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262" r:id="rId20"/>
    <p:sldId id="263" r:id="rId21"/>
    <p:sldId id="264" r:id="rId22"/>
    <p:sldId id="265" r:id="rId23"/>
    <p:sldId id="266" r:id="rId24"/>
    <p:sldId id="367" r:id="rId25"/>
    <p:sldId id="368" r:id="rId26"/>
    <p:sldId id="369" r:id="rId27"/>
    <p:sldId id="370" r:id="rId28"/>
    <p:sldId id="371" r:id="rId29"/>
    <p:sldId id="372" r:id="rId30"/>
    <p:sldId id="373" r:id="rId31"/>
    <p:sldId id="374" r:id="rId32"/>
    <p:sldId id="375" r:id="rId33"/>
    <p:sldId id="376" r:id="rId34"/>
    <p:sldId id="299" r:id="rId35"/>
    <p:sldId id="332" r:id="rId36"/>
    <p:sldId id="300" r:id="rId37"/>
    <p:sldId id="333" r:id="rId38"/>
    <p:sldId id="301" r:id="rId39"/>
    <p:sldId id="302" r:id="rId40"/>
    <p:sldId id="334" r:id="rId41"/>
    <p:sldId id="303" r:id="rId42"/>
    <p:sldId id="335" r:id="rId43"/>
    <p:sldId id="304" r:id="rId44"/>
    <p:sldId id="336" r:id="rId45"/>
    <p:sldId id="305" r:id="rId46"/>
    <p:sldId id="337" r:id="rId47"/>
    <p:sldId id="306" r:id="rId48"/>
    <p:sldId id="313" r:id="rId49"/>
    <p:sldId id="338" r:id="rId50"/>
    <p:sldId id="314" r:id="rId51"/>
    <p:sldId id="339" r:id="rId52"/>
    <p:sldId id="315" r:id="rId53"/>
    <p:sldId id="340" r:id="rId54"/>
    <p:sldId id="316" r:id="rId55"/>
    <p:sldId id="341" r:id="rId56"/>
    <p:sldId id="317" r:id="rId57"/>
    <p:sldId id="342" r:id="rId58"/>
    <p:sldId id="318" r:id="rId59"/>
    <p:sldId id="343" r:id="rId60"/>
    <p:sldId id="319" r:id="rId61"/>
    <p:sldId id="320" r:id="rId62"/>
    <p:sldId id="344" r:id="rId63"/>
    <p:sldId id="321" r:id="rId64"/>
    <p:sldId id="345" r:id="rId65"/>
    <p:sldId id="323" r:id="rId66"/>
    <p:sldId id="346" r:id="rId67"/>
    <p:sldId id="324" r:id="rId68"/>
    <p:sldId id="347" r:id="rId69"/>
    <p:sldId id="325" r:id="rId70"/>
    <p:sldId id="348" r:id="rId71"/>
    <p:sldId id="326" r:id="rId72"/>
    <p:sldId id="350" r:id="rId73"/>
    <p:sldId id="352" r:id="rId74"/>
    <p:sldId id="354" r:id="rId75"/>
    <p:sldId id="267" r:id="rId76"/>
    <p:sldId id="268" r:id="rId77"/>
    <p:sldId id="269" r:id="rId78"/>
    <p:sldId id="270" r:id="rId79"/>
    <p:sldId id="271" r:id="rId80"/>
    <p:sldId id="272" r:id="rId81"/>
    <p:sldId id="273" r:id="rId82"/>
    <p:sldId id="274" r:id="rId83"/>
    <p:sldId id="280" r:id="rId84"/>
    <p:sldId id="281" r:id="rId85"/>
    <p:sldId id="282" r:id="rId86"/>
    <p:sldId id="283" r:id="rId87"/>
    <p:sldId id="284" r:id="rId88"/>
    <p:sldId id="285" r:id="rId89"/>
    <p:sldId id="286" r:id="rId90"/>
    <p:sldId id="287" r:id="rId91"/>
    <p:sldId id="288" r:id="rId92"/>
    <p:sldId id="289" r:id="rId93"/>
    <p:sldId id="290" r:id="rId94"/>
    <p:sldId id="291" r:id="rId95"/>
    <p:sldId id="292" r:id="rId96"/>
    <p:sldId id="293" r:id="rId97"/>
    <p:sldId id="294" r:id="rId98"/>
    <p:sldId id="295" r:id="rId99"/>
    <p:sldId id="296" r:id="rId100"/>
    <p:sldId id="297" r:id="rId101"/>
    <p:sldId id="298" r:id="rId102"/>
    <p:sldId id="327" r:id="rId103"/>
    <p:sldId id="328" r:id="rId104"/>
    <p:sldId id="329" r:id="rId105"/>
    <p:sldId id="330" r:id="rId106"/>
    <p:sldId id="331" r:id="rId107"/>
  </p:sldIdLst>
  <p:sldSz cx="7556500" cy="10699750"/>
  <p:notesSz cx="7556500" cy="1069975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enta Microsoft" initials="CM" lastIdx="1" clrIdx="0">
    <p:extLst>
      <p:ext uri="{19B8F6BF-5375-455C-9EA6-DF929625EA0E}">
        <p15:presenceInfo xmlns:p15="http://schemas.microsoft.com/office/powerpoint/2012/main" userId="e2a08c37451cdae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2796" y="27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5-23T02:14:04.620" idx="1">
    <p:pos x="10" y="1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6737" y="3311017"/>
            <a:ext cx="6423025" cy="224294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3475" y="5981192"/>
            <a:ext cx="5289550" cy="26701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5/24/2020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5/24/2020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7825" y="2456561"/>
            <a:ext cx="3287077" cy="704926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1597" y="2456561"/>
            <a:ext cx="3287077" cy="704926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5/24/2020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5/24/2020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5/24/2020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825" y="427228"/>
            <a:ext cx="6800850" cy="170891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825" y="2456561"/>
            <a:ext cx="6800850" cy="70492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9210" y="9933051"/>
            <a:ext cx="2418080" cy="53403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825" y="9933051"/>
            <a:ext cx="1737995" cy="53403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5/24/2020</a:t>
            </a:fld>
            <a:endParaRPr lang="en-US"/>
          </a:p>
        </p:txBody>
      </p:sp>
      <p:sp>
        <p:nvSpPr>
          <p:cNvPr id="6" name="Holder 6"/>
          <p:cNvSpPr>
            <a:spLocks noGrp="1"/>
          </p:cNvSpPr>
          <p:nvPr>
            <p:ph type="sldNum" sz="quarter" idx="7"/>
          </p:nvPr>
        </p:nvSpPr>
        <p:spPr>
          <a:xfrm>
            <a:off x="5440680" y="9933051"/>
            <a:ext cx="1737995" cy="53403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slide" Target="slide76.xml"/><Relationship Id="rId7" Type="http://schemas.openxmlformats.org/officeDocument/2006/relationships/slide" Target="slide80.xml"/><Relationship Id="rId2" Type="http://schemas.openxmlformats.org/officeDocument/2006/relationships/slide" Target="slide75.xml"/><Relationship Id="rId1" Type="http://schemas.openxmlformats.org/officeDocument/2006/relationships/slideLayout" Target="../slideLayouts/slideLayout5.xml"/><Relationship Id="rId6" Type="http://schemas.openxmlformats.org/officeDocument/2006/relationships/slide" Target="slide79.xml"/><Relationship Id="rId5" Type="http://schemas.openxmlformats.org/officeDocument/2006/relationships/slide" Target="slide78.xml"/><Relationship Id="rId4" Type="http://schemas.openxmlformats.org/officeDocument/2006/relationships/slide" Target="slide7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82.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67.jpg"/><Relationship Id="rId7" Type="http://schemas.openxmlformats.org/officeDocument/2006/relationships/image" Target="../media/image71.png"/><Relationship Id="rId2" Type="http://schemas.openxmlformats.org/officeDocument/2006/relationships/image" Target="../media/image66.jpg"/><Relationship Id="rId1" Type="http://schemas.openxmlformats.org/officeDocument/2006/relationships/slideLayout" Target="../slideLayouts/slideLayout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g"/></Relationships>
</file>

<file path=ppt/slides/_rels/slide8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3.jp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5.xml"/><Relationship Id="rId5" Type="http://schemas.openxmlformats.org/officeDocument/2006/relationships/image" Target="../media/image81.png"/><Relationship Id="rId4" Type="http://schemas.openxmlformats.org/officeDocument/2006/relationships/image" Target="../media/image80.png"/></Relationships>
</file>

<file path=ppt/slides/_rels/slide9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image" Target="../media/image77.png"/><Relationship Id="rId1" Type="http://schemas.openxmlformats.org/officeDocument/2006/relationships/slideLayout" Target="../slideLayouts/slideLayout5.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10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4.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image" Target="../media/image93.png"/><Relationship Id="rId1" Type="http://schemas.openxmlformats.org/officeDocument/2006/relationships/slideLayout" Target="../slideLayouts/slideLayout5.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5" Type="http://schemas.openxmlformats.org/officeDocument/2006/relationships/image" Target="../media/image10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s>
</file>

<file path=ppt/slides/_rels/slide105.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5.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 Id="rId9" Type="http://schemas.openxmlformats.org/officeDocument/2006/relationships/image" Target="../media/image11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82650" y="332199"/>
            <a:ext cx="5780163" cy="553998"/>
          </a:xfrm>
          <a:prstGeom prst="rect">
            <a:avLst/>
          </a:prstGeom>
          <a:solidFill>
            <a:srgbClr val="7F0000"/>
          </a:solidFill>
        </p:spPr>
        <p:txBody>
          <a:bodyPr vert="horz" wrap="square" lIns="0" tIns="0" rIns="0" bIns="0" rtlCol="0">
            <a:spAutoFit/>
          </a:bodyPr>
          <a:lstStyle/>
          <a:p>
            <a:pPr algn="ctr"/>
            <a:r>
              <a:rPr b="1" spc="-5" dirty="0">
                <a:solidFill>
                  <a:srgbClr val="FFFFFF"/>
                </a:solidFill>
                <a:latin typeface="Arial"/>
                <a:cs typeface="Arial"/>
              </a:rPr>
              <a:t>PROTECCIÓN CONTRA </a:t>
            </a:r>
            <a:r>
              <a:rPr b="1" dirty="0">
                <a:solidFill>
                  <a:srgbClr val="FFFFFF"/>
                </a:solidFill>
                <a:latin typeface="Arial"/>
                <a:cs typeface="Arial"/>
              </a:rPr>
              <a:t>LOS CHOQUES</a:t>
            </a:r>
            <a:r>
              <a:rPr b="1" spc="-45" dirty="0">
                <a:solidFill>
                  <a:srgbClr val="FFFFFF"/>
                </a:solidFill>
                <a:latin typeface="Arial"/>
                <a:cs typeface="Arial"/>
              </a:rPr>
              <a:t> </a:t>
            </a:r>
            <a:r>
              <a:rPr b="1" dirty="0">
                <a:solidFill>
                  <a:srgbClr val="FFFFFF"/>
                </a:solidFill>
                <a:latin typeface="Arial"/>
                <a:cs typeface="Arial"/>
              </a:rPr>
              <a:t>ELÉCTRICOS</a:t>
            </a:r>
            <a:endParaRPr dirty="0">
              <a:latin typeface="Arial"/>
              <a:cs typeface="Arial"/>
            </a:endParaRPr>
          </a:p>
        </p:txBody>
      </p:sp>
      <p:sp>
        <p:nvSpPr>
          <p:cNvPr id="3" name="object 3"/>
          <p:cNvSpPr txBox="1"/>
          <p:nvPr/>
        </p:nvSpPr>
        <p:spPr>
          <a:xfrm>
            <a:off x="6391147" y="10027919"/>
            <a:ext cx="1016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1</a:t>
            </a:r>
            <a:endParaRPr sz="1200">
              <a:latin typeface="Times New Roman"/>
              <a:cs typeface="Times New Roman"/>
            </a:endParaRPr>
          </a:p>
        </p:txBody>
      </p:sp>
      <p:sp>
        <p:nvSpPr>
          <p:cNvPr id="4" name="object 4"/>
          <p:cNvSpPr txBox="1"/>
          <p:nvPr/>
        </p:nvSpPr>
        <p:spPr>
          <a:xfrm>
            <a:off x="882650" y="1129195"/>
            <a:ext cx="1165225" cy="175260"/>
          </a:xfrm>
          <a:prstGeom prst="rect">
            <a:avLst/>
          </a:prstGeom>
          <a:solidFill>
            <a:srgbClr val="7F0000"/>
          </a:solidFill>
        </p:spPr>
        <p:txBody>
          <a:bodyPr vert="horz" wrap="square" lIns="0" tIns="0" rIns="0" bIns="0" rtlCol="0">
            <a:spAutoFit/>
          </a:bodyPr>
          <a:lstStyle/>
          <a:p>
            <a:pPr>
              <a:lnSpc>
                <a:spcPts val="1345"/>
              </a:lnSpc>
            </a:pPr>
            <a:r>
              <a:rPr sz="1200" b="1" spc="-5" dirty="0">
                <a:solidFill>
                  <a:srgbClr val="FFFFFF"/>
                </a:solidFill>
                <a:latin typeface="Arial"/>
                <a:cs typeface="Arial"/>
              </a:rPr>
              <a:t>1.</a:t>
            </a:r>
            <a:r>
              <a:rPr sz="1200" b="1" spc="55" dirty="0">
                <a:solidFill>
                  <a:srgbClr val="FFFFFF"/>
                </a:solidFill>
                <a:latin typeface="Arial"/>
                <a:cs typeface="Arial"/>
              </a:rPr>
              <a:t> </a:t>
            </a:r>
            <a:r>
              <a:rPr sz="1200" b="1" dirty="0">
                <a:solidFill>
                  <a:srgbClr val="FFFFFF"/>
                </a:solidFill>
                <a:latin typeface="Arial"/>
                <a:cs typeface="Arial"/>
              </a:rPr>
              <a:t>Introducción</a:t>
            </a:r>
            <a:endParaRPr sz="1200" dirty="0">
              <a:latin typeface="Arial"/>
              <a:cs typeface="Arial"/>
            </a:endParaRPr>
          </a:p>
        </p:txBody>
      </p:sp>
      <p:sp>
        <p:nvSpPr>
          <p:cNvPr id="5" name="object 5"/>
          <p:cNvSpPr txBox="1"/>
          <p:nvPr/>
        </p:nvSpPr>
        <p:spPr>
          <a:xfrm>
            <a:off x="349250" y="1326017"/>
            <a:ext cx="7010400" cy="1499770"/>
          </a:xfrm>
          <a:prstGeom prst="rect">
            <a:avLst/>
          </a:prstGeom>
        </p:spPr>
        <p:txBody>
          <a:bodyPr vert="horz" wrap="square" lIns="0" tIns="22225" rIns="0" bIns="0" rtlCol="0">
            <a:spAutoFit/>
          </a:bodyPr>
          <a:lstStyle/>
          <a:p>
            <a:pPr marL="12700" marR="5080" algn="just">
              <a:spcBef>
                <a:spcPts val="175"/>
              </a:spcBef>
            </a:pPr>
            <a:r>
              <a:rPr sz="1600" spc="-5" dirty="0">
                <a:latin typeface="Arial"/>
                <a:cs typeface="Arial"/>
              </a:rPr>
              <a:t>En </a:t>
            </a:r>
            <a:r>
              <a:rPr sz="1600" dirty="0">
                <a:latin typeface="Arial"/>
                <a:cs typeface="Arial"/>
              </a:rPr>
              <a:t>este tema, </a:t>
            </a:r>
            <a:r>
              <a:rPr sz="1600" spc="-5" dirty="0">
                <a:latin typeface="Arial"/>
                <a:cs typeface="Arial"/>
              </a:rPr>
              <a:t>se tratan los requisitos </a:t>
            </a:r>
            <a:r>
              <a:rPr sz="1600" dirty="0">
                <a:latin typeface="Arial"/>
                <a:cs typeface="Arial"/>
              </a:rPr>
              <a:t>que deben cumplir </a:t>
            </a:r>
            <a:r>
              <a:rPr sz="1600" spc="-5" dirty="0">
                <a:latin typeface="Arial"/>
                <a:cs typeface="Arial"/>
              </a:rPr>
              <a:t>las instalaciones </a:t>
            </a:r>
            <a:r>
              <a:rPr sz="1600" dirty="0">
                <a:latin typeface="Arial"/>
                <a:cs typeface="Arial"/>
              </a:rPr>
              <a:t>eléctricas </a:t>
            </a:r>
            <a:r>
              <a:rPr sz="1600" spc="-5" dirty="0">
                <a:latin typeface="Arial"/>
                <a:cs typeface="Arial"/>
              </a:rPr>
              <a:t>de baja  tensión </a:t>
            </a:r>
            <a:r>
              <a:rPr sz="1600" dirty="0">
                <a:latin typeface="Arial"/>
                <a:cs typeface="Arial"/>
              </a:rPr>
              <a:t>para </a:t>
            </a:r>
            <a:r>
              <a:rPr sz="1600" spc="-5" dirty="0">
                <a:latin typeface="Arial"/>
                <a:cs typeface="Arial"/>
              </a:rPr>
              <a:t>asegurar la protección de los usuarios contra los choques eléctricos; es decir </a:t>
            </a:r>
            <a:r>
              <a:rPr sz="1600" dirty="0">
                <a:latin typeface="Arial"/>
                <a:cs typeface="Arial"/>
              </a:rPr>
              <a:t>para  </a:t>
            </a:r>
            <a:r>
              <a:rPr sz="1600" spc="-5" dirty="0">
                <a:latin typeface="Arial"/>
                <a:cs typeface="Arial"/>
              </a:rPr>
              <a:t>reducir </a:t>
            </a:r>
            <a:r>
              <a:rPr sz="1600" dirty="0">
                <a:latin typeface="Arial"/>
                <a:cs typeface="Arial"/>
              </a:rPr>
              <a:t>al mínimo </a:t>
            </a:r>
            <a:r>
              <a:rPr sz="1600" spc="-5" dirty="0">
                <a:latin typeface="Arial"/>
                <a:cs typeface="Arial"/>
              </a:rPr>
              <a:t>el riesgo de</a:t>
            </a:r>
            <a:r>
              <a:rPr sz="1600" dirty="0">
                <a:latin typeface="Arial"/>
                <a:cs typeface="Arial"/>
              </a:rPr>
              <a:t> </a:t>
            </a:r>
            <a:r>
              <a:rPr sz="1600" spc="-5" dirty="0">
                <a:latin typeface="Arial"/>
                <a:cs typeface="Arial"/>
              </a:rPr>
              <a:t>electrocución.</a:t>
            </a:r>
            <a:endParaRPr sz="1600" dirty="0">
              <a:latin typeface="Arial"/>
              <a:cs typeface="Arial"/>
            </a:endParaRPr>
          </a:p>
          <a:p>
            <a:pPr marL="12700" marR="455295" algn="just">
              <a:spcBef>
                <a:spcPts val="5"/>
              </a:spcBef>
            </a:pPr>
            <a:r>
              <a:rPr sz="1600" spc="-5" dirty="0" smtClean="0">
                <a:latin typeface="Arial"/>
                <a:cs typeface="Arial"/>
              </a:rPr>
              <a:t>Se </a:t>
            </a:r>
            <a:r>
              <a:rPr sz="1600" dirty="0">
                <a:latin typeface="Arial"/>
                <a:cs typeface="Arial"/>
              </a:rPr>
              <a:t>entiende por </a:t>
            </a:r>
            <a:r>
              <a:rPr sz="1600" b="1" i="1" spc="-5" dirty="0">
                <a:latin typeface="Arial"/>
                <a:cs typeface="Arial"/>
              </a:rPr>
              <a:t>choque </a:t>
            </a:r>
            <a:r>
              <a:rPr sz="1600" b="1" i="1" dirty="0">
                <a:latin typeface="Arial"/>
                <a:cs typeface="Arial"/>
              </a:rPr>
              <a:t>eléctrico </a:t>
            </a:r>
            <a:r>
              <a:rPr sz="1600" spc="-5" dirty="0">
                <a:latin typeface="Arial"/>
                <a:cs typeface="Arial"/>
              </a:rPr>
              <a:t>al efecto </a:t>
            </a:r>
            <a:r>
              <a:rPr sz="1600" dirty="0">
                <a:latin typeface="Arial"/>
                <a:cs typeface="Arial"/>
              </a:rPr>
              <a:t>fisiológico </a:t>
            </a:r>
            <a:r>
              <a:rPr sz="1600" spc="-5" dirty="0">
                <a:latin typeface="Arial"/>
                <a:cs typeface="Arial"/>
              </a:rPr>
              <a:t>resultante de la circulación de la  corriente eléctrica a través del cuerpo</a:t>
            </a:r>
            <a:r>
              <a:rPr sz="1600" spc="40" dirty="0">
                <a:latin typeface="Arial"/>
                <a:cs typeface="Arial"/>
              </a:rPr>
              <a:t> </a:t>
            </a:r>
            <a:r>
              <a:rPr sz="1600" dirty="0">
                <a:latin typeface="Arial"/>
                <a:cs typeface="Arial"/>
              </a:rPr>
              <a:t>humano.</a:t>
            </a:r>
          </a:p>
        </p:txBody>
      </p:sp>
      <p:sp>
        <p:nvSpPr>
          <p:cNvPr id="6" name="object 6"/>
          <p:cNvSpPr txBox="1"/>
          <p:nvPr/>
        </p:nvSpPr>
        <p:spPr>
          <a:xfrm>
            <a:off x="349250" y="2847349"/>
            <a:ext cx="6604242" cy="659155"/>
          </a:xfrm>
          <a:prstGeom prst="rect">
            <a:avLst/>
          </a:prstGeom>
          <a:solidFill>
            <a:srgbClr val="7F0000"/>
          </a:solidFill>
        </p:spPr>
        <p:txBody>
          <a:bodyPr vert="horz" wrap="square" lIns="0" tIns="0" rIns="0" bIns="0" rtlCol="0">
            <a:spAutoFit/>
          </a:bodyPr>
          <a:lstStyle/>
          <a:p>
            <a:pPr algn="just"/>
            <a:r>
              <a:rPr sz="1200" b="1" spc="-5" dirty="0">
                <a:solidFill>
                  <a:srgbClr val="FFFFFF"/>
                </a:solidFill>
                <a:latin typeface="Arial"/>
                <a:cs typeface="Arial"/>
              </a:rPr>
              <a:t>2. </a:t>
            </a:r>
            <a:r>
              <a:rPr sz="1600" b="1" spc="-5" dirty="0">
                <a:solidFill>
                  <a:srgbClr val="FFFFFF"/>
                </a:solidFill>
                <a:latin typeface="Arial"/>
                <a:cs typeface="Arial"/>
              </a:rPr>
              <a:t>Efectos de la corriente eléctrica sobre el cuerpo </a:t>
            </a:r>
            <a:r>
              <a:rPr sz="1600" b="1" dirty="0">
                <a:solidFill>
                  <a:srgbClr val="FFFFFF"/>
                </a:solidFill>
                <a:latin typeface="Arial"/>
                <a:cs typeface="Arial"/>
              </a:rPr>
              <a:t>humano </a:t>
            </a:r>
            <a:r>
              <a:rPr sz="1600" b="1" spc="-5" dirty="0">
                <a:solidFill>
                  <a:srgbClr val="FFFFFF"/>
                </a:solidFill>
                <a:latin typeface="Arial"/>
                <a:cs typeface="Arial"/>
              </a:rPr>
              <a:t>y</a:t>
            </a:r>
            <a:r>
              <a:rPr sz="1600" b="1" spc="-45" dirty="0">
                <a:solidFill>
                  <a:srgbClr val="FFFFFF"/>
                </a:solidFill>
                <a:latin typeface="Arial"/>
                <a:cs typeface="Arial"/>
              </a:rPr>
              <a:t> </a:t>
            </a:r>
            <a:r>
              <a:rPr sz="1600" b="1" spc="-5" dirty="0" err="1" smtClean="0">
                <a:solidFill>
                  <a:srgbClr val="FFFFFF"/>
                </a:solidFill>
                <a:latin typeface="Arial"/>
                <a:cs typeface="Arial"/>
              </a:rPr>
              <a:t>factores</a:t>
            </a:r>
            <a:r>
              <a:rPr lang="en-US" sz="1600" b="1" spc="-5" dirty="0" smtClean="0">
                <a:solidFill>
                  <a:srgbClr val="FFFFFF"/>
                </a:solidFill>
                <a:latin typeface="Arial"/>
                <a:cs typeface="Arial"/>
              </a:rPr>
              <a:t> </a:t>
            </a:r>
            <a:r>
              <a:rPr lang="es-AR" sz="1600" b="1" spc="-5" dirty="0" smtClean="0">
                <a:solidFill>
                  <a:srgbClr val="FFFFFF"/>
                </a:solidFill>
                <a:latin typeface="Arial"/>
                <a:cs typeface="Arial"/>
              </a:rPr>
              <a:t>que influyen sobre los mismos</a:t>
            </a:r>
            <a:endParaRPr lang="es-AR" sz="1600" dirty="0" smtClean="0">
              <a:latin typeface="Arial"/>
              <a:cs typeface="Arial"/>
            </a:endParaRPr>
          </a:p>
          <a:p>
            <a:pPr>
              <a:lnSpc>
                <a:spcPts val="1345"/>
              </a:lnSpc>
            </a:pPr>
            <a:endParaRPr sz="1200" dirty="0">
              <a:latin typeface="Arial"/>
              <a:cs typeface="Arial"/>
            </a:endParaRPr>
          </a:p>
        </p:txBody>
      </p:sp>
      <p:sp>
        <p:nvSpPr>
          <p:cNvPr id="8" name="object 8"/>
          <p:cNvSpPr txBox="1"/>
          <p:nvPr/>
        </p:nvSpPr>
        <p:spPr>
          <a:xfrm>
            <a:off x="349250" y="3562138"/>
            <a:ext cx="7010400" cy="7262886"/>
          </a:xfrm>
          <a:prstGeom prst="rect">
            <a:avLst/>
          </a:prstGeom>
        </p:spPr>
        <p:txBody>
          <a:bodyPr vert="horz" wrap="square" lIns="0" tIns="12065" rIns="0" bIns="0" rtlCol="0">
            <a:spAutoFit/>
          </a:bodyPr>
          <a:lstStyle/>
          <a:p>
            <a:pPr marL="462280" lvl="1" indent="-450215" algn="just">
              <a:spcBef>
                <a:spcPts val="95"/>
              </a:spcBef>
              <a:buAutoNum type="arabicPeriod"/>
              <a:tabLst>
                <a:tab pos="462280" algn="l"/>
                <a:tab pos="462915" algn="l"/>
              </a:tabLst>
            </a:pPr>
            <a:r>
              <a:rPr sz="1600" b="1" spc="-5" dirty="0">
                <a:latin typeface="Arial"/>
                <a:cs typeface="Arial"/>
              </a:rPr>
              <a:t>Efectos fisiológicos </a:t>
            </a:r>
            <a:r>
              <a:rPr sz="1600" b="1" spc="5" dirty="0">
                <a:latin typeface="Arial"/>
                <a:cs typeface="Arial"/>
              </a:rPr>
              <a:t>de </a:t>
            </a:r>
            <a:r>
              <a:rPr sz="1600" b="1" spc="-5" dirty="0">
                <a:latin typeface="Arial"/>
                <a:cs typeface="Arial"/>
              </a:rPr>
              <a:t>la corriente </a:t>
            </a:r>
            <a:r>
              <a:rPr sz="1600" b="1" dirty="0">
                <a:latin typeface="Arial"/>
                <a:cs typeface="Arial"/>
              </a:rPr>
              <a:t>eléctrica</a:t>
            </a:r>
            <a:r>
              <a:rPr sz="1600" b="1" spc="15" dirty="0">
                <a:latin typeface="Arial"/>
                <a:cs typeface="Arial"/>
              </a:rPr>
              <a:t> </a:t>
            </a:r>
            <a:r>
              <a:rPr sz="1600" b="1" spc="-5" dirty="0">
                <a:latin typeface="Arial"/>
                <a:cs typeface="Arial"/>
              </a:rPr>
              <a:t>alterna</a:t>
            </a:r>
            <a:endParaRPr sz="1600" dirty="0">
              <a:latin typeface="Arial"/>
              <a:cs typeface="Arial"/>
            </a:endParaRPr>
          </a:p>
          <a:p>
            <a:pPr lvl="1" algn="just">
              <a:spcBef>
                <a:spcPts val="45"/>
              </a:spcBef>
              <a:buFont typeface="Arial"/>
              <a:buAutoNum type="arabicPeriod"/>
            </a:pPr>
            <a:endParaRPr sz="1600" dirty="0">
              <a:latin typeface="Times New Roman"/>
              <a:cs typeface="Times New Roman"/>
            </a:endParaRPr>
          </a:p>
          <a:p>
            <a:pPr marL="12700" marR="184150" indent="-635" algn="just"/>
            <a:r>
              <a:rPr sz="1500" spc="-5" dirty="0">
                <a:latin typeface="Arial"/>
                <a:cs typeface="Arial"/>
              </a:rPr>
              <a:t>La circulación de la corriente eléctrica </a:t>
            </a:r>
            <a:r>
              <a:rPr sz="1500" dirty="0">
                <a:latin typeface="Arial"/>
                <a:cs typeface="Arial"/>
              </a:rPr>
              <a:t>por </a:t>
            </a:r>
            <a:r>
              <a:rPr sz="1500" spc="-5" dirty="0">
                <a:latin typeface="Arial"/>
                <a:cs typeface="Arial"/>
              </a:rPr>
              <a:t>el cuerpo </a:t>
            </a:r>
            <a:r>
              <a:rPr sz="1500" dirty="0">
                <a:latin typeface="Arial"/>
                <a:cs typeface="Arial"/>
              </a:rPr>
              <a:t>humando </a:t>
            </a:r>
            <a:r>
              <a:rPr sz="1500" spc="-5" dirty="0">
                <a:latin typeface="Arial"/>
                <a:cs typeface="Arial"/>
              </a:rPr>
              <a:t>puede producir </a:t>
            </a:r>
            <a:r>
              <a:rPr sz="1500" dirty="0">
                <a:latin typeface="Arial"/>
                <a:cs typeface="Arial"/>
              </a:rPr>
              <a:t>principalmente  </a:t>
            </a:r>
            <a:r>
              <a:rPr sz="1500" spc="-5" dirty="0">
                <a:latin typeface="Arial"/>
                <a:cs typeface="Arial"/>
              </a:rPr>
              <a:t>los </a:t>
            </a:r>
            <a:r>
              <a:rPr sz="1500" dirty="0">
                <a:latin typeface="Arial"/>
                <a:cs typeface="Arial"/>
              </a:rPr>
              <a:t>siguientes </a:t>
            </a:r>
            <a:r>
              <a:rPr sz="1500" spc="-5" dirty="0">
                <a:latin typeface="Arial"/>
                <a:cs typeface="Arial"/>
              </a:rPr>
              <a:t>efectos</a:t>
            </a:r>
            <a:r>
              <a:rPr sz="1500" spc="-15" dirty="0">
                <a:latin typeface="Arial"/>
                <a:cs typeface="Arial"/>
              </a:rPr>
              <a:t> </a:t>
            </a:r>
            <a:r>
              <a:rPr sz="1500" spc="-5" dirty="0">
                <a:latin typeface="Arial"/>
                <a:cs typeface="Arial"/>
              </a:rPr>
              <a:t>nocivos:</a:t>
            </a:r>
            <a:endParaRPr sz="1500" dirty="0">
              <a:latin typeface="Arial"/>
              <a:cs typeface="Arial"/>
            </a:endParaRPr>
          </a:p>
          <a:p>
            <a:pPr marL="0" marR="428625" lvl="1" indent="-228600" algn="just">
              <a:buFont typeface="Symbol"/>
              <a:buChar char=""/>
              <a:tabLst>
                <a:tab pos="443865" algn="l"/>
                <a:tab pos="444500" algn="l"/>
              </a:tabLst>
            </a:pPr>
            <a:r>
              <a:rPr sz="1500" b="1" spc="-5" dirty="0" err="1" smtClean="0">
                <a:latin typeface="Arial"/>
                <a:cs typeface="Arial"/>
              </a:rPr>
              <a:t>Tetanización</a:t>
            </a:r>
            <a:r>
              <a:rPr sz="1500" spc="-5" dirty="0">
                <a:latin typeface="Arial"/>
                <a:cs typeface="Arial"/>
              </a:rPr>
              <a:t>: </a:t>
            </a:r>
            <a:r>
              <a:rPr sz="1500" dirty="0">
                <a:latin typeface="Arial"/>
                <a:cs typeface="Arial"/>
              </a:rPr>
              <a:t>movimiento </a:t>
            </a:r>
            <a:r>
              <a:rPr sz="1500" spc="-5" dirty="0">
                <a:latin typeface="Arial"/>
                <a:cs typeface="Arial"/>
              </a:rPr>
              <a:t>incontrolado de los </a:t>
            </a:r>
            <a:r>
              <a:rPr sz="1500" dirty="0">
                <a:latin typeface="Arial"/>
                <a:cs typeface="Arial"/>
              </a:rPr>
              <a:t>músculos </a:t>
            </a:r>
            <a:r>
              <a:rPr sz="1500" spc="-5" dirty="0">
                <a:latin typeface="Arial"/>
                <a:cs typeface="Arial"/>
              </a:rPr>
              <a:t>debido a la acción </a:t>
            </a:r>
            <a:r>
              <a:rPr sz="1500" dirty="0">
                <a:latin typeface="Arial"/>
                <a:cs typeface="Arial"/>
              </a:rPr>
              <a:t>de </a:t>
            </a:r>
            <a:r>
              <a:rPr sz="1500" spc="-5" dirty="0">
                <a:latin typeface="Arial"/>
                <a:cs typeface="Arial"/>
              </a:rPr>
              <a:t>la  corriente eléctrica, con </a:t>
            </a:r>
            <a:r>
              <a:rPr sz="1500" dirty="0">
                <a:latin typeface="Arial"/>
                <a:cs typeface="Arial"/>
              </a:rPr>
              <a:t>pérdida </a:t>
            </a:r>
            <a:r>
              <a:rPr sz="1500" spc="-5" dirty="0">
                <a:latin typeface="Arial"/>
                <a:cs typeface="Arial"/>
              </a:rPr>
              <a:t>de control </a:t>
            </a:r>
            <a:r>
              <a:rPr sz="1500" dirty="0">
                <a:latin typeface="Arial"/>
                <a:cs typeface="Arial"/>
              </a:rPr>
              <a:t>generalmente </a:t>
            </a:r>
            <a:r>
              <a:rPr sz="1500" spc="-5" dirty="0">
                <a:latin typeface="Arial"/>
                <a:cs typeface="Arial"/>
              </a:rPr>
              <a:t>de brazos y</a:t>
            </a:r>
            <a:r>
              <a:rPr sz="1500" spc="85" dirty="0">
                <a:latin typeface="Arial"/>
                <a:cs typeface="Arial"/>
              </a:rPr>
              <a:t> </a:t>
            </a:r>
            <a:r>
              <a:rPr sz="1500" spc="-5" dirty="0" err="1">
                <a:latin typeface="Arial"/>
                <a:cs typeface="Arial"/>
              </a:rPr>
              <a:t>piernas</a:t>
            </a:r>
            <a:r>
              <a:rPr sz="1500" spc="-5" dirty="0" smtClean="0">
                <a:latin typeface="Arial"/>
                <a:cs typeface="Arial"/>
              </a:rPr>
              <a:t>.</a:t>
            </a:r>
            <a:endParaRPr lang="en-US" sz="1500" spc="-5" dirty="0" smtClean="0">
              <a:latin typeface="Arial"/>
              <a:cs typeface="Arial"/>
            </a:endParaRPr>
          </a:p>
          <a:p>
            <a:pPr marL="0" marR="428625" lvl="1" indent="-228600" algn="just">
              <a:buFont typeface="Symbol"/>
              <a:buChar char=""/>
              <a:tabLst>
                <a:tab pos="443865" algn="l"/>
                <a:tab pos="444500" algn="l"/>
              </a:tabLst>
            </a:pPr>
            <a:endParaRPr sz="1500" dirty="0">
              <a:latin typeface="Arial"/>
              <a:cs typeface="Arial"/>
            </a:endParaRPr>
          </a:p>
          <a:p>
            <a:pPr marL="0" marR="141605" lvl="1" indent="-228600" algn="just">
              <a:spcBef>
                <a:spcPts val="65"/>
              </a:spcBef>
              <a:buFont typeface="Symbol"/>
              <a:buChar char=""/>
              <a:tabLst>
                <a:tab pos="443865" algn="l"/>
                <a:tab pos="444500" algn="l"/>
              </a:tabLst>
            </a:pPr>
            <a:r>
              <a:rPr sz="1500" b="1" spc="-5" dirty="0">
                <a:latin typeface="Arial"/>
                <a:cs typeface="Arial"/>
              </a:rPr>
              <a:t>Asfixia</a:t>
            </a:r>
            <a:r>
              <a:rPr sz="1500" spc="-5" dirty="0">
                <a:latin typeface="Arial"/>
                <a:cs typeface="Arial"/>
              </a:rPr>
              <a:t>: si </a:t>
            </a:r>
            <a:r>
              <a:rPr sz="1500" dirty="0">
                <a:latin typeface="Arial"/>
                <a:cs typeface="Arial"/>
              </a:rPr>
              <a:t>el centro </a:t>
            </a:r>
            <a:r>
              <a:rPr sz="1500" spc="-5" dirty="0">
                <a:latin typeface="Arial"/>
                <a:cs typeface="Arial"/>
              </a:rPr>
              <a:t>nervioso </a:t>
            </a:r>
            <a:r>
              <a:rPr sz="1500" dirty="0">
                <a:latin typeface="Arial"/>
                <a:cs typeface="Arial"/>
              </a:rPr>
              <a:t>que </a:t>
            </a:r>
            <a:r>
              <a:rPr sz="1500" spc="-5" dirty="0">
                <a:latin typeface="Arial"/>
                <a:cs typeface="Arial"/>
              </a:rPr>
              <a:t>regula la respiración se ve afectado por la corriente,  puede llegar a producirse </a:t>
            </a:r>
            <a:r>
              <a:rPr sz="1500" dirty="0">
                <a:latin typeface="Arial"/>
                <a:cs typeface="Arial"/>
              </a:rPr>
              <a:t>un </a:t>
            </a:r>
            <a:r>
              <a:rPr sz="1500" spc="-5" dirty="0">
                <a:latin typeface="Arial"/>
                <a:cs typeface="Arial"/>
              </a:rPr>
              <a:t>paro</a:t>
            </a:r>
            <a:r>
              <a:rPr sz="1500" spc="5" dirty="0">
                <a:latin typeface="Arial"/>
                <a:cs typeface="Arial"/>
              </a:rPr>
              <a:t> </a:t>
            </a:r>
            <a:r>
              <a:rPr sz="1500" dirty="0" err="1">
                <a:latin typeface="Arial"/>
                <a:cs typeface="Arial"/>
              </a:rPr>
              <a:t>respiratorio</a:t>
            </a:r>
            <a:r>
              <a:rPr sz="1500" dirty="0" smtClean="0">
                <a:latin typeface="Arial"/>
                <a:cs typeface="Arial"/>
              </a:rPr>
              <a:t>.</a:t>
            </a:r>
            <a:endParaRPr lang="en-US" sz="1500" dirty="0" smtClean="0">
              <a:latin typeface="Arial"/>
              <a:cs typeface="Arial"/>
            </a:endParaRPr>
          </a:p>
          <a:p>
            <a:pPr marL="0" marR="141605" lvl="1" indent="-228600" algn="just">
              <a:spcBef>
                <a:spcPts val="65"/>
              </a:spcBef>
              <a:buFont typeface="Symbol"/>
              <a:buChar char=""/>
              <a:tabLst>
                <a:tab pos="443865" algn="l"/>
                <a:tab pos="444500" algn="l"/>
              </a:tabLst>
            </a:pPr>
            <a:endParaRPr sz="1500" dirty="0">
              <a:latin typeface="Arial"/>
              <a:cs typeface="Arial"/>
            </a:endParaRPr>
          </a:p>
          <a:p>
            <a:pPr marL="0" marR="307340" lvl="1" indent="-228600" algn="just">
              <a:spcBef>
                <a:spcPts val="55"/>
              </a:spcBef>
              <a:buFont typeface="Symbol"/>
              <a:buChar char=""/>
              <a:tabLst>
                <a:tab pos="443865" algn="l"/>
                <a:tab pos="444500" algn="l"/>
              </a:tabLst>
            </a:pPr>
            <a:r>
              <a:rPr sz="1500" b="1" spc="-5" dirty="0">
                <a:latin typeface="Arial"/>
                <a:cs typeface="Arial"/>
              </a:rPr>
              <a:t>Quemaduras</a:t>
            </a:r>
            <a:r>
              <a:rPr sz="1500" spc="-5" dirty="0">
                <a:latin typeface="Arial"/>
                <a:cs typeface="Arial"/>
              </a:rPr>
              <a:t>: </a:t>
            </a:r>
            <a:r>
              <a:rPr sz="1500" dirty="0">
                <a:latin typeface="Arial"/>
                <a:cs typeface="Arial"/>
              </a:rPr>
              <a:t>el </a:t>
            </a:r>
            <a:r>
              <a:rPr sz="1500" spc="-5" dirty="0">
                <a:latin typeface="Arial"/>
                <a:cs typeface="Arial"/>
              </a:rPr>
              <a:t>pasaje de la corriente por el cuerpo </a:t>
            </a:r>
            <a:r>
              <a:rPr sz="1500" dirty="0">
                <a:latin typeface="Arial"/>
                <a:cs typeface="Arial"/>
              </a:rPr>
              <a:t>humando </a:t>
            </a:r>
            <a:r>
              <a:rPr sz="1500" spc="-5" dirty="0">
                <a:latin typeface="Arial"/>
                <a:cs typeface="Arial"/>
              </a:rPr>
              <a:t>es acompañado </a:t>
            </a:r>
            <a:r>
              <a:rPr sz="1500" dirty="0">
                <a:latin typeface="Arial"/>
                <a:cs typeface="Arial"/>
              </a:rPr>
              <a:t>de  disipación </a:t>
            </a:r>
            <a:r>
              <a:rPr sz="1500" spc="-5" dirty="0">
                <a:latin typeface="Arial"/>
                <a:cs typeface="Arial"/>
              </a:rPr>
              <a:t>de calor por </a:t>
            </a:r>
            <a:r>
              <a:rPr sz="1500" dirty="0">
                <a:latin typeface="Arial"/>
                <a:cs typeface="Arial"/>
              </a:rPr>
              <a:t>efecto </a:t>
            </a:r>
            <a:r>
              <a:rPr sz="1500" spc="-5" dirty="0">
                <a:latin typeface="Arial"/>
                <a:cs typeface="Arial"/>
              </a:rPr>
              <a:t>joule, produciendo quemaduras internas y</a:t>
            </a:r>
            <a:r>
              <a:rPr sz="1500" spc="114" dirty="0">
                <a:latin typeface="Arial"/>
                <a:cs typeface="Arial"/>
              </a:rPr>
              <a:t> </a:t>
            </a:r>
            <a:r>
              <a:rPr sz="1500" spc="-5" dirty="0" err="1">
                <a:latin typeface="Arial"/>
                <a:cs typeface="Arial"/>
              </a:rPr>
              <a:t>externas</a:t>
            </a:r>
            <a:r>
              <a:rPr sz="1500" spc="-5" dirty="0" smtClean="0">
                <a:latin typeface="Arial"/>
                <a:cs typeface="Arial"/>
              </a:rPr>
              <a:t>.</a:t>
            </a:r>
            <a:endParaRPr lang="en-US" sz="1500" spc="-5" dirty="0" smtClean="0">
              <a:latin typeface="Arial"/>
              <a:cs typeface="Arial"/>
            </a:endParaRPr>
          </a:p>
          <a:p>
            <a:pPr marL="0" marR="307340" lvl="1" indent="-228600" algn="just">
              <a:spcBef>
                <a:spcPts val="55"/>
              </a:spcBef>
              <a:buFont typeface="Symbol"/>
              <a:buChar char=""/>
              <a:tabLst>
                <a:tab pos="443865" algn="l"/>
                <a:tab pos="444500" algn="l"/>
              </a:tabLst>
            </a:pPr>
            <a:endParaRPr sz="1500" dirty="0">
              <a:latin typeface="Arial"/>
              <a:cs typeface="Arial"/>
            </a:endParaRPr>
          </a:p>
          <a:p>
            <a:pPr marL="0" marR="5080" lvl="1" indent="-228600" algn="just">
              <a:spcBef>
                <a:spcPts val="20"/>
              </a:spcBef>
              <a:buFont typeface="Symbol"/>
              <a:buChar char=""/>
              <a:tabLst>
                <a:tab pos="443865" algn="l"/>
                <a:tab pos="444500" algn="l"/>
              </a:tabLst>
            </a:pPr>
            <a:r>
              <a:rPr sz="1500" b="1" spc="-5" dirty="0">
                <a:latin typeface="Arial"/>
                <a:cs typeface="Arial"/>
              </a:rPr>
              <a:t>Fibrilación ventricular</a:t>
            </a:r>
            <a:r>
              <a:rPr sz="1500" spc="-5" dirty="0">
                <a:latin typeface="Arial"/>
                <a:cs typeface="Arial"/>
              </a:rPr>
              <a:t>: </a:t>
            </a:r>
            <a:r>
              <a:rPr sz="1500" dirty="0">
                <a:latin typeface="Arial"/>
                <a:cs typeface="Arial"/>
              </a:rPr>
              <a:t>en </a:t>
            </a:r>
            <a:r>
              <a:rPr sz="1500" spc="-5" dirty="0">
                <a:latin typeface="Arial"/>
                <a:cs typeface="Arial"/>
              </a:rPr>
              <a:t>cardiología se </a:t>
            </a:r>
            <a:r>
              <a:rPr sz="1500" dirty="0">
                <a:latin typeface="Arial"/>
                <a:cs typeface="Arial"/>
              </a:rPr>
              <a:t>denomina </a:t>
            </a:r>
            <a:r>
              <a:rPr sz="1500" spc="-5" dirty="0">
                <a:latin typeface="Arial"/>
                <a:cs typeface="Arial"/>
              </a:rPr>
              <a:t>“fibrilación” a una sucesión </a:t>
            </a:r>
            <a:r>
              <a:rPr sz="1500" dirty="0">
                <a:latin typeface="Arial"/>
                <a:cs typeface="Arial"/>
              </a:rPr>
              <a:t>de  </a:t>
            </a:r>
            <a:r>
              <a:rPr sz="1500" spc="-5" dirty="0">
                <a:latin typeface="Arial"/>
                <a:cs typeface="Arial"/>
              </a:rPr>
              <a:t>contracciones rápidas y desordenadas de las </a:t>
            </a:r>
            <a:r>
              <a:rPr sz="1500" dirty="0">
                <a:latin typeface="Arial"/>
                <a:cs typeface="Arial"/>
              </a:rPr>
              <a:t>fibras del miocardio, </a:t>
            </a:r>
            <a:r>
              <a:rPr sz="1500" spc="-5" dirty="0">
                <a:latin typeface="Arial"/>
                <a:cs typeface="Arial"/>
              </a:rPr>
              <a:t>cuando la </a:t>
            </a:r>
            <a:r>
              <a:rPr sz="1500" dirty="0">
                <a:latin typeface="Arial"/>
                <a:cs typeface="Arial"/>
              </a:rPr>
              <a:t>fibrilación  </a:t>
            </a:r>
            <a:r>
              <a:rPr sz="1500" spc="-5" dirty="0">
                <a:latin typeface="Arial"/>
                <a:cs typeface="Arial"/>
              </a:rPr>
              <a:t>afecta a los ventrículos es rápidamente </a:t>
            </a:r>
            <a:r>
              <a:rPr sz="1500" dirty="0">
                <a:latin typeface="Arial"/>
                <a:cs typeface="Arial"/>
              </a:rPr>
              <a:t>mortal. </a:t>
            </a:r>
            <a:r>
              <a:rPr sz="1500" spc="-5" dirty="0">
                <a:latin typeface="Arial"/>
                <a:cs typeface="Arial"/>
              </a:rPr>
              <a:t>En la mayoría de los accidentes  eléctricos </a:t>
            </a:r>
            <a:r>
              <a:rPr sz="1500" dirty="0">
                <a:latin typeface="Arial"/>
                <a:cs typeface="Arial"/>
              </a:rPr>
              <a:t>fatales, </a:t>
            </a:r>
            <a:r>
              <a:rPr sz="1500" spc="-5" dirty="0">
                <a:latin typeface="Arial"/>
                <a:cs typeface="Arial"/>
              </a:rPr>
              <a:t>la </a:t>
            </a:r>
            <a:r>
              <a:rPr sz="1500" dirty="0">
                <a:latin typeface="Arial"/>
                <a:cs typeface="Arial"/>
              </a:rPr>
              <a:t>muerte </a:t>
            </a:r>
            <a:r>
              <a:rPr sz="1500" spc="-5" dirty="0">
                <a:latin typeface="Arial"/>
                <a:cs typeface="Arial"/>
              </a:rPr>
              <a:t>del afectado se produce </a:t>
            </a:r>
            <a:r>
              <a:rPr sz="1500" dirty="0">
                <a:latin typeface="Arial"/>
                <a:cs typeface="Arial"/>
              </a:rPr>
              <a:t>por </a:t>
            </a:r>
            <a:r>
              <a:rPr sz="1500" spc="-5" dirty="0">
                <a:latin typeface="Arial"/>
                <a:cs typeface="Arial"/>
              </a:rPr>
              <a:t>esta causa. La </a:t>
            </a:r>
            <a:r>
              <a:rPr sz="1500" dirty="0">
                <a:latin typeface="Arial"/>
                <a:cs typeface="Arial"/>
              </a:rPr>
              <a:t>fibrilación  </a:t>
            </a:r>
            <a:r>
              <a:rPr sz="1500" spc="-5" dirty="0">
                <a:latin typeface="Arial"/>
                <a:cs typeface="Arial"/>
              </a:rPr>
              <a:t>ventricular se desencadena cuando </a:t>
            </a:r>
            <a:r>
              <a:rPr sz="1500" dirty="0">
                <a:latin typeface="Arial"/>
                <a:cs typeface="Arial"/>
              </a:rPr>
              <a:t>una </a:t>
            </a:r>
            <a:r>
              <a:rPr sz="1500" spc="-5" dirty="0">
                <a:latin typeface="Arial"/>
                <a:cs typeface="Arial"/>
              </a:rPr>
              <a:t>corriente de </a:t>
            </a:r>
            <a:r>
              <a:rPr sz="1500" dirty="0">
                <a:latin typeface="Arial"/>
                <a:cs typeface="Arial"/>
              </a:rPr>
              <a:t>amplitud suficiente </a:t>
            </a:r>
            <a:r>
              <a:rPr sz="1500" spc="-5" dirty="0">
                <a:latin typeface="Arial"/>
                <a:cs typeface="Arial"/>
              </a:rPr>
              <a:t>excita las </a:t>
            </a:r>
            <a:r>
              <a:rPr sz="1500" dirty="0">
                <a:latin typeface="Arial"/>
                <a:cs typeface="Arial"/>
              </a:rPr>
              <a:t>fibras  </a:t>
            </a:r>
            <a:r>
              <a:rPr sz="1500" spc="-5" dirty="0">
                <a:latin typeface="Arial"/>
                <a:cs typeface="Arial"/>
              </a:rPr>
              <a:t>de los ventrículos durante la fracción </a:t>
            </a:r>
            <a:r>
              <a:rPr sz="1500" dirty="0">
                <a:latin typeface="Arial"/>
                <a:cs typeface="Arial"/>
              </a:rPr>
              <a:t>del </a:t>
            </a:r>
            <a:r>
              <a:rPr sz="1500" spc="-5" dirty="0">
                <a:latin typeface="Arial"/>
                <a:cs typeface="Arial"/>
              </a:rPr>
              <a:t>ciclo cardíaco en la que se produce la  relajación </a:t>
            </a:r>
            <a:r>
              <a:rPr sz="1500" dirty="0">
                <a:latin typeface="Arial"/>
                <a:cs typeface="Arial"/>
              </a:rPr>
              <a:t>del miocardio. Este </a:t>
            </a:r>
            <a:r>
              <a:rPr sz="1500" spc="-5" dirty="0">
                <a:latin typeface="Arial"/>
                <a:cs typeface="Arial"/>
              </a:rPr>
              <a:t>período de relajación se </a:t>
            </a:r>
            <a:r>
              <a:rPr sz="1500" dirty="0">
                <a:latin typeface="Arial"/>
                <a:cs typeface="Arial"/>
              </a:rPr>
              <a:t>denomina “período </a:t>
            </a:r>
            <a:r>
              <a:rPr sz="1500" spc="-5" dirty="0">
                <a:latin typeface="Arial"/>
                <a:cs typeface="Arial"/>
              </a:rPr>
              <a:t>vulnerable” y  abarca </a:t>
            </a:r>
            <a:r>
              <a:rPr sz="1500" dirty="0">
                <a:latin typeface="Arial"/>
                <a:cs typeface="Arial"/>
              </a:rPr>
              <a:t>una </a:t>
            </a:r>
            <a:r>
              <a:rPr sz="1500" spc="-5" dirty="0">
                <a:latin typeface="Arial"/>
                <a:cs typeface="Arial"/>
              </a:rPr>
              <a:t>fracción </a:t>
            </a:r>
            <a:r>
              <a:rPr sz="1500" dirty="0">
                <a:latin typeface="Arial"/>
                <a:cs typeface="Arial"/>
              </a:rPr>
              <a:t>relativamente pequeña del </a:t>
            </a:r>
            <a:r>
              <a:rPr sz="1500" spc="-5" dirty="0">
                <a:latin typeface="Arial"/>
                <a:cs typeface="Arial"/>
              </a:rPr>
              <a:t>ciclo cardíaco (entre </a:t>
            </a:r>
            <a:r>
              <a:rPr sz="1500" dirty="0">
                <a:latin typeface="Arial"/>
                <a:cs typeface="Arial"/>
              </a:rPr>
              <a:t>un 10 </a:t>
            </a:r>
            <a:r>
              <a:rPr sz="1500" spc="-5" dirty="0">
                <a:latin typeface="Arial"/>
                <a:cs typeface="Arial"/>
              </a:rPr>
              <a:t>y</a:t>
            </a:r>
            <a:r>
              <a:rPr sz="1500" spc="30" dirty="0">
                <a:latin typeface="Arial"/>
                <a:cs typeface="Arial"/>
              </a:rPr>
              <a:t> </a:t>
            </a:r>
            <a:r>
              <a:rPr sz="1500" spc="-5" dirty="0">
                <a:latin typeface="Arial"/>
                <a:cs typeface="Arial"/>
              </a:rPr>
              <a:t>20</a:t>
            </a:r>
            <a:r>
              <a:rPr sz="1500" spc="-5" dirty="0" smtClean="0">
                <a:latin typeface="Arial"/>
                <a:cs typeface="Arial"/>
              </a:rPr>
              <a:t>%).</a:t>
            </a:r>
            <a:endParaRPr lang="en-US" sz="1500" spc="-5" dirty="0" smtClean="0">
              <a:latin typeface="Arial"/>
              <a:cs typeface="Arial"/>
            </a:endParaRPr>
          </a:p>
          <a:p>
            <a:pPr marL="0" marR="5080" lvl="1" indent="-228600" algn="just">
              <a:spcBef>
                <a:spcPts val="20"/>
              </a:spcBef>
              <a:buFont typeface="Symbol"/>
              <a:buChar char=""/>
              <a:tabLst>
                <a:tab pos="443865" algn="l"/>
                <a:tab pos="444500" algn="l"/>
              </a:tabLst>
            </a:pPr>
            <a:endParaRPr sz="1500" dirty="0">
              <a:latin typeface="Arial"/>
              <a:cs typeface="Arial"/>
            </a:endParaRPr>
          </a:p>
          <a:p>
            <a:pPr marL="0" marR="27305" lvl="1" indent="-228600" algn="just">
              <a:spcBef>
                <a:spcPts val="60"/>
              </a:spcBef>
              <a:buFont typeface="Symbol"/>
              <a:buChar char=""/>
              <a:tabLst>
                <a:tab pos="443865" algn="l"/>
                <a:tab pos="444500" algn="l"/>
              </a:tabLst>
            </a:pPr>
            <a:r>
              <a:rPr sz="1500" b="1" spc="-5" dirty="0">
                <a:latin typeface="Arial"/>
                <a:cs typeface="Arial"/>
              </a:rPr>
              <a:t>Otros efectos</a:t>
            </a:r>
            <a:r>
              <a:rPr sz="1500" spc="-5" dirty="0">
                <a:latin typeface="Arial"/>
                <a:cs typeface="Arial"/>
              </a:rPr>
              <a:t>: efectos fisiológicos </a:t>
            </a:r>
            <a:r>
              <a:rPr sz="1500" dirty="0">
                <a:latin typeface="Arial"/>
                <a:cs typeface="Arial"/>
              </a:rPr>
              <a:t>tales como </a:t>
            </a:r>
            <a:r>
              <a:rPr sz="1500" spc="-5" dirty="0">
                <a:latin typeface="Arial"/>
                <a:cs typeface="Arial"/>
              </a:rPr>
              <a:t>las contracciones musculares,  dificultades </a:t>
            </a:r>
            <a:r>
              <a:rPr sz="1500" dirty="0">
                <a:latin typeface="Arial"/>
                <a:cs typeface="Arial"/>
              </a:rPr>
              <a:t>de </a:t>
            </a:r>
            <a:r>
              <a:rPr sz="1500" spc="-5" dirty="0">
                <a:latin typeface="Arial"/>
                <a:cs typeface="Arial"/>
              </a:rPr>
              <a:t>respiración, incremento en la presión </a:t>
            </a:r>
            <a:r>
              <a:rPr sz="1500" dirty="0">
                <a:latin typeface="Arial"/>
                <a:cs typeface="Arial"/>
              </a:rPr>
              <a:t>arterial, perturbaciones </a:t>
            </a:r>
            <a:r>
              <a:rPr sz="1500" spc="-5" dirty="0">
                <a:latin typeface="Arial"/>
                <a:cs typeface="Arial"/>
              </a:rPr>
              <a:t>en la  </a:t>
            </a:r>
            <a:r>
              <a:rPr sz="1500" dirty="0">
                <a:latin typeface="Arial"/>
                <a:cs typeface="Arial"/>
              </a:rPr>
              <a:t>formación </a:t>
            </a:r>
            <a:r>
              <a:rPr sz="1500" spc="-5" dirty="0">
                <a:latin typeface="Arial"/>
                <a:cs typeface="Arial"/>
              </a:rPr>
              <a:t>y </a:t>
            </a:r>
            <a:r>
              <a:rPr sz="1500" dirty="0">
                <a:latin typeface="Arial"/>
                <a:cs typeface="Arial"/>
              </a:rPr>
              <a:t>propagación de </a:t>
            </a:r>
            <a:r>
              <a:rPr sz="1500" spc="-5" dirty="0">
                <a:latin typeface="Arial"/>
                <a:cs typeface="Arial"/>
              </a:rPr>
              <a:t>los </a:t>
            </a:r>
            <a:r>
              <a:rPr sz="1500" dirty="0">
                <a:latin typeface="Arial"/>
                <a:cs typeface="Arial"/>
              </a:rPr>
              <a:t>impulsos </a:t>
            </a:r>
            <a:r>
              <a:rPr sz="1500" spc="-5" dirty="0">
                <a:latin typeface="Arial"/>
                <a:cs typeface="Arial"/>
              </a:rPr>
              <a:t>en </a:t>
            </a:r>
            <a:r>
              <a:rPr sz="1500" dirty="0">
                <a:latin typeface="Arial"/>
                <a:cs typeface="Arial"/>
              </a:rPr>
              <a:t>el corazón, </a:t>
            </a:r>
            <a:r>
              <a:rPr sz="1500" spc="-5" dirty="0">
                <a:latin typeface="Arial"/>
                <a:cs typeface="Arial"/>
              </a:rPr>
              <a:t>incluida la </a:t>
            </a:r>
            <a:r>
              <a:rPr sz="1500" dirty="0">
                <a:latin typeface="Arial"/>
                <a:cs typeface="Arial"/>
              </a:rPr>
              <a:t>fibrilación </a:t>
            </a:r>
            <a:r>
              <a:rPr sz="1500" spc="-5" dirty="0">
                <a:latin typeface="Arial"/>
                <a:cs typeface="Arial"/>
              </a:rPr>
              <a:t>auricular y  paros cardíacos </a:t>
            </a:r>
            <a:r>
              <a:rPr sz="1500" dirty="0">
                <a:latin typeface="Arial"/>
                <a:cs typeface="Arial"/>
              </a:rPr>
              <a:t>temporales. </a:t>
            </a:r>
            <a:r>
              <a:rPr sz="1500" spc="-5" dirty="0">
                <a:latin typeface="Arial"/>
                <a:cs typeface="Arial"/>
              </a:rPr>
              <a:t>Estos efectos </a:t>
            </a:r>
            <a:r>
              <a:rPr sz="1500" dirty="0">
                <a:latin typeface="Arial"/>
                <a:cs typeface="Arial"/>
              </a:rPr>
              <a:t>usualmente </a:t>
            </a:r>
            <a:r>
              <a:rPr sz="1500" spc="-5" dirty="0">
                <a:latin typeface="Arial"/>
                <a:cs typeface="Arial"/>
              </a:rPr>
              <a:t>no </a:t>
            </a:r>
            <a:r>
              <a:rPr sz="1500" dirty="0">
                <a:latin typeface="Arial"/>
                <a:cs typeface="Arial"/>
              </a:rPr>
              <a:t>son mortales </a:t>
            </a:r>
            <a:r>
              <a:rPr sz="1500" spc="-5" dirty="0">
                <a:latin typeface="Arial"/>
                <a:cs typeface="Arial"/>
              </a:rPr>
              <a:t>y </a:t>
            </a:r>
            <a:r>
              <a:rPr sz="1500" dirty="0">
                <a:latin typeface="Arial"/>
                <a:cs typeface="Arial"/>
              </a:rPr>
              <a:t>son  </a:t>
            </a:r>
            <a:r>
              <a:rPr sz="1500" spc="-5" dirty="0">
                <a:latin typeface="Arial"/>
                <a:cs typeface="Arial"/>
              </a:rPr>
              <a:t>reversibles.</a:t>
            </a:r>
            <a:endParaRPr sz="1500" dirty="0">
              <a:latin typeface="Arial"/>
              <a:cs typeface="Arial"/>
            </a:endParaRPr>
          </a:p>
          <a:p>
            <a:pPr lvl="2">
              <a:lnSpc>
                <a:spcPct val="100000"/>
              </a:lnSpc>
              <a:buFont typeface="Symbol"/>
              <a:buChar char=""/>
            </a:pPr>
            <a:endParaRPr sz="1500" dirty="0">
              <a:latin typeface="Times New Roman"/>
              <a:cs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391147" y="10027919"/>
            <a:ext cx="1016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2</a:t>
            </a:r>
            <a:endParaRPr sz="1200">
              <a:latin typeface="Times New Roman"/>
              <a:cs typeface="Times New Roman"/>
            </a:endParaRPr>
          </a:p>
        </p:txBody>
      </p:sp>
      <p:sp>
        <p:nvSpPr>
          <p:cNvPr id="3" name="object 3"/>
          <p:cNvSpPr txBox="1"/>
          <p:nvPr/>
        </p:nvSpPr>
        <p:spPr>
          <a:xfrm>
            <a:off x="273050" y="2044319"/>
            <a:ext cx="7086600" cy="3469540"/>
          </a:xfrm>
          <a:prstGeom prst="rect">
            <a:avLst/>
          </a:prstGeom>
        </p:spPr>
        <p:txBody>
          <a:bodyPr vert="horz" wrap="square" lIns="0" tIns="22225" rIns="0" bIns="0" rtlCol="0">
            <a:spAutoFit/>
          </a:bodyPr>
          <a:lstStyle/>
          <a:p>
            <a:pPr marL="50165" marR="17780" algn="just">
              <a:spcBef>
                <a:spcPts val="175"/>
              </a:spcBef>
            </a:pPr>
            <a:r>
              <a:rPr sz="1400" spc="-5" dirty="0">
                <a:latin typeface="Arial"/>
                <a:cs typeface="Arial"/>
              </a:rPr>
              <a:t>Esta </a:t>
            </a:r>
            <a:r>
              <a:rPr sz="1400" dirty="0">
                <a:latin typeface="Arial"/>
                <a:cs typeface="Arial"/>
              </a:rPr>
              <a:t>relación no </a:t>
            </a:r>
            <a:r>
              <a:rPr sz="1400" spc="-5" dirty="0">
                <a:latin typeface="Arial"/>
                <a:cs typeface="Arial"/>
              </a:rPr>
              <a:t>es </a:t>
            </a:r>
            <a:r>
              <a:rPr sz="1400" dirty="0">
                <a:latin typeface="Arial"/>
                <a:cs typeface="Arial"/>
              </a:rPr>
              <a:t>lineal, pues </a:t>
            </a:r>
            <a:r>
              <a:rPr sz="1400" spc="-5" dirty="0">
                <a:latin typeface="Arial"/>
                <a:cs typeface="Arial"/>
              </a:rPr>
              <a:t>la impedancia </a:t>
            </a:r>
            <a:r>
              <a:rPr sz="1400" dirty="0">
                <a:latin typeface="Arial"/>
                <a:cs typeface="Arial"/>
              </a:rPr>
              <a:t>depende </a:t>
            </a:r>
            <a:r>
              <a:rPr sz="1400" spc="-5" dirty="0">
                <a:latin typeface="Arial"/>
                <a:cs typeface="Arial"/>
              </a:rPr>
              <a:t>de diversos factores </a:t>
            </a:r>
            <a:r>
              <a:rPr sz="1400" dirty="0">
                <a:latin typeface="Arial"/>
                <a:cs typeface="Arial"/>
              </a:rPr>
              <a:t>internos </a:t>
            </a:r>
            <a:r>
              <a:rPr sz="1400" spc="-5" dirty="0">
                <a:latin typeface="Arial"/>
                <a:cs typeface="Arial"/>
              </a:rPr>
              <a:t>y externos  como:</a:t>
            </a:r>
            <a:endParaRPr sz="1400" dirty="0">
              <a:latin typeface="Arial"/>
              <a:cs typeface="Arial"/>
            </a:endParaRPr>
          </a:p>
          <a:p>
            <a:pPr marL="481965" indent="-215900" algn="just">
              <a:buFont typeface="Symbol"/>
              <a:buChar char=""/>
              <a:tabLst>
                <a:tab pos="481965" algn="l"/>
                <a:tab pos="482600" algn="l"/>
              </a:tabLst>
            </a:pPr>
            <a:r>
              <a:rPr sz="1400" dirty="0" err="1" smtClean="0">
                <a:latin typeface="Arial"/>
                <a:cs typeface="Arial"/>
              </a:rPr>
              <a:t>Tensión</a:t>
            </a:r>
            <a:r>
              <a:rPr sz="1400" dirty="0" smtClean="0">
                <a:latin typeface="Arial"/>
                <a:cs typeface="Arial"/>
              </a:rPr>
              <a:t> </a:t>
            </a:r>
            <a:r>
              <a:rPr sz="1400" spc="-5" dirty="0">
                <a:latin typeface="Arial"/>
                <a:cs typeface="Arial"/>
              </a:rPr>
              <a:t>de</a:t>
            </a:r>
            <a:r>
              <a:rPr sz="1400" spc="-15" dirty="0">
                <a:latin typeface="Arial"/>
                <a:cs typeface="Arial"/>
              </a:rPr>
              <a:t> </a:t>
            </a:r>
            <a:r>
              <a:rPr sz="1400" dirty="0">
                <a:latin typeface="Arial"/>
                <a:cs typeface="Arial"/>
              </a:rPr>
              <a:t>contacto</a:t>
            </a:r>
          </a:p>
          <a:p>
            <a:pPr marL="481965" indent="-215900" algn="just">
              <a:spcBef>
                <a:spcPts val="10"/>
              </a:spcBef>
              <a:buFont typeface="Symbol"/>
              <a:buChar char=""/>
              <a:tabLst>
                <a:tab pos="481965" algn="l"/>
                <a:tab pos="482600" algn="l"/>
              </a:tabLst>
            </a:pPr>
            <a:r>
              <a:rPr sz="1400" spc="-5" dirty="0">
                <a:latin typeface="Arial"/>
                <a:cs typeface="Arial"/>
              </a:rPr>
              <a:t>Condiciones </a:t>
            </a:r>
            <a:r>
              <a:rPr sz="1400" dirty="0">
                <a:latin typeface="Arial"/>
                <a:cs typeface="Arial"/>
              </a:rPr>
              <a:t>de humedad de </a:t>
            </a:r>
            <a:r>
              <a:rPr sz="1400" spc="-5" dirty="0">
                <a:latin typeface="Arial"/>
                <a:cs typeface="Arial"/>
              </a:rPr>
              <a:t>la</a:t>
            </a:r>
            <a:r>
              <a:rPr sz="1400" dirty="0">
                <a:latin typeface="Arial"/>
                <a:cs typeface="Arial"/>
              </a:rPr>
              <a:t> </a:t>
            </a:r>
            <a:r>
              <a:rPr sz="1400" spc="-5" dirty="0">
                <a:latin typeface="Arial"/>
                <a:cs typeface="Arial"/>
              </a:rPr>
              <a:t>piel</a:t>
            </a:r>
            <a:endParaRPr sz="1400" dirty="0">
              <a:latin typeface="Arial"/>
              <a:cs typeface="Arial"/>
            </a:endParaRPr>
          </a:p>
          <a:p>
            <a:pPr marL="481965" indent="-215900" algn="just">
              <a:spcBef>
                <a:spcPts val="25"/>
              </a:spcBef>
              <a:buFont typeface="Symbol"/>
              <a:buChar char=""/>
              <a:tabLst>
                <a:tab pos="481965" algn="l"/>
                <a:tab pos="482600" algn="l"/>
              </a:tabLst>
            </a:pPr>
            <a:r>
              <a:rPr sz="1400" spc="-5" dirty="0">
                <a:latin typeface="Arial"/>
                <a:cs typeface="Arial"/>
              </a:rPr>
              <a:t>Frecuencia de la</a:t>
            </a:r>
            <a:r>
              <a:rPr sz="1400" spc="20" dirty="0">
                <a:latin typeface="Arial"/>
                <a:cs typeface="Arial"/>
              </a:rPr>
              <a:t> </a:t>
            </a:r>
            <a:r>
              <a:rPr sz="1400" spc="-5" dirty="0">
                <a:latin typeface="Arial"/>
                <a:cs typeface="Arial"/>
              </a:rPr>
              <a:t>corriente</a:t>
            </a:r>
            <a:endParaRPr sz="1400" dirty="0">
              <a:latin typeface="Arial"/>
              <a:cs typeface="Arial"/>
            </a:endParaRPr>
          </a:p>
          <a:p>
            <a:pPr marL="481965" indent="-215900" algn="just">
              <a:spcBef>
                <a:spcPts val="15"/>
              </a:spcBef>
              <a:buFont typeface="Symbol"/>
              <a:buChar char=""/>
              <a:tabLst>
                <a:tab pos="481965" algn="l"/>
                <a:tab pos="482600" algn="l"/>
              </a:tabLst>
            </a:pPr>
            <a:r>
              <a:rPr sz="1400" spc="-5" dirty="0">
                <a:latin typeface="Arial"/>
                <a:cs typeface="Arial"/>
              </a:rPr>
              <a:t>Trayecto de la corriente por el</a:t>
            </a:r>
            <a:r>
              <a:rPr sz="1400" spc="55" dirty="0">
                <a:latin typeface="Arial"/>
                <a:cs typeface="Arial"/>
              </a:rPr>
              <a:t> </a:t>
            </a:r>
            <a:r>
              <a:rPr sz="1400" spc="-5" dirty="0">
                <a:latin typeface="Arial"/>
                <a:cs typeface="Arial"/>
              </a:rPr>
              <a:t>cuerpo</a:t>
            </a:r>
            <a:endParaRPr sz="1400" dirty="0">
              <a:latin typeface="Arial"/>
              <a:cs typeface="Arial"/>
            </a:endParaRPr>
          </a:p>
          <a:p>
            <a:pPr marL="481965" indent="-215900" algn="just">
              <a:spcBef>
                <a:spcPts val="10"/>
              </a:spcBef>
              <a:buFont typeface="Symbol"/>
              <a:buChar char=""/>
              <a:tabLst>
                <a:tab pos="481965" algn="l"/>
                <a:tab pos="482600" algn="l"/>
              </a:tabLst>
            </a:pPr>
            <a:r>
              <a:rPr sz="1400" spc="-5" dirty="0">
                <a:latin typeface="Arial"/>
                <a:cs typeface="Arial"/>
              </a:rPr>
              <a:t>Condiciones </a:t>
            </a:r>
            <a:r>
              <a:rPr sz="1400" dirty="0">
                <a:latin typeface="Arial"/>
                <a:cs typeface="Arial"/>
              </a:rPr>
              <a:t>del </a:t>
            </a:r>
            <a:r>
              <a:rPr sz="1400" spc="-5" dirty="0">
                <a:latin typeface="Arial"/>
                <a:cs typeface="Arial"/>
              </a:rPr>
              <a:t>contacto: presión y área de</a:t>
            </a:r>
            <a:r>
              <a:rPr sz="1400" spc="55" dirty="0">
                <a:latin typeface="Arial"/>
                <a:cs typeface="Arial"/>
              </a:rPr>
              <a:t> </a:t>
            </a:r>
            <a:r>
              <a:rPr sz="1400" spc="-5" dirty="0">
                <a:latin typeface="Arial"/>
                <a:cs typeface="Arial"/>
              </a:rPr>
              <a:t>contacto</a:t>
            </a:r>
            <a:endParaRPr sz="1400" dirty="0">
              <a:latin typeface="Arial"/>
              <a:cs typeface="Arial"/>
            </a:endParaRPr>
          </a:p>
          <a:p>
            <a:pPr marL="481965" indent="-215900" algn="just">
              <a:spcBef>
                <a:spcPts val="25"/>
              </a:spcBef>
              <a:buFont typeface="Symbol"/>
              <a:buChar char=""/>
              <a:tabLst>
                <a:tab pos="481965" algn="l"/>
                <a:tab pos="482600" algn="l"/>
              </a:tabLst>
            </a:pPr>
            <a:r>
              <a:rPr sz="1400" spc="-5" dirty="0">
                <a:latin typeface="Arial"/>
                <a:cs typeface="Arial"/>
              </a:rPr>
              <a:t>Condiciones </a:t>
            </a:r>
            <a:r>
              <a:rPr sz="1400" dirty="0">
                <a:latin typeface="Arial"/>
                <a:cs typeface="Arial"/>
              </a:rPr>
              <a:t>fisiológicas </a:t>
            </a:r>
            <a:r>
              <a:rPr sz="1400" spc="-5" dirty="0">
                <a:latin typeface="Arial"/>
                <a:cs typeface="Arial"/>
              </a:rPr>
              <a:t>de la</a:t>
            </a:r>
            <a:r>
              <a:rPr sz="1400" spc="10" dirty="0">
                <a:latin typeface="Arial"/>
                <a:cs typeface="Arial"/>
              </a:rPr>
              <a:t> </a:t>
            </a:r>
            <a:r>
              <a:rPr sz="1400" spc="-5" dirty="0">
                <a:latin typeface="Arial"/>
                <a:cs typeface="Arial"/>
              </a:rPr>
              <a:t>persona</a:t>
            </a:r>
            <a:endParaRPr sz="1400" dirty="0">
              <a:latin typeface="Arial"/>
              <a:cs typeface="Arial"/>
            </a:endParaRPr>
          </a:p>
          <a:p>
            <a:pPr marL="50165" marR="638810" algn="just"/>
            <a:r>
              <a:rPr sz="1400" spc="-5" dirty="0" smtClean="0">
                <a:latin typeface="Arial"/>
                <a:cs typeface="Arial"/>
              </a:rPr>
              <a:t>A </a:t>
            </a:r>
            <a:r>
              <a:rPr sz="1400" dirty="0">
                <a:latin typeface="Arial"/>
                <a:cs typeface="Arial"/>
              </a:rPr>
              <a:t>continuación haremos </a:t>
            </a:r>
            <a:r>
              <a:rPr sz="1400" spc="-5" dirty="0">
                <a:latin typeface="Arial"/>
                <a:cs typeface="Arial"/>
              </a:rPr>
              <a:t>un breve análisis </a:t>
            </a:r>
            <a:r>
              <a:rPr sz="1400" dirty="0">
                <a:latin typeface="Arial"/>
                <a:cs typeface="Arial"/>
              </a:rPr>
              <a:t>de cómo </a:t>
            </a:r>
            <a:r>
              <a:rPr sz="1400" spc="-5" dirty="0">
                <a:latin typeface="Arial"/>
                <a:cs typeface="Arial"/>
              </a:rPr>
              <a:t>influyen </a:t>
            </a:r>
            <a:r>
              <a:rPr sz="1400" dirty="0">
                <a:latin typeface="Arial"/>
                <a:cs typeface="Arial"/>
              </a:rPr>
              <a:t>cada uno de </a:t>
            </a:r>
            <a:r>
              <a:rPr sz="1400" spc="-5" dirty="0">
                <a:latin typeface="Arial"/>
                <a:cs typeface="Arial"/>
              </a:rPr>
              <a:t>los factores  anteriores.</a:t>
            </a:r>
            <a:endParaRPr sz="1400" dirty="0">
              <a:latin typeface="Arial"/>
              <a:cs typeface="Arial"/>
            </a:endParaRPr>
          </a:p>
          <a:p>
            <a:pPr algn="just">
              <a:spcBef>
                <a:spcPts val="30"/>
              </a:spcBef>
            </a:pPr>
            <a:endParaRPr sz="1400" dirty="0">
              <a:latin typeface="Times New Roman"/>
              <a:cs typeface="Times New Roman"/>
            </a:endParaRPr>
          </a:p>
          <a:p>
            <a:pPr marL="50165" algn="just"/>
            <a:r>
              <a:rPr sz="1400" b="1" spc="-5" dirty="0">
                <a:latin typeface="Arial"/>
                <a:cs typeface="Arial"/>
              </a:rPr>
              <a:t>Influencia de la tensión </a:t>
            </a:r>
            <a:r>
              <a:rPr sz="1400" b="1" spc="5" dirty="0">
                <a:latin typeface="Arial"/>
                <a:cs typeface="Arial"/>
              </a:rPr>
              <a:t>de</a:t>
            </a:r>
            <a:r>
              <a:rPr sz="1400" b="1" dirty="0">
                <a:latin typeface="Arial"/>
                <a:cs typeface="Arial"/>
              </a:rPr>
              <a:t> </a:t>
            </a:r>
            <a:r>
              <a:rPr sz="1400" b="1" spc="-5" dirty="0">
                <a:latin typeface="Arial"/>
                <a:cs typeface="Arial"/>
              </a:rPr>
              <a:t>contacto</a:t>
            </a:r>
            <a:endParaRPr sz="1400" dirty="0">
              <a:latin typeface="Arial"/>
              <a:cs typeface="Arial"/>
            </a:endParaRPr>
          </a:p>
          <a:p>
            <a:pPr marL="50800" marR="57785" algn="just"/>
            <a:r>
              <a:rPr sz="1400" spc="-5" dirty="0" smtClean="0">
                <a:latin typeface="Arial"/>
                <a:cs typeface="Arial"/>
              </a:rPr>
              <a:t>En </a:t>
            </a:r>
            <a:r>
              <a:rPr sz="1400" spc="-5" dirty="0">
                <a:latin typeface="Arial"/>
                <a:cs typeface="Arial"/>
              </a:rPr>
              <a:t>la </a:t>
            </a:r>
            <a:r>
              <a:rPr sz="1400" dirty="0">
                <a:latin typeface="Arial"/>
                <a:cs typeface="Arial"/>
              </a:rPr>
              <a:t>tabla </a:t>
            </a:r>
            <a:r>
              <a:rPr sz="1400" spc="-5" dirty="0">
                <a:latin typeface="Arial"/>
                <a:cs typeface="Arial"/>
              </a:rPr>
              <a:t>1 </a:t>
            </a:r>
            <a:r>
              <a:rPr sz="1400" spc="5" dirty="0">
                <a:latin typeface="Arial"/>
                <a:cs typeface="Arial"/>
              </a:rPr>
              <a:t>se </a:t>
            </a:r>
            <a:r>
              <a:rPr sz="1400" spc="-5" dirty="0">
                <a:latin typeface="Arial"/>
                <a:cs typeface="Arial"/>
              </a:rPr>
              <a:t>indican los valores </a:t>
            </a:r>
            <a:r>
              <a:rPr sz="1400" dirty="0">
                <a:latin typeface="Arial"/>
                <a:cs typeface="Arial"/>
              </a:rPr>
              <a:t>de </a:t>
            </a:r>
            <a:r>
              <a:rPr sz="1400" spc="-5" dirty="0">
                <a:latin typeface="Arial"/>
                <a:cs typeface="Arial"/>
              </a:rPr>
              <a:t>la </a:t>
            </a:r>
            <a:r>
              <a:rPr sz="1400" dirty="0">
                <a:latin typeface="Arial"/>
                <a:cs typeface="Arial"/>
              </a:rPr>
              <a:t>impedancia total </a:t>
            </a:r>
            <a:r>
              <a:rPr sz="1400" spc="-5" dirty="0">
                <a:latin typeface="Arial"/>
                <a:cs typeface="Arial"/>
              </a:rPr>
              <a:t>del cuerpo </a:t>
            </a:r>
            <a:r>
              <a:rPr sz="1400" dirty="0">
                <a:latin typeface="Arial"/>
                <a:cs typeface="Arial"/>
              </a:rPr>
              <a:t>humano en función </a:t>
            </a:r>
            <a:r>
              <a:rPr sz="1400" spc="-5" dirty="0">
                <a:latin typeface="Arial"/>
                <a:cs typeface="Arial"/>
              </a:rPr>
              <a:t>de la  tensión </a:t>
            </a:r>
            <a:r>
              <a:rPr sz="1400" dirty="0">
                <a:latin typeface="Arial"/>
                <a:cs typeface="Arial"/>
              </a:rPr>
              <a:t>de </a:t>
            </a:r>
            <a:r>
              <a:rPr sz="1400" spc="-5" dirty="0">
                <a:latin typeface="Arial"/>
                <a:cs typeface="Arial"/>
              </a:rPr>
              <a:t>contacto, </a:t>
            </a:r>
            <a:r>
              <a:rPr sz="1400" dirty="0">
                <a:latin typeface="Arial"/>
                <a:cs typeface="Arial"/>
              </a:rPr>
              <a:t>válidos </a:t>
            </a:r>
            <a:r>
              <a:rPr sz="1400" spc="-5" dirty="0">
                <a:latin typeface="Arial"/>
                <a:cs typeface="Arial"/>
              </a:rPr>
              <a:t>para corriente alterna </a:t>
            </a:r>
            <a:r>
              <a:rPr sz="1400" dirty="0">
                <a:latin typeface="Arial"/>
                <a:cs typeface="Arial"/>
              </a:rPr>
              <a:t>con </a:t>
            </a:r>
            <a:r>
              <a:rPr sz="1400" spc="-5" dirty="0">
                <a:latin typeface="Arial"/>
                <a:cs typeface="Arial"/>
              </a:rPr>
              <a:t>frecuencia </a:t>
            </a:r>
            <a:r>
              <a:rPr sz="1400" dirty="0">
                <a:latin typeface="Arial"/>
                <a:cs typeface="Arial"/>
              </a:rPr>
              <a:t>50Hz, </a:t>
            </a:r>
            <a:r>
              <a:rPr sz="1400" spc="-5" dirty="0">
                <a:latin typeface="Arial"/>
                <a:cs typeface="Arial"/>
              </a:rPr>
              <a:t>para un trayecto </a:t>
            </a:r>
            <a:r>
              <a:rPr sz="1400" dirty="0">
                <a:latin typeface="Arial"/>
                <a:cs typeface="Arial"/>
              </a:rPr>
              <a:t>mano  </a:t>
            </a:r>
            <a:r>
              <a:rPr sz="1400" spc="-5" dirty="0">
                <a:latin typeface="Arial"/>
                <a:cs typeface="Arial"/>
              </a:rPr>
              <a:t>a </a:t>
            </a:r>
            <a:r>
              <a:rPr sz="1400" dirty="0">
                <a:latin typeface="Arial"/>
                <a:cs typeface="Arial"/>
              </a:rPr>
              <a:t>mano </a:t>
            </a:r>
            <a:r>
              <a:rPr sz="1400" spc="-5" dirty="0">
                <a:latin typeface="Arial"/>
                <a:cs typeface="Arial"/>
              </a:rPr>
              <a:t>o </a:t>
            </a:r>
            <a:r>
              <a:rPr sz="1400" dirty="0">
                <a:latin typeface="Arial"/>
                <a:cs typeface="Arial"/>
              </a:rPr>
              <a:t>mano </a:t>
            </a:r>
            <a:r>
              <a:rPr sz="1400" spc="-5" dirty="0">
                <a:latin typeface="Arial"/>
                <a:cs typeface="Arial"/>
              </a:rPr>
              <a:t>a </a:t>
            </a:r>
            <a:r>
              <a:rPr sz="1400" dirty="0">
                <a:latin typeface="Arial"/>
                <a:cs typeface="Arial"/>
              </a:rPr>
              <a:t>pie, con </a:t>
            </a:r>
            <a:r>
              <a:rPr sz="1400" spc="-5" dirty="0">
                <a:latin typeface="Arial"/>
                <a:cs typeface="Arial"/>
              </a:rPr>
              <a:t>superficie </a:t>
            </a:r>
            <a:r>
              <a:rPr sz="1400" dirty="0">
                <a:latin typeface="Arial"/>
                <a:cs typeface="Arial"/>
              </a:rPr>
              <a:t>de </a:t>
            </a:r>
            <a:r>
              <a:rPr sz="1400" spc="-5" dirty="0">
                <a:latin typeface="Arial"/>
                <a:cs typeface="Arial"/>
              </a:rPr>
              <a:t>contacto </a:t>
            </a:r>
            <a:r>
              <a:rPr sz="1400" dirty="0">
                <a:latin typeface="Arial"/>
                <a:cs typeface="Arial"/>
              </a:rPr>
              <a:t>normales </a:t>
            </a:r>
            <a:r>
              <a:rPr sz="1400" spc="-5" dirty="0">
                <a:latin typeface="Arial"/>
                <a:cs typeface="Arial"/>
              </a:rPr>
              <a:t>(50 a 100cm</a:t>
            </a:r>
            <a:r>
              <a:rPr sz="1400" spc="-7" baseline="42735" dirty="0">
                <a:latin typeface="Arial"/>
                <a:cs typeface="Arial"/>
              </a:rPr>
              <a:t>2</a:t>
            </a:r>
            <a:r>
              <a:rPr sz="1400" spc="-5" dirty="0">
                <a:latin typeface="Arial"/>
                <a:cs typeface="Arial"/>
              </a:rPr>
              <a:t>) y en estado</a:t>
            </a:r>
            <a:r>
              <a:rPr sz="1400" spc="55" dirty="0">
                <a:latin typeface="Arial"/>
                <a:cs typeface="Arial"/>
              </a:rPr>
              <a:t> </a:t>
            </a:r>
            <a:r>
              <a:rPr sz="1400" spc="-5" dirty="0">
                <a:latin typeface="Arial"/>
                <a:cs typeface="Arial"/>
              </a:rPr>
              <a:t>seco.</a:t>
            </a:r>
            <a:endParaRPr sz="1400" dirty="0">
              <a:latin typeface="Arial"/>
              <a:cs typeface="Arial"/>
            </a:endParaRPr>
          </a:p>
        </p:txBody>
      </p:sp>
      <p:sp>
        <p:nvSpPr>
          <p:cNvPr id="5" name="object 5"/>
          <p:cNvSpPr txBox="1"/>
          <p:nvPr/>
        </p:nvSpPr>
        <p:spPr>
          <a:xfrm>
            <a:off x="273050" y="7635875"/>
            <a:ext cx="7086600" cy="2723181"/>
          </a:xfrm>
          <a:prstGeom prst="rect">
            <a:avLst/>
          </a:prstGeom>
        </p:spPr>
        <p:txBody>
          <a:bodyPr vert="horz" wrap="square" lIns="0" tIns="22225" rIns="0" bIns="0" rtlCol="0">
            <a:spAutoFit/>
          </a:bodyPr>
          <a:lstStyle/>
          <a:p>
            <a:pPr marL="12700" marR="19050" algn="just">
              <a:spcBef>
                <a:spcPts val="175"/>
              </a:spcBef>
            </a:pPr>
            <a:r>
              <a:rPr sz="1400" dirty="0">
                <a:latin typeface="Arial"/>
                <a:cs typeface="Arial"/>
              </a:rPr>
              <a:t>Como </a:t>
            </a:r>
            <a:r>
              <a:rPr sz="1400" spc="-5" dirty="0">
                <a:latin typeface="Arial"/>
                <a:cs typeface="Arial"/>
              </a:rPr>
              <a:t>se puede observar </a:t>
            </a:r>
            <a:r>
              <a:rPr sz="1400" dirty="0">
                <a:latin typeface="Arial"/>
                <a:cs typeface="Arial"/>
              </a:rPr>
              <a:t>en </a:t>
            </a:r>
            <a:r>
              <a:rPr sz="1400" spc="-5" dirty="0">
                <a:latin typeface="Arial"/>
                <a:cs typeface="Arial"/>
              </a:rPr>
              <a:t>la </a:t>
            </a:r>
            <a:r>
              <a:rPr sz="1400" dirty="0">
                <a:latin typeface="Arial"/>
                <a:cs typeface="Arial"/>
              </a:rPr>
              <a:t>tabla </a:t>
            </a:r>
            <a:r>
              <a:rPr sz="1400" spc="-5" dirty="0">
                <a:latin typeface="Arial"/>
                <a:cs typeface="Arial"/>
              </a:rPr>
              <a:t>1, la impedancia del cuerpo disminuye con </a:t>
            </a:r>
            <a:r>
              <a:rPr sz="1400" dirty="0">
                <a:latin typeface="Arial"/>
                <a:cs typeface="Arial"/>
              </a:rPr>
              <a:t>el aumento de  </a:t>
            </a:r>
            <a:r>
              <a:rPr sz="1400" spc="-5" dirty="0">
                <a:latin typeface="Arial"/>
                <a:cs typeface="Arial"/>
              </a:rPr>
              <a:t>la </a:t>
            </a:r>
            <a:r>
              <a:rPr sz="1400" dirty="0">
                <a:latin typeface="Arial"/>
                <a:cs typeface="Arial"/>
              </a:rPr>
              <a:t>tensión de </a:t>
            </a:r>
            <a:r>
              <a:rPr sz="1400" spc="-5" dirty="0">
                <a:latin typeface="Arial"/>
                <a:cs typeface="Arial"/>
              </a:rPr>
              <a:t>contacto, </a:t>
            </a:r>
            <a:r>
              <a:rPr sz="1400" dirty="0">
                <a:latin typeface="Arial"/>
                <a:cs typeface="Arial"/>
              </a:rPr>
              <a:t>por </a:t>
            </a:r>
            <a:r>
              <a:rPr sz="1400" spc="-5" dirty="0">
                <a:latin typeface="Arial"/>
                <a:cs typeface="Arial"/>
              </a:rPr>
              <a:t>lo </a:t>
            </a:r>
            <a:r>
              <a:rPr sz="1400" dirty="0">
                <a:latin typeface="Arial"/>
                <a:cs typeface="Arial"/>
              </a:rPr>
              <a:t>que el </a:t>
            </a:r>
            <a:r>
              <a:rPr sz="1400" spc="-5" dirty="0">
                <a:latin typeface="Arial"/>
                <a:cs typeface="Arial"/>
              </a:rPr>
              <a:t>crecimiento </a:t>
            </a:r>
            <a:r>
              <a:rPr sz="1400" dirty="0">
                <a:latin typeface="Arial"/>
                <a:cs typeface="Arial"/>
              </a:rPr>
              <a:t>de </a:t>
            </a:r>
            <a:r>
              <a:rPr sz="1400" spc="-5" dirty="0">
                <a:latin typeface="Arial"/>
                <a:cs typeface="Arial"/>
              </a:rPr>
              <a:t>la </a:t>
            </a:r>
            <a:r>
              <a:rPr sz="1400" dirty="0">
                <a:latin typeface="Arial"/>
                <a:cs typeface="Arial"/>
              </a:rPr>
              <a:t>corriente </a:t>
            </a:r>
            <a:r>
              <a:rPr sz="1400" spc="-5" dirty="0">
                <a:latin typeface="Arial"/>
                <a:cs typeface="Arial"/>
              </a:rPr>
              <a:t>no es </a:t>
            </a:r>
            <a:r>
              <a:rPr sz="1400" dirty="0">
                <a:latin typeface="Arial"/>
                <a:cs typeface="Arial"/>
              </a:rPr>
              <a:t>lineal </a:t>
            </a:r>
            <a:r>
              <a:rPr sz="1400" spc="-5" dirty="0">
                <a:latin typeface="Arial"/>
                <a:cs typeface="Arial"/>
              </a:rPr>
              <a:t>con la </a:t>
            </a:r>
            <a:r>
              <a:rPr sz="1400" dirty="0">
                <a:latin typeface="Arial"/>
                <a:cs typeface="Arial"/>
              </a:rPr>
              <a:t>tensión </a:t>
            </a:r>
            <a:r>
              <a:rPr sz="1400" spc="-5" dirty="0">
                <a:latin typeface="Arial"/>
                <a:cs typeface="Arial"/>
              </a:rPr>
              <a:t>de  contacto.</a:t>
            </a:r>
            <a:endParaRPr sz="1400" dirty="0">
              <a:latin typeface="Arial"/>
              <a:cs typeface="Arial"/>
            </a:endParaRPr>
          </a:p>
          <a:p>
            <a:pPr marL="12700" algn="just">
              <a:spcBef>
                <a:spcPts val="940"/>
              </a:spcBef>
            </a:pPr>
            <a:r>
              <a:rPr sz="1400" b="1" spc="-5" dirty="0" err="1" smtClean="0">
                <a:latin typeface="Arial"/>
                <a:cs typeface="Arial"/>
              </a:rPr>
              <a:t>Influencia</a:t>
            </a:r>
            <a:r>
              <a:rPr sz="1400" b="1" spc="-5" dirty="0" smtClean="0">
                <a:latin typeface="Arial"/>
                <a:cs typeface="Arial"/>
              </a:rPr>
              <a:t> </a:t>
            </a:r>
            <a:r>
              <a:rPr sz="1400" b="1" spc="-5" dirty="0">
                <a:latin typeface="Arial"/>
                <a:cs typeface="Arial"/>
              </a:rPr>
              <a:t>de la humedad de la</a:t>
            </a:r>
            <a:r>
              <a:rPr sz="1400" b="1" spc="15" dirty="0">
                <a:latin typeface="Arial"/>
                <a:cs typeface="Arial"/>
              </a:rPr>
              <a:t> </a:t>
            </a:r>
            <a:r>
              <a:rPr sz="1400" b="1" spc="-5" dirty="0">
                <a:latin typeface="Arial"/>
                <a:cs typeface="Arial"/>
              </a:rPr>
              <a:t>piel</a:t>
            </a:r>
            <a:endParaRPr sz="1400" dirty="0">
              <a:latin typeface="Arial"/>
              <a:cs typeface="Arial"/>
            </a:endParaRPr>
          </a:p>
          <a:p>
            <a:pPr marL="12700" marR="5080" algn="just">
              <a:spcBef>
                <a:spcPts val="5"/>
              </a:spcBef>
            </a:pPr>
            <a:r>
              <a:rPr sz="1400" spc="-5" dirty="0" smtClean="0">
                <a:latin typeface="Arial"/>
                <a:cs typeface="Arial"/>
              </a:rPr>
              <a:t>La </a:t>
            </a:r>
            <a:r>
              <a:rPr sz="1400" dirty="0">
                <a:latin typeface="Arial"/>
                <a:cs typeface="Arial"/>
              </a:rPr>
              <a:t>impedancia </a:t>
            </a:r>
            <a:r>
              <a:rPr sz="1400" spc="-5" dirty="0">
                <a:latin typeface="Arial"/>
                <a:cs typeface="Arial"/>
              </a:rPr>
              <a:t>del cuerpo está </a:t>
            </a:r>
            <a:r>
              <a:rPr sz="1400" spc="5" dirty="0">
                <a:latin typeface="Arial"/>
                <a:cs typeface="Arial"/>
              </a:rPr>
              <a:t>muy </a:t>
            </a:r>
            <a:r>
              <a:rPr sz="1400" dirty="0">
                <a:latin typeface="Arial"/>
                <a:cs typeface="Arial"/>
              </a:rPr>
              <a:t>influenciada </a:t>
            </a:r>
            <a:r>
              <a:rPr sz="1400" spc="-5" dirty="0">
                <a:latin typeface="Arial"/>
                <a:cs typeface="Arial"/>
              </a:rPr>
              <a:t>por las </a:t>
            </a:r>
            <a:r>
              <a:rPr sz="1400" dirty="0">
                <a:latin typeface="Arial"/>
                <a:cs typeface="Arial"/>
              </a:rPr>
              <a:t>condiciones </a:t>
            </a:r>
            <a:r>
              <a:rPr sz="1400" spc="-5" dirty="0">
                <a:latin typeface="Arial"/>
                <a:cs typeface="Arial"/>
              </a:rPr>
              <a:t>de </a:t>
            </a:r>
            <a:r>
              <a:rPr sz="1400" dirty="0">
                <a:latin typeface="Arial"/>
                <a:cs typeface="Arial"/>
              </a:rPr>
              <a:t>humedad </a:t>
            </a:r>
            <a:r>
              <a:rPr sz="1400" spc="-5" dirty="0">
                <a:latin typeface="Arial"/>
                <a:cs typeface="Arial"/>
              </a:rPr>
              <a:t>de la piel. A  </a:t>
            </a:r>
            <a:r>
              <a:rPr sz="1400" dirty="0">
                <a:latin typeface="Arial"/>
                <a:cs typeface="Arial"/>
              </a:rPr>
              <a:t>modo </a:t>
            </a:r>
            <a:r>
              <a:rPr sz="1400" spc="-5" dirty="0">
                <a:latin typeface="Arial"/>
                <a:cs typeface="Arial"/>
              </a:rPr>
              <a:t>de </a:t>
            </a:r>
            <a:r>
              <a:rPr sz="1400" dirty="0">
                <a:latin typeface="Arial"/>
                <a:cs typeface="Arial"/>
              </a:rPr>
              <a:t>ejemplo, </a:t>
            </a:r>
            <a:r>
              <a:rPr sz="1400" spc="-5" dirty="0">
                <a:latin typeface="Arial"/>
                <a:cs typeface="Arial"/>
              </a:rPr>
              <a:t>se </a:t>
            </a:r>
            <a:r>
              <a:rPr sz="1400" dirty="0">
                <a:latin typeface="Arial"/>
                <a:cs typeface="Arial"/>
              </a:rPr>
              <a:t>suelen </a:t>
            </a:r>
            <a:r>
              <a:rPr sz="1400" spc="-5" dirty="0">
                <a:latin typeface="Arial"/>
                <a:cs typeface="Arial"/>
              </a:rPr>
              <a:t>considerar los </a:t>
            </a:r>
            <a:r>
              <a:rPr sz="1400" dirty="0">
                <a:latin typeface="Arial"/>
                <a:cs typeface="Arial"/>
              </a:rPr>
              <a:t>siguientes </a:t>
            </a:r>
            <a:r>
              <a:rPr sz="1400" spc="-5" dirty="0">
                <a:latin typeface="Arial"/>
                <a:cs typeface="Arial"/>
              </a:rPr>
              <a:t>valores </a:t>
            </a:r>
            <a:r>
              <a:rPr sz="1400" dirty="0">
                <a:latin typeface="Arial"/>
                <a:cs typeface="Arial"/>
              </a:rPr>
              <a:t>medios </a:t>
            </a:r>
            <a:r>
              <a:rPr sz="1400" spc="-5" dirty="0">
                <a:latin typeface="Arial"/>
                <a:cs typeface="Arial"/>
              </a:rPr>
              <a:t>para la resistencia del  cuerpo </a:t>
            </a:r>
            <a:r>
              <a:rPr sz="1400" dirty="0">
                <a:latin typeface="Arial"/>
                <a:cs typeface="Arial"/>
              </a:rPr>
              <a:t>en </a:t>
            </a:r>
            <a:r>
              <a:rPr sz="1400" spc="-5" dirty="0">
                <a:latin typeface="Arial"/>
                <a:cs typeface="Arial"/>
              </a:rPr>
              <a:t>corriente alterna a 50Hz: </a:t>
            </a:r>
            <a:r>
              <a:rPr sz="1400" spc="-10" dirty="0">
                <a:latin typeface="Arial"/>
                <a:cs typeface="Arial"/>
              </a:rPr>
              <a:t>1600</a:t>
            </a:r>
            <a:r>
              <a:rPr sz="1400" spc="-10" dirty="0">
                <a:latin typeface="Symbol"/>
                <a:cs typeface="Symbol"/>
              </a:rPr>
              <a:t></a:t>
            </a:r>
            <a:r>
              <a:rPr sz="1400" spc="-10" dirty="0">
                <a:latin typeface="Times New Roman"/>
                <a:cs typeface="Times New Roman"/>
              </a:rPr>
              <a:t> </a:t>
            </a:r>
            <a:r>
              <a:rPr sz="1400" dirty="0">
                <a:latin typeface="Arial"/>
                <a:cs typeface="Arial"/>
              </a:rPr>
              <a:t>en </a:t>
            </a:r>
            <a:r>
              <a:rPr sz="1400" spc="-5" dirty="0">
                <a:latin typeface="Arial"/>
                <a:cs typeface="Arial"/>
              </a:rPr>
              <a:t>estado </a:t>
            </a:r>
            <a:r>
              <a:rPr sz="1400" dirty="0">
                <a:latin typeface="Arial"/>
                <a:cs typeface="Arial"/>
              </a:rPr>
              <a:t>seco, </a:t>
            </a:r>
            <a:r>
              <a:rPr sz="1400" spc="-5" dirty="0">
                <a:latin typeface="Arial"/>
                <a:cs typeface="Arial"/>
              </a:rPr>
              <a:t>800</a:t>
            </a:r>
            <a:r>
              <a:rPr sz="1400" spc="-5" dirty="0">
                <a:latin typeface="Symbol"/>
                <a:cs typeface="Symbol"/>
              </a:rPr>
              <a:t></a:t>
            </a:r>
            <a:r>
              <a:rPr sz="1400" spc="-5" dirty="0">
                <a:latin typeface="Times New Roman"/>
                <a:cs typeface="Times New Roman"/>
              </a:rPr>
              <a:t> </a:t>
            </a:r>
            <a:r>
              <a:rPr sz="1400" dirty="0">
                <a:latin typeface="Arial"/>
                <a:cs typeface="Arial"/>
              </a:rPr>
              <a:t>en </a:t>
            </a:r>
            <a:r>
              <a:rPr sz="1400" spc="-5" dirty="0">
                <a:latin typeface="Arial"/>
                <a:cs typeface="Arial"/>
              </a:rPr>
              <a:t>estado </a:t>
            </a:r>
            <a:r>
              <a:rPr sz="1400" dirty="0">
                <a:latin typeface="Arial"/>
                <a:cs typeface="Arial"/>
              </a:rPr>
              <a:t>mojado </a:t>
            </a:r>
            <a:r>
              <a:rPr sz="1400" spc="-5" dirty="0">
                <a:latin typeface="Arial"/>
                <a:cs typeface="Arial"/>
              </a:rPr>
              <a:t>y </a:t>
            </a:r>
            <a:r>
              <a:rPr sz="1400" spc="-10" dirty="0">
                <a:latin typeface="Arial"/>
                <a:cs typeface="Arial"/>
              </a:rPr>
              <a:t>200</a:t>
            </a:r>
            <a:r>
              <a:rPr sz="1400" spc="-10" dirty="0">
                <a:latin typeface="Symbol"/>
                <a:cs typeface="Symbol"/>
              </a:rPr>
              <a:t></a:t>
            </a:r>
            <a:r>
              <a:rPr sz="1400" spc="-10" dirty="0">
                <a:latin typeface="Times New Roman"/>
                <a:cs typeface="Times New Roman"/>
              </a:rPr>
              <a:t> </a:t>
            </a:r>
            <a:r>
              <a:rPr sz="1400" spc="-5" dirty="0">
                <a:latin typeface="Arial"/>
                <a:cs typeface="Arial"/>
              </a:rPr>
              <a:t>en  estado </a:t>
            </a:r>
            <a:r>
              <a:rPr sz="1400" dirty="0">
                <a:latin typeface="Arial"/>
                <a:cs typeface="Arial"/>
              </a:rPr>
              <a:t>inmerso </a:t>
            </a:r>
            <a:r>
              <a:rPr sz="1400" spc="-5" dirty="0">
                <a:latin typeface="Arial"/>
                <a:cs typeface="Arial"/>
              </a:rPr>
              <a:t>en</a:t>
            </a:r>
            <a:r>
              <a:rPr sz="1400" dirty="0">
                <a:latin typeface="Arial"/>
                <a:cs typeface="Arial"/>
              </a:rPr>
              <a:t> </a:t>
            </a:r>
            <a:r>
              <a:rPr sz="1400" spc="-5" dirty="0">
                <a:latin typeface="Arial"/>
                <a:cs typeface="Arial"/>
              </a:rPr>
              <a:t>agua.</a:t>
            </a:r>
            <a:endParaRPr sz="1400" dirty="0">
              <a:latin typeface="Arial"/>
              <a:cs typeface="Arial"/>
            </a:endParaRPr>
          </a:p>
          <a:p>
            <a:pPr algn="just">
              <a:spcBef>
                <a:spcPts val="20"/>
              </a:spcBef>
            </a:pPr>
            <a:endParaRPr sz="1400" dirty="0">
              <a:latin typeface="Times New Roman"/>
              <a:cs typeface="Times New Roman"/>
            </a:endParaRPr>
          </a:p>
          <a:p>
            <a:pPr marL="12700" marR="381000" algn="just"/>
            <a:r>
              <a:rPr sz="1400" spc="-5" dirty="0">
                <a:latin typeface="Arial"/>
                <a:cs typeface="Arial"/>
              </a:rPr>
              <a:t>Así es </a:t>
            </a:r>
            <a:r>
              <a:rPr sz="1400" dirty="0">
                <a:latin typeface="Arial"/>
                <a:cs typeface="Arial"/>
              </a:rPr>
              <a:t>que </a:t>
            </a:r>
            <a:r>
              <a:rPr sz="1400" spc="-5" dirty="0">
                <a:latin typeface="Arial"/>
                <a:cs typeface="Arial"/>
              </a:rPr>
              <a:t>la </a:t>
            </a:r>
            <a:r>
              <a:rPr sz="1400" dirty="0">
                <a:latin typeface="Arial"/>
                <a:cs typeface="Arial"/>
              </a:rPr>
              <a:t>norma </a:t>
            </a:r>
            <a:r>
              <a:rPr sz="1400" spc="-5" dirty="0">
                <a:latin typeface="Arial"/>
                <a:cs typeface="Arial"/>
              </a:rPr>
              <a:t>internacional </a:t>
            </a:r>
            <a:r>
              <a:rPr sz="1400" dirty="0">
                <a:latin typeface="Arial"/>
                <a:cs typeface="Arial"/>
              </a:rPr>
              <a:t>de </a:t>
            </a:r>
            <a:r>
              <a:rPr sz="1400" spc="-5" dirty="0">
                <a:latin typeface="Arial"/>
                <a:cs typeface="Arial"/>
              </a:rPr>
              <a:t>instalaciones </a:t>
            </a:r>
            <a:r>
              <a:rPr sz="1400" dirty="0">
                <a:latin typeface="Arial"/>
                <a:cs typeface="Arial"/>
              </a:rPr>
              <a:t>eléctricas </a:t>
            </a:r>
            <a:r>
              <a:rPr sz="1400" spc="-5" dirty="0">
                <a:latin typeface="Arial"/>
                <a:cs typeface="Arial"/>
              </a:rPr>
              <a:t>de </a:t>
            </a:r>
            <a:r>
              <a:rPr sz="1400" dirty="0">
                <a:latin typeface="Arial"/>
                <a:cs typeface="Arial"/>
              </a:rPr>
              <a:t>baja </a:t>
            </a:r>
            <a:r>
              <a:rPr sz="1400" dirty="0" err="1">
                <a:latin typeface="Arial"/>
                <a:cs typeface="Arial"/>
              </a:rPr>
              <a:t>tensión</a:t>
            </a:r>
            <a:r>
              <a:rPr sz="1400" dirty="0">
                <a:latin typeface="Arial"/>
                <a:cs typeface="Arial"/>
              </a:rPr>
              <a:t> </a:t>
            </a:r>
            <a:r>
              <a:rPr sz="1400" spc="-5" dirty="0" smtClean="0">
                <a:latin typeface="Arial"/>
                <a:cs typeface="Arial"/>
              </a:rPr>
              <a:t>IEC</a:t>
            </a:r>
            <a:r>
              <a:rPr lang="en-US" sz="1400" spc="-5" dirty="0" smtClean="0">
                <a:latin typeface="Arial"/>
                <a:cs typeface="Arial"/>
              </a:rPr>
              <a:t> </a:t>
            </a:r>
            <a:r>
              <a:rPr sz="1400" dirty="0" smtClean="0">
                <a:latin typeface="Arial"/>
                <a:cs typeface="Arial"/>
              </a:rPr>
              <a:t>60364</a:t>
            </a:r>
            <a:r>
              <a:rPr sz="1400" dirty="0">
                <a:latin typeface="Arial"/>
                <a:cs typeface="Arial"/>
              </a:rPr>
              <a:t>,  </a:t>
            </a:r>
            <a:r>
              <a:rPr sz="1400" spc="-5" dirty="0">
                <a:latin typeface="Arial"/>
                <a:cs typeface="Arial"/>
              </a:rPr>
              <a:t>consideran tres </a:t>
            </a:r>
            <a:r>
              <a:rPr sz="1400" dirty="0">
                <a:latin typeface="Arial"/>
                <a:cs typeface="Arial"/>
              </a:rPr>
              <a:t>posibles </a:t>
            </a:r>
            <a:r>
              <a:rPr sz="1400" spc="-5" dirty="0">
                <a:latin typeface="Arial"/>
                <a:cs typeface="Arial"/>
              </a:rPr>
              <a:t>condiciones según los </a:t>
            </a:r>
            <a:r>
              <a:rPr sz="1400" dirty="0">
                <a:latin typeface="Arial"/>
                <a:cs typeface="Arial"/>
              </a:rPr>
              <a:t>criterios </a:t>
            </a:r>
            <a:r>
              <a:rPr sz="1400" spc="-5" dirty="0">
                <a:latin typeface="Arial"/>
                <a:cs typeface="Arial"/>
              </a:rPr>
              <a:t>expuestos </a:t>
            </a:r>
            <a:r>
              <a:rPr sz="1400" dirty="0">
                <a:latin typeface="Arial"/>
                <a:cs typeface="Arial"/>
              </a:rPr>
              <a:t>en </a:t>
            </a:r>
            <a:r>
              <a:rPr sz="1400" spc="-5" dirty="0">
                <a:latin typeface="Arial"/>
                <a:cs typeface="Arial"/>
              </a:rPr>
              <a:t>la </a:t>
            </a:r>
            <a:r>
              <a:rPr sz="1400" dirty="0">
                <a:latin typeface="Arial"/>
                <a:cs typeface="Arial"/>
              </a:rPr>
              <a:t>tabla</a:t>
            </a:r>
            <a:r>
              <a:rPr sz="1400" spc="40" dirty="0">
                <a:latin typeface="Arial"/>
                <a:cs typeface="Arial"/>
              </a:rPr>
              <a:t> </a:t>
            </a:r>
            <a:r>
              <a:rPr sz="1400" spc="-5" dirty="0">
                <a:latin typeface="Arial"/>
                <a:cs typeface="Arial"/>
              </a:rPr>
              <a:t>2.</a:t>
            </a:r>
            <a:endParaRPr sz="1400" dirty="0">
              <a:latin typeface="Arial"/>
              <a:cs typeface="Arial"/>
            </a:endParaRPr>
          </a:p>
        </p:txBody>
      </p:sp>
      <p:grpSp>
        <p:nvGrpSpPr>
          <p:cNvPr id="14" name="Grupo 13"/>
          <p:cNvGrpSpPr/>
          <p:nvPr/>
        </p:nvGrpSpPr>
        <p:grpSpPr>
          <a:xfrm>
            <a:off x="2809302" y="1462091"/>
            <a:ext cx="1197547" cy="561533"/>
            <a:chOff x="3298622" y="914400"/>
            <a:chExt cx="944880" cy="561533"/>
          </a:xfrm>
        </p:grpSpPr>
        <p:sp>
          <p:nvSpPr>
            <p:cNvPr id="6" name="object 6"/>
            <p:cNvSpPr/>
            <p:nvPr/>
          </p:nvSpPr>
          <p:spPr>
            <a:xfrm>
              <a:off x="3668267" y="1178560"/>
              <a:ext cx="524510" cy="0"/>
            </a:xfrm>
            <a:custGeom>
              <a:avLst/>
              <a:gdLst/>
              <a:ahLst/>
              <a:cxnLst/>
              <a:rect l="l" t="t" r="r" b="b"/>
              <a:pathLst>
                <a:path w="524510">
                  <a:moveTo>
                    <a:pt x="0" y="0"/>
                  </a:moveTo>
                  <a:lnTo>
                    <a:pt x="524256" y="0"/>
                  </a:lnTo>
                </a:path>
              </a:pathLst>
            </a:custGeom>
            <a:ln w="7620">
              <a:solidFill>
                <a:srgbClr val="000000"/>
              </a:solidFill>
            </a:ln>
          </p:spPr>
          <p:txBody>
            <a:bodyPr wrap="square" lIns="0" tIns="0" rIns="0" bIns="0" rtlCol="0"/>
            <a:lstStyle/>
            <a:p>
              <a:endParaRPr/>
            </a:p>
          </p:txBody>
        </p:sp>
        <p:sp>
          <p:nvSpPr>
            <p:cNvPr id="7" name="object 7"/>
            <p:cNvSpPr txBox="1"/>
            <p:nvPr/>
          </p:nvSpPr>
          <p:spPr>
            <a:xfrm>
              <a:off x="3797808" y="1292351"/>
              <a:ext cx="323850" cy="153670"/>
            </a:xfrm>
            <a:prstGeom prst="rect">
              <a:avLst/>
            </a:prstGeom>
          </p:spPr>
          <p:txBody>
            <a:bodyPr vert="horz" wrap="square" lIns="0" tIns="11430" rIns="0" bIns="0" rtlCol="0">
              <a:spAutoFit/>
            </a:bodyPr>
            <a:lstStyle/>
            <a:p>
              <a:pPr>
                <a:lnSpc>
                  <a:spcPct val="100000"/>
                </a:lnSpc>
                <a:spcBef>
                  <a:spcPts val="90"/>
                </a:spcBef>
                <a:tabLst>
                  <a:tab pos="263525" algn="l"/>
                </a:tabLst>
              </a:pPr>
              <a:r>
                <a:rPr sz="850" i="1" spc="-5" dirty="0">
                  <a:latin typeface="Times New Roman"/>
                  <a:cs typeface="Times New Roman"/>
                </a:rPr>
                <a:t>h	c</a:t>
              </a:r>
              <a:endParaRPr sz="850">
                <a:latin typeface="Times New Roman"/>
                <a:cs typeface="Times New Roman"/>
              </a:endParaRPr>
            </a:p>
          </p:txBody>
        </p:sp>
        <p:sp>
          <p:nvSpPr>
            <p:cNvPr id="8" name="object 8"/>
            <p:cNvSpPr txBox="1"/>
            <p:nvPr/>
          </p:nvSpPr>
          <p:spPr>
            <a:xfrm>
              <a:off x="3406140" y="1150619"/>
              <a:ext cx="66040" cy="153670"/>
            </a:xfrm>
            <a:prstGeom prst="rect">
              <a:avLst/>
            </a:prstGeom>
          </p:spPr>
          <p:txBody>
            <a:bodyPr vert="horz" wrap="square" lIns="0" tIns="11430" rIns="0" bIns="0" rtlCol="0">
              <a:spAutoFit/>
            </a:bodyPr>
            <a:lstStyle/>
            <a:p>
              <a:pPr>
                <a:lnSpc>
                  <a:spcPct val="100000"/>
                </a:lnSpc>
                <a:spcBef>
                  <a:spcPts val="90"/>
                </a:spcBef>
              </a:pPr>
              <a:r>
                <a:rPr sz="850" i="1" spc="-5" dirty="0">
                  <a:latin typeface="Times New Roman"/>
                  <a:cs typeface="Times New Roman"/>
                </a:rPr>
                <a:t>h</a:t>
              </a:r>
              <a:endParaRPr sz="850">
                <a:latin typeface="Times New Roman"/>
                <a:cs typeface="Times New Roman"/>
              </a:endParaRPr>
            </a:p>
          </p:txBody>
        </p:sp>
        <p:sp>
          <p:nvSpPr>
            <p:cNvPr id="9" name="object 9"/>
            <p:cNvSpPr txBox="1"/>
            <p:nvPr/>
          </p:nvSpPr>
          <p:spPr>
            <a:xfrm>
              <a:off x="3741877" y="1114044"/>
              <a:ext cx="468682" cy="313055"/>
            </a:xfrm>
            <a:prstGeom prst="rect">
              <a:avLst/>
            </a:prstGeom>
          </p:spPr>
          <p:txBody>
            <a:bodyPr vert="horz" wrap="square" lIns="0" tIns="17145" rIns="0" bIns="0" rtlCol="0">
              <a:spAutoFit/>
            </a:bodyPr>
            <a:lstStyle/>
            <a:p>
              <a:pPr>
                <a:lnSpc>
                  <a:spcPct val="100000"/>
                </a:lnSpc>
                <a:spcBef>
                  <a:spcPts val="135"/>
                </a:spcBef>
              </a:pPr>
              <a:r>
                <a:rPr sz="1400" i="1" spc="15" dirty="0">
                  <a:latin typeface="Times New Roman"/>
                  <a:cs typeface="Times New Roman"/>
                </a:rPr>
                <a:t>Z </a:t>
              </a:r>
              <a:r>
                <a:rPr sz="1850" spc="-145" dirty="0">
                  <a:latin typeface="Symbol"/>
                  <a:cs typeface="Symbol"/>
                </a:rPr>
                <a:t></a:t>
              </a:r>
              <a:r>
                <a:rPr sz="1400" i="1" spc="-145" dirty="0">
                  <a:latin typeface="Times New Roman"/>
                  <a:cs typeface="Times New Roman"/>
                </a:rPr>
                <a:t>U </a:t>
              </a:r>
              <a:r>
                <a:rPr sz="1850" spc="-145" dirty="0" smtClean="0">
                  <a:latin typeface="Symbol"/>
                  <a:cs typeface="Symbol"/>
                </a:rPr>
                <a:t></a:t>
              </a:r>
              <a:r>
                <a:rPr lang="es-AR" sz="1850" spc="-145" dirty="0" smtClean="0">
                  <a:latin typeface="Symbol"/>
                  <a:cs typeface="Symbol"/>
                </a:rPr>
                <a:t> </a:t>
              </a:r>
              <a:endParaRPr sz="1850" dirty="0">
                <a:latin typeface="Symbol"/>
                <a:cs typeface="Symbol"/>
              </a:endParaRPr>
            </a:p>
          </p:txBody>
        </p:sp>
        <p:sp>
          <p:nvSpPr>
            <p:cNvPr id="10" name="object 10"/>
            <p:cNvSpPr txBox="1"/>
            <p:nvPr/>
          </p:nvSpPr>
          <p:spPr>
            <a:xfrm>
              <a:off x="3790696" y="914400"/>
              <a:ext cx="257175" cy="243204"/>
            </a:xfrm>
            <a:prstGeom prst="rect">
              <a:avLst/>
            </a:prstGeom>
          </p:spPr>
          <p:txBody>
            <a:bodyPr vert="horz" wrap="square" lIns="0" tIns="15875" rIns="0" bIns="0" rtlCol="0">
              <a:spAutoFit/>
            </a:bodyPr>
            <a:lstStyle/>
            <a:p>
              <a:pPr marL="25400">
                <a:lnSpc>
                  <a:spcPct val="100000"/>
                </a:lnSpc>
                <a:spcBef>
                  <a:spcPts val="125"/>
                </a:spcBef>
              </a:pPr>
              <a:r>
                <a:rPr sz="1400" i="1" spc="65" dirty="0">
                  <a:latin typeface="Times New Roman"/>
                  <a:cs typeface="Times New Roman"/>
                </a:rPr>
                <a:t>U</a:t>
              </a:r>
              <a:r>
                <a:rPr sz="1275" i="1" spc="97" baseline="-22875" dirty="0">
                  <a:latin typeface="Times New Roman"/>
                  <a:cs typeface="Times New Roman"/>
                </a:rPr>
                <a:t>c</a:t>
              </a:r>
              <a:endParaRPr sz="1275" baseline="-22875">
                <a:latin typeface="Times New Roman"/>
                <a:cs typeface="Times New Roman"/>
              </a:endParaRPr>
            </a:p>
          </p:txBody>
        </p:sp>
        <p:sp>
          <p:nvSpPr>
            <p:cNvPr id="11" name="object 11"/>
            <p:cNvSpPr txBox="1"/>
            <p:nvPr/>
          </p:nvSpPr>
          <p:spPr>
            <a:xfrm>
              <a:off x="3331464" y="1030224"/>
              <a:ext cx="302895" cy="243204"/>
            </a:xfrm>
            <a:prstGeom prst="rect">
              <a:avLst/>
            </a:prstGeom>
          </p:spPr>
          <p:txBody>
            <a:bodyPr vert="horz" wrap="square" lIns="0" tIns="15875" rIns="0" bIns="0" rtlCol="0">
              <a:spAutoFit/>
            </a:bodyPr>
            <a:lstStyle/>
            <a:p>
              <a:pPr>
                <a:lnSpc>
                  <a:spcPct val="100000"/>
                </a:lnSpc>
                <a:spcBef>
                  <a:spcPts val="125"/>
                </a:spcBef>
                <a:tabLst>
                  <a:tab pos="189865" algn="l"/>
                </a:tabLst>
              </a:pPr>
              <a:r>
                <a:rPr sz="1400" i="1" spc="5" dirty="0">
                  <a:latin typeface="Times New Roman"/>
                  <a:cs typeface="Times New Roman"/>
                </a:rPr>
                <a:t>I	</a:t>
              </a:r>
              <a:r>
                <a:rPr sz="1400" spc="15" dirty="0">
                  <a:latin typeface="Symbol"/>
                  <a:cs typeface="Symbol"/>
                </a:rPr>
                <a:t></a:t>
              </a:r>
              <a:endParaRPr sz="1400">
                <a:latin typeface="Symbol"/>
                <a:cs typeface="Symbol"/>
              </a:endParaRPr>
            </a:p>
          </p:txBody>
        </p:sp>
        <p:sp>
          <p:nvSpPr>
            <p:cNvPr id="12" name="object 12"/>
            <p:cNvSpPr/>
            <p:nvPr/>
          </p:nvSpPr>
          <p:spPr>
            <a:xfrm>
              <a:off x="3298622" y="948248"/>
              <a:ext cx="944880" cy="527685"/>
            </a:xfrm>
            <a:custGeom>
              <a:avLst/>
              <a:gdLst/>
              <a:ahLst/>
              <a:cxnLst/>
              <a:rect l="l" t="t" r="r" b="b"/>
              <a:pathLst>
                <a:path w="944879" h="527685">
                  <a:moveTo>
                    <a:pt x="0" y="527303"/>
                  </a:moveTo>
                  <a:lnTo>
                    <a:pt x="944880" y="527303"/>
                  </a:lnTo>
                  <a:lnTo>
                    <a:pt x="944880" y="0"/>
                  </a:lnTo>
                  <a:lnTo>
                    <a:pt x="0" y="0"/>
                  </a:lnTo>
                  <a:lnTo>
                    <a:pt x="0" y="527303"/>
                  </a:lnTo>
                  <a:close/>
                </a:path>
              </a:pathLst>
            </a:custGeom>
            <a:ln w="12192">
              <a:solidFill>
                <a:srgbClr val="000000"/>
              </a:solidFill>
            </a:ln>
          </p:spPr>
          <p:txBody>
            <a:bodyPr wrap="square" lIns="0" tIns="0" rIns="0" bIns="0" rtlCol="0"/>
            <a:lstStyle/>
            <a:p>
              <a:endParaRPr/>
            </a:p>
          </p:txBody>
        </p:sp>
      </p:grpSp>
      <p:sp>
        <p:nvSpPr>
          <p:cNvPr id="13" name="Rectángulo 12"/>
          <p:cNvSpPr/>
          <p:nvPr/>
        </p:nvSpPr>
        <p:spPr>
          <a:xfrm>
            <a:off x="120650" y="168275"/>
            <a:ext cx="7239000" cy="1293816"/>
          </a:xfrm>
          <a:prstGeom prst="rect">
            <a:avLst/>
          </a:prstGeom>
        </p:spPr>
        <p:txBody>
          <a:bodyPr wrap="square">
            <a:spAutoFit/>
          </a:bodyPr>
          <a:lstStyle/>
          <a:p>
            <a:pPr marL="461009" lvl="1" indent="-372745">
              <a:lnSpc>
                <a:spcPct val="100000"/>
              </a:lnSpc>
              <a:buAutoNum type="arabicPeriod" startAt="2"/>
              <a:tabLst>
                <a:tab pos="461009" algn="l"/>
                <a:tab pos="461645" algn="l"/>
              </a:tabLst>
            </a:pPr>
            <a:r>
              <a:rPr lang="es-AR" sz="1600" b="1" spc="-5" dirty="0" smtClean="0">
                <a:latin typeface="Arial"/>
                <a:cs typeface="Arial"/>
              </a:rPr>
              <a:t>Factores que influyen en la gravedad </a:t>
            </a:r>
            <a:r>
              <a:rPr lang="es-AR" sz="1600" b="1" spc="5" dirty="0" smtClean="0">
                <a:latin typeface="Arial"/>
                <a:cs typeface="Arial"/>
              </a:rPr>
              <a:t>de </a:t>
            </a:r>
            <a:r>
              <a:rPr lang="es-AR" sz="1600" b="1" spc="-5" dirty="0" smtClean="0">
                <a:latin typeface="Arial"/>
                <a:cs typeface="Arial"/>
              </a:rPr>
              <a:t>un </a:t>
            </a:r>
            <a:r>
              <a:rPr lang="es-AR" sz="1600" b="1" dirty="0" smtClean="0">
                <a:latin typeface="Arial"/>
                <a:cs typeface="Arial"/>
              </a:rPr>
              <a:t>choque</a:t>
            </a:r>
            <a:r>
              <a:rPr lang="es-AR" sz="1600" b="1" spc="30" dirty="0" smtClean="0">
                <a:latin typeface="Arial"/>
                <a:cs typeface="Arial"/>
              </a:rPr>
              <a:t> </a:t>
            </a:r>
            <a:r>
              <a:rPr lang="es-AR" sz="1600" b="1" spc="-5" dirty="0" smtClean="0">
                <a:latin typeface="Arial"/>
                <a:cs typeface="Arial"/>
              </a:rPr>
              <a:t>eléctrico</a:t>
            </a:r>
            <a:endParaRPr lang="es-AR" sz="1600" dirty="0" smtClean="0">
              <a:latin typeface="Arial"/>
              <a:cs typeface="Arial"/>
            </a:endParaRPr>
          </a:p>
          <a:p>
            <a:pPr>
              <a:lnSpc>
                <a:spcPct val="100000"/>
              </a:lnSpc>
              <a:spcBef>
                <a:spcPts val="20"/>
              </a:spcBef>
            </a:pPr>
            <a:endParaRPr lang="es-AR" sz="1600" dirty="0" smtClean="0">
              <a:latin typeface="Times New Roman"/>
              <a:cs typeface="Times New Roman"/>
            </a:endParaRPr>
          </a:p>
          <a:p>
            <a:pPr marL="12700" marR="23495" algn="just">
              <a:lnSpc>
                <a:spcPct val="95500"/>
              </a:lnSpc>
            </a:pPr>
            <a:r>
              <a:rPr lang="es-AR" sz="1600" spc="-5" dirty="0" smtClean="0">
                <a:latin typeface="Arial"/>
                <a:cs typeface="Arial"/>
              </a:rPr>
              <a:t>La corriente que </a:t>
            </a:r>
            <a:r>
              <a:rPr lang="es-AR" sz="1600" dirty="0" smtClean="0">
                <a:latin typeface="Arial"/>
                <a:cs typeface="Arial"/>
              </a:rPr>
              <a:t>circula </a:t>
            </a:r>
            <a:r>
              <a:rPr lang="es-AR" sz="1600" spc="-5" dirty="0" smtClean="0">
                <a:latin typeface="Arial"/>
                <a:cs typeface="Arial"/>
              </a:rPr>
              <a:t>por el cuerpo </a:t>
            </a:r>
            <a:r>
              <a:rPr lang="es-AR" sz="1600" dirty="0" smtClean="0">
                <a:latin typeface="Arial"/>
                <a:cs typeface="Arial"/>
              </a:rPr>
              <a:t>humando, en caso </a:t>
            </a:r>
            <a:r>
              <a:rPr lang="es-AR" sz="1600" spc="-5" dirty="0" smtClean="0">
                <a:latin typeface="Arial"/>
                <a:cs typeface="Arial"/>
              </a:rPr>
              <a:t>de </a:t>
            </a:r>
            <a:r>
              <a:rPr lang="es-AR" sz="1600" dirty="0" smtClean="0">
                <a:latin typeface="Arial"/>
                <a:cs typeface="Arial"/>
              </a:rPr>
              <a:t>un </a:t>
            </a:r>
            <a:r>
              <a:rPr lang="es-AR" sz="1600" spc="-5" dirty="0" smtClean="0">
                <a:latin typeface="Arial"/>
                <a:cs typeface="Arial"/>
              </a:rPr>
              <a:t>choque eléctrico, depende de la  tensión </a:t>
            </a:r>
            <a:r>
              <a:rPr lang="es-AR" sz="1600" dirty="0" smtClean="0">
                <a:latin typeface="Arial"/>
                <a:cs typeface="Arial"/>
              </a:rPr>
              <a:t>de </a:t>
            </a:r>
            <a:r>
              <a:rPr lang="es-AR" sz="1600" spc="-5" dirty="0" smtClean="0">
                <a:latin typeface="Arial"/>
                <a:cs typeface="Arial"/>
              </a:rPr>
              <a:t>contacto y de la impedancia que encuentra la corriente durante su trayecto a través  del</a:t>
            </a:r>
            <a:r>
              <a:rPr lang="es-AR" sz="1600" spc="-10" dirty="0" smtClean="0">
                <a:latin typeface="Arial"/>
                <a:cs typeface="Arial"/>
              </a:rPr>
              <a:t> </a:t>
            </a:r>
            <a:r>
              <a:rPr lang="es-AR" sz="1600" spc="-5" dirty="0" smtClean="0">
                <a:latin typeface="Arial"/>
                <a:cs typeface="Arial"/>
              </a:rPr>
              <a:t>cuerpo:</a:t>
            </a:r>
            <a:endParaRPr lang="es-AR" sz="1600" dirty="0">
              <a:latin typeface="Arial"/>
              <a:cs typeface="Arial"/>
            </a:endParaRPr>
          </a:p>
        </p:txBody>
      </p:sp>
      <p:pic>
        <p:nvPicPr>
          <p:cNvPr id="15" name="Imagen 14"/>
          <p:cNvPicPr>
            <a:picLocks noChangeAspect="1"/>
          </p:cNvPicPr>
          <p:nvPr/>
        </p:nvPicPr>
        <p:blipFill>
          <a:blip r:embed="rId2"/>
          <a:stretch>
            <a:fillRect/>
          </a:stretch>
        </p:blipFill>
        <p:spPr>
          <a:xfrm>
            <a:off x="1339850" y="5438278"/>
            <a:ext cx="5432041" cy="2193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9" name="object 349"/>
          <p:cNvSpPr txBox="1"/>
          <p:nvPr/>
        </p:nvSpPr>
        <p:spPr>
          <a:xfrm>
            <a:off x="366521" y="2509218"/>
            <a:ext cx="6934200" cy="1089401"/>
          </a:xfrm>
          <a:prstGeom prst="rect">
            <a:avLst/>
          </a:prstGeom>
        </p:spPr>
        <p:txBody>
          <a:bodyPr vert="horz" wrap="square" lIns="0" tIns="12065" rIns="0" bIns="0" rtlCol="0">
            <a:spAutoFit/>
          </a:bodyPr>
          <a:lstStyle/>
          <a:p>
            <a:pPr marL="12700" algn="just">
              <a:spcBef>
                <a:spcPts val="95"/>
              </a:spcBef>
            </a:pPr>
            <a:r>
              <a:rPr sz="1400" b="1" spc="-5" dirty="0">
                <a:latin typeface="Arial"/>
                <a:cs typeface="Arial"/>
              </a:rPr>
              <a:t>Influencia de la</a:t>
            </a:r>
            <a:r>
              <a:rPr sz="1400" b="1" dirty="0">
                <a:latin typeface="Arial"/>
                <a:cs typeface="Arial"/>
              </a:rPr>
              <a:t> frecuencia</a:t>
            </a:r>
            <a:endParaRPr sz="1400" dirty="0">
              <a:latin typeface="Arial"/>
              <a:cs typeface="Arial"/>
            </a:endParaRPr>
          </a:p>
          <a:p>
            <a:pPr algn="just">
              <a:spcBef>
                <a:spcPts val="35"/>
              </a:spcBef>
            </a:pPr>
            <a:endParaRPr sz="1400" dirty="0">
              <a:latin typeface="Times New Roman"/>
              <a:cs typeface="Times New Roman"/>
            </a:endParaRPr>
          </a:p>
          <a:p>
            <a:pPr marL="12700" marR="5080" algn="just"/>
            <a:r>
              <a:rPr sz="1400" spc="-5" dirty="0">
                <a:latin typeface="Arial"/>
                <a:cs typeface="Arial"/>
              </a:rPr>
              <a:t>La </a:t>
            </a:r>
            <a:r>
              <a:rPr sz="1400" dirty="0">
                <a:latin typeface="Arial"/>
                <a:cs typeface="Arial"/>
              </a:rPr>
              <a:t>impedancia </a:t>
            </a:r>
            <a:r>
              <a:rPr sz="1400" spc="-5" dirty="0">
                <a:latin typeface="Arial"/>
                <a:cs typeface="Arial"/>
              </a:rPr>
              <a:t>del cuerpo </a:t>
            </a:r>
            <a:r>
              <a:rPr sz="1400" dirty="0">
                <a:latin typeface="Arial"/>
                <a:cs typeface="Arial"/>
              </a:rPr>
              <a:t>humano </a:t>
            </a:r>
            <a:r>
              <a:rPr sz="1400" spc="-5" dirty="0">
                <a:latin typeface="Arial"/>
                <a:cs typeface="Arial"/>
              </a:rPr>
              <a:t>disminuye con el </a:t>
            </a:r>
            <a:r>
              <a:rPr sz="1400" dirty="0">
                <a:latin typeface="Arial"/>
                <a:cs typeface="Arial"/>
              </a:rPr>
              <a:t>aumento </a:t>
            </a:r>
            <a:r>
              <a:rPr sz="1400" spc="-5" dirty="0">
                <a:latin typeface="Arial"/>
                <a:cs typeface="Arial"/>
              </a:rPr>
              <a:t>de la frecuencia, hecho </a:t>
            </a:r>
            <a:r>
              <a:rPr sz="1400" dirty="0">
                <a:latin typeface="Arial"/>
                <a:cs typeface="Arial"/>
              </a:rPr>
              <a:t>que </a:t>
            </a:r>
            <a:r>
              <a:rPr sz="1400" spc="-5" dirty="0">
                <a:latin typeface="Arial"/>
                <a:cs typeface="Arial"/>
              </a:rPr>
              <a:t>se  puede explicar a </a:t>
            </a:r>
            <a:r>
              <a:rPr sz="1400" dirty="0">
                <a:latin typeface="Arial"/>
                <a:cs typeface="Arial"/>
              </a:rPr>
              <a:t>partir del modelo </a:t>
            </a:r>
            <a:r>
              <a:rPr sz="1400" spc="-5" dirty="0">
                <a:latin typeface="Arial"/>
                <a:cs typeface="Arial"/>
              </a:rPr>
              <a:t>de la </a:t>
            </a:r>
            <a:r>
              <a:rPr sz="1400" dirty="0">
                <a:latin typeface="Arial"/>
                <a:cs typeface="Arial"/>
              </a:rPr>
              <a:t>figura 1, modelo </a:t>
            </a:r>
            <a:r>
              <a:rPr sz="1400" spc="-5" dirty="0">
                <a:latin typeface="Arial"/>
                <a:cs typeface="Arial"/>
              </a:rPr>
              <a:t>de la </a:t>
            </a:r>
            <a:r>
              <a:rPr sz="1400" dirty="0">
                <a:latin typeface="Arial"/>
                <a:cs typeface="Arial"/>
              </a:rPr>
              <a:t>norma </a:t>
            </a:r>
            <a:r>
              <a:rPr sz="1400" spc="-5" dirty="0">
                <a:latin typeface="Arial"/>
                <a:cs typeface="Arial"/>
              </a:rPr>
              <a:t>IEC</a:t>
            </a:r>
            <a:r>
              <a:rPr sz="1400" spc="70" dirty="0">
                <a:latin typeface="Arial"/>
                <a:cs typeface="Arial"/>
              </a:rPr>
              <a:t> </a:t>
            </a:r>
            <a:r>
              <a:rPr sz="1400" dirty="0">
                <a:latin typeface="Arial"/>
                <a:cs typeface="Arial"/>
              </a:rPr>
              <a:t>60479-1.</a:t>
            </a:r>
          </a:p>
        </p:txBody>
      </p:sp>
      <p:sp>
        <p:nvSpPr>
          <p:cNvPr id="351" name="object 351"/>
          <p:cNvSpPr txBox="1"/>
          <p:nvPr/>
        </p:nvSpPr>
        <p:spPr>
          <a:xfrm>
            <a:off x="366521" y="9938902"/>
            <a:ext cx="6934200" cy="668773"/>
          </a:xfrm>
          <a:prstGeom prst="rect">
            <a:avLst/>
          </a:prstGeom>
        </p:spPr>
        <p:txBody>
          <a:bodyPr vert="horz" wrap="square" lIns="0" tIns="22225" rIns="0" bIns="0" rtlCol="0">
            <a:spAutoFit/>
          </a:bodyPr>
          <a:lstStyle/>
          <a:p>
            <a:pPr marL="12700" marR="5080" algn="just">
              <a:spcBef>
                <a:spcPts val="175"/>
              </a:spcBef>
            </a:pPr>
            <a:r>
              <a:rPr sz="1400" spc="-5" dirty="0">
                <a:latin typeface="Arial"/>
                <a:cs typeface="Arial"/>
              </a:rPr>
              <a:t>Por lo </a:t>
            </a:r>
            <a:r>
              <a:rPr sz="1400" dirty="0">
                <a:latin typeface="Arial"/>
                <a:cs typeface="Arial"/>
              </a:rPr>
              <a:t>que para altas </a:t>
            </a:r>
            <a:r>
              <a:rPr sz="1400" spc="-5" dirty="0">
                <a:latin typeface="Arial"/>
                <a:cs typeface="Arial"/>
              </a:rPr>
              <a:t>frecuencias la impedancia de la </a:t>
            </a:r>
            <a:r>
              <a:rPr sz="1400" dirty="0">
                <a:latin typeface="Arial"/>
                <a:cs typeface="Arial"/>
              </a:rPr>
              <a:t>piel </a:t>
            </a:r>
            <a:r>
              <a:rPr sz="1400" spc="-5" dirty="0">
                <a:latin typeface="Arial"/>
                <a:cs typeface="Arial"/>
              </a:rPr>
              <a:t>es </a:t>
            </a:r>
            <a:r>
              <a:rPr sz="1400" dirty="0">
                <a:latin typeface="Arial"/>
                <a:cs typeface="Arial"/>
              </a:rPr>
              <a:t>prácticamente despreciable,  quedando como </a:t>
            </a:r>
            <a:r>
              <a:rPr sz="1400" spc="-5" dirty="0">
                <a:latin typeface="Arial"/>
                <a:cs typeface="Arial"/>
              </a:rPr>
              <a:t>impedancia </a:t>
            </a:r>
            <a:r>
              <a:rPr sz="1400" dirty="0">
                <a:latin typeface="Arial"/>
                <a:cs typeface="Arial"/>
              </a:rPr>
              <a:t>total </a:t>
            </a:r>
            <a:r>
              <a:rPr sz="1400" spc="-5" dirty="0">
                <a:latin typeface="Arial"/>
                <a:cs typeface="Arial"/>
              </a:rPr>
              <a:t>del cuerpo, </a:t>
            </a:r>
            <a:r>
              <a:rPr sz="1400" dirty="0">
                <a:latin typeface="Arial"/>
                <a:cs typeface="Arial"/>
              </a:rPr>
              <a:t>únicamente </a:t>
            </a:r>
            <a:r>
              <a:rPr sz="1400" spc="-5" dirty="0">
                <a:latin typeface="Arial"/>
                <a:cs typeface="Arial"/>
              </a:rPr>
              <a:t>la resistencia interna </a:t>
            </a:r>
            <a:r>
              <a:rPr sz="1400" dirty="0">
                <a:latin typeface="Arial"/>
                <a:cs typeface="Arial"/>
              </a:rPr>
              <a:t>del</a:t>
            </a:r>
            <a:r>
              <a:rPr sz="1400" spc="145" dirty="0">
                <a:latin typeface="Arial"/>
                <a:cs typeface="Arial"/>
              </a:rPr>
              <a:t> </a:t>
            </a:r>
            <a:r>
              <a:rPr sz="1400" dirty="0">
                <a:latin typeface="Arial"/>
                <a:cs typeface="Arial"/>
              </a:rPr>
              <a:t>mismo</a:t>
            </a:r>
            <a:r>
              <a:rPr sz="1000" dirty="0">
                <a:latin typeface="Arial"/>
                <a:cs typeface="Arial"/>
              </a:rPr>
              <a:t>.</a:t>
            </a:r>
          </a:p>
        </p:txBody>
      </p:sp>
      <p:sp>
        <p:nvSpPr>
          <p:cNvPr id="366" name="Rectángulo 365"/>
          <p:cNvSpPr/>
          <p:nvPr/>
        </p:nvSpPr>
        <p:spPr>
          <a:xfrm>
            <a:off x="246018" y="6624974"/>
            <a:ext cx="7126439" cy="2554545"/>
          </a:xfrm>
          <a:prstGeom prst="rect">
            <a:avLst/>
          </a:prstGeom>
        </p:spPr>
        <p:txBody>
          <a:bodyPr wrap="square">
            <a:spAutoFit/>
          </a:bodyPr>
          <a:lstStyle/>
          <a:p>
            <a:pPr marL="38100" marR="30480" algn="just"/>
            <a:r>
              <a:rPr lang="es-AR" sz="1600" spc="-5" dirty="0" smtClean="0">
                <a:latin typeface="Arial"/>
                <a:cs typeface="Arial"/>
              </a:rPr>
              <a:t>Las impedancias de los </a:t>
            </a:r>
            <a:r>
              <a:rPr lang="es-AR" sz="1600" dirty="0" smtClean="0">
                <a:latin typeface="Arial"/>
                <a:cs typeface="Arial"/>
              </a:rPr>
              <a:t>puntos </a:t>
            </a:r>
            <a:r>
              <a:rPr lang="es-AR" sz="1600" spc="-5" dirty="0" smtClean="0">
                <a:latin typeface="Arial"/>
                <a:cs typeface="Arial"/>
              </a:rPr>
              <a:t>de entrada y salida </a:t>
            </a:r>
            <a:r>
              <a:rPr lang="es-AR" sz="1600" dirty="0" smtClean="0">
                <a:latin typeface="Arial"/>
                <a:cs typeface="Arial"/>
              </a:rPr>
              <a:t>del </a:t>
            </a:r>
            <a:r>
              <a:rPr lang="es-AR" sz="1600" spc="-5" dirty="0" smtClean="0">
                <a:latin typeface="Arial"/>
                <a:cs typeface="Arial"/>
              </a:rPr>
              <a:t>cuerpo </a:t>
            </a:r>
            <a:r>
              <a:rPr lang="es-AR" sz="1600" dirty="0" smtClean="0">
                <a:latin typeface="Arial"/>
                <a:cs typeface="Arial"/>
              </a:rPr>
              <a:t>(piel) </a:t>
            </a:r>
            <a:r>
              <a:rPr lang="es-AR" sz="1600" spc="-5" dirty="0" smtClean="0">
                <a:latin typeface="Arial"/>
                <a:cs typeface="Arial"/>
              </a:rPr>
              <a:t>presentan </a:t>
            </a:r>
            <a:r>
              <a:rPr lang="es-AR" sz="1600" dirty="0" smtClean="0">
                <a:latin typeface="Arial"/>
                <a:cs typeface="Arial"/>
              </a:rPr>
              <a:t>una </a:t>
            </a:r>
            <a:r>
              <a:rPr lang="es-AR" sz="1600" spc="-5" dirty="0" smtClean="0">
                <a:latin typeface="Arial"/>
                <a:cs typeface="Arial"/>
              </a:rPr>
              <a:t>componente  resistiva y otra </a:t>
            </a:r>
            <a:r>
              <a:rPr lang="es-AR" sz="1600" dirty="0" smtClean="0">
                <a:latin typeface="Arial"/>
                <a:cs typeface="Arial"/>
              </a:rPr>
              <a:t>capacitiva, mientras </a:t>
            </a:r>
            <a:r>
              <a:rPr lang="es-AR" sz="1600" spc="-5" dirty="0" smtClean="0">
                <a:latin typeface="Arial"/>
                <a:cs typeface="Arial"/>
              </a:rPr>
              <a:t>que la </a:t>
            </a:r>
            <a:r>
              <a:rPr lang="es-AR" sz="1600" dirty="0" smtClean="0">
                <a:latin typeface="Arial"/>
                <a:cs typeface="Arial"/>
              </a:rPr>
              <a:t>del </a:t>
            </a:r>
            <a:r>
              <a:rPr lang="es-AR" sz="1600" spc="-5" dirty="0" smtClean="0">
                <a:latin typeface="Arial"/>
                <a:cs typeface="Arial"/>
              </a:rPr>
              <a:t>interior es prácticamente resistiva con un </a:t>
            </a:r>
            <a:r>
              <a:rPr lang="es-AR" sz="1600" dirty="0" smtClean="0">
                <a:latin typeface="Arial"/>
                <a:cs typeface="Arial"/>
              </a:rPr>
              <a:t>valor  próximo </a:t>
            </a:r>
            <a:r>
              <a:rPr lang="es-AR" sz="1600" spc="-5" dirty="0" smtClean="0">
                <a:latin typeface="Arial"/>
                <a:cs typeface="Arial"/>
              </a:rPr>
              <a:t>a los 500</a:t>
            </a:r>
            <a:r>
              <a:rPr lang="es-AR" sz="1600" spc="-5" dirty="0" smtClean="0">
                <a:latin typeface="Symbol"/>
                <a:cs typeface="Symbol"/>
              </a:rPr>
              <a:t></a:t>
            </a:r>
            <a:r>
              <a:rPr lang="es-AR" sz="1600" spc="-5" dirty="0" smtClean="0">
                <a:latin typeface="Arial"/>
                <a:cs typeface="Arial"/>
              </a:rPr>
              <a:t>. Por </a:t>
            </a:r>
            <a:r>
              <a:rPr lang="es-AR" sz="1600" dirty="0" smtClean="0">
                <a:latin typeface="Arial"/>
                <a:cs typeface="Arial"/>
              </a:rPr>
              <a:t>ello, </a:t>
            </a:r>
            <a:r>
              <a:rPr lang="es-AR" sz="1600" spc="-5" dirty="0" smtClean="0">
                <a:latin typeface="Arial"/>
                <a:cs typeface="Arial"/>
              </a:rPr>
              <a:t>es la </a:t>
            </a:r>
            <a:r>
              <a:rPr lang="es-AR" sz="1600" dirty="0" smtClean="0">
                <a:latin typeface="Arial"/>
                <a:cs typeface="Arial"/>
              </a:rPr>
              <a:t>impedancia </a:t>
            </a:r>
            <a:r>
              <a:rPr lang="es-AR" sz="1600" spc="-5" dirty="0" smtClean="0">
                <a:latin typeface="Arial"/>
                <a:cs typeface="Arial"/>
              </a:rPr>
              <a:t>de la </a:t>
            </a:r>
            <a:r>
              <a:rPr lang="es-AR" sz="1600" dirty="0" smtClean="0">
                <a:latin typeface="Arial"/>
                <a:cs typeface="Arial"/>
              </a:rPr>
              <a:t>piel </a:t>
            </a:r>
            <a:r>
              <a:rPr lang="es-AR" sz="1600" spc="-5" dirty="0" smtClean="0">
                <a:latin typeface="Arial"/>
                <a:cs typeface="Arial"/>
              </a:rPr>
              <a:t>la </a:t>
            </a:r>
            <a:r>
              <a:rPr lang="es-AR" sz="1600" dirty="0" smtClean="0">
                <a:latin typeface="Arial"/>
                <a:cs typeface="Arial"/>
              </a:rPr>
              <a:t>que tiene </a:t>
            </a:r>
            <a:r>
              <a:rPr lang="es-AR" sz="1600" spc="-5" dirty="0" smtClean="0">
                <a:latin typeface="Arial"/>
                <a:cs typeface="Arial"/>
              </a:rPr>
              <a:t>la contribución </a:t>
            </a:r>
            <a:r>
              <a:rPr lang="es-AR" sz="1600" dirty="0" smtClean="0">
                <a:latin typeface="Arial"/>
                <a:cs typeface="Arial"/>
              </a:rPr>
              <a:t>más  importante </a:t>
            </a:r>
            <a:r>
              <a:rPr lang="es-AR" sz="1600" spc="-5" dirty="0" smtClean="0">
                <a:latin typeface="Arial"/>
                <a:cs typeface="Arial"/>
              </a:rPr>
              <a:t>a la impedancia </a:t>
            </a:r>
            <a:r>
              <a:rPr lang="es-AR" sz="1600" dirty="0" smtClean="0">
                <a:latin typeface="Arial"/>
                <a:cs typeface="Arial"/>
              </a:rPr>
              <a:t>total del </a:t>
            </a:r>
            <a:r>
              <a:rPr lang="es-AR" sz="1600" spc="-5" dirty="0" smtClean="0">
                <a:latin typeface="Arial"/>
                <a:cs typeface="Arial"/>
              </a:rPr>
              <a:t>cuerpo </a:t>
            </a:r>
            <a:r>
              <a:rPr lang="es-AR" sz="1600" dirty="0" smtClean="0">
                <a:latin typeface="Arial"/>
                <a:cs typeface="Arial"/>
              </a:rPr>
              <a:t>humano, </a:t>
            </a:r>
            <a:r>
              <a:rPr lang="es-AR" sz="1600" spc="-5" dirty="0" smtClean="0">
                <a:latin typeface="Arial"/>
                <a:cs typeface="Arial"/>
              </a:rPr>
              <a:t>siendo </a:t>
            </a:r>
            <a:r>
              <a:rPr lang="es-AR" sz="1600" spc="5" dirty="0" smtClean="0">
                <a:latin typeface="Arial"/>
                <a:cs typeface="Arial"/>
              </a:rPr>
              <a:t>muy </a:t>
            </a:r>
            <a:r>
              <a:rPr lang="es-AR" sz="1600" dirty="0" smtClean="0">
                <a:latin typeface="Arial"/>
                <a:cs typeface="Arial"/>
              </a:rPr>
              <a:t>influida por </a:t>
            </a:r>
            <a:r>
              <a:rPr lang="es-AR" sz="1600" spc="-5" dirty="0" smtClean="0">
                <a:latin typeface="Arial"/>
                <a:cs typeface="Arial"/>
              </a:rPr>
              <a:t>el </a:t>
            </a:r>
            <a:r>
              <a:rPr lang="es-AR" sz="1600" dirty="0" smtClean="0">
                <a:latin typeface="Arial"/>
                <a:cs typeface="Arial"/>
              </a:rPr>
              <a:t>estado </a:t>
            </a:r>
            <a:r>
              <a:rPr lang="es-AR" sz="1600" spc="-5" dirty="0" smtClean="0">
                <a:latin typeface="Arial"/>
                <a:cs typeface="Arial"/>
              </a:rPr>
              <a:t>de la  </a:t>
            </a:r>
            <a:r>
              <a:rPr lang="es-AR" sz="1600" dirty="0" smtClean="0">
                <a:latin typeface="Arial"/>
                <a:cs typeface="Arial"/>
              </a:rPr>
              <a:t>misma.</a:t>
            </a:r>
          </a:p>
          <a:p>
            <a:pPr algn="just">
              <a:spcBef>
                <a:spcPts val="20"/>
              </a:spcBef>
            </a:pPr>
            <a:endParaRPr lang="es-AR" sz="1600" dirty="0" smtClean="0">
              <a:latin typeface="Times New Roman"/>
              <a:cs typeface="Times New Roman"/>
            </a:endParaRPr>
          </a:p>
          <a:p>
            <a:pPr marL="38100" marR="271145" algn="just"/>
            <a:r>
              <a:rPr lang="es-AR" sz="1600" dirty="0" smtClean="0">
                <a:latin typeface="Arial"/>
                <a:cs typeface="Arial"/>
              </a:rPr>
              <a:t>Como </a:t>
            </a:r>
            <a:r>
              <a:rPr lang="es-AR" sz="1600" spc="-5" dirty="0" smtClean="0">
                <a:latin typeface="Arial"/>
                <a:cs typeface="Arial"/>
              </a:rPr>
              <a:t>puede observarse </a:t>
            </a:r>
            <a:r>
              <a:rPr lang="es-AR" sz="1600" dirty="0" smtClean="0">
                <a:latin typeface="Arial"/>
                <a:cs typeface="Arial"/>
              </a:rPr>
              <a:t>además </a:t>
            </a:r>
            <a:r>
              <a:rPr lang="es-AR" sz="1600" spc="-5" dirty="0" smtClean="0">
                <a:latin typeface="Arial"/>
                <a:cs typeface="Arial"/>
              </a:rPr>
              <a:t>en el </a:t>
            </a:r>
            <a:r>
              <a:rPr lang="es-AR" sz="1600" dirty="0" smtClean="0">
                <a:latin typeface="Arial"/>
                <a:cs typeface="Arial"/>
              </a:rPr>
              <a:t>modelo, </a:t>
            </a:r>
            <a:r>
              <a:rPr lang="es-AR" sz="1600" spc="-5" dirty="0" smtClean="0">
                <a:latin typeface="Arial"/>
                <a:cs typeface="Arial"/>
              </a:rPr>
              <a:t>la </a:t>
            </a:r>
            <a:r>
              <a:rPr lang="es-AR" sz="1600" dirty="0" smtClean="0">
                <a:latin typeface="Arial"/>
                <a:cs typeface="Arial"/>
              </a:rPr>
              <a:t>impedancia de </a:t>
            </a:r>
            <a:r>
              <a:rPr lang="es-AR" sz="1600" spc="-5" dirty="0" smtClean="0">
                <a:latin typeface="Arial"/>
                <a:cs typeface="Arial"/>
              </a:rPr>
              <a:t>la </a:t>
            </a:r>
            <a:r>
              <a:rPr lang="es-AR" sz="1600" dirty="0" smtClean="0">
                <a:latin typeface="Arial"/>
                <a:cs typeface="Arial"/>
              </a:rPr>
              <a:t>piel </a:t>
            </a:r>
            <a:r>
              <a:rPr lang="es-AR" sz="1600" spc="-5" dirty="0" smtClean="0">
                <a:latin typeface="Arial"/>
                <a:cs typeface="Arial"/>
              </a:rPr>
              <a:t>es la </a:t>
            </a:r>
            <a:r>
              <a:rPr lang="es-AR" sz="1600" dirty="0" smtClean="0">
                <a:latin typeface="Arial"/>
                <a:cs typeface="Arial"/>
              </a:rPr>
              <a:t>de </a:t>
            </a:r>
            <a:r>
              <a:rPr lang="es-AR" sz="1600" spc="-5" dirty="0" smtClean="0">
                <a:latin typeface="Arial"/>
                <a:cs typeface="Arial"/>
              </a:rPr>
              <a:t>un circuito  paralelo R-C y </a:t>
            </a:r>
            <a:r>
              <a:rPr lang="es-AR" sz="1600" dirty="0" smtClean="0">
                <a:latin typeface="Arial"/>
                <a:cs typeface="Arial"/>
              </a:rPr>
              <a:t>disminuye </a:t>
            </a:r>
            <a:r>
              <a:rPr lang="es-AR" sz="1600" spc="5" dirty="0" smtClean="0">
                <a:latin typeface="Arial"/>
                <a:cs typeface="Arial"/>
              </a:rPr>
              <a:t>su </a:t>
            </a:r>
            <a:r>
              <a:rPr lang="es-AR" sz="1600" spc="-5" dirty="0" smtClean="0">
                <a:latin typeface="Arial"/>
                <a:cs typeface="Arial"/>
              </a:rPr>
              <a:t>valor </a:t>
            </a:r>
            <a:r>
              <a:rPr lang="es-AR" sz="1600" dirty="0" smtClean="0">
                <a:latin typeface="Arial"/>
                <a:cs typeface="Arial"/>
              </a:rPr>
              <a:t>con el aumento </a:t>
            </a:r>
            <a:r>
              <a:rPr lang="es-AR" sz="1600" spc="-5" dirty="0" smtClean="0">
                <a:latin typeface="Arial"/>
                <a:cs typeface="Arial"/>
              </a:rPr>
              <a:t>de la frecuencia.</a:t>
            </a:r>
            <a:endParaRPr lang="es-AR" sz="1600" dirty="0">
              <a:latin typeface="Arial"/>
              <a:cs typeface="Arial"/>
            </a:endParaRPr>
          </a:p>
        </p:txBody>
      </p:sp>
      <p:pic>
        <p:nvPicPr>
          <p:cNvPr id="369" name="Imagen 368"/>
          <p:cNvPicPr>
            <a:picLocks noChangeAspect="1"/>
          </p:cNvPicPr>
          <p:nvPr/>
        </p:nvPicPr>
        <p:blipFill>
          <a:blip r:embed="rId2"/>
          <a:stretch>
            <a:fillRect/>
          </a:stretch>
        </p:blipFill>
        <p:spPr>
          <a:xfrm>
            <a:off x="1111250" y="3368675"/>
            <a:ext cx="5714999" cy="3359790"/>
          </a:xfrm>
          <a:prstGeom prst="rect">
            <a:avLst/>
          </a:prstGeom>
        </p:spPr>
      </p:pic>
      <p:pic>
        <p:nvPicPr>
          <p:cNvPr id="370" name="Imagen 369"/>
          <p:cNvPicPr>
            <a:picLocks noChangeAspect="1"/>
          </p:cNvPicPr>
          <p:nvPr/>
        </p:nvPicPr>
        <p:blipFill>
          <a:blip r:embed="rId3"/>
          <a:stretch>
            <a:fillRect/>
          </a:stretch>
        </p:blipFill>
        <p:spPr>
          <a:xfrm>
            <a:off x="2787650" y="8855075"/>
            <a:ext cx="1828800" cy="1083827"/>
          </a:xfrm>
          <a:prstGeom prst="rect">
            <a:avLst/>
          </a:prstGeom>
        </p:spPr>
      </p:pic>
      <p:pic>
        <p:nvPicPr>
          <p:cNvPr id="371" name="Imagen 370"/>
          <p:cNvPicPr>
            <a:picLocks noChangeAspect="1"/>
          </p:cNvPicPr>
          <p:nvPr/>
        </p:nvPicPr>
        <p:blipFill>
          <a:blip r:embed="rId4"/>
          <a:stretch>
            <a:fillRect/>
          </a:stretch>
        </p:blipFill>
        <p:spPr>
          <a:xfrm>
            <a:off x="654050" y="320675"/>
            <a:ext cx="6324600" cy="218854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391147" y="10027919"/>
            <a:ext cx="1016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4</a:t>
            </a:r>
            <a:endParaRPr sz="1200">
              <a:latin typeface="Times New Roman"/>
              <a:cs typeface="Times New Roman"/>
            </a:endParaRPr>
          </a:p>
        </p:txBody>
      </p:sp>
      <p:sp>
        <p:nvSpPr>
          <p:cNvPr id="23" name="object 23"/>
          <p:cNvSpPr txBox="1"/>
          <p:nvPr/>
        </p:nvSpPr>
        <p:spPr>
          <a:xfrm>
            <a:off x="378858" y="409662"/>
            <a:ext cx="7025238" cy="4233851"/>
          </a:xfrm>
          <a:prstGeom prst="rect">
            <a:avLst/>
          </a:prstGeom>
        </p:spPr>
        <p:txBody>
          <a:bodyPr vert="horz" wrap="square" lIns="0" tIns="12065" rIns="0" bIns="0" rtlCol="0">
            <a:spAutoFit/>
          </a:bodyPr>
          <a:lstStyle/>
          <a:p>
            <a:pPr marL="12700" algn="just">
              <a:spcBef>
                <a:spcPts val="95"/>
              </a:spcBef>
            </a:pPr>
            <a:r>
              <a:rPr sz="1400" b="1" spc="-5" dirty="0">
                <a:latin typeface="Arial"/>
                <a:cs typeface="Arial"/>
              </a:rPr>
              <a:t>Influencia de las condiciones del</a:t>
            </a:r>
            <a:r>
              <a:rPr sz="1400" b="1" spc="30" dirty="0">
                <a:latin typeface="Arial"/>
                <a:cs typeface="Arial"/>
              </a:rPr>
              <a:t> </a:t>
            </a:r>
            <a:r>
              <a:rPr sz="1400" b="1" spc="-5" dirty="0">
                <a:latin typeface="Arial"/>
                <a:cs typeface="Arial"/>
              </a:rPr>
              <a:t>contacto</a:t>
            </a:r>
            <a:endParaRPr sz="1400" dirty="0">
              <a:latin typeface="Arial"/>
              <a:cs typeface="Arial"/>
            </a:endParaRPr>
          </a:p>
          <a:p>
            <a:pPr algn="just">
              <a:spcBef>
                <a:spcPts val="15"/>
              </a:spcBef>
            </a:pPr>
            <a:endParaRPr sz="1400" dirty="0">
              <a:latin typeface="Times New Roman"/>
              <a:cs typeface="Times New Roman"/>
            </a:endParaRPr>
          </a:p>
          <a:p>
            <a:pPr marL="12700" marR="44450" algn="just"/>
            <a:r>
              <a:rPr sz="1400" dirty="0">
                <a:latin typeface="Arial"/>
                <a:cs typeface="Arial"/>
              </a:rPr>
              <a:t>Además </a:t>
            </a:r>
            <a:r>
              <a:rPr sz="1400" spc="-5" dirty="0">
                <a:latin typeface="Arial"/>
                <a:cs typeface="Arial"/>
              </a:rPr>
              <a:t>la </a:t>
            </a:r>
            <a:r>
              <a:rPr sz="1400" dirty="0">
                <a:latin typeface="Arial"/>
                <a:cs typeface="Arial"/>
              </a:rPr>
              <a:t>impedancia </a:t>
            </a:r>
            <a:r>
              <a:rPr sz="1400" spc="-5" dirty="0">
                <a:latin typeface="Arial"/>
                <a:cs typeface="Arial"/>
              </a:rPr>
              <a:t>de los puntos de contacto </a:t>
            </a:r>
            <a:r>
              <a:rPr sz="1400" dirty="0">
                <a:latin typeface="Arial"/>
                <a:cs typeface="Arial"/>
              </a:rPr>
              <a:t>depende fundamentalmente de </a:t>
            </a:r>
            <a:r>
              <a:rPr sz="1400" spc="-5" dirty="0">
                <a:latin typeface="Arial"/>
                <a:cs typeface="Arial"/>
              </a:rPr>
              <a:t>la </a:t>
            </a:r>
            <a:r>
              <a:rPr sz="1400" dirty="0">
                <a:latin typeface="Arial"/>
                <a:cs typeface="Arial"/>
              </a:rPr>
              <a:t>superficie  </a:t>
            </a:r>
            <a:r>
              <a:rPr sz="1400" spc="-5" dirty="0">
                <a:latin typeface="Arial"/>
                <a:cs typeface="Arial"/>
              </a:rPr>
              <a:t>de contacto </a:t>
            </a:r>
            <a:r>
              <a:rPr sz="1400" dirty="0">
                <a:latin typeface="Arial"/>
                <a:cs typeface="Arial"/>
              </a:rPr>
              <a:t>(disminuye cuanto </a:t>
            </a:r>
            <a:r>
              <a:rPr sz="1400" spc="-5" dirty="0">
                <a:latin typeface="Arial"/>
                <a:cs typeface="Arial"/>
              </a:rPr>
              <a:t>mayor es </a:t>
            </a:r>
            <a:r>
              <a:rPr sz="1400" dirty="0">
                <a:latin typeface="Arial"/>
                <a:cs typeface="Arial"/>
              </a:rPr>
              <a:t>el área de </a:t>
            </a:r>
            <a:r>
              <a:rPr sz="1400" spc="-5" dirty="0">
                <a:latin typeface="Arial"/>
                <a:cs typeface="Arial"/>
              </a:rPr>
              <a:t>contacto) y de la presión </a:t>
            </a:r>
            <a:r>
              <a:rPr sz="1400" dirty="0">
                <a:latin typeface="Arial"/>
                <a:cs typeface="Arial"/>
              </a:rPr>
              <a:t>de contacto  </a:t>
            </a:r>
            <a:r>
              <a:rPr sz="1400" spc="-5" dirty="0">
                <a:latin typeface="Arial"/>
                <a:cs typeface="Arial"/>
              </a:rPr>
              <a:t>(disminuye cuanto mayor </a:t>
            </a:r>
            <a:r>
              <a:rPr sz="1400" dirty="0">
                <a:latin typeface="Arial"/>
                <a:cs typeface="Arial"/>
              </a:rPr>
              <a:t>es </a:t>
            </a:r>
            <a:r>
              <a:rPr sz="1400" spc="-5" dirty="0">
                <a:latin typeface="Arial"/>
                <a:cs typeface="Arial"/>
              </a:rPr>
              <a:t>la presión de contacto </a:t>
            </a:r>
            <a:r>
              <a:rPr sz="1400" dirty="0">
                <a:latin typeface="Arial"/>
                <a:cs typeface="Arial"/>
              </a:rPr>
              <a:t>este </a:t>
            </a:r>
            <a:r>
              <a:rPr sz="1400" spc="-5" dirty="0">
                <a:latin typeface="Arial"/>
                <a:cs typeface="Arial"/>
              </a:rPr>
              <a:t>es </a:t>
            </a:r>
            <a:r>
              <a:rPr sz="1400" dirty="0">
                <a:latin typeface="Arial"/>
                <a:cs typeface="Arial"/>
              </a:rPr>
              <a:t>el </a:t>
            </a:r>
            <a:r>
              <a:rPr sz="1400" spc="-5" dirty="0">
                <a:latin typeface="Arial"/>
                <a:cs typeface="Arial"/>
              </a:rPr>
              <a:t>caso </a:t>
            </a:r>
            <a:r>
              <a:rPr sz="1400" dirty="0">
                <a:latin typeface="Arial"/>
                <a:cs typeface="Arial"/>
              </a:rPr>
              <a:t>de </a:t>
            </a:r>
            <a:r>
              <a:rPr sz="1400" spc="-5" dirty="0">
                <a:latin typeface="Arial"/>
                <a:cs typeface="Arial"/>
              </a:rPr>
              <a:t>las herramientas  portátiles). </a:t>
            </a:r>
            <a:r>
              <a:rPr sz="1400" dirty="0">
                <a:latin typeface="Arial"/>
                <a:cs typeface="Arial"/>
              </a:rPr>
              <a:t>Además </a:t>
            </a:r>
            <a:r>
              <a:rPr sz="1400" spc="-5" dirty="0">
                <a:latin typeface="Arial"/>
                <a:cs typeface="Arial"/>
              </a:rPr>
              <a:t>depende </a:t>
            </a:r>
            <a:r>
              <a:rPr sz="1400" dirty="0">
                <a:latin typeface="Arial"/>
                <a:cs typeface="Arial"/>
              </a:rPr>
              <a:t>mucho, </a:t>
            </a:r>
            <a:r>
              <a:rPr sz="1400" spc="-5" dirty="0">
                <a:latin typeface="Arial"/>
                <a:cs typeface="Arial"/>
              </a:rPr>
              <a:t>como </a:t>
            </a:r>
            <a:r>
              <a:rPr sz="1400" spc="-15" dirty="0">
                <a:latin typeface="Arial"/>
                <a:cs typeface="Arial"/>
              </a:rPr>
              <a:t>ya </a:t>
            </a:r>
            <a:r>
              <a:rPr sz="1400" dirty="0">
                <a:latin typeface="Arial"/>
                <a:cs typeface="Arial"/>
              </a:rPr>
              <a:t>mencionamos </a:t>
            </a:r>
            <a:r>
              <a:rPr sz="1400" spc="-5" dirty="0">
                <a:latin typeface="Arial"/>
                <a:cs typeface="Arial"/>
              </a:rPr>
              <a:t>antes, del estado </a:t>
            </a:r>
            <a:r>
              <a:rPr sz="1400" dirty="0">
                <a:latin typeface="Arial"/>
                <a:cs typeface="Arial"/>
              </a:rPr>
              <a:t>de humedad </a:t>
            </a:r>
            <a:r>
              <a:rPr sz="1400" spc="-5" dirty="0">
                <a:latin typeface="Arial"/>
                <a:cs typeface="Arial"/>
              </a:rPr>
              <a:t>de  la </a:t>
            </a:r>
            <a:r>
              <a:rPr sz="1400" dirty="0">
                <a:latin typeface="Arial"/>
                <a:cs typeface="Arial"/>
              </a:rPr>
              <a:t>piel </a:t>
            </a:r>
            <a:r>
              <a:rPr sz="1400" spc="-5" dirty="0">
                <a:latin typeface="Arial"/>
                <a:cs typeface="Arial"/>
              </a:rPr>
              <a:t>y </a:t>
            </a:r>
            <a:r>
              <a:rPr sz="1400" dirty="0">
                <a:latin typeface="Arial"/>
                <a:cs typeface="Arial"/>
              </a:rPr>
              <a:t>del </a:t>
            </a:r>
            <a:r>
              <a:rPr sz="1400" spc="-5" dirty="0">
                <a:latin typeface="Arial"/>
                <a:cs typeface="Arial"/>
              </a:rPr>
              <a:t>estado de la</a:t>
            </a:r>
            <a:r>
              <a:rPr sz="1400" spc="20" dirty="0">
                <a:latin typeface="Arial"/>
                <a:cs typeface="Arial"/>
              </a:rPr>
              <a:t> </a:t>
            </a:r>
            <a:r>
              <a:rPr sz="1400" dirty="0">
                <a:latin typeface="Arial"/>
                <a:cs typeface="Arial"/>
              </a:rPr>
              <a:t>misma.</a:t>
            </a:r>
          </a:p>
          <a:p>
            <a:pPr algn="just"/>
            <a:endParaRPr sz="1400" dirty="0">
              <a:latin typeface="Times New Roman"/>
              <a:cs typeface="Times New Roman"/>
            </a:endParaRPr>
          </a:p>
          <a:p>
            <a:pPr marL="12700" algn="just">
              <a:spcBef>
                <a:spcPts val="980"/>
              </a:spcBef>
            </a:pPr>
            <a:r>
              <a:rPr sz="1400" b="1" spc="-5" dirty="0">
                <a:latin typeface="Arial"/>
                <a:cs typeface="Arial"/>
              </a:rPr>
              <a:t>Influencia según el </a:t>
            </a:r>
            <a:r>
              <a:rPr sz="1400" b="1" dirty="0">
                <a:latin typeface="Arial"/>
                <a:cs typeface="Arial"/>
              </a:rPr>
              <a:t>trayecto </a:t>
            </a:r>
            <a:r>
              <a:rPr sz="1400" b="1" spc="-5" dirty="0">
                <a:latin typeface="Arial"/>
                <a:cs typeface="Arial"/>
              </a:rPr>
              <a:t>por el</a:t>
            </a:r>
            <a:r>
              <a:rPr sz="1400" b="1" spc="-10" dirty="0">
                <a:latin typeface="Arial"/>
                <a:cs typeface="Arial"/>
              </a:rPr>
              <a:t> </a:t>
            </a:r>
            <a:r>
              <a:rPr sz="1400" b="1" spc="-5" dirty="0">
                <a:latin typeface="Arial"/>
                <a:cs typeface="Arial"/>
              </a:rPr>
              <a:t>organismo</a:t>
            </a:r>
            <a:endParaRPr sz="1400" dirty="0">
              <a:latin typeface="Arial"/>
              <a:cs typeface="Arial"/>
            </a:endParaRPr>
          </a:p>
          <a:p>
            <a:pPr algn="just">
              <a:spcBef>
                <a:spcPts val="35"/>
              </a:spcBef>
            </a:pPr>
            <a:endParaRPr sz="1400" dirty="0">
              <a:latin typeface="Times New Roman"/>
              <a:cs typeface="Times New Roman"/>
            </a:endParaRPr>
          </a:p>
          <a:p>
            <a:pPr marL="12700" marR="5080" algn="just"/>
            <a:r>
              <a:rPr sz="1400" spc="-5" dirty="0">
                <a:latin typeface="Arial"/>
                <a:cs typeface="Arial"/>
              </a:rPr>
              <a:t>Entre otros factores, la </a:t>
            </a:r>
            <a:r>
              <a:rPr sz="1400" dirty="0">
                <a:latin typeface="Arial"/>
                <a:cs typeface="Arial"/>
              </a:rPr>
              <a:t>impedancia del </a:t>
            </a:r>
            <a:r>
              <a:rPr sz="1400" spc="-5" dirty="0">
                <a:latin typeface="Arial"/>
                <a:cs typeface="Arial"/>
              </a:rPr>
              <a:t>cuerpo </a:t>
            </a:r>
            <a:r>
              <a:rPr sz="1400" dirty="0">
                <a:latin typeface="Arial"/>
                <a:cs typeface="Arial"/>
              </a:rPr>
              <a:t>depende del </a:t>
            </a:r>
            <a:r>
              <a:rPr sz="1400" spc="-5" dirty="0">
                <a:latin typeface="Arial"/>
                <a:cs typeface="Arial"/>
              </a:rPr>
              <a:t>trayecto </a:t>
            </a:r>
            <a:r>
              <a:rPr sz="1400" dirty="0">
                <a:latin typeface="Arial"/>
                <a:cs typeface="Arial"/>
              </a:rPr>
              <a:t>que </a:t>
            </a:r>
            <a:r>
              <a:rPr sz="1400" spc="-5" dirty="0">
                <a:latin typeface="Arial"/>
                <a:cs typeface="Arial"/>
              </a:rPr>
              <a:t>recorre la corriente </a:t>
            </a:r>
            <a:r>
              <a:rPr sz="1400" dirty="0">
                <a:latin typeface="Arial"/>
                <a:cs typeface="Arial"/>
              </a:rPr>
              <a:t>por  </a:t>
            </a:r>
            <a:r>
              <a:rPr sz="1400" spc="-5" dirty="0">
                <a:latin typeface="Arial"/>
                <a:cs typeface="Arial"/>
              </a:rPr>
              <a:t>el cuerpo. </a:t>
            </a:r>
            <a:r>
              <a:rPr sz="1400" dirty="0">
                <a:latin typeface="Arial"/>
                <a:cs typeface="Arial"/>
              </a:rPr>
              <a:t>Los </a:t>
            </a:r>
            <a:r>
              <a:rPr sz="1400" spc="-5" dirty="0">
                <a:latin typeface="Arial"/>
                <a:cs typeface="Arial"/>
              </a:rPr>
              <a:t>trayectos </a:t>
            </a:r>
            <a:r>
              <a:rPr sz="1400" dirty="0">
                <a:latin typeface="Arial"/>
                <a:cs typeface="Arial"/>
              </a:rPr>
              <a:t>que </a:t>
            </a:r>
            <a:r>
              <a:rPr sz="1400" spc="-5" dirty="0">
                <a:latin typeface="Arial"/>
                <a:cs typeface="Arial"/>
              </a:rPr>
              <a:t>pasan por órganos </a:t>
            </a:r>
            <a:r>
              <a:rPr sz="1400" dirty="0">
                <a:latin typeface="Arial"/>
                <a:cs typeface="Arial"/>
              </a:rPr>
              <a:t>vitales </a:t>
            </a:r>
            <a:r>
              <a:rPr sz="1400" spc="-5" dirty="0">
                <a:latin typeface="Arial"/>
                <a:cs typeface="Arial"/>
              </a:rPr>
              <a:t>(cerebro, corazón, </a:t>
            </a:r>
            <a:r>
              <a:rPr sz="1400" dirty="0">
                <a:latin typeface="Arial"/>
                <a:cs typeface="Arial"/>
              </a:rPr>
              <a:t>pulmones, </a:t>
            </a:r>
            <a:r>
              <a:rPr sz="1400" spc="-5" dirty="0">
                <a:latin typeface="Arial"/>
                <a:cs typeface="Arial"/>
              </a:rPr>
              <a:t>etc.)  presentan </a:t>
            </a:r>
            <a:r>
              <a:rPr sz="1400" dirty="0">
                <a:latin typeface="Arial"/>
                <a:cs typeface="Arial"/>
              </a:rPr>
              <a:t>un </a:t>
            </a:r>
            <a:r>
              <a:rPr sz="1400" spc="-5" dirty="0">
                <a:latin typeface="Arial"/>
                <a:cs typeface="Arial"/>
              </a:rPr>
              <a:t>mayor</a:t>
            </a:r>
            <a:r>
              <a:rPr sz="1400" spc="-15" dirty="0">
                <a:latin typeface="Arial"/>
                <a:cs typeface="Arial"/>
              </a:rPr>
              <a:t> </a:t>
            </a:r>
            <a:r>
              <a:rPr sz="1400" dirty="0">
                <a:latin typeface="Arial"/>
                <a:cs typeface="Arial"/>
              </a:rPr>
              <a:t>riesgo.</a:t>
            </a:r>
          </a:p>
          <a:p>
            <a:pPr algn="just">
              <a:spcBef>
                <a:spcPts val="35"/>
              </a:spcBef>
            </a:pPr>
            <a:endParaRPr sz="1400" dirty="0">
              <a:latin typeface="Times New Roman"/>
              <a:cs typeface="Times New Roman"/>
            </a:endParaRPr>
          </a:p>
          <a:p>
            <a:pPr marL="12700" marR="151130" algn="just"/>
            <a:r>
              <a:rPr sz="1400" spc="-5" dirty="0">
                <a:latin typeface="Arial"/>
                <a:cs typeface="Arial"/>
              </a:rPr>
              <a:t>En la </a:t>
            </a:r>
            <a:r>
              <a:rPr sz="1400" dirty="0">
                <a:latin typeface="Arial"/>
                <a:cs typeface="Arial"/>
              </a:rPr>
              <a:t>figura </a:t>
            </a:r>
            <a:r>
              <a:rPr sz="1400" spc="-5" dirty="0">
                <a:latin typeface="Arial"/>
                <a:cs typeface="Arial"/>
              </a:rPr>
              <a:t>2 se </a:t>
            </a:r>
            <a:r>
              <a:rPr sz="1400" dirty="0">
                <a:latin typeface="Arial"/>
                <a:cs typeface="Arial"/>
              </a:rPr>
              <a:t>muestran </a:t>
            </a:r>
            <a:r>
              <a:rPr sz="1400" spc="-5" dirty="0">
                <a:latin typeface="Arial"/>
                <a:cs typeface="Arial"/>
              </a:rPr>
              <a:t>los porcentajes del valor de la impedancia entre </a:t>
            </a:r>
            <a:r>
              <a:rPr sz="1400" dirty="0">
                <a:latin typeface="Arial"/>
                <a:cs typeface="Arial"/>
              </a:rPr>
              <a:t>una </a:t>
            </a:r>
            <a:r>
              <a:rPr sz="1400" spc="-5" dirty="0">
                <a:latin typeface="Arial"/>
                <a:cs typeface="Arial"/>
              </a:rPr>
              <a:t>mano y  diferentes partes </a:t>
            </a:r>
            <a:r>
              <a:rPr sz="1400" dirty="0">
                <a:latin typeface="Arial"/>
                <a:cs typeface="Arial"/>
              </a:rPr>
              <a:t>del cuerpo </a:t>
            </a:r>
            <a:r>
              <a:rPr sz="1400" spc="-5" dirty="0">
                <a:latin typeface="Arial"/>
                <a:cs typeface="Arial"/>
              </a:rPr>
              <a:t>(Figura 2a) y </a:t>
            </a:r>
            <a:r>
              <a:rPr sz="1400" dirty="0">
                <a:latin typeface="Arial"/>
                <a:cs typeface="Arial"/>
              </a:rPr>
              <a:t>entre </a:t>
            </a:r>
            <a:r>
              <a:rPr sz="1400" spc="-5" dirty="0">
                <a:latin typeface="Arial"/>
                <a:cs typeface="Arial"/>
              </a:rPr>
              <a:t>dos manos y </a:t>
            </a:r>
            <a:r>
              <a:rPr sz="1400" dirty="0">
                <a:latin typeface="Arial"/>
                <a:cs typeface="Arial"/>
              </a:rPr>
              <a:t>diferentes </a:t>
            </a:r>
            <a:r>
              <a:rPr sz="1400" spc="-5" dirty="0">
                <a:latin typeface="Arial"/>
                <a:cs typeface="Arial"/>
              </a:rPr>
              <a:t>partes </a:t>
            </a:r>
            <a:r>
              <a:rPr sz="1400" dirty="0">
                <a:latin typeface="Arial"/>
                <a:cs typeface="Arial"/>
              </a:rPr>
              <a:t>del </a:t>
            </a:r>
            <a:r>
              <a:rPr sz="1400" spc="-5" dirty="0">
                <a:latin typeface="Arial"/>
                <a:cs typeface="Arial"/>
              </a:rPr>
              <a:t>cuerpo  (Figura </a:t>
            </a:r>
            <a:r>
              <a:rPr sz="1400" dirty="0">
                <a:latin typeface="Arial"/>
                <a:cs typeface="Arial"/>
              </a:rPr>
              <a:t>2b) </a:t>
            </a:r>
            <a:r>
              <a:rPr sz="1400" spc="-5" dirty="0">
                <a:latin typeface="Arial"/>
                <a:cs typeface="Arial"/>
              </a:rPr>
              <a:t>respecto a la impedancia </a:t>
            </a:r>
            <a:r>
              <a:rPr sz="1400" dirty="0">
                <a:latin typeface="Arial"/>
                <a:cs typeface="Arial"/>
              </a:rPr>
              <a:t>correspondiente </a:t>
            </a:r>
            <a:r>
              <a:rPr sz="1400" spc="-5" dirty="0">
                <a:latin typeface="Arial"/>
                <a:cs typeface="Arial"/>
              </a:rPr>
              <a:t>a la trayectoria </a:t>
            </a:r>
            <a:r>
              <a:rPr sz="1400" dirty="0">
                <a:latin typeface="Arial"/>
                <a:cs typeface="Arial"/>
              </a:rPr>
              <a:t>mano-mano. </a:t>
            </a:r>
            <a:r>
              <a:rPr sz="1400" spc="-5" dirty="0">
                <a:latin typeface="Arial"/>
                <a:cs typeface="Arial"/>
              </a:rPr>
              <a:t>Así </a:t>
            </a:r>
            <a:r>
              <a:rPr sz="1400" dirty="0">
                <a:latin typeface="Arial"/>
                <a:cs typeface="Arial"/>
              </a:rPr>
              <a:t>por  ejemplo, </a:t>
            </a:r>
            <a:r>
              <a:rPr sz="1400" spc="-5" dirty="0">
                <a:latin typeface="Arial"/>
                <a:cs typeface="Arial"/>
              </a:rPr>
              <a:t>una trayectoria </a:t>
            </a:r>
            <a:r>
              <a:rPr sz="1400" dirty="0">
                <a:latin typeface="Arial"/>
                <a:cs typeface="Arial"/>
              </a:rPr>
              <a:t>mano-cabeza </a:t>
            </a:r>
            <a:r>
              <a:rPr sz="1400" spc="-5" dirty="0">
                <a:latin typeface="Arial"/>
                <a:cs typeface="Arial"/>
              </a:rPr>
              <a:t>tendrá una </a:t>
            </a:r>
            <a:r>
              <a:rPr sz="1400" dirty="0">
                <a:latin typeface="Arial"/>
                <a:cs typeface="Arial"/>
              </a:rPr>
              <a:t>impedancia del </a:t>
            </a:r>
            <a:r>
              <a:rPr sz="1400" spc="-5" dirty="0">
                <a:latin typeface="Arial"/>
                <a:cs typeface="Arial"/>
              </a:rPr>
              <a:t>50% de la </a:t>
            </a:r>
            <a:r>
              <a:rPr sz="1400" dirty="0">
                <a:latin typeface="Arial"/>
                <a:cs typeface="Arial"/>
              </a:rPr>
              <a:t>impedancia que  </a:t>
            </a:r>
            <a:r>
              <a:rPr sz="1400" spc="-5" dirty="0">
                <a:latin typeface="Arial"/>
                <a:cs typeface="Arial"/>
              </a:rPr>
              <a:t>corresponde a </a:t>
            </a:r>
            <a:r>
              <a:rPr sz="1400" dirty="0">
                <a:latin typeface="Arial"/>
                <a:cs typeface="Arial"/>
              </a:rPr>
              <a:t>una trayectoria mano-mano </a:t>
            </a:r>
            <a:r>
              <a:rPr sz="1400" spc="-5" dirty="0">
                <a:latin typeface="Arial"/>
                <a:cs typeface="Arial"/>
              </a:rPr>
              <a:t>o</a:t>
            </a:r>
            <a:r>
              <a:rPr sz="1400" spc="-10" dirty="0">
                <a:latin typeface="Arial"/>
                <a:cs typeface="Arial"/>
              </a:rPr>
              <a:t> </a:t>
            </a:r>
            <a:r>
              <a:rPr sz="1400" dirty="0">
                <a:latin typeface="Arial"/>
                <a:cs typeface="Arial"/>
              </a:rPr>
              <a:t>mano-pie.</a:t>
            </a:r>
          </a:p>
        </p:txBody>
      </p:sp>
      <p:sp>
        <p:nvSpPr>
          <p:cNvPr id="24" name="object 24"/>
          <p:cNvSpPr txBox="1"/>
          <p:nvPr/>
        </p:nvSpPr>
        <p:spPr>
          <a:xfrm>
            <a:off x="1417514" y="8965012"/>
            <a:ext cx="4600027" cy="486672"/>
          </a:xfrm>
          <a:prstGeom prst="rect">
            <a:avLst/>
          </a:prstGeom>
        </p:spPr>
        <p:txBody>
          <a:bodyPr vert="horz" wrap="square" lIns="0" tIns="12065" rIns="0" bIns="0" rtlCol="0">
            <a:spAutoFit/>
          </a:bodyPr>
          <a:lstStyle/>
          <a:p>
            <a:pPr algn="ctr">
              <a:lnSpc>
                <a:spcPts val="1175"/>
              </a:lnSpc>
              <a:spcBef>
                <a:spcPts val="95"/>
              </a:spcBef>
            </a:pPr>
            <a:r>
              <a:rPr sz="1100" b="1" i="1" spc="-5" dirty="0">
                <a:solidFill>
                  <a:srgbClr val="7F0000"/>
                </a:solidFill>
                <a:latin typeface="Arial"/>
                <a:cs typeface="Arial"/>
              </a:rPr>
              <a:t>Figura</a:t>
            </a:r>
            <a:r>
              <a:rPr sz="1100" b="1" i="1" spc="-10" dirty="0">
                <a:solidFill>
                  <a:srgbClr val="7F0000"/>
                </a:solidFill>
                <a:latin typeface="Arial"/>
                <a:cs typeface="Arial"/>
              </a:rPr>
              <a:t> </a:t>
            </a:r>
            <a:r>
              <a:rPr sz="1100" b="1" i="1" spc="-5" dirty="0">
                <a:solidFill>
                  <a:srgbClr val="7F0000"/>
                </a:solidFill>
                <a:latin typeface="Arial"/>
                <a:cs typeface="Arial"/>
              </a:rPr>
              <a:t>2</a:t>
            </a:r>
            <a:endParaRPr sz="1100" dirty="0">
              <a:latin typeface="Arial"/>
              <a:cs typeface="Arial"/>
            </a:endParaRPr>
          </a:p>
          <a:p>
            <a:pPr marL="12700" marR="5080" indent="-635" algn="ctr">
              <a:lnSpc>
                <a:spcPts val="1150"/>
              </a:lnSpc>
              <a:spcBef>
                <a:spcPts val="55"/>
              </a:spcBef>
            </a:pPr>
            <a:r>
              <a:rPr sz="1100" spc="-5" dirty="0">
                <a:latin typeface="Arial"/>
                <a:cs typeface="Arial"/>
              </a:rPr>
              <a:t>Valores porcentuales </a:t>
            </a:r>
            <a:r>
              <a:rPr sz="1100" dirty="0">
                <a:latin typeface="Arial"/>
                <a:cs typeface="Arial"/>
              </a:rPr>
              <a:t>relativos de </a:t>
            </a:r>
            <a:r>
              <a:rPr sz="1100" spc="-5" dirty="0">
                <a:latin typeface="Arial"/>
                <a:cs typeface="Arial"/>
              </a:rPr>
              <a:t>la </a:t>
            </a:r>
            <a:r>
              <a:rPr sz="1100" dirty="0">
                <a:latin typeface="Arial"/>
                <a:cs typeface="Arial"/>
              </a:rPr>
              <a:t>impedancia  </a:t>
            </a:r>
            <a:r>
              <a:rPr sz="1100" spc="-5" dirty="0">
                <a:latin typeface="Arial"/>
                <a:cs typeface="Arial"/>
              </a:rPr>
              <a:t>del cuerpo </a:t>
            </a:r>
            <a:r>
              <a:rPr sz="1100" dirty="0">
                <a:latin typeface="Arial"/>
                <a:cs typeface="Arial"/>
              </a:rPr>
              <a:t>humano </a:t>
            </a:r>
            <a:r>
              <a:rPr sz="1100" spc="-5" dirty="0">
                <a:latin typeface="Arial"/>
                <a:cs typeface="Arial"/>
              </a:rPr>
              <a:t>para </a:t>
            </a:r>
            <a:r>
              <a:rPr sz="1100" dirty="0">
                <a:latin typeface="Arial"/>
                <a:cs typeface="Arial"/>
              </a:rPr>
              <a:t>diferentes</a:t>
            </a:r>
            <a:r>
              <a:rPr sz="1100" spc="20" dirty="0">
                <a:latin typeface="Arial"/>
                <a:cs typeface="Arial"/>
              </a:rPr>
              <a:t> </a:t>
            </a:r>
            <a:r>
              <a:rPr sz="1100" spc="-5" dirty="0">
                <a:latin typeface="Arial"/>
                <a:cs typeface="Arial"/>
              </a:rPr>
              <a:t>trayectorias</a:t>
            </a:r>
            <a:r>
              <a:rPr sz="1000" spc="-5" dirty="0">
                <a:latin typeface="Arial"/>
                <a:cs typeface="Arial"/>
              </a:rPr>
              <a:t>.</a:t>
            </a:r>
            <a:endParaRPr sz="1000" dirty="0">
              <a:latin typeface="Arial"/>
              <a:cs typeface="Arial"/>
            </a:endParaRPr>
          </a:p>
        </p:txBody>
      </p:sp>
      <p:sp>
        <p:nvSpPr>
          <p:cNvPr id="25" name="object 25"/>
          <p:cNvSpPr txBox="1"/>
          <p:nvPr/>
        </p:nvSpPr>
        <p:spPr>
          <a:xfrm>
            <a:off x="396137" y="9388475"/>
            <a:ext cx="6970333" cy="997068"/>
          </a:xfrm>
          <a:prstGeom prst="rect">
            <a:avLst/>
          </a:prstGeom>
        </p:spPr>
        <p:txBody>
          <a:bodyPr vert="horz" wrap="square" lIns="0" tIns="12065" rIns="0" bIns="0" rtlCol="0">
            <a:spAutoFit/>
          </a:bodyPr>
          <a:lstStyle/>
          <a:p>
            <a:pPr marL="12700" algn="just">
              <a:lnSpc>
                <a:spcPct val="100000"/>
              </a:lnSpc>
              <a:spcBef>
                <a:spcPts val="95"/>
              </a:spcBef>
            </a:pPr>
            <a:r>
              <a:rPr sz="1600" b="1" spc="-5" dirty="0">
                <a:latin typeface="Arial"/>
                <a:cs typeface="Arial"/>
              </a:rPr>
              <a:t>Influencia de otros</a:t>
            </a:r>
            <a:r>
              <a:rPr sz="1600" b="1" dirty="0">
                <a:latin typeface="Arial"/>
                <a:cs typeface="Arial"/>
              </a:rPr>
              <a:t> </a:t>
            </a:r>
            <a:r>
              <a:rPr sz="1600" b="1" spc="-5" dirty="0">
                <a:latin typeface="Arial"/>
                <a:cs typeface="Arial"/>
              </a:rPr>
              <a:t>factores</a:t>
            </a:r>
            <a:endParaRPr sz="1600" dirty="0">
              <a:latin typeface="Arial"/>
              <a:cs typeface="Arial"/>
            </a:endParaRPr>
          </a:p>
          <a:p>
            <a:pPr algn="just">
              <a:lnSpc>
                <a:spcPct val="100000"/>
              </a:lnSpc>
              <a:spcBef>
                <a:spcPts val="20"/>
              </a:spcBef>
            </a:pPr>
            <a:endParaRPr sz="1600" dirty="0">
              <a:latin typeface="Times New Roman"/>
              <a:cs typeface="Times New Roman"/>
            </a:endParaRPr>
          </a:p>
          <a:p>
            <a:pPr marL="12700" algn="just">
              <a:lnSpc>
                <a:spcPct val="100000"/>
              </a:lnSpc>
              <a:spcBef>
                <a:spcPts val="5"/>
              </a:spcBef>
            </a:pPr>
            <a:r>
              <a:rPr sz="1600" spc="-5" dirty="0">
                <a:latin typeface="Arial"/>
                <a:cs typeface="Arial"/>
              </a:rPr>
              <a:t>La </a:t>
            </a:r>
            <a:r>
              <a:rPr sz="1600" dirty="0">
                <a:latin typeface="Arial"/>
                <a:cs typeface="Arial"/>
              </a:rPr>
              <a:t>impedancia también depende del </a:t>
            </a:r>
            <a:r>
              <a:rPr sz="1600" spc="-5" dirty="0">
                <a:latin typeface="Arial"/>
                <a:cs typeface="Arial"/>
              </a:rPr>
              <a:t>individuo, </a:t>
            </a:r>
            <a:r>
              <a:rPr sz="1600" dirty="0">
                <a:latin typeface="Arial"/>
                <a:cs typeface="Arial"/>
              </a:rPr>
              <a:t>como </a:t>
            </a:r>
            <a:r>
              <a:rPr sz="1600" spc="-5" dirty="0">
                <a:latin typeface="Arial"/>
                <a:cs typeface="Arial"/>
              </a:rPr>
              <a:t>ser, estatura, peso, edad, estado,</a:t>
            </a:r>
            <a:r>
              <a:rPr sz="1600" spc="170" dirty="0">
                <a:latin typeface="Arial"/>
                <a:cs typeface="Arial"/>
              </a:rPr>
              <a:t> </a:t>
            </a:r>
            <a:r>
              <a:rPr sz="1600" spc="-5" dirty="0">
                <a:latin typeface="Arial"/>
                <a:cs typeface="Arial"/>
              </a:rPr>
              <a:t>etc.</a:t>
            </a:r>
            <a:endParaRPr sz="1600" dirty="0">
              <a:latin typeface="Arial"/>
              <a:cs typeface="Arial"/>
            </a:endParaRPr>
          </a:p>
        </p:txBody>
      </p:sp>
      <p:grpSp>
        <p:nvGrpSpPr>
          <p:cNvPr id="26" name="Grupo 25"/>
          <p:cNvGrpSpPr/>
          <p:nvPr/>
        </p:nvGrpSpPr>
        <p:grpSpPr>
          <a:xfrm>
            <a:off x="1006347" y="4810612"/>
            <a:ext cx="5486400" cy="4112670"/>
            <a:chOff x="1979676" y="4168647"/>
            <a:chExt cx="3514725" cy="2828925"/>
          </a:xfrm>
        </p:grpSpPr>
        <p:sp>
          <p:nvSpPr>
            <p:cNvPr id="3" name="object 3"/>
            <p:cNvSpPr/>
            <p:nvPr/>
          </p:nvSpPr>
          <p:spPr>
            <a:xfrm>
              <a:off x="2401061" y="4419346"/>
              <a:ext cx="1031748" cy="2144267"/>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2854451" y="4407408"/>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50</a:t>
              </a:r>
              <a:endParaRPr sz="650">
                <a:latin typeface="Arial"/>
                <a:cs typeface="Arial"/>
              </a:endParaRPr>
            </a:p>
          </p:txBody>
        </p:sp>
        <p:sp>
          <p:nvSpPr>
            <p:cNvPr id="5" name="object 5"/>
            <p:cNvSpPr txBox="1"/>
            <p:nvPr/>
          </p:nvSpPr>
          <p:spPr>
            <a:xfrm>
              <a:off x="2863595" y="4727447"/>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40</a:t>
              </a:r>
              <a:endParaRPr sz="650">
                <a:latin typeface="Arial"/>
                <a:cs typeface="Arial"/>
              </a:endParaRPr>
            </a:p>
          </p:txBody>
        </p:sp>
        <p:sp>
          <p:nvSpPr>
            <p:cNvPr id="6" name="object 6"/>
            <p:cNvSpPr txBox="1"/>
            <p:nvPr/>
          </p:nvSpPr>
          <p:spPr>
            <a:xfrm>
              <a:off x="3159251" y="4924044"/>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60</a:t>
              </a:r>
              <a:endParaRPr sz="650">
                <a:latin typeface="Arial"/>
                <a:cs typeface="Arial"/>
              </a:endParaRPr>
            </a:p>
          </p:txBody>
        </p:sp>
        <p:sp>
          <p:nvSpPr>
            <p:cNvPr id="7" name="object 7"/>
            <p:cNvSpPr txBox="1"/>
            <p:nvPr/>
          </p:nvSpPr>
          <p:spPr>
            <a:xfrm>
              <a:off x="3226308" y="5207508"/>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75</a:t>
              </a:r>
              <a:endParaRPr sz="650">
                <a:latin typeface="Arial"/>
                <a:cs typeface="Arial"/>
              </a:endParaRPr>
            </a:p>
          </p:txBody>
        </p:sp>
        <p:sp>
          <p:nvSpPr>
            <p:cNvPr id="8" name="object 8"/>
            <p:cNvSpPr txBox="1"/>
            <p:nvPr/>
          </p:nvSpPr>
          <p:spPr>
            <a:xfrm>
              <a:off x="2865119" y="5337047"/>
              <a:ext cx="429259" cy="323215"/>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50</a:t>
              </a:r>
              <a:endParaRPr sz="650">
                <a:latin typeface="Arial"/>
                <a:cs typeface="Arial"/>
              </a:endParaRPr>
            </a:p>
            <a:p>
              <a:pPr>
                <a:lnSpc>
                  <a:spcPct val="100000"/>
                </a:lnSpc>
                <a:spcBef>
                  <a:spcPts val="10"/>
                </a:spcBef>
              </a:pPr>
              <a:endParaRPr sz="650">
                <a:latin typeface="Times New Roman"/>
                <a:cs typeface="Times New Roman"/>
              </a:endParaRPr>
            </a:p>
            <a:p>
              <a:pPr marL="272415">
                <a:lnSpc>
                  <a:spcPct val="100000"/>
                </a:lnSpc>
              </a:pPr>
              <a:r>
                <a:rPr sz="650" spc="20" dirty="0">
                  <a:latin typeface="Arial"/>
                  <a:cs typeface="Arial"/>
                </a:rPr>
                <a:t>1</a:t>
              </a:r>
              <a:r>
                <a:rPr sz="650" spc="10" dirty="0">
                  <a:latin typeface="Arial"/>
                  <a:cs typeface="Arial"/>
                </a:rPr>
                <a:t>00</a:t>
              </a:r>
              <a:endParaRPr sz="650">
                <a:latin typeface="Arial"/>
                <a:cs typeface="Arial"/>
              </a:endParaRPr>
            </a:p>
          </p:txBody>
        </p:sp>
        <p:sp>
          <p:nvSpPr>
            <p:cNvPr id="9" name="object 9"/>
            <p:cNvSpPr txBox="1"/>
            <p:nvPr/>
          </p:nvSpPr>
          <p:spPr>
            <a:xfrm>
              <a:off x="2683763" y="5667755"/>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60</a:t>
              </a:r>
              <a:endParaRPr sz="650">
                <a:latin typeface="Arial"/>
                <a:cs typeface="Arial"/>
              </a:endParaRPr>
            </a:p>
          </p:txBody>
        </p:sp>
        <p:sp>
          <p:nvSpPr>
            <p:cNvPr id="10" name="object 10"/>
            <p:cNvSpPr txBox="1"/>
            <p:nvPr/>
          </p:nvSpPr>
          <p:spPr>
            <a:xfrm>
              <a:off x="2645663" y="5888735"/>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70</a:t>
              </a:r>
              <a:endParaRPr sz="650">
                <a:latin typeface="Arial"/>
                <a:cs typeface="Arial"/>
              </a:endParaRPr>
            </a:p>
          </p:txBody>
        </p:sp>
        <p:sp>
          <p:nvSpPr>
            <p:cNvPr id="11" name="object 11"/>
            <p:cNvSpPr txBox="1"/>
            <p:nvPr/>
          </p:nvSpPr>
          <p:spPr>
            <a:xfrm>
              <a:off x="2616707" y="6192011"/>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75</a:t>
              </a:r>
              <a:endParaRPr sz="650">
                <a:latin typeface="Arial"/>
                <a:cs typeface="Arial"/>
              </a:endParaRPr>
            </a:p>
          </p:txBody>
        </p:sp>
        <p:sp>
          <p:nvSpPr>
            <p:cNvPr id="12" name="object 12"/>
            <p:cNvSpPr/>
            <p:nvPr/>
          </p:nvSpPr>
          <p:spPr>
            <a:xfrm>
              <a:off x="4089653" y="4419346"/>
              <a:ext cx="1033272" cy="2144267"/>
            </a:xfrm>
            <a:prstGeom prst="rect">
              <a:avLst/>
            </a:prstGeom>
            <a:blipFill>
              <a:blip r:embed="rId3" cstate="print"/>
              <a:stretch>
                <a:fillRect/>
              </a:stretch>
            </a:blipFill>
          </p:spPr>
          <p:txBody>
            <a:bodyPr wrap="square" lIns="0" tIns="0" rIns="0" bIns="0" rtlCol="0"/>
            <a:lstStyle/>
            <a:p>
              <a:endParaRPr/>
            </a:p>
          </p:txBody>
        </p:sp>
        <p:sp>
          <p:nvSpPr>
            <p:cNvPr id="13" name="object 13"/>
            <p:cNvSpPr txBox="1"/>
            <p:nvPr/>
          </p:nvSpPr>
          <p:spPr>
            <a:xfrm>
              <a:off x="4549140" y="4404359"/>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30</a:t>
              </a:r>
              <a:endParaRPr sz="650">
                <a:latin typeface="Arial"/>
                <a:cs typeface="Arial"/>
              </a:endParaRPr>
            </a:p>
          </p:txBody>
        </p:sp>
        <p:sp>
          <p:nvSpPr>
            <p:cNvPr id="14" name="object 14"/>
            <p:cNvSpPr txBox="1"/>
            <p:nvPr/>
          </p:nvSpPr>
          <p:spPr>
            <a:xfrm>
              <a:off x="4543044" y="4725923"/>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20</a:t>
              </a:r>
              <a:endParaRPr sz="650">
                <a:latin typeface="Arial"/>
                <a:cs typeface="Arial"/>
              </a:endParaRPr>
            </a:p>
          </p:txBody>
        </p:sp>
        <p:sp>
          <p:nvSpPr>
            <p:cNvPr id="15" name="object 15"/>
            <p:cNvSpPr txBox="1"/>
            <p:nvPr/>
          </p:nvSpPr>
          <p:spPr>
            <a:xfrm>
              <a:off x="4532376" y="4946903"/>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23</a:t>
              </a:r>
              <a:endParaRPr sz="650">
                <a:latin typeface="Arial"/>
                <a:cs typeface="Arial"/>
              </a:endParaRPr>
            </a:p>
          </p:txBody>
        </p:sp>
        <p:sp>
          <p:nvSpPr>
            <p:cNvPr id="16" name="object 16"/>
            <p:cNvSpPr txBox="1"/>
            <p:nvPr/>
          </p:nvSpPr>
          <p:spPr>
            <a:xfrm>
              <a:off x="4527804" y="5148071"/>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25</a:t>
              </a:r>
              <a:endParaRPr sz="650">
                <a:latin typeface="Arial"/>
                <a:cs typeface="Arial"/>
              </a:endParaRPr>
            </a:p>
          </p:txBody>
        </p:sp>
        <p:sp>
          <p:nvSpPr>
            <p:cNvPr id="17" name="object 17"/>
            <p:cNvSpPr txBox="1"/>
            <p:nvPr/>
          </p:nvSpPr>
          <p:spPr>
            <a:xfrm>
              <a:off x="4361688" y="5650991"/>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35</a:t>
              </a:r>
              <a:endParaRPr sz="650">
                <a:latin typeface="Arial"/>
                <a:cs typeface="Arial"/>
              </a:endParaRPr>
            </a:p>
          </p:txBody>
        </p:sp>
        <p:sp>
          <p:nvSpPr>
            <p:cNvPr id="18" name="object 18"/>
            <p:cNvSpPr txBox="1"/>
            <p:nvPr/>
          </p:nvSpPr>
          <p:spPr>
            <a:xfrm>
              <a:off x="4335779" y="5893308"/>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45</a:t>
              </a:r>
              <a:endParaRPr sz="650">
                <a:latin typeface="Arial"/>
                <a:cs typeface="Arial"/>
              </a:endParaRPr>
            </a:p>
          </p:txBody>
        </p:sp>
        <p:sp>
          <p:nvSpPr>
            <p:cNvPr id="19" name="object 19"/>
            <p:cNvSpPr txBox="1"/>
            <p:nvPr/>
          </p:nvSpPr>
          <p:spPr>
            <a:xfrm>
              <a:off x="4315967" y="6167627"/>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50</a:t>
              </a:r>
              <a:endParaRPr sz="650">
                <a:latin typeface="Arial"/>
                <a:cs typeface="Arial"/>
              </a:endParaRPr>
            </a:p>
          </p:txBody>
        </p:sp>
        <p:sp>
          <p:nvSpPr>
            <p:cNvPr id="20" name="object 20"/>
            <p:cNvSpPr txBox="1"/>
            <p:nvPr/>
          </p:nvSpPr>
          <p:spPr>
            <a:xfrm>
              <a:off x="2583687" y="6484620"/>
              <a:ext cx="2265680" cy="234629"/>
            </a:xfrm>
            <a:prstGeom prst="rect">
              <a:avLst/>
            </a:prstGeom>
          </p:spPr>
          <p:txBody>
            <a:bodyPr vert="horz" wrap="square" lIns="0" tIns="15240" rIns="0" bIns="0" rtlCol="0">
              <a:spAutoFit/>
            </a:bodyPr>
            <a:lstStyle/>
            <a:p>
              <a:pPr marL="41910">
                <a:lnSpc>
                  <a:spcPts val="665"/>
                </a:lnSpc>
                <a:spcBef>
                  <a:spcPts val="120"/>
                </a:spcBef>
                <a:tabLst>
                  <a:tab pos="1733550" algn="l"/>
                </a:tabLst>
              </a:pPr>
              <a:r>
                <a:rPr sz="975" spc="15" baseline="4273" dirty="0">
                  <a:latin typeface="Arial"/>
                  <a:cs typeface="Arial"/>
                </a:rPr>
                <a:t>100	</a:t>
              </a:r>
              <a:r>
                <a:rPr sz="650" spc="10" dirty="0">
                  <a:latin typeface="Arial"/>
                  <a:cs typeface="Arial"/>
                </a:rPr>
                <a:t>75</a:t>
              </a:r>
              <a:endParaRPr sz="1200" dirty="0">
                <a:latin typeface="Arial"/>
                <a:cs typeface="Arial"/>
              </a:endParaRPr>
            </a:p>
            <a:p>
              <a:pPr marL="198755">
                <a:lnSpc>
                  <a:spcPts val="825"/>
                </a:lnSpc>
                <a:tabLst>
                  <a:tab pos="1905635" algn="l"/>
                </a:tabLst>
              </a:pPr>
              <a:r>
                <a:rPr sz="1200" dirty="0">
                  <a:latin typeface="Arial"/>
                  <a:cs typeface="Arial"/>
                </a:rPr>
                <a:t>(a)	(b)</a:t>
              </a:r>
            </a:p>
            <a:p>
              <a:pPr marL="25400">
                <a:lnSpc>
                  <a:spcPts val="940"/>
                </a:lnSpc>
                <a:tabLst>
                  <a:tab pos="1710689" algn="l"/>
                </a:tabLst>
              </a:pPr>
              <a:r>
                <a:rPr sz="1200" dirty="0">
                  <a:latin typeface="Arial"/>
                  <a:cs typeface="Arial"/>
                </a:rPr>
                <a:t>Una</a:t>
              </a:r>
              <a:r>
                <a:rPr sz="1200" spc="5" dirty="0">
                  <a:latin typeface="Arial"/>
                  <a:cs typeface="Arial"/>
                </a:rPr>
                <a:t> </a:t>
              </a:r>
              <a:r>
                <a:rPr sz="1200" dirty="0">
                  <a:latin typeface="Arial"/>
                  <a:cs typeface="Arial"/>
                </a:rPr>
                <a:t>mano	Dos</a:t>
              </a:r>
              <a:r>
                <a:rPr sz="1200" spc="-35" dirty="0">
                  <a:latin typeface="Arial"/>
                  <a:cs typeface="Arial"/>
                </a:rPr>
                <a:t> </a:t>
              </a:r>
              <a:r>
                <a:rPr sz="1200" dirty="0">
                  <a:latin typeface="Arial"/>
                  <a:cs typeface="Arial"/>
                </a:rPr>
                <a:t>manos</a:t>
              </a:r>
            </a:p>
          </p:txBody>
        </p:sp>
        <p:sp>
          <p:nvSpPr>
            <p:cNvPr id="21" name="object 21"/>
            <p:cNvSpPr txBox="1"/>
            <p:nvPr/>
          </p:nvSpPr>
          <p:spPr>
            <a:xfrm>
              <a:off x="2851404" y="4959096"/>
              <a:ext cx="107950" cy="128270"/>
            </a:xfrm>
            <a:prstGeom prst="rect">
              <a:avLst/>
            </a:prstGeom>
          </p:spPr>
          <p:txBody>
            <a:bodyPr vert="horz" wrap="square" lIns="0" tIns="15240" rIns="0" bIns="0" rtlCol="0">
              <a:spAutoFit/>
            </a:bodyPr>
            <a:lstStyle/>
            <a:p>
              <a:pPr>
                <a:lnSpc>
                  <a:spcPct val="100000"/>
                </a:lnSpc>
                <a:spcBef>
                  <a:spcPts val="120"/>
                </a:spcBef>
              </a:pPr>
              <a:r>
                <a:rPr sz="650" spc="10" dirty="0">
                  <a:latin typeface="Arial"/>
                  <a:cs typeface="Arial"/>
                </a:rPr>
                <a:t>45</a:t>
              </a:r>
              <a:endParaRPr sz="650">
                <a:latin typeface="Arial"/>
                <a:cs typeface="Arial"/>
              </a:endParaRPr>
            </a:p>
          </p:txBody>
        </p:sp>
        <p:sp>
          <p:nvSpPr>
            <p:cNvPr id="22" name="object 22"/>
            <p:cNvSpPr/>
            <p:nvPr/>
          </p:nvSpPr>
          <p:spPr>
            <a:xfrm>
              <a:off x="1979676" y="4168647"/>
              <a:ext cx="3514725" cy="2828925"/>
            </a:xfrm>
            <a:custGeom>
              <a:avLst/>
              <a:gdLst/>
              <a:ahLst/>
              <a:cxnLst/>
              <a:rect l="l" t="t" r="r" b="b"/>
              <a:pathLst>
                <a:path w="3514725" h="2828925">
                  <a:moveTo>
                    <a:pt x="0" y="2828543"/>
                  </a:moveTo>
                  <a:lnTo>
                    <a:pt x="3514344" y="2828543"/>
                  </a:lnTo>
                  <a:lnTo>
                    <a:pt x="3514344" y="0"/>
                  </a:lnTo>
                  <a:lnTo>
                    <a:pt x="0" y="0"/>
                  </a:lnTo>
                  <a:lnTo>
                    <a:pt x="0" y="2828543"/>
                  </a:lnTo>
                  <a:close/>
                </a:path>
              </a:pathLst>
            </a:custGeom>
            <a:ln w="18288">
              <a:solidFill>
                <a:srgbClr val="00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720134" y="4767658"/>
            <a:ext cx="5379466" cy="3358683"/>
          </a:xfrm>
          <a:custGeom>
            <a:avLst/>
            <a:gdLst/>
            <a:ahLst/>
            <a:cxnLst/>
            <a:rect l="l" t="t" r="r" b="b"/>
            <a:pathLst>
              <a:path w="4457700" h="3009900">
                <a:moveTo>
                  <a:pt x="0" y="3009900"/>
                </a:moveTo>
                <a:lnTo>
                  <a:pt x="4457700" y="3009900"/>
                </a:lnTo>
                <a:lnTo>
                  <a:pt x="4457700" y="0"/>
                </a:lnTo>
                <a:lnTo>
                  <a:pt x="0" y="0"/>
                </a:lnTo>
                <a:lnTo>
                  <a:pt x="0" y="3009900"/>
                </a:lnTo>
                <a:close/>
              </a:path>
            </a:pathLst>
          </a:custGeom>
          <a:ln w="18288">
            <a:solidFill>
              <a:srgbClr val="000000"/>
            </a:solidFill>
          </a:ln>
        </p:spPr>
        <p:txBody>
          <a:bodyPr wrap="square" lIns="0" tIns="0" rIns="0" bIns="0" rtlCol="0"/>
          <a:lstStyle/>
          <a:p>
            <a:endParaRPr/>
          </a:p>
        </p:txBody>
      </p:sp>
      <p:sp>
        <p:nvSpPr>
          <p:cNvPr id="4" name="object 4"/>
          <p:cNvSpPr/>
          <p:nvPr/>
        </p:nvSpPr>
        <p:spPr>
          <a:xfrm>
            <a:off x="803815" y="4792984"/>
            <a:ext cx="5212105" cy="3261563"/>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25450" y="244475"/>
            <a:ext cx="6934200" cy="731611"/>
          </a:xfrm>
          <a:prstGeom prst="rect">
            <a:avLst/>
          </a:prstGeom>
          <a:solidFill>
            <a:srgbClr val="7F0000"/>
          </a:solidFill>
        </p:spPr>
        <p:txBody>
          <a:bodyPr vert="horz" wrap="square" lIns="0" tIns="0" rIns="0" bIns="0" rtlCol="0">
            <a:spAutoFit/>
          </a:bodyPr>
          <a:lstStyle/>
          <a:p>
            <a:pPr algn="ctr"/>
            <a:r>
              <a:rPr b="1" spc="-5" dirty="0">
                <a:solidFill>
                  <a:srgbClr val="FFFFFF"/>
                </a:solidFill>
                <a:latin typeface="Arial"/>
                <a:cs typeface="Arial"/>
              </a:rPr>
              <a:t>3. Zonas tiempo-corriente para corriente alterna </a:t>
            </a:r>
            <a:r>
              <a:rPr b="1" dirty="0">
                <a:solidFill>
                  <a:srgbClr val="FFFFFF"/>
                </a:solidFill>
                <a:latin typeface="Arial"/>
                <a:cs typeface="Arial"/>
              </a:rPr>
              <a:t>con</a:t>
            </a:r>
            <a:r>
              <a:rPr b="1" spc="-45" dirty="0">
                <a:solidFill>
                  <a:srgbClr val="FFFFFF"/>
                </a:solidFill>
                <a:latin typeface="Arial"/>
                <a:cs typeface="Arial"/>
              </a:rPr>
              <a:t> </a:t>
            </a:r>
            <a:r>
              <a:rPr b="1" spc="-5" dirty="0" err="1" smtClean="0">
                <a:solidFill>
                  <a:srgbClr val="FFFFFF"/>
                </a:solidFill>
                <a:latin typeface="Arial"/>
                <a:cs typeface="Arial"/>
              </a:rPr>
              <a:t>frecuencias</a:t>
            </a:r>
            <a:r>
              <a:rPr lang="en-US" b="1" spc="-5" dirty="0" smtClean="0">
                <a:solidFill>
                  <a:srgbClr val="FFFFFF"/>
                </a:solidFill>
                <a:latin typeface="Arial"/>
                <a:cs typeface="Arial"/>
              </a:rPr>
              <a:t> </a:t>
            </a:r>
            <a:r>
              <a:rPr lang="es-AR" b="1" spc="-5" dirty="0" smtClean="0">
                <a:solidFill>
                  <a:srgbClr val="FFFFFF"/>
                </a:solidFill>
                <a:latin typeface="Arial"/>
                <a:cs typeface="Arial"/>
              </a:rPr>
              <a:t>comprendidas entre 15 y</a:t>
            </a:r>
            <a:r>
              <a:rPr lang="es-AR" b="1" spc="15" dirty="0" smtClean="0">
                <a:solidFill>
                  <a:srgbClr val="FFFFFF"/>
                </a:solidFill>
                <a:latin typeface="Arial"/>
                <a:cs typeface="Arial"/>
              </a:rPr>
              <a:t> </a:t>
            </a:r>
            <a:r>
              <a:rPr lang="es-AR" b="1" spc="-5" dirty="0" smtClean="0">
                <a:solidFill>
                  <a:srgbClr val="FFFFFF"/>
                </a:solidFill>
                <a:latin typeface="Arial"/>
                <a:cs typeface="Arial"/>
              </a:rPr>
              <a:t>100Hz</a:t>
            </a:r>
            <a:endParaRPr lang="es-AR" dirty="0" smtClean="0">
              <a:latin typeface="Arial"/>
              <a:cs typeface="Arial"/>
            </a:endParaRPr>
          </a:p>
          <a:p>
            <a:pPr>
              <a:lnSpc>
                <a:spcPts val="1345"/>
              </a:lnSpc>
            </a:pPr>
            <a:endParaRPr dirty="0">
              <a:latin typeface="Arial"/>
              <a:cs typeface="Arial"/>
            </a:endParaRPr>
          </a:p>
        </p:txBody>
      </p:sp>
      <p:sp>
        <p:nvSpPr>
          <p:cNvPr id="7" name="object 7"/>
          <p:cNvSpPr txBox="1"/>
          <p:nvPr/>
        </p:nvSpPr>
        <p:spPr>
          <a:xfrm>
            <a:off x="196850" y="1082675"/>
            <a:ext cx="7162800" cy="3684983"/>
          </a:xfrm>
          <a:prstGeom prst="rect">
            <a:avLst/>
          </a:prstGeom>
        </p:spPr>
        <p:txBody>
          <a:bodyPr vert="horz" wrap="square" lIns="0" tIns="22225" rIns="0" bIns="0" rtlCol="0">
            <a:spAutoFit/>
          </a:bodyPr>
          <a:lstStyle/>
          <a:p>
            <a:pPr marL="12700" marR="5080" algn="just">
              <a:spcBef>
                <a:spcPts val="175"/>
              </a:spcBef>
            </a:pPr>
            <a:r>
              <a:rPr sz="1400" spc="-5" dirty="0">
                <a:latin typeface="Arial"/>
                <a:cs typeface="Arial"/>
              </a:rPr>
              <a:t>La </a:t>
            </a:r>
            <a:r>
              <a:rPr sz="1400" dirty="0">
                <a:latin typeface="Arial"/>
                <a:cs typeface="Arial"/>
              </a:rPr>
              <a:t>gravedad </a:t>
            </a:r>
            <a:r>
              <a:rPr sz="1400" spc="-5" dirty="0">
                <a:latin typeface="Arial"/>
                <a:cs typeface="Arial"/>
              </a:rPr>
              <a:t>de un </a:t>
            </a:r>
            <a:r>
              <a:rPr sz="1400" dirty="0">
                <a:latin typeface="Arial"/>
                <a:cs typeface="Arial"/>
              </a:rPr>
              <a:t>choque </a:t>
            </a:r>
            <a:r>
              <a:rPr sz="1400" spc="-5" dirty="0">
                <a:latin typeface="Arial"/>
                <a:cs typeface="Arial"/>
              </a:rPr>
              <a:t>eléctrico </a:t>
            </a:r>
            <a:r>
              <a:rPr sz="1400" dirty="0">
                <a:latin typeface="Arial"/>
                <a:cs typeface="Arial"/>
              </a:rPr>
              <a:t>viene determinada fundamentalmente </a:t>
            </a:r>
            <a:r>
              <a:rPr sz="1400" spc="-5" dirty="0">
                <a:latin typeface="Arial"/>
                <a:cs typeface="Arial"/>
              </a:rPr>
              <a:t>por la </a:t>
            </a:r>
            <a:r>
              <a:rPr sz="1400" b="1" i="1" spc="-5" dirty="0">
                <a:latin typeface="Arial"/>
                <a:cs typeface="Arial"/>
              </a:rPr>
              <a:t>Valor eficaz  de la </a:t>
            </a:r>
            <a:r>
              <a:rPr sz="1400" b="1" i="1" dirty="0">
                <a:latin typeface="Arial"/>
                <a:cs typeface="Arial"/>
              </a:rPr>
              <a:t>Corriente </a:t>
            </a:r>
            <a:r>
              <a:rPr sz="1400" spc="-5" dirty="0">
                <a:latin typeface="Arial"/>
                <a:cs typeface="Arial"/>
              </a:rPr>
              <a:t>y </a:t>
            </a:r>
            <a:r>
              <a:rPr sz="1400" b="1" i="1" dirty="0">
                <a:latin typeface="Arial"/>
                <a:cs typeface="Arial"/>
              </a:rPr>
              <a:t>Duración </a:t>
            </a:r>
            <a:r>
              <a:rPr sz="1400" b="1" i="1" spc="-5" dirty="0">
                <a:latin typeface="Arial"/>
                <a:cs typeface="Arial"/>
              </a:rPr>
              <a:t>de la</a:t>
            </a:r>
            <a:r>
              <a:rPr sz="1400" b="1" i="1" spc="-15" dirty="0">
                <a:latin typeface="Arial"/>
                <a:cs typeface="Arial"/>
              </a:rPr>
              <a:t> </a:t>
            </a:r>
            <a:r>
              <a:rPr sz="1400" b="1" i="1" spc="-5" dirty="0">
                <a:latin typeface="Arial"/>
                <a:cs typeface="Arial"/>
              </a:rPr>
              <a:t>descarga.</a:t>
            </a:r>
            <a:endParaRPr sz="1400" dirty="0">
              <a:latin typeface="Arial"/>
              <a:cs typeface="Arial"/>
            </a:endParaRPr>
          </a:p>
          <a:p>
            <a:pPr algn="just">
              <a:spcBef>
                <a:spcPts val="35"/>
              </a:spcBef>
            </a:pPr>
            <a:endParaRPr sz="1400" dirty="0">
              <a:latin typeface="Times New Roman"/>
              <a:cs typeface="Times New Roman"/>
            </a:endParaRPr>
          </a:p>
          <a:p>
            <a:pPr marL="12700" marR="106680" algn="just"/>
            <a:r>
              <a:rPr sz="1400" dirty="0">
                <a:latin typeface="Arial"/>
                <a:cs typeface="Arial"/>
              </a:rPr>
              <a:t>Evidentemente </a:t>
            </a:r>
            <a:r>
              <a:rPr sz="1400" spc="-5" dirty="0">
                <a:latin typeface="Arial"/>
                <a:cs typeface="Arial"/>
              </a:rPr>
              <a:t>cuanto </a:t>
            </a:r>
            <a:r>
              <a:rPr sz="1400" dirty="0">
                <a:latin typeface="Arial"/>
                <a:cs typeface="Arial"/>
              </a:rPr>
              <a:t>mayor </a:t>
            </a:r>
            <a:r>
              <a:rPr sz="1400" spc="-5" dirty="0">
                <a:latin typeface="Arial"/>
                <a:cs typeface="Arial"/>
              </a:rPr>
              <a:t>es el </a:t>
            </a:r>
            <a:r>
              <a:rPr sz="1400" dirty="0">
                <a:latin typeface="Arial"/>
                <a:cs typeface="Arial"/>
              </a:rPr>
              <a:t>valor eficaz de </a:t>
            </a:r>
            <a:r>
              <a:rPr sz="1400" spc="-5" dirty="0">
                <a:latin typeface="Arial"/>
                <a:cs typeface="Arial"/>
              </a:rPr>
              <a:t>la </a:t>
            </a:r>
            <a:r>
              <a:rPr sz="1400" dirty="0">
                <a:latin typeface="Arial"/>
                <a:cs typeface="Arial"/>
              </a:rPr>
              <a:t>corriente que </a:t>
            </a:r>
            <a:r>
              <a:rPr sz="1400" spc="-5" dirty="0">
                <a:latin typeface="Arial"/>
                <a:cs typeface="Arial"/>
              </a:rPr>
              <a:t>circula </a:t>
            </a:r>
            <a:r>
              <a:rPr sz="1400" dirty="0">
                <a:latin typeface="Arial"/>
                <a:cs typeface="Arial"/>
              </a:rPr>
              <a:t>por </a:t>
            </a:r>
            <a:r>
              <a:rPr sz="1400" spc="-5" dirty="0">
                <a:latin typeface="Arial"/>
                <a:cs typeface="Arial"/>
              </a:rPr>
              <a:t>el cuerpo </a:t>
            </a:r>
            <a:r>
              <a:rPr sz="1400" dirty="0">
                <a:latin typeface="Arial"/>
                <a:cs typeface="Arial"/>
              </a:rPr>
              <a:t>más  </a:t>
            </a:r>
            <a:r>
              <a:rPr sz="1400" spc="-5" dirty="0">
                <a:latin typeface="Arial"/>
                <a:cs typeface="Arial"/>
              </a:rPr>
              <a:t>graves </a:t>
            </a:r>
            <a:r>
              <a:rPr sz="1400" dirty="0">
                <a:latin typeface="Arial"/>
                <a:cs typeface="Arial"/>
              </a:rPr>
              <a:t>son </a:t>
            </a:r>
            <a:r>
              <a:rPr sz="1400" spc="-5" dirty="0">
                <a:latin typeface="Arial"/>
                <a:cs typeface="Arial"/>
              </a:rPr>
              <a:t>las consecuencias </a:t>
            </a:r>
            <a:r>
              <a:rPr sz="1400" dirty="0">
                <a:latin typeface="Arial"/>
                <a:cs typeface="Arial"/>
              </a:rPr>
              <a:t>del </a:t>
            </a:r>
            <a:r>
              <a:rPr sz="1400" spc="-5" dirty="0">
                <a:latin typeface="Arial"/>
                <a:cs typeface="Arial"/>
              </a:rPr>
              <a:t>choque eléctrico, y las consecuencias se agravan </a:t>
            </a:r>
            <a:r>
              <a:rPr sz="1400" dirty="0">
                <a:latin typeface="Arial"/>
                <a:cs typeface="Arial"/>
              </a:rPr>
              <a:t>al  aumentar </a:t>
            </a:r>
            <a:r>
              <a:rPr sz="1400" spc="-5" dirty="0">
                <a:latin typeface="Arial"/>
                <a:cs typeface="Arial"/>
              </a:rPr>
              <a:t>la duración </a:t>
            </a:r>
            <a:r>
              <a:rPr sz="1400" dirty="0">
                <a:latin typeface="Arial"/>
                <a:cs typeface="Arial"/>
              </a:rPr>
              <a:t>de </a:t>
            </a:r>
            <a:r>
              <a:rPr sz="1400" spc="-5" dirty="0">
                <a:latin typeface="Arial"/>
                <a:cs typeface="Arial"/>
              </a:rPr>
              <a:t>la descarga. </a:t>
            </a:r>
            <a:r>
              <a:rPr sz="1400" dirty="0">
                <a:latin typeface="Arial"/>
                <a:cs typeface="Arial"/>
              </a:rPr>
              <a:t>Los </a:t>
            </a:r>
            <a:r>
              <a:rPr sz="1400" spc="-5" dirty="0">
                <a:latin typeface="Arial"/>
                <a:cs typeface="Arial"/>
              </a:rPr>
              <a:t>choques </a:t>
            </a:r>
            <a:r>
              <a:rPr sz="1400" dirty="0">
                <a:latin typeface="Arial"/>
                <a:cs typeface="Arial"/>
              </a:rPr>
              <a:t>eléctricos </a:t>
            </a:r>
            <a:r>
              <a:rPr sz="1400" spc="-5" dirty="0">
                <a:latin typeface="Arial"/>
                <a:cs typeface="Arial"/>
              </a:rPr>
              <a:t>de duración mayor a 0.5  segundos son </a:t>
            </a:r>
            <a:r>
              <a:rPr sz="1400" dirty="0">
                <a:latin typeface="Arial"/>
                <a:cs typeface="Arial"/>
              </a:rPr>
              <a:t>especialmente </a:t>
            </a:r>
            <a:r>
              <a:rPr sz="1400" spc="-5" dirty="0">
                <a:latin typeface="Arial"/>
                <a:cs typeface="Arial"/>
              </a:rPr>
              <a:t>peligrosos puesto </a:t>
            </a:r>
            <a:r>
              <a:rPr sz="1400" dirty="0">
                <a:latin typeface="Arial"/>
                <a:cs typeface="Arial"/>
              </a:rPr>
              <a:t>que </a:t>
            </a:r>
            <a:r>
              <a:rPr sz="1400" spc="-5" dirty="0">
                <a:latin typeface="Arial"/>
                <a:cs typeface="Arial"/>
              </a:rPr>
              <a:t>la probabilidad de incluir </a:t>
            </a:r>
            <a:r>
              <a:rPr sz="1400" dirty="0">
                <a:latin typeface="Arial"/>
                <a:cs typeface="Arial"/>
              </a:rPr>
              <a:t>el período  vulnerable </a:t>
            </a:r>
            <a:r>
              <a:rPr sz="1400" spc="-5" dirty="0">
                <a:latin typeface="Arial"/>
                <a:cs typeface="Arial"/>
              </a:rPr>
              <a:t>es </a:t>
            </a:r>
            <a:r>
              <a:rPr sz="1400" spc="5" dirty="0">
                <a:latin typeface="Arial"/>
                <a:cs typeface="Arial"/>
              </a:rPr>
              <a:t>muy</a:t>
            </a:r>
            <a:r>
              <a:rPr sz="1400" spc="-30" dirty="0">
                <a:latin typeface="Arial"/>
                <a:cs typeface="Arial"/>
              </a:rPr>
              <a:t> </a:t>
            </a:r>
            <a:r>
              <a:rPr sz="1400" dirty="0">
                <a:latin typeface="Arial"/>
                <a:cs typeface="Arial"/>
              </a:rPr>
              <a:t>elevada.</a:t>
            </a:r>
          </a:p>
          <a:p>
            <a:pPr algn="just">
              <a:spcBef>
                <a:spcPts val="20"/>
              </a:spcBef>
            </a:pPr>
            <a:endParaRPr sz="1400" dirty="0">
              <a:latin typeface="Times New Roman"/>
              <a:cs typeface="Times New Roman"/>
            </a:endParaRPr>
          </a:p>
          <a:p>
            <a:pPr marL="12700" marR="126364" algn="just"/>
            <a:r>
              <a:rPr sz="1400" spc="-5" dirty="0">
                <a:latin typeface="Arial"/>
                <a:cs typeface="Arial"/>
              </a:rPr>
              <a:t>En la </a:t>
            </a:r>
            <a:r>
              <a:rPr sz="1400" dirty="0">
                <a:latin typeface="Arial"/>
                <a:cs typeface="Arial"/>
              </a:rPr>
              <a:t>norma </a:t>
            </a:r>
            <a:r>
              <a:rPr sz="1400" spc="-5" dirty="0">
                <a:latin typeface="Arial"/>
                <a:cs typeface="Arial"/>
              </a:rPr>
              <a:t>IEC 60479-1 se </a:t>
            </a:r>
            <a:r>
              <a:rPr sz="1400" dirty="0">
                <a:latin typeface="Arial"/>
                <a:cs typeface="Arial"/>
              </a:rPr>
              <a:t>definen una serie de </a:t>
            </a:r>
            <a:r>
              <a:rPr sz="1400" spc="-5" dirty="0">
                <a:latin typeface="Arial"/>
                <a:cs typeface="Arial"/>
              </a:rPr>
              <a:t>gráficas </a:t>
            </a:r>
            <a:r>
              <a:rPr sz="1400" b="1" i="1" spc="-5" dirty="0">
                <a:latin typeface="Arial"/>
                <a:cs typeface="Arial"/>
              </a:rPr>
              <a:t>Zonas tiempo-corriente </a:t>
            </a:r>
            <a:r>
              <a:rPr sz="1400" spc="-5" dirty="0">
                <a:latin typeface="Arial"/>
                <a:cs typeface="Arial"/>
              </a:rPr>
              <a:t>que  </a:t>
            </a:r>
            <a:r>
              <a:rPr sz="1400" dirty="0">
                <a:latin typeface="Arial"/>
                <a:cs typeface="Arial"/>
              </a:rPr>
              <a:t>permiten </a:t>
            </a:r>
            <a:r>
              <a:rPr sz="1400" spc="-5" dirty="0">
                <a:latin typeface="Arial"/>
                <a:cs typeface="Arial"/>
              </a:rPr>
              <a:t>evaluar los </a:t>
            </a:r>
            <a:r>
              <a:rPr sz="1400" dirty="0">
                <a:latin typeface="Arial"/>
                <a:cs typeface="Arial"/>
              </a:rPr>
              <a:t>efectos </a:t>
            </a:r>
            <a:r>
              <a:rPr sz="1400" spc="-5" dirty="0">
                <a:latin typeface="Arial"/>
                <a:cs typeface="Arial"/>
              </a:rPr>
              <a:t>fisiológicos de las corrientes en </a:t>
            </a:r>
            <a:r>
              <a:rPr sz="1400" dirty="0">
                <a:latin typeface="Arial"/>
                <a:cs typeface="Arial"/>
              </a:rPr>
              <a:t>función de </a:t>
            </a:r>
            <a:r>
              <a:rPr sz="1400" spc="-5" dirty="0">
                <a:latin typeface="Arial"/>
                <a:cs typeface="Arial"/>
              </a:rPr>
              <a:t>su valor </a:t>
            </a:r>
            <a:r>
              <a:rPr sz="1400" dirty="0">
                <a:latin typeface="Arial"/>
                <a:cs typeface="Arial"/>
              </a:rPr>
              <a:t>eficaz </a:t>
            </a:r>
            <a:r>
              <a:rPr sz="1400" spc="-5" dirty="0">
                <a:latin typeface="Arial"/>
                <a:cs typeface="Arial"/>
              </a:rPr>
              <a:t>y del  </a:t>
            </a:r>
            <a:r>
              <a:rPr sz="1400" dirty="0">
                <a:latin typeface="Arial"/>
                <a:cs typeface="Arial"/>
              </a:rPr>
              <a:t>tiempo </a:t>
            </a:r>
            <a:r>
              <a:rPr sz="1400" spc="-5" dirty="0">
                <a:latin typeface="Arial"/>
                <a:cs typeface="Arial"/>
              </a:rPr>
              <a:t>de </a:t>
            </a:r>
            <a:r>
              <a:rPr sz="1400" dirty="0">
                <a:latin typeface="Arial"/>
                <a:cs typeface="Arial"/>
              </a:rPr>
              <a:t>duración de </a:t>
            </a:r>
            <a:r>
              <a:rPr sz="1400" spc="-5" dirty="0">
                <a:latin typeface="Arial"/>
                <a:cs typeface="Arial"/>
              </a:rPr>
              <a:t>la descarga. </a:t>
            </a:r>
            <a:r>
              <a:rPr sz="1400" dirty="0">
                <a:latin typeface="Arial"/>
                <a:cs typeface="Arial"/>
              </a:rPr>
              <a:t>Estos </a:t>
            </a:r>
            <a:r>
              <a:rPr sz="1400" spc="-5" dirty="0">
                <a:latin typeface="Arial"/>
                <a:cs typeface="Arial"/>
              </a:rPr>
              <a:t>gráficos fueron elaborados a </a:t>
            </a:r>
            <a:r>
              <a:rPr sz="1400" dirty="0">
                <a:latin typeface="Arial"/>
                <a:cs typeface="Arial"/>
              </a:rPr>
              <a:t>partir </a:t>
            </a:r>
            <a:r>
              <a:rPr sz="1400" spc="-5" dirty="0">
                <a:latin typeface="Arial"/>
                <a:cs typeface="Arial"/>
              </a:rPr>
              <a:t>de accidentes  eléctricos y </a:t>
            </a:r>
            <a:r>
              <a:rPr sz="1400" dirty="0">
                <a:latin typeface="Arial"/>
                <a:cs typeface="Arial"/>
              </a:rPr>
              <a:t>de experimentación </a:t>
            </a:r>
            <a:r>
              <a:rPr sz="1400" spc="-5" dirty="0">
                <a:latin typeface="Arial"/>
                <a:cs typeface="Arial"/>
              </a:rPr>
              <a:t>con</a:t>
            </a:r>
            <a:r>
              <a:rPr sz="1400" dirty="0">
                <a:latin typeface="Arial"/>
                <a:cs typeface="Arial"/>
              </a:rPr>
              <a:t> animales.</a:t>
            </a:r>
          </a:p>
          <a:p>
            <a:pPr algn="just">
              <a:spcBef>
                <a:spcPts val="40"/>
              </a:spcBef>
            </a:pPr>
            <a:endParaRPr sz="1400" dirty="0">
              <a:latin typeface="Times New Roman"/>
              <a:cs typeface="Times New Roman"/>
            </a:endParaRPr>
          </a:p>
          <a:p>
            <a:pPr marL="12700" marR="20320" algn="just"/>
            <a:r>
              <a:rPr sz="1400" spc="-5" dirty="0">
                <a:latin typeface="Arial"/>
                <a:cs typeface="Arial"/>
              </a:rPr>
              <a:t>En la </a:t>
            </a:r>
            <a:r>
              <a:rPr sz="1400" dirty="0">
                <a:latin typeface="Arial"/>
                <a:cs typeface="Arial"/>
              </a:rPr>
              <a:t>figura </a:t>
            </a:r>
            <a:r>
              <a:rPr sz="1400" spc="-5" dirty="0">
                <a:latin typeface="Arial"/>
                <a:cs typeface="Arial"/>
              </a:rPr>
              <a:t>3 se </a:t>
            </a:r>
            <a:r>
              <a:rPr sz="1400" dirty="0">
                <a:latin typeface="Arial"/>
                <a:cs typeface="Arial"/>
              </a:rPr>
              <a:t>reproducen </a:t>
            </a:r>
            <a:r>
              <a:rPr sz="1400" spc="-5" dirty="0">
                <a:latin typeface="Arial"/>
                <a:cs typeface="Arial"/>
              </a:rPr>
              <a:t>las zonas </a:t>
            </a:r>
            <a:r>
              <a:rPr sz="1400" dirty="0">
                <a:latin typeface="Arial"/>
                <a:cs typeface="Arial"/>
              </a:rPr>
              <a:t>tiempo-corriente </a:t>
            </a:r>
            <a:r>
              <a:rPr sz="1400" spc="-5" dirty="0">
                <a:latin typeface="Arial"/>
                <a:cs typeface="Arial"/>
              </a:rPr>
              <a:t>correspondientes a </a:t>
            </a:r>
            <a:r>
              <a:rPr sz="1400" dirty="0">
                <a:latin typeface="Arial"/>
                <a:cs typeface="Arial"/>
              </a:rPr>
              <a:t>corriente alterna,  </a:t>
            </a:r>
            <a:r>
              <a:rPr sz="1400" spc="-5" dirty="0">
                <a:latin typeface="Arial"/>
                <a:cs typeface="Arial"/>
              </a:rPr>
              <a:t>con frecuencias comprendidas entre 15 y 100Hz, </a:t>
            </a:r>
            <a:r>
              <a:rPr sz="1400" dirty="0">
                <a:latin typeface="Arial"/>
                <a:cs typeface="Arial"/>
              </a:rPr>
              <a:t>que </a:t>
            </a:r>
            <a:r>
              <a:rPr sz="1400" spc="-5" dirty="0">
                <a:latin typeface="Arial"/>
                <a:cs typeface="Arial"/>
              </a:rPr>
              <a:t>circulan por </a:t>
            </a:r>
            <a:r>
              <a:rPr sz="1400" dirty="0">
                <a:latin typeface="Arial"/>
                <a:cs typeface="Arial"/>
              </a:rPr>
              <a:t>el </a:t>
            </a:r>
            <a:r>
              <a:rPr sz="1400" spc="-5" dirty="0">
                <a:latin typeface="Arial"/>
                <a:cs typeface="Arial"/>
              </a:rPr>
              <a:t>trayecto mano izquierda-  pies.</a:t>
            </a:r>
            <a:endParaRPr sz="1400" dirty="0">
              <a:latin typeface="Arial"/>
              <a:cs typeface="Arial"/>
            </a:endParaRPr>
          </a:p>
        </p:txBody>
      </p:sp>
      <p:sp>
        <p:nvSpPr>
          <p:cNvPr id="8" name="object 8"/>
          <p:cNvSpPr txBox="1"/>
          <p:nvPr/>
        </p:nvSpPr>
        <p:spPr>
          <a:xfrm>
            <a:off x="441987" y="7960066"/>
            <a:ext cx="5817757" cy="838050"/>
          </a:xfrm>
          <a:prstGeom prst="rect">
            <a:avLst/>
          </a:prstGeom>
        </p:spPr>
        <p:txBody>
          <a:bodyPr vert="horz" wrap="square" lIns="0" tIns="12065" rIns="0" bIns="0" rtlCol="0">
            <a:spAutoFit/>
          </a:bodyPr>
          <a:lstStyle/>
          <a:p>
            <a:pPr marL="961390" algn="ctr">
              <a:lnSpc>
                <a:spcPts val="1170"/>
              </a:lnSpc>
              <a:spcBef>
                <a:spcPts val="95"/>
              </a:spcBef>
            </a:pPr>
            <a:endParaRPr lang="en-US" sz="1200" b="1" i="1" spc="-5" dirty="0" smtClean="0">
              <a:solidFill>
                <a:srgbClr val="7F0000"/>
              </a:solidFill>
              <a:latin typeface="Arial"/>
              <a:cs typeface="Arial"/>
            </a:endParaRPr>
          </a:p>
          <a:p>
            <a:pPr marL="961390" algn="ctr">
              <a:lnSpc>
                <a:spcPts val="1170"/>
              </a:lnSpc>
              <a:spcBef>
                <a:spcPts val="95"/>
              </a:spcBef>
            </a:pPr>
            <a:r>
              <a:rPr sz="1200" b="1" i="1" spc="-5" dirty="0" err="1" smtClean="0">
                <a:solidFill>
                  <a:srgbClr val="7F0000"/>
                </a:solidFill>
                <a:latin typeface="Arial"/>
                <a:cs typeface="Arial"/>
              </a:rPr>
              <a:t>Figura</a:t>
            </a:r>
            <a:r>
              <a:rPr sz="1200" b="1" i="1" spc="-10" dirty="0" smtClean="0">
                <a:solidFill>
                  <a:srgbClr val="7F0000"/>
                </a:solidFill>
                <a:latin typeface="Arial"/>
                <a:cs typeface="Arial"/>
              </a:rPr>
              <a:t> </a:t>
            </a:r>
            <a:r>
              <a:rPr sz="1200" b="1" i="1" spc="-5" dirty="0">
                <a:solidFill>
                  <a:srgbClr val="7F0000"/>
                </a:solidFill>
                <a:latin typeface="Arial"/>
                <a:cs typeface="Arial"/>
              </a:rPr>
              <a:t>3</a:t>
            </a:r>
            <a:endParaRPr sz="1200" dirty="0">
              <a:latin typeface="Arial"/>
              <a:cs typeface="Arial"/>
            </a:endParaRPr>
          </a:p>
          <a:p>
            <a:pPr marL="972819" marR="5080" algn="ctr">
              <a:lnSpc>
                <a:spcPts val="1150"/>
              </a:lnSpc>
              <a:spcBef>
                <a:spcPts val="50"/>
              </a:spcBef>
            </a:pPr>
            <a:r>
              <a:rPr sz="1200" spc="-5" dirty="0">
                <a:latin typeface="Arial"/>
                <a:cs typeface="Arial"/>
              </a:rPr>
              <a:t>Zonas tiempo-corriente </a:t>
            </a:r>
            <a:r>
              <a:rPr sz="1200" dirty="0">
                <a:latin typeface="Arial"/>
                <a:cs typeface="Arial"/>
              </a:rPr>
              <a:t>para </a:t>
            </a:r>
            <a:r>
              <a:rPr sz="1200" spc="-5" dirty="0">
                <a:latin typeface="Arial"/>
                <a:cs typeface="Arial"/>
              </a:rPr>
              <a:t>corrientes alternas </a:t>
            </a:r>
            <a:r>
              <a:rPr sz="1200" dirty="0">
                <a:latin typeface="Arial"/>
                <a:cs typeface="Arial"/>
              </a:rPr>
              <a:t>(15 </a:t>
            </a:r>
            <a:r>
              <a:rPr sz="1200" spc="-5" dirty="0">
                <a:latin typeface="Arial"/>
                <a:cs typeface="Arial"/>
              </a:rPr>
              <a:t>a 100Hz),  trayecto </a:t>
            </a:r>
            <a:r>
              <a:rPr sz="1200" dirty="0">
                <a:latin typeface="Arial"/>
                <a:cs typeface="Arial"/>
              </a:rPr>
              <a:t>mano </a:t>
            </a:r>
            <a:r>
              <a:rPr sz="1200" spc="-5" dirty="0">
                <a:latin typeface="Arial"/>
                <a:cs typeface="Arial"/>
              </a:rPr>
              <a:t>izquierda a</a:t>
            </a:r>
            <a:r>
              <a:rPr sz="1200" spc="20" dirty="0">
                <a:latin typeface="Arial"/>
                <a:cs typeface="Arial"/>
              </a:rPr>
              <a:t> </a:t>
            </a:r>
            <a:r>
              <a:rPr sz="1200" spc="-5" dirty="0">
                <a:latin typeface="Arial"/>
                <a:cs typeface="Arial"/>
              </a:rPr>
              <a:t>pies.</a:t>
            </a:r>
            <a:endParaRPr sz="1200" dirty="0">
              <a:latin typeface="Arial"/>
              <a:cs typeface="Arial"/>
            </a:endParaRPr>
          </a:p>
          <a:p>
            <a:pPr>
              <a:lnSpc>
                <a:spcPct val="100000"/>
              </a:lnSpc>
              <a:spcBef>
                <a:spcPts val="40"/>
              </a:spcBef>
            </a:pPr>
            <a:endParaRPr sz="1200" dirty="0">
              <a:latin typeface="Times New Roman"/>
              <a:cs typeface="Times New Roman"/>
            </a:endParaRPr>
          </a:p>
        </p:txBody>
      </p:sp>
      <p:pic>
        <p:nvPicPr>
          <p:cNvPr id="15" name="Imagen 14"/>
          <p:cNvPicPr>
            <a:picLocks noChangeAspect="1"/>
          </p:cNvPicPr>
          <p:nvPr/>
        </p:nvPicPr>
        <p:blipFill>
          <a:blip r:embed="rId3"/>
          <a:stretch>
            <a:fillRect/>
          </a:stretch>
        </p:blipFill>
        <p:spPr>
          <a:xfrm>
            <a:off x="317029" y="8626475"/>
            <a:ext cx="6890221" cy="192112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65267" y="2835275"/>
            <a:ext cx="6765783" cy="514885"/>
          </a:xfrm>
          <a:prstGeom prst="rect">
            <a:avLst/>
          </a:prstGeom>
        </p:spPr>
        <p:txBody>
          <a:bodyPr vert="horz" wrap="square" lIns="0" tIns="22225" rIns="0" bIns="0" rtlCol="0">
            <a:spAutoFit/>
          </a:bodyPr>
          <a:lstStyle/>
          <a:p>
            <a:pPr marL="12700" marR="5080" algn="just">
              <a:spcBef>
                <a:spcPts val="175"/>
              </a:spcBef>
            </a:pPr>
            <a:r>
              <a:rPr sz="1600" spc="-5" dirty="0">
                <a:latin typeface="Arial"/>
                <a:cs typeface="Arial"/>
              </a:rPr>
              <a:t>En la </a:t>
            </a:r>
            <a:r>
              <a:rPr sz="1600" dirty="0">
                <a:latin typeface="Arial"/>
                <a:cs typeface="Arial"/>
              </a:rPr>
              <a:t>Tabla </a:t>
            </a:r>
            <a:r>
              <a:rPr sz="1600" spc="-5" dirty="0">
                <a:latin typeface="Arial"/>
                <a:cs typeface="Arial"/>
              </a:rPr>
              <a:t>3 se hace un resumen de las zonas </a:t>
            </a:r>
            <a:r>
              <a:rPr sz="1600" dirty="0">
                <a:latin typeface="Arial"/>
                <a:cs typeface="Arial"/>
              </a:rPr>
              <a:t>tiempo-corriente </a:t>
            </a:r>
            <a:r>
              <a:rPr sz="1600" spc="-5" dirty="0">
                <a:latin typeface="Arial"/>
                <a:cs typeface="Arial"/>
              </a:rPr>
              <a:t>y </a:t>
            </a:r>
            <a:r>
              <a:rPr sz="1600" dirty="0">
                <a:latin typeface="Arial"/>
                <a:cs typeface="Arial"/>
              </a:rPr>
              <a:t>de </a:t>
            </a:r>
            <a:r>
              <a:rPr sz="1600" spc="-5" dirty="0">
                <a:latin typeface="Arial"/>
                <a:cs typeface="Arial"/>
              </a:rPr>
              <a:t>los efectos fisiológicos  que se desprenden de la Figura</a:t>
            </a:r>
            <a:r>
              <a:rPr sz="1600" spc="25" dirty="0">
                <a:latin typeface="Arial"/>
                <a:cs typeface="Arial"/>
              </a:rPr>
              <a:t> </a:t>
            </a:r>
            <a:r>
              <a:rPr sz="1600" spc="-5" dirty="0">
                <a:latin typeface="Arial"/>
                <a:cs typeface="Arial"/>
              </a:rPr>
              <a:t>3:</a:t>
            </a:r>
            <a:endParaRPr sz="1600" dirty="0">
              <a:latin typeface="Arial"/>
              <a:cs typeface="Arial"/>
            </a:endParaRPr>
          </a:p>
        </p:txBody>
      </p:sp>
      <p:pic>
        <p:nvPicPr>
          <p:cNvPr id="7" name="Imagen 6"/>
          <p:cNvPicPr>
            <a:picLocks noChangeAspect="1"/>
          </p:cNvPicPr>
          <p:nvPr/>
        </p:nvPicPr>
        <p:blipFill>
          <a:blip r:embed="rId2"/>
          <a:stretch>
            <a:fillRect/>
          </a:stretch>
        </p:blipFill>
        <p:spPr>
          <a:xfrm>
            <a:off x="365268" y="3496917"/>
            <a:ext cx="6765782" cy="406275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273050" y="549275"/>
            <a:ext cx="7010400" cy="6019800"/>
          </a:xfrm>
          <a:prstGeom prst="rect">
            <a:avLst/>
          </a:prstGeom>
        </p:spPr>
      </p:pic>
    </p:spTree>
    <p:extLst>
      <p:ext uri="{BB962C8B-B14F-4D97-AF65-F5344CB8AC3E}">
        <p14:creationId xmlns:p14="http://schemas.microsoft.com/office/powerpoint/2010/main" val="1850620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96850" y="396875"/>
            <a:ext cx="7162800" cy="9372600"/>
          </a:xfrm>
          <a:prstGeom prst="rect">
            <a:avLst/>
          </a:prstGeom>
        </p:spPr>
      </p:pic>
    </p:spTree>
    <p:extLst>
      <p:ext uri="{BB962C8B-B14F-4D97-AF65-F5344CB8AC3E}">
        <p14:creationId xmlns:p14="http://schemas.microsoft.com/office/powerpoint/2010/main" val="3925398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20650" y="244475"/>
            <a:ext cx="7162800" cy="10134600"/>
          </a:xfrm>
          <a:prstGeom prst="rect">
            <a:avLst/>
          </a:prstGeom>
        </p:spPr>
      </p:pic>
    </p:spTree>
    <p:extLst>
      <p:ext uri="{BB962C8B-B14F-4D97-AF65-F5344CB8AC3E}">
        <p14:creationId xmlns:p14="http://schemas.microsoft.com/office/powerpoint/2010/main" val="2893173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01650" y="396875"/>
            <a:ext cx="6629400" cy="8153400"/>
          </a:xfrm>
          <a:prstGeom prst="rect">
            <a:avLst/>
          </a:prstGeom>
        </p:spPr>
      </p:pic>
      <p:pic>
        <p:nvPicPr>
          <p:cNvPr id="3" name="Imagen 2"/>
          <p:cNvPicPr>
            <a:picLocks noChangeAspect="1"/>
          </p:cNvPicPr>
          <p:nvPr/>
        </p:nvPicPr>
        <p:blipFill>
          <a:blip r:embed="rId3"/>
          <a:stretch>
            <a:fillRect/>
          </a:stretch>
        </p:blipFill>
        <p:spPr>
          <a:xfrm>
            <a:off x="501650" y="8400663"/>
            <a:ext cx="6629400" cy="378212"/>
          </a:xfrm>
          <a:prstGeom prst="rect">
            <a:avLst/>
          </a:prstGeom>
        </p:spPr>
      </p:pic>
    </p:spTree>
    <p:extLst>
      <p:ext uri="{BB962C8B-B14F-4D97-AF65-F5344CB8AC3E}">
        <p14:creationId xmlns:p14="http://schemas.microsoft.com/office/powerpoint/2010/main" val="2509021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49250" y="1158875"/>
            <a:ext cx="6781800" cy="8153400"/>
          </a:xfrm>
          <a:prstGeom prst="rect">
            <a:avLst/>
          </a:prstGeom>
        </p:spPr>
      </p:pic>
    </p:spTree>
    <p:extLst>
      <p:ext uri="{BB962C8B-B14F-4D97-AF65-F5344CB8AC3E}">
        <p14:creationId xmlns:p14="http://schemas.microsoft.com/office/powerpoint/2010/main" val="4232374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73050" y="396875"/>
            <a:ext cx="6934200" cy="6629400"/>
          </a:xfrm>
          <a:prstGeom prst="rect">
            <a:avLst/>
          </a:prstGeom>
        </p:spPr>
      </p:pic>
      <p:pic>
        <p:nvPicPr>
          <p:cNvPr id="3" name="Imagen 2"/>
          <p:cNvPicPr>
            <a:picLocks noChangeAspect="1"/>
          </p:cNvPicPr>
          <p:nvPr/>
        </p:nvPicPr>
        <p:blipFill>
          <a:blip r:embed="rId3"/>
          <a:stretch>
            <a:fillRect/>
          </a:stretch>
        </p:blipFill>
        <p:spPr>
          <a:xfrm>
            <a:off x="577851" y="7026275"/>
            <a:ext cx="6379800" cy="3525200"/>
          </a:xfrm>
          <a:prstGeom prst="rect">
            <a:avLst/>
          </a:prstGeom>
        </p:spPr>
      </p:pic>
    </p:spTree>
    <p:extLst>
      <p:ext uri="{BB962C8B-B14F-4D97-AF65-F5344CB8AC3E}">
        <p14:creationId xmlns:p14="http://schemas.microsoft.com/office/powerpoint/2010/main" val="689580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25450" y="701675"/>
            <a:ext cx="6781800" cy="9372599"/>
          </a:xfrm>
          <a:prstGeom prst="rect">
            <a:avLst/>
          </a:prstGeom>
        </p:spPr>
      </p:pic>
    </p:spTree>
    <p:extLst>
      <p:ext uri="{BB962C8B-B14F-4D97-AF65-F5344CB8AC3E}">
        <p14:creationId xmlns:p14="http://schemas.microsoft.com/office/powerpoint/2010/main" val="696281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25450" y="1082675"/>
            <a:ext cx="6705599" cy="7162800"/>
          </a:xfrm>
          <a:prstGeom prst="rect">
            <a:avLst/>
          </a:prstGeom>
        </p:spPr>
      </p:pic>
    </p:spTree>
    <p:extLst>
      <p:ext uri="{BB962C8B-B14F-4D97-AF65-F5344CB8AC3E}">
        <p14:creationId xmlns:p14="http://schemas.microsoft.com/office/powerpoint/2010/main" val="4162226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63719" y="854075"/>
            <a:ext cx="6643531" cy="9067799"/>
          </a:xfrm>
          <a:prstGeom prst="rect">
            <a:avLst/>
          </a:prstGeom>
        </p:spPr>
      </p:pic>
    </p:spTree>
    <p:extLst>
      <p:ext uri="{BB962C8B-B14F-4D97-AF65-F5344CB8AC3E}">
        <p14:creationId xmlns:p14="http://schemas.microsoft.com/office/powerpoint/2010/main" val="1561072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49250" y="701675"/>
            <a:ext cx="6857999" cy="9372599"/>
          </a:xfrm>
          <a:prstGeom prst="rect">
            <a:avLst/>
          </a:prstGeom>
        </p:spPr>
      </p:pic>
    </p:spTree>
    <p:extLst>
      <p:ext uri="{BB962C8B-B14F-4D97-AF65-F5344CB8AC3E}">
        <p14:creationId xmlns:p14="http://schemas.microsoft.com/office/powerpoint/2010/main" val="1254819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12149" y="625475"/>
            <a:ext cx="6532201" cy="9601200"/>
          </a:xfrm>
          <a:prstGeom prst="rect">
            <a:avLst/>
          </a:prstGeom>
        </p:spPr>
      </p:pic>
    </p:spTree>
    <p:extLst>
      <p:ext uri="{BB962C8B-B14F-4D97-AF65-F5344CB8AC3E}">
        <p14:creationId xmlns:p14="http://schemas.microsoft.com/office/powerpoint/2010/main" val="2526733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p:cNvSpPr txBox="1"/>
          <p:nvPr/>
        </p:nvSpPr>
        <p:spPr>
          <a:xfrm>
            <a:off x="383558" y="854879"/>
            <a:ext cx="6442692" cy="177613"/>
          </a:xfrm>
          <a:prstGeom prst="rect">
            <a:avLst/>
          </a:prstGeom>
          <a:solidFill>
            <a:srgbClr val="7F0000"/>
          </a:solidFill>
        </p:spPr>
        <p:txBody>
          <a:bodyPr vert="horz" wrap="square" lIns="0" tIns="0" rIns="0" bIns="0" rtlCol="0">
            <a:spAutoFit/>
          </a:bodyPr>
          <a:lstStyle/>
          <a:p>
            <a:pPr>
              <a:lnSpc>
                <a:spcPts val="1345"/>
              </a:lnSpc>
            </a:pPr>
            <a:r>
              <a:rPr b="1" spc="-5" dirty="0">
                <a:solidFill>
                  <a:srgbClr val="FFFFFF"/>
                </a:solidFill>
                <a:latin typeface="Arial"/>
                <a:cs typeface="Arial"/>
              </a:rPr>
              <a:t>4. Valores convencionales de</a:t>
            </a:r>
            <a:r>
              <a:rPr b="1" spc="-145" dirty="0">
                <a:solidFill>
                  <a:srgbClr val="FFFFFF"/>
                </a:solidFill>
                <a:latin typeface="Arial"/>
                <a:cs typeface="Arial"/>
              </a:rPr>
              <a:t> </a:t>
            </a:r>
            <a:r>
              <a:rPr b="1" spc="-5" dirty="0">
                <a:solidFill>
                  <a:srgbClr val="FFFFFF"/>
                </a:solidFill>
                <a:latin typeface="Arial"/>
                <a:cs typeface="Arial"/>
              </a:rPr>
              <a:t>seguridad</a:t>
            </a:r>
            <a:endParaRPr dirty="0">
              <a:latin typeface="Arial"/>
              <a:cs typeface="Arial"/>
            </a:endParaRPr>
          </a:p>
        </p:txBody>
      </p:sp>
      <p:sp>
        <p:nvSpPr>
          <p:cNvPr id="3" name="object 6"/>
          <p:cNvSpPr txBox="1"/>
          <p:nvPr/>
        </p:nvSpPr>
        <p:spPr>
          <a:xfrm>
            <a:off x="339204" y="1488506"/>
            <a:ext cx="6935148" cy="9037731"/>
          </a:xfrm>
          <a:prstGeom prst="rect">
            <a:avLst/>
          </a:prstGeom>
        </p:spPr>
        <p:txBody>
          <a:bodyPr vert="horz" wrap="square" lIns="0" tIns="22225" rIns="0" bIns="0" rtlCol="0">
            <a:spAutoFit/>
          </a:bodyPr>
          <a:lstStyle/>
          <a:p>
            <a:pPr marL="63500" marR="707390" algn="just">
              <a:spcBef>
                <a:spcPts val="175"/>
              </a:spcBef>
            </a:pPr>
            <a:r>
              <a:rPr sz="2000" spc="-5" dirty="0">
                <a:latin typeface="Arial"/>
                <a:cs typeface="Arial"/>
              </a:rPr>
              <a:t>Según se ha expuesto </a:t>
            </a:r>
            <a:r>
              <a:rPr sz="2000" dirty="0">
                <a:latin typeface="Arial"/>
                <a:cs typeface="Arial"/>
              </a:rPr>
              <a:t>anteriormente, </a:t>
            </a:r>
            <a:r>
              <a:rPr sz="2000" spc="-5" dirty="0">
                <a:latin typeface="Arial"/>
                <a:cs typeface="Arial"/>
              </a:rPr>
              <a:t>los efectos </a:t>
            </a:r>
            <a:r>
              <a:rPr sz="2000" dirty="0">
                <a:latin typeface="Arial"/>
                <a:cs typeface="Arial"/>
              </a:rPr>
              <a:t>de </a:t>
            </a:r>
            <a:r>
              <a:rPr sz="2000" spc="-5" dirty="0">
                <a:latin typeface="Arial"/>
                <a:cs typeface="Arial"/>
              </a:rPr>
              <a:t>la </a:t>
            </a:r>
            <a:r>
              <a:rPr lang="en-US" sz="2000" spc="-5" dirty="0" err="1" smtClean="0">
                <a:latin typeface="Arial"/>
                <a:cs typeface="Arial"/>
              </a:rPr>
              <a:t>c</a:t>
            </a:r>
            <a:r>
              <a:rPr sz="2000" spc="-5" dirty="0" err="1" smtClean="0">
                <a:latin typeface="Arial"/>
                <a:cs typeface="Arial"/>
              </a:rPr>
              <a:t>orriente</a:t>
            </a:r>
            <a:r>
              <a:rPr sz="2000" spc="-5" dirty="0" smtClean="0">
                <a:latin typeface="Arial"/>
                <a:cs typeface="Arial"/>
              </a:rPr>
              <a:t> </a:t>
            </a:r>
            <a:r>
              <a:rPr sz="2000" spc="-5" dirty="0" err="1">
                <a:latin typeface="Arial"/>
                <a:cs typeface="Arial"/>
              </a:rPr>
              <a:t>eléctrica</a:t>
            </a:r>
            <a:r>
              <a:rPr sz="2000" spc="-5" dirty="0">
                <a:latin typeface="Arial"/>
                <a:cs typeface="Arial"/>
              </a:rPr>
              <a:t> </a:t>
            </a:r>
            <a:r>
              <a:rPr sz="2000" spc="-5" dirty="0" smtClean="0">
                <a:latin typeface="Arial"/>
                <a:cs typeface="Arial"/>
              </a:rPr>
              <a:t>se</a:t>
            </a:r>
            <a:r>
              <a:rPr lang="en-US" sz="2000" spc="-5" dirty="0" smtClean="0">
                <a:latin typeface="Arial"/>
                <a:cs typeface="Arial"/>
              </a:rPr>
              <a:t> </a:t>
            </a:r>
            <a:r>
              <a:rPr lang="en-US" sz="2000" spc="-5" dirty="0" err="1" smtClean="0">
                <a:latin typeface="Arial"/>
                <a:cs typeface="Arial"/>
              </a:rPr>
              <a:t>a</a:t>
            </a:r>
            <a:r>
              <a:rPr sz="2000" spc="-5" dirty="0" err="1" smtClean="0">
                <a:latin typeface="Arial"/>
                <a:cs typeface="Arial"/>
              </a:rPr>
              <a:t>gravan</a:t>
            </a:r>
            <a:r>
              <a:rPr sz="2000" spc="-5" dirty="0" smtClean="0">
                <a:latin typeface="Arial"/>
                <a:cs typeface="Arial"/>
              </a:rPr>
              <a:t> </a:t>
            </a:r>
            <a:r>
              <a:rPr sz="2000" spc="-5" dirty="0">
                <a:latin typeface="Arial"/>
                <a:cs typeface="Arial"/>
              </a:rPr>
              <a:t>a </a:t>
            </a:r>
            <a:r>
              <a:rPr sz="2000" dirty="0">
                <a:latin typeface="Arial"/>
                <a:cs typeface="Arial"/>
              </a:rPr>
              <a:t>medida  </a:t>
            </a:r>
            <a:r>
              <a:rPr sz="2000" spc="-5" dirty="0">
                <a:latin typeface="Arial"/>
                <a:cs typeface="Arial"/>
              </a:rPr>
              <a:t>que </a:t>
            </a:r>
            <a:r>
              <a:rPr sz="2000" dirty="0">
                <a:latin typeface="Arial"/>
                <a:cs typeface="Arial"/>
              </a:rPr>
              <a:t>aumenta </a:t>
            </a:r>
            <a:r>
              <a:rPr sz="2000" spc="-5" dirty="0">
                <a:latin typeface="Arial"/>
                <a:cs typeface="Arial"/>
              </a:rPr>
              <a:t>la </a:t>
            </a:r>
            <a:r>
              <a:rPr sz="2000" dirty="0">
                <a:latin typeface="Arial"/>
                <a:cs typeface="Arial"/>
              </a:rPr>
              <a:t>intensidad </a:t>
            </a:r>
            <a:r>
              <a:rPr sz="2000" spc="-5" dirty="0">
                <a:latin typeface="Arial"/>
                <a:cs typeface="Arial"/>
              </a:rPr>
              <a:t>de corriente y </a:t>
            </a:r>
            <a:r>
              <a:rPr sz="2000" dirty="0">
                <a:latin typeface="Arial"/>
                <a:cs typeface="Arial"/>
              </a:rPr>
              <a:t>el tiempo </a:t>
            </a:r>
            <a:r>
              <a:rPr sz="2000" spc="-5" dirty="0">
                <a:latin typeface="Arial"/>
                <a:cs typeface="Arial"/>
              </a:rPr>
              <a:t>de contacto. Sin </a:t>
            </a:r>
            <a:r>
              <a:rPr sz="2000" dirty="0">
                <a:latin typeface="Arial"/>
                <a:cs typeface="Arial"/>
              </a:rPr>
              <a:t>embargo, </a:t>
            </a:r>
            <a:r>
              <a:rPr sz="2000" spc="-5" dirty="0">
                <a:latin typeface="Arial"/>
                <a:cs typeface="Arial"/>
              </a:rPr>
              <a:t>las curvas  tiempo-corriente especificadas </a:t>
            </a:r>
            <a:r>
              <a:rPr sz="2000" dirty="0">
                <a:latin typeface="Arial"/>
                <a:cs typeface="Arial"/>
              </a:rPr>
              <a:t>anteriormente, no </a:t>
            </a:r>
            <a:r>
              <a:rPr sz="2000" spc="-5" dirty="0">
                <a:latin typeface="Arial"/>
                <a:cs typeface="Arial"/>
              </a:rPr>
              <a:t>son directamente </a:t>
            </a:r>
            <a:r>
              <a:rPr sz="2000" dirty="0">
                <a:latin typeface="Arial"/>
                <a:cs typeface="Arial"/>
              </a:rPr>
              <a:t>aplicables </a:t>
            </a:r>
            <a:r>
              <a:rPr sz="2000" spc="-5" dirty="0">
                <a:latin typeface="Arial"/>
                <a:cs typeface="Arial"/>
              </a:rPr>
              <a:t>en la práctica  para establecer las </a:t>
            </a:r>
            <a:r>
              <a:rPr sz="2000" dirty="0">
                <a:latin typeface="Arial"/>
                <a:cs typeface="Arial"/>
              </a:rPr>
              <a:t>medidas </a:t>
            </a:r>
            <a:r>
              <a:rPr sz="2000" spc="-5" dirty="0">
                <a:latin typeface="Arial"/>
                <a:cs typeface="Arial"/>
              </a:rPr>
              <a:t>de protección contra los choques</a:t>
            </a:r>
            <a:r>
              <a:rPr sz="2000" spc="30" dirty="0">
                <a:latin typeface="Arial"/>
                <a:cs typeface="Arial"/>
              </a:rPr>
              <a:t> </a:t>
            </a:r>
            <a:r>
              <a:rPr sz="2000" spc="-5" dirty="0">
                <a:latin typeface="Arial"/>
                <a:cs typeface="Arial"/>
              </a:rPr>
              <a:t>eléctricos.</a:t>
            </a:r>
            <a:endParaRPr sz="2000" dirty="0">
              <a:latin typeface="Arial"/>
              <a:cs typeface="Arial"/>
            </a:endParaRPr>
          </a:p>
          <a:p>
            <a:pPr algn="just">
              <a:spcBef>
                <a:spcPts val="45"/>
              </a:spcBef>
            </a:pPr>
            <a:endParaRPr sz="2000" dirty="0">
              <a:latin typeface="Times New Roman"/>
              <a:cs typeface="Times New Roman"/>
            </a:endParaRPr>
          </a:p>
          <a:p>
            <a:pPr marL="63500" algn="just"/>
            <a:r>
              <a:rPr sz="2000" spc="-5" dirty="0">
                <a:latin typeface="Arial"/>
                <a:cs typeface="Arial"/>
              </a:rPr>
              <a:t>Para facilitar el diseño, en la </a:t>
            </a:r>
            <a:r>
              <a:rPr sz="2000" dirty="0">
                <a:latin typeface="Arial"/>
                <a:cs typeface="Arial"/>
              </a:rPr>
              <a:t>norma </a:t>
            </a:r>
            <a:r>
              <a:rPr sz="2000" spc="-5" dirty="0">
                <a:latin typeface="Arial"/>
                <a:cs typeface="Arial"/>
              </a:rPr>
              <a:t>internacional de instalaciones eléctricas de </a:t>
            </a:r>
            <a:r>
              <a:rPr sz="2000" dirty="0" err="1">
                <a:latin typeface="Arial"/>
                <a:cs typeface="Arial"/>
              </a:rPr>
              <a:t>baja</a:t>
            </a:r>
            <a:r>
              <a:rPr sz="2000" spc="145" dirty="0">
                <a:latin typeface="Arial"/>
                <a:cs typeface="Arial"/>
              </a:rPr>
              <a:t> </a:t>
            </a:r>
            <a:r>
              <a:rPr sz="2000" spc="-5" dirty="0" err="1" smtClean="0">
                <a:latin typeface="Arial"/>
                <a:cs typeface="Arial"/>
              </a:rPr>
              <a:t>tensi</a:t>
            </a:r>
            <a:r>
              <a:rPr lang="es-AR" sz="2000" spc="-5" dirty="0" smtClean="0">
                <a:latin typeface="Arial"/>
                <a:cs typeface="Arial"/>
              </a:rPr>
              <a:t>o</a:t>
            </a:r>
            <a:r>
              <a:rPr sz="2000" spc="-5" dirty="0" smtClean="0">
                <a:latin typeface="Arial"/>
                <a:cs typeface="Arial"/>
              </a:rPr>
              <a:t>n, </a:t>
            </a:r>
            <a:r>
              <a:rPr sz="2000" spc="-5" dirty="0">
                <a:latin typeface="Arial"/>
                <a:cs typeface="Arial"/>
              </a:rPr>
              <a:t>se </a:t>
            </a:r>
            <a:r>
              <a:rPr sz="2000" dirty="0">
                <a:latin typeface="Arial"/>
                <a:cs typeface="Arial"/>
              </a:rPr>
              <a:t>establecen tensiones </a:t>
            </a:r>
            <a:r>
              <a:rPr sz="2000" spc="-5" dirty="0">
                <a:latin typeface="Arial"/>
                <a:cs typeface="Arial"/>
              </a:rPr>
              <a:t>de contacto </a:t>
            </a:r>
            <a:r>
              <a:rPr sz="2000" dirty="0">
                <a:latin typeface="Arial"/>
                <a:cs typeface="Arial"/>
              </a:rPr>
              <a:t>límites </a:t>
            </a:r>
            <a:r>
              <a:rPr sz="2000" spc="-5" dirty="0">
                <a:latin typeface="Arial"/>
                <a:cs typeface="Arial"/>
              </a:rPr>
              <a:t>de seguridad a las </a:t>
            </a:r>
            <a:r>
              <a:rPr sz="2000" dirty="0">
                <a:latin typeface="Arial"/>
                <a:cs typeface="Arial"/>
              </a:rPr>
              <a:t>que una  </a:t>
            </a:r>
            <a:r>
              <a:rPr sz="2000" spc="-5" dirty="0">
                <a:latin typeface="Arial"/>
                <a:cs typeface="Arial"/>
              </a:rPr>
              <a:t>persona puede estar </a:t>
            </a:r>
            <a:r>
              <a:rPr sz="2000" dirty="0">
                <a:latin typeface="Arial"/>
                <a:cs typeface="Arial"/>
              </a:rPr>
              <a:t>sometida sin </a:t>
            </a:r>
            <a:r>
              <a:rPr sz="2000" spc="-5" dirty="0">
                <a:latin typeface="Arial"/>
                <a:cs typeface="Arial"/>
              </a:rPr>
              <a:t>riesgo, así </a:t>
            </a:r>
            <a:r>
              <a:rPr sz="2000" dirty="0">
                <a:latin typeface="Arial"/>
                <a:cs typeface="Arial"/>
              </a:rPr>
              <a:t>como </a:t>
            </a:r>
            <a:r>
              <a:rPr sz="2000" spc="-5" dirty="0">
                <a:latin typeface="Arial"/>
                <a:cs typeface="Arial"/>
              </a:rPr>
              <a:t>los </a:t>
            </a:r>
            <a:r>
              <a:rPr sz="2000" dirty="0">
                <a:latin typeface="Arial"/>
                <a:cs typeface="Arial"/>
              </a:rPr>
              <a:t>tiempos máximos </a:t>
            </a:r>
            <a:r>
              <a:rPr sz="2000" spc="-5" dirty="0">
                <a:latin typeface="Arial"/>
                <a:cs typeface="Arial"/>
              </a:rPr>
              <a:t>de seguridad en </a:t>
            </a:r>
            <a:r>
              <a:rPr sz="2000" dirty="0">
                <a:latin typeface="Arial"/>
                <a:cs typeface="Arial"/>
              </a:rPr>
              <a:t>que  </a:t>
            </a:r>
            <a:r>
              <a:rPr sz="2000" spc="-5" dirty="0">
                <a:latin typeface="Arial"/>
                <a:cs typeface="Arial"/>
              </a:rPr>
              <a:t>deben operar las protecciones en función de la </a:t>
            </a:r>
            <a:r>
              <a:rPr sz="2000" dirty="0">
                <a:latin typeface="Arial"/>
                <a:cs typeface="Arial"/>
              </a:rPr>
              <a:t>tensión </a:t>
            </a:r>
            <a:r>
              <a:rPr sz="2000" spc="-5" dirty="0">
                <a:latin typeface="Arial"/>
                <a:cs typeface="Arial"/>
              </a:rPr>
              <a:t>de </a:t>
            </a:r>
            <a:r>
              <a:rPr sz="2000" dirty="0">
                <a:latin typeface="Arial"/>
                <a:cs typeface="Arial"/>
              </a:rPr>
              <a:t>contacto, </a:t>
            </a:r>
            <a:r>
              <a:rPr sz="2000" spc="-5" dirty="0">
                <a:latin typeface="Arial"/>
                <a:cs typeface="Arial"/>
              </a:rPr>
              <a:t>cuando esta supera las  tensiones </a:t>
            </a:r>
            <a:r>
              <a:rPr sz="2000" dirty="0">
                <a:latin typeface="Arial"/>
                <a:cs typeface="Arial"/>
              </a:rPr>
              <a:t>límites </a:t>
            </a:r>
            <a:r>
              <a:rPr sz="2000" spc="-5" dirty="0">
                <a:latin typeface="Arial"/>
                <a:cs typeface="Arial"/>
              </a:rPr>
              <a:t>de</a:t>
            </a:r>
            <a:r>
              <a:rPr sz="2000" spc="-15" dirty="0">
                <a:latin typeface="Arial"/>
                <a:cs typeface="Arial"/>
              </a:rPr>
              <a:t> </a:t>
            </a:r>
            <a:r>
              <a:rPr sz="2000" spc="-5" dirty="0">
                <a:latin typeface="Arial"/>
                <a:cs typeface="Arial"/>
              </a:rPr>
              <a:t>seguridad.</a:t>
            </a:r>
            <a:endParaRPr sz="2000" dirty="0">
              <a:latin typeface="Arial"/>
              <a:cs typeface="Arial"/>
            </a:endParaRPr>
          </a:p>
          <a:p>
            <a:pPr algn="just">
              <a:spcBef>
                <a:spcPts val="30"/>
              </a:spcBef>
            </a:pPr>
            <a:endParaRPr sz="2000" dirty="0">
              <a:latin typeface="Times New Roman"/>
              <a:cs typeface="Times New Roman"/>
            </a:endParaRPr>
          </a:p>
          <a:p>
            <a:pPr marL="63500" algn="just">
              <a:spcBef>
                <a:spcPts val="5"/>
              </a:spcBef>
              <a:tabLst>
                <a:tab pos="513715" algn="l"/>
              </a:tabLst>
            </a:pPr>
            <a:r>
              <a:rPr sz="2000" b="1" spc="-5" dirty="0">
                <a:latin typeface="Arial"/>
                <a:cs typeface="Arial"/>
              </a:rPr>
              <a:t>4.1	</a:t>
            </a:r>
            <a:r>
              <a:rPr sz="2000" b="1" dirty="0">
                <a:latin typeface="Arial"/>
                <a:cs typeface="Arial"/>
              </a:rPr>
              <a:t>Tensión </a:t>
            </a:r>
            <a:r>
              <a:rPr sz="2000" b="1" spc="-5" dirty="0">
                <a:latin typeface="Arial"/>
                <a:cs typeface="Arial"/>
              </a:rPr>
              <a:t>de contacto </a:t>
            </a:r>
            <a:r>
              <a:rPr sz="2000" b="1" dirty="0">
                <a:latin typeface="Arial"/>
                <a:cs typeface="Arial"/>
              </a:rPr>
              <a:t>límite </a:t>
            </a:r>
            <a:r>
              <a:rPr sz="2000" b="1" spc="-5" dirty="0">
                <a:latin typeface="Arial"/>
                <a:cs typeface="Arial"/>
              </a:rPr>
              <a:t>de</a:t>
            </a:r>
            <a:r>
              <a:rPr sz="2000" b="1" spc="-20" dirty="0">
                <a:latin typeface="Arial"/>
                <a:cs typeface="Arial"/>
              </a:rPr>
              <a:t> </a:t>
            </a:r>
            <a:r>
              <a:rPr sz="2000" b="1" spc="-5" dirty="0">
                <a:latin typeface="Arial"/>
                <a:cs typeface="Arial"/>
              </a:rPr>
              <a:t>seguridad</a:t>
            </a:r>
            <a:endParaRPr sz="2000" dirty="0">
              <a:latin typeface="Arial"/>
              <a:cs typeface="Arial"/>
            </a:endParaRPr>
          </a:p>
          <a:p>
            <a:pPr algn="just">
              <a:spcBef>
                <a:spcPts val="30"/>
              </a:spcBef>
            </a:pPr>
            <a:endParaRPr sz="2000" dirty="0">
              <a:latin typeface="Times New Roman"/>
              <a:cs typeface="Times New Roman"/>
            </a:endParaRPr>
          </a:p>
          <a:p>
            <a:pPr marL="63500" marR="1306195" algn="just"/>
            <a:r>
              <a:rPr sz="2000" spc="-5" dirty="0">
                <a:latin typeface="Arial"/>
                <a:cs typeface="Arial"/>
              </a:rPr>
              <a:t>Se </a:t>
            </a:r>
            <a:r>
              <a:rPr sz="2000" dirty="0">
                <a:latin typeface="Arial"/>
                <a:cs typeface="Arial"/>
              </a:rPr>
              <a:t>define como </a:t>
            </a:r>
            <a:r>
              <a:rPr sz="2000" spc="-5" dirty="0">
                <a:latin typeface="Arial"/>
                <a:cs typeface="Arial"/>
              </a:rPr>
              <a:t>el </a:t>
            </a:r>
            <a:r>
              <a:rPr sz="2000" dirty="0">
                <a:latin typeface="Arial"/>
                <a:cs typeface="Arial"/>
              </a:rPr>
              <a:t>valor máximo </a:t>
            </a:r>
            <a:r>
              <a:rPr sz="2000" spc="-5" dirty="0">
                <a:latin typeface="Arial"/>
                <a:cs typeface="Arial"/>
              </a:rPr>
              <a:t>de la </a:t>
            </a:r>
            <a:r>
              <a:rPr sz="2000" dirty="0">
                <a:latin typeface="Arial"/>
                <a:cs typeface="Arial"/>
              </a:rPr>
              <a:t>tensión de </a:t>
            </a:r>
            <a:r>
              <a:rPr lang="en-US" sz="2000" dirty="0" smtClean="0">
                <a:latin typeface="Arial"/>
                <a:cs typeface="Arial"/>
              </a:rPr>
              <a:t> </a:t>
            </a:r>
            <a:r>
              <a:rPr lang="en-US" sz="2000" dirty="0" err="1" smtClean="0">
                <a:latin typeface="Arial"/>
                <a:cs typeface="Arial"/>
              </a:rPr>
              <a:t>c</a:t>
            </a:r>
            <a:r>
              <a:rPr sz="2000" dirty="0" err="1" smtClean="0">
                <a:latin typeface="Arial"/>
                <a:cs typeface="Arial"/>
              </a:rPr>
              <a:t>ontacto</a:t>
            </a:r>
            <a:r>
              <a:rPr sz="2000" dirty="0" smtClean="0">
                <a:latin typeface="Arial"/>
                <a:cs typeface="Arial"/>
              </a:rPr>
              <a:t> </a:t>
            </a:r>
            <a:r>
              <a:rPr sz="2000" spc="-5" dirty="0">
                <a:latin typeface="Arial"/>
                <a:cs typeface="Arial"/>
              </a:rPr>
              <a:t>que se </a:t>
            </a:r>
            <a:r>
              <a:rPr sz="2000" dirty="0">
                <a:latin typeface="Arial"/>
                <a:cs typeface="Arial"/>
              </a:rPr>
              <a:t>admite que </a:t>
            </a:r>
            <a:r>
              <a:rPr sz="2000" spc="-5" dirty="0">
                <a:latin typeface="Arial"/>
                <a:cs typeface="Arial"/>
              </a:rPr>
              <a:t>puede  mantenerse </a:t>
            </a:r>
            <a:r>
              <a:rPr sz="2000" dirty="0">
                <a:latin typeface="Arial"/>
                <a:cs typeface="Arial"/>
              </a:rPr>
              <a:t>indefinidamente </a:t>
            </a:r>
            <a:r>
              <a:rPr sz="2000" spc="-5" dirty="0">
                <a:latin typeface="Arial"/>
                <a:cs typeface="Arial"/>
              </a:rPr>
              <a:t>en </a:t>
            </a:r>
            <a:r>
              <a:rPr sz="2000" dirty="0">
                <a:latin typeface="Arial"/>
                <a:cs typeface="Arial"/>
              </a:rPr>
              <a:t>condiciones</a:t>
            </a:r>
            <a:r>
              <a:rPr sz="2000" spc="-15" dirty="0">
                <a:latin typeface="Arial"/>
                <a:cs typeface="Arial"/>
              </a:rPr>
              <a:t> </a:t>
            </a:r>
            <a:r>
              <a:rPr sz="2000" spc="-5" dirty="0">
                <a:latin typeface="Arial"/>
                <a:cs typeface="Arial"/>
              </a:rPr>
              <a:t>dadas.</a:t>
            </a:r>
            <a:endParaRPr sz="2000" dirty="0">
              <a:latin typeface="Arial"/>
              <a:cs typeface="Arial"/>
            </a:endParaRPr>
          </a:p>
          <a:p>
            <a:pPr marL="12700" marR="5080" algn="just">
              <a:spcBef>
                <a:spcPts val="595"/>
              </a:spcBef>
            </a:pPr>
            <a:r>
              <a:rPr sz="2000" dirty="0">
                <a:latin typeface="Arial"/>
                <a:cs typeface="Arial"/>
              </a:rPr>
              <a:t>La tensión convencional límite de contacto (UL) en la protección contra los contactos indirectos por corte  automático de la alimentación es de 24 V de CA, aplicándose tanto para los ambientes secos, húmedos o  mojados, no así para los cuerpos sumergidos donde no es aplicable este método de protección. Allí el</a:t>
            </a:r>
            <a:r>
              <a:rPr sz="2000" spc="-100" dirty="0">
                <a:latin typeface="Arial"/>
                <a:cs typeface="Arial"/>
              </a:rPr>
              <a:t> </a:t>
            </a:r>
            <a:r>
              <a:rPr sz="2000" dirty="0">
                <a:latin typeface="Arial"/>
                <a:cs typeface="Arial"/>
              </a:rPr>
              <a:t>único  método permitido es la alimentación con MBTS de 12 V CA o 30 V</a:t>
            </a:r>
            <a:r>
              <a:rPr sz="2000" spc="-20" dirty="0">
                <a:latin typeface="Arial"/>
                <a:cs typeface="Arial"/>
              </a:rPr>
              <a:t> </a:t>
            </a:r>
            <a:r>
              <a:rPr sz="2000" dirty="0">
                <a:latin typeface="Arial"/>
                <a:cs typeface="Arial"/>
              </a:rPr>
              <a:t>CC.</a:t>
            </a:r>
          </a:p>
        </p:txBody>
      </p:sp>
    </p:spTree>
    <p:extLst>
      <p:ext uri="{BB962C8B-B14F-4D97-AF65-F5344CB8AC3E}">
        <p14:creationId xmlns:p14="http://schemas.microsoft.com/office/powerpoint/2010/main" val="627326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41768" y="5200143"/>
            <a:ext cx="2958465" cy="175260"/>
          </a:xfrm>
          <a:prstGeom prst="rect">
            <a:avLst/>
          </a:prstGeom>
          <a:solidFill>
            <a:srgbClr val="7F0000"/>
          </a:solidFill>
        </p:spPr>
        <p:txBody>
          <a:bodyPr vert="horz" wrap="square" lIns="0" tIns="0" rIns="0" bIns="0" rtlCol="0">
            <a:spAutoFit/>
          </a:bodyPr>
          <a:lstStyle/>
          <a:p>
            <a:pPr>
              <a:lnSpc>
                <a:spcPts val="1345"/>
              </a:lnSpc>
            </a:pPr>
            <a:r>
              <a:rPr sz="1200" dirty="0">
                <a:solidFill>
                  <a:srgbClr val="FFFFFF"/>
                </a:solidFill>
                <a:latin typeface="Arial"/>
                <a:cs typeface="Arial"/>
              </a:rPr>
              <a:t>5. </a:t>
            </a:r>
            <a:r>
              <a:rPr sz="1200" spc="-5" dirty="0">
                <a:solidFill>
                  <a:srgbClr val="FFFFFF"/>
                </a:solidFill>
                <a:latin typeface="Arial"/>
                <a:cs typeface="Arial"/>
              </a:rPr>
              <a:t>Concepto de contacto directo e</a:t>
            </a:r>
            <a:r>
              <a:rPr sz="1200" spc="-125" dirty="0">
                <a:solidFill>
                  <a:srgbClr val="FFFFFF"/>
                </a:solidFill>
                <a:latin typeface="Arial"/>
                <a:cs typeface="Arial"/>
              </a:rPr>
              <a:t> </a:t>
            </a:r>
            <a:r>
              <a:rPr sz="1200" spc="-5" dirty="0">
                <a:solidFill>
                  <a:srgbClr val="FFFFFF"/>
                </a:solidFill>
                <a:latin typeface="Arial"/>
                <a:cs typeface="Arial"/>
              </a:rPr>
              <a:t>indirecto</a:t>
            </a:r>
            <a:endParaRPr sz="1200" dirty="0">
              <a:latin typeface="Arial"/>
              <a:cs typeface="Arial"/>
            </a:endParaRPr>
          </a:p>
        </p:txBody>
      </p:sp>
      <p:sp>
        <p:nvSpPr>
          <p:cNvPr id="4" name="object 4"/>
          <p:cNvSpPr txBox="1"/>
          <p:nvPr/>
        </p:nvSpPr>
        <p:spPr>
          <a:xfrm>
            <a:off x="341768" y="5474791"/>
            <a:ext cx="6781799" cy="3890168"/>
          </a:xfrm>
          <a:prstGeom prst="rect">
            <a:avLst/>
          </a:prstGeom>
        </p:spPr>
        <p:txBody>
          <a:bodyPr vert="horz" wrap="square" lIns="0" tIns="12065" rIns="0" bIns="0" rtlCol="0">
            <a:spAutoFit/>
          </a:bodyPr>
          <a:lstStyle/>
          <a:p>
            <a:pPr marL="12700" algn="just">
              <a:spcBef>
                <a:spcPts val="95"/>
              </a:spcBef>
            </a:pPr>
            <a:r>
              <a:rPr sz="1400" spc="-5" dirty="0">
                <a:latin typeface="Arial"/>
                <a:cs typeface="Arial"/>
              </a:rPr>
              <a:t>A </a:t>
            </a:r>
            <a:r>
              <a:rPr sz="1400" dirty="0">
                <a:latin typeface="Arial"/>
                <a:cs typeface="Arial"/>
              </a:rPr>
              <a:t>continuación definiremos </a:t>
            </a:r>
            <a:r>
              <a:rPr sz="1400" spc="-5" dirty="0">
                <a:latin typeface="Arial"/>
                <a:cs typeface="Arial"/>
              </a:rPr>
              <a:t>algunos </a:t>
            </a:r>
            <a:r>
              <a:rPr sz="1400" dirty="0">
                <a:latin typeface="Arial"/>
                <a:cs typeface="Arial"/>
              </a:rPr>
              <a:t>términos </a:t>
            </a:r>
            <a:r>
              <a:rPr sz="1400" spc="-5" dirty="0">
                <a:latin typeface="Arial"/>
                <a:cs typeface="Arial"/>
              </a:rPr>
              <a:t>técnicos </a:t>
            </a:r>
            <a:r>
              <a:rPr sz="1400" dirty="0">
                <a:latin typeface="Arial"/>
                <a:cs typeface="Arial"/>
              </a:rPr>
              <a:t>fundamentales en </a:t>
            </a:r>
            <a:r>
              <a:rPr sz="1400" spc="-5" dirty="0">
                <a:latin typeface="Arial"/>
                <a:cs typeface="Arial"/>
              </a:rPr>
              <a:t>este</a:t>
            </a:r>
            <a:r>
              <a:rPr sz="1400" spc="5" dirty="0">
                <a:latin typeface="Arial"/>
                <a:cs typeface="Arial"/>
              </a:rPr>
              <a:t> </a:t>
            </a:r>
            <a:r>
              <a:rPr sz="1400" dirty="0">
                <a:latin typeface="Arial"/>
                <a:cs typeface="Arial"/>
              </a:rPr>
              <a:t>tema:</a:t>
            </a:r>
          </a:p>
          <a:p>
            <a:pPr algn="just">
              <a:spcBef>
                <a:spcPts val="30"/>
              </a:spcBef>
            </a:pPr>
            <a:endParaRPr sz="1400" dirty="0">
              <a:latin typeface="Times New Roman"/>
              <a:cs typeface="Times New Roman"/>
            </a:endParaRPr>
          </a:p>
          <a:p>
            <a:pPr marL="241300" marR="24130" algn="just"/>
            <a:r>
              <a:rPr sz="1400" b="1" spc="-5" dirty="0">
                <a:latin typeface="Arial"/>
                <a:cs typeface="Arial"/>
              </a:rPr>
              <a:t>Parte activa</a:t>
            </a:r>
            <a:r>
              <a:rPr sz="1400" spc="-5" dirty="0">
                <a:latin typeface="Arial"/>
                <a:cs typeface="Arial"/>
              </a:rPr>
              <a:t>: </a:t>
            </a:r>
            <a:r>
              <a:rPr sz="1400" dirty="0">
                <a:latin typeface="Arial"/>
                <a:cs typeface="Arial"/>
              </a:rPr>
              <a:t>todo </a:t>
            </a:r>
            <a:r>
              <a:rPr sz="1400" spc="-5" dirty="0">
                <a:latin typeface="Arial"/>
                <a:cs typeface="Arial"/>
              </a:rPr>
              <a:t>conductor o </a:t>
            </a:r>
            <a:r>
              <a:rPr sz="1400" dirty="0">
                <a:latin typeface="Arial"/>
                <a:cs typeface="Arial"/>
              </a:rPr>
              <a:t>toda parte conductora </a:t>
            </a:r>
            <a:r>
              <a:rPr sz="1400" spc="-5" dirty="0">
                <a:latin typeface="Arial"/>
                <a:cs typeface="Arial"/>
              </a:rPr>
              <a:t>destinada a </a:t>
            </a:r>
            <a:r>
              <a:rPr sz="1400" dirty="0">
                <a:latin typeface="Arial"/>
                <a:cs typeface="Arial"/>
              </a:rPr>
              <a:t>estar </a:t>
            </a:r>
            <a:r>
              <a:rPr sz="1400" spc="-5" dirty="0">
                <a:latin typeface="Arial"/>
                <a:cs typeface="Arial"/>
              </a:rPr>
              <a:t>bajo tensión </a:t>
            </a:r>
            <a:r>
              <a:rPr sz="1400" dirty="0">
                <a:latin typeface="Arial"/>
                <a:cs typeface="Arial"/>
              </a:rPr>
              <a:t>en  </a:t>
            </a:r>
            <a:r>
              <a:rPr sz="1400" spc="-5" dirty="0">
                <a:latin typeface="Arial"/>
                <a:cs typeface="Arial"/>
              </a:rPr>
              <a:t>servicio </a:t>
            </a:r>
            <a:r>
              <a:rPr sz="1400" dirty="0">
                <a:latin typeface="Arial"/>
                <a:cs typeface="Arial"/>
              </a:rPr>
              <a:t>normal (ejemplo: </a:t>
            </a:r>
            <a:r>
              <a:rPr sz="1400" spc="-5" dirty="0">
                <a:latin typeface="Arial"/>
                <a:cs typeface="Arial"/>
              </a:rPr>
              <a:t>conductores de </a:t>
            </a:r>
            <a:r>
              <a:rPr sz="1400" dirty="0">
                <a:latin typeface="Arial"/>
                <a:cs typeface="Arial"/>
              </a:rPr>
              <a:t>fase </a:t>
            </a:r>
            <a:r>
              <a:rPr sz="1400" spc="-5" dirty="0">
                <a:latin typeface="Arial"/>
                <a:cs typeface="Arial"/>
              </a:rPr>
              <a:t>y </a:t>
            </a:r>
            <a:r>
              <a:rPr sz="1400" dirty="0">
                <a:latin typeface="Arial"/>
                <a:cs typeface="Arial"/>
              </a:rPr>
              <a:t>conductor </a:t>
            </a:r>
            <a:r>
              <a:rPr sz="1400" spc="-5" dirty="0">
                <a:latin typeface="Arial"/>
                <a:cs typeface="Arial"/>
              </a:rPr>
              <a:t>de </a:t>
            </a:r>
            <a:r>
              <a:rPr sz="1400" dirty="0">
                <a:latin typeface="Arial"/>
                <a:cs typeface="Arial"/>
              </a:rPr>
              <a:t>neutro </a:t>
            </a:r>
            <a:r>
              <a:rPr sz="1400" spc="-5" dirty="0">
                <a:latin typeface="Arial"/>
                <a:cs typeface="Arial"/>
              </a:rPr>
              <a:t>y bornes de conexión  del</a:t>
            </a:r>
            <a:r>
              <a:rPr sz="1400" spc="5" dirty="0">
                <a:latin typeface="Arial"/>
                <a:cs typeface="Arial"/>
              </a:rPr>
              <a:t> </a:t>
            </a:r>
            <a:r>
              <a:rPr sz="1400" dirty="0">
                <a:latin typeface="Arial"/>
                <a:cs typeface="Arial"/>
              </a:rPr>
              <a:t>equipamiento).</a:t>
            </a:r>
          </a:p>
          <a:p>
            <a:pPr algn="just">
              <a:spcBef>
                <a:spcPts val="30"/>
              </a:spcBef>
            </a:pPr>
            <a:endParaRPr sz="1400" dirty="0">
              <a:latin typeface="Times New Roman"/>
              <a:cs typeface="Times New Roman"/>
            </a:endParaRPr>
          </a:p>
          <a:p>
            <a:pPr marL="240665" marR="5080" algn="just"/>
            <a:r>
              <a:rPr sz="1400" b="1" spc="-5" dirty="0">
                <a:latin typeface="Arial"/>
                <a:cs typeface="Arial"/>
              </a:rPr>
              <a:t>Masa</a:t>
            </a:r>
            <a:r>
              <a:rPr sz="1400" spc="-5" dirty="0">
                <a:latin typeface="Arial"/>
                <a:cs typeface="Arial"/>
              </a:rPr>
              <a:t>: toda </a:t>
            </a:r>
            <a:r>
              <a:rPr sz="1400" dirty="0">
                <a:latin typeface="Arial"/>
                <a:cs typeface="Arial"/>
              </a:rPr>
              <a:t>parte conductora </a:t>
            </a:r>
            <a:r>
              <a:rPr sz="1400" spc="-5" dirty="0">
                <a:latin typeface="Arial"/>
                <a:cs typeface="Arial"/>
              </a:rPr>
              <a:t>de un equipo eléctrico </a:t>
            </a:r>
            <a:r>
              <a:rPr sz="1400" dirty="0">
                <a:latin typeface="Arial"/>
                <a:cs typeface="Arial"/>
              </a:rPr>
              <a:t>que </a:t>
            </a:r>
            <a:r>
              <a:rPr sz="1400" spc="-5" dirty="0">
                <a:latin typeface="Arial"/>
                <a:cs typeface="Arial"/>
              </a:rPr>
              <a:t>puede ser </a:t>
            </a:r>
            <a:r>
              <a:rPr sz="1400" dirty="0">
                <a:latin typeface="Arial"/>
                <a:cs typeface="Arial"/>
              </a:rPr>
              <a:t>tocada </a:t>
            </a:r>
            <a:r>
              <a:rPr sz="1400" spc="-5" dirty="0">
                <a:latin typeface="Arial"/>
                <a:cs typeface="Arial"/>
              </a:rPr>
              <a:t>y </a:t>
            </a:r>
            <a:r>
              <a:rPr sz="1400" dirty="0">
                <a:latin typeface="Arial"/>
                <a:cs typeface="Arial"/>
              </a:rPr>
              <a:t>que  </a:t>
            </a:r>
            <a:r>
              <a:rPr sz="1400" spc="-5" dirty="0">
                <a:latin typeface="Arial"/>
                <a:cs typeface="Arial"/>
              </a:rPr>
              <a:t>normalmente no está </a:t>
            </a:r>
            <a:r>
              <a:rPr sz="1400" dirty="0">
                <a:latin typeface="Arial"/>
                <a:cs typeface="Arial"/>
              </a:rPr>
              <a:t>bajo tensión pero que puede </a:t>
            </a:r>
            <a:r>
              <a:rPr sz="1400" spc="-5" dirty="0">
                <a:latin typeface="Arial"/>
                <a:cs typeface="Arial"/>
              </a:rPr>
              <a:t>ser puesta bajo </a:t>
            </a:r>
            <a:r>
              <a:rPr sz="1400" dirty="0">
                <a:latin typeface="Arial"/>
                <a:cs typeface="Arial"/>
              </a:rPr>
              <a:t>tensión en caso </a:t>
            </a:r>
            <a:r>
              <a:rPr sz="1400" spc="-5" dirty="0">
                <a:latin typeface="Arial"/>
                <a:cs typeface="Arial"/>
              </a:rPr>
              <a:t>de </a:t>
            </a:r>
            <a:r>
              <a:rPr sz="1400" dirty="0">
                <a:latin typeface="Arial"/>
                <a:cs typeface="Arial"/>
              </a:rPr>
              <a:t>falla  </a:t>
            </a:r>
            <a:r>
              <a:rPr sz="1400" spc="-5" dirty="0">
                <a:latin typeface="Arial"/>
                <a:cs typeface="Arial"/>
              </a:rPr>
              <a:t>del aislamiento principal </a:t>
            </a:r>
            <a:r>
              <a:rPr sz="1400" dirty="0">
                <a:latin typeface="Arial"/>
                <a:cs typeface="Arial"/>
              </a:rPr>
              <a:t>(ejemplo: gabinete metálico de </a:t>
            </a:r>
            <a:r>
              <a:rPr sz="1400" spc="-5" dirty="0">
                <a:latin typeface="Arial"/>
                <a:cs typeface="Arial"/>
              </a:rPr>
              <a:t>los </a:t>
            </a:r>
            <a:r>
              <a:rPr sz="1400" dirty="0">
                <a:latin typeface="Arial"/>
                <a:cs typeface="Arial"/>
              </a:rPr>
              <a:t>tableros </a:t>
            </a:r>
            <a:r>
              <a:rPr sz="1400" spc="-5" dirty="0">
                <a:latin typeface="Arial"/>
                <a:cs typeface="Arial"/>
              </a:rPr>
              <a:t>eléctricos,  canalizaciones </a:t>
            </a:r>
            <a:r>
              <a:rPr sz="1400" dirty="0">
                <a:latin typeface="Arial"/>
                <a:cs typeface="Arial"/>
              </a:rPr>
              <a:t>metálicas de </a:t>
            </a:r>
            <a:r>
              <a:rPr sz="1400" spc="-5" dirty="0">
                <a:latin typeface="Arial"/>
                <a:cs typeface="Arial"/>
              </a:rPr>
              <a:t>los </a:t>
            </a:r>
            <a:r>
              <a:rPr sz="1400" dirty="0">
                <a:latin typeface="Arial"/>
                <a:cs typeface="Arial"/>
              </a:rPr>
              <a:t>conductores </a:t>
            </a:r>
            <a:r>
              <a:rPr sz="1400" spc="-5" dirty="0">
                <a:latin typeface="Arial"/>
                <a:cs typeface="Arial"/>
              </a:rPr>
              <a:t>activos, carcaza </a:t>
            </a:r>
            <a:r>
              <a:rPr sz="1400" dirty="0">
                <a:latin typeface="Arial"/>
                <a:cs typeface="Arial"/>
              </a:rPr>
              <a:t>metálica </a:t>
            </a:r>
            <a:r>
              <a:rPr sz="1400" spc="-5" dirty="0">
                <a:latin typeface="Arial"/>
                <a:cs typeface="Arial"/>
              </a:rPr>
              <a:t>de </a:t>
            </a:r>
            <a:r>
              <a:rPr sz="1400" dirty="0">
                <a:latin typeface="Arial"/>
                <a:cs typeface="Arial"/>
              </a:rPr>
              <a:t>motores,  transformadores </a:t>
            </a:r>
            <a:r>
              <a:rPr sz="1400" spc="-5" dirty="0">
                <a:latin typeface="Arial"/>
                <a:cs typeface="Arial"/>
              </a:rPr>
              <a:t>u otros </a:t>
            </a:r>
            <a:r>
              <a:rPr sz="1400" dirty="0">
                <a:latin typeface="Arial"/>
                <a:cs typeface="Arial"/>
              </a:rPr>
              <a:t>equipos</a:t>
            </a:r>
            <a:r>
              <a:rPr sz="1400" spc="-15" dirty="0">
                <a:latin typeface="Arial"/>
                <a:cs typeface="Arial"/>
              </a:rPr>
              <a:t> </a:t>
            </a:r>
            <a:r>
              <a:rPr sz="1400" spc="-5" dirty="0">
                <a:latin typeface="Arial"/>
                <a:cs typeface="Arial"/>
              </a:rPr>
              <a:t>eléctricos).</a:t>
            </a:r>
            <a:endParaRPr sz="1400" dirty="0">
              <a:latin typeface="Arial"/>
              <a:cs typeface="Arial"/>
            </a:endParaRPr>
          </a:p>
          <a:p>
            <a:pPr marL="240665" marR="318770" algn="just">
              <a:spcBef>
                <a:spcPts val="5"/>
              </a:spcBef>
            </a:pPr>
            <a:r>
              <a:rPr sz="1400" b="1" spc="-5" dirty="0" err="1" smtClean="0">
                <a:latin typeface="Arial"/>
                <a:cs typeface="Arial"/>
              </a:rPr>
              <a:t>Contacto</a:t>
            </a:r>
            <a:r>
              <a:rPr sz="1400" b="1" spc="-5" dirty="0" smtClean="0">
                <a:latin typeface="Arial"/>
                <a:cs typeface="Arial"/>
              </a:rPr>
              <a:t> </a:t>
            </a:r>
            <a:r>
              <a:rPr sz="1400" b="1" dirty="0">
                <a:latin typeface="Arial"/>
                <a:cs typeface="Arial"/>
              </a:rPr>
              <a:t>directo</a:t>
            </a:r>
            <a:r>
              <a:rPr sz="1400" dirty="0">
                <a:latin typeface="Arial"/>
                <a:cs typeface="Arial"/>
              </a:rPr>
              <a:t>: </a:t>
            </a:r>
            <a:r>
              <a:rPr sz="1400" spc="-5" dirty="0">
                <a:latin typeface="Arial"/>
                <a:cs typeface="Arial"/>
              </a:rPr>
              <a:t>contacto de las personas con las </a:t>
            </a:r>
            <a:r>
              <a:rPr sz="1400" dirty="0">
                <a:latin typeface="Arial"/>
                <a:cs typeface="Arial"/>
              </a:rPr>
              <a:t>partes </a:t>
            </a:r>
            <a:r>
              <a:rPr sz="1400" spc="-5" dirty="0">
                <a:latin typeface="Arial"/>
                <a:cs typeface="Arial"/>
              </a:rPr>
              <a:t>activas de </a:t>
            </a:r>
            <a:r>
              <a:rPr sz="1400" dirty="0">
                <a:latin typeface="Arial"/>
                <a:cs typeface="Arial"/>
              </a:rPr>
              <a:t>una </a:t>
            </a:r>
            <a:r>
              <a:rPr sz="1400" spc="-5" dirty="0">
                <a:latin typeface="Arial"/>
                <a:cs typeface="Arial"/>
              </a:rPr>
              <a:t>instalación  eléctrica.</a:t>
            </a:r>
            <a:endParaRPr sz="1400" dirty="0">
              <a:latin typeface="Arial"/>
              <a:cs typeface="Arial"/>
            </a:endParaRPr>
          </a:p>
          <a:p>
            <a:pPr marL="241300" marR="52069" algn="just"/>
            <a:r>
              <a:rPr sz="1400" b="1" spc="-5" dirty="0" err="1" smtClean="0">
                <a:latin typeface="Arial"/>
                <a:cs typeface="Arial"/>
              </a:rPr>
              <a:t>Contacto</a:t>
            </a:r>
            <a:r>
              <a:rPr sz="1400" b="1" spc="-5" dirty="0" smtClean="0">
                <a:latin typeface="Arial"/>
                <a:cs typeface="Arial"/>
              </a:rPr>
              <a:t> </a:t>
            </a:r>
            <a:r>
              <a:rPr sz="1400" b="1" dirty="0">
                <a:latin typeface="Arial"/>
                <a:cs typeface="Arial"/>
              </a:rPr>
              <a:t>indirecto</a:t>
            </a:r>
            <a:r>
              <a:rPr sz="1400" dirty="0">
                <a:latin typeface="Arial"/>
                <a:cs typeface="Arial"/>
              </a:rPr>
              <a:t>: </a:t>
            </a:r>
            <a:r>
              <a:rPr sz="1400" spc="-5" dirty="0">
                <a:latin typeface="Arial"/>
                <a:cs typeface="Arial"/>
              </a:rPr>
              <a:t>contacto de las personas con las </a:t>
            </a:r>
            <a:r>
              <a:rPr sz="1400" dirty="0">
                <a:latin typeface="Arial"/>
                <a:cs typeface="Arial"/>
              </a:rPr>
              <a:t>masas </a:t>
            </a:r>
            <a:r>
              <a:rPr sz="1400" spc="-5" dirty="0">
                <a:latin typeface="Arial"/>
                <a:cs typeface="Arial"/>
              </a:rPr>
              <a:t>puestas bajo </a:t>
            </a:r>
            <a:r>
              <a:rPr sz="1400" dirty="0">
                <a:latin typeface="Arial"/>
                <a:cs typeface="Arial"/>
              </a:rPr>
              <a:t>tensión debido  </a:t>
            </a:r>
            <a:r>
              <a:rPr sz="1400" spc="-5" dirty="0">
                <a:latin typeface="Arial"/>
                <a:cs typeface="Arial"/>
              </a:rPr>
              <a:t>a </a:t>
            </a:r>
            <a:r>
              <a:rPr sz="1400" dirty="0">
                <a:latin typeface="Arial"/>
                <a:cs typeface="Arial"/>
              </a:rPr>
              <a:t>una falla del</a:t>
            </a:r>
            <a:r>
              <a:rPr sz="1400" spc="-20" dirty="0">
                <a:latin typeface="Arial"/>
                <a:cs typeface="Arial"/>
              </a:rPr>
              <a:t> </a:t>
            </a:r>
            <a:r>
              <a:rPr sz="1400" dirty="0">
                <a:latin typeface="Arial"/>
                <a:cs typeface="Arial"/>
              </a:rPr>
              <a:t>aislamiento.</a:t>
            </a:r>
          </a:p>
          <a:p>
            <a:pPr marL="240665" marR="133350" algn="just">
              <a:spcBef>
                <a:spcPts val="5"/>
              </a:spcBef>
            </a:pPr>
            <a:r>
              <a:rPr sz="1400" b="1" spc="-5" dirty="0" err="1" smtClean="0">
                <a:latin typeface="Arial"/>
                <a:cs typeface="Arial"/>
              </a:rPr>
              <a:t>Tensión</a:t>
            </a:r>
            <a:r>
              <a:rPr sz="1400" b="1" spc="-5" dirty="0" smtClean="0">
                <a:latin typeface="Arial"/>
                <a:cs typeface="Arial"/>
              </a:rPr>
              <a:t> </a:t>
            </a:r>
            <a:r>
              <a:rPr sz="1400" b="1" spc="-5" dirty="0">
                <a:latin typeface="Arial"/>
                <a:cs typeface="Arial"/>
              </a:rPr>
              <a:t>de </a:t>
            </a:r>
            <a:r>
              <a:rPr sz="1400" b="1" dirty="0">
                <a:latin typeface="Arial"/>
                <a:cs typeface="Arial"/>
              </a:rPr>
              <a:t>contacto</a:t>
            </a:r>
            <a:r>
              <a:rPr sz="1400" dirty="0">
                <a:latin typeface="Arial"/>
                <a:cs typeface="Arial"/>
              </a:rPr>
              <a:t>: </a:t>
            </a:r>
            <a:r>
              <a:rPr sz="1400" spc="-5" dirty="0">
                <a:latin typeface="Arial"/>
                <a:cs typeface="Arial"/>
              </a:rPr>
              <a:t>es la </a:t>
            </a:r>
            <a:r>
              <a:rPr sz="1400" dirty="0">
                <a:latin typeface="Arial"/>
                <a:cs typeface="Arial"/>
              </a:rPr>
              <a:t>diferencia de potencial que </a:t>
            </a:r>
            <a:r>
              <a:rPr sz="1400" spc="-5" dirty="0">
                <a:latin typeface="Arial"/>
                <a:cs typeface="Arial"/>
              </a:rPr>
              <a:t>aparece, </a:t>
            </a:r>
            <a:r>
              <a:rPr sz="1400" dirty="0">
                <a:latin typeface="Arial"/>
                <a:cs typeface="Arial"/>
              </a:rPr>
              <a:t>debido </a:t>
            </a:r>
            <a:r>
              <a:rPr sz="1400" spc="-5" dirty="0">
                <a:latin typeface="Arial"/>
                <a:cs typeface="Arial"/>
              </a:rPr>
              <a:t>a </a:t>
            </a:r>
            <a:r>
              <a:rPr sz="1400" dirty="0">
                <a:latin typeface="Arial"/>
                <a:cs typeface="Arial"/>
              </a:rPr>
              <a:t>un defecto </a:t>
            </a:r>
            <a:r>
              <a:rPr sz="1400" spc="-5" dirty="0">
                <a:latin typeface="Arial"/>
                <a:cs typeface="Arial"/>
              </a:rPr>
              <a:t>de  </a:t>
            </a:r>
            <a:r>
              <a:rPr sz="1400" dirty="0">
                <a:latin typeface="Arial"/>
                <a:cs typeface="Arial"/>
              </a:rPr>
              <a:t>aislamiento, entre dos </a:t>
            </a:r>
            <a:r>
              <a:rPr sz="1400" spc="-5" dirty="0">
                <a:latin typeface="Arial"/>
                <a:cs typeface="Arial"/>
              </a:rPr>
              <a:t>partes conductoras </a:t>
            </a:r>
            <a:r>
              <a:rPr sz="1400" dirty="0">
                <a:latin typeface="Arial"/>
                <a:cs typeface="Arial"/>
              </a:rPr>
              <a:t>simultáneamente</a:t>
            </a:r>
            <a:r>
              <a:rPr sz="1400" spc="-15" dirty="0">
                <a:latin typeface="Arial"/>
                <a:cs typeface="Arial"/>
              </a:rPr>
              <a:t> </a:t>
            </a:r>
            <a:r>
              <a:rPr sz="1400" spc="-5" dirty="0">
                <a:latin typeface="Arial"/>
                <a:cs typeface="Arial"/>
              </a:rPr>
              <a:t>accesibles.</a:t>
            </a:r>
            <a:endParaRPr sz="1400" dirty="0">
              <a:latin typeface="Arial"/>
              <a:cs typeface="Arial"/>
            </a:endParaRPr>
          </a:p>
        </p:txBody>
      </p:sp>
      <p:sp>
        <p:nvSpPr>
          <p:cNvPr id="5" name="object 5"/>
          <p:cNvSpPr/>
          <p:nvPr/>
        </p:nvSpPr>
        <p:spPr>
          <a:xfrm>
            <a:off x="407761" y="2682876"/>
            <a:ext cx="6715805" cy="241788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407762" y="9388475"/>
            <a:ext cx="6781799" cy="1120178"/>
          </a:xfrm>
          <a:prstGeom prst="rect">
            <a:avLst/>
          </a:prstGeom>
        </p:spPr>
        <p:txBody>
          <a:bodyPr vert="horz" wrap="square" lIns="0" tIns="12065" rIns="0" bIns="0" rtlCol="0">
            <a:spAutoFit/>
          </a:bodyPr>
          <a:lstStyle/>
          <a:p>
            <a:pPr marL="12700" algn="just">
              <a:spcBef>
                <a:spcPts val="95"/>
              </a:spcBef>
              <a:tabLst>
                <a:tab pos="462280" algn="l"/>
              </a:tabLst>
            </a:pPr>
            <a:r>
              <a:rPr sz="1400" b="1" spc="-5" dirty="0">
                <a:latin typeface="Arial"/>
                <a:cs typeface="Arial"/>
              </a:rPr>
              <a:t>4.2	Tiempos máximos </a:t>
            </a:r>
            <a:r>
              <a:rPr sz="1400" b="1" spc="5" dirty="0">
                <a:latin typeface="Arial"/>
                <a:cs typeface="Arial"/>
              </a:rPr>
              <a:t>de</a:t>
            </a:r>
            <a:r>
              <a:rPr sz="1400" b="1" spc="-10" dirty="0">
                <a:latin typeface="Arial"/>
                <a:cs typeface="Arial"/>
              </a:rPr>
              <a:t> </a:t>
            </a:r>
            <a:r>
              <a:rPr sz="1400" b="1" spc="-5" dirty="0">
                <a:latin typeface="Arial"/>
                <a:cs typeface="Arial"/>
              </a:rPr>
              <a:t>seguridad</a:t>
            </a:r>
            <a:endParaRPr sz="1400" dirty="0">
              <a:latin typeface="Arial"/>
              <a:cs typeface="Arial"/>
            </a:endParaRPr>
          </a:p>
          <a:p>
            <a:pPr algn="just">
              <a:spcBef>
                <a:spcPts val="45"/>
              </a:spcBef>
            </a:pPr>
            <a:endParaRPr sz="1400" dirty="0">
              <a:latin typeface="Times New Roman"/>
              <a:cs typeface="Times New Roman"/>
            </a:endParaRPr>
          </a:p>
          <a:p>
            <a:pPr marL="12700" marR="5080" algn="just"/>
            <a:r>
              <a:rPr sz="1400" spc="-5" dirty="0">
                <a:latin typeface="Arial"/>
                <a:cs typeface="Arial"/>
              </a:rPr>
              <a:t>Cuando la </a:t>
            </a:r>
            <a:r>
              <a:rPr sz="1400" dirty="0">
                <a:latin typeface="Arial"/>
                <a:cs typeface="Arial"/>
              </a:rPr>
              <a:t>tensión de contacto </a:t>
            </a:r>
            <a:r>
              <a:rPr sz="1400" spc="-5" dirty="0">
                <a:latin typeface="Arial"/>
                <a:cs typeface="Arial"/>
              </a:rPr>
              <a:t>supera la tensión de contacto </a:t>
            </a:r>
            <a:r>
              <a:rPr sz="1400" dirty="0">
                <a:latin typeface="Arial"/>
                <a:cs typeface="Arial"/>
              </a:rPr>
              <a:t>límite </a:t>
            </a:r>
            <a:r>
              <a:rPr sz="1400" spc="-5" dirty="0">
                <a:latin typeface="Arial"/>
                <a:cs typeface="Arial"/>
              </a:rPr>
              <a:t>de seguridad, para </a:t>
            </a:r>
            <a:r>
              <a:rPr sz="1400" dirty="0">
                <a:latin typeface="Arial"/>
                <a:cs typeface="Arial"/>
              </a:rPr>
              <a:t>cada  </a:t>
            </a:r>
            <a:r>
              <a:rPr sz="1400" spc="-5" dirty="0">
                <a:latin typeface="Arial"/>
                <a:cs typeface="Arial"/>
              </a:rPr>
              <a:t>tensión </a:t>
            </a:r>
            <a:r>
              <a:rPr sz="1400" dirty="0">
                <a:latin typeface="Arial"/>
                <a:cs typeface="Arial"/>
              </a:rPr>
              <a:t>de </a:t>
            </a:r>
            <a:r>
              <a:rPr sz="1400" spc="-5" dirty="0">
                <a:latin typeface="Arial"/>
                <a:cs typeface="Arial"/>
              </a:rPr>
              <a:t>contacto y en </a:t>
            </a:r>
            <a:r>
              <a:rPr sz="1400" dirty="0">
                <a:latin typeface="Arial"/>
                <a:cs typeface="Arial"/>
              </a:rPr>
              <a:t>las </a:t>
            </a:r>
            <a:r>
              <a:rPr sz="1400" spc="-5" dirty="0">
                <a:latin typeface="Arial"/>
                <a:cs typeface="Arial"/>
              </a:rPr>
              <a:t>condiciones </a:t>
            </a:r>
            <a:r>
              <a:rPr sz="1400" dirty="0">
                <a:latin typeface="Arial"/>
                <a:cs typeface="Arial"/>
              </a:rPr>
              <a:t>dadas </a:t>
            </a:r>
            <a:r>
              <a:rPr sz="1400" spc="-5" dirty="0">
                <a:latin typeface="Arial"/>
                <a:cs typeface="Arial"/>
              </a:rPr>
              <a:t>se define el </a:t>
            </a:r>
            <a:r>
              <a:rPr sz="1400" dirty="0">
                <a:latin typeface="Arial"/>
                <a:cs typeface="Arial"/>
              </a:rPr>
              <a:t>tiempo máximo </a:t>
            </a:r>
            <a:r>
              <a:rPr sz="1400" spc="-5" dirty="0">
                <a:latin typeface="Arial"/>
                <a:cs typeface="Arial"/>
              </a:rPr>
              <a:t>al </a:t>
            </a:r>
            <a:r>
              <a:rPr sz="1400" dirty="0">
                <a:latin typeface="Arial"/>
                <a:cs typeface="Arial"/>
              </a:rPr>
              <a:t>que </a:t>
            </a:r>
            <a:r>
              <a:rPr sz="1400" spc="-5" dirty="0">
                <a:latin typeface="Arial"/>
                <a:cs typeface="Arial"/>
              </a:rPr>
              <a:t>el cuerpo  </a:t>
            </a:r>
            <a:r>
              <a:rPr sz="1400" dirty="0">
                <a:latin typeface="Arial"/>
                <a:cs typeface="Arial"/>
              </a:rPr>
              <a:t>humano </a:t>
            </a:r>
            <a:r>
              <a:rPr sz="1400" spc="-5" dirty="0">
                <a:latin typeface="Arial"/>
                <a:cs typeface="Arial"/>
              </a:rPr>
              <a:t>puede estar </a:t>
            </a:r>
            <a:r>
              <a:rPr sz="1400" dirty="0">
                <a:latin typeface="Arial"/>
                <a:cs typeface="Arial"/>
              </a:rPr>
              <a:t>sometido </a:t>
            </a:r>
            <a:r>
              <a:rPr sz="1400" spc="-5" dirty="0">
                <a:latin typeface="Arial"/>
                <a:cs typeface="Arial"/>
              </a:rPr>
              <a:t>a esa</a:t>
            </a:r>
            <a:r>
              <a:rPr sz="1400" spc="25" dirty="0">
                <a:latin typeface="Arial"/>
                <a:cs typeface="Arial"/>
              </a:rPr>
              <a:t> </a:t>
            </a:r>
            <a:r>
              <a:rPr sz="1400" spc="-5" dirty="0">
                <a:latin typeface="Arial"/>
                <a:cs typeface="Arial"/>
              </a:rPr>
              <a:t>tensión</a:t>
            </a:r>
            <a:r>
              <a:rPr sz="1600" spc="-5" dirty="0">
                <a:latin typeface="Arial"/>
                <a:cs typeface="Arial"/>
              </a:rPr>
              <a:t>.</a:t>
            </a:r>
            <a:endParaRPr sz="1600" dirty="0">
              <a:latin typeface="Arial"/>
              <a:cs typeface="Arial"/>
            </a:endParaRPr>
          </a:p>
        </p:txBody>
      </p:sp>
      <p:sp>
        <p:nvSpPr>
          <p:cNvPr id="7" name="object 7"/>
          <p:cNvSpPr txBox="1"/>
          <p:nvPr/>
        </p:nvSpPr>
        <p:spPr>
          <a:xfrm>
            <a:off x="341768" y="34925"/>
            <a:ext cx="6939185" cy="2812950"/>
          </a:xfrm>
          <a:prstGeom prst="rect">
            <a:avLst/>
          </a:prstGeom>
        </p:spPr>
        <p:txBody>
          <a:bodyPr vert="horz" wrap="square" lIns="0" tIns="12065" rIns="0" bIns="0" rtlCol="0">
            <a:spAutoFit/>
          </a:bodyPr>
          <a:lstStyle/>
          <a:p>
            <a:pPr marL="12700">
              <a:spcBef>
                <a:spcPts val="95"/>
              </a:spcBef>
              <a:tabLst>
                <a:tab pos="462280" algn="l"/>
              </a:tabLst>
            </a:pPr>
            <a:r>
              <a:rPr sz="1000" b="1" spc="-5" dirty="0">
                <a:latin typeface="Arial"/>
                <a:cs typeface="Arial"/>
              </a:rPr>
              <a:t>4.2	</a:t>
            </a:r>
            <a:r>
              <a:rPr sz="1300" b="1" spc="-5" dirty="0">
                <a:latin typeface="Arial"/>
                <a:cs typeface="Arial"/>
              </a:rPr>
              <a:t>Tiempos máximos </a:t>
            </a:r>
            <a:r>
              <a:rPr sz="1300" b="1" spc="5" dirty="0">
                <a:latin typeface="Arial"/>
                <a:cs typeface="Arial"/>
              </a:rPr>
              <a:t>de</a:t>
            </a:r>
            <a:r>
              <a:rPr sz="1300" b="1" spc="-10" dirty="0">
                <a:latin typeface="Arial"/>
                <a:cs typeface="Arial"/>
              </a:rPr>
              <a:t> </a:t>
            </a:r>
            <a:r>
              <a:rPr sz="1300" b="1" spc="-5" dirty="0">
                <a:latin typeface="Arial"/>
                <a:cs typeface="Arial"/>
              </a:rPr>
              <a:t>seguridad</a:t>
            </a:r>
            <a:endParaRPr sz="1300" dirty="0">
              <a:latin typeface="Arial"/>
              <a:cs typeface="Arial"/>
            </a:endParaRPr>
          </a:p>
          <a:p>
            <a:pPr>
              <a:spcBef>
                <a:spcPts val="45"/>
              </a:spcBef>
            </a:pPr>
            <a:endParaRPr sz="1300" dirty="0">
              <a:latin typeface="Times New Roman"/>
              <a:cs typeface="Times New Roman"/>
            </a:endParaRPr>
          </a:p>
          <a:p>
            <a:pPr marL="12700" marR="201930" algn="just"/>
            <a:r>
              <a:rPr sz="1300" spc="-5" dirty="0">
                <a:latin typeface="Arial"/>
                <a:cs typeface="Arial"/>
              </a:rPr>
              <a:t>Cuando la </a:t>
            </a:r>
            <a:r>
              <a:rPr sz="1300" dirty="0">
                <a:latin typeface="Arial"/>
                <a:cs typeface="Arial"/>
              </a:rPr>
              <a:t>tensión de contacto </a:t>
            </a:r>
            <a:r>
              <a:rPr sz="1300" spc="-5" dirty="0">
                <a:latin typeface="Arial"/>
                <a:cs typeface="Arial"/>
              </a:rPr>
              <a:t>supera la tensión de contacto </a:t>
            </a:r>
            <a:r>
              <a:rPr sz="1300" dirty="0">
                <a:latin typeface="Arial"/>
                <a:cs typeface="Arial"/>
              </a:rPr>
              <a:t>límite </a:t>
            </a:r>
            <a:r>
              <a:rPr sz="1300" spc="-5" dirty="0">
                <a:latin typeface="Arial"/>
                <a:cs typeface="Arial"/>
              </a:rPr>
              <a:t>de seguridad, para </a:t>
            </a:r>
            <a:r>
              <a:rPr sz="1300" dirty="0">
                <a:latin typeface="Arial"/>
                <a:cs typeface="Arial"/>
              </a:rPr>
              <a:t>cada  </a:t>
            </a:r>
            <a:r>
              <a:rPr sz="1300" spc="-5" dirty="0">
                <a:latin typeface="Arial"/>
                <a:cs typeface="Arial"/>
              </a:rPr>
              <a:t>tensión </a:t>
            </a:r>
            <a:r>
              <a:rPr sz="1300" dirty="0">
                <a:latin typeface="Arial"/>
                <a:cs typeface="Arial"/>
              </a:rPr>
              <a:t>de </a:t>
            </a:r>
            <a:r>
              <a:rPr sz="1300" spc="-5" dirty="0">
                <a:latin typeface="Arial"/>
                <a:cs typeface="Arial"/>
              </a:rPr>
              <a:t>contacto y en </a:t>
            </a:r>
            <a:r>
              <a:rPr sz="1300" dirty="0">
                <a:latin typeface="Arial"/>
                <a:cs typeface="Arial"/>
              </a:rPr>
              <a:t>las </a:t>
            </a:r>
            <a:r>
              <a:rPr sz="1300" spc="-5" dirty="0">
                <a:latin typeface="Arial"/>
                <a:cs typeface="Arial"/>
              </a:rPr>
              <a:t>condiciones </a:t>
            </a:r>
            <a:r>
              <a:rPr sz="1300" dirty="0">
                <a:latin typeface="Arial"/>
                <a:cs typeface="Arial"/>
              </a:rPr>
              <a:t>dadas </a:t>
            </a:r>
            <a:r>
              <a:rPr sz="1300" spc="-5" dirty="0">
                <a:latin typeface="Arial"/>
                <a:cs typeface="Arial"/>
              </a:rPr>
              <a:t>se define el </a:t>
            </a:r>
            <a:r>
              <a:rPr sz="1300" dirty="0">
                <a:latin typeface="Arial"/>
                <a:cs typeface="Arial"/>
              </a:rPr>
              <a:t>tiempo máximo </a:t>
            </a:r>
            <a:r>
              <a:rPr sz="1300" spc="-5" dirty="0">
                <a:latin typeface="Arial"/>
                <a:cs typeface="Arial"/>
              </a:rPr>
              <a:t>al </a:t>
            </a:r>
            <a:r>
              <a:rPr sz="1300" dirty="0">
                <a:latin typeface="Arial"/>
                <a:cs typeface="Arial"/>
              </a:rPr>
              <a:t>que </a:t>
            </a:r>
            <a:r>
              <a:rPr sz="1300" spc="-5" dirty="0">
                <a:latin typeface="Arial"/>
                <a:cs typeface="Arial"/>
              </a:rPr>
              <a:t>el cuerpo  </a:t>
            </a:r>
            <a:r>
              <a:rPr sz="1300" dirty="0">
                <a:latin typeface="Arial"/>
                <a:cs typeface="Arial"/>
              </a:rPr>
              <a:t>humano </a:t>
            </a:r>
            <a:r>
              <a:rPr sz="1300" spc="-5" dirty="0">
                <a:latin typeface="Arial"/>
                <a:cs typeface="Arial"/>
              </a:rPr>
              <a:t>puede estar </a:t>
            </a:r>
            <a:r>
              <a:rPr sz="1300" dirty="0">
                <a:latin typeface="Arial"/>
                <a:cs typeface="Arial"/>
              </a:rPr>
              <a:t>sometido </a:t>
            </a:r>
            <a:r>
              <a:rPr sz="1300" spc="-5" dirty="0">
                <a:latin typeface="Arial"/>
                <a:cs typeface="Arial"/>
              </a:rPr>
              <a:t>a esa</a:t>
            </a:r>
            <a:r>
              <a:rPr sz="1300" spc="25" dirty="0">
                <a:latin typeface="Arial"/>
                <a:cs typeface="Arial"/>
              </a:rPr>
              <a:t> </a:t>
            </a:r>
            <a:r>
              <a:rPr sz="1300" spc="-5" dirty="0">
                <a:latin typeface="Arial"/>
                <a:cs typeface="Arial"/>
              </a:rPr>
              <a:t>tensión.</a:t>
            </a:r>
            <a:endParaRPr sz="1300" dirty="0">
              <a:latin typeface="Arial"/>
              <a:cs typeface="Arial"/>
            </a:endParaRPr>
          </a:p>
          <a:p>
            <a:pPr>
              <a:spcBef>
                <a:spcPts val="35"/>
              </a:spcBef>
            </a:pPr>
            <a:endParaRPr sz="1300" dirty="0">
              <a:latin typeface="Times New Roman"/>
              <a:cs typeface="Times New Roman"/>
            </a:endParaRPr>
          </a:p>
          <a:p>
            <a:pPr marL="12700" marR="5715" algn="just"/>
            <a:r>
              <a:rPr sz="1300" dirty="0">
                <a:latin typeface="Arial"/>
                <a:cs typeface="Arial"/>
              </a:rPr>
              <a:t>Conceptualmente, una </a:t>
            </a:r>
            <a:r>
              <a:rPr sz="1300" spc="-5" dirty="0">
                <a:latin typeface="Arial"/>
                <a:cs typeface="Arial"/>
              </a:rPr>
              <a:t>instalación se </a:t>
            </a:r>
            <a:r>
              <a:rPr sz="1300" dirty="0">
                <a:latin typeface="Arial"/>
                <a:cs typeface="Arial"/>
              </a:rPr>
              <a:t>considera </a:t>
            </a:r>
            <a:r>
              <a:rPr sz="1300" spc="-5" dirty="0">
                <a:latin typeface="Arial"/>
                <a:cs typeface="Arial"/>
              </a:rPr>
              <a:t>segura si, </a:t>
            </a:r>
            <a:r>
              <a:rPr sz="1300" dirty="0">
                <a:latin typeface="Arial"/>
                <a:cs typeface="Arial"/>
              </a:rPr>
              <a:t>en </a:t>
            </a:r>
            <a:r>
              <a:rPr sz="1300" spc="-5" dirty="0">
                <a:latin typeface="Arial"/>
                <a:cs typeface="Arial"/>
              </a:rPr>
              <a:t>caso </a:t>
            </a:r>
            <a:r>
              <a:rPr sz="1300" dirty="0">
                <a:latin typeface="Arial"/>
                <a:cs typeface="Arial"/>
              </a:rPr>
              <a:t>de </a:t>
            </a:r>
            <a:r>
              <a:rPr sz="1300" spc="-5" dirty="0">
                <a:latin typeface="Arial"/>
                <a:cs typeface="Arial"/>
              </a:rPr>
              <a:t>aparecer </a:t>
            </a:r>
            <a:r>
              <a:rPr sz="1300" dirty="0">
                <a:latin typeface="Arial"/>
                <a:cs typeface="Arial"/>
              </a:rPr>
              <a:t>una tensión </a:t>
            </a:r>
            <a:r>
              <a:rPr sz="1300" spc="-5" dirty="0">
                <a:latin typeface="Arial"/>
                <a:cs typeface="Arial"/>
              </a:rPr>
              <a:t>de  contacto mayor </a:t>
            </a:r>
            <a:r>
              <a:rPr sz="1300" dirty="0">
                <a:latin typeface="Arial"/>
                <a:cs typeface="Arial"/>
              </a:rPr>
              <a:t>que </a:t>
            </a:r>
            <a:r>
              <a:rPr sz="1300" spc="-5" dirty="0">
                <a:latin typeface="Arial"/>
                <a:cs typeface="Arial"/>
              </a:rPr>
              <a:t>la tensión </a:t>
            </a:r>
            <a:r>
              <a:rPr sz="1300" dirty="0">
                <a:latin typeface="Arial"/>
                <a:cs typeface="Arial"/>
              </a:rPr>
              <a:t>límite </a:t>
            </a:r>
            <a:r>
              <a:rPr sz="1300" spc="-5" dirty="0">
                <a:latin typeface="Arial"/>
                <a:cs typeface="Arial"/>
              </a:rPr>
              <a:t>de </a:t>
            </a:r>
            <a:r>
              <a:rPr sz="1300" dirty="0">
                <a:latin typeface="Arial"/>
                <a:cs typeface="Arial"/>
              </a:rPr>
              <a:t>seguridad </a:t>
            </a:r>
            <a:r>
              <a:rPr sz="1300" spc="-5" dirty="0">
                <a:latin typeface="Arial"/>
                <a:cs typeface="Arial"/>
              </a:rPr>
              <a:t>en cualquier </a:t>
            </a:r>
            <a:r>
              <a:rPr sz="1300" dirty="0">
                <a:latin typeface="Arial"/>
                <a:cs typeface="Arial"/>
              </a:rPr>
              <a:t>parte </a:t>
            </a:r>
            <a:r>
              <a:rPr sz="1300" spc="-5" dirty="0">
                <a:latin typeface="Arial"/>
                <a:cs typeface="Arial"/>
              </a:rPr>
              <a:t>accesible a las personas,  se garantiza que será </a:t>
            </a:r>
            <a:r>
              <a:rPr sz="1300" dirty="0">
                <a:latin typeface="Arial"/>
                <a:cs typeface="Arial"/>
              </a:rPr>
              <a:t>eliminada </a:t>
            </a:r>
            <a:r>
              <a:rPr sz="1300" spc="-5" dirty="0">
                <a:latin typeface="Arial"/>
                <a:cs typeface="Arial"/>
              </a:rPr>
              <a:t>por las protecciones en </a:t>
            </a:r>
            <a:r>
              <a:rPr sz="1300" dirty="0">
                <a:latin typeface="Arial"/>
                <a:cs typeface="Arial"/>
              </a:rPr>
              <a:t>un tiempo </a:t>
            </a:r>
            <a:r>
              <a:rPr sz="1300" spc="-5" dirty="0">
                <a:latin typeface="Arial"/>
                <a:cs typeface="Arial"/>
              </a:rPr>
              <a:t>inferior </a:t>
            </a:r>
            <a:r>
              <a:rPr sz="1300" dirty="0">
                <a:latin typeface="Arial"/>
                <a:cs typeface="Arial"/>
              </a:rPr>
              <a:t>al tiempo máximo </a:t>
            </a:r>
            <a:r>
              <a:rPr sz="1300" spc="-5" dirty="0">
                <a:latin typeface="Arial"/>
                <a:cs typeface="Arial"/>
              </a:rPr>
              <a:t>de  seguridad.</a:t>
            </a:r>
            <a:endParaRPr sz="1300" dirty="0">
              <a:latin typeface="Arial"/>
              <a:cs typeface="Arial"/>
            </a:endParaRPr>
          </a:p>
          <a:p>
            <a:pPr>
              <a:spcBef>
                <a:spcPts val="40"/>
              </a:spcBef>
            </a:pPr>
            <a:endParaRPr sz="1300" dirty="0">
              <a:latin typeface="Times New Roman"/>
              <a:cs typeface="Times New Roman"/>
            </a:endParaRPr>
          </a:p>
          <a:p>
            <a:pPr marL="27940" marR="376555" algn="just">
              <a:spcBef>
                <a:spcPts val="5"/>
              </a:spcBef>
            </a:pPr>
            <a:r>
              <a:rPr sz="1300" spc="-5" dirty="0">
                <a:latin typeface="Arial"/>
                <a:cs typeface="Arial"/>
              </a:rPr>
              <a:t>En la </a:t>
            </a:r>
            <a:r>
              <a:rPr sz="1300" dirty="0">
                <a:latin typeface="Arial"/>
                <a:cs typeface="Arial"/>
              </a:rPr>
              <a:t>Tabla </a:t>
            </a:r>
            <a:r>
              <a:rPr sz="1300" spc="-5" dirty="0">
                <a:latin typeface="Arial"/>
                <a:cs typeface="Arial"/>
              </a:rPr>
              <a:t>5 se presentan los </a:t>
            </a:r>
            <a:r>
              <a:rPr sz="1300" dirty="0">
                <a:latin typeface="Arial"/>
                <a:cs typeface="Arial"/>
              </a:rPr>
              <a:t>tiempos máximos </a:t>
            </a:r>
            <a:r>
              <a:rPr sz="1300" spc="-5" dirty="0">
                <a:latin typeface="Arial"/>
                <a:cs typeface="Arial"/>
              </a:rPr>
              <a:t>de seguridad en </a:t>
            </a:r>
            <a:r>
              <a:rPr sz="1300" dirty="0">
                <a:latin typeface="Arial"/>
                <a:cs typeface="Arial"/>
              </a:rPr>
              <a:t>que </a:t>
            </a:r>
            <a:r>
              <a:rPr sz="1300" spc="-5" dirty="0">
                <a:latin typeface="Arial"/>
                <a:cs typeface="Arial"/>
              </a:rPr>
              <a:t>deben </a:t>
            </a:r>
            <a:r>
              <a:rPr sz="1300" dirty="0">
                <a:latin typeface="Arial"/>
                <a:cs typeface="Arial"/>
              </a:rPr>
              <a:t>operar </a:t>
            </a:r>
            <a:r>
              <a:rPr sz="1300" spc="-5" dirty="0">
                <a:latin typeface="Arial"/>
                <a:cs typeface="Arial"/>
              </a:rPr>
              <a:t>los  dispositivos </a:t>
            </a:r>
            <a:r>
              <a:rPr sz="1300" dirty="0">
                <a:latin typeface="Arial"/>
                <a:cs typeface="Arial"/>
              </a:rPr>
              <a:t>de </a:t>
            </a:r>
            <a:r>
              <a:rPr sz="1300" spc="-5" dirty="0">
                <a:latin typeface="Arial"/>
                <a:cs typeface="Arial"/>
              </a:rPr>
              <a:t>protección en </a:t>
            </a:r>
            <a:r>
              <a:rPr sz="1300" dirty="0">
                <a:latin typeface="Arial"/>
                <a:cs typeface="Arial"/>
              </a:rPr>
              <a:t>función </a:t>
            </a:r>
            <a:r>
              <a:rPr sz="1300" spc="-5" dirty="0">
                <a:latin typeface="Arial"/>
                <a:cs typeface="Arial"/>
              </a:rPr>
              <a:t>de la </a:t>
            </a:r>
            <a:r>
              <a:rPr sz="1300" dirty="0">
                <a:latin typeface="Arial"/>
                <a:cs typeface="Arial"/>
              </a:rPr>
              <a:t>tensión </a:t>
            </a:r>
            <a:r>
              <a:rPr sz="1300" spc="-5" dirty="0">
                <a:latin typeface="Arial"/>
                <a:cs typeface="Arial"/>
              </a:rPr>
              <a:t>de contacto y </a:t>
            </a:r>
            <a:r>
              <a:rPr sz="1300" dirty="0">
                <a:latin typeface="Arial"/>
                <a:cs typeface="Arial"/>
              </a:rPr>
              <a:t>para </a:t>
            </a:r>
            <a:r>
              <a:rPr sz="1300" spc="-5" dirty="0">
                <a:latin typeface="Arial"/>
                <a:cs typeface="Arial"/>
              </a:rPr>
              <a:t>los estados seco y  mojado</a:t>
            </a:r>
            <a:r>
              <a:rPr sz="1000" spc="-5" dirty="0">
                <a:latin typeface="Arial"/>
                <a:cs typeface="Arial"/>
              </a:rPr>
              <a:t>.</a:t>
            </a:r>
            <a:endParaRPr sz="1000" dirty="0">
              <a:latin typeface="Arial"/>
              <a:cs typeface="Aria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89114" y="273632"/>
            <a:ext cx="6781800" cy="1099660"/>
          </a:xfrm>
          <a:prstGeom prst="rect">
            <a:avLst/>
          </a:prstGeom>
        </p:spPr>
        <p:txBody>
          <a:bodyPr vert="horz" wrap="square" lIns="0" tIns="22225" rIns="0" bIns="0" rtlCol="0">
            <a:spAutoFit/>
          </a:bodyPr>
          <a:lstStyle/>
          <a:p>
            <a:pPr marL="12700" marR="5080" algn="just">
              <a:spcBef>
                <a:spcPts val="175"/>
              </a:spcBef>
            </a:pPr>
            <a:r>
              <a:rPr sz="1400" spc="-5" dirty="0">
                <a:latin typeface="Arial"/>
                <a:cs typeface="Arial"/>
              </a:rPr>
              <a:t>En la </a:t>
            </a:r>
            <a:r>
              <a:rPr sz="1400" dirty="0">
                <a:latin typeface="Arial"/>
                <a:cs typeface="Arial"/>
              </a:rPr>
              <a:t>figura </a:t>
            </a:r>
            <a:r>
              <a:rPr sz="1400" spc="-5" dirty="0">
                <a:latin typeface="Arial"/>
                <a:cs typeface="Arial"/>
              </a:rPr>
              <a:t>4 se </a:t>
            </a:r>
            <a:r>
              <a:rPr sz="1400" dirty="0">
                <a:latin typeface="Arial"/>
                <a:cs typeface="Arial"/>
              </a:rPr>
              <a:t>representa </a:t>
            </a:r>
            <a:r>
              <a:rPr sz="1400" spc="-5" dirty="0">
                <a:latin typeface="Arial"/>
                <a:cs typeface="Arial"/>
              </a:rPr>
              <a:t>de </a:t>
            </a:r>
            <a:r>
              <a:rPr sz="1400" dirty="0">
                <a:latin typeface="Arial"/>
                <a:cs typeface="Arial"/>
              </a:rPr>
              <a:t>forma </a:t>
            </a:r>
            <a:r>
              <a:rPr sz="1400" spc="-5" dirty="0">
                <a:latin typeface="Arial"/>
                <a:cs typeface="Arial"/>
              </a:rPr>
              <a:t>esquemática </a:t>
            </a:r>
            <a:r>
              <a:rPr sz="1400" dirty="0">
                <a:latin typeface="Arial"/>
                <a:cs typeface="Arial"/>
              </a:rPr>
              <a:t>los </a:t>
            </a:r>
            <a:r>
              <a:rPr sz="1400" spc="-5" dirty="0">
                <a:latin typeface="Arial"/>
                <a:cs typeface="Arial"/>
              </a:rPr>
              <a:t>dos </a:t>
            </a:r>
            <a:r>
              <a:rPr sz="1400" dirty="0">
                <a:latin typeface="Arial"/>
                <a:cs typeface="Arial"/>
              </a:rPr>
              <a:t>tipos </a:t>
            </a:r>
            <a:r>
              <a:rPr sz="1400" spc="-5" dirty="0">
                <a:latin typeface="Arial"/>
                <a:cs typeface="Arial"/>
              </a:rPr>
              <a:t>de contactos, la diferencia  conceptual entre ellos </a:t>
            </a:r>
            <a:r>
              <a:rPr sz="1400" dirty="0">
                <a:latin typeface="Arial"/>
                <a:cs typeface="Arial"/>
              </a:rPr>
              <a:t>radica </a:t>
            </a:r>
            <a:r>
              <a:rPr sz="1400" spc="-5" dirty="0">
                <a:latin typeface="Arial"/>
                <a:cs typeface="Arial"/>
              </a:rPr>
              <a:t>en que la </a:t>
            </a:r>
            <a:r>
              <a:rPr sz="1400" dirty="0">
                <a:latin typeface="Arial"/>
                <a:cs typeface="Arial"/>
              </a:rPr>
              <a:t>parte </a:t>
            </a:r>
            <a:r>
              <a:rPr sz="1400" spc="-5" dirty="0">
                <a:latin typeface="Arial"/>
                <a:cs typeface="Arial"/>
              </a:rPr>
              <a:t>bajo tensión tocada por la persona </a:t>
            </a:r>
            <a:r>
              <a:rPr sz="1400" dirty="0">
                <a:latin typeface="Arial"/>
                <a:cs typeface="Arial"/>
              </a:rPr>
              <a:t>sea un parte  </a:t>
            </a:r>
            <a:r>
              <a:rPr sz="1400" spc="-5" dirty="0">
                <a:latin typeface="Arial"/>
                <a:cs typeface="Arial"/>
              </a:rPr>
              <a:t>activa </a:t>
            </a:r>
            <a:r>
              <a:rPr sz="1400" dirty="0">
                <a:latin typeface="Arial"/>
                <a:cs typeface="Arial"/>
              </a:rPr>
              <a:t>que esta </a:t>
            </a:r>
            <a:r>
              <a:rPr sz="1400" spc="-5" dirty="0">
                <a:latin typeface="Arial"/>
                <a:cs typeface="Arial"/>
              </a:rPr>
              <a:t>bajo </a:t>
            </a:r>
            <a:r>
              <a:rPr sz="1400" dirty="0">
                <a:latin typeface="Arial"/>
                <a:cs typeface="Arial"/>
              </a:rPr>
              <a:t>tensión </a:t>
            </a:r>
            <a:r>
              <a:rPr sz="1400" spc="-5" dirty="0">
                <a:latin typeface="Arial"/>
                <a:cs typeface="Arial"/>
              </a:rPr>
              <a:t>en </a:t>
            </a:r>
            <a:r>
              <a:rPr sz="1400" dirty="0">
                <a:latin typeface="Arial"/>
                <a:cs typeface="Arial"/>
              </a:rPr>
              <a:t>condiciones normales </a:t>
            </a:r>
            <a:r>
              <a:rPr sz="1400" spc="-5" dirty="0">
                <a:latin typeface="Arial"/>
                <a:cs typeface="Arial"/>
              </a:rPr>
              <a:t>(contacto directo) o </a:t>
            </a:r>
            <a:r>
              <a:rPr sz="1400" dirty="0">
                <a:latin typeface="Arial"/>
                <a:cs typeface="Arial"/>
              </a:rPr>
              <a:t>una </a:t>
            </a:r>
            <a:r>
              <a:rPr sz="1400" spc="-5" dirty="0">
                <a:latin typeface="Arial"/>
                <a:cs typeface="Arial"/>
              </a:rPr>
              <a:t>masa que esta  puesta bajo </a:t>
            </a:r>
            <a:r>
              <a:rPr sz="1400" dirty="0">
                <a:latin typeface="Arial"/>
                <a:cs typeface="Arial"/>
              </a:rPr>
              <a:t>tensión accidentalmente debido </a:t>
            </a:r>
            <a:r>
              <a:rPr sz="1400" spc="-5" dirty="0">
                <a:latin typeface="Arial"/>
                <a:cs typeface="Arial"/>
              </a:rPr>
              <a:t>a </a:t>
            </a:r>
            <a:r>
              <a:rPr sz="1400" dirty="0">
                <a:latin typeface="Arial"/>
                <a:cs typeface="Arial"/>
              </a:rPr>
              <a:t>un defecto </a:t>
            </a:r>
            <a:r>
              <a:rPr sz="1400" spc="-5" dirty="0">
                <a:latin typeface="Arial"/>
                <a:cs typeface="Arial"/>
              </a:rPr>
              <a:t>de aislamiento (contacto</a:t>
            </a:r>
            <a:r>
              <a:rPr sz="1400" spc="60" dirty="0">
                <a:latin typeface="Arial"/>
                <a:cs typeface="Arial"/>
              </a:rPr>
              <a:t> </a:t>
            </a:r>
            <a:r>
              <a:rPr sz="1400" dirty="0">
                <a:latin typeface="Arial"/>
                <a:cs typeface="Arial"/>
              </a:rPr>
              <a:t>indirecto</a:t>
            </a:r>
            <a:r>
              <a:rPr sz="1000" dirty="0">
                <a:latin typeface="Arial"/>
                <a:cs typeface="Arial"/>
              </a:rPr>
              <a:t>).</a:t>
            </a:r>
          </a:p>
        </p:txBody>
      </p:sp>
      <p:sp>
        <p:nvSpPr>
          <p:cNvPr id="4" name="object 4"/>
          <p:cNvSpPr txBox="1"/>
          <p:nvPr/>
        </p:nvSpPr>
        <p:spPr>
          <a:xfrm>
            <a:off x="3016250" y="4315561"/>
            <a:ext cx="1635760" cy="323850"/>
          </a:xfrm>
          <a:prstGeom prst="rect">
            <a:avLst/>
          </a:prstGeom>
        </p:spPr>
        <p:txBody>
          <a:bodyPr vert="horz" wrap="square" lIns="0" tIns="12065" rIns="0" bIns="0" rtlCol="0">
            <a:spAutoFit/>
          </a:bodyPr>
          <a:lstStyle/>
          <a:p>
            <a:pPr marL="635" algn="ctr">
              <a:lnSpc>
                <a:spcPts val="1175"/>
              </a:lnSpc>
              <a:spcBef>
                <a:spcPts val="95"/>
              </a:spcBef>
            </a:pPr>
            <a:r>
              <a:rPr sz="1000" b="1" i="1" spc="-5" dirty="0">
                <a:solidFill>
                  <a:srgbClr val="7F0000"/>
                </a:solidFill>
                <a:latin typeface="Arial"/>
                <a:cs typeface="Arial"/>
              </a:rPr>
              <a:t>Figura</a:t>
            </a:r>
            <a:r>
              <a:rPr sz="1000" b="1" i="1" spc="-10" dirty="0">
                <a:solidFill>
                  <a:srgbClr val="7F0000"/>
                </a:solidFill>
                <a:latin typeface="Arial"/>
                <a:cs typeface="Arial"/>
              </a:rPr>
              <a:t> </a:t>
            </a:r>
            <a:r>
              <a:rPr sz="1000" b="1" i="1" spc="-5" dirty="0">
                <a:solidFill>
                  <a:srgbClr val="7F0000"/>
                </a:solidFill>
                <a:latin typeface="Arial"/>
                <a:cs typeface="Arial"/>
              </a:rPr>
              <a:t>4</a:t>
            </a:r>
            <a:endParaRPr sz="1000">
              <a:latin typeface="Arial"/>
              <a:cs typeface="Arial"/>
            </a:endParaRPr>
          </a:p>
          <a:p>
            <a:pPr algn="ctr">
              <a:lnSpc>
                <a:spcPts val="1175"/>
              </a:lnSpc>
            </a:pPr>
            <a:r>
              <a:rPr sz="1000" spc="-5" dirty="0">
                <a:latin typeface="Arial"/>
                <a:cs typeface="Arial"/>
              </a:rPr>
              <a:t>Contactos directo e</a:t>
            </a:r>
            <a:r>
              <a:rPr sz="1000" spc="-15" dirty="0">
                <a:latin typeface="Arial"/>
                <a:cs typeface="Arial"/>
              </a:rPr>
              <a:t> </a:t>
            </a:r>
            <a:r>
              <a:rPr sz="1000" dirty="0">
                <a:latin typeface="Arial"/>
                <a:cs typeface="Arial"/>
              </a:rPr>
              <a:t>indirecto</a:t>
            </a:r>
            <a:endParaRPr sz="1000">
              <a:latin typeface="Arial"/>
              <a:cs typeface="Arial"/>
            </a:endParaRPr>
          </a:p>
        </p:txBody>
      </p:sp>
      <p:sp>
        <p:nvSpPr>
          <p:cNvPr id="5" name="object 5"/>
          <p:cNvSpPr txBox="1"/>
          <p:nvPr/>
        </p:nvSpPr>
        <p:spPr>
          <a:xfrm>
            <a:off x="577850" y="4788762"/>
            <a:ext cx="2923540" cy="175260"/>
          </a:xfrm>
          <a:prstGeom prst="rect">
            <a:avLst/>
          </a:prstGeom>
          <a:solidFill>
            <a:srgbClr val="7F0000"/>
          </a:solidFill>
        </p:spPr>
        <p:txBody>
          <a:bodyPr vert="horz" wrap="square" lIns="0" tIns="0" rIns="0" bIns="0" rtlCol="0">
            <a:spAutoFit/>
          </a:bodyPr>
          <a:lstStyle/>
          <a:p>
            <a:pPr>
              <a:lnSpc>
                <a:spcPts val="1345"/>
              </a:lnSpc>
            </a:pPr>
            <a:r>
              <a:rPr sz="1200" b="1" spc="-5" dirty="0">
                <a:solidFill>
                  <a:srgbClr val="FFFFFF"/>
                </a:solidFill>
                <a:latin typeface="Arial"/>
                <a:cs typeface="Arial"/>
              </a:rPr>
              <a:t>6. Protección contra contactos</a:t>
            </a:r>
            <a:r>
              <a:rPr sz="1200" b="1" spc="-120" dirty="0">
                <a:solidFill>
                  <a:srgbClr val="FFFFFF"/>
                </a:solidFill>
                <a:latin typeface="Arial"/>
                <a:cs typeface="Arial"/>
              </a:rPr>
              <a:t> </a:t>
            </a:r>
            <a:r>
              <a:rPr sz="1200" b="1" spc="-5" dirty="0">
                <a:solidFill>
                  <a:srgbClr val="FFFFFF"/>
                </a:solidFill>
                <a:latin typeface="Arial"/>
                <a:cs typeface="Arial"/>
              </a:rPr>
              <a:t>directos</a:t>
            </a:r>
            <a:endParaRPr sz="1200">
              <a:latin typeface="Arial"/>
              <a:cs typeface="Arial"/>
            </a:endParaRPr>
          </a:p>
        </p:txBody>
      </p:sp>
      <p:sp>
        <p:nvSpPr>
          <p:cNvPr id="6" name="object 6"/>
          <p:cNvSpPr txBox="1"/>
          <p:nvPr/>
        </p:nvSpPr>
        <p:spPr>
          <a:xfrm>
            <a:off x="389114" y="5156397"/>
            <a:ext cx="6781800" cy="5464766"/>
          </a:xfrm>
          <a:prstGeom prst="rect">
            <a:avLst/>
          </a:prstGeom>
        </p:spPr>
        <p:txBody>
          <a:bodyPr vert="horz" wrap="square" lIns="0" tIns="22225" rIns="0" bIns="0" rtlCol="0">
            <a:spAutoFit/>
          </a:bodyPr>
          <a:lstStyle/>
          <a:p>
            <a:pPr marL="12700" marR="429895" algn="just">
              <a:lnSpc>
                <a:spcPts val="1150"/>
              </a:lnSpc>
              <a:spcBef>
                <a:spcPts val="175"/>
              </a:spcBef>
            </a:pPr>
            <a:r>
              <a:rPr sz="1300" spc="-5" dirty="0">
                <a:latin typeface="Arial"/>
                <a:cs typeface="Arial"/>
              </a:rPr>
              <a:t>Las </a:t>
            </a:r>
            <a:r>
              <a:rPr sz="1300" dirty="0">
                <a:latin typeface="Arial"/>
                <a:cs typeface="Arial"/>
              </a:rPr>
              <a:t>medidas </a:t>
            </a:r>
            <a:r>
              <a:rPr sz="1300" spc="-5" dirty="0">
                <a:latin typeface="Arial"/>
                <a:cs typeface="Arial"/>
              </a:rPr>
              <a:t>de protección contra los contactos directos se clasifican </a:t>
            </a:r>
            <a:r>
              <a:rPr sz="1300" dirty="0">
                <a:latin typeface="Arial"/>
                <a:cs typeface="Arial"/>
              </a:rPr>
              <a:t>en </a:t>
            </a:r>
            <a:r>
              <a:rPr sz="1300" spc="-5" dirty="0">
                <a:latin typeface="Arial"/>
                <a:cs typeface="Arial"/>
              </a:rPr>
              <a:t>tres categorías:  completas, </a:t>
            </a:r>
            <a:r>
              <a:rPr sz="1300" dirty="0">
                <a:latin typeface="Arial"/>
                <a:cs typeface="Arial"/>
              </a:rPr>
              <a:t>parciales </a:t>
            </a:r>
            <a:r>
              <a:rPr sz="1300" spc="-5" dirty="0">
                <a:latin typeface="Arial"/>
                <a:cs typeface="Arial"/>
              </a:rPr>
              <a:t>y</a:t>
            </a:r>
            <a:r>
              <a:rPr sz="1300" spc="-15" dirty="0">
                <a:latin typeface="Arial"/>
                <a:cs typeface="Arial"/>
              </a:rPr>
              <a:t> </a:t>
            </a:r>
            <a:r>
              <a:rPr sz="1300" dirty="0">
                <a:latin typeface="Arial"/>
                <a:cs typeface="Arial"/>
              </a:rPr>
              <a:t>complemetarias.</a:t>
            </a:r>
          </a:p>
          <a:p>
            <a:pPr algn="just">
              <a:lnSpc>
                <a:spcPct val="100000"/>
              </a:lnSpc>
              <a:spcBef>
                <a:spcPts val="15"/>
              </a:spcBef>
            </a:pPr>
            <a:endParaRPr sz="1300" dirty="0">
              <a:latin typeface="Times New Roman"/>
              <a:cs typeface="Times New Roman"/>
            </a:endParaRPr>
          </a:p>
          <a:p>
            <a:pPr marL="241300" lvl="1" indent="-229235" algn="just">
              <a:lnSpc>
                <a:spcPct val="100000"/>
              </a:lnSpc>
              <a:buAutoNum type="arabicPeriod"/>
              <a:tabLst>
                <a:tab pos="241935" algn="l"/>
              </a:tabLst>
            </a:pPr>
            <a:r>
              <a:rPr sz="1300" b="1" dirty="0">
                <a:latin typeface="Arial"/>
                <a:cs typeface="Arial"/>
              </a:rPr>
              <a:t>Medidas </a:t>
            </a:r>
            <a:r>
              <a:rPr sz="1300" b="1" spc="-5" dirty="0">
                <a:latin typeface="Arial"/>
                <a:cs typeface="Arial"/>
              </a:rPr>
              <a:t>de protección</a:t>
            </a:r>
            <a:r>
              <a:rPr sz="1300" b="1" dirty="0">
                <a:latin typeface="Arial"/>
                <a:cs typeface="Arial"/>
              </a:rPr>
              <a:t> </a:t>
            </a:r>
            <a:r>
              <a:rPr sz="1300" b="1" spc="-5" dirty="0">
                <a:latin typeface="Arial"/>
                <a:cs typeface="Arial"/>
              </a:rPr>
              <a:t>completas</a:t>
            </a:r>
            <a:endParaRPr sz="1300" dirty="0">
              <a:latin typeface="Arial"/>
              <a:cs typeface="Arial"/>
            </a:endParaRPr>
          </a:p>
          <a:p>
            <a:pPr lvl="1" algn="just">
              <a:lnSpc>
                <a:spcPct val="100000"/>
              </a:lnSpc>
              <a:spcBef>
                <a:spcPts val="20"/>
              </a:spcBef>
              <a:buFont typeface="Arial"/>
              <a:buAutoNum type="arabicPeriod"/>
            </a:pPr>
            <a:endParaRPr sz="1300" dirty="0">
              <a:latin typeface="Times New Roman"/>
              <a:cs typeface="Times New Roman"/>
            </a:endParaRPr>
          </a:p>
          <a:p>
            <a:pPr marL="12700" marR="30480" algn="just">
              <a:lnSpc>
                <a:spcPct val="95700"/>
              </a:lnSpc>
            </a:pPr>
            <a:r>
              <a:rPr sz="1300" spc="-5" dirty="0">
                <a:latin typeface="Arial"/>
                <a:cs typeface="Arial"/>
              </a:rPr>
              <a:t>Estas </a:t>
            </a:r>
            <a:r>
              <a:rPr sz="1300" dirty="0">
                <a:latin typeface="Arial"/>
                <a:cs typeface="Arial"/>
              </a:rPr>
              <a:t>medidas </a:t>
            </a:r>
            <a:r>
              <a:rPr sz="1300" spc="-5" dirty="0">
                <a:latin typeface="Arial"/>
                <a:cs typeface="Arial"/>
              </a:rPr>
              <a:t>de protección </a:t>
            </a:r>
            <a:r>
              <a:rPr sz="1300" dirty="0">
                <a:latin typeface="Arial"/>
                <a:cs typeface="Arial"/>
              </a:rPr>
              <a:t>están destinadas </a:t>
            </a:r>
            <a:r>
              <a:rPr sz="1300" spc="-5" dirty="0">
                <a:latin typeface="Arial"/>
                <a:cs typeface="Arial"/>
              </a:rPr>
              <a:t>a </a:t>
            </a:r>
            <a:r>
              <a:rPr sz="1300" dirty="0">
                <a:latin typeface="Arial"/>
                <a:cs typeface="Arial"/>
              </a:rPr>
              <a:t>impedir cualquier </a:t>
            </a:r>
            <a:r>
              <a:rPr sz="1300" spc="-5" dirty="0">
                <a:latin typeface="Arial"/>
                <a:cs typeface="Arial"/>
              </a:rPr>
              <a:t>contacto </a:t>
            </a:r>
            <a:r>
              <a:rPr sz="1300" dirty="0">
                <a:latin typeface="Arial"/>
                <a:cs typeface="Arial"/>
              </a:rPr>
              <a:t>con </a:t>
            </a:r>
            <a:r>
              <a:rPr sz="1300" spc="-5" dirty="0">
                <a:latin typeface="Arial"/>
                <a:cs typeface="Arial"/>
              </a:rPr>
              <a:t>las partes  activas de la instalación, </a:t>
            </a:r>
            <a:r>
              <a:rPr sz="1300" spc="-15" dirty="0">
                <a:latin typeface="Arial"/>
                <a:cs typeface="Arial"/>
              </a:rPr>
              <a:t>ya </a:t>
            </a:r>
            <a:r>
              <a:rPr sz="1300" spc="-5" dirty="0">
                <a:latin typeface="Arial"/>
                <a:cs typeface="Arial"/>
              </a:rPr>
              <a:t>sea en </a:t>
            </a:r>
            <a:r>
              <a:rPr sz="1300" dirty="0">
                <a:latin typeface="Arial"/>
                <a:cs typeface="Arial"/>
              </a:rPr>
              <a:t>forma </a:t>
            </a:r>
            <a:r>
              <a:rPr sz="1300" spc="-5" dirty="0">
                <a:latin typeface="Arial"/>
                <a:cs typeface="Arial"/>
              </a:rPr>
              <a:t>accidental o </a:t>
            </a:r>
            <a:r>
              <a:rPr sz="1300" dirty="0">
                <a:latin typeface="Arial"/>
                <a:cs typeface="Arial"/>
              </a:rPr>
              <a:t>voluntaria. </a:t>
            </a:r>
            <a:r>
              <a:rPr sz="1300" spc="-5" dirty="0">
                <a:latin typeface="Arial"/>
                <a:cs typeface="Arial"/>
              </a:rPr>
              <a:t>Por lo </a:t>
            </a:r>
            <a:r>
              <a:rPr sz="1300" dirty="0">
                <a:latin typeface="Arial"/>
                <a:cs typeface="Arial"/>
              </a:rPr>
              <a:t>tanto estas medidas  </a:t>
            </a:r>
            <a:r>
              <a:rPr sz="1300" spc="-5" dirty="0">
                <a:latin typeface="Arial"/>
                <a:cs typeface="Arial"/>
              </a:rPr>
              <a:t>son las únicas que garantizan la protección contra los contactos directos y deben ser aplicadas  en </a:t>
            </a:r>
            <a:r>
              <a:rPr sz="1300" dirty="0">
                <a:latin typeface="Arial"/>
                <a:cs typeface="Arial"/>
              </a:rPr>
              <a:t>aquellos </a:t>
            </a:r>
            <a:r>
              <a:rPr sz="1300" spc="-5" dirty="0">
                <a:latin typeface="Arial"/>
                <a:cs typeface="Arial"/>
              </a:rPr>
              <a:t>locales </a:t>
            </a:r>
            <a:r>
              <a:rPr sz="1300" dirty="0">
                <a:latin typeface="Arial"/>
                <a:cs typeface="Arial"/>
              </a:rPr>
              <a:t>de acceso </a:t>
            </a:r>
            <a:r>
              <a:rPr sz="1300" spc="-5" dirty="0">
                <a:latin typeface="Arial"/>
                <a:cs typeface="Arial"/>
              </a:rPr>
              <a:t>no </a:t>
            </a:r>
            <a:r>
              <a:rPr sz="1300" dirty="0">
                <a:latin typeface="Arial"/>
                <a:cs typeface="Arial"/>
              </a:rPr>
              <a:t>restringido, </a:t>
            </a:r>
            <a:r>
              <a:rPr sz="1300" spc="-5" dirty="0">
                <a:latin typeface="Arial"/>
                <a:cs typeface="Arial"/>
              </a:rPr>
              <a:t>es </a:t>
            </a:r>
            <a:r>
              <a:rPr sz="1300" dirty="0">
                <a:latin typeface="Arial"/>
                <a:cs typeface="Arial"/>
              </a:rPr>
              <a:t>decir </a:t>
            </a:r>
            <a:r>
              <a:rPr sz="1300" spc="-5" dirty="0">
                <a:latin typeface="Arial"/>
                <a:cs typeface="Arial"/>
              </a:rPr>
              <a:t>locales a los </a:t>
            </a:r>
            <a:r>
              <a:rPr sz="1300" dirty="0">
                <a:latin typeface="Arial"/>
                <a:cs typeface="Arial"/>
              </a:rPr>
              <a:t>que tienen </a:t>
            </a:r>
            <a:r>
              <a:rPr sz="1300" spc="-5" dirty="0">
                <a:latin typeface="Arial"/>
                <a:cs typeface="Arial"/>
              </a:rPr>
              <a:t>acceso cualquier  tipo de personas (personas no instruidas o </a:t>
            </a:r>
            <a:r>
              <a:rPr sz="1300" dirty="0">
                <a:latin typeface="Arial"/>
                <a:cs typeface="Arial"/>
              </a:rPr>
              <a:t>capacitadas </a:t>
            </a:r>
            <a:r>
              <a:rPr sz="1300" spc="-5" dirty="0">
                <a:latin typeface="Arial"/>
                <a:cs typeface="Arial"/>
              </a:rPr>
              <a:t>en</a:t>
            </a:r>
            <a:r>
              <a:rPr sz="1300" spc="65" dirty="0">
                <a:latin typeface="Arial"/>
                <a:cs typeface="Arial"/>
              </a:rPr>
              <a:t> </a:t>
            </a:r>
            <a:r>
              <a:rPr sz="1300" spc="-5" dirty="0">
                <a:latin typeface="Arial"/>
                <a:cs typeface="Arial"/>
              </a:rPr>
              <a:t>electricidad).</a:t>
            </a:r>
            <a:endParaRPr sz="1300" dirty="0">
              <a:latin typeface="Arial"/>
              <a:cs typeface="Arial"/>
            </a:endParaRPr>
          </a:p>
          <a:p>
            <a:pPr algn="just">
              <a:lnSpc>
                <a:spcPct val="100000"/>
              </a:lnSpc>
              <a:spcBef>
                <a:spcPts val="10"/>
              </a:spcBef>
            </a:pPr>
            <a:endParaRPr sz="1300" dirty="0">
              <a:latin typeface="Times New Roman"/>
              <a:cs typeface="Times New Roman"/>
            </a:endParaRPr>
          </a:p>
          <a:p>
            <a:pPr marL="12700" algn="just">
              <a:lnSpc>
                <a:spcPct val="100000"/>
              </a:lnSpc>
            </a:pPr>
            <a:r>
              <a:rPr sz="1300" spc="-5" dirty="0">
                <a:latin typeface="Arial"/>
                <a:cs typeface="Arial"/>
              </a:rPr>
              <a:t>Las </a:t>
            </a:r>
            <a:r>
              <a:rPr sz="1300" dirty="0">
                <a:latin typeface="Arial"/>
                <a:cs typeface="Arial"/>
              </a:rPr>
              <a:t>medidas </a:t>
            </a:r>
            <a:r>
              <a:rPr sz="1300" spc="-5" dirty="0">
                <a:latin typeface="Arial"/>
                <a:cs typeface="Arial"/>
              </a:rPr>
              <a:t>de protección completas contra los contactos directos son las</a:t>
            </a:r>
            <a:r>
              <a:rPr sz="1300" spc="70" dirty="0">
                <a:latin typeface="Arial"/>
                <a:cs typeface="Arial"/>
              </a:rPr>
              <a:t> </a:t>
            </a:r>
            <a:r>
              <a:rPr sz="1300" dirty="0">
                <a:latin typeface="Arial"/>
                <a:cs typeface="Arial"/>
              </a:rPr>
              <a:t>siguientes:</a:t>
            </a:r>
          </a:p>
          <a:p>
            <a:pPr algn="just">
              <a:lnSpc>
                <a:spcPct val="100000"/>
              </a:lnSpc>
              <a:spcBef>
                <a:spcPts val="45"/>
              </a:spcBef>
            </a:pPr>
            <a:endParaRPr sz="1300" dirty="0">
              <a:latin typeface="Times New Roman"/>
              <a:cs typeface="Times New Roman"/>
            </a:endParaRPr>
          </a:p>
          <a:p>
            <a:pPr marL="469265" lvl="2" indent="-228600" algn="just">
              <a:lnSpc>
                <a:spcPct val="100000"/>
              </a:lnSpc>
              <a:buAutoNum type="alphaLcParenR"/>
              <a:tabLst>
                <a:tab pos="469900" algn="l"/>
              </a:tabLst>
            </a:pPr>
            <a:r>
              <a:rPr sz="1300" b="1" spc="-5" dirty="0">
                <a:latin typeface="Arial"/>
                <a:cs typeface="Arial"/>
              </a:rPr>
              <a:t>Aislamiento principal de </a:t>
            </a:r>
            <a:r>
              <a:rPr sz="1300" b="1" dirty="0">
                <a:latin typeface="Arial"/>
                <a:cs typeface="Arial"/>
              </a:rPr>
              <a:t>las </a:t>
            </a:r>
            <a:r>
              <a:rPr sz="1300" b="1" spc="-5" dirty="0">
                <a:latin typeface="Arial"/>
                <a:cs typeface="Arial"/>
              </a:rPr>
              <a:t>partes</a:t>
            </a:r>
            <a:r>
              <a:rPr sz="1300" b="1" spc="5" dirty="0">
                <a:latin typeface="Arial"/>
                <a:cs typeface="Arial"/>
              </a:rPr>
              <a:t> </a:t>
            </a:r>
            <a:r>
              <a:rPr sz="1300" b="1" dirty="0">
                <a:latin typeface="Arial"/>
                <a:cs typeface="Arial"/>
              </a:rPr>
              <a:t>activas</a:t>
            </a:r>
            <a:endParaRPr sz="1300" dirty="0">
              <a:latin typeface="Arial"/>
              <a:cs typeface="Arial"/>
            </a:endParaRPr>
          </a:p>
          <a:p>
            <a:pPr lvl="2" algn="just">
              <a:lnSpc>
                <a:spcPct val="100000"/>
              </a:lnSpc>
              <a:spcBef>
                <a:spcPts val="45"/>
              </a:spcBef>
              <a:buFont typeface="Arial"/>
              <a:buAutoNum type="alphaLcParenR"/>
            </a:pPr>
            <a:endParaRPr sz="1300" dirty="0">
              <a:latin typeface="Times New Roman"/>
              <a:cs typeface="Times New Roman"/>
            </a:endParaRPr>
          </a:p>
          <a:p>
            <a:pPr marL="12700" marR="5080" algn="just">
              <a:lnSpc>
                <a:spcPts val="1150"/>
              </a:lnSpc>
            </a:pPr>
            <a:r>
              <a:rPr sz="1300" spc="-5" dirty="0">
                <a:latin typeface="Arial"/>
                <a:cs typeface="Arial"/>
              </a:rPr>
              <a:t>Las partes activas </a:t>
            </a:r>
            <a:r>
              <a:rPr sz="1300" dirty="0">
                <a:latin typeface="Arial"/>
                <a:cs typeface="Arial"/>
              </a:rPr>
              <a:t>deben estar </a:t>
            </a:r>
            <a:r>
              <a:rPr sz="1300" spc="-5" dirty="0">
                <a:latin typeface="Arial"/>
                <a:cs typeface="Arial"/>
              </a:rPr>
              <a:t>recubiertas </a:t>
            </a:r>
            <a:r>
              <a:rPr sz="1300" dirty="0">
                <a:latin typeface="Arial"/>
                <a:cs typeface="Arial"/>
              </a:rPr>
              <a:t>completamente </a:t>
            </a:r>
            <a:r>
              <a:rPr sz="1300" spc="-5" dirty="0">
                <a:latin typeface="Arial"/>
                <a:cs typeface="Arial"/>
              </a:rPr>
              <a:t>por </a:t>
            </a:r>
            <a:r>
              <a:rPr sz="1300" dirty="0">
                <a:latin typeface="Arial"/>
                <a:cs typeface="Arial"/>
              </a:rPr>
              <a:t>un aislamiento </a:t>
            </a:r>
            <a:r>
              <a:rPr sz="1300" spc="-5" dirty="0">
                <a:latin typeface="Arial"/>
                <a:cs typeface="Arial"/>
              </a:rPr>
              <a:t>principal </a:t>
            </a:r>
            <a:r>
              <a:rPr sz="1300" dirty="0">
                <a:latin typeface="Arial"/>
                <a:cs typeface="Arial"/>
              </a:rPr>
              <a:t>que sólo  </a:t>
            </a:r>
            <a:r>
              <a:rPr sz="1300" spc="-5" dirty="0">
                <a:latin typeface="Arial"/>
                <a:cs typeface="Arial"/>
              </a:rPr>
              <a:t>pueda ser </a:t>
            </a:r>
            <a:r>
              <a:rPr sz="1300" dirty="0">
                <a:latin typeface="Arial"/>
                <a:cs typeface="Arial"/>
              </a:rPr>
              <a:t>removido </a:t>
            </a:r>
            <a:r>
              <a:rPr sz="1300" spc="-5" dirty="0">
                <a:latin typeface="Arial"/>
                <a:cs typeface="Arial"/>
              </a:rPr>
              <a:t>por su destrucción, y </a:t>
            </a:r>
            <a:r>
              <a:rPr sz="1300" dirty="0">
                <a:latin typeface="Arial"/>
                <a:cs typeface="Arial"/>
              </a:rPr>
              <a:t>debe </a:t>
            </a:r>
            <a:r>
              <a:rPr sz="1300" spc="-5" dirty="0">
                <a:latin typeface="Arial"/>
                <a:cs typeface="Arial"/>
              </a:rPr>
              <a:t>ser </a:t>
            </a:r>
            <a:r>
              <a:rPr sz="1300" dirty="0">
                <a:latin typeface="Arial"/>
                <a:cs typeface="Arial"/>
              </a:rPr>
              <a:t>capaz </a:t>
            </a:r>
            <a:r>
              <a:rPr sz="1300" spc="-5" dirty="0">
                <a:latin typeface="Arial"/>
                <a:cs typeface="Arial"/>
              </a:rPr>
              <a:t>de soportar </a:t>
            </a:r>
            <a:r>
              <a:rPr sz="1300" dirty="0">
                <a:latin typeface="Arial"/>
                <a:cs typeface="Arial"/>
              </a:rPr>
              <a:t>en forma </a:t>
            </a:r>
            <a:r>
              <a:rPr sz="1300" spc="-5" dirty="0">
                <a:latin typeface="Arial"/>
                <a:cs typeface="Arial"/>
              </a:rPr>
              <a:t>duradera </a:t>
            </a:r>
            <a:r>
              <a:rPr sz="1300" dirty="0">
                <a:latin typeface="Arial"/>
                <a:cs typeface="Arial"/>
              </a:rPr>
              <a:t>todas  </a:t>
            </a:r>
            <a:r>
              <a:rPr sz="1300" spc="-5" dirty="0">
                <a:latin typeface="Arial"/>
                <a:cs typeface="Arial"/>
              </a:rPr>
              <a:t>los esfuerzos a los que </a:t>
            </a:r>
            <a:r>
              <a:rPr sz="1300" dirty="0">
                <a:latin typeface="Arial"/>
                <a:cs typeface="Arial"/>
              </a:rPr>
              <a:t>pueda </a:t>
            </a:r>
            <a:r>
              <a:rPr sz="1300" spc="-5" dirty="0">
                <a:latin typeface="Arial"/>
                <a:cs typeface="Arial"/>
              </a:rPr>
              <a:t>estar </a:t>
            </a:r>
            <a:r>
              <a:rPr sz="1300" dirty="0">
                <a:latin typeface="Arial"/>
                <a:cs typeface="Arial"/>
              </a:rPr>
              <a:t>sometido </a:t>
            </a:r>
            <a:r>
              <a:rPr sz="1300" spc="-5" dirty="0">
                <a:latin typeface="Arial"/>
                <a:cs typeface="Arial"/>
              </a:rPr>
              <a:t>en </a:t>
            </a:r>
            <a:r>
              <a:rPr sz="1300" dirty="0">
                <a:latin typeface="Arial"/>
                <a:cs typeface="Arial"/>
              </a:rPr>
              <a:t>servicio, tales como </a:t>
            </a:r>
            <a:r>
              <a:rPr sz="1300" spc="-5" dirty="0">
                <a:latin typeface="Arial"/>
                <a:cs typeface="Arial"/>
              </a:rPr>
              <a:t>influencias mecánicas,  </a:t>
            </a:r>
            <a:r>
              <a:rPr sz="1300" dirty="0">
                <a:latin typeface="Arial"/>
                <a:cs typeface="Arial"/>
              </a:rPr>
              <a:t>químicas, </a:t>
            </a:r>
            <a:r>
              <a:rPr sz="1300" spc="-5" dirty="0">
                <a:latin typeface="Arial"/>
                <a:cs typeface="Arial"/>
              </a:rPr>
              <a:t>eléctricas y </a:t>
            </a:r>
            <a:r>
              <a:rPr sz="1300" dirty="0">
                <a:latin typeface="Arial"/>
                <a:cs typeface="Arial"/>
              </a:rPr>
              <a:t>térmicas.</a:t>
            </a:r>
          </a:p>
          <a:p>
            <a:pPr algn="just">
              <a:lnSpc>
                <a:spcPct val="100000"/>
              </a:lnSpc>
              <a:spcBef>
                <a:spcPts val="20"/>
              </a:spcBef>
            </a:pPr>
            <a:endParaRPr sz="1300" dirty="0">
              <a:latin typeface="Times New Roman"/>
              <a:cs typeface="Times New Roman"/>
            </a:endParaRPr>
          </a:p>
          <a:p>
            <a:pPr marL="468630" lvl="2" indent="-227965" algn="just">
              <a:lnSpc>
                <a:spcPct val="100000"/>
              </a:lnSpc>
              <a:spcBef>
                <a:spcPts val="5"/>
              </a:spcBef>
              <a:buAutoNum type="alphaLcParenR" startAt="2"/>
              <a:tabLst>
                <a:tab pos="469265" algn="l"/>
              </a:tabLst>
            </a:pPr>
            <a:r>
              <a:rPr sz="1300" b="1" spc="-5" dirty="0">
                <a:latin typeface="Arial"/>
                <a:cs typeface="Arial"/>
              </a:rPr>
              <a:t>Barreras o</a:t>
            </a:r>
            <a:r>
              <a:rPr sz="1300" b="1" spc="-10" dirty="0">
                <a:latin typeface="Arial"/>
                <a:cs typeface="Arial"/>
              </a:rPr>
              <a:t> </a:t>
            </a:r>
            <a:r>
              <a:rPr sz="1300" b="1" spc="-5" dirty="0">
                <a:latin typeface="Arial"/>
                <a:cs typeface="Arial"/>
              </a:rPr>
              <a:t>envolventes</a:t>
            </a:r>
            <a:endParaRPr sz="1300" dirty="0">
              <a:latin typeface="Arial"/>
              <a:cs typeface="Arial"/>
            </a:endParaRPr>
          </a:p>
          <a:p>
            <a:pPr algn="just">
              <a:lnSpc>
                <a:spcPct val="100000"/>
              </a:lnSpc>
            </a:pPr>
            <a:endParaRPr sz="1300" dirty="0">
              <a:latin typeface="Times New Roman"/>
              <a:cs typeface="Times New Roman"/>
            </a:endParaRPr>
          </a:p>
          <a:p>
            <a:pPr marL="12700" marR="38735" algn="just">
              <a:lnSpc>
                <a:spcPct val="96800"/>
              </a:lnSpc>
              <a:spcBef>
                <a:spcPts val="5"/>
              </a:spcBef>
            </a:pPr>
            <a:r>
              <a:rPr sz="1300" spc="-5" dirty="0">
                <a:latin typeface="Arial"/>
                <a:cs typeface="Arial"/>
              </a:rPr>
              <a:t>Las partes activas </a:t>
            </a:r>
            <a:r>
              <a:rPr sz="1300" dirty="0">
                <a:latin typeface="Arial"/>
                <a:cs typeface="Arial"/>
              </a:rPr>
              <a:t>deben </a:t>
            </a:r>
            <a:r>
              <a:rPr sz="1300" spc="-5" dirty="0">
                <a:latin typeface="Arial"/>
                <a:cs typeface="Arial"/>
              </a:rPr>
              <a:t>ser ubicadas dentro de envolventes o detrás de barreras con un  grado de protección </a:t>
            </a:r>
            <a:r>
              <a:rPr sz="1300" dirty="0">
                <a:latin typeface="Arial"/>
                <a:cs typeface="Arial"/>
              </a:rPr>
              <a:t>mínimo </a:t>
            </a:r>
            <a:r>
              <a:rPr sz="1300" spc="-5" dirty="0">
                <a:latin typeface="Arial"/>
                <a:cs typeface="Arial"/>
              </a:rPr>
              <a:t>IP2X </a:t>
            </a:r>
            <a:r>
              <a:rPr sz="1300" dirty="0">
                <a:latin typeface="Arial"/>
                <a:cs typeface="Arial"/>
              </a:rPr>
              <a:t>(</a:t>
            </a:r>
            <a:r>
              <a:rPr sz="1300" dirty="0">
                <a:latin typeface="Symbol"/>
                <a:cs typeface="Symbol"/>
              </a:rPr>
              <a:t></a:t>
            </a:r>
            <a:r>
              <a:rPr sz="1300" dirty="0">
                <a:latin typeface="Arial"/>
                <a:cs typeface="Arial"/>
              </a:rPr>
              <a:t>&lt;12mm). </a:t>
            </a:r>
            <a:r>
              <a:rPr sz="1300" spc="-5" dirty="0">
                <a:latin typeface="Arial"/>
                <a:cs typeface="Arial"/>
              </a:rPr>
              <a:t>Las barreras o </a:t>
            </a:r>
            <a:r>
              <a:rPr sz="1300" dirty="0">
                <a:latin typeface="Arial"/>
                <a:cs typeface="Arial"/>
              </a:rPr>
              <a:t>envolventes </a:t>
            </a:r>
            <a:r>
              <a:rPr sz="1300" spc="-5" dirty="0">
                <a:latin typeface="Arial"/>
                <a:cs typeface="Arial"/>
              </a:rPr>
              <a:t>deben estar fijadas  de </a:t>
            </a:r>
            <a:r>
              <a:rPr sz="1300" dirty="0">
                <a:latin typeface="Arial"/>
                <a:cs typeface="Arial"/>
              </a:rPr>
              <a:t>manera </a:t>
            </a:r>
            <a:r>
              <a:rPr sz="1300" spc="-5" dirty="0">
                <a:latin typeface="Arial"/>
                <a:cs typeface="Arial"/>
              </a:rPr>
              <a:t>segura y deben ser de </a:t>
            </a:r>
            <a:r>
              <a:rPr sz="1300" dirty="0">
                <a:latin typeface="Arial"/>
                <a:cs typeface="Arial"/>
              </a:rPr>
              <a:t>una robustez </a:t>
            </a:r>
            <a:r>
              <a:rPr sz="1300" spc="-5" dirty="0">
                <a:latin typeface="Arial"/>
                <a:cs typeface="Arial"/>
              </a:rPr>
              <a:t>y </a:t>
            </a:r>
            <a:r>
              <a:rPr sz="1300" dirty="0">
                <a:latin typeface="Arial"/>
                <a:cs typeface="Arial"/>
              </a:rPr>
              <a:t>una </a:t>
            </a:r>
            <a:r>
              <a:rPr sz="1300" spc="-5" dirty="0">
                <a:latin typeface="Arial"/>
                <a:cs typeface="Arial"/>
              </a:rPr>
              <a:t>durabilidad </a:t>
            </a:r>
            <a:r>
              <a:rPr sz="1300" dirty="0">
                <a:latin typeface="Arial"/>
                <a:cs typeface="Arial"/>
              </a:rPr>
              <a:t>suficientes para mantener  </a:t>
            </a:r>
            <a:r>
              <a:rPr sz="1300" spc="-5" dirty="0">
                <a:latin typeface="Arial"/>
                <a:cs typeface="Arial"/>
              </a:rPr>
              <a:t>los grados de protección requeridos, </a:t>
            </a:r>
            <a:r>
              <a:rPr sz="1300" dirty="0">
                <a:latin typeface="Arial"/>
                <a:cs typeface="Arial"/>
              </a:rPr>
              <a:t>además </a:t>
            </a:r>
            <a:r>
              <a:rPr sz="1300" spc="-5" dirty="0">
                <a:latin typeface="Arial"/>
                <a:cs typeface="Arial"/>
              </a:rPr>
              <a:t>no </a:t>
            </a:r>
            <a:r>
              <a:rPr sz="1300" dirty="0">
                <a:latin typeface="Arial"/>
                <a:cs typeface="Arial"/>
              </a:rPr>
              <a:t>deben </a:t>
            </a:r>
            <a:r>
              <a:rPr sz="1300" spc="-5" dirty="0">
                <a:latin typeface="Arial"/>
                <a:cs typeface="Arial"/>
              </a:rPr>
              <a:t>poder ser </a:t>
            </a:r>
            <a:r>
              <a:rPr sz="1300" dirty="0">
                <a:latin typeface="Arial"/>
                <a:cs typeface="Arial"/>
              </a:rPr>
              <a:t>eliminadas más </a:t>
            </a:r>
            <a:r>
              <a:rPr sz="1300" spc="-5" dirty="0">
                <a:latin typeface="Arial"/>
                <a:cs typeface="Arial"/>
              </a:rPr>
              <a:t>que con la  utilización </a:t>
            </a:r>
            <a:r>
              <a:rPr sz="1300" dirty="0">
                <a:latin typeface="Arial"/>
                <a:cs typeface="Arial"/>
              </a:rPr>
              <a:t>de una </a:t>
            </a:r>
            <a:r>
              <a:rPr sz="1300" spc="-5" dirty="0">
                <a:latin typeface="Arial"/>
                <a:cs typeface="Arial"/>
              </a:rPr>
              <a:t>llave o </a:t>
            </a:r>
            <a:r>
              <a:rPr sz="1300" dirty="0">
                <a:latin typeface="Arial"/>
                <a:cs typeface="Arial"/>
              </a:rPr>
              <a:t>herramienta, </a:t>
            </a:r>
            <a:r>
              <a:rPr sz="1300" spc="-5" dirty="0">
                <a:latin typeface="Arial"/>
                <a:cs typeface="Arial"/>
              </a:rPr>
              <a:t>o </a:t>
            </a:r>
            <a:r>
              <a:rPr sz="1300" dirty="0">
                <a:latin typeface="Arial"/>
                <a:cs typeface="Arial"/>
              </a:rPr>
              <a:t>bien </a:t>
            </a:r>
            <a:r>
              <a:rPr sz="1300" spc="-5" dirty="0">
                <a:latin typeface="Arial"/>
                <a:cs typeface="Arial"/>
              </a:rPr>
              <a:t>cuando las partes activas </a:t>
            </a:r>
            <a:r>
              <a:rPr sz="1300" dirty="0">
                <a:latin typeface="Arial"/>
                <a:cs typeface="Arial"/>
              </a:rPr>
              <a:t>queden </a:t>
            </a:r>
            <a:r>
              <a:rPr sz="1300" spc="-5" dirty="0">
                <a:latin typeface="Arial"/>
                <a:cs typeface="Arial"/>
              </a:rPr>
              <a:t>sin </a:t>
            </a:r>
            <a:r>
              <a:rPr sz="1300" dirty="0">
                <a:latin typeface="Arial"/>
                <a:cs typeface="Arial"/>
              </a:rPr>
              <a:t>tensión </a:t>
            </a:r>
            <a:r>
              <a:rPr sz="1300" spc="-5" dirty="0">
                <a:latin typeface="Arial"/>
                <a:cs typeface="Arial"/>
              </a:rPr>
              <a:t>y en  este </a:t>
            </a:r>
            <a:r>
              <a:rPr sz="1300" dirty="0">
                <a:latin typeface="Arial"/>
                <a:cs typeface="Arial"/>
              </a:rPr>
              <a:t>último </a:t>
            </a:r>
            <a:r>
              <a:rPr sz="1300" spc="-5" dirty="0">
                <a:latin typeface="Arial"/>
                <a:cs typeface="Arial"/>
              </a:rPr>
              <a:t>caso el </a:t>
            </a:r>
            <a:r>
              <a:rPr sz="1300" dirty="0">
                <a:latin typeface="Arial"/>
                <a:cs typeface="Arial"/>
              </a:rPr>
              <a:t>restablecimiento </a:t>
            </a:r>
            <a:r>
              <a:rPr sz="1300" spc="-5" dirty="0">
                <a:latin typeface="Arial"/>
                <a:cs typeface="Arial"/>
              </a:rPr>
              <a:t>de la tensión </a:t>
            </a:r>
            <a:r>
              <a:rPr sz="1300" dirty="0">
                <a:latin typeface="Arial"/>
                <a:cs typeface="Arial"/>
              </a:rPr>
              <a:t>sólo </a:t>
            </a:r>
            <a:r>
              <a:rPr sz="1300" spc="-5" dirty="0">
                <a:latin typeface="Arial"/>
                <a:cs typeface="Arial"/>
              </a:rPr>
              <a:t>podrá realizarse luego </a:t>
            </a:r>
            <a:r>
              <a:rPr sz="1300" dirty="0">
                <a:latin typeface="Arial"/>
                <a:cs typeface="Arial"/>
              </a:rPr>
              <a:t>de </a:t>
            </a:r>
            <a:r>
              <a:rPr sz="1300" spc="-5" dirty="0">
                <a:latin typeface="Arial"/>
                <a:cs typeface="Arial"/>
              </a:rPr>
              <a:t>la reposición  de la barrera o</a:t>
            </a:r>
            <a:r>
              <a:rPr sz="1300" spc="10" dirty="0">
                <a:latin typeface="Arial"/>
                <a:cs typeface="Arial"/>
              </a:rPr>
              <a:t> </a:t>
            </a:r>
            <a:r>
              <a:rPr sz="1300" spc="-5" dirty="0">
                <a:latin typeface="Arial"/>
                <a:cs typeface="Arial"/>
              </a:rPr>
              <a:t>envolvente</a:t>
            </a:r>
            <a:r>
              <a:rPr sz="1000" spc="-5" dirty="0">
                <a:latin typeface="Arial"/>
                <a:cs typeface="Arial"/>
              </a:rPr>
              <a:t>.</a:t>
            </a:r>
            <a:endParaRPr sz="1000" dirty="0">
              <a:latin typeface="Arial"/>
              <a:cs typeface="Arial"/>
            </a:endParaRPr>
          </a:p>
        </p:txBody>
      </p:sp>
      <p:sp>
        <p:nvSpPr>
          <p:cNvPr id="7" name="object 7"/>
          <p:cNvSpPr/>
          <p:nvPr/>
        </p:nvSpPr>
        <p:spPr>
          <a:xfrm>
            <a:off x="1606550" y="1571788"/>
            <a:ext cx="4914900" cy="2557271"/>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1568450" y="1596365"/>
            <a:ext cx="4927600" cy="2569845"/>
          </a:xfrm>
          <a:custGeom>
            <a:avLst/>
            <a:gdLst/>
            <a:ahLst/>
            <a:cxnLst/>
            <a:rect l="l" t="t" r="r" b="b"/>
            <a:pathLst>
              <a:path w="4927600" h="2569845">
                <a:moveTo>
                  <a:pt x="0" y="2569463"/>
                </a:moveTo>
                <a:lnTo>
                  <a:pt x="4927091" y="2569463"/>
                </a:lnTo>
                <a:lnTo>
                  <a:pt x="4927091" y="0"/>
                </a:lnTo>
                <a:lnTo>
                  <a:pt x="0" y="0"/>
                </a:lnTo>
                <a:lnTo>
                  <a:pt x="0" y="2569463"/>
                </a:lnTo>
                <a:close/>
              </a:path>
            </a:pathLst>
          </a:custGeom>
          <a:ln w="12192">
            <a:solidFill>
              <a:srgbClr val="000000"/>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25450" y="396875"/>
            <a:ext cx="6858000" cy="453329"/>
          </a:xfrm>
          <a:prstGeom prst="rect">
            <a:avLst/>
          </a:prstGeom>
        </p:spPr>
        <p:txBody>
          <a:bodyPr vert="horz" wrap="square" lIns="0" tIns="22225" rIns="0" bIns="0" rtlCol="0">
            <a:spAutoFit/>
          </a:bodyPr>
          <a:lstStyle/>
          <a:p>
            <a:pPr marL="12700" marR="5080" algn="just">
              <a:spcBef>
                <a:spcPts val="175"/>
              </a:spcBef>
            </a:pPr>
            <a:r>
              <a:rPr sz="1400" spc="-5" dirty="0">
                <a:latin typeface="Arial"/>
                <a:cs typeface="Arial"/>
              </a:rPr>
              <a:t>En la </a:t>
            </a:r>
            <a:r>
              <a:rPr sz="1400" dirty="0">
                <a:latin typeface="Arial"/>
                <a:cs typeface="Arial"/>
              </a:rPr>
              <a:t>figura </a:t>
            </a:r>
            <a:r>
              <a:rPr sz="1400" spc="-5" dirty="0">
                <a:latin typeface="Arial"/>
                <a:cs typeface="Arial"/>
              </a:rPr>
              <a:t>5 se </a:t>
            </a:r>
            <a:r>
              <a:rPr sz="1400" dirty="0">
                <a:latin typeface="Arial"/>
                <a:cs typeface="Arial"/>
              </a:rPr>
              <a:t>representa esquemáticamente una </a:t>
            </a:r>
            <a:r>
              <a:rPr sz="1400" spc="-5" dirty="0">
                <a:latin typeface="Arial"/>
                <a:cs typeface="Arial"/>
              </a:rPr>
              <a:t>instalación protegida contra contactos  directos </a:t>
            </a:r>
            <a:r>
              <a:rPr sz="1400" dirty="0">
                <a:latin typeface="Arial"/>
                <a:cs typeface="Arial"/>
              </a:rPr>
              <a:t>por aislamiento </a:t>
            </a:r>
            <a:r>
              <a:rPr sz="1400" spc="-5" dirty="0">
                <a:latin typeface="Arial"/>
                <a:cs typeface="Arial"/>
              </a:rPr>
              <a:t>principal y</a:t>
            </a:r>
            <a:r>
              <a:rPr sz="1400" spc="5" dirty="0">
                <a:latin typeface="Arial"/>
                <a:cs typeface="Arial"/>
              </a:rPr>
              <a:t> </a:t>
            </a:r>
            <a:r>
              <a:rPr sz="1400" dirty="0">
                <a:latin typeface="Arial"/>
                <a:cs typeface="Arial"/>
              </a:rPr>
              <a:t>envolvente</a:t>
            </a:r>
            <a:r>
              <a:rPr sz="1000" dirty="0">
                <a:latin typeface="Arial"/>
                <a:cs typeface="Arial"/>
              </a:rPr>
              <a:t>:</a:t>
            </a:r>
          </a:p>
        </p:txBody>
      </p:sp>
      <p:sp>
        <p:nvSpPr>
          <p:cNvPr id="4" name="object 4"/>
          <p:cNvSpPr txBox="1"/>
          <p:nvPr/>
        </p:nvSpPr>
        <p:spPr>
          <a:xfrm>
            <a:off x="425450" y="4331316"/>
            <a:ext cx="6858000" cy="6398546"/>
          </a:xfrm>
          <a:prstGeom prst="rect">
            <a:avLst/>
          </a:prstGeom>
        </p:spPr>
        <p:txBody>
          <a:bodyPr vert="horz" wrap="square" lIns="0" tIns="12065" rIns="0" bIns="0" rtlCol="0">
            <a:spAutoFit/>
          </a:bodyPr>
          <a:lstStyle/>
          <a:p>
            <a:pPr marL="59690" algn="ctr">
              <a:lnSpc>
                <a:spcPts val="1170"/>
              </a:lnSpc>
              <a:spcBef>
                <a:spcPts val="95"/>
              </a:spcBef>
            </a:pPr>
            <a:r>
              <a:rPr sz="1500" b="1" i="1" spc="-5" dirty="0">
                <a:solidFill>
                  <a:srgbClr val="7F0000"/>
                </a:solidFill>
                <a:latin typeface="Arial"/>
                <a:cs typeface="Arial"/>
              </a:rPr>
              <a:t>Figura</a:t>
            </a:r>
            <a:r>
              <a:rPr sz="1500" b="1" i="1" spc="-10" dirty="0">
                <a:solidFill>
                  <a:srgbClr val="7F0000"/>
                </a:solidFill>
                <a:latin typeface="Arial"/>
                <a:cs typeface="Arial"/>
              </a:rPr>
              <a:t> </a:t>
            </a:r>
            <a:r>
              <a:rPr sz="1500" b="1" i="1" spc="-5" dirty="0">
                <a:solidFill>
                  <a:srgbClr val="7F0000"/>
                </a:solidFill>
                <a:latin typeface="Arial"/>
                <a:cs typeface="Arial"/>
              </a:rPr>
              <a:t>5</a:t>
            </a:r>
            <a:endParaRPr sz="1500" dirty="0">
              <a:latin typeface="Arial"/>
              <a:cs typeface="Arial"/>
            </a:endParaRPr>
          </a:p>
          <a:p>
            <a:pPr marL="1409700" marR="1342390" algn="ctr">
              <a:lnSpc>
                <a:spcPts val="1150"/>
              </a:lnSpc>
              <a:spcBef>
                <a:spcPts val="50"/>
              </a:spcBef>
            </a:pPr>
            <a:r>
              <a:rPr sz="1500" spc="-5" dirty="0">
                <a:latin typeface="Arial"/>
                <a:cs typeface="Arial"/>
              </a:rPr>
              <a:t>Protección </a:t>
            </a:r>
            <a:r>
              <a:rPr sz="1500" dirty="0">
                <a:latin typeface="Arial"/>
                <a:cs typeface="Arial"/>
              </a:rPr>
              <a:t>contra contactos </a:t>
            </a:r>
            <a:r>
              <a:rPr sz="1500" spc="-5" dirty="0">
                <a:latin typeface="Arial"/>
                <a:cs typeface="Arial"/>
              </a:rPr>
              <a:t>directos</a:t>
            </a:r>
            <a:r>
              <a:rPr sz="1500" spc="-30" dirty="0">
                <a:latin typeface="Arial"/>
                <a:cs typeface="Arial"/>
              </a:rPr>
              <a:t> </a:t>
            </a:r>
            <a:r>
              <a:rPr sz="1500" dirty="0">
                <a:latin typeface="Arial"/>
                <a:cs typeface="Arial"/>
              </a:rPr>
              <a:t>mediante  aislamiento </a:t>
            </a:r>
            <a:r>
              <a:rPr sz="1500" spc="-5" dirty="0">
                <a:latin typeface="Arial"/>
                <a:cs typeface="Arial"/>
              </a:rPr>
              <a:t>principal y barreras o </a:t>
            </a:r>
            <a:r>
              <a:rPr sz="1500" dirty="0">
                <a:latin typeface="Arial"/>
                <a:cs typeface="Arial"/>
              </a:rPr>
              <a:t>envolventes</a:t>
            </a:r>
          </a:p>
          <a:p>
            <a:pPr>
              <a:lnSpc>
                <a:spcPct val="100000"/>
              </a:lnSpc>
            </a:pPr>
            <a:endParaRPr sz="1500" dirty="0">
              <a:latin typeface="Times New Roman"/>
              <a:cs typeface="Times New Roman"/>
            </a:endParaRPr>
          </a:p>
          <a:p>
            <a:pPr marL="241300" lvl="1" indent="-229235" algn="just">
              <a:spcBef>
                <a:spcPts val="950"/>
              </a:spcBef>
              <a:buAutoNum type="arabicPeriod" startAt="2"/>
              <a:tabLst>
                <a:tab pos="241935" algn="l"/>
              </a:tabLst>
            </a:pPr>
            <a:r>
              <a:rPr sz="1500" b="1" dirty="0">
                <a:latin typeface="Arial"/>
                <a:cs typeface="Arial"/>
              </a:rPr>
              <a:t>Medidas </a:t>
            </a:r>
            <a:r>
              <a:rPr sz="1500" b="1" spc="-5" dirty="0">
                <a:latin typeface="Arial"/>
                <a:cs typeface="Arial"/>
              </a:rPr>
              <a:t>de protección</a:t>
            </a:r>
            <a:r>
              <a:rPr sz="1500" b="1" spc="-15" dirty="0">
                <a:latin typeface="Arial"/>
                <a:cs typeface="Arial"/>
              </a:rPr>
              <a:t> </a:t>
            </a:r>
            <a:r>
              <a:rPr sz="1500" b="1" spc="-5" dirty="0">
                <a:latin typeface="Arial"/>
                <a:cs typeface="Arial"/>
              </a:rPr>
              <a:t>parciales</a:t>
            </a:r>
            <a:endParaRPr sz="1500" dirty="0">
              <a:latin typeface="Arial"/>
              <a:cs typeface="Arial"/>
            </a:endParaRPr>
          </a:p>
          <a:p>
            <a:pPr lvl="1" algn="just">
              <a:spcBef>
                <a:spcPts val="35"/>
              </a:spcBef>
              <a:buFont typeface="Arial"/>
              <a:buAutoNum type="arabicPeriod" startAt="2"/>
            </a:pPr>
            <a:endParaRPr sz="1500" dirty="0">
              <a:latin typeface="Times New Roman"/>
              <a:cs typeface="Times New Roman"/>
            </a:endParaRPr>
          </a:p>
          <a:p>
            <a:pPr marL="12700" marR="162560" algn="just"/>
            <a:r>
              <a:rPr sz="1500" spc="-5" dirty="0">
                <a:latin typeface="Arial"/>
                <a:cs typeface="Arial"/>
              </a:rPr>
              <a:t>Estas </a:t>
            </a:r>
            <a:r>
              <a:rPr sz="1500" dirty="0">
                <a:latin typeface="Arial"/>
                <a:cs typeface="Arial"/>
              </a:rPr>
              <a:t>medidas </a:t>
            </a:r>
            <a:r>
              <a:rPr sz="1500" spc="-5" dirty="0">
                <a:latin typeface="Arial"/>
                <a:cs typeface="Arial"/>
              </a:rPr>
              <a:t>de protección </a:t>
            </a:r>
            <a:r>
              <a:rPr sz="1500" dirty="0">
                <a:latin typeface="Arial"/>
                <a:cs typeface="Arial"/>
              </a:rPr>
              <a:t>están destinadas </a:t>
            </a:r>
            <a:r>
              <a:rPr sz="1500" spc="-5" dirty="0">
                <a:latin typeface="Arial"/>
                <a:cs typeface="Arial"/>
              </a:rPr>
              <a:t>a </a:t>
            </a:r>
            <a:r>
              <a:rPr sz="1500" dirty="0">
                <a:latin typeface="Arial"/>
                <a:cs typeface="Arial"/>
              </a:rPr>
              <a:t>impedir </a:t>
            </a:r>
            <a:r>
              <a:rPr sz="1500" spc="-5" dirty="0">
                <a:latin typeface="Arial"/>
                <a:cs typeface="Arial"/>
              </a:rPr>
              <a:t>los contactos accidentales con las  partes activas de la instalación, pero </a:t>
            </a:r>
            <a:r>
              <a:rPr sz="1500" dirty="0">
                <a:latin typeface="Arial"/>
                <a:cs typeface="Arial"/>
              </a:rPr>
              <a:t>no </a:t>
            </a:r>
            <a:r>
              <a:rPr sz="1500" spc="-5" dirty="0">
                <a:latin typeface="Arial"/>
                <a:cs typeface="Arial"/>
              </a:rPr>
              <a:t>los contactos voluntarios. Por lo </a:t>
            </a:r>
            <a:r>
              <a:rPr sz="1500" dirty="0">
                <a:latin typeface="Arial"/>
                <a:cs typeface="Arial"/>
              </a:rPr>
              <a:t>tanto </a:t>
            </a:r>
            <a:r>
              <a:rPr sz="1500" spc="-5" dirty="0">
                <a:latin typeface="Arial"/>
                <a:cs typeface="Arial"/>
              </a:rPr>
              <a:t>sólo son  </a:t>
            </a:r>
            <a:r>
              <a:rPr sz="1500" dirty="0">
                <a:latin typeface="Arial"/>
                <a:cs typeface="Arial"/>
              </a:rPr>
              <a:t>admitidas en </a:t>
            </a:r>
            <a:r>
              <a:rPr sz="1500" spc="-5" dirty="0">
                <a:latin typeface="Arial"/>
                <a:cs typeface="Arial"/>
              </a:rPr>
              <a:t>locales de </a:t>
            </a:r>
            <a:r>
              <a:rPr sz="1500" dirty="0">
                <a:latin typeface="Arial"/>
                <a:cs typeface="Arial"/>
              </a:rPr>
              <a:t>acceso </a:t>
            </a:r>
            <a:r>
              <a:rPr sz="1500" spc="-5" dirty="0">
                <a:latin typeface="Arial"/>
                <a:cs typeface="Arial"/>
              </a:rPr>
              <a:t>restringido a </a:t>
            </a:r>
            <a:r>
              <a:rPr sz="1500" dirty="0">
                <a:latin typeface="Arial"/>
                <a:cs typeface="Arial"/>
              </a:rPr>
              <a:t>personal </a:t>
            </a:r>
            <a:r>
              <a:rPr sz="1500" spc="-5" dirty="0">
                <a:latin typeface="Arial"/>
                <a:cs typeface="Arial"/>
              </a:rPr>
              <a:t>instruido o </a:t>
            </a:r>
            <a:r>
              <a:rPr sz="1500" dirty="0">
                <a:latin typeface="Arial"/>
                <a:cs typeface="Arial"/>
              </a:rPr>
              <a:t>capacitado en </a:t>
            </a:r>
            <a:r>
              <a:rPr sz="1500" spc="-5" dirty="0">
                <a:latin typeface="Arial"/>
                <a:cs typeface="Arial"/>
              </a:rPr>
              <a:t>electricidad,  como salas eléctricas </a:t>
            </a:r>
            <a:r>
              <a:rPr sz="1500" dirty="0">
                <a:latin typeface="Arial"/>
                <a:cs typeface="Arial"/>
              </a:rPr>
              <a:t>de </a:t>
            </a:r>
            <a:r>
              <a:rPr sz="1500" spc="-5" dirty="0">
                <a:latin typeface="Arial"/>
                <a:cs typeface="Arial"/>
              </a:rPr>
              <a:t>tableros o</a:t>
            </a:r>
            <a:r>
              <a:rPr sz="1500" spc="5" dirty="0">
                <a:latin typeface="Arial"/>
                <a:cs typeface="Arial"/>
              </a:rPr>
              <a:t> </a:t>
            </a:r>
            <a:r>
              <a:rPr sz="1500" spc="-5" dirty="0">
                <a:latin typeface="Arial"/>
                <a:cs typeface="Arial"/>
              </a:rPr>
              <a:t>subestaciones.</a:t>
            </a:r>
            <a:endParaRPr sz="1500" dirty="0">
              <a:latin typeface="Arial"/>
              <a:cs typeface="Arial"/>
            </a:endParaRPr>
          </a:p>
          <a:p>
            <a:pPr algn="just">
              <a:spcBef>
                <a:spcPts val="45"/>
              </a:spcBef>
            </a:pPr>
            <a:endParaRPr sz="1500" dirty="0">
              <a:latin typeface="Times New Roman"/>
              <a:cs typeface="Times New Roman"/>
            </a:endParaRPr>
          </a:p>
          <a:p>
            <a:pPr marL="12700" algn="just"/>
            <a:r>
              <a:rPr sz="1500" spc="-5" dirty="0">
                <a:latin typeface="Arial"/>
                <a:cs typeface="Arial"/>
              </a:rPr>
              <a:t>Las </a:t>
            </a:r>
            <a:r>
              <a:rPr sz="1500" dirty="0">
                <a:latin typeface="Arial"/>
                <a:cs typeface="Arial"/>
              </a:rPr>
              <a:t>medidas </a:t>
            </a:r>
            <a:r>
              <a:rPr sz="1500" spc="-5" dirty="0">
                <a:latin typeface="Arial"/>
                <a:cs typeface="Arial"/>
              </a:rPr>
              <a:t>de protección completas contra los contactos directos son las</a:t>
            </a:r>
            <a:r>
              <a:rPr sz="1500" spc="70" dirty="0">
                <a:latin typeface="Arial"/>
                <a:cs typeface="Arial"/>
              </a:rPr>
              <a:t> </a:t>
            </a:r>
            <a:r>
              <a:rPr sz="1500" dirty="0">
                <a:latin typeface="Arial"/>
                <a:cs typeface="Arial"/>
              </a:rPr>
              <a:t>siguientes:</a:t>
            </a:r>
          </a:p>
          <a:p>
            <a:pPr marL="469265" lvl="2" indent="-228600" algn="just">
              <a:buAutoNum type="alphaLcParenR"/>
              <a:tabLst>
                <a:tab pos="469900" algn="l"/>
              </a:tabLst>
            </a:pPr>
            <a:r>
              <a:rPr sz="1500" b="1" spc="-5" dirty="0" err="1" smtClean="0">
                <a:latin typeface="Arial"/>
                <a:cs typeface="Arial"/>
              </a:rPr>
              <a:t>Obstáculos</a:t>
            </a:r>
            <a:endParaRPr sz="1500" dirty="0">
              <a:latin typeface="Arial"/>
              <a:cs typeface="Arial"/>
            </a:endParaRPr>
          </a:p>
          <a:p>
            <a:pPr lvl="2" algn="just">
              <a:spcBef>
                <a:spcPts val="25"/>
              </a:spcBef>
              <a:buFont typeface="Arial"/>
              <a:buAutoNum type="alphaLcParenR"/>
            </a:pPr>
            <a:endParaRPr sz="1500" dirty="0">
              <a:latin typeface="Times New Roman"/>
              <a:cs typeface="Times New Roman"/>
            </a:endParaRPr>
          </a:p>
          <a:p>
            <a:pPr marL="12700" algn="just"/>
            <a:r>
              <a:rPr sz="1500" spc="-5" dirty="0">
                <a:latin typeface="Arial"/>
                <a:cs typeface="Arial"/>
              </a:rPr>
              <a:t>Los obstáculos </a:t>
            </a:r>
            <a:r>
              <a:rPr sz="1500" dirty="0">
                <a:latin typeface="Arial"/>
                <a:cs typeface="Arial"/>
              </a:rPr>
              <a:t>deben</a:t>
            </a:r>
            <a:r>
              <a:rPr sz="1500" spc="5" dirty="0">
                <a:latin typeface="Arial"/>
                <a:cs typeface="Arial"/>
              </a:rPr>
              <a:t> </a:t>
            </a:r>
            <a:r>
              <a:rPr sz="1500" dirty="0">
                <a:latin typeface="Arial"/>
                <a:cs typeface="Arial"/>
              </a:rPr>
              <a:t>impedir:</a:t>
            </a:r>
          </a:p>
          <a:p>
            <a:pPr algn="just">
              <a:spcBef>
                <a:spcPts val="25"/>
              </a:spcBef>
            </a:pPr>
            <a:endParaRPr sz="1500" dirty="0">
              <a:latin typeface="Times New Roman"/>
              <a:cs typeface="Times New Roman"/>
            </a:endParaRPr>
          </a:p>
          <a:p>
            <a:pPr marL="914400" lvl="3" indent="-216535" algn="just">
              <a:buFont typeface="Symbol"/>
              <a:buChar char=""/>
              <a:tabLst>
                <a:tab pos="914400" algn="l"/>
                <a:tab pos="915035" algn="l"/>
              </a:tabLst>
            </a:pPr>
            <a:r>
              <a:rPr sz="1500" spc="-5" dirty="0">
                <a:latin typeface="Arial"/>
                <a:cs typeface="Arial"/>
              </a:rPr>
              <a:t>Un acercamiento </a:t>
            </a:r>
            <a:r>
              <a:rPr sz="1500" dirty="0">
                <a:latin typeface="Arial"/>
                <a:cs typeface="Arial"/>
              </a:rPr>
              <a:t>físico </a:t>
            </a:r>
            <a:r>
              <a:rPr sz="1500" spc="-5" dirty="0">
                <a:latin typeface="Arial"/>
                <a:cs typeface="Arial"/>
              </a:rPr>
              <a:t>no intencional con las partes</a:t>
            </a:r>
            <a:r>
              <a:rPr sz="1500" spc="40" dirty="0">
                <a:latin typeface="Arial"/>
                <a:cs typeface="Arial"/>
              </a:rPr>
              <a:t> </a:t>
            </a:r>
            <a:r>
              <a:rPr sz="1500" spc="-5" dirty="0">
                <a:latin typeface="Arial"/>
                <a:cs typeface="Arial"/>
              </a:rPr>
              <a:t>activas.</a:t>
            </a:r>
            <a:endParaRPr sz="1500" dirty="0">
              <a:latin typeface="Arial"/>
              <a:cs typeface="Arial"/>
            </a:endParaRPr>
          </a:p>
          <a:p>
            <a:pPr marL="914400" marR="467359" lvl="3" indent="-216535" algn="just">
              <a:spcBef>
                <a:spcPts val="100"/>
              </a:spcBef>
              <a:buFont typeface="Symbol"/>
              <a:buChar char=""/>
              <a:tabLst>
                <a:tab pos="914400" algn="l"/>
                <a:tab pos="915035" algn="l"/>
              </a:tabLst>
            </a:pPr>
            <a:r>
              <a:rPr sz="1500" spc="-5" dirty="0">
                <a:latin typeface="Arial"/>
                <a:cs typeface="Arial"/>
              </a:rPr>
              <a:t>Los contactos accidentales o fortuitos </a:t>
            </a:r>
            <a:r>
              <a:rPr sz="1500" dirty="0">
                <a:latin typeface="Arial"/>
                <a:cs typeface="Arial"/>
              </a:rPr>
              <a:t>con </a:t>
            </a:r>
            <a:r>
              <a:rPr sz="1500" spc="-5" dirty="0">
                <a:latin typeface="Arial"/>
                <a:cs typeface="Arial"/>
              </a:rPr>
              <a:t>las partes activas durante la  operación de los equipos </a:t>
            </a:r>
            <a:r>
              <a:rPr sz="1500" dirty="0">
                <a:latin typeface="Arial"/>
                <a:cs typeface="Arial"/>
              </a:rPr>
              <a:t>bajo </a:t>
            </a:r>
            <a:r>
              <a:rPr sz="1500" spc="-5" dirty="0">
                <a:latin typeface="Arial"/>
                <a:cs typeface="Arial"/>
              </a:rPr>
              <a:t>tensión en </a:t>
            </a:r>
            <a:r>
              <a:rPr sz="1500" dirty="0">
                <a:latin typeface="Arial"/>
                <a:cs typeface="Arial"/>
              </a:rPr>
              <a:t>servicio</a:t>
            </a:r>
            <a:r>
              <a:rPr sz="1500" spc="35" dirty="0">
                <a:latin typeface="Arial"/>
                <a:cs typeface="Arial"/>
              </a:rPr>
              <a:t> </a:t>
            </a:r>
            <a:r>
              <a:rPr sz="1500" dirty="0">
                <a:latin typeface="Arial"/>
                <a:cs typeface="Arial"/>
              </a:rPr>
              <a:t>normal.</a:t>
            </a:r>
          </a:p>
          <a:p>
            <a:pPr algn="just">
              <a:spcBef>
                <a:spcPts val="5"/>
              </a:spcBef>
            </a:pPr>
            <a:endParaRPr sz="1500" dirty="0">
              <a:latin typeface="Times New Roman"/>
              <a:cs typeface="Times New Roman"/>
            </a:endParaRPr>
          </a:p>
          <a:p>
            <a:pPr marL="12700" marR="5080" algn="just"/>
            <a:r>
              <a:rPr sz="1500" spc="-5" dirty="0">
                <a:latin typeface="Arial"/>
                <a:cs typeface="Arial"/>
              </a:rPr>
              <a:t>A </a:t>
            </a:r>
            <a:r>
              <a:rPr sz="1500" dirty="0">
                <a:latin typeface="Arial"/>
                <a:cs typeface="Arial"/>
              </a:rPr>
              <a:t>diferencia </a:t>
            </a:r>
            <a:r>
              <a:rPr sz="1500" spc="-5" dirty="0">
                <a:latin typeface="Arial"/>
                <a:cs typeface="Arial"/>
              </a:rPr>
              <a:t>de las barreras y envolventes, los obstáculos pueden ser </a:t>
            </a:r>
            <a:r>
              <a:rPr sz="1500" dirty="0">
                <a:latin typeface="Arial"/>
                <a:cs typeface="Arial"/>
              </a:rPr>
              <a:t>removidos </a:t>
            </a:r>
            <a:r>
              <a:rPr sz="1500" spc="-5" dirty="0">
                <a:latin typeface="Arial"/>
                <a:cs typeface="Arial"/>
              </a:rPr>
              <a:t>sin necesidad  de utilizar </a:t>
            </a:r>
            <a:r>
              <a:rPr sz="1500" dirty="0">
                <a:latin typeface="Arial"/>
                <a:cs typeface="Arial"/>
              </a:rPr>
              <a:t>una llave </a:t>
            </a:r>
            <a:r>
              <a:rPr sz="1500" spc="-5" dirty="0">
                <a:latin typeface="Arial"/>
                <a:cs typeface="Arial"/>
              </a:rPr>
              <a:t>o </a:t>
            </a:r>
            <a:r>
              <a:rPr sz="1500" dirty="0">
                <a:latin typeface="Arial"/>
                <a:cs typeface="Arial"/>
              </a:rPr>
              <a:t>herramienta, aunque </a:t>
            </a:r>
            <a:r>
              <a:rPr sz="1500" spc="-5" dirty="0">
                <a:latin typeface="Arial"/>
                <a:cs typeface="Arial"/>
              </a:rPr>
              <a:t>deben </a:t>
            </a:r>
            <a:r>
              <a:rPr sz="1500" dirty="0">
                <a:latin typeface="Arial"/>
                <a:cs typeface="Arial"/>
              </a:rPr>
              <a:t>estar </a:t>
            </a:r>
            <a:r>
              <a:rPr sz="1500" spc="-5" dirty="0">
                <a:latin typeface="Arial"/>
                <a:cs typeface="Arial"/>
              </a:rPr>
              <a:t>fijados de </a:t>
            </a:r>
            <a:r>
              <a:rPr sz="1500" dirty="0">
                <a:latin typeface="Arial"/>
                <a:cs typeface="Arial"/>
              </a:rPr>
              <a:t>forma </a:t>
            </a:r>
            <a:r>
              <a:rPr sz="1500" spc="-5" dirty="0">
                <a:latin typeface="Arial"/>
                <a:cs typeface="Arial"/>
              </a:rPr>
              <a:t>segura </a:t>
            </a:r>
            <a:r>
              <a:rPr sz="1500" dirty="0">
                <a:latin typeface="Arial"/>
                <a:cs typeface="Arial"/>
              </a:rPr>
              <a:t>de modo </a:t>
            </a:r>
            <a:r>
              <a:rPr sz="1500" spc="-5" dirty="0">
                <a:latin typeface="Arial"/>
                <a:cs typeface="Arial"/>
              </a:rPr>
              <a:t>que  no </a:t>
            </a:r>
            <a:r>
              <a:rPr sz="1500" dirty="0">
                <a:latin typeface="Arial"/>
                <a:cs typeface="Arial"/>
              </a:rPr>
              <a:t>puedan </a:t>
            </a:r>
            <a:r>
              <a:rPr sz="1500" spc="-5" dirty="0">
                <a:latin typeface="Arial"/>
                <a:cs typeface="Arial"/>
              </a:rPr>
              <a:t>ser </a:t>
            </a:r>
            <a:r>
              <a:rPr sz="1500" dirty="0">
                <a:latin typeface="Arial"/>
                <a:cs typeface="Arial"/>
              </a:rPr>
              <a:t>removidos involuntariamente. </a:t>
            </a:r>
            <a:r>
              <a:rPr sz="1500" spc="-5" dirty="0">
                <a:latin typeface="Arial"/>
                <a:cs typeface="Arial"/>
              </a:rPr>
              <a:t>Se consideran obstáculos </a:t>
            </a:r>
            <a:r>
              <a:rPr sz="1500" dirty="0">
                <a:latin typeface="Arial"/>
                <a:cs typeface="Arial"/>
              </a:rPr>
              <a:t>por </a:t>
            </a:r>
            <a:r>
              <a:rPr sz="1500" spc="-5" dirty="0">
                <a:latin typeface="Arial"/>
                <a:cs typeface="Arial"/>
              </a:rPr>
              <a:t>ejemplo, barandas,  vallas, enrejados,</a:t>
            </a:r>
            <a:r>
              <a:rPr sz="1500" spc="5" dirty="0">
                <a:latin typeface="Arial"/>
                <a:cs typeface="Arial"/>
              </a:rPr>
              <a:t> </a:t>
            </a:r>
            <a:r>
              <a:rPr sz="1500" spc="-5" dirty="0">
                <a:latin typeface="Arial"/>
                <a:cs typeface="Arial"/>
              </a:rPr>
              <a:t>etc.</a:t>
            </a:r>
            <a:endParaRPr sz="1500" dirty="0">
              <a:latin typeface="Arial"/>
              <a:cs typeface="Arial"/>
            </a:endParaRPr>
          </a:p>
        </p:txBody>
      </p:sp>
      <p:sp>
        <p:nvSpPr>
          <p:cNvPr id="5" name="object 5"/>
          <p:cNvSpPr/>
          <p:nvPr/>
        </p:nvSpPr>
        <p:spPr>
          <a:xfrm>
            <a:off x="1574547" y="860170"/>
            <a:ext cx="4572000" cy="333755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568450" y="854075"/>
            <a:ext cx="4584700" cy="3350260"/>
          </a:xfrm>
          <a:custGeom>
            <a:avLst/>
            <a:gdLst/>
            <a:ahLst/>
            <a:cxnLst/>
            <a:rect l="l" t="t" r="r" b="b"/>
            <a:pathLst>
              <a:path w="4584700" h="3350260">
                <a:moveTo>
                  <a:pt x="0" y="3349751"/>
                </a:moveTo>
                <a:lnTo>
                  <a:pt x="4584191" y="3349751"/>
                </a:lnTo>
                <a:lnTo>
                  <a:pt x="4584191" y="0"/>
                </a:lnTo>
                <a:lnTo>
                  <a:pt x="0" y="0"/>
                </a:lnTo>
                <a:lnTo>
                  <a:pt x="0" y="3349751"/>
                </a:lnTo>
                <a:close/>
              </a:path>
            </a:pathLst>
          </a:custGeom>
          <a:ln w="12191">
            <a:solidFill>
              <a:srgbClr val="000000"/>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350017" y="320675"/>
            <a:ext cx="6857999" cy="2179443"/>
          </a:xfrm>
          <a:prstGeom prst="rect">
            <a:avLst/>
          </a:prstGeom>
        </p:spPr>
        <p:txBody>
          <a:bodyPr vert="horz" wrap="square" lIns="0" tIns="12065" rIns="0" bIns="0" rtlCol="0">
            <a:spAutoFit/>
          </a:bodyPr>
          <a:lstStyle/>
          <a:p>
            <a:pPr marL="241300" algn="just">
              <a:spcBef>
                <a:spcPts val="95"/>
              </a:spcBef>
            </a:pPr>
            <a:r>
              <a:rPr sz="1400" b="1" spc="-5" dirty="0">
                <a:latin typeface="Arial"/>
                <a:cs typeface="Arial"/>
              </a:rPr>
              <a:t>b) Puesta </a:t>
            </a:r>
            <a:r>
              <a:rPr sz="1400" b="1" dirty="0">
                <a:latin typeface="Arial"/>
                <a:cs typeface="Arial"/>
              </a:rPr>
              <a:t>fuera del </a:t>
            </a:r>
            <a:r>
              <a:rPr sz="1400" b="1" spc="-5" dirty="0">
                <a:latin typeface="Arial"/>
                <a:cs typeface="Arial"/>
              </a:rPr>
              <a:t>volumen de alcance</a:t>
            </a:r>
            <a:r>
              <a:rPr sz="1400" b="1" spc="40" dirty="0">
                <a:latin typeface="Arial"/>
                <a:cs typeface="Arial"/>
              </a:rPr>
              <a:t> </a:t>
            </a:r>
            <a:r>
              <a:rPr sz="1400" b="1" spc="-5" dirty="0">
                <a:latin typeface="Arial"/>
                <a:cs typeface="Arial"/>
              </a:rPr>
              <a:t>normal</a:t>
            </a:r>
            <a:endParaRPr sz="1400" dirty="0">
              <a:latin typeface="Arial"/>
              <a:cs typeface="Arial"/>
            </a:endParaRPr>
          </a:p>
          <a:p>
            <a:pPr algn="just">
              <a:spcBef>
                <a:spcPts val="45"/>
              </a:spcBef>
            </a:pPr>
            <a:endParaRPr sz="1400" dirty="0">
              <a:latin typeface="Times New Roman"/>
              <a:cs typeface="Times New Roman"/>
            </a:endParaRPr>
          </a:p>
          <a:p>
            <a:pPr marL="12700" marR="5080" algn="just"/>
            <a:r>
              <a:rPr sz="1400" spc="-5" dirty="0">
                <a:latin typeface="Arial"/>
                <a:cs typeface="Arial"/>
              </a:rPr>
              <a:t>Consiste en instalar las </a:t>
            </a:r>
            <a:r>
              <a:rPr sz="1400" dirty="0">
                <a:latin typeface="Arial"/>
                <a:cs typeface="Arial"/>
              </a:rPr>
              <a:t>partes </a:t>
            </a:r>
            <a:r>
              <a:rPr sz="1400" spc="-5" dirty="0">
                <a:latin typeface="Arial"/>
                <a:cs typeface="Arial"/>
              </a:rPr>
              <a:t>activas </a:t>
            </a:r>
            <a:r>
              <a:rPr sz="1400" dirty="0">
                <a:latin typeface="Arial"/>
                <a:cs typeface="Arial"/>
              </a:rPr>
              <a:t>directamente </a:t>
            </a:r>
            <a:r>
              <a:rPr sz="1400" spc="-5" dirty="0">
                <a:latin typeface="Arial"/>
                <a:cs typeface="Arial"/>
              </a:rPr>
              <a:t>expuestas, a </a:t>
            </a:r>
            <a:r>
              <a:rPr sz="1400" dirty="0">
                <a:latin typeface="Arial"/>
                <a:cs typeface="Arial"/>
              </a:rPr>
              <a:t>una </a:t>
            </a:r>
            <a:r>
              <a:rPr sz="1400" spc="-5" dirty="0">
                <a:latin typeface="Arial"/>
                <a:cs typeface="Arial"/>
              </a:rPr>
              <a:t>distancia </a:t>
            </a:r>
            <a:r>
              <a:rPr sz="1400" dirty="0">
                <a:latin typeface="Arial"/>
                <a:cs typeface="Arial"/>
              </a:rPr>
              <a:t>suficiente </a:t>
            </a:r>
            <a:r>
              <a:rPr sz="1400" spc="-5" dirty="0">
                <a:latin typeface="Arial"/>
                <a:cs typeface="Arial"/>
              </a:rPr>
              <a:t>de los  espacios </a:t>
            </a:r>
            <a:r>
              <a:rPr sz="1400" dirty="0">
                <a:latin typeface="Arial"/>
                <a:cs typeface="Arial"/>
              </a:rPr>
              <a:t>en </a:t>
            </a:r>
            <a:r>
              <a:rPr sz="1400" spc="-5" dirty="0">
                <a:latin typeface="Arial"/>
                <a:cs typeface="Arial"/>
              </a:rPr>
              <a:t>los </a:t>
            </a:r>
            <a:r>
              <a:rPr sz="1400" dirty="0">
                <a:latin typeface="Arial"/>
                <a:cs typeface="Arial"/>
              </a:rPr>
              <a:t>que </a:t>
            </a:r>
            <a:r>
              <a:rPr sz="1400" spc="-5" dirty="0">
                <a:latin typeface="Arial"/>
                <a:cs typeface="Arial"/>
              </a:rPr>
              <a:t>permanecen y circulan las </a:t>
            </a:r>
            <a:r>
              <a:rPr sz="1400" dirty="0">
                <a:latin typeface="Arial"/>
                <a:cs typeface="Arial"/>
              </a:rPr>
              <a:t>personas </a:t>
            </a:r>
            <a:r>
              <a:rPr sz="1400" spc="-5" dirty="0">
                <a:latin typeface="Arial"/>
                <a:cs typeface="Arial"/>
              </a:rPr>
              <a:t>(fuera del </a:t>
            </a:r>
            <a:r>
              <a:rPr sz="1400" dirty="0">
                <a:latin typeface="Arial"/>
                <a:cs typeface="Arial"/>
              </a:rPr>
              <a:t>volumen </a:t>
            </a:r>
            <a:r>
              <a:rPr sz="1400" spc="-5" dirty="0">
                <a:latin typeface="Arial"/>
                <a:cs typeface="Arial"/>
              </a:rPr>
              <a:t>de alcance  </a:t>
            </a:r>
            <a:r>
              <a:rPr sz="1400" dirty="0">
                <a:latin typeface="Arial"/>
                <a:cs typeface="Arial"/>
              </a:rPr>
              <a:t>normal), </a:t>
            </a:r>
            <a:r>
              <a:rPr sz="1400" spc="-5" dirty="0">
                <a:latin typeface="Arial"/>
                <a:cs typeface="Arial"/>
              </a:rPr>
              <a:t>de </a:t>
            </a:r>
            <a:r>
              <a:rPr sz="1400" dirty="0">
                <a:latin typeface="Arial"/>
                <a:cs typeface="Arial"/>
              </a:rPr>
              <a:t>forma </a:t>
            </a:r>
            <a:r>
              <a:rPr sz="1400" spc="-5" dirty="0">
                <a:latin typeface="Arial"/>
                <a:cs typeface="Arial"/>
              </a:rPr>
              <a:t>de </a:t>
            </a:r>
            <a:r>
              <a:rPr sz="1400" dirty="0">
                <a:latin typeface="Arial"/>
                <a:cs typeface="Arial"/>
              </a:rPr>
              <a:t>garantizar que </a:t>
            </a:r>
            <a:r>
              <a:rPr sz="1400" spc="-5" dirty="0">
                <a:latin typeface="Arial"/>
                <a:cs typeface="Arial"/>
              </a:rPr>
              <a:t>no se </a:t>
            </a:r>
            <a:r>
              <a:rPr sz="1400" dirty="0">
                <a:latin typeface="Arial"/>
                <a:cs typeface="Arial"/>
              </a:rPr>
              <a:t>puedan producir </a:t>
            </a:r>
            <a:r>
              <a:rPr sz="1400" spc="-5" dirty="0">
                <a:latin typeface="Arial"/>
                <a:cs typeface="Arial"/>
              </a:rPr>
              <a:t>contactos</a:t>
            </a:r>
            <a:r>
              <a:rPr sz="1400" spc="-25" dirty="0">
                <a:latin typeface="Arial"/>
                <a:cs typeface="Arial"/>
              </a:rPr>
              <a:t> </a:t>
            </a:r>
            <a:r>
              <a:rPr sz="1400" dirty="0">
                <a:latin typeface="Arial"/>
                <a:cs typeface="Arial"/>
              </a:rPr>
              <a:t>accidentales.</a:t>
            </a:r>
          </a:p>
          <a:p>
            <a:pPr algn="just">
              <a:spcBef>
                <a:spcPts val="55"/>
              </a:spcBef>
            </a:pPr>
            <a:endParaRPr sz="1400" dirty="0">
              <a:latin typeface="Times New Roman"/>
              <a:cs typeface="Times New Roman"/>
            </a:endParaRPr>
          </a:p>
          <a:p>
            <a:pPr marL="12700" marR="382270" algn="just"/>
            <a:r>
              <a:rPr sz="1400" spc="-5" dirty="0">
                <a:latin typeface="Arial"/>
                <a:cs typeface="Arial"/>
              </a:rPr>
              <a:t>En la </a:t>
            </a:r>
            <a:r>
              <a:rPr sz="1400" dirty="0">
                <a:latin typeface="Arial"/>
                <a:cs typeface="Arial"/>
              </a:rPr>
              <a:t>figura </a:t>
            </a:r>
            <a:r>
              <a:rPr sz="1400" spc="-5" dirty="0">
                <a:latin typeface="Arial"/>
                <a:cs typeface="Arial"/>
              </a:rPr>
              <a:t>6 se </a:t>
            </a:r>
            <a:r>
              <a:rPr sz="1400" dirty="0">
                <a:latin typeface="Arial"/>
                <a:cs typeface="Arial"/>
              </a:rPr>
              <a:t>representa </a:t>
            </a:r>
            <a:r>
              <a:rPr sz="1400" spc="-5" dirty="0">
                <a:latin typeface="Arial"/>
                <a:cs typeface="Arial"/>
              </a:rPr>
              <a:t>los </a:t>
            </a:r>
            <a:r>
              <a:rPr sz="1400" dirty="0">
                <a:latin typeface="Arial"/>
                <a:cs typeface="Arial"/>
              </a:rPr>
              <a:t>volúmenes </a:t>
            </a:r>
            <a:r>
              <a:rPr sz="1400" spc="-5" dirty="0">
                <a:latin typeface="Arial"/>
                <a:cs typeface="Arial"/>
              </a:rPr>
              <a:t>de </a:t>
            </a:r>
            <a:r>
              <a:rPr sz="1400" dirty="0">
                <a:latin typeface="Arial"/>
                <a:cs typeface="Arial"/>
              </a:rPr>
              <a:t>alcance normal </a:t>
            </a:r>
            <a:r>
              <a:rPr sz="1400" spc="-5" dirty="0">
                <a:latin typeface="Arial"/>
                <a:cs typeface="Arial"/>
              </a:rPr>
              <a:t>establecidos </a:t>
            </a:r>
            <a:r>
              <a:rPr sz="1400" dirty="0">
                <a:latin typeface="Arial"/>
                <a:cs typeface="Arial"/>
              </a:rPr>
              <a:t>por </a:t>
            </a:r>
            <a:r>
              <a:rPr sz="1400" spc="-5" dirty="0">
                <a:latin typeface="Arial"/>
                <a:cs typeface="Arial"/>
              </a:rPr>
              <a:t>la </a:t>
            </a:r>
            <a:r>
              <a:rPr sz="1400" dirty="0">
                <a:latin typeface="Arial"/>
                <a:cs typeface="Arial"/>
              </a:rPr>
              <a:t>norma,  </a:t>
            </a:r>
            <a:r>
              <a:rPr sz="1400" spc="-5" dirty="0">
                <a:latin typeface="Arial"/>
                <a:cs typeface="Arial"/>
              </a:rPr>
              <a:t>dentro de los cuales </a:t>
            </a:r>
            <a:r>
              <a:rPr sz="1400" dirty="0">
                <a:latin typeface="Arial"/>
                <a:cs typeface="Arial"/>
              </a:rPr>
              <a:t>no puede </a:t>
            </a:r>
            <a:r>
              <a:rPr sz="1400" spc="-5" dirty="0">
                <a:latin typeface="Arial"/>
                <a:cs typeface="Arial"/>
              </a:rPr>
              <a:t>instalarse </a:t>
            </a:r>
            <a:r>
              <a:rPr sz="1400" dirty="0">
                <a:latin typeface="Arial"/>
                <a:cs typeface="Arial"/>
              </a:rPr>
              <a:t>ninguna parte </a:t>
            </a:r>
            <a:r>
              <a:rPr sz="1400" spc="-5" dirty="0">
                <a:latin typeface="Arial"/>
                <a:cs typeface="Arial"/>
              </a:rPr>
              <a:t>activa </a:t>
            </a:r>
            <a:r>
              <a:rPr sz="1400" dirty="0">
                <a:latin typeface="Arial"/>
                <a:cs typeface="Arial"/>
              </a:rPr>
              <a:t>directamente</a:t>
            </a:r>
            <a:r>
              <a:rPr sz="1400" spc="95" dirty="0">
                <a:latin typeface="Arial"/>
                <a:cs typeface="Arial"/>
              </a:rPr>
              <a:t> </a:t>
            </a:r>
            <a:r>
              <a:rPr sz="1400" spc="-5" dirty="0">
                <a:latin typeface="Arial"/>
                <a:cs typeface="Arial"/>
              </a:rPr>
              <a:t>expuesta.</a:t>
            </a:r>
            <a:endParaRPr sz="1400" dirty="0">
              <a:latin typeface="Arial"/>
              <a:cs typeface="Arial"/>
            </a:endParaRPr>
          </a:p>
        </p:txBody>
      </p:sp>
      <p:sp>
        <p:nvSpPr>
          <p:cNvPr id="4" name="object 4"/>
          <p:cNvSpPr txBox="1"/>
          <p:nvPr/>
        </p:nvSpPr>
        <p:spPr>
          <a:xfrm>
            <a:off x="350018" y="6298126"/>
            <a:ext cx="6857998" cy="596958"/>
          </a:xfrm>
          <a:prstGeom prst="rect">
            <a:avLst/>
          </a:prstGeom>
        </p:spPr>
        <p:txBody>
          <a:bodyPr vert="horz" wrap="square" lIns="0" tIns="12065" rIns="0" bIns="0" rtlCol="0">
            <a:spAutoFit/>
          </a:bodyPr>
          <a:lstStyle/>
          <a:p>
            <a:pPr>
              <a:lnSpc>
                <a:spcPct val="100000"/>
              </a:lnSpc>
              <a:spcBef>
                <a:spcPts val="20"/>
              </a:spcBef>
            </a:pPr>
            <a:endParaRPr sz="1000" dirty="0">
              <a:latin typeface="Times New Roman"/>
              <a:cs typeface="Times New Roman"/>
            </a:endParaRPr>
          </a:p>
          <a:p>
            <a:pPr marL="12700" marR="5080" indent="-635"/>
            <a:r>
              <a:rPr sz="1400" spc="-5" dirty="0">
                <a:latin typeface="Arial"/>
                <a:cs typeface="Arial"/>
              </a:rPr>
              <a:t>En la </a:t>
            </a:r>
            <a:r>
              <a:rPr sz="1400" dirty="0">
                <a:latin typeface="Arial"/>
                <a:cs typeface="Arial"/>
              </a:rPr>
              <a:t>figura </a:t>
            </a:r>
            <a:r>
              <a:rPr sz="1400" spc="-5" dirty="0">
                <a:latin typeface="Arial"/>
                <a:cs typeface="Arial"/>
              </a:rPr>
              <a:t>7 se </a:t>
            </a:r>
            <a:r>
              <a:rPr sz="1400" dirty="0">
                <a:latin typeface="Arial"/>
                <a:cs typeface="Arial"/>
              </a:rPr>
              <a:t>representa </a:t>
            </a:r>
            <a:r>
              <a:rPr sz="1400" spc="-5" dirty="0">
                <a:latin typeface="Arial"/>
                <a:cs typeface="Arial"/>
              </a:rPr>
              <a:t>en </a:t>
            </a:r>
            <a:r>
              <a:rPr sz="1400" dirty="0">
                <a:latin typeface="Arial"/>
                <a:cs typeface="Arial"/>
              </a:rPr>
              <a:t>forma </a:t>
            </a:r>
            <a:r>
              <a:rPr sz="1400" spc="-5" dirty="0">
                <a:latin typeface="Arial"/>
                <a:cs typeface="Arial"/>
              </a:rPr>
              <a:t>esquemática </a:t>
            </a:r>
            <a:r>
              <a:rPr sz="1400" dirty="0">
                <a:latin typeface="Arial"/>
                <a:cs typeface="Arial"/>
              </a:rPr>
              <a:t>una instalación </a:t>
            </a:r>
            <a:r>
              <a:rPr sz="1400" spc="-5" dirty="0">
                <a:latin typeface="Arial"/>
                <a:cs typeface="Arial"/>
              </a:rPr>
              <a:t>protegida </a:t>
            </a:r>
            <a:r>
              <a:rPr sz="1400" dirty="0">
                <a:latin typeface="Arial"/>
                <a:cs typeface="Arial"/>
              </a:rPr>
              <a:t>contra </a:t>
            </a:r>
            <a:r>
              <a:rPr sz="1400" spc="-5" dirty="0">
                <a:latin typeface="Arial"/>
                <a:cs typeface="Arial"/>
              </a:rPr>
              <a:t>los  contactos directos accidentales o</a:t>
            </a:r>
            <a:r>
              <a:rPr sz="1400" spc="5" dirty="0">
                <a:latin typeface="Arial"/>
                <a:cs typeface="Arial"/>
              </a:rPr>
              <a:t> </a:t>
            </a:r>
            <a:r>
              <a:rPr sz="1400" spc="-5" dirty="0">
                <a:latin typeface="Arial"/>
                <a:cs typeface="Arial"/>
              </a:rPr>
              <a:t>fortuitos</a:t>
            </a:r>
            <a:r>
              <a:rPr sz="1000" spc="-5" dirty="0">
                <a:latin typeface="Arial"/>
                <a:cs typeface="Arial"/>
              </a:rPr>
              <a:t>:</a:t>
            </a:r>
            <a:endParaRPr sz="1000" dirty="0">
              <a:latin typeface="Arial"/>
              <a:cs typeface="Arial"/>
            </a:endParaRPr>
          </a:p>
        </p:txBody>
      </p:sp>
      <p:pic>
        <p:nvPicPr>
          <p:cNvPr id="10" name="Imagen 9"/>
          <p:cNvPicPr>
            <a:picLocks noChangeAspect="1"/>
          </p:cNvPicPr>
          <p:nvPr/>
        </p:nvPicPr>
        <p:blipFill>
          <a:blip r:embed="rId2"/>
          <a:stretch>
            <a:fillRect/>
          </a:stretch>
        </p:blipFill>
        <p:spPr>
          <a:xfrm>
            <a:off x="1744512" y="2520875"/>
            <a:ext cx="4469401" cy="3895800"/>
          </a:xfrm>
          <a:prstGeom prst="rect">
            <a:avLst/>
          </a:prstGeom>
        </p:spPr>
      </p:pic>
      <p:pic>
        <p:nvPicPr>
          <p:cNvPr id="11" name="Imagen 10"/>
          <p:cNvPicPr>
            <a:picLocks noChangeAspect="1"/>
          </p:cNvPicPr>
          <p:nvPr/>
        </p:nvPicPr>
        <p:blipFill>
          <a:blip r:embed="rId3"/>
          <a:stretch>
            <a:fillRect/>
          </a:stretch>
        </p:blipFill>
        <p:spPr>
          <a:xfrm>
            <a:off x="1708751" y="7026275"/>
            <a:ext cx="4228741" cy="3474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96850" y="244475"/>
            <a:ext cx="7162800" cy="7565533"/>
          </a:xfrm>
          <a:prstGeom prst="rect">
            <a:avLst/>
          </a:prstGeom>
        </p:spPr>
        <p:txBody>
          <a:bodyPr vert="horz" wrap="square" lIns="0" tIns="12065" rIns="0" bIns="0" rtlCol="0">
            <a:spAutoFit/>
          </a:bodyPr>
          <a:lstStyle/>
          <a:p>
            <a:pPr marL="368300" lvl="1" indent="-229870" algn="just">
              <a:spcBef>
                <a:spcPts val="95"/>
              </a:spcBef>
              <a:buAutoNum type="arabicPeriod" startAt="3"/>
              <a:tabLst>
                <a:tab pos="368935" algn="l"/>
              </a:tabLst>
            </a:pPr>
            <a:r>
              <a:rPr sz="1400" b="1" dirty="0">
                <a:latin typeface="Arial"/>
                <a:cs typeface="Arial"/>
              </a:rPr>
              <a:t>Medida </a:t>
            </a:r>
            <a:r>
              <a:rPr sz="1400" b="1" spc="-5" dirty="0">
                <a:latin typeface="Arial"/>
                <a:cs typeface="Arial"/>
              </a:rPr>
              <a:t>de protección</a:t>
            </a:r>
            <a:r>
              <a:rPr sz="1400" b="1" spc="-15" dirty="0">
                <a:latin typeface="Arial"/>
                <a:cs typeface="Arial"/>
              </a:rPr>
              <a:t> </a:t>
            </a:r>
            <a:r>
              <a:rPr sz="1400" b="1" spc="-5" dirty="0">
                <a:latin typeface="Arial"/>
                <a:cs typeface="Arial"/>
              </a:rPr>
              <a:t>complementaria</a:t>
            </a:r>
            <a:endParaRPr sz="1400" dirty="0">
              <a:latin typeface="Arial"/>
              <a:cs typeface="Arial"/>
            </a:endParaRPr>
          </a:p>
          <a:p>
            <a:pPr lvl="1" algn="just">
              <a:spcBef>
                <a:spcPts val="5"/>
              </a:spcBef>
              <a:buFont typeface="Arial"/>
              <a:buAutoNum type="arabicPeriod" startAt="3"/>
            </a:pPr>
            <a:endParaRPr sz="1400" dirty="0">
              <a:latin typeface="Times New Roman"/>
              <a:cs typeface="Times New Roman"/>
            </a:endParaRPr>
          </a:p>
          <a:p>
            <a:pPr marL="139700" marR="132080" algn="just"/>
            <a:r>
              <a:rPr sz="1400" spc="-5" dirty="0">
                <a:latin typeface="Arial"/>
                <a:cs typeface="Arial"/>
              </a:rPr>
              <a:t>Los interruptores </a:t>
            </a:r>
            <a:r>
              <a:rPr sz="1400" dirty="0">
                <a:latin typeface="Arial"/>
                <a:cs typeface="Arial"/>
              </a:rPr>
              <a:t>diferenciales </a:t>
            </a:r>
            <a:r>
              <a:rPr sz="1400" spc="-5" dirty="0">
                <a:latin typeface="Arial"/>
                <a:cs typeface="Arial"/>
              </a:rPr>
              <a:t>de alta </a:t>
            </a:r>
            <a:r>
              <a:rPr sz="1400" dirty="0">
                <a:latin typeface="Arial"/>
                <a:cs typeface="Arial"/>
              </a:rPr>
              <a:t>sensibilidad </a:t>
            </a:r>
            <a:r>
              <a:rPr sz="1400" spc="-35" dirty="0">
                <a:latin typeface="Arial"/>
                <a:cs typeface="Arial"/>
              </a:rPr>
              <a:t>(</a:t>
            </a:r>
            <a:r>
              <a:rPr sz="1400" i="1" spc="-35" dirty="0" smtClean="0">
                <a:latin typeface="Arial"/>
                <a:cs typeface="Arial"/>
              </a:rPr>
              <a:t>I</a:t>
            </a:r>
            <a:r>
              <a:rPr lang="el-GR" sz="1400" i="1" spc="-35" dirty="0" smtClean="0">
                <a:latin typeface="Century Gothic" panose="020B0502020202020204" pitchFamily="34" charset="0"/>
                <a:cs typeface="Symbol"/>
              </a:rPr>
              <a:t>Δ</a:t>
            </a:r>
            <a:r>
              <a:rPr sz="1400" i="1" spc="-52" baseline="-12820" dirty="0" smtClean="0">
                <a:latin typeface="Arial"/>
                <a:cs typeface="Arial"/>
              </a:rPr>
              <a:t>n</a:t>
            </a:r>
            <a:r>
              <a:rPr lang="es-AR" sz="1400" i="1" spc="-52" baseline="-12820" dirty="0">
                <a:latin typeface="Arial"/>
                <a:cs typeface="Arial"/>
              </a:rPr>
              <a:t> </a:t>
            </a:r>
            <a:r>
              <a:rPr lang="en-US" sz="1400" i="1" spc="-52" baseline="-12820" dirty="0" smtClean="0">
                <a:latin typeface="Arial"/>
                <a:cs typeface="Arial"/>
              </a:rPr>
              <a:t>= </a:t>
            </a:r>
            <a:r>
              <a:rPr sz="1400" i="1" spc="-5" dirty="0" smtClean="0">
                <a:latin typeface="Arial"/>
                <a:cs typeface="Arial"/>
              </a:rPr>
              <a:t>30mA</a:t>
            </a:r>
            <a:r>
              <a:rPr sz="1400" spc="-5" dirty="0">
                <a:latin typeface="Arial"/>
                <a:cs typeface="Arial"/>
              </a:rPr>
              <a:t>) </a:t>
            </a:r>
            <a:r>
              <a:rPr sz="1400" dirty="0">
                <a:latin typeface="Arial"/>
                <a:cs typeface="Arial"/>
              </a:rPr>
              <a:t>protegen al </a:t>
            </a:r>
            <a:r>
              <a:rPr sz="1400" spc="-5" dirty="0">
                <a:latin typeface="Arial"/>
                <a:cs typeface="Arial"/>
              </a:rPr>
              <a:t>usuario </a:t>
            </a:r>
            <a:r>
              <a:rPr sz="1400" dirty="0">
                <a:latin typeface="Arial"/>
                <a:cs typeface="Arial"/>
              </a:rPr>
              <a:t>en el </a:t>
            </a:r>
            <a:r>
              <a:rPr sz="1400" spc="-90" dirty="0">
                <a:latin typeface="Arial"/>
                <a:cs typeface="Arial"/>
              </a:rPr>
              <a:t>caso  </a:t>
            </a:r>
            <a:r>
              <a:rPr sz="1400" spc="-5" dirty="0">
                <a:latin typeface="Arial"/>
                <a:cs typeface="Arial"/>
              </a:rPr>
              <a:t>de </a:t>
            </a:r>
            <a:r>
              <a:rPr sz="1400" dirty="0">
                <a:latin typeface="Arial"/>
                <a:cs typeface="Arial"/>
              </a:rPr>
              <a:t>que por </a:t>
            </a:r>
            <a:r>
              <a:rPr sz="1400" spc="-5" dirty="0">
                <a:latin typeface="Arial"/>
                <a:cs typeface="Arial"/>
              </a:rPr>
              <a:t>imprudencia o </a:t>
            </a:r>
            <a:r>
              <a:rPr sz="1400" dirty="0">
                <a:latin typeface="Arial"/>
                <a:cs typeface="Arial"/>
              </a:rPr>
              <a:t>deterioro </a:t>
            </a:r>
            <a:r>
              <a:rPr sz="1400" spc="-5" dirty="0">
                <a:latin typeface="Arial"/>
                <a:cs typeface="Arial"/>
              </a:rPr>
              <a:t>de la instalación se produzca </a:t>
            </a:r>
            <a:r>
              <a:rPr sz="1400" dirty="0">
                <a:latin typeface="Arial"/>
                <a:cs typeface="Arial"/>
              </a:rPr>
              <a:t>un </a:t>
            </a:r>
            <a:r>
              <a:rPr sz="1400" spc="-5" dirty="0">
                <a:latin typeface="Arial"/>
                <a:cs typeface="Arial"/>
              </a:rPr>
              <a:t>contacto</a:t>
            </a:r>
            <a:r>
              <a:rPr sz="1400" spc="110" dirty="0">
                <a:latin typeface="Arial"/>
                <a:cs typeface="Arial"/>
              </a:rPr>
              <a:t> </a:t>
            </a:r>
            <a:r>
              <a:rPr sz="1400" spc="-5" dirty="0" err="1">
                <a:latin typeface="Arial"/>
                <a:cs typeface="Arial"/>
              </a:rPr>
              <a:t>directo</a:t>
            </a:r>
            <a:r>
              <a:rPr sz="1400" spc="-5" dirty="0" smtClean="0">
                <a:latin typeface="Arial"/>
                <a:cs typeface="Arial"/>
              </a:rPr>
              <a:t>.</a:t>
            </a:r>
            <a:endParaRPr sz="1400" dirty="0">
              <a:latin typeface="Arial"/>
              <a:cs typeface="Arial"/>
            </a:endParaRPr>
          </a:p>
          <a:p>
            <a:pPr marL="139065" algn="just"/>
            <a:r>
              <a:rPr sz="1400" spc="-5" dirty="0" smtClean="0">
                <a:latin typeface="Arial"/>
                <a:cs typeface="Arial"/>
              </a:rPr>
              <a:t>Sin </a:t>
            </a:r>
            <a:r>
              <a:rPr sz="1400" dirty="0">
                <a:latin typeface="Arial"/>
                <a:cs typeface="Arial"/>
              </a:rPr>
              <a:t>embargo, </a:t>
            </a:r>
            <a:r>
              <a:rPr sz="1400" spc="-5" dirty="0">
                <a:latin typeface="Arial"/>
                <a:cs typeface="Arial"/>
              </a:rPr>
              <a:t>esta </a:t>
            </a:r>
            <a:r>
              <a:rPr sz="1400" dirty="0">
                <a:latin typeface="Arial"/>
                <a:cs typeface="Arial"/>
              </a:rPr>
              <a:t>medida </a:t>
            </a:r>
            <a:r>
              <a:rPr sz="1400" spc="-5" dirty="0">
                <a:latin typeface="Arial"/>
                <a:cs typeface="Arial"/>
              </a:rPr>
              <a:t>de protección frente a </a:t>
            </a:r>
            <a:r>
              <a:rPr sz="1400" dirty="0">
                <a:latin typeface="Arial"/>
                <a:cs typeface="Arial"/>
              </a:rPr>
              <a:t>contactos </a:t>
            </a:r>
            <a:r>
              <a:rPr sz="1400" spc="-5" dirty="0">
                <a:latin typeface="Arial"/>
                <a:cs typeface="Arial"/>
              </a:rPr>
              <a:t>directos </a:t>
            </a:r>
            <a:r>
              <a:rPr sz="1400" dirty="0">
                <a:latin typeface="Arial"/>
                <a:cs typeface="Arial"/>
              </a:rPr>
              <a:t>tiene </a:t>
            </a:r>
            <a:r>
              <a:rPr sz="1400" spc="-5" dirty="0">
                <a:latin typeface="Arial"/>
                <a:cs typeface="Arial"/>
              </a:rPr>
              <a:t>dos</a:t>
            </a:r>
            <a:r>
              <a:rPr sz="1400" spc="114" dirty="0">
                <a:latin typeface="Arial"/>
                <a:cs typeface="Arial"/>
              </a:rPr>
              <a:t> </a:t>
            </a:r>
            <a:r>
              <a:rPr sz="1400" spc="-5" dirty="0">
                <a:latin typeface="Arial"/>
                <a:cs typeface="Arial"/>
              </a:rPr>
              <a:t>inconvenientes:</a:t>
            </a:r>
            <a:endParaRPr sz="1400" dirty="0">
              <a:latin typeface="Arial"/>
              <a:cs typeface="Arial"/>
            </a:endParaRPr>
          </a:p>
          <a:p>
            <a:pPr algn="just">
              <a:spcBef>
                <a:spcPts val="35"/>
              </a:spcBef>
            </a:pPr>
            <a:endParaRPr sz="1400" dirty="0">
              <a:latin typeface="Times New Roman"/>
              <a:cs typeface="Times New Roman"/>
            </a:endParaRPr>
          </a:p>
          <a:p>
            <a:pPr marL="647065" marR="544830" lvl="2" indent="-215265" algn="just">
              <a:buFont typeface="Symbol"/>
              <a:buChar char=""/>
              <a:tabLst>
                <a:tab pos="647065" algn="l"/>
                <a:tab pos="647700" algn="l"/>
              </a:tabLst>
            </a:pPr>
            <a:r>
              <a:rPr sz="1400" spc="-5" dirty="0">
                <a:latin typeface="Arial"/>
                <a:cs typeface="Arial"/>
              </a:rPr>
              <a:t>No </a:t>
            </a:r>
            <a:r>
              <a:rPr sz="1400" dirty="0">
                <a:latin typeface="Arial"/>
                <a:cs typeface="Arial"/>
              </a:rPr>
              <a:t>actúa </a:t>
            </a:r>
            <a:r>
              <a:rPr sz="1400" spc="-5" dirty="0">
                <a:latin typeface="Arial"/>
                <a:cs typeface="Arial"/>
              </a:rPr>
              <a:t>de </a:t>
            </a:r>
            <a:r>
              <a:rPr sz="1400" dirty="0">
                <a:latin typeface="Arial"/>
                <a:cs typeface="Arial"/>
              </a:rPr>
              <a:t>forma </a:t>
            </a:r>
            <a:r>
              <a:rPr sz="1400" spc="-5" dirty="0">
                <a:latin typeface="Arial"/>
                <a:cs typeface="Arial"/>
              </a:rPr>
              <a:t>preventiva, </a:t>
            </a:r>
            <a:r>
              <a:rPr sz="1400" dirty="0">
                <a:latin typeface="Arial"/>
                <a:cs typeface="Arial"/>
              </a:rPr>
              <a:t>sino </a:t>
            </a:r>
            <a:r>
              <a:rPr sz="1400" spc="-5" dirty="0">
                <a:latin typeface="Arial"/>
                <a:cs typeface="Arial"/>
              </a:rPr>
              <a:t>que comienza actuar cuando </a:t>
            </a:r>
            <a:r>
              <a:rPr sz="1400" spc="-15" dirty="0">
                <a:latin typeface="Arial"/>
                <a:cs typeface="Arial"/>
              </a:rPr>
              <a:t>ya </a:t>
            </a:r>
            <a:r>
              <a:rPr sz="1400" dirty="0">
                <a:latin typeface="Arial"/>
                <a:cs typeface="Arial"/>
              </a:rPr>
              <a:t>existe una  </a:t>
            </a:r>
            <a:r>
              <a:rPr sz="1400" spc="-5" dirty="0">
                <a:latin typeface="Arial"/>
                <a:cs typeface="Arial"/>
              </a:rPr>
              <a:t>persona </a:t>
            </a:r>
            <a:r>
              <a:rPr sz="1400" dirty="0">
                <a:latin typeface="Arial"/>
                <a:cs typeface="Arial"/>
              </a:rPr>
              <a:t>sufriendo </a:t>
            </a:r>
            <a:r>
              <a:rPr sz="1400" spc="-5" dirty="0">
                <a:latin typeface="Arial"/>
                <a:cs typeface="Arial"/>
              </a:rPr>
              <a:t>un </a:t>
            </a:r>
            <a:r>
              <a:rPr sz="1400" dirty="0">
                <a:latin typeface="Arial"/>
                <a:cs typeface="Arial"/>
              </a:rPr>
              <a:t>choque </a:t>
            </a:r>
            <a:r>
              <a:rPr sz="1400" spc="-5" dirty="0">
                <a:latin typeface="Arial"/>
                <a:cs typeface="Arial"/>
              </a:rPr>
              <a:t>eléctrico.</a:t>
            </a:r>
            <a:endParaRPr sz="1400" dirty="0">
              <a:latin typeface="Arial"/>
              <a:cs typeface="Arial"/>
            </a:endParaRPr>
          </a:p>
          <a:p>
            <a:pPr marL="647065" marR="213995" lvl="2" indent="-215265" algn="just">
              <a:spcBef>
                <a:spcPts val="85"/>
              </a:spcBef>
              <a:buFont typeface="Symbol"/>
              <a:buChar char=""/>
              <a:tabLst>
                <a:tab pos="647065" algn="l"/>
                <a:tab pos="647700" algn="l"/>
              </a:tabLst>
            </a:pPr>
            <a:r>
              <a:rPr sz="1400" spc="-5" dirty="0">
                <a:latin typeface="Arial"/>
                <a:cs typeface="Arial"/>
              </a:rPr>
              <a:t>El interruptor diferencial no actúa cuando se produce </a:t>
            </a:r>
            <a:r>
              <a:rPr sz="1400" dirty="0">
                <a:latin typeface="Arial"/>
                <a:cs typeface="Arial"/>
              </a:rPr>
              <a:t>un </a:t>
            </a:r>
            <a:r>
              <a:rPr sz="1400" spc="-5" dirty="0">
                <a:latin typeface="Arial"/>
                <a:cs typeface="Arial"/>
              </a:rPr>
              <a:t>doble contacto directo fase-  </a:t>
            </a:r>
            <a:r>
              <a:rPr sz="1400" dirty="0">
                <a:latin typeface="Arial"/>
                <a:cs typeface="Arial"/>
              </a:rPr>
              <a:t>fase </a:t>
            </a:r>
            <a:r>
              <a:rPr sz="1400" spc="-5" dirty="0">
                <a:latin typeface="Arial"/>
                <a:cs typeface="Arial"/>
              </a:rPr>
              <a:t>o</a:t>
            </a:r>
            <a:r>
              <a:rPr sz="1400" spc="-15" dirty="0">
                <a:latin typeface="Arial"/>
                <a:cs typeface="Arial"/>
              </a:rPr>
              <a:t> </a:t>
            </a:r>
            <a:r>
              <a:rPr sz="1400" spc="-5" dirty="0">
                <a:latin typeface="Arial"/>
                <a:cs typeface="Arial"/>
              </a:rPr>
              <a:t>fase-neutro.</a:t>
            </a:r>
            <a:endParaRPr sz="1400" dirty="0">
              <a:latin typeface="Arial"/>
              <a:cs typeface="Arial"/>
            </a:endParaRPr>
          </a:p>
          <a:p>
            <a:pPr lvl="2" algn="just">
              <a:spcBef>
                <a:spcPts val="20"/>
              </a:spcBef>
              <a:buFont typeface="Symbol"/>
              <a:buChar char=""/>
            </a:pPr>
            <a:endParaRPr sz="1400" dirty="0">
              <a:latin typeface="Times New Roman"/>
              <a:cs typeface="Times New Roman"/>
            </a:endParaRPr>
          </a:p>
          <a:p>
            <a:pPr marL="139065" marR="263525" algn="just"/>
            <a:r>
              <a:rPr sz="1400" spc="-5" dirty="0">
                <a:latin typeface="Arial"/>
                <a:cs typeface="Arial"/>
              </a:rPr>
              <a:t>Por lo </a:t>
            </a:r>
            <a:r>
              <a:rPr sz="1400" dirty="0">
                <a:latin typeface="Arial"/>
                <a:cs typeface="Arial"/>
              </a:rPr>
              <a:t>tanto, </a:t>
            </a:r>
            <a:r>
              <a:rPr sz="1400" spc="-5" dirty="0">
                <a:latin typeface="Arial"/>
                <a:cs typeface="Arial"/>
              </a:rPr>
              <a:t>las </a:t>
            </a:r>
            <a:r>
              <a:rPr sz="1400" dirty="0">
                <a:latin typeface="Arial"/>
                <a:cs typeface="Arial"/>
              </a:rPr>
              <a:t>normas admiten </a:t>
            </a:r>
            <a:r>
              <a:rPr sz="1400" spc="-5" dirty="0">
                <a:latin typeface="Arial"/>
                <a:cs typeface="Arial"/>
              </a:rPr>
              <a:t>únicamente la </a:t>
            </a:r>
            <a:r>
              <a:rPr sz="1400" dirty="0">
                <a:latin typeface="Arial"/>
                <a:cs typeface="Arial"/>
              </a:rPr>
              <a:t>protección por medio </a:t>
            </a:r>
            <a:r>
              <a:rPr sz="1400" spc="-5" dirty="0">
                <a:latin typeface="Arial"/>
                <a:cs typeface="Arial"/>
              </a:rPr>
              <a:t>de interruptores  diferenciales </a:t>
            </a:r>
            <a:r>
              <a:rPr sz="1400" dirty="0">
                <a:latin typeface="Arial"/>
                <a:cs typeface="Arial"/>
              </a:rPr>
              <a:t>de alta sensibilidad </a:t>
            </a:r>
            <a:r>
              <a:rPr sz="1400" spc="-40" dirty="0">
                <a:latin typeface="Arial"/>
                <a:cs typeface="Arial"/>
              </a:rPr>
              <a:t>(</a:t>
            </a:r>
            <a:r>
              <a:rPr sz="1400" i="1" spc="-40" dirty="0">
                <a:latin typeface="Arial"/>
                <a:cs typeface="Arial"/>
              </a:rPr>
              <a:t>I</a:t>
            </a:r>
            <a:r>
              <a:rPr sz="1400" i="1" spc="-40" dirty="0">
                <a:latin typeface="Symbol"/>
                <a:cs typeface="Symbol"/>
              </a:rPr>
              <a:t></a:t>
            </a:r>
            <a:r>
              <a:rPr sz="1400" i="1" spc="-60" baseline="-12820" dirty="0">
                <a:latin typeface="Arial"/>
                <a:cs typeface="Arial"/>
              </a:rPr>
              <a:t>n </a:t>
            </a:r>
            <a:r>
              <a:rPr sz="1400" i="1" spc="-90" dirty="0">
                <a:latin typeface="Symbol"/>
                <a:cs typeface="Symbol"/>
              </a:rPr>
              <a:t>Š</a:t>
            </a:r>
            <a:r>
              <a:rPr sz="1400" i="1" spc="-90" dirty="0">
                <a:latin typeface="Times New Roman"/>
                <a:cs typeface="Times New Roman"/>
              </a:rPr>
              <a:t> </a:t>
            </a:r>
            <a:r>
              <a:rPr sz="1400" i="1" spc="-5" dirty="0">
                <a:latin typeface="Arial"/>
                <a:cs typeface="Arial"/>
              </a:rPr>
              <a:t>30mA</a:t>
            </a:r>
            <a:r>
              <a:rPr sz="1400" spc="-5" dirty="0">
                <a:latin typeface="Arial"/>
                <a:cs typeface="Arial"/>
              </a:rPr>
              <a:t>) </a:t>
            </a:r>
            <a:r>
              <a:rPr sz="1400" dirty="0">
                <a:latin typeface="Arial"/>
                <a:cs typeface="Arial"/>
              </a:rPr>
              <a:t>como </a:t>
            </a:r>
            <a:r>
              <a:rPr sz="1400" spc="-5" dirty="0">
                <a:latin typeface="Arial"/>
                <a:cs typeface="Arial"/>
              </a:rPr>
              <a:t>medida </a:t>
            </a:r>
            <a:r>
              <a:rPr sz="1400" dirty="0">
                <a:latin typeface="Arial"/>
                <a:cs typeface="Arial"/>
              </a:rPr>
              <a:t>de </a:t>
            </a:r>
            <a:r>
              <a:rPr sz="1400" spc="-5" dirty="0">
                <a:latin typeface="Arial"/>
                <a:cs typeface="Arial"/>
              </a:rPr>
              <a:t>protección </a:t>
            </a:r>
            <a:r>
              <a:rPr sz="1400" dirty="0">
                <a:latin typeface="Arial"/>
                <a:cs typeface="Arial"/>
              </a:rPr>
              <a:t>complementaria  </a:t>
            </a:r>
            <a:r>
              <a:rPr sz="1400" spc="-5" dirty="0">
                <a:latin typeface="Arial"/>
                <a:cs typeface="Arial"/>
              </a:rPr>
              <a:t>frente a contactos directos, y la </a:t>
            </a:r>
            <a:r>
              <a:rPr sz="1400" dirty="0">
                <a:latin typeface="Arial"/>
                <a:cs typeface="Arial"/>
              </a:rPr>
              <a:t>seguridad </a:t>
            </a:r>
            <a:r>
              <a:rPr sz="1400" spc="-5" dirty="0">
                <a:latin typeface="Arial"/>
                <a:cs typeface="Arial"/>
              </a:rPr>
              <a:t>de la </a:t>
            </a:r>
            <a:r>
              <a:rPr sz="1400" dirty="0">
                <a:latin typeface="Arial"/>
                <a:cs typeface="Arial"/>
              </a:rPr>
              <a:t>instalación </a:t>
            </a:r>
            <a:r>
              <a:rPr sz="1400" spc="-5" dirty="0">
                <a:latin typeface="Arial"/>
                <a:cs typeface="Arial"/>
              </a:rPr>
              <a:t>frente a contactos </a:t>
            </a:r>
            <a:r>
              <a:rPr sz="1400" dirty="0">
                <a:latin typeface="Arial"/>
                <a:cs typeface="Arial"/>
              </a:rPr>
              <a:t>directos </a:t>
            </a:r>
            <a:r>
              <a:rPr sz="1400" spc="-5" dirty="0">
                <a:latin typeface="Arial"/>
                <a:cs typeface="Arial"/>
              </a:rPr>
              <a:t>debe  estar garantizada </a:t>
            </a:r>
            <a:r>
              <a:rPr sz="1400" dirty="0">
                <a:latin typeface="Arial"/>
                <a:cs typeface="Arial"/>
              </a:rPr>
              <a:t>por alguno </a:t>
            </a:r>
            <a:r>
              <a:rPr sz="1400" spc="-5" dirty="0">
                <a:latin typeface="Arial"/>
                <a:cs typeface="Arial"/>
              </a:rPr>
              <a:t>de los </a:t>
            </a:r>
            <a:r>
              <a:rPr sz="1400" dirty="0">
                <a:latin typeface="Arial"/>
                <a:cs typeface="Arial"/>
              </a:rPr>
              <a:t>métodos de </a:t>
            </a:r>
            <a:r>
              <a:rPr sz="1400" spc="-5" dirty="0">
                <a:latin typeface="Arial"/>
                <a:cs typeface="Arial"/>
              </a:rPr>
              <a:t>protección dados </a:t>
            </a:r>
            <a:r>
              <a:rPr sz="1400" dirty="0">
                <a:latin typeface="Arial"/>
                <a:cs typeface="Arial"/>
              </a:rPr>
              <a:t>anteriormente </a:t>
            </a:r>
            <a:r>
              <a:rPr sz="1400" spc="-5" dirty="0">
                <a:latin typeface="Arial"/>
                <a:cs typeface="Arial"/>
              </a:rPr>
              <a:t>y en </a:t>
            </a:r>
            <a:r>
              <a:rPr sz="1400" dirty="0">
                <a:latin typeface="Arial"/>
                <a:cs typeface="Arial"/>
              </a:rPr>
              <a:t>ningún  </a:t>
            </a:r>
            <a:r>
              <a:rPr sz="1400" spc="-5" dirty="0">
                <a:latin typeface="Arial"/>
                <a:cs typeface="Arial"/>
              </a:rPr>
              <a:t>caso podrá </a:t>
            </a:r>
            <a:r>
              <a:rPr sz="1400" dirty="0">
                <a:latin typeface="Arial"/>
                <a:cs typeface="Arial"/>
              </a:rPr>
              <a:t>depender </a:t>
            </a:r>
            <a:r>
              <a:rPr sz="1400" spc="-5" dirty="0">
                <a:latin typeface="Arial"/>
                <a:cs typeface="Arial"/>
              </a:rPr>
              <a:t>sólo de la </a:t>
            </a:r>
            <a:r>
              <a:rPr sz="1400" dirty="0">
                <a:latin typeface="Arial"/>
                <a:cs typeface="Arial"/>
              </a:rPr>
              <a:t>actuación del interruptor</a:t>
            </a:r>
            <a:r>
              <a:rPr sz="1400" spc="25" dirty="0">
                <a:latin typeface="Arial"/>
                <a:cs typeface="Arial"/>
              </a:rPr>
              <a:t> </a:t>
            </a:r>
            <a:r>
              <a:rPr sz="1400" spc="-5" dirty="0">
                <a:latin typeface="Arial"/>
                <a:cs typeface="Arial"/>
              </a:rPr>
              <a:t>diferencial.</a:t>
            </a:r>
            <a:endParaRPr sz="1400" dirty="0">
              <a:latin typeface="Arial"/>
              <a:cs typeface="Arial"/>
            </a:endParaRPr>
          </a:p>
          <a:p>
            <a:pPr algn="just">
              <a:spcBef>
                <a:spcPts val="30"/>
              </a:spcBef>
            </a:pPr>
            <a:endParaRPr sz="1400" dirty="0">
              <a:latin typeface="Times New Roman"/>
              <a:cs typeface="Times New Roman"/>
            </a:endParaRPr>
          </a:p>
          <a:p>
            <a:pPr marL="139700" marR="138430" algn="just">
              <a:spcBef>
                <a:spcPts val="5"/>
              </a:spcBef>
            </a:pPr>
            <a:r>
              <a:rPr sz="1400" spc="-5" dirty="0">
                <a:latin typeface="Arial"/>
                <a:cs typeface="Arial"/>
              </a:rPr>
              <a:t>En </a:t>
            </a:r>
            <a:r>
              <a:rPr sz="1400" dirty="0">
                <a:latin typeface="Arial"/>
                <a:cs typeface="Arial"/>
              </a:rPr>
              <a:t>particular, </a:t>
            </a:r>
            <a:r>
              <a:rPr sz="1400" spc="-5" dirty="0">
                <a:latin typeface="Arial"/>
                <a:cs typeface="Arial"/>
              </a:rPr>
              <a:t>el </a:t>
            </a:r>
            <a:r>
              <a:rPr sz="1400" dirty="0">
                <a:latin typeface="Arial"/>
                <a:cs typeface="Arial"/>
              </a:rPr>
              <a:t>Reglamento </a:t>
            </a:r>
            <a:r>
              <a:rPr sz="1400" spc="-5" dirty="0">
                <a:latin typeface="Arial"/>
                <a:cs typeface="Arial"/>
              </a:rPr>
              <a:t>actual </a:t>
            </a:r>
            <a:r>
              <a:rPr sz="1400" dirty="0">
                <a:latin typeface="Arial"/>
                <a:cs typeface="Arial"/>
              </a:rPr>
              <a:t>de </a:t>
            </a:r>
            <a:r>
              <a:rPr sz="1400" spc="-5" dirty="0">
                <a:latin typeface="Arial"/>
                <a:cs typeface="Arial"/>
              </a:rPr>
              <a:t>instalaciones eléctricas de </a:t>
            </a:r>
            <a:r>
              <a:rPr sz="1400" dirty="0">
                <a:latin typeface="Arial"/>
                <a:cs typeface="Arial"/>
              </a:rPr>
              <a:t>baja tensión </a:t>
            </a:r>
            <a:r>
              <a:rPr sz="1400" spc="-5" dirty="0">
                <a:latin typeface="Arial"/>
                <a:cs typeface="Arial"/>
              </a:rPr>
              <a:t>de </a:t>
            </a:r>
            <a:r>
              <a:rPr sz="1400" dirty="0">
                <a:latin typeface="Arial"/>
                <a:cs typeface="Arial"/>
              </a:rPr>
              <a:t>UTE </a:t>
            </a:r>
            <a:r>
              <a:rPr sz="1400" spc="-5" dirty="0">
                <a:latin typeface="Arial"/>
                <a:cs typeface="Arial"/>
              </a:rPr>
              <a:t>exige la  protección con interruptores diferenciales </a:t>
            </a:r>
            <a:r>
              <a:rPr sz="1400" dirty="0">
                <a:latin typeface="Arial"/>
                <a:cs typeface="Arial"/>
              </a:rPr>
              <a:t>de alta </a:t>
            </a:r>
            <a:r>
              <a:rPr sz="1400" spc="-5" dirty="0">
                <a:latin typeface="Arial"/>
                <a:cs typeface="Arial"/>
              </a:rPr>
              <a:t>sensibilidad</a:t>
            </a:r>
            <a:r>
              <a:rPr sz="1400" spc="25" dirty="0">
                <a:latin typeface="Arial"/>
                <a:cs typeface="Arial"/>
              </a:rPr>
              <a:t> </a:t>
            </a:r>
            <a:r>
              <a:rPr sz="1400" dirty="0">
                <a:latin typeface="Arial"/>
                <a:cs typeface="Arial"/>
              </a:rPr>
              <a:t>para:</a:t>
            </a:r>
          </a:p>
          <a:p>
            <a:pPr algn="just">
              <a:spcBef>
                <a:spcPts val="40"/>
              </a:spcBef>
            </a:pPr>
            <a:endParaRPr sz="1400" dirty="0">
              <a:latin typeface="Times New Roman"/>
              <a:cs typeface="Times New Roman"/>
            </a:endParaRPr>
          </a:p>
          <a:p>
            <a:pPr marL="608965" lvl="2" indent="-215900" algn="just">
              <a:buFont typeface="Symbol"/>
              <a:buChar char=""/>
              <a:tabLst>
                <a:tab pos="608965" algn="l"/>
                <a:tab pos="609600" algn="l"/>
              </a:tabLst>
            </a:pPr>
            <a:r>
              <a:rPr sz="1400" spc="-5" dirty="0">
                <a:latin typeface="Arial"/>
                <a:cs typeface="Arial"/>
              </a:rPr>
              <a:t>Las </a:t>
            </a:r>
            <a:r>
              <a:rPr sz="1400" dirty="0">
                <a:latin typeface="Arial"/>
                <a:cs typeface="Arial"/>
              </a:rPr>
              <a:t>instalaciones </a:t>
            </a:r>
            <a:r>
              <a:rPr sz="1400" spc="-5" dirty="0">
                <a:latin typeface="Arial"/>
                <a:cs typeface="Arial"/>
              </a:rPr>
              <a:t>en viviendas y</a:t>
            </a:r>
            <a:r>
              <a:rPr sz="1400" spc="10" dirty="0">
                <a:latin typeface="Arial"/>
                <a:cs typeface="Arial"/>
              </a:rPr>
              <a:t> </a:t>
            </a:r>
            <a:r>
              <a:rPr sz="1400" dirty="0">
                <a:latin typeface="Arial"/>
                <a:cs typeface="Arial"/>
              </a:rPr>
              <a:t>análogas.</a:t>
            </a:r>
          </a:p>
          <a:p>
            <a:pPr marL="608965" lvl="2" indent="-215900" algn="just">
              <a:spcBef>
                <a:spcPts val="25"/>
              </a:spcBef>
              <a:buFont typeface="Symbol"/>
              <a:buChar char=""/>
              <a:tabLst>
                <a:tab pos="608965" algn="l"/>
                <a:tab pos="609600" algn="l"/>
              </a:tabLst>
            </a:pPr>
            <a:r>
              <a:rPr sz="1400" spc="-5" dirty="0">
                <a:latin typeface="Arial"/>
                <a:cs typeface="Arial"/>
              </a:rPr>
              <a:t>Los circuitos </a:t>
            </a:r>
            <a:r>
              <a:rPr sz="1400" dirty="0">
                <a:latin typeface="Arial"/>
                <a:cs typeface="Arial"/>
              </a:rPr>
              <a:t>terminales que alimentan</a:t>
            </a:r>
            <a:r>
              <a:rPr sz="1400" spc="-20" dirty="0">
                <a:latin typeface="Arial"/>
                <a:cs typeface="Arial"/>
              </a:rPr>
              <a:t> </a:t>
            </a:r>
            <a:r>
              <a:rPr sz="1400" dirty="0">
                <a:latin typeface="Arial"/>
                <a:cs typeface="Arial"/>
              </a:rPr>
              <a:t>tomacorrientes.</a:t>
            </a:r>
          </a:p>
          <a:p>
            <a:pPr marL="608965" lvl="2" indent="-215900" algn="just">
              <a:spcBef>
                <a:spcPts val="10"/>
              </a:spcBef>
              <a:buFont typeface="Symbol"/>
              <a:buChar char=""/>
              <a:tabLst>
                <a:tab pos="608965" algn="l"/>
                <a:tab pos="609600" algn="l"/>
              </a:tabLst>
            </a:pPr>
            <a:r>
              <a:rPr sz="1400" spc="-5" dirty="0">
                <a:latin typeface="Arial"/>
                <a:cs typeface="Arial"/>
              </a:rPr>
              <a:t>Las </a:t>
            </a:r>
            <a:r>
              <a:rPr sz="1400" dirty="0">
                <a:latin typeface="Arial"/>
                <a:cs typeface="Arial"/>
              </a:rPr>
              <a:t>instalaciones </a:t>
            </a:r>
            <a:r>
              <a:rPr sz="1400" spc="-5" dirty="0">
                <a:latin typeface="Arial"/>
                <a:cs typeface="Arial"/>
              </a:rPr>
              <a:t>de provisorios de</a:t>
            </a:r>
            <a:r>
              <a:rPr sz="1400" spc="10" dirty="0">
                <a:latin typeface="Arial"/>
                <a:cs typeface="Arial"/>
              </a:rPr>
              <a:t> </a:t>
            </a:r>
            <a:r>
              <a:rPr sz="1400" dirty="0">
                <a:latin typeface="Arial"/>
                <a:cs typeface="Arial"/>
              </a:rPr>
              <a:t>obra.</a:t>
            </a:r>
          </a:p>
          <a:p>
            <a:pPr algn="just">
              <a:spcBef>
                <a:spcPts val="25"/>
              </a:spcBef>
            </a:pPr>
            <a:endParaRPr sz="1400" dirty="0">
              <a:latin typeface="Times New Roman"/>
              <a:cs typeface="Times New Roman"/>
            </a:endParaRPr>
          </a:p>
          <a:p>
            <a:pPr marL="139700" marR="167005" algn="just"/>
            <a:r>
              <a:rPr sz="1400" spc="-5" dirty="0">
                <a:latin typeface="Arial"/>
                <a:cs typeface="Arial"/>
              </a:rPr>
              <a:t>La protección por </a:t>
            </a:r>
            <a:r>
              <a:rPr sz="1400" dirty="0">
                <a:latin typeface="Arial"/>
                <a:cs typeface="Arial"/>
              </a:rPr>
              <a:t>medio </a:t>
            </a:r>
            <a:r>
              <a:rPr sz="1400" spc="-5" dirty="0">
                <a:latin typeface="Arial"/>
                <a:cs typeface="Arial"/>
              </a:rPr>
              <a:t>de interruptores diferenciales de </a:t>
            </a:r>
            <a:r>
              <a:rPr sz="1400" dirty="0">
                <a:latin typeface="Arial"/>
                <a:cs typeface="Arial"/>
              </a:rPr>
              <a:t>alta sensibilidad puede </a:t>
            </a:r>
            <a:r>
              <a:rPr sz="1400" spc="-5" dirty="0">
                <a:latin typeface="Arial"/>
                <a:cs typeface="Arial"/>
              </a:rPr>
              <a:t>ser realizada  en </a:t>
            </a:r>
            <a:r>
              <a:rPr sz="1400" dirty="0">
                <a:latin typeface="Arial"/>
                <a:cs typeface="Arial"/>
              </a:rPr>
              <a:t>forma individual </a:t>
            </a:r>
            <a:r>
              <a:rPr sz="1400" spc="-5" dirty="0">
                <a:latin typeface="Arial"/>
                <a:cs typeface="Arial"/>
              </a:rPr>
              <a:t>o por </a:t>
            </a:r>
            <a:r>
              <a:rPr sz="1400" dirty="0">
                <a:latin typeface="Arial"/>
                <a:cs typeface="Arial"/>
              </a:rPr>
              <a:t>grupos de</a:t>
            </a:r>
            <a:r>
              <a:rPr sz="1400" spc="-10" dirty="0">
                <a:latin typeface="Arial"/>
                <a:cs typeface="Arial"/>
              </a:rPr>
              <a:t> </a:t>
            </a:r>
            <a:r>
              <a:rPr sz="1400" spc="-5" dirty="0" err="1">
                <a:latin typeface="Arial"/>
                <a:cs typeface="Arial"/>
              </a:rPr>
              <a:t>circuitos</a:t>
            </a:r>
            <a:r>
              <a:rPr sz="1400" spc="-5" dirty="0" smtClean="0">
                <a:latin typeface="Arial"/>
                <a:cs typeface="Arial"/>
              </a:rPr>
              <a:t>.</a:t>
            </a:r>
            <a:endParaRPr sz="1400" dirty="0">
              <a:latin typeface="Arial"/>
              <a:cs typeface="Arial"/>
            </a:endParaRPr>
          </a:p>
          <a:p>
            <a:pPr marL="139700" marR="205104" algn="just">
              <a:spcBef>
                <a:spcPts val="5"/>
              </a:spcBef>
            </a:pPr>
            <a:r>
              <a:rPr sz="1400" spc="-5" dirty="0" smtClean="0">
                <a:latin typeface="Arial"/>
                <a:cs typeface="Arial"/>
              </a:rPr>
              <a:t>En </a:t>
            </a:r>
            <a:r>
              <a:rPr sz="1400" spc="-5" dirty="0">
                <a:latin typeface="Arial"/>
                <a:cs typeface="Arial"/>
              </a:rPr>
              <a:t>la </a:t>
            </a:r>
            <a:r>
              <a:rPr sz="1400" dirty="0">
                <a:latin typeface="Arial"/>
                <a:cs typeface="Arial"/>
              </a:rPr>
              <a:t>figura </a:t>
            </a:r>
            <a:r>
              <a:rPr sz="1400" spc="-5" dirty="0">
                <a:latin typeface="Arial"/>
                <a:cs typeface="Arial"/>
              </a:rPr>
              <a:t>8 se </a:t>
            </a:r>
            <a:r>
              <a:rPr sz="1400" dirty="0">
                <a:latin typeface="Arial"/>
                <a:cs typeface="Arial"/>
              </a:rPr>
              <a:t>representan </a:t>
            </a:r>
            <a:r>
              <a:rPr sz="1400" spc="-5" dirty="0">
                <a:latin typeface="Arial"/>
                <a:cs typeface="Arial"/>
              </a:rPr>
              <a:t>las características </a:t>
            </a:r>
            <a:r>
              <a:rPr sz="1400" dirty="0">
                <a:latin typeface="Arial"/>
                <a:cs typeface="Arial"/>
              </a:rPr>
              <a:t>de </a:t>
            </a:r>
            <a:r>
              <a:rPr sz="1400" spc="-5" dirty="0">
                <a:latin typeface="Arial"/>
                <a:cs typeface="Arial"/>
              </a:rPr>
              <a:t>disparo típicas de los interruptores  diferenciales </a:t>
            </a:r>
            <a:r>
              <a:rPr sz="1400" dirty="0">
                <a:latin typeface="Arial"/>
                <a:cs typeface="Arial"/>
              </a:rPr>
              <a:t>de alta sensibilidad, </a:t>
            </a:r>
            <a:r>
              <a:rPr sz="1400" spc="-5" dirty="0">
                <a:latin typeface="Arial"/>
                <a:cs typeface="Arial"/>
              </a:rPr>
              <a:t>superpuestas en la </a:t>
            </a:r>
            <a:r>
              <a:rPr sz="1400" dirty="0">
                <a:latin typeface="Arial"/>
                <a:cs typeface="Arial"/>
              </a:rPr>
              <a:t>Zonas </a:t>
            </a:r>
            <a:r>
              <a:rPr sz="1400" spc="-5" dirty="0">
                <a:latin typeface="Arial"/>
                <a:cs typeface="Arial"/>
              </a:rPr>
              <a:t>tiempo-corriente. Se </a:t>
            </a:r>
            <a:r>
              <a:rPr sz="1400" dirty="0">
                <a:latin typeface="Arial"/>
                <a:cs typeface="Arial"/>
              </a:rPr>
              <a:t>comprueba  </a:t>
            </a:r>
            <a:r>
              <a:rPr sz="1400" spc="-5" dirty="0">
                <a:latin typeface="Arial"/>
                <a:cs typeface="Arial"/>
              </a:rPr>
              <a:t>que para </a:t>
            </a:r>
            <a:r>
              <a:rPr sz="1400" dirty="0">
                <a:latin typeface="Arial"/>
                <a:cs typeface="Arial"/>
              </a:rPr>
              <a:t>choques </a:t>
            </a:r>
            <a:r>
              <a:rPr sz="1400" spc="-5" dirty="0">
                <a:latin typeface="Arial"/>
                <a:cs typeface="Arial"/>
              </a:rPr>
              <a:t>eléctricos con intensidades </a:t>
            </a:r>
            <a:r>
              <a:rPr sz="1400" spc="-5" dirty="0">
                <a:latin typeface="Symbol"/>
                <a:cs typeface="Symbol"/>
              </a:rPr>
              <a:t></a:t>
            </a:r>
            <a:r>
              <a:rPr sz="1400" spc="-5" dirty="0">
                <a:latin typeface="Times New Roman"/>
                <a:cs typeface="Times New Roman"/>
              </a:rPr>
              <a:t> </a:t>
            </a:r>
            <a:r>
              <a:rPr sz="1400" dirty="0">
                <a:latin typeface="Arial"/>
                <a:cs typeface="Arial"/>
              </a:rPr>
              <a:t>500mA </a:t>
            </a:r>
            <a:r>
              <a:rPr sz="1400" spc="-5" dirty="0">
                <a:latin typeface="Arial"/>
                <a:cs typeface="Arial"/>
              </a:rPr>
              <a:t>los interruptores diferenciales </a:t>
            </a:r>
            <a:r>
              <a:rPr sz="1400" dirty="0">
                <a:latin typeface="Arial"/>
                <a:cs typeface="Arial"/>
              </a:rPr>
              <a:t>de 10 </a:t>
            </a:r>
            <a:r>
              <a:rPr sz="1400" spc="-5" dirty="0">
                <a:latin typeface="Arial"/>
                <a:cs typeface="Arial"/>
              </a:rPr>
              <a:t>y  </a:t>
            </a:r>
            <a:r>
              <a:rPr sz="1400" dirty="0">
                <a:latin typeface="Arial"/>
                <a:cs typeface="Arial"/>
              </a:rPr>
              <a:t>30mA </a:t>
            </a:r>
            <a:r>
              <a:rPr sz="1400" spc="-5" dirty="0">
                <a:latin typeface="Arial"/>
                <a:cs typeface="Arial"/>
              </a:rPr>
              <a:t>(interruptores diferenciales comerciales </a:t>
            </a:r>
            <a:r>
              <a:rPr sz="1400" dirty="0">
                <a:latin typeface="Arial"/>
                <a:cs typeface="Arial"/>
              </a:rPr>
              <a:t>de alta sensibilidad) limitan </a:t>
            </a:r>
            <a:r>
              <a:rPr sz="1400" spc="-5" dirty="0">
                <a:latin typeface="Arial"/>
                <a:cs typeface="Arial"/>
              </a:rPr>
              <a:t>la duración de la  descarga a valores no </a:t>
            </a:r>
            <a:r>
              <a:rPr sz="1400" dirty="0">
                <a:latin typeface="Arial"/>
                <a:cs typeface="Arial"/>
              </a:rPr>
              <a:t>comprendidos </a:t>
            </a:r>
            <a:r>
              <a:rPr sz="1400" spc="-5" dirty="0">
                <a:latin typeface="Arial"/>
                <a:cs typeface="Arial"/>
              </a:rPr>
              <a:t>en la </a:t>
            </a:r>
            <a:r>
              <a:rPr sz="1400" dirty="0">
                <a:latin typeface="Arial"/>
                <a:cs typeface="Arial"/>
              </a:rPr>
              <a:t>zona</a:t>
            </a:r>
            <a:r>
              <a:rPr sz="1400" spc="60" dirty="0">
                <a:latin typeface="Arial"/>
                <a:cs typeface="Arial"/>
              </a:rPr>
              <a:t> </a:t>
            </a:r>
            <a:r>
              <a:rPr sz="1400" dirty="0">
                <a:latin typeface="Arial"/>
                <a:cs typeface="Arial"/>
              </a:rPr>
              <a:t>peligrosa.</a:t>
            </a:r>
          </a:p>
        </p:txBody>
      </p:sp>
      <p:sp>
        <p:nvSpPr>
          <p:cNvPr id="4" name="object 4"/>
          <p:cNvSpPr txBox="1"/>
          <p:nvPr/>
        </p:nvSpPr>
        <p:spPr>
          <a:xfrm>
            <a:off x="2101850" y="10074275"/>
            <a:ext cx="3367404" cy="469900"/>
          </a:xfrm>
          <a:prstGeom prst="rect">
            <a:avLst/>
          </a:prstGeom>
        </p:spPr>
        <p:txBody>
          <a:bodyPr vert="horz" wrap="square" lIns="0" tIns="12065" rIns="0" bIns="0" rtlCol="0">
            <a:spAutoFit/>
          </a:bodyPr>
          <a:lstStyle/>
          <a:p>
            <a:pPr marL="3175" algn="ctr">
              <a:lnSpc>
                <a:spcPts val="1175"/>
              </a:lnSpc>
              <a:spcBef>
                <a:spcPts val="95"/>
              </a:spcBef>
            </a:pPr>
            <a:r>
              <a:rPr sz="1000" b="1" i="1" spc="-5" dirty="0">
                <a:solidFill>
                  <a:srgbClr val="7F0000"/>
                </a:solidFill>
                <a:latin typeface="Arial"/>
                <a:cs typeface="Arial"/>
              </a:rPr>
              <a:t>Figura</a:t>
            </a:r>
            <a:r>
              <a:rPr sz="1000" b="1" i="1" spc="-10" dirty="0">
                <a:solidFill>
                  <a:srgbClr val="7F0000"/>
                </a:solidFill>
                <a:latin typeface="Arial"/>
                <a:cs typeface="Arial"/>
              </a:rPr>
              <a:t> </a:t>
            </a:r>
            <a:r>
              <a:rPr sz="1000" b="1" i="1" spc="-5" dirty="0">
                <a:solidFill>
                  <a:srgbClr val="7F0000"/>
                </a:solidFill>
                <a:latin typeface="Arial"/>
                <a:cs typeface="Arial"/>
              </a:rPr>
              <a:t>8</a:t>
            </a:r>
            <a:endParaRPr sz="1000">
              <a:latin typeface="Arial"/>
              <a:cs typeface="Arial"/>
            </a:endParaRPr>
          </a:p>
          <a:p>
            <a:pPr marL="12700" marR="5080" algn="ctr">
              <a:lnSpc>
                <a:spcPts val="1150"/>
              </a:lnSpc>
              <a:spcBef>
                <a:spcPts val="55"/>
              </a:spcBef>
            </a:pPr>
            <a:r>
              <a:rPr sz="1000" spc="-5" dirty="0">
                <a:latin typeface="Arial"/>
                <a:cs typeface="Arial"/>
              </a:rPr>
              <a:t>Características </a:t>
            </a:r>
            <a:r>
              <a:rPr sz="1000" dirty="0">
                <a:latin typeface="Arial"/>
                <a:cs typeface="Arial"/>
              </a:rPr>
              <a:t>de </a:t>
            </a:r>
            <a:r>
              <a:rPr sz="1000" spc="-5" dirty="0">
                <a:latin typeface="Arial"/>
                <a:cs typeface="Arial"/>
              </a:rPr>
              <a:t>disparo de los interruptores diferenciales  comerciales de alta</a:t>
            </a:r>
            <a:r>
              <a:rPr sz="1000" dirty="0">
                <a:latin typeface="Arial"/>
                <a:cs typeface="Arial"/>
              </a:rPr>
              <a:t> sensibilidad</a:t>
            </a:r>
            <a:endParaRPr sz="1000">
              <a:latin typeface="Arial"/>
              <a:cs typeface="Arial"/>
            </a:endParaRPr>
          </a:p>
        </p:txBody>
      </p:sp>
      <p:sp>
        <p:nvSpPr>
          <p:cNvPr id="5" name="object 5"/>
          <p:cNvSpPr/>
          <p:nvPr/>
        </p:nvSpPr>
        <p:spPr>
          <a:xfrm>
            <a:off x="1544568" y="7622668"/>
            <a:ext cx="4344924" cy="2321052"/>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538471" y="7616571"/>
            <a:ext cx="4357370" cy="2333625"/>
          </a:xfrm>
          <a:custGeom>
            <a:avLst/>
            <a:gdLst/>
            <a:ahLst/>
            <a:cxnLst/>
            <a:rect l="l" t="t" r="r" b="b"/>
            <a:pathLst>
              <a:path w="4357370" h="2333625">
                <a:moveTo>
                  <a:pt x="0" y="2333244"/>
                </a:moveTo>
                <a:lnTo>
                  <a:pt x="4357115" y="2333244"/>
                </a:lnTo>
                <a:lnTo>
                  <a:pt x="4357115" y="0"/>
                </a:lnTo>
                <a:lnTo>
                  <a:pt x="0" y="0"/>
                </a:lnTo>
                <a:lnTo>
                  <a:pt x="0" y="2333244"/>
                </a:lnTo>
                <a:close/>
              </a:path>
            </a:pathLst>
          </a:custGeom>
          <a:ln w="12192">
            <a:solidFill>
              <a:srgbClr val="000000"/>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ferencia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3050" y="4283075"/>
            <a:ext cx="7070725" cy="6248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41300" y="0"/>
            <a:ext cx="7070725" cy="4924425"/>
          </a:xfrm>
          <a:prstGeom prst="rect">
            <a:avLst/>
          </a:prstGeom>
        </p:spPr>
        <p:txBody>
          <a:bodyPr wrap="square">
            <a:spAutoFit/>
          </a:bodyPr>
          <a:lstStyle/>
          <a:p>
            <a:pPr algn="ctr"/>
            <a:r>
              <a:rPr lang="en-US" sz="2400" b="1" u="sng" dirty="0" smtClean="0">
                <a:solidFill>
                  <a:srgbClr val="333333"/>
                </a:solidFill>
                <a:effectLst>
                  <a:outerShdw blurRad="38100" dist="38100" dir="2700000" algn="tl">
                    <a:srgbClr val="000000">
                      <a:alpha val="43137"/>
                    </a:srgbClr>
                  </a:outerShdw>
                </a:effectLst>
                <a:latin typeface="Helvetica" panose="020B0604020202020204" pitchFamily="34" charset="0"/>
              </a:rPr>
              <a:t>RELE DIFERENCIAL</a:t>
            </a:r>
            <a:endParaRPr lang="es-AR" sz="2400" b="1" u="sng" dirty="0" smtClean="0">
              <a:solidFill>
                <a:srgbClr val="333333"/>
              </a:solidFill>
              <a:effectLst>
                <a:outerShdw blurRad="38100" dist="38100" dir="2700000" algn="tl">
                  <a:srgbClr val="000000">
                    <a:alpha val="43137"/>
                  </a:srgbClr>
                </a:outerShdw>
              </a:effectLst>
              <a:latin typeface="Helvetica" panose="020B0604020202020204" pitchFamily="34" charset="0"/>
            </a:endParaRPr>
          </a:p>
          <a:p>
            <a:pPr algn="just"/>
            <a:endParaRPr lang="es-AR" sz="1600" dirty="0">
              <a:solidFill>
                <a:srgbClr val="333333"/>
              </a:solidFill>
              <a:latin typeface="Helvetica" panose="020B0604020202020204" pitchFamily="34" charset="0"/>
            </a:endParaRPr>
          </a:p>
          <a:p>
            <a:pPr algn="just"/>
            <a:r>
              <a:rPr lang="es-AR" sz="1600" dirty="0" smtClean="0">
                <a:solidFill>
                  <a:srgbClr val="333333"/>
                </a:solidFill>
                <a:latin typeface="Helvetica" panose="020B0604020202020204" pitchFamily="34" charset="0"/>
              </a:rPr>
              <a:t>El </a:t>
            </a:r>
            <a:r>
              <a:rPr lang="es-AR" sz="1600" dirty="0">
                <a:solidFill>
                  <a:srgbClr val="333333"/>
                </a:solidFill>
                <a:latin typeface="Helvetica" panose="020B0604020202020204" pitchFamily="34" charset="0"/>
              </a:rPr>
              <a:t>interruptor diferencial es un aparato cuya misión es desconectar una instalación eléctrica, cuando alguna de sus fases se pone a tierra directamente o indirectamente.</a:t>
            </a:r>
          </a:p>
          <a:p>
            <a:pPr algn="just"/>
            <a:r>
              <a:rPr lang="es-AR" sz="1600" dirty="0">
                <a:solidFill>
                  <a:srgbClr val="333333"/>
                </a:solidFill>
                <a:latin typeface="Helvetica" panose="020B0604020202020204" pitchFamily="34" charset="0"/>
              </a:rPr>
              <a:t>El principio de funcionamiento de la protección diferencial se basa en que la suma de las intensidades de línea de un circuito eléctrico es igual a cero.  Es decir la corriente que ingreso a la instalación es igual a la que </a:t>
            </a:r>
            <a:r>
              <a:rPr lang="es-AR" sz="1600" dirty="0" err="1">
                <a:solidFill>
                  <a:srgbClr val="333333"/>
                </a:solidFill>
                <a:latin typeface="Helvetica" panose="020B0604020202020204" pitchFamily="34" charset="0"/>
              </a:rPr>
              <a:t>salio</a:t>
            </a:r>
            <a:r>
              <a:rPr lang="es-AR" sz="1600" dirty="0">
                <a:solidFill>
                  <a:srgbClr val="333333"/>
                </a:solidFill>
                <a:latin typeface="Helvetica" panose="020B0604020202020204" pitchFamily="34" charset="0"/>
              </a:rPr>
              <a:t>.</a:t>
            </a:r>
          </a:p>
          <a:p>
            <a:pPr algn="just"/>
            <a:r>
              <a:rPr lang="es-AR" sz="1600" dirty="0">
                <a:solidFill>
                  <a:srgbClr val="333333"/>
                </a:solidFill>
                <a:latin typeface="Helvetica" panose="020B0604020202020204" pitchFamily="34" charset="0"/>
              </a:rPr>
              <a:t>Todos los conductores necesarios para el paso de la corriente hacia la carga, incluyendo eventualmente el neutro, se conducen a través del Interruptor. Al producirse una falla a tierra aguas abajo del interruptor diferencial se altera el equilibrio, por efecto de la circulación de la corriente de defecto que se cierra por tierra. En estas condiciones, cuando la suma de corrientes de fase y neutro alcanza un valor superior a la corriente diferencial nominal del interruptor, provoca la apertura del circuito afectado por medio de un disparador prácticamente instantáneo que acciona la apertura de los contactos.</a:t>
            </a:r>
          </a:p>
          <a:p>
            <a:r>
              <a:rPr lang="es-AR" dirty="0">
                <a:solidFill>
                  <a:srgbClr val="333333"/>
                </a:solidFill>
                <a:latin typeface="Helvetica" panose="020B0604020202020204" pitchFamily="34" charset="0"/>
              </a:rPr>
              <a:t> </a:t>
            </a:r>
            <a:endParaRPr lang="es-AR" b="0" i="0" dirty="0">
              <a:solidFill>
                <a:srgbClr val="333333"/>
              </a:solidFill>
              <a:effectLst/>
              <a:latin typeface="Helvetica" panose="020B0604020202020204" pitchFamily="34" charset="0"/>
            </a:endParaRPr>
          </a:p>
        </p:txBody>
      </p:sp>
    </p:spTree>
    <p:extLst>
      <p:ext uri="{BB962C8B-B14F-4D97-AF65-F5344CB8AC3E}">
        <p14:creationId xmlns:p14="http://schemas.microsoft.com/office/powerpoint/2010/main" val="1277310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t de d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50" y="34925"/>
            <a:ext cx="6772275" cy="668655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425450" y="6340475"/>
            <a:ext cx="6924675" cy="4401205"/>
          </a:xfrm>
          <a:prstGeom prst="rect">
            <a:avLst/>
          </a:prstGeom>
        </p:spPr>
        <p:txBody>
          <a:bodyPr wrap="square">
            <a:spAutoFit/>
          </a:bodyPr>
          <a:lstStyle/>
          <a:p>
            <a:pPr algn="just"/>
            <a:r>
              <a:rPr lang="es-AR" sz="2000" dirty="0">
                <a:solidFill>
                  <a:srgbClr val="333333"/>
                </a:solidFill>
                <a:latin typeface="Helvetica" panose="020B0604020202020204" pitchFamily="34" charset="0"/>
              </a:rPr>
              <a:t>Los interruptores diferenciales pueden construirse con dos o más </a:t>
            </a:r>
            <a:r>
              <a:rPr lang="es-AR" sz="2000" u="sng" dirty="0">
                <a:solidFill>
                  <a:srgbClr val="333333"/>
                </a:solidFill>
                <a:latin typeface="Helvetica" panose="020B0604020202020204" pitchFamily="34" charset="0"/>
              </a:rPr>
              <a:t>polos</a:t>
            </a:r>
            <a:r>
              <a:rPr lang="es-AR" sz="2000" dirty="0">
                <a:solidFill>
                  <a:srgbClr val="333333"/>
                </a:solidFill>
                <a:latin typeface="Helvetica" panose="020B0604020202020204" pitchFamily="34" charset="0"/>
              </a:rPr>
              <a:t> (generalmente 2 </a:t>
            </a:r>
            <a:r>
              <a:rPr lang="es-AR" sz="2000" dirty="0" err="1">
                <a:solidFill>
                  <a:srgbClr val="333333"/>
                </a:solidFill>
                <a:latin typeface="Helvetica" panose="020B0604020202020204" pitchFamily="34" charset="0"/>
              </a:rPr>
              <a:t>ó</a:t>
            </a:r>
            <a:r>
              <a:rPr lang="es-AR" sz="2000" dirty="0">
                <a:solidFill>
                  <a:srgbClr val="333333"/>
                </a:solidFill>
                <a:latin typeface="Helvetica" panose="020B0604020202020204" pitchFamily="34" charset="0"/>
              </a:rPr>
              <a:t> 4). Los contactos móviles de los interruptores multipolares deben estar acoplados mecánicamente de tal manera que todos los polos se cierren y abran efectivamente juntos, ya sea si son operados en forma manual o automática.</a:t>
            </a:r>
          </a:p>
          <a:p>
            <a:pPr algn="just"/>
            <a:r>
              <a:rPr lang="es-AR" sz="2000" dirty="0">
                <a:solidFill>
                  <a:srgbClr val="333333"/>
                </a:solidFill>
                <a:latin typeface="Helvetica" panose="020B0604020202020204" pitchFamily="34" charset="0"/>
              </a:rPr>
              <a:t>La corriente nominal de un interruptor diferencial es aquella que puede conducir durante el servicio continuo a la temperatura de referencia. Su valor está especificado por el fabricante, y una serie de valores preferenciales puede ser 25 – 40 y 63 A.</a:t>
            </a:r>
          </a:p>
          <a:p>
            <a:pPr algn="just"/>
            <a:r>
              <a:rPr lang="es-AR" sz="2000" dirty="0">
                <a:solidFill>
                  <a:srgbClr val="333333"/>
                </a:solidFill>
                <a:latin typeface="Helvetica" panose="020B0604020202020204" pitchFamily="34" charset="0"/>
              </a:rPr>
              <a:t>Si esta es superada se daña al interruptor por lo que deben existir medios de evitar sea superada.</a:t>
            </a:r>
          </a:p>
          <a:p>
            <a:pPr algn="just"/>
            <a:r>
              <a:rPr lang="es-AR" sz="2000" dirty="0">
                <a:solidFill>
                  <a:srgbClr val="333333"/>
                </a:solidFill>
                <a:latin typeface="Helvetica" panose="020B0604020202020204" pitchFamily="34" charset="0"/>
              </a:rPr>
              <a:t> </a:t>
            </a:r>
            <a:endParaRPr lang="es-AR" sz="2000" b="0" i="0" dirty="0">
              <a:solidFill>
                <a:srgbClr val="333333"/>
              </a:solidFill>
              <a:effectLst/>
              <a:latin typeface="Helvetica" panose="020B0604020202020204" pitchFamily="34" charset="0"/>
            </a:endParaRPr>
          </a:p>
        </p:txBody>
      </p:sp>
    </p:spTree>
    <p:extLst>
      <p:ext uri="{BB962C8B-B14F-4D97-AF65-F5344CB8AC3E}">
        <p14:creationId xmlns:p14="http://schemas.microsoft.com/office/powerpoint/2010/main" val="3015425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i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49" y="152400"/>
            <a:ext cx="7010401" cy="10226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832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5450" y="549275"/>
            <a:ext cx="6781800" cy="10064294"/>
          </a:xfrm>
          <a:prstGeom prst="rect">
            <a:avLst/>
          </a:prstGeom>
        </p:spPr>
        <p:txBody>
          <a:bodyPr wrap="square">
            <a:spAutoFit/>
          </a:bodyPr>
          <a:lstStyle/>
          <a:p>
            <a:pPr algn="just"/>
            <a:r>
              <a:rPr lang="es-AR" dirty="0">
                <a:solidFill>
                  <a:srgbClr val="333333"/>
                </a:solidFill>
                <a:latin typeface="Helvetica" panose="020B0604020202020204" pitchFamily="34" charset="0"/>
              </a:rPr>
              <a:t>La capacidad de cortocircuito nominal de un interruptor diferencial es la capacidad de ruptura límite de cortocircuito asignada por el fabricante del mismo, y sus valores normales son 3 – 4,5  – 6 – 10 y 20 </a:t>
            </a:r>
            <a:r>
              <a:rPr lang="es-AR" dirty="0" err="1">
                <a:solidFill>
                  <a:srgbClr val="333333"/>
                </a:solidFill>
                <a:latin typeface="Helvetica" panose="020B0604020202020204" pitchFamily="34" charset="0"/>
              </a:rPr>
              <a:t>kA</a:t>
            </a:r>
            <a:r>
              <a:rPr lang="es-AR" dirty="0">
                <a:solidFill>
                  <a:srgbClr val="333333"/>
                </a:solidFill>
                <a:latin typeface="Helvetica" panose="020B0604020202020204" pitchFamily="34" charset="0"/>
              </a:rPr>
              <a:t>. Cabe aclarar que este valor está relacionado con la capacidad del interruptor </a:t>
            </a:r>
            <a:r>
              <a:rPr lang="es-AR" dirty="0" err="1">
                <a:solidFill>
                  <a:srgbClr val="333333"/>
                </a:solidFill>
                <a:latin typeface="Helvetica" panose="020B0604020202020204" pitchFamily="34" charset="0"/>
              </a:rPr>
              <a:t>termomagnético</a:t>
            </a:r>
            <a:r>
              <a:rPr lang="es-AR" dirty="0">
                <a:solidFill>
                  <a:srgbClr val="333333"/>
                </a:solidFill>
                <a:latin typeface="Helvetica" panose="020B0604020202020204" pitchFamily="34" charset="0"/>
              </a:rPr>
              <a:t> asociado, a los efectos de la coordinación entre ambos</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La corriente de operación diferencial nominal (de apertura) de un interruptor diferencial es el valor de la suma de las corrientes que atraviesan el circuito principal del interruptor, que causa la apertura del mismo en las condiciones de referencia. Su valor está especificado por el fabricante, y una serie de valores preferenciales puede ser 10 – 30 – 100 – 300 y 500 </a:t>
            </a:r>
            <a:r>
              <a:rPr lang="es-AR" dirty="0" err="1">
                <a:solidFill>
                  <a:srgbClr val="333333"/>
                </a:solidFill>
                <a:latin typeface="Helvetica" panose="020B0604020202020204" pitchFamily="34" charset="0"/>
              </a:rPr>
              <a:t>mA.</a:t>
            </a:r>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Actualmente, los interruptores diferenciales generalmente se fabrican con una intensidad residual de operación nominal de 300 </a:t>
            </a:r>
            <a:r>
              <a:rPr lang="es-AR" dirty="0" err="1">
                <a:solidFill>
                  <a:srgbClr val="333333"/>
                </a:solidFill>
                <a:latin typeface="Helvetica" panose="020B0604020202020204" pitchFamily="34" charset="0"/>
              </a:rPr>
              <a:t>mA</a:t>
            </a:r>
            <a:r>
              <a:rPr lang="es-AR" dirty="0">
                <a:solidFill>
                  <a:srgbClr val="333333"/>
                </a:solidFill>
                <a:latin typeface="Helvetica" panose="020B0604020202020204" pitchFamily="34" charset="0"/>
              </a:rPr>
              <a:t> </a:t>
            </a:r>
            <a:r>
              <a:rPr lang="es-AR" dirty="0" err="1">
                <a:solidFill>
                  <a:srgbClr val="333333"/>
                </a:solidFill>
                <a:latin typeface="Helvetica" panose="020B0604020202020204" pitchFamily="34" charset="0"/>
              </a:rPr>
              <a:t>ó</a:t>
            </a:r>
            <a:r>
              <a:rPr lang="es-AR" dirty="0">
                <a:solidFill>
                  <a:srgbClr val="333333"/>
                </a:solidFill>
                <a:latin typeface="Helvetica" panose="020B0604020202020204" pitchFamily="34" charset="0"/>
              </a:rPr>
              <a:t> 30 </a:t>
            </a:r>
            <a:r>
              <a:rPr lang="es-AR" dirty="0" err="1">
                <a:solidFill>
                  <a:srgbClr val="333333"/>
                </a:solidFill>
                <a:latin typeface="Helvetica" panose="020B0604020202020204" pitchFamily="34" charset="0"/>
              </a:rPr>
              <a:t>mA</a:t>
            </a:r>
            <a:r>
              <a:rPr lang="es-AR" dirty="0">
                <a:solidFill>
                  <a:srgbClr val="333333"/>
                </a:solidFill>
                <a:latin typeface="Helvetica" panose="020B0604020202020204" pitchFamily="34" charset="0"/>
              </a:rPr>
              <a:t> o 10 </a:t>
            </a:r>
            <a:r>
              <a:rPr lang="es-AR" dirty="0" err="1">
                <a:solidFill>
                  <a:srgbClr val="333333"/>
                </a:solidFill>
                <a:latin typeface="Helvetica" panose="020B0604020202020204" pitchFamily="34" charset="0"/>
              </a:rPr>
              <a:t>mA</a:t>
            </a:r>
            <a:r>
              <a:rPr lang="es-AR" dirty="0" err="1" smtClean="0">
                <a:solidFill>
                  <a:srgbClr val="333333"/>
                </a:solidFill>
                <a:latin typeface="Helvetica" panose="020B0604020202020204" pitchFamily="34" charset="0"/>
              </a:rPr>
              <a:t>.</a:t>
            </a:r>
            <a:endParaRPr lang="es-AR" dirty="0" smtClean="0">
              <a:solidFill>
                <a:srgbClr val="333333"/>
              </a:solidFill>
              <a:latin typeface="Helvetica" panose="020B0604020202020204" pitchFamily="34" charset="0"/>
            </a:endParaRP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La protección de la vida humana se consigue con la utilización de interruptores diferenciales con una sensibilidad igual o menor a 30 </a:t>
            </a:r>
            <a:r>
              <a:rPr lang="es-AR" dirty="0" err="1">
                <a:solidFill>
                  <a:srgbClr val="333333"/>
                </a:solidFill>
                <a:latin typeface="Helvetica" panose="020B0604020202020204" pitchFamily="34" charset="0"/>
              </a:rPr>
              <a:t>mA</a:t>
            </a:r>
            <a:r>
              <a:rPr lang="es-AR" dirty="0" err="1" smtClean="0">
                <a:solidFill>
                  <a:srgbClr val="333333"/>
                </a:solidFill>
                <a:latin typeface="Helvetica" panose="020B0604020202020204" pitchFamily="34" charset="0"/>
              </a:rPr>
              <a:t>.</a:t>
            </a:r>
            <a:endParaRPr lang="es-AR" dirty="0" smtClean="0">
              <a:solidFill>
                <a:srgbClr val="333333"/>
              </a:solidFill>
              <a:latin typeface="Helvetica" panose="020B0604020202020204" pitchFamily="34" charset="0"/>
            </a:endParaRP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Los interruptores de 300 </a:t>
            </a:r>
            <a:r>
              <a:rPr lang="es-AR" dirty="0" err="1">
                <a:solidFill>
                  <a:srgbClr val="333333"/>
                </a:solidFill>
                <a:latin typeface="Helvetica" panose="020B0604020202020204" pitchFamily="34" charset="0"/>
              </a:rPr>
              <a:t>mA</a:t>
            </a:r>
            <a:r>
              <a:rPr lang="es-AR" dirty="0">
                <a:solidFill>
                  <a:srgbClr val="333333"/>
                </a:solidFill>
                <a:latin typeface="Helvetica" panose="020B0604020202020204" pitchFamily="34" charset="0"/>
              </a:rPr>
              <a:t> sólo se emplean para la protección contra incendios y en industrias</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El interruptor diferencial debe estar acompañado por otros elementos que provean protección ante sobrecargas y cortocircuitos (como fusibles </a:t>
            </a:r>
            <a:r>
              <a:rPr lang="es-AR" dirty="0" err="1">
                <a:solidFill>
                  <a:srgbClr val="333333"/>
                </a:solidFill>
                <a:latin typeface="Helvetica" panose="020B0604020202020204" pitchFamily="34" charset="0"/>
              </a:rPr>
              <a:t>ó</a:t>
            </a:r>
            <a:r>
              <a:rPr lang="es-AR" dirty="0">
                <a:solidFill>
                  <a:srgbClr val="333333"/>
                </a:solidFill>
                <a:latin typeface="Helvetica" panose="020B0604020202020204" pitchFamily="34" charset="0"/>
              </a:rPr>
              <a:t> interruptores </a:t>
            </a:r>
            <a:r>
              <a:rPr lang="es-AR" dirty="0" err="1">
                <a:solidFill>
                  <a:srgbClr val="333333"/>
                </a:solidFill>
                <a:latin typeface="Helvetica" panose="020B0604020202020204" pitchFamily="34" charset="0"/>
              </a:rPr>
              <a:t>termomagnéticos</a:t>
            </a:r>
            <a:r>
              <a:rPr lang="es-AR" dirty="0">
                <a:solidFill>
                  <a:srgbClr val="333333"/>
                </a:solidFill>
                <a:latin typeface="Helvetica" panose="020B0604020202020204" pitchFamily="34" charset="0"/>
              </a:rPr>
              <a:t>). Estos pueden hallarse antes o después de los diferenciales, de acuerdo con la conveniencia o las reglamentaciones locales vigentes, y asimismo deben estar adecuadamente coordinados.</a:t>
            </a:r>
          </a:p>
          <a:p>
            <a:pPr algn="just"/>
            <a:r>
              <a:rPr lang="es-AR" dirty="0">
                <a:solidFill>
                  <a:srgbClr val="333333"/>
                </a:solidFill>
                <a:latin typeface="Helvetica" panose="020B0604020202020204" pitchFamily="34" charset="0"/>
              </a:rPr>
              <a:t>Tienen una vida útil promedio de 30 años, y están preparados para soportar hasta 20,000 maniobras mecánicas, operadas manualmente, y hasta 10,000 maniobras eléctricas de activación automática en caso de cortocircuitos o sobrecargas. Las Marcas mas económicas garantizan menor cantidad de operaciones del orden de las 2000.</a:t>
            </a:r>
            <a:endParaRPr lang="es-AR" b="0" i="0" dirty="0">
              <a:solidFill>
                <a:srgbClr val="333333"/>
              </a:solidFill>
              <a:effectLst/>
              <a:latin typeface="Helvetica" panose="020B0604020202020204" pitchFamily="34" charset="0"/>
            </a:endParaRPr>
          </a:p>
        </p:txBody>
      </p:sp>
    </p:spTree>
    <p:extLst>
      <p:ext uri="{BB962C8B-B14F-4D97-AF65-F5344CB8AC3E}">
        <p14:creationId xmlns:p14="http://schemas.microsoft.com/office/powerpoint/2010/main" val="2677516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5450" y="549275"/>
            <a:ext cx="6858000" cy="8987076"/>
          </a:xfrm>
          <a:prstGeom prst="rect">
            <a:avLst/>
          </a:prstGeom>
        </p:spPr>
        <p:txBody>
          <a:bodyPr wrap="square">
            <a:spAutoFit/>
          </a:bodyPr>
          <a:lstStyle/>
          <a:p>
            <a:pPr algn="just"/>
            <a:r>
              <a:rPr lang="es-AR" sz="2000" b="1" u="sng" dirty="0">
                <a:solidFill>
                  <a:srgbClr val="333333"/>
                </a:solidFill>
                <a:latin typeface="Helvetica" panose="020B0604020202020204" pitchFamily="34" charset="0"/>
              </a:rPr>
              <a:t>Tipos de Diferenciales</a:t>
            </a:r>
            <a:r>
              <a:rPr lang="es-AR" sz="2000" dirty="0">
                <a:solidFill>
                  <a:srgbClr val="333333"/>
                </a:solidFill>
                <a:latin typeface="Helvetica" panose="020B0604020202020204" pitchFamily="34" charset="0"/>
              </a:rPr>
              <a:t>:</a:t>
            </a:r>
          </a:p>
          <a:p>
            <a:pPr algn="just"/>
            <a:r>
              <a:rPr lang="es-AR" sz="2000" dirty="0">
                <a:solidFill>
                  <a:srgbClr val="333333"/>
                </a:solidFill>
                <a:latin typeface="Helvetica" panose="020B0604020202020204" pitchFamily="34" charset="0"/>
              </a:rPr>
              <a:t> </a:t>
            </a:r>
          </a:p>
          <a:p>
            <a:pPr algn="just">
              <a:buFont typeface="Arial" panose="020B0604020202020204" pitchFamily="34" charset="0"/>
              <a:buChar char="•"/>
            </a:pPr>
            <a:r>
              <a:rPr lang="es-AR" sz="2000" dirty="0">
                <a:solidFill>
                  <a:srgbClr val="333333"/>
                </a:solidFill>
                <a:latin typeface="Helvetica" panose="020B0604020202020204" pitchFamily="34" charset="0"/>
              </a:rPr>
              <a:t>Interruptor diferencial clase AC:</a:t>
            </a:r>
          </a:p>
          <a:p>
            <a:pPr algn="just"/>
            <a:r>
              <a:rPr lang="es-AR" sz="2000" dirty="0">
                <a:solidFill>
                  <a:srgbClr val="333333"/>
                </a:solidFill>
                <a:latin typeface="Helvetica" panose="020B0604020202020204" pitchFamily="34" charset="0"/>
              </a:rPr>
              <a:t>Son los más comúnmente utilizados.</a:t>
            </a:r>
          </a:p>
          <a:p>
            <a:pPr algn="just"/>
            <a:r>
              <a:rPr lang="es-AR" sz="2000" dirty="0">
                <a:solidFill>
                  <a:srgbClr val="333333"/>
                </a:solidFill>
                <a:latin typeface="Helvetica" panose="020B0604020202020204" pitchFamily="34" charset="0"/>
              </a:rPr>
              <a:t>Son adecuados para todo tipo de sistemas que tienen una corriente de tierra sinusoidal. No son sensitivos a picos de corrientes (forma de onda 8/20) como en los casos de un impulso de tensión sobrepuesto en la alimentación principal (por ejemplo, inserción de lámparas fluorescentes, equipos de rayos X, sistemas de procesamiento de datos).</a:t>
            </a:r>
          </a:p>
          <a:p>
            <a:pPr algn="just"/>
            <a:r>
              <a:rPr lang="es-AR" sz="2000" dirty="0">
                <a:solidFill>
                  <a:srgbClr val="333333"/>
                </a:solidFill>
                <a:latin typeface="Helvetica" panose="020B0604020202020204" pitchFamily="34" charset="0"/>
              </a:rPr>
              <a:t> </a:t>
            </a:r>
          </a:p>
          <a:p>
            <a:pPr algn="just">
              <a:buFont typeface="Arial" panose="020B0604020202020204" pitchFamily="34" charset="0"/>
              <a:buChar char="•"/>
            </a:pPr>
            <a:r>
              <a:rPr lang="es-AR" sz="2000" b="1" u="sng" dirty="0">
                <a:solidFill>
                  <a:srgbClr val="333333"/>
                </a:solidFill>
                <a:latin typeface="Helvetica" panose="020B0604020202020204" pitchFamily="34" charset="0"/>
              </a:rPr>
              <a:t>Interruptor Diferencial clase A</a:t>
            </a:r>
            <a:r>
              <a:rPr lang="es-AR" sz="2000" dirty="0" smtClean="0">
                <a:solidFill>
                  <a:srgbClr val="333333"/>
                </a:solidFill>
                <a:latin typeface="Helvetica" panose="020B0604020202020204" pitchFamily="34" charset="0"/>
              </a:rPr>
              <a:t>:</a:t>
            </a:r>
          </a:p>
          <a:p>
            <a:pPr algn="just">
              <a:buFont typeface="Arial" panose="020B0604020202020204" pitchFamily="34" charset="0"/>
              <a:buChar char="•"/>
            </a:pPr>
            <a:endParaRPr lang="es-AR" sz="2000" dirty="0">
              <a:solidFill>
                <a:srgbClr val="333333"/>
              </a:solidFill>
              <a:latin typeface="Helvetica" panose="020B0604020202020204" pitchFamily="34" charset="0"/>
            </a:endParaRPr>
          </a:p>
          <a:p>
            <a:pPr algn="just"/>
            <a:r>
              <a:rPr lang="es-AR" sz="2000" dirty="0">
                <a:solidFill>
                  <a:srgbClr val="333333"/>
                </a:solidFill>
                <a:latin typeface="Helvetica" panose="020B0604020202020204" pitchFamily="34" charset="0"/>
              </a:rPr>
              <a:t>Se utilizan para corrientes alternas con componente continua. Los semiconductores generan corrientes de fuga que no son detectadas por los de clase AC</a:t>
            </a:r>
            <a:r>
              <a:rPr lang="es-AR" sz="2000" dirty="0" smtClean="0">
                <a:solidFill>
                  <a:srgbClr val="333333"/>
                </a:solidFill>
                <a:latin typeface="Helvetica" panose="020B0604020202020204" pitchFamily="34" charset="0"/>
              </a:rPr>
              <a:t>.</a:t>
            </a:r>
          </a:p>
          <a:p>
            <a:pPr algn="just"/>
            <a:endParaRPr lang="es-AR" sz="2000" dirty="0">
              <a:solidFill>
                <a:srgbClr val="333333"/>
              </a:solidFill>
              <a:latin typeface="Helvetica" panose="020B0604020202020204" pitchFamily="34" charset="0"/>
            </a:endParaRPr>
          </a:p>
          <a:p>
            <a:pPr algn="just"/>
            <a:r>
              <a:rPr lang="es-AR" sz="2000" dirty="0">
                <a:solidFill>
                  <a:srgbClr val="333333"/>
                </a:solidFill>
                <a:latin typeface="Helvetica" panose="020B0604020202020204" pitchFamily="34" charset="0"/>
              </a:rPr>
              <a:t>No son sensitivos a picos de corrientes de derivación de hasta 250 A (forma de onda 8/20). Resisten transitorios y son particularmente adecuados para la protección de sistemas en los cuales los equipos tienen componentes electrónicos para rectificar la corriente o regularla.  Estos dispositivos disparan ante corrientes diferenciales residuales alternas sinusoidales, así como corrientes continuas pulsantes. Regulan el acceso de armónicos, corrientes de fuga. De este modo actúa solo frente al riesgo real y reduce el número de disparos intempestivos.</a:t>
            </a:r>
          </a:p>
          <a:p>
            <a:pPr algn="just"/>
            <a:r>
              <a:rPr lang="es-AR" dirty="0">
                <a:solidFill>
                  <a:srgbClr val="333333"/>
                </a:solidFill>
                <a:latin typeface="Helvetica" panose="020B0604020202020204" pitchFamily="34" charset="0"/>
              </a:rPr>
              <a:t> </a:t>
            </a:r>
          </a:p>
        </p:txBody>
      </p:sp>
    </p:spTree>
    <p:extLst>
      <p:ext uri="{BB962C8B-B14F-4D97-AF65-F5344CB8AC3E}">
        <p14:creationId xmlns:p14="http://schemas.microsoft.com/office/powerpoint/2010/main" val="2314664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5450" y="168275"/>
            <a:ext cx="6705600" cy="10248960"/>
          </a:xfrm>
          <a:prstGeom prst="rect">
            <a:avLst/>
          </a:prstGeom>
        </p:spPr>
        <p:txBody>
          <a:bodyPr wrap="square">
            <a:spAutoFit/>
          </a:bodyPr>
          <a:lstStyle/>
          <a:p>
            <a:pPr algn="just">
              <a:buFont typeface="Arial" panose="020B0604020202020204" pitchFamily="34" charset="0"/>
              <a:buChar char="•"/>
            </a:pPr>
            <a:r>
              <a:rPr lang="es-AR" sz="2000" b="1" u="sng" dirty="0" smtClean="0">
                <a:solidFill>
                  <a:srgbClr val="333333"/>
                </a:solidFill>
                <a:latin typeface="Helvetica" panose="020B0604020202020204" pitchFamily="34" charset="0"/>
              </a:rPr>
              <a:t>Interruptor diferencial </a:t>
            </a:r>
            <a:r>
              <a:rPr lang="es-AR" sz="2000" b="1" u="sng" dirty="0" err="1" smtClean="0">
                <a:solidFill>
                  <a:srgbClr val="333333"/>
                </a:solidFill>
                <a:latin typeface="Helvetica" panose="020B0604020202020204" pitchFamily="34" charset="0"/>
              </a:rPr>
              <a:t>superinmunizado</a:t>
            </a:r>
            <a:r>
              <a:rPr lang="es-AR" sz="2000" b="1" u="sng" dirty="0" smtClean="0">
                <a:solidFill>
                  <a:srgbClr val="333333"/>
                </a:solidFill>
                <a:latin typeface="Helvetica" panose="020B0604020202020204" pitchFamily="34" charset="0"/>
              </a:rPr>
              <a:t> (SI):</a:t>
            </a:r>
          </a:p>
          <a:p>
            <a:pPr algn="just">
              <a:buFont typeface="Arial" panose="020B0604020202020204" pitchFamily="34" charset="0"/>
              <a:buChar char="•"/>
            </a:pPr>
            <a:endParaRPr lang="es-AR" sz="2000" b="1" u="sng" dirty="0" smtClean="0">
              <a:solidFill>
                <a:srgbClr val="333333"/>
              </a:solidFill>
              <a:latin typeface="Helvetica" panose="020B0604020202020204" pitchFamily="34" charset="0"/>
            </a:endParaRPr>
          </a:p>
          <a:p>
            <a:pPr algn="just"/>
            <a:r>
              <a:rPr lang="es-AR" sz="2000" dirty="0" smtClean="0">
                <a:solidFill>
                  <a:srgbClr val="333333"/>
                </a:solidFill>
                <a:latin typeface="Helvetica" panose="020B0604020202020204" pitchFamily="34" charset="0"/>
              </a:rPr>
              <a:t>es </a:t>
            </a:r>
            <a:r>
              <a:rPr lang="es-AR" sz="2000" dirty="0">
                <a:solidFill>
                  <a:srgbClr val="333333"/>
                </a:solidFill>
                <a:latin typeface="Helvetica" panose="020B0604020202020204" pitchFamily="34" charset="0"/>
              </a:rPr>
              <a:t>un dispositivo diferencial del tipo A mejorado. Evita las desconexiones intempestivas por corrientes de alta frecuencia producidas entre otros por los circuitos informáticos, circuitos con reactancias electrónicas o las corrientes inducidas por las descargas de origen atmosférico. Evitan de esta manera los saltos intempestivos debidos a elementos externos a la instalación que protege.</a:t>
            </a:r>
          </a:p>
          <a:p>
            <a:pPr algn="just"/>
            <a:r>
              <a:rPr lang="es-AR" sz="2000" dirty="0">
                <a:solidFill>
                  <a:srgbClr val="333333"/>
                </a:solidFill>
                <a:latin typeface="Helvetica" panose="020B0604020202020204" pitchFamily="34" charset="0"/>
              </a:rPr>
              <a:t> </a:t>
            </a:r>
          </a:p>
          <a:p>
            <a:pPr algn="just">
              <a:buFont typeface="Arial" panose="020B0604020202020204" pitchFamily="34" charset="0"/>
              <a:buChar char="•"/>
            </a:pPr>
            <a:r>
              <a:rPr lang="es-AR" sz="2000" b="1" u="sng" dirty="0">
                <a:solidFill>
                  <a:srgbClr val="333333"/>
                </a:solidFill>
                <a:latin typeface="Helvetica" panose="020B0604020202020204" pitchFamily="34" charset="0"/>
              </a:rPr>
              <a:t>Interruptor diferencial clase S</a:t>
            </a:r>
            <a:r>
              <a:rPr lang="es-AR" sz="2000" b="1" u="sng" dirty="0" smtClean="0">
                <a:solidFill>
                  <a:srgbClr val="333333"/>
                </a:solidFill>
                <a:latin typeface="Helvetica" panose="020B0604020202020204" pitchFamily="34" charset="0"/>
              </a:rPr>
              <a:t>:</a:t>
            </a:r>
          </a:p>
          <a:p>
            <a:pPr algn="just">
              <a:buFont typeface="Arial" panose="020B0604020202020204" pitchFamily="34" charset="0"/>
              <a:buChar char="•"/>
            </a:pPr>
            <a:endParaRPr lang="es-AR" sz="2000" b="1" u="sng" dirty="0">
              <a:solidFill>
                <a:srgbClr val="333333"/>
              </a:solidFill>
              <a:latin typeface="Helvetica" panose="020B0604020202020204" pitchFamily="34" charset="0"/>
            </a:endParaRPr>
          </a:p>
          <a:p>
            <a:pPr algn="just"/>
            <a:r>
              <a:rPr lang="es-AR" sz="2000" dirty="0">
                <a:solidFill>
                  <a:srgbClr val="333333"/>
                </a:solidFill>
                <a:latin typeface="Helvetica" panose="020B0604020202020204" pitchFamily="34" charset="0"/>
              </a:rPr>
              <a:t>son dispositivos retardados a la desconexión que se utilizan para garantizar la selectividad. Cuando un circuito necesita disponer de dos ID de la misma sensibilidad en serie, el instalado en la cabecera si es de clase S actuará más tarde.</a:t>
            </a:r>
          </a:p>
          <a:p>
            <a:pPr algn="just"/>
            <a:r>
              <a:rPr lang="es-AR" sz="2000" dirty="0">
                <a:solidFill>
                  <a:srgbClr val="333333"/>
                </a:solidFill>
                <a:latin typeface="Helvetica" panose="020B0604020202020204" pitchFamily="34" charset="0"/>
              </a:rPr>
              <a:t> </a:t>
            </a:r>
          </a:p>
          <a:p>
            <a:pPr algn="just">
              <a:buFont typeface="Arial" panose="020B0604020202020204" pitchFamily="34" charset="0"/>
              <a:buChar char="•"/>
            </a:pPr>
            <a:r>
              <a:rPr lang="es-AR" sz="2000" b="1" u="sng" dirty="0">
                <a:solidFill>
                  <a:srgbClr val="333333"/>
                </a:solidFill>
                <a:latin typeface="Helvetica" panose="020B0604020202020204" pitchFamily="34" charset="0"/>
              </a:rPr>
              <a:t>Interruptor diferencial clase B</a:t>
            </a:r>
            <a:r>
              <a:rPr lang="es-AR" sz="2000" b="1" u="sng" dirty="0" smtClean="0">
                <a:solidFill>
                  <a:srgbClr val="333333"/>
                </a:solidFill>
                <a:latin typeface="Helvetica" panose="020B0604020202020204" pitchFamily="34" charset="0"/>
              </a:rPr>
              <a:t>:</a:t>
            </a:r>
          </a:p>
          <a:p>
            <a:pPr algn="just">
              <a:buFont typeface="Arial" panose="020B0604020202020204" pitchFamily="34" charset="0"/>
              <a:buChar char="•"/>
            </a:pPr>
            <a:endParaRPr lang="es-AR" sz="2000" dirty="0">
              <a:solidFill>
                <a:srgbClr val="333333"/>
              </a:solidFill>
              <a:latin typeface="Helvetica" panose="020B0604020202020204" pitchFamily="34" charset="0"/>
            </a:endParaRPr>
          </a:p>
          <a:p>
            <a:pPr algn="just"/>
            <a:r>
              <a:rPr lang="es-AR" sz="2000" dirty="0">
                <a:solidFill>
                  <a:srgbClr val="333333"/>
                </a:solidFill>
                <a:latin typeface="Helvetica" panose="020B0604020202020204" pitchFamily="34" charset="0"/>
              </a:rPr>
              <a:t>se utilizan para proteger frente a corrientes de fuga alternas y continuas. Adecuado para la protección diferencial de variadores de velocidad, onduladores y cargadores de baterías </a:t>
            </a:r>
            <a:r>
              <a:rPr lang="es-AR" sz="2000" dirty="0" err="1">
                <a:solidFill>
                  <a:srgbClr val="333333"/>
                </a:solidFill>
                <a:latin typeface="Helvetica" panose="020B0604020202020204" pitchFamily="34" charset="0"/>
              </a:rPr>
              <a:t>trifasicos</a:t>
            </a:r>
            <a:r>
              <a:rPr lang="es-AR" sz="2000" dirty="0" smtClean="0">
                <a:solidFill>
                  <a:srgbClr val="333333"/>
                </a:solidFill>
                <a:latin typeface="Helvetica" panose="020B0604020202020204" pitchFamily="34" charset="0"/>
              </a:rPr>
              <a:t>.</a:t>
            </a:r>
          </a:p>
          <a:p>
            <a:pPr algn="just"/>
            <a:endParaRPr lang="es-AR" sz="2000" dirty="0">
              <a:solidFill>
                <a:srgbClr val="333333"/>
              </a:solidFill>
              <a:latin typeface="Helvetica" panose="020B0604020202020204" pitchFamily="34" charset="0"/>
            </a:endParaRPr>
          </a:p>
          <a:p>
            <a:pPr algn="just"/>
            <a:r>
              <a:rPr lang="es-AR" sz="2000" dirty="0" smtClean="0">
                <a:solidFill>
                  <a:srgbClr val="333333"/>
                </a:solidFill>
                <a:latin typeface="Helvetica" panose="020B0604020202020204" pitchFamily="34" charset="0"/>
              </a:rPr>
              <a:t>Tienen una vida útil promedio de 30 años, y están preparados para soportar hasta 20,000 maniobras mecánicas, operadas manualmente, y hasta 10,000 maniobras eléctricas de activación automática en caso de corriente diferencial o residual. Las Marcas mas económicas garantizan menor cantidad de operaciones del orden de las 4000.</a:t>
            </a:r>
            <a:endParaRPr lang="es-AR" sz="2000" dirty="0">
              <a:solidFill>
                <a:srgbClr val="333333"/>
              </a:solidFill>
              <a:latin typeface="Helvetica" panose="020B0604020202020204" pitchFamily="34" charset="0"/>
            </a:endParaRPr>
          </a:p>
        </p:txBody>
      </p:sp>
    </p:spTree>
    <p:extLst>
      <p:ext uri="{BB962C8B-B14F-4D97-AF65-F5344CB8AC3E}">
        <p14:creationId xmlns:p14="http://schemas.microsoft.com/office/powerpoint/2010/main" val="3714642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1650" y="244475"/>
            <a:ext cx="6172200" cy="461665"/>
          </a:xfrm>
          <a:prstGeom prst="rect">
            <a:avLst/>
          </a:prstGeom>
        </p:spPr>
        <p:txBody>
          <a:bodyPr wrap="square">
            <a:spAutoFit/>
          </a:bodyPr>
          <a:lstStyle/>
          <a:p>
            <a:r>
              <a:rPr lang="es-AR" sz="2400" b="1" dirty="0">
                <a:solidFill>
                  <a:srgbClr val="333333"/>
                </a:solidFill>
                <a:effectLst>
                  <a:outerShdw blurRad="38100" dist="38100" dir="2700000" algn="tl">
                    <a:srgbClr val="000000">
                      <a:alpha val="43137"/>
                    </a:srgbClr>
                  </a:outerShdw>
                </a:effectLst>
                <a:latin typeface="Helvetica" panose="020B0604020202020204" pitchFamily="34" charset="0"/>
              </a:rPr>
              <a:t>Datos para su especificación Técnica</a:t>
            </a:r>
            <a:endParaRPr lang="es-AR" sz="2400" b="1" i="0" dirty="0">
              <a:solidFill>
                <a:srgbClr val="333333"/>
              </a:solidFill>
              <a:effectLst>
                <a:outerShdw blurRad="38100" dist="38100" dir="2700000" algn="tl">
                  <a:srgbClr val="000000">
                    <a:alpha val="43137"/>
                  </a:srgbClr>
                </a:outerShdw>
              </a:effectLst>
              <a:latin typeface="Helvetica" panose="020B0604020202020204" pitchFamily="34" charset="0"/>
            </a:endParaRPr>
          </a:p>
        </p:txBody>
      </p:sp>
      <p:pic>
        <p:nvPicPr>
          <p:cNvPr id="4100" name="Picture 4" descr="di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4650" y="613807"/>
            <a:ext cx="3511550" cy="2851962"/>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73050" y="3292475"/>
            <a:ext cx="7010400" cy="7294305"/>
          </a:xfrm>
          <a:prstGeom prst="rect">
            <a:avLst/>
          </a:prstGeom>
        </p:spPr>
        <p:txBody>
          <a:bodyPr wrap="square">
            <a:spAutoFit/>
          </a:bodyPr>
          <a:lstStyle/>
          <a:p>
            <a:pPr algn="just">
              <a:buFont typeface="+mj-lt"/>
              <a:buAutoNum type="arabicPeriod"/>
            </a:pPr>
            <a:r>
              <a:rPr lang="es-AR" dirty="0">
                <a:solidFill>
                  <a:srgbClr val="333333"/>
                </a:solidFill>
                <a:latin typeface="Helvetica" panose="020B0604020202020204" pitchFamily="34" charset="0"/>
              </a:rPr>
              <a:t>Cantidad de polos</a:t>
            </a:r>
          </a:p>
          <a:p>
            <a:pPr algn="just">
              <a:buFont typeface="+mj-lt"/>
              <a:buAutoNum type="arabicPeriod"/>
            </a:pPr>
            <a:r>
              <a:rPr lang="es-AR" dirty="0">
                <a:solidFill>
                  <a:srgbClr val="333333"/>
                </a:solidFill>
                <a:latin typeface="Helvetica" panose="020B0604020202020204" pitchFamily="34" charset="0"/>
              </a:rPr>
              <a:t>(In) Corriente Nominal (A) = 25 A / 40 A / 63 A / 80 A</a:t>
            </a:r>
          </a:p>
          <a:p>
            <a:pPr algn="just">
              <a:buFont typeface="+mj-lt"/>
              <a:buAutoNum type="arabicPeriod"/>
            </a:pPr>
            <a:r>
              <a:rPr lang="es-AR" dirty="0">
                <a:solidFill>
                  <a:srgbClr val="333333"/>
                </a:solidFill>
                <a:latin typeface="Helvetica" panose="020B0604020202020204" pitchFamily="34" charset="0"/>
              </a:rPr>
              <a:t>(DI) Corriente Diferencial de funcionamiento: 0.010 – 0,030 –  </a:t>
            </a:r>
            <a:r>
              <a:rPr lang="es-AR" dirty="0" smtClean="0">
                <a:solidFill>
                  <a:srgbClr val="333333"/>
                </a:solidFill>
                <a:latin typeface="Helvetica" panose="020B0604020202020204" pitchFamily="34" charset="0"/>
              </a:rPr>
              <a:t>          0,300 </a:t>
            </a:r>
            <a:r>
              <a:rPr lang="es-AR" dirty="0">
                <a:solidFill>
                  <a:srgbClr val="333333"/>
                </a:solidFill>
                <a:latin typeface="Helvetica" panose="020B0604020202020204" pitchFamily="34" charset="0"/>
              </a:rPr>
              <a:t>(A)</a:t>
            </a:r>
          </a:p>
          <a:p>
            <a:pPr algn="just"/>
            <a:r>
              <a:rPr lang="es-AR" dirty="0">
                <a:solidFill>
                  <a:srgbClr val="333333"/>
                </a:solidFill>
                <a:latin typeface="Helvetica" panose="020B0604020202020204" pitchFamily="34" charset="0"/>
              </a:rPr>
              <a:t> </a:t>
            </a:r>
          </a:p>
          <a:p>
            <a:pPr algn="just"/>
            <a:r>
              <a:rPr lang="es-AR" dirty="0">
                <a:solidFill>
                  <a:srgbClr val="333333"/>
                </a:solidFill>
                <a:latin typeface="Helvetica" panose="020B0604020202020204" pitchFamily="34" charset="0"/>
              </a:rPr>
              <a:t>Obligatoriedad de uso de interruptores diferenciales</a:t>
            </a:r>
          </a:p>
          <a:p>
            <a:pPr algn="just"/>
            <a:r>
              <a:rPr lang="es-AR" dirty="0">
                <a:solidFill>
                  <a:srgbClr val="333333"/>
                </a:solidFill>
                <a:latin typeface="Helvetica" panose="020B0604020202020204" pitchFamily="34" charset="0"/>
              </a:rPr>
              <a:t>Todos los circuitos terminales que se indican en el párrafo siguiente deberán estar protegidos contra los contactos directos, en forma complementaria, por un interruptor diferencial de 30 </a:t>
            </a:r>
            <a:r>
              <a:rPr lang="es-AR" dirty="0" err="1">
                <a:solidFill>
                  <a:srgbClr val="333333"/>
                </a:solidFill>
                <a:latin typeface="Helvetica" panose="020B0604020202020204" pitchFamily="34" charset="0"/>
              </a:rPr>
              <a:t>mA</a:t>
            </a:r>
            <a:r>
              <a:rPr lang="es-AR" dirty="0">
                <a:solidFill>
                  <a:srgbClr val="333333"/>
                </a:solidFill>
                <a:latin typeface="Helvetica" panose="020B0604020202020204" pitchFamily="34" charset="0"/>
              </a:rPr>
              <a:t> (alta sensibilidad), de actuación no retardada (“instantánea”).</a:t>
            </a:r>
          </a:p>
          <a:p>
            <a:pPr algn="just"/>
            <a:r>
              <a:rPr lang="es-AR" dirty="0">
                <a:solidFill>
                  <a:srgbClr val="333333"/>
                </a:solidFill>
                <a:latin typeface="Helvetica" panose="020B0604020202020204" pitchFamily="34" charset="0"/>
              </a:rPr>
              <a:t>Específicamente: los circuitos de iluminación de uso general (</a:t>
            </a:r>
            <a:r>
              <a:rPr lang="es-AR" dirty="0" err="1">
                <a:solidFill>
                  <a:srgbClr val="333333"/>
                </a:solidFill>
                <a:latin typeface="Helvetica" panose="020B0604020202020204" pitchFamily="34" charset="0"/>
              </a:rPr>
              <a:t>lUG</a:t>
            </a:r>
            <a:r>
              <a:rPr lang="es-AR" dirty="0">
                <a:solidFill>
                  <a:srgbClr val="333333"/>
                </a:solidFill>
                <a:latin typeface="Helvetica" panose="020B0604020202020204" pitchFamily="34" charset="0"/>
              </a:rPr>
              <a:t>) y especial (IUE), tomacorrientes de uso general (TUG) y especial (TUE) y los circuitos de uso específico MBTF, ATE, APM, ACU, ITE y ACE deberán estar siempre protegidos contra los contactos directos, en forma complementaria, por interruptores diferenciales sin retardo o instantáneos, con sensibilidad máxima de 30 </a:t>
            </a:r>
            <a:r>
              <a:rPr lang="es-AR" dirty="0" err="1">
                <a:solidFill>
                  <a:srgbClr val="333333"/>
                </a:solidFill>
                <a:latin typeface="Helvetica" panose="020B0604020202020204" pitchFamily="34" charset="0"/>
              </a:rPr>
              <a:t>mA.</a:t>
            </a:r>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No obstante lo anterior, en el caso de equipos en los que se demuestre fehacientemente que su funcionamiento normal puede ser perturbado por la presencia de un interruptor diferencial de hasta 30 </a:t>
            </a:r>
            <a:r>
              <a:rPr lang="es-AR" dirty="0" err="1">
                <a:solidFill>
                  <a:srgbClr val="333333"/>
                </a:solidFill>
                <a:latin typeface="Helvetica" panose="020B0604020202020204" pitchFamily="34" charset="0"/>
              </a:rPr>
              <a:t>mA</a:t>
            </a:r>
            <a:r>
              <a:rPr lang="es-AR" dirty="0">
                <a:solidFill>
                  <a:srgbClr val="333333"/>
                </a:solidFill>
                <a:latin typeface="Helvetica" panose="020B0604020202020204" pitchFamily="34" charset="0"/>
              </a:rPr>
              <a:t>, en su circuito de alimentación (por ejemplo un sistema de arranque estrella – triangulo en motores de potencias medias y elevadas, en el cual, durante el proceso de conmutación, pueden existir picos transitorios de corriente que provoquen la actuación del interruptor diferencial), se admitirá prescindir del mismo (para la protección complementaria del contacto directo), cumpliendo estrictamente las siguientes condiciones:</a:t>
            </a:r>
            <a:endParaRPr lang="es-AR" b="0" i="0" dirty="0">
              <a:solidFill>
                <a:srgbClr val="333333"/>
              </a:solidFill>
              <a:effectLst/>
              <a:latin typeface="Helvetica" panose="020B0604020202020204" pitchFamily="34" charset="0"/>
            </a:endParaRPr>
          </a:p>
        </p:txBody>
      </p:sp>
    </p:spTree>
    <p:extLst>
      <p:ext uri="{BB962C8B-B14F-4D97-AF65-F5344CB8AC3E}">
        <p14:creationId xmlns:p14="http://schemas.microsoft.com/office/powerpoint/2010/main" val="3801091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9250" y="92075"/>
            <a:ext cx="6842125" cy="10618291"/>
          </a:xfrm>
          <a:prstGeom prst="rect">
            <a:avLst/>
          </a:prstGeom>
        </p:spPr>
        <p:txBody>
          <a:bodyPr wrap="square">
            <a:spAutoFit/>
          </a:bodyPr>
          <a:lstStyle/>
          <a:p>
            <a:pPr algn="just"/>
            <a:r>
              <a:rPr lang="es-AR" dirty="0">
                <a:solidFill>
                  <a:srgbClr val="333333"/>
                </a:solidFill>
                <a:latin typeface="Helvetica" panose="020B0604020202020204" pitchFamily="34" charset="0"/>
              </a:rPr>
              <a:t>EI circuito debe ser de alimentación a carga única (ACU), el que por definición no debe tener ningún tipo de derivación</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b="1" dirty="0">
                <a:solidFill>
                  <a:srgbClr val="333333"/>
                </a:solidFill>
                <a:latin typeface="Helvetica" panose="020B0604020202020204" pitchFamily="34" charset="0"/>
              </a:rPr>
              <a:t>2)</a:t>
            </a:r>
            <a:r>
              <a:rPr lang="es-AR" dirty="0">
                <a:solidFill>
                  <a:srgbClr val="333333"/>
                </a:solidFill>
                <a:latin typeface="Helvetica" panose="020B0604020202020204" pitchFamily="34" charset="0"/>
              </a:rPr>
              <a:t> Se garantizara la protección contra contactos directos empleando alguna de las dos (2) medidas de protección citadas </a:t>
            </a:r>
            <a:r>
              <a:rPr lang="es-AR" dirty="0" smtClean="0">
                <a:solidFill>
                  <a:srgbClr val="333333"/>
                </a:solidFill>
                <a:latin typeface="Helvetica" panose="020B0604020202020204" pitchFamily="34" charset="0"/>
              </a:rPr>
              <a:t>en Protección </a:t>
            </a:r>
            <a:r>
              <a:rPr lang="es-AR" dirty="0">
                <a:solidFill>
                  <a:srgbClr val="333333"/>
                </a:solidFill>
                <a:latin typeface="Helvetica" panose="020B0604020202020204" pitchFamily="34" charset="0"/>
              </a:rPr>
              <a:t>contra los contactos directos por aislación de las partes </a:t>
            </a:r>
            <a:r>
              <a:rPr lang="es-AR" dirty="0" smtClean="0">
                <a:solidFill>
                  <a:srgbClr val="333333"/>
                </a:solidFill>
                <a:latin typeface="Helvetica" panose="020B0604020202020204" pitchFamily="34" charset="0"/>
              </a:rPr>
              <a:t>activas</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Las partes activas estarán completamente recubiertas de una aislación que no pueda ser removida por otro medio que no sea su destrucción. Esta aislación deberá ser durable, soportar las influencias eléctricas, mecánicas, químicas y térmicas. Si se emplea una aislación básica sólida, ella ,debe impedir todo contacto con partes activas peligrosas.</a:t>
            </a:r>
          </a:p>
          <a:p>
            <a:pPr algn="just"/>
            <a:r>
              <a:rPr lang="es-AR" dirty="0">
                <a:solidFill>
                  <a:srgbClr val="333333"/>
                </a:solidFill>
                <a:latin typeface="Helvetica" panose="020B0604020202020204" pitchFamily="34" charset="0"/>
              </a:rPr>
              <a:t>No se considera aislación (básica) suficiente para la protección contra los contactos directos a las pinturas, los barnices, las lacas y los productos análogos, que, en cambio, son considerados adecuados como aislación funcional</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Cuando la aislación este proporcionada por el aire, el acceso a las partes activas peligrosas o el ingreso a una zona peligrosa, cuando la Reglamentación lo permita, será impedido o evitado por obstáculos. barreras, envolturas o por colocación fuera del alcance</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buFont typeface="Arial" panose="020B0604020202020204" pitchFamily="34" charset="0"/>
              <a:buChar char="•"/>
            </a:pPr>
            <a:r>
              <a:rPr lang="es-AR" dirty="0">
                <a:solidFill>
                  <a:srgbClr val="333333"/>
                </a:solidFill>
                <a:latin typeface="Helvetica" panose="020B0604020202020204" pitchFamily="34" charset="0"/>
              </a:rPr>
              <a:t>Protección contra los contactos directos por medio de barreras o por medio de </a:t>
            </a:r>
            <a:r>
              <a:rPr lang="es-AR" dirty="0" smtClean="0">
                <a:solidFill>
                  <a:srgbClr val="333333"/>
                </a:solidFill>
                <a:latin typeface="Helvetica" panose="020B0604020202020204" pitchFamily="34" charset="0"/>
              </a:rPr>
              <a:t>envolturas</a:t>
            </a:r>
          </a:p>
          <a:p>
            <a:pPr algn="just">
              <a:buFont typeface="Arial" panose="020B0604020202020204" pitchFamily="34" charset="0"/>
              <a:buChar char="•"/>
            </a:pPr>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Las barreras o envolturas están destinadas a impedir todo contacto con las partes activas, aun no aisladas de la instalación eléctrica. Las partes activas deben colocarse en el interior de envolventes o detrás de barreras que posean por lo menos el grado de protecci6n IP2X 0 IPXXB. Sin embargo, si se producen aberturas mas grandes durante el reemplazo de partes tales como: portalámparas, tomacorrientes o fusibles, o si se requieren aberturas más grandes para permitir el buen funcionamiento de los equipos conforme con las normas aplicables a estos materiales</a:t>
            </a:r>
            <a:r>
              <a:rPr lang="es-AR" dirty="0" smtClean="0">
                <a:solidFill>
                  <a:srgbClr val="333333"/>
                </a:solidFill>
                <a:latin typeface="Helvetica" panose="020B0604020202020204" pitchFamily="34" charset="0"/>
              </a:rPr>
              <a:t>:.</a:t>
            </a:r>
            <a:endParaRPr lang="es-AR" b="0" i="0" dirty="0">
              <a:solidFill>
                <a:srgbClr val="333333"/>
              </a:solidFill>
              <a:effectLst/>
              <a:latin typeface="Helvetica" panose="020B0604020202020204" pitchFamily="34" charset="0"/>
            </a:endParaRPr>
          </a:p>
        </p:txBody>
      </p:sp>
    </p:spTree>
    <p:extLst>
      <p:ext uri="{BB962C8B-B14F-4D97-AF65-F5344CB8AC3E}">
        <p14:creationId xmlns:p14="http://schemas.microsoft.com/office/powerpoint/2010/main" val="3892719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9250" y="320675"/>
            <a:ext cx="6934200" cy="8679299"/>
          </a:xfrm>
          <a:prstGeom prst="rect">
            <a:avLst/>
          </a:prstGeom>
        </p:spPr>
        <p:txBody>
          <a:bodyPr wrap="square">
            <a:spAutoFit/>
          </a:bodyPr>
          <a:lstStyle/>
          <a:p>
            <a:pPr algn="just"/>
            <a:r>
              <a:rPr lang="es-AR" dirty="0">
                <a:solidFill>
                  <a:srgbClr val="333333"/>
                </a:solidFill>
                <a:latin typeface="Helvetica" panose="020B0604020202020204" pitchFamily="34" charset="0"/>
              </a:rPr>
              <a:t>deberán adoptarse las precauciones adecuadas para impedir que personas o animales domésticos toquen accidentalmente las partes activas, </a:t>
            </a:r>
            <a:r>
              <a:rPr lang="es-AR" dirty="0" smtClean="0">
                <a:solidFill>
                  <a:srgbClr val="333333"/>
                </a:solidFill>
                <a:latin typeface="Helvetica" panose="020B0604020202020204" pitchFamily="34" charset="0"/>
              </a:rPr>
              <a:t>y</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b) deberá garantizarse que, en la medida de lo posible, las personas sean conscientes del hecho de que las partes accesibles por la abertura son partes activas y no deben tocarse voluntariamente</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Las aberturas de dimensiones inferiores a 12 mm confieren el grade de protección IP2X o IPXXB. Las aberturas superiores a 12 mm pueden responder al grade IP2X o IPXXB si las partes activas no pueden ser alcanzadas por el dedo de prueba.</a:t>
            </a:r>
          </a:p>
          <a:p>
            <a:pPr algn="just"/>
            <a:r>
              <a:rPr lang="es-AR" dirty="0">
                <a:solidFill>
                  <a:srgbClr val="333333"/>
                </a:solidFill>
                <a:latin typeface="Helvetica" panose="020B0604020202020204" pitchFamily="34" charset="0"/>
              </a:rPr>
              <a:t>Los materiales que no respondan a estas disposiciones deben ser protegidos por barreras o envolturas complementarias</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Las superficies superiores de barreras o envolventes horizontales que sean fácilmente accesibles tendrán por lo menos un grado de protección IP4X 0 IPXXD</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Las barreras y envolturas deben estar fijadas de manera segura y deben tener resistencia mecánica, estabilidad y durabilidad suficientes para mantener el grado de protección requerido con una separación suficiente de las partes activas en las condiciones conocidas de servicio normal y teniendo en cuenta las influencias externas del interior de la envoltura y externas a ella (ambiente que la rodea</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Cuando sea necesario suprimir, remover o desmontar las barreras, abrir las envolturas o quitar parte de las mismas, o tener acceso a las partes activas peligrosas, esto solo será posible</a:t>
            </a:r>
            <a:r>
              <a:rPr lang="es-AR" dirty="0" smtClean="0">
                <a:solidFill>
                  <a:srgbClr val="333333"/>
                </a:solidFill>
                <a:latin typeface="Helvetica" panose="020B0604020202020204" pitchFamily="34" charset="0"/>
              </a:rPr>
              <a:t>:</a:t>
            </a:r>
            <a:endParaRPr lang="es-AR" dirty="0">
              <a:solidFill>
                <a:srgbClr val="333333"/>
              </a:solidFill>
              <a:latin typeface="Helvetica" panose="020B0604020202020204" pitchFamily="34" charset="0"/>
            </a:endParaRPr>
          </a:p>
        </p:txBody>
      </p:sp>
    </p:spTree>
    <p:extLst>
      <p:ext uri="{BB962C8B-B14F-4D97-AF65-F5344CB8AC3E}">
        <p14:creationId xmlns:p14="http://schemas.microsoft.com/office/powerpoint/2010/main" val="2690263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25450" y="314781"/>
            <a:ext cx="6781800" cy="10064294"/>
          </a:xfrm>
          <a:prstGeom prst="rect">
            <a:avLst/>
          </a:prstGeom>
        </p:spPr>
        <p:txBody>
          <a:bodyPr wrap="square">
            <a:spAutoFit/>
          </a:bodyPr>
          <a:lstStyle/>
          <a:p>
            <a:pPr marL="342900" indent="-342900" algn="just">
              <a:buAutoNum type="alphaLcParenR"/>
            </a:pPr>
            <a:r>
              <a:rPr lang="es-AR" dirty="0" smtClean="0">
                <a:solidFill>
                  <a:srgbClr val="333333"/>
                </a:solidFill>
                <a:latin typeface="Helvetica" panose="020B0604020202020204" pitchFamily="34" charset="0"/>
              </a:rPr>
              <a:t>ya </a:t>
            </a:r>
            <a:r>
              <a:rPr lang="es-AR" dirty="0">
                <a:solidFill>
                  <a:srgbClr val="333333"/>
                </a:solidFill>
                <a:latin typeface="Helvetica" panose="020B0604020202020204" pitchFamily="34" charset="0"/>
              </a:rPr>
              <a:t>sea con ayuda de una </a:t>
            </a:r>
            <a:r>
              <a:rPr lang="es-AR" dirty="0" err="1">
                <a:solidFill>
                  <a:srgbClr val="333333"/>
                </a:solidFill>
                <a:latin typeface="Helvetica" panose="020B0604020202020204" pitchFamily="34" charset="0"/>
              </a:rPr>
              <a:t>lIave</a:t>
            </a:r>
            <a:r>
              <a:rPr lang="es-AR" dirty="0">
                <a:solidFill>
                  <a:srgbClr val="333333"/>
                </a:solidFill>
                <a:latin typeface="Helvetica" panose="020B0604020202020204" pitchFamily="34" charset="0"/>
              </a:rPr>
              <a:t> o herramienta especial</a:t>
            </a:r>
            <a:r>
              <a:rPr lang="es-AR" dirty="0" smtClean="0">
                <a:solidFill>
                  <a:srgbClr val="333333"/>
                </a:solidFill>
                <a:latin typeface="Helvetica" panose="020B0604020202020204" pitchFamily="34" charset="0"/>
              </a:rPr>
              <a:t>;</a:t>
            </a:r>
          </a:p>
          <a:p>
            <a:pPr marL="342900" indent="-342900" algn="just">
              <a:buAutoNum type="alphaLcParenR"/>
            </a:pPr>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b) O bien desconectando la tensión de las partes activas protegidas por estas barreras o envolventes, no debiendo ser posible restablecer la tensión de alimentación (para lo cual se deberán efectuar enclavamientos eléctricos o mecánicos) hasta después de haber vuelto a colocar las barreras o envolventes, partes de la envoltura que hayan sido desmontadas o después del cierre de las puertas</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dirty="0">
                <a:solidFill>
                  <a:srgbClr val="333333"/>
                </a:solidFill>
                <a:latin typeface="Helvetica" panose="020B0604020202020204" pitchFamily="34" charset="0"/>
              </a:rPr>
              <a:t>c) O bien si se intercala una segunda barrera que posea por lo menos el grado de protección IP2X o</a:t>
            </a:r>
          </a:p>
          <a:p>
            <a:pPr algn="just"/>
            <a:r>
              <a:rPr lang="es-AR" dirty="0">
                <a:solidFill>
                  <a:srgbClr val="333333"/>
                </a:solidFill>
                <a:latin typeface="Helvetica" panose="020B0604020202020204" pitchFamily="34" charset="0"/>
              </a:rPr>
              <a:t>IPXXB, la cual solo pueda retirarse con ayuda de una </a:t>
            </a:r>
            <a:r>
              <a:rPr lang="es-AR" dirty="0" err="1">
                <a:solidFill>
                  <a:srgbClr val="333333"/>
                </a:solidFill>
                <a:latin typeface="Helvetica" panose="020B0604020202020204" pitchFamily="34" charset="0"/>
              </a:rPr>
              <a:t>lIave</a:t>
            </a:r>
            <a:r>
              <a:rPr lang="es-AR" dirty="0">
                <a:solidFill>
                  <a:srgbClr val="333333"/>
                </a:solidFill>
                <a:latin typeface="Helvetica" panose="020B0604020202020204" pitchFamily="34" charset="0"/>
              </a:rPr>
              <a:t> o de una herramienta y que impida todo contacto con las partes activas</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r>
              <a:rPr lang="es-AR" b="1" dirty="0">
                <a:solidFill>
                  <a:srgbClr val="333333"/>
                </a:solidFill>
                <a:latin typeface="Helvetica" panose="020B0604020202020204" pitchFamily="34" charset="0"/>
              </a:rPr>
              <a:t>3)</a:t>
            </a:r>
            <a:r>
              <a:rPr lang="es-AR" dirty="0">
                <a:solidFill>
                  <a:srgbClr val="333333"/>
                </a:solidFill>
                <a:latin typeface="Helvetica" panose="020B0604020202020204" pitchFamily="34" charset="0"/>
              </a:rPr>
              <a:t> Se garantizara la protección contra el riesgo de contacto indirecto de acuerdo con</a:t>
            </a:r>
            <a:r>
              <a:rPr lang="es-AR" dirty="0" smtClean="0">
                <a:solidFill>
                  <a:srgbClr val="333333"/>
                </a:solidFill>
                <a:latin typeface="Helvetica" panose="020B0604020202020204" pitchFamily="34" charset="0"/>
              </a:rPr>
              <a:t>:</a:t>
            </a:r>
          </a:p>
          <a:p>
            <a:pPr algn="just"/>
            <a:endParaRPr lang="es-AR" dirty="0">
              <a:solidFill>
                <a:srgbClr val="333333"/>
              </a:solidFill>
              <a:latin typeface="Helvetica" panose="020B0604020202020204" pitchFamily="34" charset="0"/>
            </a:endParaRPr>
          </a:p>
          <a:p>
            <a:pPr algn="just">
              <a:buFont typeface="Arial" panose="020B0604020202020204" pitchFamily="34" charset="0"/>
              <a:buChar char="•"/>
            </a:pPr>
            <a:r>
              <a:rPr lang="es-AR" dirty="0">
                <a:solidFill>
                  <a:srgbClr val="333333"/>
                </a:solidFill>
                <a:latin typeface="Helvetica" panose="020B0604020202020204" pitchFamily="34" charset="0"/>
              </a:rPr>
              <a:t>Protección contra los contactos indirectos por utilización de equipos, dispositivos y canalizaciones de doble aislación (Clase II).</a:t>
            </a:r>
          </a:p>
          <a:p>
            <a:pPr algn="just"/>
            <a:r>
              <a:rPr lang="es-AR" dirty="0">
                <a:solidFill>
                  <a:srgbClr val="333333"/>
                </a:solidFill>
                <a:latin typeface="Helvetica" panose="020B0604020202020204" pitchFamily="34" charset="0"/>
              </a:rPr>
              <a:t>Clase II= Cables que además de su aislación básica tengan una cubierta o envoltura aislante y en los que su tensión nominal sea por lo menos de un valor doble que la tensión respecto a tierra de la instalación utilizadora (tales como los cables de 1 </a:t>
            </a:r>
            <a:r>
              <a:rPr lang="es-AR" dirty="0" err="1">
                <a:solidFill>
                  <a:srgbClr val="333333"/>
                </a:solidFill>
                <a:latin typeface="Helvetica" panose="020B0604020202020204" pitchFamily="34" charset="0"/>
              </a:rPr>
              <a:t>kV</a:t>
            </a:r>
            <a:r>
              <a:rPr lang="es-AR" dirty="0">
                <a:solidFill>
                  <a:srgbClr val="333333"/>
                </a:solidFill>
                <a:latin typeface="Helvetica" panose="020B0604020202020204" pitchFamily="34" charset="0"/>
              </a:rPr>
              <a:t>  y  de 1,1 </a:t>
            </a:r>
            <a:r>
              <a:rPr lang="es-AR" dirty="0" err="1">
                <a:solidFill>
                  <a:srgbClr val="333333"/>
                </a:solidFill>
                <a:latin typeface="Helvetica" panose="020B0604020202020204" pitchFamily="34" charset="0"/>
              </a:rPr>
              <a:t>kV</a:t>
            </a:r>
            <a:r>
              <a:rPr lang="es-AR" dirty="0">
                <a:solidFill>
                  <a:srgbClr val="333333"/>
                </a:solidFill>
                <a:latin typeface="Helvetica" panose="020B0604020202020204" pitchFamily="34" charset="0"/>
              </a:rPr>
              <a:t> que cumplen con las normas IRAM 2178, 2268 o 62266 en instalaciones de 400/230 V), EI cable no deberá tener ninguna cubierta, armadura o pantalla metálica., Conductores unipolares (sin cubierta o envoltura) instalados en conductos aislantes (cañería, conducto, </a:t>
            </a:r>
            <a:r>
              <a:rPr lang="es-AR" dirty="0" err="1">
                <a:solidFill>
                  <a:srgbClr val="333333"/>
                </a:solidFill>
                <a:latin typeface="Helvetica" panose="020B0604020202020204" pitchFamily="34" charset="0"/>
              </a:rPr>
              <a:t>cablecanal</a:t>
            </a:r>
            <a:r>
              <a:rPr lang="es-AR" dirty="0">
                <a:solidFill>
                  <a:srgbClr val="333333"/>
                </a:solidFill>
                <a:latin typeface="Helvetica" panose="020B0604020202020204" pitchFamily="34" charset="0"/>
              </a:rPr>
              <a:t>, etc.).</a:t>
            </a:r>
          </a:p>
          <a:p>
            <a:pPr algn="just"/>
            <a:r>
              <a:rPr lang="es-AR" dirty="0">
                <a:solidFill>
                  <a:srgbClr val="333333"/>
                </a:solidFill>
                <a:latin typeface="Helvetica" panose="020B0604020202020204" pitchFamily="34" charset="0"/>
              </a:rPr>
              <a:t>Protección contra los contactos indirectos por ubicación o emplazamiento de los equipos o aparatos en locales no conductores.</a:t>
            </a:r>
          </a:p>
          <a:p>
            <a:pPr algn="just"/>
            <a:r>
              <a:rPr lang="es-AR" dirty="0">
                <a:solidFill>
                  <a:srgbClr val="333333"/>
                </a:solidFill>
                <a:latin typeface="Helvetica" panose="020B0604020202020204" pitchFamily="34" charset="0"/>
              </a:rPr>
              <a:t>Protección contra los contactos indirectos por corte automático de la alimentación.</a:t>
            </a:r>
            <a:endParaRPr lang="es-AR" dirty="0">
              <a:solidFill>
                <a:srgbClr val="333333"/>
              </a:solidFill>
              <a:latin typeface="Helvetica" panose="020B0604020202020204" pitchFamily="34" charset="0"/>
            </a:endParaRPr>
          </a:p>
        </p:txBody>
      </p:sp>
    </p:spTree>
    <p:extLst>
      <p:ext uri="{BB962C8B-B14F-4D97-AF65-F5344CB8AC3E}">
        <p14:creationId xmlns:p14="http://schemas.microsoft.com/office/powerpoint/2010/main" val="2840174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5762" b="69146"/>
          <a:stretch/>
        </p:blipFill>
        <p:spPr>
          <a:xfrm>
            <a:off x="-336550" y="1768475"/>
            <a:ext cx="8077199" cy="7832725"/>
          </a:xfrm>
          <a:prstGeom prst="rect">
            <a:avLst/>
          </a:prstGeom>
        </p:spPr>
      </p:pic>
      <p:pic>
        <p:nvPicPr>
          <p:cNvPr id="3" name="Imagen 2"/>
          <p:cNvPicPr>
            <a:picLocks noChangeAspect="1"/>
          </p:cNvPicPr>
          <p:nvPr/>
        </p:nvPicPr>
        <p:blipFill>
          <a:blip r:embed="rId3"/>
          <a:stretch>
            <a:fillRect/>
          </a:stretch>
        </p:blipFill>
        <p:spPr>
          <a:xfrm>
            <a:off x="654050" y="549275"/>
            <a:ext cx="2514600" cy="838200"/>
          </a:xfrm>
          <a:prstGeom prst="rect">
            <a:avLst/>
          </a:prstGeom>
        </p:spPr>
      </p:pic>
    </p:spTree>
    <p:extLst>
      <p:ext uri="{BB962C8B-B14F-4D97-AF65-F5344CB8AC3E}">
        <p14:creationId xmlns:p14="http://schemas.microsoft.com/office/powerpoint/2010/main" val="25011023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31611"/>
          <a:stretch/>
        </p:blipFill>
        <p:spPr>
          <a:xfrm>
            <a:off x="-25400" y="0"/>
            <a:ext cx="7581900" cy="10699749"/>
          </a:xfrm>
          <a:prstGeom prst="rect">
            <a:avLst/>
          </a:prstGeom>
        </p:spPr>
      </p:pic>
    </p:spTree>
    <p:extLst>
      <p:ext uri="{BB962C8B-B14F-4D97-AF65-F5344CB8AC3E}">
        <p14:creationId xmlns:p14="http://schemas.microsoft.com/office/powerpoint/2010/main" val="24268605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46316"/>
          <a:stretch/>
        </p:blipFill>
        <p:spPr>
          <a:xfrm>
            <a:off x="203200" y="1311275"/>
            <a:ext cx="7359650" cy="9143999"/>
          </a:xfrm>
          <a:prstGeom prst="rect">
            <a:avLst/>
          </a:prstGeom>
        </p:spPr>
      </p:pic>
      <p:pic>
        <p:nvPicPr>
          <p:cNvPr id="3" name="Imagen 2"/>
          <p:cNvPicPr>
            <a:picLocks noChangeAspect="1"/>
          </p:cNvPicPr>
          <p:nvPr/>
        </p:nvPicPr>
        <p:blipFill>
          <a:blip r:embed="rId3"/>
          <a:stretch>
            <a:fillRect/>
          </a:stretch>
        </p:blipFill>
        <p:spPr>
          <a:xfrm>
            <a:off x="1111250" y="244475"/>
            <a:ext cx="5257800" cy="1066800"/>
          </a:xfrm>
          <a:prstGeom prst="rect">
            <a:avLst/>
          </a:prstGeom>
        </p:spPr>
      </p:pic>
    </p:spTree>
    <p:extLst>
      <p:ext uri="{BB962C8B-B14F-4D97-AF65-F5344CB8AC3E}">
        <p14:creationId xmlns:p14="http://schemas.microsoft.com/office/powerpoint/2010/main" val="19545281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53684"/>
          <a:stretch/>
        </p:blipFill>
        <p:spPr>
          <a:xfrm>
            <a:off x="0" y="473075"/>
            <a:ext cx="7740650" cy="9067800"/>
          </a:xfrm>
          <a:prstGeom prst="rect">
            <a:avLst/>
          </a:prstGeom>
        </p:spPr>
      </p:pic>
    </p:spTree>
    <p:extLst>
      <p:ext uri="{BB962C8B-B14F-4D97-AF65-F5344CB8AC3E}">
        <p14:creationId xmlns:p14="http://schemas.microsoft.com/office/powerpoint/2010/main" val="6594633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6850" y="625475"/>
            <a:ext cx="7359650" cy="8991600"/>
          </a:xfrm>
          <a:prstGeom prst="rect">
            <a:avLst/>
          </a:prstGeom>
        </p:spPr>
      </p:pic>
    </p:spTree>
    <p:extLst>
      <p:ext uri="{BB962C8B-B14F-4D97-AF65-F5344CB8AC3E}">
        <p14:creationId xmlns:p14="http://schemas.microsoft.com/office/powerpoint/2010/main" val="37639496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58850" y="279400"/>
            <a:ext cx="5867400" cy="762000"/>
          </a:xfrm>
          <a:prstGeom prst="rect">
            <a:avLst/>
          </a:prstGeom>
        </p:spPr>
      </p:pic>
      <p:pic>
        <p:nvPicPr>
          <p:cNvPr id="3" name="Imagen 2"/>
          <p:cNvPicPr>
            <a:picLocks noChangeAspect="1"/>
          </p:cNvPicPr>
          <p:nvPr/>
        </p:nvPicPr>
        <p:blipFill rotWithShape="1">
          <a:blip r:embed="rId3"/>
          <a:srcRect b="52105"/>
          <a:stretch/>
        </p:blipFill>
        <p:spPr>
          <a:xfrm>
            <a:off x="196851" y="1006475"/>
            <a:ext cx="7359649" cy="9448800"/>
          </a:xfrm>
          <a:prstGeom prst="rect">
            <a:avLst/>
          </a:prstGeom>
        </p:spPr>
      </p:pic>
    </p:spTree>
    <p:extLst>
      <p:ext uri="{BB962C8B-B14F-4D97-AF65-F5344CB8AC3E}">
        <p14:creationId xmlns:p14="http://schemas.microsoft.com/office/powerpoint/2010/main" val="1793331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47895"/>
          <a:stretch/>
        </p:blipFill>
        <p:spPr>
          <a:xfrm>
            <a:off x="-15708" y="320675"/>
            <a:ext cx="7556500" cy="9982200"/>
          </a:xfrm>
          <a:prstGeom prst="rect">
            <a:avLst/>
          </a:prstGeom>
        </p:spPr>
      </p:pic>
    </p:spTree>
    <p:extLst>
      <p:ext uri="{BB962C8B-B14F-4D97-AF65-F5344CB8AC3E}">
        <p14:creationId xmlns:p14="http://schemas.microsoft.com/office/powerpoint/2010/main" val="14428213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7899" b="45015"/>
          <a:stretch/>
        </p:blipFill>
        <p:spPr>
          <a:xfrm>
            <a:off x="0" y="0"/>
            <a:ext cx="7556499" cy="10699750"/>
          </a:xfrm>
          <a:prstGeom prst="rect">
            <a:avLst/>
          </a:prstGeom>
        </p:spPr>
      </p:pic>
    </p:spTree>
    <p:extLst>
      <p:ext uri="{BB962C8B-B14F-4D97-AF65-F5344CB8AC3E}">
        <p14:creationId xmlns:p14="http://schemas.microsoft.com/office/powerpoint/2010/main" val="9307667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t="55697"/>
          <a:stretch/>
        </p:blipFill>
        <p:spPr>
          <a:xfrm>
            <a:off x="44450" y="168275"/>
            <a:ext cx="7556499" cy="10531475"/>
          </a:xfrm>
          <a:prstGeom prst="rect">
            <a:avLst/>
          </a:prstGeom>
        </p:spPr>
      </p:pic>
    </p:spTree>
    <p:extLst>
      <p:ext uri="{BB962C8B-B14F-4D97-AF65-F5344CB8AC3E}">
        <p14:creationId xmlns:p14="http://schemas.microsoft.com/office/powerpoint/2010/main" val="13846124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7899" b="49288"/>
          <a:stretch/>
        </p:blipFill>
        <p:spPr>
          <a:xfrm>
            <a:off x="0" y="0"/>
            <a:ext cx="7556500" cy="10699750"/>
          </a:xfrm>
          <a:prstGeom prst="rect">
            <a:avLst/>
          </a:prstGeom>
        </p:spPr>
      </p:pic>
    </p:spTree>
    <p:extLst>
      <p:ext uri="{BB962C8B-B14F-4D97-AF65-F5344CB8AC3E}">
        <p14:creationId xmlns:p14="http://schemas.microsoft.com/office/powerpoint/2010/main" val="16538826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50712"/>
          <a:stretch/>
        </p:blipFill>
        <p:spPr>
          <a:xfrm>
            <a:off x="0" y="6731"/>
            <a:ext cx="7556500" cy="10693019"/>
          </a:xfrm>
          <a:prstGeom prst="rect">
            <a:avLst/>
          </a:prstGeom>
        </p:spPr>
      </p:pic>
    </p:spTree>
    <p:extLst>
      <p:ext uri="{BB962C8B-B14F-4D97-AF65-F5344CB8AC3E}">
        <p14:creationId xmlns:p14="http://schemas.microsoft.com/office/powerpoint/2010/main" val="35363018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6891" b="63531"/>
          <a:stretch/>
        </p:blipFill>
        <p:spPr>
          <a:xfrm>
            <a:off x="273050" y="625475"/>
            <a:ext cx="7086600" cy="8763000"/>
          </a:xfrm>
          <a:prstGeom prst="rect">
            <a:avLst/>
          </a:prstGeom>
        </p:spPr>
      </p:pic>
    </p:spTree>
    <p:extLst>
      <p:ext uri="{BB962C8B-B14F-4D97-AF65-F5344CB8AC3E}">
        <p14:creationId xmlns:p14="http://schemas.microsoft.com/office/powerpoint/2010/main" val="5413477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37181"/>
          <a:stretch/>
        </p:blipFill>
        <p:spPr>
          <a:xfrm>
            <a:off x="0" y="168275"/>
            <a:ext cx="7556499" cy="10439400"/>
          </a:xfrm>
          <a:prstGeom prst="rect">
            <a:avLst/>
          </a:prstGeom>
        </p:spPr>
      </p:pic>
    </p:spTree>
    <p:extLst>
      <p:ext uri="{BB962C8B-B14F-4D97-AF65-F5344CB8AC3E}">
        <p14:creationId xmlns:p14="http://schemas.microsoft.com/office/powerpoint/2010/main" val="7424981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5883" b="65843"/>
          <a:stretch/>
        </p:blipFill>
        <p:spPr>
          <a:xfrm>
            <a:off x="0" y="854075"/>
            <a:ext cx="7556500" cy="9372600"/>
          </a:xfrm>
          <a:prstGeom prst="rect">
            <a:avLst/>
          </a:prstGeom>
        </p:spPr>
      </p:pic>
    </p:spTree>
    <p:extLst>
      <p:ext uri="{BB962C8B-B14F-4D97-AF65-F5344CB8AC3E}">
        <p14:creationId xmlns:p14="http://schemas.microsoft.com/office/powerpoint/2010/main" val="34337784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55111"/>
          <a:stretch/>
        </p:blipFill>
        <p:spPr>
          <a:xfrm>
            <a:off x="0" y="854076"/>
            <a:ext cx="7556499" cy="9753599"/>
          </a:xfrm>
          <a:prstGeom prst="rect">
            <a:avLst/>
          </a:prstGeom>
        </p:spPr>
      </p:pic>
      <p:pic>
        <p:nvPicPr>
          <p:cNvPr id="3" name="Imagen 2"/>
          <p:cNvPicPr>
            <a:picLocks noChangeAspect="1"/>
          </p:cNvPicPr>
          <p:nvPr/>
        </p:nvPicPr>
        <p:blipFill>
          <a:blip r:embed="rId3"/>
          <a:stretch>
            <a:fillRect/>
          </a:stretch>
        </p:blipFill>
        <p:spPr>
          <a:xfrm>
            <a:off x="1111250" y="168275"/>
            <a:ext cx="5562600" cy="685800"/>
          </a:xfrm>
          <a:prstGeom prst="rect">
            <a:avLst/>
          </a:prstGeom>
        </p:spPr>
      </p:pic>
    </p:spTree>
    <p:extLst>
      <p:ext uri="{BB962C8B-B14F-4D97-AF65-F5344CB8AC3E}">
        <p14:creationId xmlns:p14="http://schemas.microsoft.com/office/powerpoint/2010/main" val="2561757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44115"/>
          <a:stretch/>
        </p:blipFill>
        <p:spPr>
          <a:xfrm>
            <a:off x="0" y="168275"/>
            <a:ext cx="7556499" cy="9982200"/>
          </a:xfrm>
          <a:prstGeom prst="rect">
            <a:avLst/>
          </a:prstGeom>
        </p:spPr>
      </p:pic>
    </p:spTree>
    <p:extLst>
      <p:ext uri="{BB962C8B-B14F-4D97-AF65-F5344CB8AC3E}">
        <p14:creationId xmlns:p14="http://schemas.microsoft.com/office/powerpoint/2010/main" val="26846133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339850" y="168275"/>
            <a:ext cx="5257800" cy="533400"/>
          </a:xfrm>
          <a:prstGeom prst="rect">
            <a:avLst/>
          </a:prstGeom>
        </p:spPr>
      </p:pic>
      <p:pic>
        <p:nvPicPr>
          <p:cNvPr id="3" name="Imagen 2"/>
          <p:cNvPicPr>
            <a:picLocks noChangeAspect="1"/>
          </p:cNvPicPr>
          <p:nvPr/>
        </p:nvPicPr>
        <p:blipFill rotWithShape="1">
          <a:blip r:embed="rId3"/>
          <a:srcRect l="35883" b="62655"/>
          <a:stretch/>
        </p:blipFill>
        <p:spPr>
          <a:xfrm>
            <a:off x="0" y="930275"/>
            <a:ext cx="7556500" cy="9220200"/>
          </a:xfrm>
          <a:prstGeom prst="rect">
            <a:avLst/>
          </a:prstGeom>
        </p:spPr>
      </p:pic>
    </p:spTree>
    <p:extLst>
      <p:ext uri="{BB962C8B-B14F-4D97-AF65-F5344CB8AC3E}">
        <p14:creationId xmlns:p14="http://schemas.microsoft.com/office/powerpoint/2010/main" val="23807754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36583"/>
          <a:stretch/>
        </p:blipFill>
        <p:spPr>
          <a:xfrm>
            <a:off x="20067" y="244475"/>
            <a:ext cx="7556499" cy="10287000"/>
          </a:xfrm>
          <a:prstGeom prst="rect">
            <a:avLst/>
          </a:prstGeom>
        </p:spPr>
      </p:pic>
    </p:spTree>
    <p:extLst>
      <p:ext uri="{BB962C8B-B14F-4D97-AF65-F5344CB8AC3E}">
        <p14:creationId xmlns:p14="http://schemas.microsoft.com/office/powerpoint/2010/main" val="3934558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57037"/>
          <a:stretch/>
        </p:blipFill>
        <p:spPr>
          <a:xfrm>
            <a:off x="35306" y="244475"/>
            <a:ext cx="7207250" cy="9677400"/>
          </a:xfrm>
          <a:prstGeom prst="rect">
            <a:avLst/>
          </a:prstGeom>
        </p:spPr>
      </p:pic>
    </p:spTree>
    <p:extLst>
      <p:ext uri="{BB962C8B-B14F-4D97-AF65-F5344CB8AC3E}">
        <p14:creationId xmlns:p14="http://schemas.microsoft.com/office/powerpoint/2010/main" val="8765882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42222"/>
          <a:stretch/>
        </p:blipFill>
        <p:spPr>
          <a:xfrm>
            <a:off x="196850" y="244475"/>
            <a:ext cx="7207250" cy="10134600"/>
          </a:xfrm>
          <a:prstGeom prst="rect">
            <a:avLst/>
          </a:prstGeom>
        </p:spPr>
      </p:pic>
    </p:spTree>
    <p:extLst>
      <p:ext uri="{BB962C8B-B14F-4D97-AF65-F5344CB8AC3E}">
        <p14:creationId xmlns:p14="http://schemas.microsoft.com/office/powerpoint/2010/main" val="17937361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60683"/>
          <a:stretch/>
        </p:blipFill>
        <p:spPr>
          <a:xfrm>
            <a:off x="29211" y="1158875"/>
            <a:ext cx="7556499" cy="7254875"/>
          </a:xfrm>
          <a:prstGeom prst="rect">
            <a:avLst/>
          </a:prstGeom>
        </p:spPr>
      </p:pic>
    </p:spTree>
    <p:extLst>
      <p:ext uri="{BB962C8B-B14F-4D97-AF65-F5344CB8AC3E}">
        <p14:creationId xmlns:p14="http://schemas.microsoft.com/office/powerpoint/2010/main" val="15189557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39317"/>
          <a:stretch/>
        </p:blipFill>
        <p:spPr>
          <a:xfrm>
            <a:off x="-13462" y="168275"/>
            <a:ext cx="7556499" cy="10287000"/>
          </a:xfrm>
          <a:prstGeom prst="rect">
            <a:avLst/>
          </a:prstGeom>
        </p:spPr>
      </p:pic>
    </p:spTree>
    <p:extLst>
      <p:ext uri="{BB962C8B-B14F-4D97-AF65-F5344CB8AC3E}">
        <p14:creationId xmlns:p14="http://schemas.microsoft.com/office/powerpoint/2010/main" val="930656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49265"/>
          <a:stretch/>
        </p:blipFill>
        <p:spPr>
          <a:xfrm>
            <a:off x="273050" y="1235075"/>
            <a:ext cx="7086600" cy="7924800"/>
          </a:xfrm>
          <a:prstGeom prst="rect">
            <a:avLst/>
          </a:prstGeom>
        </p:spPr>
      </p:pic>
    </p:spTree>
    <p:extLst>
      <p:ext uri="{BB962C8B-B14F-4D97-AF65-F5344CB8AC3E}">
        <p14:creationId xmlns:p14="http://schemas.microsoft.com/office/powerpoint/2010/main" val="163982957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50736"/>
          <a:stretch/>
        </p:blipFill>
        <p:spPr>
          <a:xfrm>
            <a:off x="-184150" y="244475"/>
            <a:ext cx="7848600" cy="9982200"/>
          </a:xfrm>
          <a:prstGeom prst="rect">
            <a:avLst/>
          </a:prstGeom>
        </p:spPr>
      </p:pic>
    </p:spTree>
    <p:extLst>
      <p:ext uri="{BB962C8B-B14F-4D97-AF65-F5344CB8AC3E}">
        <p14:creationId xmlns:p14="http://schemas.microsoft.com/office/powerpoint/2010/main" val="1973735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52849"/>
          <a:stretch/>
        </p:blipFill>
        <p:spPr>
          <a:xfrm>
            <a:off x="10923" y="1158875"/>
            <a:ext cx="7556499" cy="7772400"/>
          </a:xfrm>
          <a:prstGeom prst="rect">
            <a:avLst/>
          </a:prstGeom>
        </p:spPr>
      </p:pic>
    </p:spTree>
    <p:extLst>
      <p:ext uri="{BB962C8B-B14F-4D97-AF65-F5344CB8AC3E}">
        <p14:creationId xmlns:p14="http://schemas.microsoft.com/office/powerpoint/2010/main" val="102905501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44303"/>
          <a:stretch/>
        </p:blipFill>
        <p:spPr>
          <a:xfrm>
            <a:off x="1" y="473075"/>
            <a:ext cx="7556499" cy="9982200"/>
          </a:xfrm>
          <a:prstGeom prst="rect">
            <a:avLst/>
          </a:prstGeom>
        </p:spPr>
      </p:pic>
    </p:spTree>
    <p:extLst>
      <p:ext uri="{BB962C8B-B14F-4D97-AF65-F5344CB8AC3E}">
        <p14:creationId xmlns:p14="http://schemas.microsoft.com/office/powerpoint/2010/main" val="23296622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7556500" cy="10699750"/>
          </a:xfrm>
          <a:prstGeom prst="rect">
            <a:avLst/>
          </a:prstGeom>
        </p:spPr>
      </p:pic>
    </p:spTree>
    <p:extLst>
      <p:ext uri="{BB962C8B-B14F-4D97-AF65-F5344CB8AC3E}">
        <p14:creationId xmlns:p14="http://schemas.microsoft.com/office/powerpoint/2010/main" val="414213022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68450" y="244475"/>
            <a:ext cx="4495800" cy="685800"/>
          </a:xfrm>
          <a:prstGeom prst="rect">
            <a:avLst/>
          </a:prstGeom>
        </p:spPr>
      </p:pic>
      <p:pic>
        <p:nvPicPr>
          <p:cNvPr id="4" name="Imagen 3"/>
          <p:cNvPicPr>
            <a:picLocks noChangeAspect="1"/>
          </p:cNvPicPr>
          <p:nvPr/>
        </p:nvPicPr>
        <p:blipFill rotWithShape="1">
          <a:blip r:embed="rId3"/>
          <a:srcRect b="26926"/>
          <a:stretch/>
        </p:blipFill>
        <p:spPr>
          <a:xfrm>
            <a:off x="0" y="897382"/>
            <a:ext cx="7556499" cy="9802368"/>
          </a:xfrm>
          <a:prstGeom prst="rect">
            <a:avLst/>
          </a:prstGeom>
        </p:spPr>
      </p:pic>
    </p:spTree>
    <p:extLst>
      <p:ext uri="{BB962C8B-B14F-4D97-AF65-F5344CB8AC3E}">
        <p14:creationId xmlns:p14="http://schemas.microsoft.com/office/powerpoint/2010/main" val="292027457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44303"/>
          <a:stretch/>
        </p:blipFill>
        <p:spPr>
          <a:xfrm>
            <a:off x="0" y="244475"/>
            <a:ext cx="7556499" cy="10134600"/>
          </a:xfrm>
          <a:prstGeom prst="rect">
            <a:avLst/>
          </a:prstGeom>
        </p:spPr>
      </p:pic>
    </p:spTree>
    <p:extLst>
      <p:ext uri="{BB962C8B-B14F-4D97-AF65-F5344CB8AC3E}">
        <p14:creationId xmlns:p14="http://schemas.microsoft.com/office/powerpoint/2010/main" val="19721398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b="49288"/>
          <a:stretch/>
        </p:blipFill>
        <p:spPr>
          <a:xfrm>
            <a:off x="0" y="0"/>
            <a:ext cx="7556499" cy="10379075"/>
          </a:xfrm>
          <a:prstGeom prst="rect">
            <a:avLst/>
          </a:prstGeom>
        </p:spPr>
      </p:pic>
    </p:spTree>
    <p:extLst>
      <p:ext uri="{BB962C8B-B14F-4D97-AF65-F5344CB8AC3E}">
        <p14:creationId xmlns:p14="http://schemas.microsoft.com/office/powerpoint/2010/main" val="89312167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50712"/>
          <a:stretch/>
        </p:blipFill>
        <p:spPr>
          <a:xfrm>
            <a:off x="0" y="92076"/>
            <a:ext cx="7556499" cy="10607674"/>
          </a:xfrm>
          <a:prstGeom prst="rect">
            <a:avLst/>
          </a:prstGeom>
        </p:spPr>
      </p:pic>
    </p:spTree>
    <p:extLst>
      <p:ext uri="{BB962C8B-B14F-4D97-AF65-F5344CB8AC3E}">
        <p14:creationId xmlns:p14="http://schemas.microsoft.com/office/powerpoint/2010/main" val="264732825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55362"/>
          <a:stretch/>
        </p:blipFill>
        <p:spPr>
          <a:xfrm>
            <a:off x="0" y="549275"/>
            <a:ext cx="7556499" cy="9372600"/>
          </a:xfrm>
          <a:prstGeom prst="rect">
            <a:avLst/>
          </a:prstGeom>
        </p:spPr>
      </p:pic>
    </p:spTree>
    <p:extLst>
      <p:ext uri="{BB962C8B-B14F-4D97-AF65-F5344CB8AC3E}">
        <p14:creationId xmlns:p14="http://schemas.microsoft.com/office/powerpoint/2010/main" val="1984033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44639"/>
          <a:stretch/>
        </p:blipFill>
        <p:spPr>
          <a:xfrm>
            <a:off x="-16510" y="320675"/>
            <a:ext cx="7556499" cy="9982200"/>
          </a:xfrm>
          <a:prstGeom prst="rect">
            <a:avLst/>
          </a:prstGeom>
        </p:spPr>
      </p:pic>
    </p:spTree>
    <p:extLst>
      <p:ext uri="{BB962C8B-B14F-4D97-AF65-F5344CB8AC3E}">
        <p14:creationId xmlns:p14="http://schemas.microsoft.com/office/powerpoint/2010/main" val="377324740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57834"/>
          <a:stretch/>
        </p:blipFill>
        <p:spPr>
          <a:xfrm>
            <a:off x="0" y="854075"/>
            <a:ext cx="7556500" cy="8382000"/>
          </a:xfrm>
          <a:prstGeom prst="rect">
            <a:avLst/>
          </a:prstGeom>
        </p:spPr>
      </p:pic>
    </p:spTree>
    <p:extLst>
      <p:ext uri="{BB962C8B-B14F-4D97-AF65-F5344CB8AC3E}">
        <p14:creationId xmlns:p14="http://schemas.microsoft.com/office/powerpoint/2010/main" val="30129452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42878"/>
          <a:stretch/>
        </p:blipFill>
        <p:spPr>
          <a:xfrm>
            <a:off x="0" y="473075"/>
            <a:ext cx="7556500" cy="9829800"/>
          </a:xfrm>
          <a:prstGeom prst="rect">
            <a:avLst/>
          </a:prstGeom>
        </p:spPr>
      </p:pic>
    </p:spTree>
    <p:extLst>
      <p:ext uri="{BB962C8B-B14F-4D97-AF65-F5344CB8AC3E}">
        <p14:creationId xmlns:p14="http://schemas.microsoft.com/office/powerpoint/2010/main" val="21824559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41454"/>
          <a:stretch/>
        </p:blipFill>
        <p:spPr>
          <a:xfrm>
            <a:off x="0" y="0"/>
            <a:ext cx="7556499" cy="10699750"/>
          </a:xfrm>
          <a:prstGeom prst="rect">
            <a:avLst/>
          </a:prstGeom>
        </p:spPr>
      </p:pic>
    </p:spTree>
    <p:extLst>
      <p:ext uri="{BB962C8B-B14F-4D97-AF65-F5344CB8AC3E}">
        <p14:creationId xmlns:p14="http://schemas.microsoft.com/office/powerpoint/2010/main" val="422627222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t="58546"/>
          <a:stretch/>
        </p:blipFill>
        <p:spPr>
          <a:xfrm>
            <a:off x="0" y="854075"/>
            <a:ext cx="7556499" cy="9067800"/>
          </a:xfrm>
          <a:prstGeom prst="rect">
            <a:avLst/>
          </a:prstGeom>
        </p:spPr>
      </p:pic>
    </p:spTree>
    <p:extLst>
      <p:ext uri="{BB962C8B-B14F-4D97-AF65-F5344CB8AC3E}">
        <p14:creationId xmlns:p14="http://schemas.microsoft.com/office/powerpoint/2010/main" val="100749903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8907" b="81761"/>
          <a:stretch/>
        </p:blipFill>
        <p:spPr>
          <a:xfrm>
            <a:off x="425450" y="625475"/>
            <a:ext cx="6705600" cy="4191000"/>
          </a:xfrm>
          <a:prstGeom prst="rect">
            <a:avLst/>
          </a:prstGeom>
        </p:spPr>
      </p:pic>
      <p:pic>
        <p:nvPicPr>
          <p:cNvPr id="4" name="Imagen 3"/>
          <p:cNvPicPr>
            <a:picLocks noChangeAspect="1"/>
          </p:cNvPicPr>
          <p:nvPr/>
        </p:nvPicPr>
        <p:blipFill rotWithShape="1">
          <a:blip r:embed="rId2"/>
          <a:srcRect t="26922" r="60084" b="49201"/>
          <a:stretch/>
        </p:blipFill>
        <p:spPr>
          <a:xfrm>
            <a:off x="425450" y="5197475"/>
            <a:ext cx="6477000" cy="4800600"/>
          </a:xfrm>
          <a:prstGeom prst="rect">
            <a:avLst/>
          </a:prstGeom>
        </p:spPr>
      </p:pic>
    </p:spTree>
    <p:extLst>
      <p:ext uri="{BB962C8B-B14F-4D97-AF65-F5344CB8AC3E}">
        <p14:creationId xmlns:p14="http://schemas.microsoft.com/office/powerpoint/2010/main" val="201152024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39068" t="18378" b="54127"/>
          <a:stretch/>
        </p:blipFill>
        <p:spPr>
          <a:xfrm>
            <a:off x="273050" y="396875"/>
            <a:ext cx="7283450" cy="5410200"/>
          </a:xfrm>
          <a:prstGeom prst="rect">
            <a:avLst/>
          </a:prstGeom>
        </p:spPr>
      </p:pic>
      <p:pic>
        <p:nvPicPr>
          <p:cNvPr id="4" name="Imagen 3"/>
          <p:cNvPicPr>
            <a:picLocks noChangeAspect="1"/>
          </p:cNvPicPr>
          <p:nvPr/>
        </p:nvPicPr>
        <p:blipFill rotWithShape="1">
          <a:blip r:embed="rId2"/>
          <a:srcRect t="48628" r="59076" b="28219"/>
          <a:stretch/>
        </p:blipFill>
        <p:spPr>
          <a:xfrm>
            <a:off x="501650" y="5807075"/>
            <a:ext cx="6705600" cy="4419600"/>
          </a:xfrm>
          <a:prstGeom prst="rect">
            <a:avLst/>
          </a:prstGeom>
        </p:spPr>
      </p:pic>
    </p:spTree>
    <p:extLst>
      <p:ext uri="{BB962C8B-B14F-4D97-AF65-F5344CB8AC3E}">
        <p14:creationId xmlns:p14="http://schemas.microsoft.com/office/powerpoint/2010/main" val="89470604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8907" t="45011" b="34006"/>
          <a:stretch/>
        </p:blipFill>
        <p:spPr>
          <a:xfrm>
            <a:off x="120650" y="549275"/>
            <a:ext cx="7162800" cy="5105400"/>
          </a:xfrm>
          <a:prstGeom prst="rect">
            <a:avLst/>
          </a:prstGeom>
        </p:spPr>
      </p:pic>
      <p:pic>
        <p:nvPicPr>
          <p:cNvPr id="3" name="Imagen 2"/>
          <p:cNvPicPr>
            <a:picLocks noChangeAspect="1"/>
          </p:cNvPicPr>
          <p:nvPr/>
        </p:nvPicPr>
        <p:blipFill rotWithShape="1">
          <a:blip r:embed="rId2"/>
          <a:srcRect t="70335" r="60084" b="5789"/>
          <a:stretch/>
        </p:blipFill>
        <p:spPr>
          <a:xfrm>
            <a:off x="349250" y="5807075"/>
            <a:ext cx="6934200" cy="4572000"/>
          </a:xfrm>
          <a:prstGeom prst="rect">
            <a:avLst/>
          </a:prstGeom>
        </p:spPr>
      </p:pic>
    </p:spTree>
    <p:extLst>
      <p:ext uri="{BB962C8B-B14F-4D97-AF65-F5344CB8AC3E}">
        <p14:creationId xmlns:p14="http://schemas.microsoft.com/office/powerpoint/2010/main" val="378487450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8907" t="65270"/>
          <a:stretch/>
        </p:blipFill>
        <p:spPr>
          <a:xfrm>
            <a:off x="196850" y="701675"/>
            <a:ext cx="7010400" cy="8915400"/>
          </a:xfrm>
          <a:prstGeom prst="rect">
            <a:avLst/>
          </a:prstGeom>
        </p:spPr>
      </p:pic>
    </p:spTree>
    <p:extLst>
      <p:ext uri="{BB962C8B-B14F-4D97-AF65-F5344CB8AC3E}">
        <p14:creationId xmlns:p14="http://schemas.microsoft.com/office/powerpoint/2010/main" val="18632008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11174" y="907791"/>
            <a:ext cx="5539105" cy="208279"/>
          </a:xfrm>
          <a:prstGeom prst="rect">
            <a:avLst/>
          </a:prstGeom>
        </p:spPr>
        <p:txBody>
          <a:bodyPr vert="horz" wrap="square" lIns="0" tIns="12700" rIns="0" bIns="0" rtlCol="0">
            <a:spAutoFit/>
          </a:bodyPr>
          <a:lstStyle/>
          <a:p>
            <a:pPr algn="ctr">
              <a:lnSpc>
                <a:spcPct val="100000"/>
              </a:lnSpc>
              <a:spcBef>
                <a:spcPts val="100"/>
              </a:spcBef>
            </a:pPr>
            <a:r>
              <a:rPr sz="1200" b="1" spc="-25" dirty="0">
                <a:latin typeface="Calibri"/>
                <a:cs typeface="Calibri"/>
              </a:rPr>
              <a:t>INTERRUPTORES</a:t>
            </a:r>
            <a:r>
              <a:rPr sz="1200" b="1" spc="80" dirty="0">
                <a:latin typeface="Calibri"/>
                <a:cs typeface="Calibri"/>
              </a:rPr>
              <a:t> </a:t>
            </a:r>
            <a:r>
              <a:rPr sz="1200" b="1" spc="5" dirty="0">
                <a:latin typeface="Calibri"/>
                <a:cs typeface="Calibri"/>
              </a:rPr>
              <a:t>DIFERENCIALES</a:t>
            </a:r>
            <a:endParaRPr sz="1200">
              <a:latin typeface="Calibri"/>
              <a:cs typeface="Calibri"/>
            </a:endParaRPr>
          </a:p>
        </p:txBody>
      </p:sp>
      <p:sp>
        <p:nvSpPr>
          <p:cNvPr id="3" name="object 3"/>
          <p:cNvSpPr/>
          <p:nvPr/>
        </p:nvSpPr>
        <p:spPr>
          <a:xfrm>
            <a:off x="1005077" y="906017"/>
            <a:ext cx="6350" cy="6350"/>
          </a:xfrm>
          <a:custGeom>
            <a:avLst/>
            <a:gdLst/>
            <a:ahLst/>
            <a:cxnLst/>
            <a:rect l="l" t="t" r="r" b="b"/>
            <a:pathLst>
              <a:path w="6350" h="6350">
                <a:moveTo>
                  <a:pt x="0" y="0"/>
                </a:moveTo>
                <a:lnTo>
                  <a:pt x="6096" y="0"/>
                </a:lnTo>
                <a:lnTo>
                  <a:pt x="6096" y="6095"/>
                </a:lnTo>
                <a:lnTo>
                  <a:pt x="0" y="6095"/>
                </a:lnTo>
                <a:lnTo>
                  <a:pt x="0" y="0"/>
                </a:lnTo>
                <a:close/>
              </a:path>
            </a:pathLst>
          </a:custGeom>
          <a:solidFill>
            <a:srgbClr val="000000"/>
          </a:solidFill>
        </p:spPr>
        <p:txBody>
          <a:bodyPr wrap="square" lIns="0" tIns="0" rIns="0" bIns="0" rtlCol="0"/>
          <a:lstStyle/>
          <a:p>
            <a:endParaRPr/>
          </a:p>
        </p:txBody>
      </p:sp>
      <p:sp>
        <p:nvSpPr>
          <p:cNvPr id="4" name="object 4"/>
          <p:cNvSpPr/>
          <p:nvPr/>
        </p:nvSpPr>
        <p:spPr>
          <a:xfrm>
            <a:off x="1005077" y="909065"/>
            <a:ext cx="5551170" cy="0"/>
          </a:xfrm>
          <a:custGeom>
            <a:avLst/>
            <a:gdLst/>
            <a:ahLst/>
            <a:cxnLst/>
            <a:rect l="l" t="t" r="r" b="b"/>
            <a:pathLst>
              <a:path w="5551170">
                <a:moveTo>
                  <a:pt x="0" y="0"/>
                </a:moveTo>
                <a:lnTo>
                  <a:pt x="5551170" y="0"/>
                </a:lnTo>
              </a:path>
            </a:pathLst>
          </a:custGeom>
          <a:ln w="6095">
            <a:solidFill>
              <a:srgbClr val="000000"/>
            </a:solidFill>
          </a:ln>
        </p:spPr>
        <p:txBody>
          <a:bodyPr wrap="square" lIns="0" tIns="0" rIns="0" bIns="0" rtlCol="0"/>
          <a:lstStyle/>
          <a:p>
            <a:endParaRPr/>
          </a:p>
        </p:txBody>
      </p:sp>
      <p:sp>
        <p:nvSpPr>
          <p:cNvPr id="5" name="object 5"/>
          <p:cNvSpPr/>
          <p:nvPr/>
        </p:nvSpPr>
        <p:spPr>
          <a:xfrm>
            <a:off x="6550152" y="906017"/>
            <a:ext cx="6350" cy="6350"/>
          </a:xfrm>
          <a:custGeom>
            <a:avLst/>
            <a:gdLst/>
            <a:ahLst/>
            <a:cxnLst/>
            <a:rect l="l" t="t" r="r" b="b"/>
            <a:pathLst>
              <a:path w="6350" h="6350">
                <a:moveTo>
                  <a:pt x="0" y="0"/>
                </a:moveTo>
                <a:lnTo>
                  <a:pt x="6095" y="0"/>
                </a:lnTo>
                <a:lnTo>
                  <a:pt x="6095" y="6095"/>
                </a:lnTo>
                <a:lnTo>
                  <a:pt x="0" y="6095"/>
                </a:lnTo>
                <a:lnTo>
                  <a:pt x="0" y="0"/>
                </a:lnTo>
                <a:close/>
              </a:path>
            </a:pathLst>
          </a:custGeom>
          <a:solidFill>
            <a:srgbClr val="000000"/>
          </a:solidFill>
        </p:spPr>
        <p:txBody>
          <a:bodyPr wrap="square" lIns="0" tIns="0" rIns="0" bIns="0" rtlCol="0"/>
          <a:lstStyle/>
          <a:p>
            <a:endParaRPr/>
          </a:p>
        </p:txBody>
      </p:sp>
      <p:sp>
        <p:nvSpPr>
          <p:cNvPr id="6" name="object 6"/>
          <p:cNvSpPr/>
          <p:nvPr/>
        </p:nvSpPr>
        <p:spPr>
          <a:xfrm>
            <a:off x="1011174" y="1131570"/>
            <a:ext cx="5539105" cy="0"/>
          </a:xfrm>
          <a:custGeom>
            <a:avLst/>
            <a:gdLst/>
            <a:ahLst/>
            <a:cxnLst/>
            <a:rect l="l" t="t" r="r" b="b"/>
            <a:pathLst>
              <a:path w="5539105">
                <a:moveTo>
                  <a:pt x="0" y="0"/>
                </a:moveTo>
                <a:lnTo>
                  <a:pt x="5538978" y="0"/>
                </a:lnTo>
              </a:path>
            </a:pathLst>
          </a:custGeom>
          <a:ln w="12192">
            <a:solidFill>
              <a:srgbClr val="000000"/>
            </a:solidFill>
          </a:ln>
        </p:spPr>
        <p:txBody>
          <a:bodyPr wrap="square" lIns="0" tIns="0" rIns="0" bIns="0" rtlCol="0"/>
          <a:lstStyle/>
          <a:p>
            <a:endParaRPr/>
          </a:p>
        </p:txBody>
      </p:sp>
      <p:sp>
        <p:nvSpPr>
          <p:cNvPr id="7" name="object 7"/>
          <p:cNvSpPr/>
          <p:nvPr/>
        </p:nvSpPr>
        <p:spPr>
          <a:xfrm>
            <a:off x="6556247" y="1125474"/>
            <a:ext cx="6350" cy="12700"/>
          </a:xfrm>
          <a:custGeom>
            <a:avLst/>
            <a:gdLst/>
            <a:ahLst/>
            <a:cxnLst/>
            <a:rect l="l" t="t" r="r" b="b"/>
            <a:pathLst>
              <a:path w="6350" h="12700">
                <a:moveTo>
                  <a:pt x="0" y="0"/>
                </a:moveTo>
                <a:lnTo>
                  <a:pt x="6095" y="0"/>
                </a:lnTo>
                <a:lnTo>
                  <a:pt x="6095" y="12192"/>
                </a:lnTo>
                <a:lnTo>
                  <a:pt x="0" y="12192"/>
                </a:lnTo>
                <a:lnTo>
                  <a:pt x="0" y="0"/>
                </a:lnTo>
                <a:close/>
              </a:path>
            </a:pathLst>
          </a:custGeom>
          <a:solidFill>
            <a:srgbClr val="000000"/>
          </a:solidFill>
        </p:spPr>
        <p:txBody>
          <a:bodyPr wrap="square" lIns="0" tIns="0" rIns="0" bIns="0" rtlCol="0"/>
          <a:lstStyle/>
          <a:p>
            <a:endParaRPr/>
          </a:p>
        </p:txBody>
      </p:sp>
      <p:sp>
        <p:nvSpPr>
          <p:cNvPr id="8" name="object 8"/>
          <p:cNvSpPr/>
          <p:nvPr/>
        </p:nvSpPr>
        <p:spPr>
          <a:xfrm>
            <a:off x="6550152" y="1125474"/>
            <a:ext cx="6350" cy="6350"/>
          </a:xfrm>
          <a:custGeom>
            <a:avLst/>
            <a:gdLst/>
            <a:ahLst/>
            <a:cxnLst/>
            <a:rect l="l" t="t" r="r" b="b"/>
            <a:pathLst>
              <a:path w="6350" h="6350">
                <a:moveTo>
                  <a:pt x="0" y="0"/>
                </a:moveTo>
                <a:lnTo>
                  <a:pt x="6095" y="0"/>
                </a:lnTo>
                <a:lnTo>
                  <a:pt x="6095" y="6095"/>
                </a:lnTo>
                <a:lnTo>
                  <a:pt x="0" y="6095"/>
                </a:lnTo>
                <a:lnTo>
                  <a:pt x="0" y="0"/>
                </a:lnTo>
                <a:close/>
              </a:path>
            </a:pathLst>
          </a:custGeom>
          <a:solidFill>
            <a:srgbClr val="000000"/>
          </a:solidFill>
        </p:spPr>
        <p:txBody>
          <a:bodyPr wrap="square" lIns="0" tIns="0" rIns="0" bIns="0" rtlCol="0"/>
          <a:lstStyle/>
          <a:p>
            <a:endParaRPr/>
          </a:p>
        </p:txBody>
      </p:sp>
      <p:sp>
        <p:nvSpPr>
          <p:cNvPr id="9" name="object 9"/>
          <p:cNvSpPr/>
          <p:nvPr/>
        </p:nvSpPr>
        <p:spPr>
          <a:xfrm>
            <a:off x="6550152" y="1125474"/>
            <a:ext cx="6350" cy="6350"/>
          </a:xfrm>
          <a:custGeom>
            <a:avLst/>
            <a:gdLst/>
            <a:ahLst/>
            <a:cxnLst/>
            <a:rect l="l" t="t" r="r" b="b"/>
            <a:pathLst>
              <a:path w="6350" h="6350">
                <a:moveTo>
                  <a:pt x="0" y="0"/>
                </a:moveTo>
                <a:lnTo>
                  <a:pt x="6095" y="0"/>
                </a:lnTo>
                <a:lnTo>
                  <a:pt x="6095" y="6095"/>
                </a:lnTo>
                <a:lnTo>
                  <a:pt x="0" y="6095"/>
                </a:lnTo>
                <a:lnTo>
                  <a:pt x="0" y="0"/>
                </a:lnTo>
                <a:close/>
              </a:path>
            </a:pathLst>
          </a:custGeom>
          <a:solidFill>
            <a:srgbClr val="000000"/>
          </a:solidFill>
        </p:spPr>
        <p:txBody>
          <a:bodyPr wrap="square" lIns="0" tIns="0" rIns="0" bIns="0" rtlCol="0"/>
          <a:lstStyle/>
          <a:p>
            <a:endParaRPr/>
          </a:p>
        </p:txBody>
      </p:sp>
      <p:sp>
        <p:nvSpPr>
          <p:cNvPr id="10" name="object 10"/>
          <p:cNvSpPr/>
          <p:nvPr/>
        </p:nvSpPr>
        <p:spPr>
          <a:xfrm>
            <a:off x="1008126" y="912113"/>
            <a:ext cx="0" cy="219710"/>
          </a:xfrm>
          <a:custGeom>
            <a:avLst/>
            <a:gdLst/>
            <a:ahLst/>
            <a:cxnLst/>
            <a:rect l="l" t="t" r="r" b="b"/>
            <a:pathLst>
              <a:path h="219709">
                <a:moveTo>
                  <a:pt x="0" y="0"/>
                </a:moveTo>
                <a:lnTo>
                  <a:pt x="0" y="219455"/>
                </a:lnTo>
              </a:path>
            </a:pathLst>
          </a:custGeom>
          <a:ln w="6096">
            <a:solidFill>
              <a:srgbClr val="000000"/>
            </a:solidFill>
          </a:ln>
        </p:spPr>
        <p:txBody>
          <a:bodyPr wrap="square" lIns="0" tIns="0" rIns="0" bIns="0" rtlCol="0"/>
          <a:lstStyle/>
          <a:p>
            <a:endParaRPr/>
          </a:p>
        </p:txBody>
      </p:sp>
      <p:sp>
        <p:nvSpPr>
          <p:cNvPr id="11" name="object 11"/>
          <p:cNvSpPr/>
          <p:nvPr/>
        </p:nvSpPr>
        <p:spPr>
          <a:xfrm>
            <a:off x="6556247" y="912113"/>
            <a:ext cx="0" cy="226060"/>
          </a:xfrm>
          <a:custGeom>
            <a:avLst/>
            <a:gdLst/>
            <a:ahLst/>
            <a:cxnLst/>
            <a:rect l="l" t="t" r="r" b="b"/>
            <a:pathLst>
              <a:path h="226059">
                <a:moveTo>
                  <a:pt x="0" y="0"/>
                </a:moveTo>
                <a:lnTo>
                  <a:pt x="0" y="225551"/>
                </a:lnTo>
              </a:path>
            </a:pathLst>
          </a:custGeom>
          <a:ln w="12192">
            <a:solidFill>
              <a:srgbClr val="000000"/>
            </a:solidFill>
          </a:ln>
        </p:spPr>
        <p:txBody>
          <a:bodyPr wrap="square" lIns="0" tIns="0" rIns="0" bIns="0" rtlCol="0"/>
          <a:lstStyle/>
          <a:p>
            <a:endParaRPr/>
          </a:p>
        </p:txBody>
      </p:sp>
      <p:sp>
        <p:nvSpPr>
          <p:cNvPr id="12" name="object 12"/>
          <p:cNvSpPr txBox="1"/>
          <p:nvPr/>
        </p:nvSpPr>
        <p:spPr>
          <a:xfrm>
            <a:off x="1008126" y="1514093"/>
            <a:ext cx="5545455" cy="2646045"/>
          </a:xfrm>
          <a:prstGeom prst="rect">
            <a:avLst/>
          </a:prstGeom>
          <a:solidFill>
            <a:srgbClr val="F3F3F3"/>
          </a:solidFill>
          <a:ln w="6095">
            <a:solidFill>
              <a:srgbClr val="000000"/>
            </a:solidFill>
          </a:ln>
        </p:spPr>
        <p:txBody>
          <a:bodyPr vert="horz" wrap="square" lIns="0" tIns="10160" rIns="0" bIns="0" rtlCol="0">
            <a:spAutoFit/>
          </a:bodyPr>
          <a:lstStyle/>
          <a:p>
            <a:pPr marL="247015" indent="-175895">
              <a:lnSpc>
                <a:spcPct val="100000"/>
              </a:lnSpc>
              <a:spcBef>
                <a:spcPts val="80"/>
              </a:spcBef>
              <a:buAutoNum type="arabicPeriod"/>
              <a:tabLst>
                <a:tab pos="247650" algn="l"/>
              </a:tabLst>
            </a:pPr>
            <a:r>
              <a:rPr sz="1200" b="1" spc="-20" dirty="0">
                <a:latin typeface="Calibri"/>
                <a:cs typeface="Calibri"/>
                <a:hlinkClick r:id="rId2" action="ppaction://hlinksldjump"/>
              </a:rPr>
              <a:t>INTRODUCCIÓN</a:t>
            </a:r>
            <a:endParaRPr sz="1200">
              <a:latin typeface="Calibri"/>
              <a:cs typeface="Calibri"/>
            </a:endParaRPr>
          </a:p>
          <a:p>
            <a:pPr>
              <a:lnSpc>
                <a:spcPct val="100000"/>
              </a:lnSpc>
              <a:spcBef>
                <a:spcPts val="5"/>
              </a:spcBef>
              <a:buAutoNum type="arabicPeriod"/>
            </a:pPr>
            <a:endParaRPr sz="1300">
              <a:latin typeface="Times New Roman"/>
              <a:cs typeface="Times New Roman"/>
            </a:endParaRPr>
          </a:p>
          <a:p>
            <a:pPr marL="247015" indent="-175895">
              <a:lnSpc>
                <a:spcPct val="100000"/>
              </a:lnSpc>
              <a:spcBef>
                <a:spcPts val="5"/>
              </a:spcBef>
              <a:buAutoNum type="arabicPeriod"/>
              <a:tabLst>
                <a:tab pos="247650" algn="l"/>
              </a:tabLst>
            </a:pPr>
            <a:r>
              <a:rPr sz="1200" b="1" spc="-5" dirty="0">
                <a:latin typeface="Calibri"/>
                <a:cs typeface="Calibri"/>
                <a:hlinkClick r:id="rId2" action="ppaction://hlinksldjump"/>
              </a:rPr>
              <a:t>TIPOLOGÍA </a:t>
            </a:r>
            <a:r>
              <a:rPr sz="1200" b="1" spc="-30" dirty="0">
                <a:latin typeface="Calibri"/>
                <a:cs typeface="Calibri"/>
                <a:hlinkClick r:id="rId2" action="ppaction://hlinksldjump"/>
              </a:rPr>
              <a:t>DE </a:t>
            </a:r>
            <a:r>
              <a:rPr sz="1200" b="1" dirty="0">
                <a:latin typeface="Calibri"/>
                <a:cs typeface="Calibri"/>
                <a:hlinkClick r:id="rId2" action="ppaction://hlinksldjump"/>
              </a:rPr>
              <a:t>LOS </a:t>
            </a:r>
            <a:r>
              <a:rPr sz="1200" b="1" spc="-20" dirty="0">
                <a:latin typeface="Calibri"/>
                <a:cs typeface="Calibri"/>
                <a:hlinkClick r:id="rId2" action="ppaction://hlinksldjump"/>
              </a:rPr>
              <a:t>INTERRUPTORES</a:t>
            </a:r>
            <a:r>
              <a:rPr sz="1200" b="1" spc="-150" dirty="0">
                <a:latin typeface="Calibri"/>
                <a:cs typeface="Calibri"/>
                <a:hlinkClick r:id="rId2" action="ppaction://hlinksldjump"/>
              </a:rPr>
              <a:t> </a:t>
            </a:r>
            <a:r>
              <a:rPr sz="1200" b="1" spc="10" dirty="0">
                <a:latin typeface="Calibri"/>
                <a:cs typeface="Calibri"/>
                <a:hlinkClick r:id="rId2" action="ppaction://hlinksldjump"/>
              </a:rPr>
              <a:t>DIFERENCIALES</a:t>
            </a:r>
            <a:endParaRPr sz="1200">
              <a:latin typeface="Calibri"/>
              <a:cs typeface="Calibri"/>
            </a:endParaRPr>
          </a:p>
          <a:p>
            <a:pPr>
              <a:lnSpc>
                <a:spcPct val="100000"/>
              </a:lnSpc>
              <a:buAutoNum type="arabicPeriod"/>
            </a:pPr>
            <a:endParaRPr sz="1300">
              <a:latin typeface="Times New Roman"/>
              <a:cs typeface="Times New Roman"/>
            </a:endParaRPr>
          </a:p>
          <a:p>
            <a:pPr marL="247015" indent="-175895">
              <a:lnSpc>
                <a:spcPct val="100000"/>
              </a:lnSpc>
              <a:spcBef>
                <a:spcPts val="5"/>
              </a:spcBef>
              <a:buAutoNum type="arabicPeriod"/>
              <a:tabLst>
                <a:tab pos="247650" algn="l"/>
              </a:tabLst>
            </a:pPr>
            <a:r>
              <a:rPr sz="1200" b="1" dirty="0">
                <a:latin typeface="Calibri"/>
                <a:cs typeface="Calibri"/>
                <a:hlinkClick r:id="rId3" action="ppaction://hlinksldjump"/>
              </a:rPr>
              <a:t>CLASE </a:t>
            </a:r>
            <a:r>
              <a:rPr sz="1200" b="1" spc="-30" dirty="0">
                <a:latin typeface="Calibri"/>
                <a:cs typeface="Calibri"/>
                <a:hlinkClick r:id="rId3" action="ppaction://hlinksldjump"/>
              </a:rPr>
              <a:t>DE </a:t>
            </a:r>
            <a:r>
              <a:rPr sz="1200" b="1" spc="-5" dirty="0">
                <a:latin typeface="Calibri"/>
                <a:cs typeface="Calibri"/>
                <a:hlinkClick r:id="rId3" action="ppaction://hlinksldjump"/>
              </a:rPr>
              <a:t>LOS </a:t>
            </a:r>
            <a:r>
              <a:rPr sz="1200" b="1" spc="-25" dirty="0">
                <a:latin typeface="Calibri"/>
                <a:cs typeface="Calibri"/>
                <a:hlinkClick r:id="rId3" action="ppaction://hlinksldjump"/>
              </a:rPr>
              <a:t>INTERRUPTORES</a:t>
            </a:r>
            <a:r>
              <a:rPr sz="1200" b="1" spc="-150" dirty="0">
                <a:latin typeface="Calibri"/>
                <a:cs typeface="Calibri"/>
                <a:hlinkClick r:id="rId3" action="ppaction://hlinksldjump"/>
              </a:rPr>
              <a:t> </a:t>
            </a:r>
            <a:r>
              <a:rPr sz="1200" b="1" spc="5" dirty="0">
                <a:latin typeface="Calibri"/>
                <a:cs typeface="Calibri"/>
                <a:hlinkClick r:id="rId3" action="ppaction://hlinksldjump"/>
              </a:rPr>
              <a:t>DIFERENCIALES</a:t>
            </a:r>
            <a:endParaRPr sz="1200">
              <a:latin typeface="Calibri"/>
              <a:cs typeface="Calibri"/>
            </a:endParaRPr>
          </a:p>
          <a:p>
            <a:pPr>
              <a:lnSpc>
                <a:spcPct val="100000"/>
              </a:lnSpc>
              <a:buAutoNum type="arabicPeriod"/>
            </a:pPr>
            <a:endParaRPr sz="1300">
              <a:latin typeface="Times New Roman"/>
              <a:cs typeface="Times New Roman"/>
            </a:endParaRPr>
          </a:p>
          <a:p>
            <a:pPr marL="247015" indent="-175895">
              <a:lnSpc>
                <a:spcPct val="100000"/>
              </a:lnSpc>
              <a:spcBef>
                <a:spcPts val="5"/>
              </a:spcBef>
              <a:buAutoNum type="arabicPeriod"/>
              <a:tabLst>
                <a:tab pos="247650" algn="l"/>
              </a:tabLst>
            </a:pPr>
            <a:r>
              <a:rPr sz="1200" b="1" spc="25" dirty="0">
                <a:solidFill>
                  <a:srgbClr val="231F20"/>
                </a:solidFill>
                <a:latin typeface="Calibri"/>
                <a:cs typeface="Calibri"/>
                <a:hlinkClick r:id="rId4" action="ppaction://hlinksldjump"/>
              </a:rPr>
              <a:t>SENSIBILIDAD </a:t>
            </a:r>
            <a:r>
              <a:rPr sz="1200" b="1" spc="-30" dirty="0">
                <a:solidFill>
                  <a:srgbClr val="231F20"/>
                </a:solidFill>
                <a:latin typeface="Calibri"/>
                <a:cs typeface="Calibri"/>
                <a:hlinkClick r:id="rId4" action="ppaction://hlinksldjump"/>
              </a:rPr>
              <a:t>DE </a:t>
            </a:r>
            <a:r>
              <a:rPr sz="1200" b="1" dirty="0">
                <a:solidFill>
                  <a:srgbClr val="231F20"/>
                </a:solidFill>
                <a:latin typeface="Calibri"/>
                <a:cs typeface="Calibri"/>
                <a:hlinkClick r:id="rId4" action="ppaction://hlinksldjump"/>
              </a:rPr>
              <a:t>LOS </a:t>
            </a:r>
            <a:r>
              <a:rPr sz="1200" b="1" spc="-20" dirty="0">
                <a:solidFill>
                  <a:srgbClr val="231F20"/>
                </a:solidFill>
                <a:latin typeface="Calibri"/>
                <a:cs typeface="Calibri"/>
                <a:hlinkClick r:id="rId4" action="ppaction://hlinksldjump"/>
              </a:rPr>
              <a:t>INTERRUPTORES</a:t>
            </a:r>
            <a:r>
              <a:rPr sz="1200" b="1" spc="90" dirty="0">
                <a:solidFill>
                  <a:srgbClr val="231F20"/>
                </a:solidFill>
                <a:latin typeface="Calibri"/>
                <a:cs typeface="Calibri"/>
                <a:hlinkClick r:id="rId4" action="ppaction://hlinksldjump"/>
              </a:rPr>
              <a:t> </a:t>
            </a:r>
            <a:r>
              <a:rPr sz="1200" b="1" spc="10" dirty="0">
                <a:solidFill>
                  <a:srgbClr val="231F20"/>
                </a:solidFill>
                <a:latin typeface="Calibri"/>
                <a:cs typeface="Calibri"/>
                <a:hlinkClick r:id="rId4" action="ppaction://hlinksldjump"/>
              </a:rPr>
              <a:t>DIFERENCIALES</a:t>
            </a:r>
            <a:endParaRPr sz="1200">
              <a:latin typeface="Calibri"/>
              <a:cs typeface="Calibri"/>
            </a:endParaRPr>
          </a:p>
          <a:p>
            <a:pPr>
              <a:lnSpc>
                <a:spcPct val="100000"/>
              </a:lnSpc>
              <a:buAutoNum type="arabicPeriod"/>
            </a:pPr>
            <a:endParaRPr sz="1300">
              <a:latin typeface="Times New Roman"/>
              <a:cs typeface="Times New Roman"/>
            </a:endParaRPr>
          </a:p>
          <a:p>
            <a:pPr marL="247015" indent="-175895">
              <a:lnSpc>
                <a:spcPct val="100000"/>
              </a:lnSpc>
              <a:spcBef>
                <a:spcPts val="5"/>
              </a:spcBef>
              <a:buAutoNum type="arabicPeriod"/>
              <a:tabLst>
                <a:tab pos="247650" algn="l"/>
              </a:tabLst>
            </a:pPr>
            <a:r>
              <a:rPr sz="1200" b="1" spc="-45" dirty="0">
                <a:solidFill>
                  <a:srgbClr val="231F20"/>
                </a:solidFill>
                <a:latin typeface="Calibri"/>
                <a:cs typeface="Calibri"/>
                <a:hlinkClick r:id="rId5" action="ppaction://hlinksldjump"/>
              </a:rPr>
              <a:t>TIEMPO </a:t>
            </a:r>
            <a:r>
              <a:rPr sz="1200" b="1" spc="-30" dirty="0">
                <a:solidFill>
                  <a:srgbClr val="231F20"/>
                </a:solidFill>
                <a:latin typeface="Calibri"/>
                <a:cs typeface="Calibri"/>
                <a:hlinkClick r:id="rId5" action="ppaction://hlinksldjump"/>
              </a:rPr>
              <a:t>DE</a:t>
            </a:r>
            <a:r>
              <a:rPr sz="1200" b="1" spc="-25" dirty="0">
                <a:solidFill>
                  <a:srgbClr val="231F20"/>
                </a:solidFill>
                <a:latin typeface="Calibri"/>
                <a:cs typeface="Calibri"/>
                <a:hlinkClick r:id="rId5" action="ppaction://hlinksldjump"/>
              </a:rPr>
              <a:t> </a:t>
            </a:r>
            <a:r>
              <a:rPr sz="1200" b="1" spc="-15" dirty="0">
                <a:solidFill>
                  <a:srgbClr val="231F20"/>
                </a:solidFill>
                <a:latin typeface="Calibri"/>
                <a:cs typeface="Calibri"/>
                <a:hlinkClick r:id="rId5" action="ppaction://hlinksldjump"/>
              </a:rPr>
              <a:t>RESPUESTA</a:t>
            </a:r>
            <a:endParaRPr sz="1200">
              <a:latin typeface="Calibri"/>
              <a:cs typeface="Calibri"/>
            </a:endParaRPr>
          </a:p>
          <a:p>
            <a:pPr>
              <a:lnSpc>
                <a:spcPct val="100000"/>
              </a:lnSpc>
              <a:buAutoNum type="arabicPeriod"/>
            </a:pPr>
            <a:endParaRPr sz="1300">
              <a:latin typeface="Times New Roman"/>
              <a:cs typeface="Times New Roman"/>
            </a:endParaRPr>
          </a:p>
          <a:p>
            <a:pPr marL="247015" indent="-175895">
              <a:lnSpc>
                <a:spcPct val="100000"/>
              </a:lnSpc>
              <a:spcBef>
                <a:spcPts val="5"/>
              </a:spcBef>
              <a:buAutoNum type="arabicPeriod"/>
              <a:tabLst>
                <a:tab pos="247650" algn="l"/>
              </a:tabLst>
            </a:pPr>
            <a:r>
              <a:rPr sz="1200" b="1" spc="5" dirty="0">
                <a:latin typeface="Calibri"/>
                <a:cs typeface="Calibri"/>
                <a:hlinkClick r:id="rId6" action="ppaction://hlinksldjump"/>
              </a:rPr>
              <a:t>SELECTIVIDAD</a:t>
            </a:r>
            <a:endParaRPr sz="1200">
              <a:latin typeface="Calibri"/>
              <a:cs typeface="Calibri"/>
            </a:endParaRPr>
          </a:p>
          <a:p>
            <a:pPr>
              <a:lnSpc>
                <a:spcPct val="100000"/>
              </a:lnSpc>
              <a:spcBef>
                <a:spcPts val="25"/>
              </a:spcBef>
              <a:buAutoNum type="arabicPeriod"/>
            </a:pPr>
            <a:endParaRPr sz="1250">
              <a:latin typeface="Times New Roman"/>
              <a:cs typeface="Times New Roman"/>
            </a:endParaRPr>
          </a:p>
          <a:p>
            <a:pPr marL="71755" marR="982344">
              <a:lnSpc>
                <a:spcPct val="102499"/>
              </a:lnSpc>
              <a:buAutoNum type="arabicPeriod"/>
              <a:tabLst>
                <a:tab pos="247650" algn="l"/>
              </a:tabLst>
            </a:pPr>
            <a:r>
              <a:rPr sz="1200" b="1" dirty="0">
                <a:latin typeface="Calibri"/>
                <a:cs typeface="Calibri"/>
                <a:hlinkClick r:id="rId7" action="ppaction://hlinksldjump"/>
              </a:rPr>
              <a:t>ELECCIÓN </a:t>
            </a:r>
            <a:r>
              <a:rPr sz="1200" b="1" spc="10" dirty="0">
                <a:latin typeface="Calibri"/>
                <a:cs typeface="Calibri"/>
                <a:hlinkClick r:id="rId7" action="ppaction://hlinksldjump"/>
              </a:rPr>
              <a:t>DEL </a:t>
            </a:r>
            <a:r>
              <a:rPr sz="1200" b="1" spc="20" dirty="0">
                <a:latin typeface="Calibri"/>
                <a:cs typeface="Calibri"/>
                <a:hlinkClick r:id="rId7" action="ppaction://hlinksldjump"/>
              </a:rPr>
              <a:t>CALIBRE </a:t>
            </a:r>
            <a:r>
              <a:rPr sz="1200" b="1" spc="-100" dirty="0">
                <a:latin typeface="Calibri"/>
                <a:cs typeface="Calibri"/>
                <a:hlinkClick r:id="rId7" action="ppaction://hlinksldjump"/>
              </a:rPr>
              <a:t>O </a:t>
            </a:r>
            <a:r>
              <a:rPr sz="1200" b="1" spc="-20" dirty="0">
                <a:latin typeface="Calibri"/>
                <a:cs typeface="Calibri"/>
                <a:hlinkClick r:id="rId7" action="ppaction://hlinksldjump"/>
              </a:rPr>
              <a:t>CORRIENTE </a:t>
            </a:r>
            <a:r>
              <a:rPr sz="1200" b="1" spc="-10" dirty="0">
                <a:latin typeface="Calibri"/>
                <a:cs typeface="Calibri"/>
                <a:hlinkClick r:id="rId7" action="ppaction://hlinksldjump"/>
              </a:rPr>
              <a:t>ASIGNADA </a:t>
            </a:r>
            <a:r>
              <a:rPr sz="1200" b="1" spc="10" dirty="0">
                <a:latin typeface="Calibri"/>
                <a:cs typeface="Calibri"/>
                <a:hlinkClick r:id="rId7" action="ppaction://hlinksldjump"/>
              </a:rPr>
              <a:t>DEL </a:t>
            </a:r>
            <a:r>
              <a:rPr sz="1200" b="1" spc="-20" dirty="0">
                <a:latin typeface="Calibri"/>
                <a:cs typeface="Calibri"/>
                <a:hlinkClick r:id="rId7" action="ppaction://hlinksldjump"/>
              </a:rPr>
              <a:t>INTERRUPTOR  </a:t>
            </a:r>
            <a:r>
              <a:rPr sz="1200" b="1" spc="10" dirty="0">
                <a:latin typeface="Calibri"/>
                <a:cs typeface="Calibri"/>
                <a:hlinkClick r:id="rId7" action="ppaction://hlinksldjump"/>
              </a:rPr>
              <a:t>DIFERENCIAL.</a:t>
            </a:r>
            <a:endParaRPr sz="1200">
              <a:latin typeface="Calibri"/>
              <a:cs typeface="Calibri"/>
            </a:endParaRPr>
          </a:p>
        </p:txBody>
      </p:sp>
      <p:sp>
        <p:nvSpPr>
          <p:cNvPr id="13" name="object 13"/>
          <p:cNvSpPr txBox="1"/>
          <p:nvPr/>
        </p:nvSpPr>
        <p:spPr>
          <a:xfrm>
            <a:off x="1061466" y="4520184"/>
            <a:ext cx="5438775" cy="186690"/>
          </a:xfrm>
          <a:prstGeom prst="rect">
            <a:avLst/>
          </a:prstGeom>
          <a:solidFill>
            <a:srgbClr val="F3F3F3"/>
          </a:solidFill>
        </p:spPr>
        <p:txBody>
          <a:bodyPr vert="horz" wrap="square" lIns="0" tIns="0" rIns="0" bIns="0" rtlCol="0">
            <a:spAutoFit/>
          </a:bodyPr>
          <a:lstStyle/>
          <a:p>
            <a:pPr marL="19050">
              <a:lnSpc>
                <a:spcPts val="1400"/>
              </a:lnSpc>
            </a:pPr>
            <a:r>
              <a:rPr sz="1200" b="1" spc="45" dirty="0">
                <a:latin typeface="Calibri"/>
                <a:cs typeface="Calibri"/>
              </a:rPr>
              <a:t>1.</a:t>
            </a:r>
            <a:r>
              <a:rPr sz="1200" b="1" spc="75" dirty="0">
                <a:latin typeface="Calibri"/>
                <a:cs typeface="Calibri"/>
              </a:rPr>
              <a:t> </a:t>
            </a:r>
            <a:r>
              <a:rPr sz="1200" b="1" spc="-20" dirty="0">
                <a:latin typeface="Calibri"/>
                <a:cs typeface="Calibri"/>
              </a:rPr>
              <a:t>INTRODUCCIÓN</a:t>
            </a:r>
            <a:endParaRPr sz="1200">
              <a:latin typeface="Calibri"/>
              <a:cs typeface="Calibri"/>
            </a:endParaRPr>
          </a:p>
        </p:txBody>
      </p:sp>
      <p:sp>
        <p:nvSpPr>
          <p:cNvPr id="14" name="object 14"/>
          <p:cNvSpPr txBox="1"/>
          <p:nvPr/>
        </p:nvSpPr>
        <p:spPr>
          <a:xfrm>
            <a:off x="425450" y="4740275"/>
            <a:ext cx="6781800" cy="4433393"/>
          </a:xfrm>
          <a:prstGeom prst="rect">
            <a:avLst/>
          </a:prstGeom>
        </p:spPr>
        <p:txBody>
          <a:bodyPr vert="horz" wrap="square" lIns="0" tIns="16510" rIns="0" bIns="0" rtlCol="0">
            <a:spAutoFit/>
          </a:bodyPr>
          <a:lstStyle/>
          <a:p>
            <a:pPr marL="12700" marR="5080" indent="449580" algn="just">
              <a:lnSpc>
                <a:spcPct val="97800"/>
              </a:lnSpc>
              <a:spcBef>
                <a:spcPts val="130"/>
              </a:spcBef>
            </a:pPr>
            <a:r>
              <a:rPr sz="1600" spc="-5" dirty="0">
                <a:latin typeface="Calibri"/>
                <a:cs typeface="Calibri"/>
              </a:rPr>
              <a:t>Los </a:t>
            </a:r>
            <a:r>
              <a:rPr sz="1600" dirty="0">
                <a:latin typeface="Calibri"/>
                <a:cs typeface="Calibri"/>
              </a:rPr>
              <a:t>dispositivos </a:t>
            </a:r>
            <a:r>
              <a:rPr sz="1600" spc="-5" dirty="0">
                <a:latin typeface="Calibri"/>
                <a:cs typeface="Calibri"/>
              </a:rPr>
              <a:t>diferenciales </a:t>
            </a:r>
            <a:r>
              <a:rPr sz="1600" spc="-15" dirty="0">
                <a:latin typeface="Calibri"/>
                <a:cs typeface="Calibri"/>
              </a:rPr>
              <a:t>son </a:t>
            </a:r>
            <a:r>
              <a:rPr sz="1600" spc="-20" dirty="0">
                <a:latin typeface="Calibri"/>
                <a:cs typeface="Calibri"/>
              </a:rPr>
              <a:t>un </a:t>
            </a:r>
            <a:r>
              <a:rPr sz="1600" spc="-30" dirty="0">
                <a:latin typeface="Calibri"/>
                <a:cs typeface="Calibri"/>
              </a:rPr>
              <a:t>medio </a:t>
            </a:r>
            <a:r>
              <a:rPr sz="1600" dirty="0">
                <a:latin typeface="Calibri"/>
                <a:cs typeface="Calibri"/>
              </a:rPr>
              <a:t>eficaz </a:t>
            </a:r>
            <a:r>
              <a:rPr sz="1600" spc="-30" dirty="0">
                <a:latin typeface="Calibri"/>
                <a:cs typeface="Calibri"/>
              </a:rPr>
              <a:t>para </a:t>
            </a:r>
            <a:r>
              <a:rPr sz="1600" spc="5" dirty="0">
                <a:latin typeface="Calibri"/>
                <a:cs typeface="Calibri"/>
              </a:rPr>
              <a:t>la </a:t>
            </a:r>
            <a:r>
              <a:rPr sz="1600" spc="-10" dirty="0">
                <a:latin typeface="Calibri"/>
                <a:cs typeface="Calibri"/>
              </a:rPr>
              <a:t>protección </a:t>
            </a:r>
            <a:r>
              <a:rPr sz="1600" spc="-40" dirty="0">
                <a:latin typeface="Calibri"/>
                <a:cs typeface="Calibri"/>
              </a:rPr>
              <a:t>de </a:t>
            </a:r>
            <a:r>
              <a:rPr sz="1600" dirty="0">
                <a:latin typeface="Calibri"/>
                <a:cs typeface="Calibri"/>
              </a:rPr>
              <a:t>las  </a:t>
            </a:r>
            <a:r>
              <a:rPr sz="1600" spc="-25" dirty="0">
                <a:latin typeface="Calibri"/>
                <a:cs typeface="Calibri"/>
              </a:rPr>
              <a:t>personas </a:t>
            </a:r>
            <a:r>
              <a:rPr sz="1600" spc="-15" dirty="0">
                <a:latin typeface="Calibri"/>
                <a:cs typeface="Calibri"/>
              </a:rPr>
              <a:t>contra </a:t>
            </a:r>
            <a:r>
              <a:rPr sz="1600" dirty="0">
                <a:latin typeface="Calibri"/>
                <a:cs typeface="Calibri"/>
              </a:rPr>
              <a:t>los </a:t>
            </a:r>
            <a:r>
              <a:rPr sz="1600" spc="-5" dirty="0">
                <a:latin typeface="Calibri"/>
                <a:cs typeface="Calibri"/>
              </a:rPr>
              <a:t>riesgos </a:t>
            </a:r>
            <a:r>
              <a:rPr sz="1600" spc="-40" dirty="0">
                <a:latin typeface="Calibri"/>
                <a:cs typeface="Calibri"/>
              </a:rPr>
              <a:t>de </a:t>
            </a:r>
            <a:r>
              <a:rPr sz="1600" spc="5" dirty="0">
                <a:latin typeface="Calibri"/>
                <a:cs typeface="Calibri"/>
              </a:rPr>
              <a:t>la </a:t>
            </a:r>
            <a:r>
              <a:rPr sz="1600" spc="-15" dirty="0">
                <a:latin typeface="Calibri"/>
                <a:cs typeface="Calibri"/>
              </a:rPr>
              <a:t>corriente </a:t>
            </a:r>
            <a:r>
              <a:rPr sz="1600" spc="-5" dirty="0">
                <a:latin typeface="Calibri"/>
                <a:cs typeface="Calibri"/>
              </a:rPr>
              <a:t>eléctrica </a:t>
            </a:r>
            <a:r>
              <a:rPr sz="1600" spc="-25" dirty="0">
                <a:latin typeface="Calibri"/>
                <a:cs typeface="Calibri"/>
              </a:rPr>
              <a:t>en </a:t>
            </a:r>
            <a:r>
              <a:rPr sz="1600" spc="-10" dirty="0">
                <a:latin typeface="Calibri"/>
                <a:cs typeface="Calibri"/>
              </a:rPr>
              <a:t>baja </a:t>
            </a:r>
            <a:r>
              <a:rPr sz="1600" spc="-5" dirty="0">
                <a:latin typeface="Calibri"/>
                <a:cs typeface="Calibri"/>
              </a:rPr>
              <a:t>tensión </a:t>
            </a:r>
            <a:r>
              <a:rPr sz="1600" spc="-40" dirty="0">
                <a:latin typeface="Calibri"/>
                <a:cs typeface="Calibri"/>
              </a:rPr>
              <a:t>como  </a:t>
            </a:r>
            <a:r>
              <a:rPr sz="1600" spc="-10" dirty="0">
                <a:latin typeface="Calibri"/>
                <a:cs typeface="Calibri"/>
              </a:rPr>
              <a:t>consecuencia </a:t>
            </a:r>
            <a:r>
              <a:rPr sz="1600" spc="-40" dirty="0">
                <a:latin typeface="Calibri"/>
                <a:cs typeface="Calibri"/>
              </a:rPr>
              <a:t>de </a:t>
            </a:r>
            <a:r>
              <a:rPr sz="1600" spc="-20" dirty="0">
                <a:latin typeface="Calibri"/>
                <a:cs typeface="Calibri"/>
              </a:rPr>
              <a:t>un </a:t>
            </a:r>
            <a:r>
              <a:rPr sz="1600" spc="-10" dirty="0">
                <a:latin typeface="Calibri"/>
                <a:cs typeface="Calibri"/>
              </a:rPr>
              <a:t>contacto </a:t>
            </a:r>
            <a:r>
              <a:rPr sz="1600" spc="-5" dirty="0">
                <a:latin typeface="Calibri"/>
                <a:cs typeface="Calibri"/>
              </a:rPr>
              <a:t>directo. </a:t>
            </a:r>
            <a:r>
              <a:rPr sz="1600" dirty="0">
                <a:latin typeface="Calibri"/>
                <a:cs typeface="Calibri"/>
              </a:rPr>
              <a:t>El </a:t>
            </a:r>
            <a:r>
              <a:rPr sz="1600" spc="-5" dirty="0">
                <a:latin typeface="Calibri"/>
                <a:cs typeface="Calibri"/>
              </a:rPr>
              <a:t>objetivo </a:t>
            </a:r>
            <a:r>
              <a:rPr sz="1600" spc="-40" dirty="0">
                <a:latin typeface="Calibri"/>
                <a:cs typeface="Calibri"/>
              </a:rPr>
              <a:t>de </a:t>
            </a:r>
            <a:r>
              <a:rPr sz="1600" dirty="0">
                <a:latin typeface="Calibri"/>
                <a:cs typeface="Calibri"/>
              </a:rPr>
              <a:t>los dispositivos </a:t>
            </a:r>
            <a:r>
              <a:rPr sz="1600" spc="-5" dirty="0">
                <a:latin typeface="Calibri"/>
                <a:cs typeface="Calibri"/>
              </a:rPr>
              <a:t>diferenciales  </a:t>
            </a:r>
            <a:r>
              <a:rPr sz="1600" spc="-15" dirty="0">
                <a:latin typeface="Calibri"/>
                <a:cs typeface="Calibri"/>
              </a:rPr>
              <a:t>residuales </a:t>
            </a:r>
            <a:r>
              <a:rPr sz="1600" spc="5" dirty="0">
                <a:latin typeface="Calibri"/>
                <a:cs typeface="Calibri"/>
              </a:rPr>
              <a:t>(DDR), </a:t>
            </a:r>
            <a:r>
              <a:rPr sz="1600" spc="-25" dirty="0">
                <a:latin typeface="Calibri"/>
                <a:cs typeface="Calibri"/>
              </a:rPr>
              <a:t>es </a:t>
            </a:r>
            <a:r>
              <a:rPr sz="1600" spc="-20" dirty="0">
                <a:latin typeface="Calibri"/>
                <a:cs typeface="Calibri"/>
              </a:rPr>
              <a:t>detectar </a:t>
            </a:r>
            <a:r>
              <a:rPr sz="1600" dirty="0">
                <a:latin typeface="Calibri"/>
                <a:cs typeface="Calibri"/>
              </a:rPr>
              <a:t>las </a:t>
            </a:r>
            <a:r>
              <a:rPr sz="1600" spc="-15" dirty="0">
                <a:latin typeface="Calibri"/>
                <a:cs typeface="Calibri"/>
              </a:rPr>
              <a:t>corrientes </a:t>
            </a:r>
            <a:r>
              <a:rPr sz="1600" spc="-40" dirty="0">
                <a:latin typeface="Calibri"/>
                <a:cs typeface="Calibri"/>
              </a:rPr>
              <a:t>de </a:t>
            </a:r>
            <a:r>
              <a:rPr sz="1600" spc="-20" dirty="0">
                <a:latin typeface="Calibri"/>
                <a:cs typeface="Calibri"/>
              </a:rPr>
              <a:t>defecto </a:t>
            </a:r>
            <a:r>
              <a:rPr sz="1600" spc="-40" dirty="0">
                <a:latin typeface="Calibri"/>
                <a:cs typeface="Calibri"/>
              </a:rPr>
              <a:t>de </a:t>
            </a:r>
            <a:r>
              <a:rPr sz="1600" spc="-5" dirty="0">
                <a:latin typeface="Calibri"/>
                <a:cs typeface="Calibri"/>
              </a:rPr>
              <a:t>fuga </a:t>
            </a:r>
            <a:r>
              <a:rPr sz="1600" spc="-20" dirty="0">
                <a:latin typeface="Calibri"/>
                <a:cs typeface="Calibri"/>
              </a:rPr>
              <a:t>a </a:t>
            </a:r>
            <a:r>
              <a:rPr sz="1600" spc="-15" dirty="0">
                <a:latin typeface="Calibri"/>
                <a:cs typeface="Calibri"/>
              </a:rPr>
              <a:t>tierra y actuar  </a:t>
            </a:r>
            <a:r>
              <a:rPr sz="1600" spc="-20" dirty="0">
                <a:latin typeface="Calibri"/>
                <a:cs typeface="Calibri"/>
              </a:rPr>
              <a:t>interrumpiendo </a:t>
            </a:r>
            <a:r>
              <a:rPr sz="1600" spc="-5" dirty="0">
                <a:latin typeface="Calibri"/>
                <a:cs typeface="Calibri"/>
              </a:rPr>
              <a:t>el </a:t>
            </a:r>
            <a:r>
              <a:rPr sz="1600" spc="5" dirty="0">
                <a:latin typeface="Calibri"/>
                <a:cs typeface="Calibri"/>
              </a:rPr>
              <a:t>circuito </a:t>
            </a:r>
            <a:r>
              <a:rPr sz="1600" spc="-25" dirty="0">
                <a:latin typeface="Calibri"/>
                <a:cs typeface="Calibri"/>
              </a:rPr>
              <a:t>en </a:t>
            </a:r>
            <a:r>
              <a:rPr sz="1600" spc="-15" dirty="0">
                <a:latin typeface="Calibri"/>
                <a:cs typeface="Calibri"/>
              </a:rPr>
              <a:t>caso </a:t>
            </a:r>
            <a:r>
              <a:rPr sz="1600" spc="-40" dirty="0">
                <a:latin typeface="Calibri"/>
                <a:cs typeface="Calibri"/>
              </a:rPr>
              <a:t>de </a:t>
            </a:r>
            <a:r>
              <a:rPr sz="1600" spc="-45" dirty="0">
                <a:latin typeface="Calibri"/>
                <a:cs typeface="Calibri"/>
              </a:rPr>
              <a:t>que </a:t>
            </a:r>
            <a:r>
              <a:rPr sz="1600" dirty="0">
                <a:latin typeface="Calibri"/>
                <a:cs typeface="Calibri"/>
              </a:rPr>
              <a:t>dichas </a:t>
            </a:r>
            <a:r>
              <a:rPr sz="1600" spc="-15" dirty="0">
                <a:latin typeface="Calibri"/>
                <a:cs typeface="Calibri"/>
              </a:rPr>
              <a:t>corrientes supongan </a:t>
            </a:r>
            <a:r>
              <a:rPr sz="1600" spc="-20" dirty="0">
                <a:latin typeface="Calibri"/>
                <a:cs typeface="Calibri"/>
              </a:rPr>
              <a:t>un </a:t>
            </a:r>
            <a:r>
              <a:rPr sz="1600" spc="-5" dirty="0">
                <a:latin typeface="Calibri"/>
                <a:cs typeface="Calibri"/>
              </a:rPr>
              <a:t>peligro </a:t>
            </a:r>
            <a:r>
              <a:rPr sz="1600" spc="-30" dirty="0">
                <a:latin typeface="Calibri"/>
                <a:cs typeface="Calibri"/>
              </a:rPr>
              <a:t>para  </a:t>
            </a:r>
            <a:r>
              <a:rPr sz="1600" dirty="0">
                <a:latin typeface="Calibri"/>
                <a:cs typeface="Calibri"/>
              </a:rPr>
              <a:t>las </a:t>
            </a:r>
            <a:r>
              <a:rPr sz="1600" spc="-25" dirty="0">
                <a:latin typeface="Calibri"/>
                <a:cs typeface="Calibri"/>
              </a:rPr>
              <a:t>personas </a:t>
            </a:r>
            <a:r>
              <a:rPr sz="1600" spc="-35" dirty="0">
                <a:latin typeface="Calibri"/>
                <a:cs typeface="Calibri"/>
              </a:rPr>
              <a:t>o </a:t>
            </a:r>
            <a:r>
              <a:rPr sz="1600" dirty="0">
                <a:latin typeface="Calibri"/>
                <a:cs typeface="Calibri"/>
              </a:rPr>
              <a:t>los</a:t>
            </a:r>
            <a:r>
              <a:rPr sz="1600" spc="-105" dirty="0">
                <a:latin typeface="Calibri"/>
                <a:cs typeface="Calibri"/>
              </a:rPr>
              <a:t> </a:t>
            </a:r>
            <a:r>
              <a:rPr sz="1600" spc="-5" dirty="0">
                <a:latin typeface="Calibri"/>
                <a:cs typeface="Calibri"/>
              </a:rPr>
              <a:t>bienes.</a:t>
            </a:r>
            <a:endParaRPr sz="1600" dirty="0">
              <a:latin typeface="Calibri"/>
              <a:cs typeface="Calibri"/>
            </a:endParaRPr>
          </a:p>
          <a:p>
            <a:pPr algn="just">
              <a:lnSpc>
                <a:spcPct val="100000"/>
              </a:lnSpc>
              <a:spcBef>
                <a:spcPts val="20"/>
              </a:spcBef>
            </a:pPr>
            <a:endParaRPr sz="1600" dirty="0">
              <a:latin typeface="Times New Roman"/>
              <a:cs typeface="Times New Roman"/>
            </a:endParaRPr>
          </a:p>
          <a:p>
            <a:pPr marL="241300" marR="71120" indent="220979" algn="just">
              <a:lnSpc>
                <a:spcPts val="1400"/>
              </a:lnSpc>
              <a:spcBef>
                <a:spcPts val="5"/>
              </a:spcBef>
            </a:pPr>
            <a:r>
              <a:rPr sz="1600" spc="-5" dirty="0">
                <a:latin typeface="Calibri"/>
                <a:cs typeface="Calibri"/>
              </a:rPr>
              <a:t>Los </a:t>
            </a:r>
            <a:r>
              <a:rPr sz="1600" dirty="0">
                <a:latin typeface="Calibri"/>
                <a:cs typeface="Calibri"/>
              </a:rPr>
              <a:t>dispositivos </a:t>
            </a:r>
            <a:r>
              <a:rPr sz="1600" spc="-5" dirty="0">
                <a:latin typeface="Calibri"/>
                <a:cs typeface="Calibri"/>
              </a:rPr>
              <a:t>diferenciales </a:t>
            </a:r>
            <a:r>
              <a:rPr sz="1600" spc="-15" dirty="0">
                <a:latin typeface="Calibri"/>
                <a:cs typeface="Calibri"/>
              </a:rPr>
              <a:t>residuales </a:t>
            </a:r>
            <a:r>
              <a:rPr sz="1600" spc="-5" dirty="0">
                <a:latin typeface="Calibri"/>
                <a:cs typeface="Calibri"/>
              </a:rPr>
              <a:t>constituyen </a:t>
            </a:r>
            <a:r>
              <a:rPr sz="1600" spc="-20" dirty="0">
                <a:latin typeface="Calibri"/>
                <a:cs typeface="Calibri"/>
              </a:rPr>
              <a:t>también un </a:t>
            </a:r>
            <a:r>
              <a:rPr sz="1600" spc="-30" dirty="0">
                <a:latin typeface="Calibri"/>
                <a:cs typeface="Calibri"/>
              </a:rPr>
              <a:t>elemento </a:t>
            </a:r>
            <a:r>
              <a:rPr sz="1600" spc="-40" dirty="0">
                <a:latin typeface="Calibri"/>
                <a:cs typeface="Calibri"/>
              </a:rPr>
              <a:t>de  </a:t>
            </a:r>
            <a:r>
              <a:rPr sz="1600" spc="15" dirty="0">
                <a:latin typeface="Calibri"/>
                <a:cs typeface="Calibri"/>
              </a:rPr>
              <a:t>vigilancia </a:t>
            </a:r>
            <a:r>
              <a:rPr sz="1600" spc="-20" dirty="0">
                <a:latin typeface="Calibri"/>
                <a:cs typeface="Calibri"/>
              </a:rPr>
              <a:t>del </a:t>
            </a:r>
            <a:r>
              <a:rPr sz="1600" spc="-5" dirty="0">
                <a:latin typeface="Calibri"/>
                <a:cs typeface="Calibri"/>
              </a:rPr>
              <a:t>aislamiento </a:t>
            </a:r>
            <a:r>
              <a:rPr sz="1600" spc="-40" dirty="0">
                <a:latin typeface="Calibri"/>
                <a:cs typeface="Calibri"/>
              </a:rPr>
              <a:t>de </a:t>
            </a:r>
            <a:r>
              <a:rPr sz="1600" dirty="0">
                <a:latin typeface="Calibri"/>
                <a:cs typeface="Calibri"/>
              </a:rPr>
              <a:t>los </a:t>
            </a:r>
            <a:r>
              <a:rPr sz="1600" spc="-10" dirty="0">
                <a:latin typeface="Calibri"/>
                <a:cs typeface="Calibri"/>
              </a:rPr>
              <a:t>cables </a:t>
            </a:r>
            <a:r>
              <a:rPr sz="1600" spc="-15" dirty="0">
                <a:latin typeface="Calibri"/>
                <a:cs typeface="Calibri"/>
              </a:rPr>
              <a:t>y </a:t>
            </a:r>
            <a:r>
              <a:rPr sz="1600" spc="-40" dirty="0">
                <a:latin typeface="Calibri"/>
                <a:cs typeface="Calibri"/>
              </a:rPr>
              <a:t>de </a:t>
            </a:r>
            <a:r>
              <a:rPr sz="1600" dirty="0">
                <a:latin typeface="Calibri"/>
                <a:cs typeface="Calibri"/>
              </a:rPr>
              <a:t>los </a:t>
            </a:r>
            <a:r>
              <a:rPr sz="1600" spc="-25" dirty="0">
                <a:latin typeface="Calibri"/>
                <a:cs typeface="Calibri"/>
              </a:rPr>
              <a:t>receptores</a:t>
            </a:r>
            <a:r>
              <a:rPr sz="1600" spc="-55" dirty="0">
                <a:latin typeface="Calibri"/>
                <a:cs typeface="Calibri"/>
              </a:rPr>
              <a:t> </a:t>
            </a:r>
            <a:r>
              <a:rPr sz="1600" dirty="0">
                <a:latin typeface="Calibri"/>
                <a:cs typeface="Calibri"/>
              </a:rPr>
              <a:t>eléctricos.</a:t>
            </a:r>
          </a:p>
          <a:p>
            <a:pPr marL="462280" algn="just">
              <a:lnSpc>
                <a:spcPct val="100000"/>
              </a:lnSpc>
              <a:spcBef>
                <a:spcPts val="1110"/>
              </a:spcBef>
            </a:pPr>
            <a:r>
              <a:rPr sz="1600" dirty="0">
                <a:latin typeface="Calibri"/>
                <a:cs typeface="Calibri"/>
              </a:rPr>
              <a:t>Las </a:t>
            </a:r>
            <a:r>
              <a:rPr sz="1600" spc="-35" dirty="0">
                <a:latin typeface="Calibri"/>
                <a:cs typeface="Calibri"/>
              </a:rPr>
              <a:t>normas </a:t>
            </a:r>
            <a:r>
              <a:rPr sz="1600" spc="5" dirty="0">
                <a:latin typeface="Calibri"/>
                <a:cs typeface="Calibri"/>
              </a:rPr>
              <a:t>IEC </a:t>
            </a:r>
            <a:r>
              <a:rPr sz="1600" spc="-10" dirty="0">
                <a:latin typeface="Calibri"/>
                <a:cs typeface="Calibri"/>
              </a:rPr>
              <a:t>61008 </a:t>
            </a:r>
            <a:r>
              <a:rPr sz="1600" spc="-15" dirty="0">
                <a:latin typeface="Calibri"/>
                <a:cs typeface="Calibri"/>
              </a:rPr>
              <a:t>y </a:t>
            </a:r>
            <a:r>
              <a:rPr sz="1600" spc="5" dirty="0">
                <a:latin typeface="Calibri"/>
                <a:cs typeface="Calibri"/>
              </a:rPr>
              <a:t>IEC</a:t>
            </a:r>
            <a:r>
              <a:rPr sz="1600" spc="280" dirty="0">
                <a:latin typeface="Calibri"/>
                <a:cs typeface="Calibri"/>
              </a:rPr>
              <a:t> </a:t>
            </a:r>
            <a:r>
              <a:rPr sz="1600" spc="-15" baseline="4629" dirty="0">
                <a:latin typeface="Calibri"/>
                <a:cs typeface="Calibri"/>
              </a:rPr>
              <a:t>61009 </a:t>
            </a:r>
            <a:r>
              <a:rPr sz="1600" spc="-7" baseline="4629" dirty="0">
                <a:latin typeface="Calibri"/>
                <a:cs typeface="Calibri"/>
              </a:rPr>
              <a:t>les </a:t>
            </a:r>
            <a:r>
              <a:rPr sz="1600" spc="-22" baseline="4629" dirty="0">
                <a:latin typeface="Calibri"/>
                <a:cs typeface="Calibri"/>
              </a:rPr>
              <a:t>son </a:t>
            </a:r>
            <a:r>
              <a:rPr sz="1600" spc="-60" baseline="4629" dirty="0">
                <a:latin typeface="Calibri"/>
                <a:cs typeface="Calibri"/>
              </a:rPr>
              <a:t>de </a:t>
            </a:r>
            <a:r>
              <a:rPr sz="1600" spc="7" baseline="4629" dirty="0">
                <a:latin typeface="Calibri"/>
                <a:cs typeface="Calibri"/>
              </a:rPr>
              <a:t>aplicación</a:t>
            </a:r>
            <a:r>
              <a:rPr sz="1600" spc="30" baseline="4629" dirty="0">
                <a:latin typeface="Calibri"/>
                <a:cs typeface="Calibri"/>
              </a:rPr>
              <a:t> </a:t>
            </a:r>
            <a:r>
              <a:rPr sz="1600" spc="-30" baseline="4629" dirty="0">
                <a:latin typeface="Calibri"/>
                <a:cs typeface="Calibri"/>
              </a:rPr>
              <a:t>a </a:t>
            </a:r>
            <a:r>
              <a:rPr sz="1600" baseline="4629" dirty="0">
                <a:latin typeface="Calibri"/>
                <a:cs typeface="Calibri"/>
              </a:rPr>
              <a:t>los</a:t>
            </a:r>
          </a:p>
          <a:p>
            <a:pPr marL="12700" marR="122555" algn="just">
              <a:lnSpc>
                <a:spcPts val="1410"/>
              </a:lnSpc>
              <a:spcBef>
                <a:spcPts val="270"/>
              </a:spcBef>
            </a:pPr>
            <a:r>
              <a:rPr sz="1600" spc="-20" dirty="0">
                <a:latin typeface="Calibri"/>
                <a:cs typeface="Calibri"/>
              </a:rPr>
              <a:t>interruptores </a:t>
            </a:r>
            <a:r>
              <a:rPr sz="1600" spc="-10" dirty="0">
                <a:latin typeface="Calibri"/>
                <a:cs typeface="Calibri"/>
              </a:rPr>
              <a:t>diferenciales </a:t>
            </a:r>
            <a:r>
              <a:rPr sz="1600" spc="-30" dirty="0">
                <a:latin typeface="Calibri"/>
                <a:cs typeface="Calibri"/>
              </a:rPr>
              <a:t>para </a:t>
            </a:r>
            <a:r>
              <a:rPr sz="1600" spc="-20" dirty="0">
                <a:latin typeface="Calibri"/>
                <a:cs typeface="Calibri"/>
              </a:rPr>
              <a:t>usos domésticos </a:t>
            </a:r>
            <a:r>
              <a:rPr sz="1600" spc="-15" dirty="0">
                <a:latin typeface="Calibri"/>
                <a:cs typeface="Calibri"/>
              </a:rPr>
              <a:t>y </a:t>
            </a:r>
            <a:r>
              <a:rPr sz="1600" spc="-10" dirty="0">
                <a:latin typeface="Calibri"/>
                <a:cs typeface="Calibri"/>
              </a:rPr>
              <a:t>análogos </a:t>
            </a:r>
            <a:r>
              <a:rPr sz="1600" spc="-15" dirty="0">
                <a:latin typeface="Calibri"/>
                <a:cs typeface="Calibri"/>
              </a:rPr>
              <a:t>y </a:t>
            </a:r>
            <a:r>
              <a:rPr sz="1600" spc="-30" dirty="0">
                <a:latin typeface="Calibri"/>
                <a:cs typeface="Calibri"/>
              </a:rPr>
              <a:t>para </a:t>
            </a:r>
            <a:r>
              <a:rPr sz="1600" dirty="0">
                <a:latin typeface="Calibri"/>
                <a:cs typeface="Calibri"/>
              </a:rPr>
              <a:t>los </a:t>
            </a:r>
            <a:r>
              <a:rPr sz="1600" spc="-20" dirty="0">
                <a:latin typeface="Calibri"/>
                <a:cs typeface="Calibri"/>
              </a:rPr>
              <a:t>interruptores  </a:t>
            </a:r>
            <a:r>
              <a:rPr sz="1600" spc="-15" dirty="0">
                <a:latin typeface="Calibri"/>
                <a:cs typeface="Calibri"/>
              </a:rPr>
              <a:t>automáticos </a:t>
            </a:r>
            <a:r>
              <a:rPr sz="1600" spc="-40" dirty="0">
                <a:latin typeface="Calibri"/>
                <a:cs typeface="Calibri"/>
              </a:rPr>
              <a:t>de </a:t>
            </a:r>
            <a:r>
              <a:rPr sz="1600" spc="-10" dirty="0">
                <a:latin typeface="Calibri"/>
                <a:cs typeface="Calibri"/>
              </a:rPr>
              <a:t>potencia </a:t>
            </a:r>
            <a:r>
              <a:rPr sz="1600" spc="5" dirty="0">
                <a:latin typeface="Calibri"/>
                <a:cs typeface="Calibri"/>
              </a:rPr>
              <a:t>la </a:t>
            </a:r>
            <a:r>
              <a:rPr sz="1600" spc="-40" dirty="0">
                <a:latin typeface="Calibri"/>
                <a:cs typeface="Calibri"/>
              </a:rPr>
              <a:t>norma </a:t>
            </a:r>
            <a:r>
              <a:rPr sz="1600" spc="5" dirty="0">
                <a:latin typeface="Calibri"/>
                <a:cs typeface="Calibri"/>
              </a:rPr>
              <a:t>IEC</a:t>
            </a:r>
            <a:r>
              <a:rPr sz="1600" spc="-140" dirty="0">
                <a:latin typeface="Calibri"/>
                <a:cs typeface="Calibri"/>
              </a:rPr>
              <a:t> </a:t>
            </a:r>
            <a:r>
              <a:rPr sz="1600" dirty="0">
                <a:latin typeface="Calibri"/>
                <a:cs typeface="Calibri"/>
              </a:rPr>
              <a:t>60947.</a:t>
            </a:r>
          </a:p>
          <a:p>
            <a:pPr algn="just">
              <a:lnSpc>
                <a:spcPct val="100000"/>
              </a:lnSpc>
              <a:spcBef>
                <a:spcPts val="30"/>
              </a:spcBef>
            </a:pPr>
            <a:endParaRPr sz="1600" dirty="0">
              <a:latin typeface="Times New Roman"/>
              <a:cs typeface="Times New Roman"/>
            </a:endParaRPr>
          </a:p>
          <a:p>
            <a:pPr marL="12700" marR="208915" indent="228600" algn="just">
              <a:lnSpc>
                <a:spcPts val="1400"/>
              </a:lnSpc>
            </a:pPr>
            <a:r>
              <a:rPr sz="1600" spc="-40" dirty="0">
                <a:solidFill>
                  <a:srgbClr val="231F20"/>
                </a:solidFill>
                <a:latin typeface="Calibri"/>
                <a:cs typeface="Calibri"/>
              </a:rPr>
              <a:t>Podemos </a:t>
            </a:r>
            <a:r>
              <a:rPr sz="1600" spc="5" dirty="0">
                <a:solidFill>
                  <a:srgbClr val="231F20"/>
                </a:solidFill>
                <a:latin typeface="Calibri"/>
                <a:cs typeface="Calibri"/>
              </a:rPr>
              <a:t>clasificar </a:t>
            </a:r>
            <a:r>
              <a:rPr sz="1600" spc="-20" dirty="0">
                <a:solidFill>
                  <a:srgbClr val="231F20"/>
                </a:solidFill>
                <a:latin typeface="Calibri"/>
                <a:cs typeface="Calibri"/>
              </a:rPr>
              <a:t>a </a:t>
            </a:r>
            <a:r>
              <a:rPr sz="1600" dirty="0">
                <a:solidFill>
                  <a:srgbClr val="231F20"/>
                </a:solidFill>
                <a:latin typeface="Calibri"/>
                <a:cs typeface="Calibri"/>
              </a:rPr>
              <a:t>los </a:t>
            </a:r>
            <a:r>
              <a:rPr sz="1600" spc="-20" dirty="0">
                <a:solidFill>
                  <a:srgbClr val="231F20"/>
                </a:solidFill>
                <a:latin typeface="Calibri"/>
                <a:cs typeface="Calibri"/>
              </a:rPr>
              <a:t>interruptores </a:t>
            </a:r>
            <a:r>
              <a:rPr sz="1600" spc="-10" dirty="0">
                <a:solidFill>
                  <a:srgbClr val="231F20"/>
                </a:solidFill>
                <a:latin typeface="Calibri"/>
                <a:cs typeface="Calibri"/>
              </a:rPr>
              <a:t>diferenciales </a:t>
            </a:r>
            <a:r>
              <a:rPr sz="1600" spc="-15" dirty="0">
                <a:solidFill>
                  <a:srgbClr val="231F20"/>
                </a:solidFill>
                <a:latin typeface="Calibri"/>
                <a:cs typeface="Calibri"/>
              </a:rPr>
              <a:t>atendiendo </a:t>
            </a:r>
            <a:r>
              <a:rPr sz="1600" spc="-20" dirty="0">
                <a:solidFill>
                  <a:srgbClr val="231F20"/>
                </a:solidFill>
                <a:latin typeface="Calibri"/>
                <a:cs typeface="Calibri"/>
              </a:rPr>
              <a:t>a </a:t>
            </a:r>
            <a:r>
              <a:rPr sz="1600" spc="-5" dirty="0">
                <a:solidFill>
                  <a:srgbClr val="231F20"/>
                </a:solidFill>
                <a:latin typeface="Calibri"/>
                <a:cs typeface="Calibri"/>
              </a:rPr>
              <a:t>alguna </a:t>
            </a:r>
            <a:r>
              <a:rPr sz="1600" spc="-40" dirty="0">
                <a:solidFill>
                  <a:srgbClr val="231F20"/>
                </a:solidFill>
                <a:latin typeface="Calibri"/>
                <a:cs typeface="Calibri"/>
              </a:rPr>
              <a:t>de </a:t>
            </a:r>
            <a:r>
              <a:rPr sz="1600" dirty="0">
                <a:solidFill>
                  <a:srgbClr val="231F20"/>
                </a:solidFill>
                <a:latin typeface="Calibri"/>
                <a:cs typeface="Calibri"/>
              </a:rPr>
              <a:t>las  </a:t>
            </a:r>
            <a:r>
              <a:rPr sz="1600" spc="-5" dirty="0">
                <a:solidFill>
                  <a:srgbClr val="231F20"/>
                </a:solidFill>
                <a:latin typeface="Calibri"/>
                <a:cs typeface="Calibri"/>
              </a:rPr>
              <a:t>características</a:t>
            </a:r>
            <a:r>
              <a:rPr sz="1600" spc="75" dirty="0">
                <a:solidFill>
                  <a:srgbClr val="231F20"/>
                </a:solidFill>
                <a:latin typeface="Calibri"/>
                <a:cs typeface="Calibri"/>
              </a:rPr>
              <a:t> </a:t>
            </a:r>
            <a:r>
              <a:rPr sz="1600" spc="5" dirty="0">
                <a:solidFill>
                  <a:srgbClr val="231F20"/>
                </a:solidFill>
                <a:latin typeface="Calibri"/>
                <a:cs typeface="Calibri"/>
              </a:rPr>
              <a:t>siguientes:</a:t>
            </a:r>
            <a:endParaRPr sz="1600" dirty="0">
              <a:latin typeface="Calibri"/>
              <a:cs typeface="Calibri"/>
            </a:endParaRPr>
          </a:p>
          <a:p>
            <a:pPr algn="just">
              <a:lnSpc>
                <a:spcPct val="100000"/>
              </a:lnSpc>
              <a:spcBef>
                <a:spcPts val="20"/>
              </a:spcBef>
            </a:pPr>
            <a:endParaRPr sz="1600" dirty="0">
              <a:latin typeface="Times New Roman"/>
              <a:cs typeface="Times New Roman"/>
            </a:endParaRPr>
          </a:p>
          <a:p>
            <a:pPr marL="469900" indent="-228600" algn="just">
              <a:lnSpc>
                <a:spcPts val="1420"/>
              </a:lnSpc>
              <a:buAutoNum type="alphaLcParenR"/>
              <a:tabLst>
                <a:tab pos="469900" algn="l"/>
              </a:tabLst>
            </a:pPr>
            <a:r>
              <a:rPr sz="1600" dirty="0">
                <a:solidFill>
                  <a:srgbClr val="231F20"/>
                </a:solidFill>
                <a:latin typeface="Calibri"/>
                <a:cs typeface="Calibri"/>
              </a:rPr>
              <a:t>Tipología </a:t>
            </a:r>
            <a:r>
              <a:rPr sz="1600" spc="-15" dirty="0">
                <a:solidFill>
                  <a:srgbClr val="231F20"/>
                </a:solidFill>
                <a:latin typeface="Calibri"/>
                <a:cs typeface="Calibri"/>
              </a:rPr>
              <a:t>del</a:t>
            </a:r>
            <a:r>
              <a:rPr sz="1600" spc="155" dirty="0">
                <a:solidFill>
                  <a:srgbClr val="231F20"/>
                </a:solidFill>
                <a:latin typeface="Calibri"/>
                <a:cs typeface="Calibri"/>
              </a:rPr>
              <a:t> </a:t>
            </a:r>
            <a:r>
              <a:rPr sz="1600" spc="-25" dirty="0">
                <a:solidFill>
                  <a:srgbClr val="231F20"/>
                </a:solidFill>
                <a:latin typeface="Calibri"/>
                <a:cs typeface="Calibri"/>
              </a:rPr>
              <a:t>aparato</a:t>
            </a:r>
            <a:endParaRPr sz="1600" dirty="0">
              <a:latin typeface="Calibri"/>
              <a:cs typeface="Calibri"/>
            </a:endParaRPr>
          </a:p>
          <a:p>
            <a:pPr marL="469900" indent="-228600" algn="just">
              <a:lnSpc>
                <a:spcPts val="1405"/>
              </a:lnSpc>
              <a:buClr>
                <a:srgbClr val="231F20"/>
              </a:buClr>
              <a:buFont typeface="Calibri"/>
              <a:buAutoNum type="alphaLcParenR"/>
              <a:tabLst>
                <a:tab pos="469900" algn="l"/>
              </a:tabLst>
            </a:pPr>
            <a:r>
              <a:rPr sz="1600" spc="-45" dirty="0">
                <a:solidFill>
                  <a:srgbClr val="231F20"/>
                </a:solidFill>
                <a:latin typeface="Calibri"/>
                <a:cs typeface="Calibri"/>
              </a:rPr>
              <a:t>Forma</a:t>
            </a:r>
            <a:r>
              <a:rPr sz="1600" spc="80" dirty="0">
                <a:solidFill>
                  <a:srgbClr val="231F20"/>
                </a:solidFill>
                <a:latin typeface="Calibri"/>
                <a:cs typeface="Calibri"/>
              </a:rPr>
              <a:t> </a:t>
            </a:r>
            <a:r>
              <a:rPr sz="1600" spc="-40" dirty="0">
                <a:solidFill>
                  <a:srgbClr val="231F20"/>
                </a:solidFill>
                <a:latin typeface="Calibri"/>
                <a:cs typeface="Calibri"/>
              </a:rPr>
              <a:t>de</a:t>
            </a:r>
            <a:r>
              <a:rPr sz="1600" spc="80" dirty="0">
                <a:solidFill>
                  <a:srgbClr val="231F20"/>
                </a:solidFill>
                <a:latin typeface="Calibri"/>
                <a:cs typeface="Calibri"/>
              </a:rPr>
              <a:t> </a:t>
            </a:r>
            <a:r>
              <a:rPr sz="1600" spc="-25" dirty="0">
                <a:solidFill>
                  <a:srgbClr val="231F20"/>
                </a:solidFill>
                <a:latin typeface="Calibri"/>
                <a:cs typeface="Calibri"/>
              </a:rPr>
              <a:t>onda</a:t>
            </a:r>
            <a:r>
              <a:rPr sz="1600" spc="80" dirty="0">
                <a:solidFill>
                  <a:srgbClr val="231F20"/>
                </a:solidFill>
                <a:latin typeface="Calibri"/>
                <a:cs typeface="Calibri"/>
              </a:rPr>
              <a:t> </a:t>
            </a:r>
            <a:r>
              <a:rPr sz="1600" spc="-20" dirty="0">
                <a:solidFill>
                  <a:srgbClr val="231F20"/>
                </a:solidFill>
                <a:latin typeface="Calibri"/>
                <a:cs typeface="Calibri"/>
              </a:rPr>
              <a:t>a</a:t>
            </a:r>
            <a:r>
              <a:rPr sz="1600" spc="80" dirty="0">
                <a:solidFill>
                  <a:srgbClr val="231F20"/>
                </a:solidFill>
                <a:latin typeface="Calibri"/>
                <a:cs typeface="Calibri"/>
              </a:rPr>
              <a:t> </a:t>
            </a:r>
            <a:r>
              <a:rPr sz="1600" spc="5" dirty="0">
                <a:solidFill>
                  <a:srgbClr val="231F20"/>
                </a:solidFill>
                <a:latin typeface="Calibri"/>
                <a:cs typeface="Calibri"/>
              </a:rPr>
              <a:t>la</a:t>
            </a:r>
            <a:r>
              <a:rPr sz="1600" spc="85" dirty="0">
                <a:solidFill>
                  <a:srgbClr val="231F20"/>
                </a:solidFill>
                <a:latin typeface="Calibri"/>
                <a:cs typeface="Calibri"/>
              </a:rPr>
              <a:t> </a:t>
            </a:r>
            <a:r>
              <a:rPr sz="1600" spc="-45" dirty="0">
                <a:solidFill>
                  <a:srgbClr val="231F20"/>
                </a:solidFill>
                <a:latin typeface="Calibri"/>
                <a:cs typeface="Calibri"/>
              </a:rPr>
              <a:t>que</a:t>
            </a:r>
            <a:r>
              <a:rPr sz="1600" spc="80" dirty="0">
                <a:solidFill>
                  <a:srgbClr val="231F20"/>
                </a:solidFill>
                <a:latin typeface="Calibri"/>
                <a:cs typeface="Calibri"/>
              </a:rPr>
              <a:t> </a:t>
            </a:r>
            <a:r>
              <a:rPr sz="1600" spc="-5" dirty="0">
                <a:solidFill>
                  <a:srgbClr val="231F20"/>
                </a:solidFill>
                <a:latin typeface="Calibri"/>
                <a:cs typeface="Calibri"/>
              </a:rPr>
              <a:t>el</a:t>
            </a:r>
            <a:r>
              <a:rPr sz="1600" spc="80" dirty="0">
                <a:solidFill>
                  <a:srgbClr val="231F20"/>
                </a:solidFill>
                <a:latin typeface="Calibri"/>
                <a:cs typeface="Calibri"/>
              </a:rPr>
              <a:t> </a:t>
            </a:r>
            <a:r>
              <a:rPr sz="1600" spc="-25" dirty="0">
                <a:solidFill>
                  <a:srgbClr val="231F20"/>
                </a:solidFill>
                <a:latin typeface="Calibri"/>
                <a:cs typeface="Calibri"/>
              </a:rPr>
              <a:t>aparato</a:t>
            </a:r>
            <a:r>
              <a:rPr sz="1600" spc="80" dirty="0">
                <a:solidFill>
                  <a:srgbClr val="231F20"/>
                </a:solidFill>
                <a:latin typeface="Calibri"/>
                <a:cs typeface="Calibri"/>
              </a:rPr>
              <a:t> </a:t>
            </a:r>
            <a:r>
              <a:rPr sz="1600" spc="-25" dirty="0">
                <a:solidFill>
                  <a:srgbClr val="231F20"/>
                </a:solidFill>
                <a:latin typeface="Calibri"/>
                <a:cs typeface="Calibri"/>
              </a:rPr>
              <a:t>es</a:t>
            </a:r>
            <a:r>
              <a:rPr sz="1600" spc="85" dirty="0">
                <a:solidFill>
                  <a:srgbClr val="231F20"/>
                </a:solidFill>
                <a:latin typeface="Calibri"/>
                <a:cs typeface="Calibri"/>
              </a:rPr>
              <a:t> </a:t>
            </a:r>
            <a:r>
              <a:rPr sz="1600" spc="-10" dirty="0">
                <a:solidFill>
                  <a:srgbClr val="231F20"/>
                </a:solidFill>
                <a:latin typeface="Calibri"/>
                <a:cs typeface="Calibri"/>
              </a:rPr>
              <a:t>sensible</a:t>
            </a:r>
            <a:r>
              <a:rPr sz="1600" spc="80" dirty="0">
                <a:solidFill>
                  <a:srgbClr val="231F20"/>
                </a:solidFill>
                <a:latin typeface="Calibri"/>
                <a:cs typeface="Calibri"/>
              </a:rPr>
              <a:t> </a:t>
            </a:r>
            <a:r>
              <a:rPr sz="1600" spc="5" dirty="0">
                <a:solidFill>
                  <a:srgbClr val="231F20"/>
                </a:solidFill>
                <a:latin typeface="Calibri"/>
                <a:cs typeface="Calibri"/>
              </a:rPr>
              <a:t>(clase</a:t>
            </a:r>
            <a:r>
              <a:rPr sz="1600" spc="80" dirty="0">
                <a:solidFill>
                  <a:srgbClr val="231F20"/>
                </a:solidFill>
                <a:latin typeface="Calibri"/>
                <a:cs typeface="Calibri"/>
              </a:rPr>
              <a:t> </a:t>
            </a:r>
            <a:r>
              <a:rPr sz="1600" spc="-20" dirty="0">
                <a:solidFill>
                  <a:srgbClr val="231F20"/>
                </a:solidFill>
                <a:latin typeface="Calibri"/>
                <a:cs typeface="Calibri"/>
              </a:rPr>
              <a:t>AC,</a:t>
            </a:r>
            <a:r>
              <a:rPr sz="1600" spc="80" dirty="0">
                <a:solidFill>
                  <a:srgbClr val="231F20"/>
                </a:solidFill>
                <a:latin typeface="Calibri"/>
                <a:cs typeface="Calibri"/>
              </a:rPr>
              <a:t> </a:t>
            </a:r>
            <a:r>
              <a:rPr sz="1600" spc="10" dirty="0">
                <a:solidFill>
                  <a:srgbClr val="231F20"/>
                </a:solidFill>
                <a:latin typeface="Calibri"/>
                <a:cs typeface="Calibri"/>
              </a:rPr>
              <a:t>A,</a:t>
            </a:r>
            <a:r>
              <a:rPr sz="1600" spc="80" dirty="0">
                <a:solidFill>
                  <a:srgbClr val="231F20"/>
                </a:solidFill>
                <a:latin typeface="Calibri"/>
                <a:cs typeface="Calibri"/>
              </a:rPr>
              <a:t> </a:t>
            </a:r>
            <a:r>
              <a:rPr sz="1600" spc="45" dirty="0">
                <a:solidFill>
                  <a:srgbClr val="231F20"/>
                </a:solidFill>
                <a:latin typeface="Calibri"/>
                <a:cs typeface="Calibri"/>
              </a:rPr>
              <a:t>B)</a:t>
            </a:r>
            <a:endParaRPr sz="1600" dirty="0">
              <a:latin typeface="Calibri"/>
              <a:cs typeface="Calibri"/>
            </a:endParaRPr>
          </a:p>
          <a:p>
            <a:pPr marL="469900" indent="-228600" algn="just">
              <a:lnSpc>
                <a:spcPts val="1405"/>
              </a:lnSpc>
              <a:buAutoNum type="alphaLcParenR"/>
              <a:tabLst>
                <a:tab pos="469900" algn="l"/>
              </a:tabLst>
            </a:pPr>
            <a:r>
              <a:rPr sz="1600" dirty="0">
                <a:solidFill>
                  <a:srgbClr val="231F20"/>
                </a:solidFill>
                <a:latin typeface="Calibri"/>
                <a:cs typeface="Calibri"/>
              </a:rPr>
              <a:t>Sensibilidad </a:t>
            </a:r>
            <a:r>
              <a:rPr sz="1600" spc="-40" dirty="0">
                <a:solidFill>
                  <a:srgbClr val="231F20"/>
                </a:solidFill>
                <a:latin typeface="Calibri"/>
                <a:cs typeface="Calibri"/>
              </a:rPr>
              <a:t>de</a:t>
            </a:r>
            <a:r>
              <a:rPr sz="1600" spc="155" dirty="0">
                <a:solidFill>
                  <a:srgbClr val="231F20"/>
                </a:solidFill>
                <a:latin typeface="Calibri"/>
                <a:cs typeface="Calibri"/>
              </a:rPr>
              <a:t> </a:t>
            </a:r>
            <a:r>
              <a:rPr sz="1600" spc="-15" dirty="0">
                <a:solidFill>
                  <a:srgbClr val="231F20"/>
                </a:solidFill>
                <a:latin typeface="Calibri"/>
                <a:cs typeface="Calibri"/>
              </a:rPr>
              <a:t>disparo</a:t>
            </a:r>
            <a:endParaRPr sz="1600" dirty="0">
              <a:latin typeface="Calibri"/>
              <a:cs typeface="Calibri"/>
            </a:endParaRPr>
          </a:p>
          <a:p>
            <a:pPr marL="469900" indent="-228600" algn="just">
              <a:lnSpc>
                <a:spcPts val="1420"/>
              </a:lnSpc>
              <a:buAutoNum type="alphaLcParenR"/>
              <a:tabLst>
                <a:tab pos="469900" algn="l"/>
              </a:tabLst>
            </a:pPr>
            <a:r>
              <a:rPr sz="1600" spc="-35" dirty="0">
                <a:solidFill>
                  <a:srgbClr val="231F20"/>
                </a:solidFill>
                <a:latin typeface="Calibri"/>
                <a:cs typeface="Calibri"/>
              </a:rPr>
              <a:t>Tiempo </a:t>
            </a:r>
            <a:r>
              <a:rPr sz="1600" spc="-40" dirty="0">
                <a:solidFill>
                  <a:srgbClr val="231F20"/>
                </a:solidFill>
                <a:latin typeface="Calibri"/>
                <a:cs typeface="Calibri"/>
              </a:rPr>
              <a:t>de</a:t>
            </a:r>
            <a:r>
              <a:rPr sz="1600" spc="-45" dirty="0">
                <a:solidFill>
                  <a:srgbClr val="231F20"/>
                </a:solidFill>
                <a:latin typeface="Calibri"/>
                <a:cs typeface="Calibri"/>
              </a:rPr>
              <a:t> </a:t>
            </a:r>
            <a:r>
              <a:rPr sz="1600" spc="-10" dirty="0">
                <a:solidFill>
                  <a:srgbClr val="231F20"/>
                </a:solidFill>
                <a:latin typeface="Calibri"/>
                <a:cs typeface="Calibri"/>
              </a:rPr>
              <a:t>disparo.</a:t>
            </a:r>
            <a:endParaRPr sz="1600" dirty="0">
              <a:latin typeface="Calibri"/>
              <a:cs typeface="Calibri"/>
            </a:endParaRPr>
          </a:p>
        </p:txBody>
      </p:sp>
      <p:sp>
        <p:nvSpPr>
          <p:cNvPr id="15" name="object 15"/>
          <p:cNvSpPr txBox="1"/>
          <p:nvPr/>
        </p:nvSpPr>
        <p:spPr>
          <a:xfrm>
            <a:off x="1058862" y="9354185"/>
            <a:ext cx="5438775" cy="186690"/>
          </a:xfrm>
          <a:prstGeom prst="rect">
            <a:avLst/>
          </a:prstGeom>
          <a:solidFill>
            <a:srgbClr val="F3F3F3"/>
          </a:solidFill>
        </p:spPr>
        <p:txBody>
          <a:bodyPr vert="horz" wrap="square" lIns="0" tIns="0" rIns="0" bIns="0" rtlCol="0">
            <a:spAutoFit/>
          </a:bodyPr>
          <a:lstStyle/>
          <a:p>
            <a:pPr marL="19050">
              <a:lnSpc>
                <a:spcPts val="1400"/>
              </a:lnSpc>
            </a:pPr>
            <a:r>
              <a:rPr sz="1200" b="1" spc="45" dirty="0">
                <a:latin typeface="Calibri"/>
                <a:cs typeface="Calibri"/>
              </a:rPr>
              <a:t>2. </a:t>
            </a:r>
            <a:r>
              <a:rPr sz="1200" b="1" spc="-5" dirty="0">
                <a:latin typeface="Calibri"/>
                <a:cs typeface="Calibri"/>
              </a:rPr>
              <a:t>TIPOLOGÍA </a:t>
            </a:r>
            <a:r>
              <a:rPr sz="1200" b="1" spc="-30" dirty="0">
                <a:latin typeface="Calibri"/>
                <a:cs typeface="Calibri"/>
              </a:rPr>
              <a:t>DE </a:t>
            </a:r>
            <a:r>
              <a:rPr sz="1200" b="1" dirty="0">
                <a:latin typeface="Calibri"/>
                <a:cs typeface="Calibri"/>
              </a:rPr>
              <a:t>LOS </a:t>
            </a:r>
            <a:r>
              <a:rPr sz="1200" b="1" spc="-20" dirty="0">
                <a:latin typeface="Calibri"/>
                <a:cs typeface="Calibri"/>
              </a:rPr>
              <a:t>INTERRUPTORES</a:t>
            </a:r>
            <a:r>
              <a:rPr sz="1200" b="1" spc="-114" dirty="0">
                <a:latin typeface="Calibri"/>
                <a:cs typeface="Calibri"/>
              </a:rPr>
              <a:t> </a:t>
            </a:r>
            <a:r>
              <a:rPr sz="1200" b="1" spc="10" dirty="0">
                <a:latin typeface="Calibri"/>
                <a:cs typeface="Calibri"/>
              </a:rPr>
              <a:t>DIFERENCIALES</a:t>
            </a:r>
            <a:endParaRPr sz="1200" dirty="0">
              <a:latin typeface="Calibri"/>
              <a:cs typeface="Calibri"/>
            </a:endParaRPr>
          </a:p>
        </p:txBody>
      </p:sp>
      <p:sp>
        <p:nvSpPr>
          <p:cNvPr id="16" name="object 16"/>
          <p:cNvSpPr txBox="1"/>
          <p:nvPr/>
        </p:nvSpPr>
        <p:spPr>
          <a:xfrm>
            <a:off x="425450" y="9657494"/>
            <a:ext cx="6705600" cy="627095"/>
          </a:xfrm>
          <a:prstGeom prst="rect">
            <a:avLst/>
          </a:prstGeom>
        </p:spPr>
        <p:txBody>
          <a:bodyPr vert="horz" wrap="square" lIns="0" tIns="21590" rIns="0" bIns="0" rtlCol="0">
            <a:spAutoFit/>
          </a:bodyPr>
          <a:lstStyle/>
          <a:p>
            <a:pPr marL="12700" marR="5080" indent="228600">
              <a:lnSpc>
                <a:spcPts val="1410"/>
              </a:lnSpc>
              <a:spcBef>
                <a:spcPts val="170"/>
              </a:spcBef>
            </a:pPr>
            <a:r>
              <a:rPr sz="1600" spc="-20" dirty="0">
                <a:solidFill>
                  <a:srgbClr val="231F20"/>
                </a:solidFill>
                <a:latin typeface="Calibri"/>
                <a:cs typeface="Calibri"/>
              </a:rPr>
              <a:t>En </a:t>
            </a:r>
            <a:r>
              <a:rPr sz="1600" spc="-10" dirty="0">
                <a:solidFill>
                  <a:srgbClr val="231F20"/>
                </a:solidFill>
                <a:latin typeface="Calibri"/>
                <a:cs typeface="Calibri"/>
              </a:rPr>
              <a:t>relación </a:t>
            </a:r>
            <a:r>
              <a:rPr sz="1600" spc="-20" dirty="0">
                <a:solidFill>
                  <a:srgbClr val="231F20"/>
                </a:solidFill>
                <a:latin typeface="Calibri"/>
                <a:cs typeface="Calibri"/>
              </a:rPr>
              <a:t>a </a:t>
            </a:r>
            <a:r>
              <a:rPr sz="1600" spc="5" dirty="0">
                <a:solidFill>
                  <a:srgbClr val="231F20"/>
                </a:solidFill>
                <a:latin typeface="Calibri"/>
                <a:cs typeface="Calibri"/>
              </a:rPr>
              <a:t>la </a:t>
            </a:r>
            <a:r>
              <a:rPr sz="1600" spc="10" dirty="0">
                <a:solidFill>
                  <a:srgbClr val="231F20"/>
                </a:solidFill>
                <a:latin typeface="Calibri"/>
                <a:cs typeface="Calibri"/>
              </a:rPr>
              <a:t>tipología </a:t>
            </a:r>
            <a:r>
              <a:rPr sz="1600" spc="-15" dirty="0">
                <a:solidFill>
                  <a:srgbClr val="231F20"/>
                </a:solidFill>
                <a:latin typeface="Calibri"/>
                <a:cs typeface="Calibri"/>
              </a:rPr>
              <a:t>del aparato, </a:t>
            </a:r>
            <a:r>
              <a:rPr sz="1600" dirty="0">
                <a:solidFill>
                  <a:srgbClr val="231F20"/>
                </a:solidFill>
                <a:latin typeface="Calibri"/>
                <a:cs typeface="Calibri"/>
              </a:rPr>
              <a:t>los </a:t>
            </a:r>
            <a:r>
              <a:rPr sz="1600" spc="-20" dirty="0">
                <a:solidFill>
                  <a:srgbClr val="231F20"/>
                </a:solidFill>
                <a:latin typeface="Calibri"/>
                <a:cs typeface="Calibri"/>
              </a:rPr>
              <a:t>interruptores </a:t>
            </a:r>
            <a:r>
              <a:rPr sz="1600" spc="-5" dirty="0">
                <a:solidFill>
                  <a:srgbClr val="231F20"/>
                </a:solidFill>
                <a:latin typeface="Calibri"/>
                <a:cs typeface="Calibri"/>
              </a:rPr>
              <a:t>diferenciales </a:t>
            </a:r>
            <a:r>
              <a:rPr sz="1600" spc="-25" dirty="0">
                <a:solidFill>
                  <a:srgbClr val="231F20"/>
                </a:solidFill>
                <a:latin typeface="Calibri"/>
                <a:cs typeface="Calibri"/>
              </a:rPr>
              <a:t>se </a:t>
            </a:r>
            <a:r>
              <a:rPr sz="1600" spc="-35" dirty="0">
                <a:solidFill>
                  <a:srgbClr val="231F20"/>
                </a:solidFill>
                <a:latin typeface="Calibri"/>
                <a:cs typeface="Calibri"/>
              </a:rPr>
              <a:t>pueden  </a:t>
            </a:r>
            <a:r>
              <a:rPr sz="1600" spc="-15" dirty="0">
                <a:solidFill>
                  <a:srgbClr val="231F20"/>
                </a:solidFill>
                <a:latin typeface="Calibri"/>
                <a:cs typeface="Calibri"/>
              </a:rPr>
              <a:t>encontrar:</a:t>
            </a:r>
            <a:endParaRPr sz="1600" dirty="0">
              <a:latin typeface="Calibri"/>
              <a:cs typeface="Calibri"/>
            </a:endParaRPr>
          </a:p>
          <a:p>
            <a:pPr marL="469900" indent="-228600">
              <a:lnSpc>
                <a:spcPct val="100000"/>
              </a:lnSpc>
              <a:spcBef>
                <a:spcPts val="25"/>
              </a:spcBef>
              <a:buFont typeface="Symbol"/>
              <a:buChar char=""/>
              <a:tabLst>
                <a:tab pos="469900" algn="l"/>
              </a:tabLst>
            </a:pPr>
            <a:r>
              <a:rPr sz="1600" spc="-5" dirty="0">
                <a:solidFill>
                  <a:srgbClr val="231F20"/>
                </a:solidFill>
                <a:latin typeface="Calibri"/>
                <a:cs typeface="Calibri"/>
              </a:rPr>
              <a:t>Diferencial </a:t>
            </a:r>
            <a:r>
              <a:rPr sz="1600" spc="-30" dirty="0">
                <a:solidFill>
                  <a:srgbClr val="231F20"/>
                </a:solidFill>
                <a:latin typeface="Calibri"/>
                <a:cs typeface="Calibri"/>
              </a:rPr>
              <a:t>“puro” </a:t>
            </a:r>
            <a:r>
              <a:rPr sz="1600" spc="30" dirty="0">
                <a:solidFill>
                  <a:srgbClr val="231F20"/>
                </a:solidFill>
                <a:latin typeface="Calibri"/>
                <a:cs typeface="Calibri"/>
              </a:rPr>
              <a:t>(sin </a:t>
            </a:r>
            <a:r>
              <a:rPr sz="1600" spc="-20" dirty="0">
                <a:solidFill>
                  <a:srgbClr val="231F20"/>
                </a:solidFill>
                <a:latin typeface="Calibri"/>
                <a:cs typeface="Calibri"/>
              </a:rPr>
              <a:t>corte magnetotérmico</a:t>
            </a:r>
            <a:r>
              <a:rPr sz="1600" spc="-70" dirty="0">
                <a:solidFill>
                  <a:srgbClr val="231F20"/>
                </a:solidFill>
                <a:latin typeface="Calibri"/>
                <a:cs typeface="Calibri"/>
              </a:rPr>
              <a:t> </a:t>
            </a:r>
            <a:r>
              <a:rPr sz="1600" spc="-15" dirty="0">
                <a:solidFill>
                  <a:srgbClr val="231F20"/>
                </a:solidFill>
                <a:latin typeface="Calibri"/>
                <a:cs typeface="Calibri"/>
              </a:rPr>
              <a:t>incorporado)</a:t>
            </a:r>
            <a:endParaRPr sz="1600" dirty="0">
              <a:latin typeface="Calibri"/>
              <a:cs typeface="Calibri"/>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5450" y="473075"/>
            <a:ext cx="6705600" cy="6325129"/>
          </a:xfrm>
          <a:prstGeom prst="rect">
            <a:avLst/>
          </a:prstGeom>
        </p:spPr>
        <p:txBody>
          <a:bodyPr vert="horz" wrap="square" lIns="0" tIns="12700" rIns="0" bIns="0" rtlCol="0">
            <a:spAutoFit/>
          </a:bodyPr>
          <a:lstStyle/>
          <a:p>
            <a:pPr marL="469900" indent="-228600" algn="just">
              <a:lnSpc>
                <a:spcPct val="100000"/>
              </a:lnSpc>
              <a:spcBef>
                <a:spcPts val="100"/>
              </a:spcBef>
              <a:buFont typeface="Symbol"/>
              <a:buChar char=""/>
              <a:tabLst>
                <a:tab pos="469900" algn="l"/>
              </a:tabLst>
            </a:pPr>
            <a:r>
              <a:rPr sz="1400" spc="-10" dirty="0">
                <a:solidFill>
                  <a:srgbClr val="231F20"/>
                </a:solidFill>
                <a:latin typeface="Calibri"/>
                <a:cs typeface="Calibri"/>
              </a:rPr>
              <a:t>Interruptor magnetotérmico-diferencial</a:t>
            </a:r>
            <a:r>
              <a:rPr sz="1400" spc="-95" dirty="0">
                <a:solidFill>
                  <a:srgbClr val="231F20"/>
                </a:solidFill>
                <a:latin typeface="Calibri"/>
                <a:cs typeface="Calibri"/>
              </a:rPr>
              <a:t> </a:t>
            </a:r>
            <a:r>
              <a:rPr sz="1400" spc="-5" dirty="0">
                <a:solidFill>
                  <a:srgbClr val="231F20"/>
                </a:solidFill>
                <a:latin typeface="Calibri"/>
                <a:cs typeface="Calibri"/>
              </a:rPr>
              <a:t>(combinado)</a:t>
            </a:r>
            <a:endParaRPr sz="1400" dirty="0">
              <a:latin typeface="Calibri"/>
              <a:cs typeface="Calibri"/>
            </a:endParaRPr>
          </a:p>
          <a:p>
            <a:pPr marL="469900" indent="-228600" algn="just">
              <a:lnSpc>
                <a:spcPct val="100000"/>
              </a:lnSpc>
              <a:spcBef>
                <a:spcPts val="65"/>
              </a:spcBef>
              <a:buFont typeface="Symbol"/>
              <a:buChar char=""/>
              <a:tabLst>
                <a:tab pos="469900" algn="l"/>
              </a:tabLst>
            </a:pPr>
            <a:r>
              <a:rPr sz="1400" spc="-20" dirty="0">
                <a:solidFill>
                  <a:srgbClr val="231F20"/>
                </a:solidFill>
                <a:latin typeface="Calibri"/>
                <a:cs typeface="Calibri"/>
              </a:rPr>
              <a:t>Relé</a:t>
            </a:r>
            <a:r>
              <a:rPr sz="1400" spc="75" dirty="0">
                <a:solidFill>
                  <a:srgbClr val="231F20"/>
                </a:solidFill>
                <a:latin typeface="Calibri"/>
                <a:cs typeface="Calibri"/>
              </a:rPr>
              <a:t> </a:t>
            </a:r>
            <a:r>
              <a:rPr sz="1400" dirty="0">
                <a:solidFill>
                  <a:srgbClr val="231F20"/>
                </a:solidFill>
                <a:latin typeface="Calibri"/>
                <a:cs typeface="Calibri"/>
              </a:rPr>
              <a:t>diferencial.</a:t>
            </a:r>
            <a:endParaRPr sz="1400" dirty="0">
              <a:latin typeface="Calibri"/>
              <a:cs typeface="Calibri"/>
            </a:endParaRPr>
          </a:p>
          <a:p>
            <a:pPr algn="just">
              <a:lnSpc>
                <a:spcPct val="100000"/>
              </a:lnSpc>
              <a:spcBef>
                <a:spcPts val="25"/>
              </a:spcBef>
            </a:pPr>
            <a:endParaRPr sz="1400" dirty="0">
              <a:latin typeface="Times New Roman"/>
              <a:cs typeface="Times New Roman"/>
            </a:endParaRPr>
          </a:p>
          <a:p>
            <a:pPr marL="12700" marR="76200" indent="228600" algn="just">
              <a:lnSpc>
                <a:spcPct val="97700"/>
              </a:lnSpc>
            </a:pPr>
            <a:r>
              <a:rPr sz="1400" spc="-5" dirty="0">
                <a:solidFill>
                  <a:srgbClr val="231F20"/>
                </a:solidFill>
                <a:latin typeface="Calibri"/>
                <a:cs typeface="Calibri"/>
              </a:rPr>
              <a:t>Los </a:t>
            </a:r>
            <a:r>
              <a:rPr sz="1400" spc="-20" dirty="0">
                <a:solidFill>
                  <a:srgbClr val="231F20"/>
                </a:solidFill>
                <a:latin typeface="Calibri"/>
                <a:cs typeface="Calibri"/>
              </a:rPr>
              <a:t>interruptores </a:t>
            </a:r>
            <a:r>
              <a:rPr sz="1400" spc="-5" dirty="0">
                <a:solidFill>
                  <a:srgbClr val="231F20"/>
                </a:solidFill>
                <a:latin typeface="Calibri"/>
                <a:cs typeface="Calibri"/>
              </a:rPr>
              <a:t>diferenciales </a:t>
            </a:r>
            <a:r>
              <a:rPr sz="1400" spc="-15" dirty="0">
                <a:solidFill>
                  <a:srgbClr val="231F20"/>
                </a:solidFill>
                <a:latin typeface="Calibri"/>
                <a:cs typeface="Calibri"/>
              </a:rPr>
              <a:t>combinados, </a:t>
            </a:r>
            <a:r>
              <a:rPr sz="1400" spc="-10" dirty="0">
                <a:solidFill>
                  <a:srgbClr val="231F20"/>
                </a:solidFill>
                <a:latin typeface="Calibri"/>
                <a:cs typeface="Calibri"/>
              </a:rPr>
              <a:t>disponen, </a:t>
            </a:r>
            <a:r>
              <a:rPr sz="1400" spc="-30" dirty="0">
                <a:solidFill>
                  <a:srgbClr val="231F20"/>
                </a:solidFill>
                <a:latin typeface="Calibri"/>
                <a:cs typeface="Calibri"/>
              </a:rPr>
              <a:t>en </a:t>
            </a:r>
            <a:r>
              <a:rPr sz="1400" spc="-25" dirty="0">
                <a:solidFill>
                  <a:srgbClr val="231F20"/>
                </a:solidFill>
                <a:latin typeface="Calibri"/>
                <a:cs typeface="Calibri"/>
              </a:rPr>
              <a:t>un </a:t>
            </a:r>
            <a:r>
              <a:rPr sz="1400" spc="-10" dirty="0">
                <a:solidFill>
                  <a:srgbClr val="231F20"/>
                </a:solidFill>
                <a:latin typeface="Calibri"/>
                <a:cs typeface="Calibri"/>
              </a:rPr>
              <a:t>único </a:t>
            </a:r>
            <a:r>
              <a:rPr sz="1400" spc="-15" dirty="0">
                <a:solidFill>
                  <a:srgbClr val="231F20"/>
                </a:solidFill>
                <a:latin typeface="Calibri"/>
                <a:cs typeface="Calibri"/>
              </a:rPr>
              <a:t>aparato, </a:t>
            </a:r>
            <a:r>
              <a:rPr sz="1400" dirty="0">
                <a:solidFill>
                  <a:srgbClr val="231F20"/>
                </a:solidFill>
                <a:latin typeface="Calibri"/>
                <a:cs typeface="Calibri"/>
              </a:rPr>
              <a:t>la  </a:t>
            </a:r>
            <a:r>
              <a:rPr sz="1400" spc="-5" dirty="0">
                <a:solidFill>
                  <a:srgbClr val="231F20"/>
                </a:solidFill>
                <a:latin typeface="Calibri"/>
                <a:cs typeface="Calibri"/>
              </a:rPr>
              <a:t>función </a:t>
            </a:r>
            <a:r>
              <a:rPr sz="1400" spc="-40" dirty="0">
                <a:solidFill>
                  <a:srgbClr val="231F20"/>
                </a:solidFill>
                <a:latin typeface="Calibri"/>
                <a:cs typeface="Calibri"/>
              </a:rPr>
              <a:t>de </a:t>
            </a:r>
            <a:r>
              <a:rPr sz="1400" spc="-10" dirty="0">
                <a:solidFill>
                  <a:srgbClr val="231F20"/>
                </a:solidFill>
                <a:latin typeface="Calibri"/>
                <a:cs typeface="Calibri"/>
              </a:rPr>
              <a:t>protección </a:t>
            </a:r>
            <a:r>
              <a:rPr sz="1400" spc="-5" dirty="0">
                <a:solidFill>
                  <a:srgbClr val="231F20"/>
                </a:solidFill>
                <a:latin typeface="Calibri"/>
                <a:cs typeface="Calibri"/>
              </a:rPr>
              <a:t>diferencial </a:t>
            </a:r>
            <a:r>
              <a:rPr sz="1400" spc="-15" dirty="0">
                <a:solidFill>
                  <a:srgbClr val="231F20"/>
                </a:solidFill>
                <a:latin typeface="Calibri"/>
                <a:cs typeface="Calibri"/>
              </a:rPr>
              <a:t>y magnetotérmica, del </a:t>
            </a:r>
            <a:r>
              <a:rPr sz="1400" spc="-20" dirty="0">
                <a:solidFill>
                  <a:srgbClr val="231F20"/>
                </a:solidFill>
                <a:latin typeface="Calibri"/>
                <a:cs typeface="Calibri"/>
              </a:rPr>
              <a:t>interruptor </a:t>
            </a:r>
            <a:r>
              <a:rPr sz="1400" spc="-15" dirty="0">
                <a:solidFill>
                  <a:srgbClr val="231F20"/>
                </a:solidFill>
                <a:latin typeface="Calibri"/>
                <a:cs typeface="Calibri"/>
              </a:rPr>
              <a:t>automático. </a:t>
            </a:r>
            <a:r>
              <a:rPr sz="1400" spc="-5" dirty="0">
                <a:solidFill>
                  <a:srgbClr val="231F20"/>
                </a:solidFill>
                <a:latin typeface="Calibri"/>
                <a:cs typeface="Calibri"/>
              </a:rPr>
              <a:t>Los  </a:t>
            </a:r>
            <a:r>
              <a:rPr sz="1400" spc="-20" dirty="0">
                <a:solidFill>
                  <a:srgbClr val="231F20"/>
                </a:solidFill>
                <a:latin typeface="Calibri"/>
                <a:cs typeface="Calibri"/>
              </a:rPr>
              <a:t>interruptores </a:t>
            </a:r>
            <a:r>
              <a:rPr sz="1400" spc="-10" dirty="0">
                <a:solidFill>
                  <a:srgbClr val="231F20"/>
                </a:solidFill>
                <a:latin typeface="Calibri"/>
                <a:cs typeface="Calibri"/>
              </a:rPr>
              <a:t>diferenciales </a:t>
            </a:r>
            <a:r>
              <a:rPr sz="1400" spc="-20" dirty="0">
                <a:solidFill>
                  <a:srgbClr val="231F20"/>
                </a:solidFill>
                <a:latin typeface="Calibri"/>
                <a:cs typeface="Calibri"/>
              </a:rPr>
              <a:t>combinados </a:t>
            </a:r>
            <a:r>
              <a:rPr sz="1400" spc="-5" dirty="0">
                <a:solidFill>
                  <a:srgbClr val="231F20"/>
                </a:solidFill>
                <a:latin typeface="Calibri"/>
                <a:cs typeface="Calibri"/>
              </a:rPr>
              <a:t>intervienen tanto </a:t>
            </a:r>
            <a:r>
              <a:rPr sz="1400" spc="-35" dirty="0">
                <a:solidFill>
                  <a:srgbClr val="231F20"/>
                </a:solidFill>
                <a:latin typeface="Calibri"/>
                <a:cs typeface="Calibri"/>
              </a:rPr>
              <a:t>por </a:t>
            </a:r>
            <a:r>
              <a:rPr sz="1400" spc="-15" dirty="0">
                <a:solidFill>
                  <a:srgbClr val="231F20"/>
                </a:solidFill>
                <a:latin typeface="Calibri"/>
                <a:cs typeface="Calibri"/>
              </a:rPr>
              <a:t>corrientes </a:t>
            </a:r>
            <a:r>
              <a:rPr sz="1400" spc="-40" dirty="0">
                <a:solidFill>
                  <a:srgbClr val="231F20"/>
                </a:solidFill>
                <a:latin typeface="Calibri"/>
                <a:cs typeface="Calibri"/>
              </a:rPr>
              <a:t>de </a:t>
            </a:r>
            <a:r>
              <a:rPr sz="1400" spc="-5" dirty="0">
                <a:solidFill>
                  <a:srgbClr val="231F20"/>
                </a:solidFill>
                <a:latin typeface="Calibri"/>
                <a:cs typeface="Calibri"/>
              </a:rPr>
              <a:t>fuga </a:t>
            </a:r>
            <a:r>
              <a:rPr sz="1400" spc="-40" dirty="0">
                <a:solidFill>
                  <a:srgbClr val="231F20"/>
                </a:solidFill>
                <a:latin typeface="Calibri"/>
                <a:cs typeface="Calibri"/>
              </a:rPr>
              <a:t>como  </a:t>
            </a:r>
            <a:r>
              <a:rPr sz="1400" spc="-35" dirty="0">
                <a:solidFill>
                  <a:srgbClr val="231F20"/>
                </a:solidFill>
                <a:latin typeface="Calibri"/>
                <a:cs typeface="Calibri"/>
              </a:rPr>
              <a:t>por </a:t>
            </a:r>
            <a:r>
              <a:rPr sz="1400" spc="-20" dirty="0">
                <a:solidFill>
                  <a:srgbClr val="231F20"/>
                </a:solidFill>
                <a:latin typeface="Calibri"/>
                <a:cs typeface="Calibri"/>
              </a:rPr>
              <a:t>sobrecargas </a:t>
            </a:r>
            <a:r>
              <a:rPr sz="1400" spc="-35" dirty="0">
                <a:solidFill>
                  <a:srgbClr val="231F20"/>
                </a:solidFill>
                <a:latin typeface="Calibri"/>
                <a:cs typeface="Calibri"/>
              </a:rPr>
              <a:t>o </a:t>
            </a:r>
            <a:r>
              <a:rPr sz="1400" spc="-5" dirty="0">
                <a:solidFill>
                  <a:srgbClr val="231F20"/>
                </a:solidFill>
                <a:latin typeface="Calibri"/>
                <a:cs typeface="Calibri"/>
              </a:rPr>
              <a:t>cortocircuitos </a:t>
            </a:r>
            <a:r>
              <a:rPr sz="1400" spc="-15" dirty="0">
                <a:solidFill>
                  <a:srgbClr val="231F20"/>
                </a:solidFill>
                <a:latin typeface="Calibri"/>
                <a:cs typeface="Calibri"/>
              </a:rPr>
              <a:t>y </a:t>
            </a:r>
            <a:r>
              <a:rPr sz="1400" spc="-10" dirty="0">
                <a:solidFill>
                  <a:srgbClr val="231F20"/>
                </a:solidFill>
                <a:latin typeface="Calibri"/>
                <a:cs typeface="Calibri"/>
              </a:rPr>
              <a:t>están </a:t>
            </a:r>
            <a:r>
              <a:rPr sz="1400" spc="-15" dirty="0">
                <a:solidFill>
                  <a:srgbClr val="231F20"/>
                </a:solidFill>
                <a:latin typeface="Calibri"/>
                <a:cs typeface="Calibri"/>
              </a:rPr>
              <a:t>autoprotegidos contra corrientes </a:t>
            </a:r>
            <a:r>
              <a:rPr sz="1400" spc="-40" dirty="0">
                <a:solidFill>
                  <a:srgbClr val="231F20"/>
                </a:solidFill>
                <a:latin typeface="Calibri"/>
                <a:cs typeface="Calibri"/>
              </a:rPr>
              <a:t>de  </a:t>
            </a:r>
            <a:r>
              <a:rPr sz="1400" spc="-5" dirty="0">
                <a:solidFill>
                  <a:srgbClr val="231F20"/>
                </a:solidFill>
                <a:latin typeface="Calibri"/>
                <a:cs typeface="Calibri"/>
              </a:rPr>
              <a:t>cortocircuito </a:t>
            </a:r>
            <a:r>
              <a:rPr sz="1400" spc="-15" dirty="0">
                <a:solidFill>
                  <a:srgbClr val="231F20"/>
                </a:solidFill>
                <a:latin typeface="Calibri"/>
                <a:cs typeface="Calibri"/>
              </a:rPr>
              <a:t>del valor </a:t>
            </a:r>
            <a:r>
              <a:rPr sz="1400" spc="-5" dirty="0">
                <a:solidFill>
                  <a:srgbClr val="231F20"/>
                </a:solidFill>
                <a:latin typeface="Calibri"/>
                <a:cs typeface="Calibri"/>
              </a:rPr>
              <a:t>indicado </a:t>
            </a:r>
            <a:r>
              <a:rPr sz="1400" spc="-25" dirty="0">
                <a:solidFill>
                  <a:srgbClr val="231F20"/>
                </a:solidFill>
                <a:latin typeface="Calibri"/>
                <a:cs typeface="Calibri"/>
              </a:rPr>
              <a:t>en</a:t>
            </a:r>
            <a:r>
              <a:rPr sz="1400" spc="10" dirty="0">
                <a:solidFill>
                  <a:srgbClr val="231F20"/>
                </a:solidFill>
                <a:latin typeface="Calibri"/>
                <a:cs typeface="Calibri"/>
              </a:rPr>
              <a:t> </a:t>
            </a:r>
            <a:r>
              <a:rPr sz="1400" spc="-5" dirty="0">
                <a:solidFill>
                  <a:srgbClr val="231F20"/>
                </a:solidFill>
                <a:latin typeface="Calibri"/>
                <a:cs typeface="Calibri"/>
              </a:rPr>
              <a:t>el </a:t>
            </a:r>
            <a:r>
              <a:rPr sz="1400" spc="-15" dirty="0">
                <a:solidFill>
                  <a:srgbClr val="231F20"/>
                </a:solidFill>
                <a:latin typeface="Calibri"/>
                <a:cs typeface="Calibri"/>
              </a:rPr>
              <a:t>aparato.</a:t>
            </a:r>
            <a:endParaRPr sz="1400" dirty="0">
              <a:latin typeface="Calibri"/>
              <a:cs typeface="Calibri"/>
            </a:endParaRPr>
          </a:p>
          <a:p>
            <a:pPr algn="just">
              <a:lnSpc>
                <a:spcPct val="100000"/>
              </a:lnSpc>
              <a:spcBef>
                <a:spcPts val="25"/>
              </a:spcBef>
            </a:pPr>
            <a:endParaRPr sz="1400" dirty="0">
              <a:latin typeface="Times New Roman"/>
              <a:cs typeface="Times New Roman"/>
            </a:endParaRPr>
          </a:p>
          <a:p>
            <a:pPr marL="12700" marR="36830" indent="228600" algn="just">
              <a:lnSpc>
                <a:spcPct val="97800"/>
              </a:lnSpc>
              <a:spcBef>
                <a:spcPts val="5"/>
              </a:spcBef>
            </a:pPr>
            <a:r>
              <a:rPr sz="1400" spc="-5" dirty="0">
                <a:solidFill>
                  <a:srgbClr val="231F20"/>
                </a:solidFill>
                <a:latin typeface="Calibri"/>
                <a:cs typeface="Calibri"/>
              </a:rPr>
              <a:t>Los </a:t>
            </a:r>
            <a:r>
              <a:rPr sz="1400" spc="-20" dirty="0">
                <a:solidFill>
                  <a:srgbClr val="231F20"/>
                </a:solidFill>
                <a:latin typeface="Calibri"/>
                <a:cs typeface="Calibri"/>
              </a:rPr>
              <a:t>interruptores </a:t>
            </a:r>
            <a:r>
              <a:rPr sz="1400" spc="-5" dirty="0">
                <a:solidFill>
                  <a:srgbClr val="231F20"/>
                </a:solidFill>
                <a:latin typeface="Calibri"/>
                <a:cs typeface="Calibri"/>
              </a:rPr>
              <a:t>diferenciales </a:t>
            </a:r>
            <a:r>
              <a:rPr sz="1400" spc="-30" dirty="0">
                <a:solidFill>
                  <a:srgbClr val="231F20"/>
                </a:solidFill>
                <a:latin typeface="Calibri"/>
                <a:cs typeface="Calibri"/>
              </a:rPr>
              <a:t>puros </a:t>
            </a:r>
            <a:r>
              <a:rPr sz="1400" spc="-15" dirty="0">
                <a:solidFill>
                  <a:srgbClr val="231F20"/>
                </a:solidFill>
                <a:latin typeface="Calibri"/>
                <a:cs typeface="Calibri"/>
              </a:rPr>
              <a:t>son </a:t>
            </a:r>
            <a:r>
              <a:rPr sz="1400" spc="-5" dirty="0">
                <a:solidFill>
                  <a:srgbClr val="231F20"/>
                </a:solidFill>
                <a:latin typeface="Calibri"/>
                <a:cs typeface="Calibri"/>
              </a:rPr>
              <a:t>sensibles </a:t>
            </a:r>
            <a:r>
              <a:rPr sz="1400" spc="-25" dirty="0">
                <a:solidFill>
                  <a:srgbClr val="231F20"/>
                </a:solidFill>
                <a:latin typeface="Calibri"/>
                <a:cs typeface="Calibri"/>
              </a:rPr>
              <a:t>solamente </a:t>
            </a:r>
            <a:r>
              <a:rPr sz="1400" spc="-20" dirty="0">
                <a:solidFill>
                  <a:srgbClr val="231F20"/>
                </a:solidFill>
                <a:latin typeface="Calibri"/>
                <a:cs typeface="Calibri"/>
              </a:rPr>
              <a:t>a </a:t>
            </a:r>
            <a:r>
              <a:rPr sz="1400" spc="-15" dirty="0">
                <a:solidFill>
                  <a:srgbClr val="231F20"/>
                </a:solidFill>
                <a:latin typeface="Calibri"/>
                <a:cs typeface="Calibri"/>
              </a:rPr>
              <a:t>corrientes </a:t>
            </a:r>
            <a:r>
              <a:rPr sz="1400" spc="-40" dirty="0">
                <a:solidFill>
                  <a:srgbClr val="231F20"/>
                </a:solidFill>
                <a:latin typeface="Calibri"/>
                <a:cs typeface="Calibri"/>
              </a:rPr>
              <a:t>de </a:t>
            </a:r>
            <a:r>
              <a:rPr sz="1400" spc="5" dirty="0">
                <a:solidFill>
                  <a:srgbClr val="231F20"/>
                </a:solidFill>
                <a:latin typeface="Calibri"/>
                <a:cs typeface="Calibri"/>
              </a:rPr>
              <a:t>fuga.  </a:t>
            </a:r>
            <a:r>
              <a:rPr sz="1400" spc="-20" dirty="0">
                <a:solidFill>
                  <a:srgbClr val="231F20"/>
                </a:solidFill>
                <a:latin typeface="Calibri"/>
                <a:cs typeface="Calibri"/>
              </a:rPr>
              <a:t>Se </a:t>
            </a:r>
            <a:r>
              <a:rPr sz="1400" spc="-35" dirty="0">
                <a:solidFill>
                  <a:srgbClr val="231F20"/>
                </a:solidFill>
                <a:latin typeface="Calibri"/>
                <a:cs typeface="Calibri"/>
              </a:rPr>
              <a:t>deben </a:t>
            </a:r>
            <a:r>
              <a:rPr sz="1400" spc="-40" dirty="0">
                <a:solidFill>
                  <a:srgbClr val="231F20"/>
                </a:solidFill>
                <a:latin typeface="Calibri"/>
                <a:cs typeface="Calibri"/>
              </a:rPr>
              <a:t>de </a:t>
            </a:r>
            <a:r>
              <a:rPr sz="1400" spc="10" dirty="0">
                <a:solidFill>
                  <a:srgbClr val="231F20"/>
                </a:solidFill>
                <a:latin typeface="Calibri"/>
                <a:cs typeface="Calibri"/>
              </a:rPr>
              <a:t>utilizar </a:t>
            </a:r>
            <a:r>
              <a:rPr sz="1400" spc="-25" dirty="0">
                <a:solidFill>
                  <a:srgbClr val="231F20"/>
                </a:solidFill>
                <a:latin typeface="Calibri"/>
                <a:cs typeface="Calibri"/>
              </a:rPr>
              <a:t>en </a:t>
            </a:r>
            <a:r>
              <a:rPr sz="1400" spc="-15" dirty="0">
                <a:solidFill>
                  <a:srgbClr val="231F20"/>
                </a:solidFill>
                <a:latin typeface="Calibri"/>
                <a:cs typeface="Calibri"/>
              </a:rPr>
              <a:t>serie </a:t>
            </a:r>
            <a:r>
              <a:rPr sz="1400" spc="5" dirty="0">
                <a:solidFill>
                  <a:srgbClr val="231F20"/>
                </a:solidFill>
                <a:latin typeface="Calibri"/>
                <a:cs typeface="Calibri"/>
              </a:rPr>
              <a:t>(aguas </a:t>
            </a:r>
            <a:r>
              <a:rPr sz="1400" dirty="0">
                <a:solidFill>
                  <a:srgbClr val="231F20"/>
                </a:solidFill>
                <a:latin typeface="Calibri"/>
                <a:cs typeface="Calibri"/>
              </a:rPr>
              <a:t>abajo) </a:t>
            </a:r>
            <a:r>
              <a:rPr sz="1400" spc="-15" dirty="0">
                <a:solidFill>
                  <a:srgbClr val="231F20"/>
                </a:solidFill>
                <a:latin typeface="Calibri"/>
                <a:cs typeface="Calibri"/>
              </a:rPr>
              <a:t>con </a:t>
            </a:r>
            <a:r>
              <a:rPr sz="1400" spc="-20" dirty="0">
                <a:solidFill>
                  <a:srgbClr val="231F20"/>
                </a:solidFill>
                <a:latin typeface="Calibri"/>
                <a:cs typeface="Calibri"/>
              </a:rPr>
              <a:t>un </a:t>
            </a:r>
            <a:r>
              <a:rPr sz="1400" spc="-15" dirty="0">
                <a:solidFill>
                  <a:srgbClr val="231F20"/>
                </a:solidFill>
                <a:latin typeface="Calibri"/>
                <a:cs typeface="Calibri"/>
              </a:rPr>
              <a:t>interruptor automático </a:t>
            </a:r>
            <a:r>
              <a:rPr sz="1400" spc="-35" dirty="0">
                <a:solidFill>
                  <a:srgbClr val="231F20"/>
                </a:solidFill>
                <a:latin typeface="Calibri"/>
                <a:cs typeface="Calibri"/>
              </a:rPr>
              <a:t>o </a:t>
            </a:r>
            <a:r>
              <a:rPr sz="1400" spc="-20" dirty="0">
                <a:solidFill>
                  <a:srgbClr val="231F20"/>
                </a:solidFill>
                <a:latin typeface="Calibri"/>
                <a:cs typeface="Calibri"/>
              </a:rPr>
              <a:t>un </a:t>
            </a:r>
            <a:r>
              <a:rPr sz="1400" dirty="0">
                <a:solidFill>
                  <a:srgbClr val="231F20"/>
                </a:solidFill>
                <a:latin typeface="Calibri"/>
                <a:cs typeface="Calibri"/>
              </a:rPr>
              <a:t>fusible  </a:t>
            </a:r>
            <a:r>
              <a:rPr sz="1400" spc="-45" dirty="0">
                <a:solidFill>
                  <a:srgbClr val="231F20"/>
                </a:solidFill>
                <a:latin typeface="Calibri"/>
                <a:cs typeface="Calibri"/>
              </a:rPr>
              <a:t>que </a:t>
            </a:r>
            <a:r>
              <a:rPr sz="1400" dirty="0">
                <a:solidFill>
                  <a:srgbClr val="231F20"/>
                </a:solidFill>
                <a:latin typeface="Calibri"/>
                <a:cs typeface="Calibri"/>
              </a:rPr>
              <a:t>los </a:t>
            </a:r>
            <a:r>
              <a:rPr sz="1400" spc="-15" dirty="0">
                <a:solidFill>
                  <a:srgbClr val="231F20"/>
                </a:solidFill>
                <a:latin typeface="Calibri"/>
                <a:cs typeface="Calibri"/>
              </a:rPr>
              <a:t>proteja </a:t>
            </a:r>
            <a:r>
              <a:rPr sz="1400" spc="-40" dirty="0">
                <a:solidFill>
                  <a:srgbClr val="231F20"/>
                </a:solidFill>
                <a:latin typeface="Calibri"/>
                <a:cs typeface="Calibri"/>
              </a:rPr>
              <a:t>de </a:t>
            </a:r>
            <a:r>
              <a:rPr sz="1400" spc="-20" dirty="0">
                <a:solidFill>
                  <a:srgbClr val="231F20"/>
                </a:solidFill>
                <a:latin typeface="Calibri"/>
                <a:cs typeface="Calibri"/>
              </a:rPr>
              <a:t>una </a:t>
            </a:r>
            <a:r>
              <a:rPr sz="1400" spc="-10" dirty="0">
                <a:solidFill>
                  <a:srgbClr val="231F20"/>
                </a:solidFill>
                <a:latin typeface="Calibri"/>
                <a:cs typeface="Calibri"/>
              </a:rPr>
              <a:t>posible </a:t>
            </a:r>
            <a:r>
              <a:rPr sz="1400" spc="-15" dirty="0">
                <a:solidFill>
                  <a:srgbClr val="231F20"/>
                </a:solidFill>
                <a:latin typeface="Calibri"/>
                <a:cs typeface="Calibri"/>
              </a:rPr>
              <a:t>sobrecorriente, </a:t>
            </a:r>
            <a:r>
              <a:rPr sz="1400" spc="-20" dirty="0">
                <a:solidFill>
                  <a:srgbClr val="231F20"/>
                </a:solidFill>
                <a:latin typeface="Calibri"/>
                <a:cs typeface="Calibri"/>
              </a:rPr>
              <a:t>cuando </a:t>
            </a:r>
            <a:r>
              <a:rPr sz="1400" spc="-25" dirty="0">
                <a:solidFill>
                  <a:srgbClr val="231F20"/>
                </a:solidFill>
                <a:latin typeface="Calibri"/>
                <a:cs typeface="Calibri"/>
              </a:rPr>
              <a:t>se </a:t>
            </a:r>
            <a:r>
              <a:rPr sz="1400" spc="-30" dirty="0">
                <a:solidFill>
                  <a:srgbClr val="231F20"/>
                </a:solidFill>
                <a:latin typeface="Calibri"/>
                <a:cs typeface="Calibri"/>
              </a:rPr>
              <a:t>den </a:t>
            </a:r>
            <a:r>
              <a:rPr sz="1400" spc="-10" dirty="0">
                <a:solidFill>
                  <a:srgbClr val="231F20"/>
                </a:solidFill>
                <a:latin typeface="Calibri"/>
                <a:cs typeface="Calibri"/>
              </a:rPr>
              <a:t>valores, </a:t>
            </a:r>
            <a:r>
              <a:rPr sz="1400" spc="-25" dirty="0">
                <a:solidFill>
                  <a:srgbClr val="231F20"/>
                </a:solidFill>
                <a:latin typeface="Calibri"/>
                <a:cs typeface="Calibri"/>
              </a:rPr>
              <a:t>en </a:t>
            </a:r>
            <a:r>
              <a:rPr sz="1400" spc="5" dirty="0">
                <a:solidFill>
                  <a:srgbClr val="231F20"/>
                </a:solidFill>
                <a:latin typeface="Calibri"/>
                <a:cs typeface="Calibri"/>
              </a:rPr>
              <a:t>la  </a:t>
            </a:r>
            <a:r>
              <a:rPr sz="1400" spc="10" dirty="0">
                <a:solidFill>
                  <a:srgbClr val="231F20"/>
                </a:solidFill>
                <a:latin typeface="Calibri"/>
                <a:cs typeface="Calibri"/>
              </a:rPr>
              <a:t>instalación, </a:t>
            </a:r>
            <a:r>
              <a:rPr sz="1400" spc="-45" dirty="0">
                <a:solidFill>
                  <a:srgbClr val="231F20"/>
                </a:solidFill>
                <a:latin typeface="Calibri"/>
                <a:cs typeface="Calibri"/>
              </a:rPr>
              <a:t>que </a:t>
            </a:r>
            <a:r>
              <a:rPr sz="1400" spc="-30" dirty="0">
                <a:solidFill>
                  <a:srgbClr val="231F20"/>
                </a:solidFill>
                <a:latin typeface="Calibri"/>
                <a:cs typeface="Calibri"/>
              </a:rPr>
              <a:t>puedan </a:t>
            </a:r>
            <a:r>
              <a:rPr sz="1400" spc="-10" dirty="0">
                <a:solidFill>
                  <a:srgbClr val="231F20"/>
                </a:solidFill>
                <a:latin typeface="Calibri"/>
                <a:cs typeface="Calibri"/>
              </a:rPr>
              <a:t>dañarlo. </a:t>
            </a:r>
            <a:r>
              <a:rPr sz="1400" spc="5" dirty="0">
                <a:solidFill>
                  <a:srgbClr val="231F20"/>
                </a:solidFill>
                <a:latin typeface="Calibri"/>
                <a:cs typeface="Calibri"/>
              </a:rPr>
              <a:t>Así </a:t>
            </a:r>
            <a:r>
              <a:rPr sz="1400" spc="-35" dirty="0">
                <a:solidFill>
                  <a:srgbClr val="231F20"/>
                </a:solidFill>
                <a:latin typeface="Calibri"/>
                <a:cs typeface="Calibri"/>
              </a:rPr>
              <a:t>mismo </a:t>
            </a:r>
            <a:r>
              <a:rPr sz="1400" spc="-15" dirty="0">
                <a:solidFill>
                  <a:srgbClr val="231F20"/>
                </a:solidFill>
                <a:latin typeface="Calibri"/>
                <a:cs typeface="Calibri"/>
              </a:rPr>
              <a:t>estos </a:t>
            </a:r>
            <a:r>
              <a:rPr sz="1400" spc="-20" dirty="0">
                <a:solidFill>
                  <a:srgbClr val="231F20"/>
                </a:solidFill>
                <a:latin typeface="Calibri"/>
                <a:cs typeface="Calibri"/>
              </a:rPr>
              <a:t>aparatos </a:t>
            </a:r>
            <a:r>
              <a:rPr sz="1400" spc="-35" dirty="0">
                <a:solidFill>
                  <a:srgbClr val="231F20"/>
                </a:solidFill>
                <a:latin typeface="Calibri"/>
                <a:cs typeface="Calibri"/>
              </a:rPr>
              <a:t>deben poseer </a:t>
            </a:r>
            <a:r>
              <a:rPr sz="1400" spc="-20" dirty="0">
                <a:solidFill>
                  <a:srgbClr val="231F20"/>
                </a:solidFill>
                <a:latin typeface="Calibri"/>
                <a:cs typeface="Calibri"/>
              </a:rPr>
              <a:t>una  </a:t>
            </a:r>
            <a:r>
              <a:rPr sz="1400" spc="-15" dirty="0">
                <a:solidFill>
                  <a:srgbClr val="231F20"/>
                </a:solidFill>
                <a:latin typeface="Calibri"/>
                <a:cs typeface="Calibri"/>
              </a:rPr>
              <a:t>protección </a:t>
            </a:r>
            <a:r>
              <a:rPr sz="1400" spc="-10" dirty="0">
                <a:solidFill>
                  <a:srgbClr val="231F20"/>
                </a:solidFill>
                <a:latin typeface="Calibri"/>
                <a:cs typeface="Calibri"/>
              </a:rPr>
              <a:t>previa, </a:t>
            </a:r>
            <a:r>
              <a:rPr sz="1400" spc="-25" dirty="0">
                <a:solidFill>
                  <a:srgbClr val="231F20"/>
                </a:solidFill>
                <a:latin typeface="Calibri"/>
                <a:cs typeface="Calibri"/>
              </a:rPr>
              <a:t>mediante interruptores </a:t>
            </a:r>
            <a:r>
              <a:rPr sz="1400" spc="-15" dirty="0">
                <a:solidFill>
                  <a:srgbClr val="231F20"/>
                </a:solidFill>
                <a:latin typeface="Calibri"/>
                <a:cs typeface="Calibri"/>
              </a:rPr>
              <a:t>automáticos </a:t>
            </a:r>
            <a:r>
              <a:rPr sz="1400" spc="-45" dirty="0">
                <a:solidFill>
                  <a:srgbClr val="231F20"/>
                </a:solidFill>
                <a:latin typeface="Calibri"/>
                <a:cs typeface="Calibri"/>
              </a:rPr>
              <a:t>que </a:t>
            </a:r>
            <a:r>
              <a:rPr sz="1400" dirty="0">
                <a:solidFill>
                  <a:srgbClr val="231F20"/>
                </a:solidFill>
                <a:latin typeface="Calibri"/>
                <a:cs typeface="Calibri"/>
              </a:rPr>
              <a:t>limiten </a:t>
            </a:r>
            <a:r>
              <a:rPr sz="1400" spc="5" dirty="0">
                <a:solidFill>
                  <a:srgbClr val="231F20"/>
                </a:solidFill>
                <a:latin typeface="Calibri"/>
                <a:cs typeface="Calibri"/>
              </a:rPr>
              <a:t>la </a:t>
            </a:r>
            <a:r>
              <a:rPr sz="1400" spc="-10" dirty="0">
                <a:solidFill>
                  <a:srgbClr val="231F20"/>
                </a:solidFill>
                <a:latin typeface="Calibri"/>
                <a:cs typeface="Calibri"/>
              </a:rPr>
              <a:t>energía  </a:t>
            </a:r>
            <a:r>
              <a:rPr sz="1400" dirty="0">
                <a:solidFill>
                  <a:srgbClr val="231F20"/>
                </a:solidFill>
                <a:latin typeface="Calibri"/>
                <a:cs typeface="Calibri"/>
              </a:rPr>
              <a:t>específica </a:t>
            </a:r>
            <a:r>
              <a:rPr sz="1400" spc="-10" dirty="0">
                <a:solidFill>
                  <a:srgbClr val="231F20"/>
                </a:solidFill>
                <a:latin typeface="Calibri"/>
                <a:cs typeface="Calibri"/>
              </a:rPr>
              <a:t>pasante, </a:t>
            </a:r>
            <a:r>
              <a:rPr sz="1400" spc="-15" dirty="0">
                <a:solidFill>
                  <a:srgbClr val="231F20"/>
                </a:solidFill>
                <a:latin typeface="Calibri"/>
                <a:cs typeface="Calibri"/>
              </a:rPr>
              <a:t>y actúen </a:t>
            </a:r>
            <a:r>
              <a:rPr sz="1400" spc="-40" dirty="0">
                <a:solidFill>
                  <a:srgbClr val="231F20"/>
                </a:solidFill>
                <a:latin typeface="Calibri"/>
                <a:cs typeface="Calibri"/>
              </a:rPr>
              <a:t>como </a:t>
            </a:r>
            <a:r>
              <a:rPr sz="1400" spc="-15" dirty="0">
                <a:solidFill>
                  <a:srgbClr val="231F20"/>
                </a:solidFill>
                <a:latin typeface="Calibri"/>
                <a:cs typeface="Calibri"/>
              </a:rPr>
              <a:t>interruptor </a:t>
            </a:r>
            <a:r>
              <a:rPr sz="1400" spc="-40" dirty="0">
                <a:solidFill>
                  <a:srgbClr val="231F20"/>
                </a:solidFill>
                <a:latin typeface="Calibri"/>
                <a:cs typeface="Calibri"/>
              </a:rPr>
              <a:t>de </a:t>
            </a:r>
            <a:r>
              <a:rPr sz="1400" spc="-20" dirty="0">
                <a:solidFill>
                  <a:srgbClr val="231F20"/>
                </a:solidFill>
                <a:latin typeface="Calibri"/>
                <a:cs typeface="Calibri"/>
              </a:rPr>
              <a:t>corte </a:t>
            </a:r>
            <a:r>
              <a:rPr sz="1400" spc="-15" dirty="0">
                <a:solidFill>
                  <a:srgbClr val="231F20"/>
                </a:solidFill>
                <a:latin typeface="Calibri"/>
                <a:cs typeface="Calibri"/>
              </a:rPr>
              <a:t>general </a:t>
            </a:r>
            <a:r>
              <a:rPr sz="1400" spc="-40" dirty="0">
                <a:solidFill>
                  <a:srgbClr val="231F20"/>
                </a:solidFill>
                <a:latin typeface="Calibri"/>
                <a:cs typeface="Calibri"/>
              </a:rPr>
              <a:t>de </a:t>
            </a:r>
            <a:r>
              <a:rPr sz="1400" spc="-15" dirty="0">
                <a:solidFill>
                  <a:srgbClr val="231F20"/>
                </a:solidFill>
                <a:latin typeface="Calibri"/>
                <a:cs typeface="Calibri"/>
              </a:rPr>
              <a:t>cualquier </a:t>
            </a:r>
            <a:r>
              <a:rPr sz="1400" spc="-25" dirty="0">
                <a:solidFill>
                  <a:srgbClr val="231F20"/>
                </a:solidFill>
                <a:latin typeface="Calibri"/>
                <a:cs typeface="Calibri"/>
              </a:rPr>
              <a:t>otro  </a:t>
            </a:r>
            <a:r>
              <a:rPr sz="1400" spc="-15" dirty="0">
                <a:solidFill>
                  <a:srgbClr val="231F20"/>
                </a:solidFill>
                <a:latin typeface="Calibri"/>
                <a:cs typeface="Calibri"/>
              </a:rPr>
              <a:t>interruptor </a:t>
            </a:r>
            <a:r>
              <a:rPr sz="1400" dirty="0">
                <a:solidFill>
                  <a:srgbClr val="231F20"/>
                </a:solidFill>
                <a:latin typeface="Calibri"/>
                <a:cs typeface="Calibri"/>
              </a:rPr>
              <a:t>instalado </a:t>
            </a:r>
            <a:r>
              <a:rPr sz="1400" spc="-10" dirty="0">
                <a:solidFill>
                  <a:srgbClr val="231F20"/>
                </a:solidFill>
                <a:latin typeface="Calibri"/>
                <a:cs typeface="Calibri"/>
              </a:rPr>
              <a:t>aguas</a:t>
            </a:r>
            <a:r>
              <a:rPr sz="1400" spc="-5" dirty="0">
                <a:solidFill>
                  <a:srgbClr val="231F20"/>
                </a:solidFill>
                <a:latin typeface="Calibri"/>
                <a:cs typeface="Calibri"/>
              </a:rPr>
              <a:t> abajo.</a:t>
            </a:r>
            <a:endParaRPr sz="1400" dirty="0">
              <a:latin typeface="Calibri"/>
              <a:cs typeface="Calibri"/>
            </a:endParaRPr>
          </a:p>
          <a:p>
            <a:pPr algn="just">
              <a:lnSpc>
                <a:spcPct val="100000"/>
              </a:lnSpc>
              <a:spcBef>
                <a:spcPts val="20"/>
              </a:spcBef>
            </a:pPr>
            <a:endParaRPr sz="1400" dirty="0">
              <a:latin typeface="Times New Roman"/>
              <a:cs typeface="Times New Roman"/>
            </a:endParaRPr>
          </a:p>
          <a:p>
            <a:pPr marL="12700" marR="5080" indent="449580" algn="just">
              <a:lnSpc>
                <a:spcPct val="97800"/>
              </a:lnSpc>
              <a:spcBef>
                <a:spcPts val="5"/>
              </a:spcBef>
            </a:pPr>
            <a:r>
              <a:rPr sz="1400" spc="-5" dirty="0">
                <a:solidFill>
                  <a:srgbClr val="231F20"/>
                </a:solidFill>
                <a:latin typeface="Calibri"/>
                <a:cs typeface="Calibri"/>
              </a:rPr>
              <a:t>Los </a:t>
            </a:r>
            <a:r>
              <a:rPr sz="1400" dirty="0">
                <a:solidFill>
                  <a:srgbClr val="231F20"/>
                </a:solidFill>
                <a:latin typeface="Calibri"/>
                <a:cs typeface="Calibri"/>
              </a:rPr>
              <a:t>Dispositivos </a:t>
            </a:r>
            <a:r>
              <a:rPr sz="1400" spc="-10" dirty="0">
                <a:solidFill>
                  <a:srgbClr val="231F20"/>
                </a:solidFill>
                <a:latin typeface="Calibri"/>
                <a:cs typeface="Calibri"/>
              </a:rPr>
              <a:t>Diferenciales </a:t>
            </a:r>
            <a:r>
              <a:rPr sz="1400" spc="-20" dirty="0">
                <a:solidFill>
                  <a:srgbClr val="231F20"/>
                </a:solidFill>
                <a:latin typeface="Calibri"/>
                <a:cs typeface="Calibri"/>
              </a:rPr>
              <a:t>Adaptables </a:t>
            </a:r>
            <a:r>
              <a:rPr sz="1400" spc="-15" dirty="0">
                <a:solidFill>
                  <a:srgbClr val="231F20"/>
                </a:solidFill>
                <a:latin typeface="Calibri"/>
                <a:cs typeface="Calibri"/>
              </a:rPr>
              <a:t>(bloques </a:t>
            </a:r>
            <a:r>
              <a:rPr sz="1400" dirty="0">
                <a:solidFill>
                  <a:srgbClr val="231F20"/>
                </a:solidFill>
                <a:latin typeface="Calibri"/>
                <a:cs typeface="Calibri"/>
              </a:rPr>
              <a:t>diferenciales) </a:t>
            </a:r>
            <a:r>
              <a:rPr sz="1400" spc="-15" dirty="0">
                <a:solidFill>
                  <a:srgbClr val="231F20"/>
                </a:solidFill>
                <a:latin typeface="Calibri"/>
                <a:cs typeface="Calibri"/>
              </a:rPr>
              <a:t>son  </a:t>
            </a:r>
            <a:r>
              <a:rPr sz="1400" dirty="0">
                <a:solidFill>
                  <a:srgbClr val="231F20"/>
                </a:solidFill>
                <a:latin typeface="Calibri"/>
                <a:cs typeface="Calibri"/>
              </a:rPr>
              <a:t>dispositivos </a:t>
            </a:r>
            <a:r>
              <a:rPr sz="1400" spc="-10" dirty="0">
                <a:solidFill>
                  <a:srgbClr val="231F20"/>
                </a:solidFill>
                <a:latin typeface="Calibri"/>
                <a:cs typeface="Calibri"/>
              </a:rPr>
              <a:t>diferenciales </a:t>
            </a:r>
            <a:r>
              <a:rPr sz="1400" spc="-15" dirty="0">
                <a:solidFill>
                  <a:srgbClr val="231F20"/>
                </a:solidFill>
                <a:latin typeface="Calibri"/>
                <a:cs typeface="Calibri"/>
              </a:rPr>
              <a:t>aptos </a:t>
            </a:r>
            <a:r>
              <a:rPr sz="1400" spc="-30" dirty="0">
                <a:solidFill>
                  <a:srgbClr val="231F20"/>
                </a:solidFill>
                <a:latin typeface="Calibri"/>
                <a:cs typeface="Calibri"/>
              </a:rPr>
              <a:t>para ser </a:t>
            </a:r>
            <a:r>
              <a:rPr sz="1400" spc="-25" dirty="0">
                <a:solidFill>
                  <a:srgbClr val="231F20"/>
                </a:solidFill>
                <a:latin typeface="Calibri"/>
                <a:cs typeface="Calibri"/>
              </a:rPr>
              <a:t>ensamblados </a:t>
            </a:r>
            <a:r>
              <a:rPr sz="1400" spc="-20" dirty="0">
                <a:solidFill>
                  <a:srgbClr val="231F20"/>
                </a:solidFill>
                <a:latin typeface="Calibri"/>
                <a:cs typeface="Calibri"/>
              </a:rPr>
              <a:t>a interruptores </a:t>
            </a:r>
            <a:r>
              <a:rPr sz="1400" spc="-15" dirty="0">
                <a:solidFill>
                  <a:srgbClr val="231F20"/>
                </a:solidFill>
                <a:latin typeface="Calibri"/>
                <a:cs typeface="Calibri"/>
              </a:rPr>
              <a:t>automáticos  </a:t>
            </a:r>
            <a:r>
              <a:rPr sz="1400" spc="-10" dirty="0">
                <a:solidFill>
                  <a:srgbClr val="231F20"/>
                </a:solidFill>
                <a:latin typeface="Calibri"/>
                <a:cs typeface="Calibri"/>
              </a:rPr>
              <a:t>compatibles. Según </a:t>
            </a:r>
            <a:r>
              <a:rPr sz="1400" spc="5" dirty="0">
                <a:solidFill>
                  <a:srgbClr val="231F20"/>
                </a:solidFill>
                <a:latin typeface="Calibri"/>
                <a:cs typeface="Calibri"/>
              </a:rPr>
              <a:t>la </a:t>
            </a:r>
            <a:r>
              <a:rPr sz="1400" spc="-40" dirty="0">
                <a:solidFill>
                  <a:srgbClr val="231F20"/>
                </a:solidFill>
                <a:latin typeface="Calibri"/>
                <a:cs typeface="Calibri"/>
              </a:rPr>
              <a:t>norma de </a:t>
            </a:r>
            <a:r>
              <a:rPr sz="1400" spc="-5" dirty="0">
                <a:solidFill>
                  <a:srgbClr val="231F20"/>
                </a:solidFill>
                <a:latin typeface="Calibri"/>
                <a:cs typeface="Calibri"/>
              </a:rPr>
              <a:t>fabricación </a:t>
            </a:r>
            <a:r>
              <a:rPr sz="1400" spc="-25" dirty="0">
                <a:solidFill>
                  <a:srgbClr val="231F20"/>
                </a:solidFill>
                <a:latin typeface="Calibri"/>
                <a:cs typeface="Calibri"/>
              </a:rPr>
              <a:t>no es </a:t>
            </a:r>
            <a:r>
              <a:rPr sz="1400" spc="-10" dirty="0">
                <a:solidFill>
                  <a:srgbClr val="231F20"/>
                </a:solidFill>
                <a:latin typeface="Calibri"/>
                <a:cs typeface="Calibri"/>
              </a:rPr>
              <a:t>posible </a:t>
            </a:r>
            <a:r>
              <a:rPr sz="1400" spc="-25" dirty="0">
                <a:solidFill>
                  <a:srgbClr val="231F20"/>
                </a:solidFill>
                <a:latin typeface="Calibri"/>
                <a:cs typeface="Calibri"/>
              </a:rPr>
              <a:t>ensamblar </a:t>
            </a:r>
            <a:r>
              <a:rPr sz="1400" spc="-20" dirty="0">
                <a:solidFill>
                  <a:srgbClr val="231F20"/>
                </a:solidFill>
                <a:latin typeface="Calibri"/>
                <a:cs typeface="Calibri"/>
              </a:rPr>
              <a:t>un </a:t>
            </a:r>
            <a:r>
              <a:rPr sz="1400" spc="-15" dirty="0">
                <a:solidFill>
                  <a:srgbClr val="231F20"/>
                </a:solidFill>
                <a:latin typeface="Calibri"/>
                <a:cs typeface="Calibri"/>
              </a:rPr>
              <a:t>interruptor  automático con </a:t>
            </a:r>
            <a:r>
              <a:rPr sz="1400" spc="-20" dirty="0">
                <a:solidFill>
                  <a:srgbClr val="231F20"/>
                </a:solidFill>
                <a:latin typeface="Calibri"/>
                <a:cs typeface="Calibri"/>
              </a:rPr>
              <a:t>una </a:t>
            </a:r>
            <a:r>
              <a:rPr sz="1400" spc="-15" dirty="0">
                <a:solidFill>
                  <a:srgbClr val="231F20"/>
                </a:solidFill>
                <a:latin typeface="Calibri"/>
                <a:cs typeface="Calibri"/>
              </a:rPr>
              <a:t>corriente </a:t>
            </a:r>
            <a:r>
              <a:rPr sz="1400" spc="-5" dirty="0">
                <a:solidFill>
                  <a:srgbClr val="231F20"/>
                </a:solidFill>
                <a:latin typeface="Calibri"/>
                <a:cs typeface="Calibri"/>
              </a:rPr>
              <a:t>asignada </a:t>
            </a:r>
            <a:r>
              <a:rPr sz="1400" spc="-25" dirty="0">
                <a:solidFill>
                  <a:srgbClr val="231F20"/>
                </a:solidFill>
                <a:latin typeface="Calibri"/>
                <a:cs typeface="Calibri"/>
              </a:rPr>
              <a:t>dada </a:t>
            </a:r>
            <a:r>
              <a:rPr sz="1400" spc="-15" dirty="0">
                <a:solidFill>
                  <a:srgbClr val="231F20"/>
                </a:solidFill>
                <a:latin typeface="Calibri"/>
                <a:cs typeface="Calibri"/>
              </a:rPr>
              <a:t>con </a:t>
            </a:r>
            <a:r>
              <a:rPr sz="1400" spc="-20" dirty="0">
                <a:solidFill>
                  <a:srgbClr val="231F20"/>
                </a:solidFill>
                <a:latin typeface="Calibri"/>
                <a:cs typeface="Calibri"/>
              </a:rPr>
              <a:t>un </a:t>
            </a:r>
            <a:r>
              <a:rPr sz="1400" spc="-30" dirty="0">
                <a:solidFill>
                  <a:srgbClr val="231F20"/>
                </a:solidFill>
                <a:latin typeface="Calibri"/>
                <a:cs typeface="Calibri"/>
              </a:rPr>
              <a:t>bloque </a:t>
            </a:r>
            <a:r>
              <a:rPr sz="1400" spc="-5" dirty="0">
                <a:solidFill>
                  <a:srgbClr val="231F20"/>
                </a:solidFill>
                <a:latin typeface="Calibri"/>
                <a:cs typeface="Calibri"/>
              </a:rPr>
              <a:t>diferencial </a:t>
            </a:r>
            <a:r>
              <a:rPr sz="1400" spc="-40" dirty="0">
                <a:solidFill>
                  <a:srgbClr val="231F20"/>
                </a:solidFill>
                <a:latin typeface="Calibri"/>
                <a:cs typeface="Calibri"/>
              </a:rPr>
              <a:t>de </a:t>
            </a:r>
            <a:r>
              <a:rPr sz="1400" spc="-15" dirty="0">
                <a:solidFill>
                  <a:srgbClr val="231F20"/>
                </a:solidFill>
                <a:latin typeface="Calibri"/>
                <a:cs typeface="Calibri"/>
              </a:rPr>
              <a:t>corriente  </a:t>
            </a:r>
            <a:r>
              <a:rPr sz="1400" spc="-30" dirty="0">
                <a:solidFill>
                  <a:srgbClr val="231F20"/>
                </a:solidFill>
                <a:latin typeface="Calibri"/>
                <a:cs typeface="Calibri"/>
              </a:rPr>
              <a:t>máxima </a:t>
            </a:r>
            <a:r>
              <a:rPr sz="1400" spc="-5" dirty="0">
                <a:solidFill>
                  <a:srgbClr val="231F20"/>
                </a:solidFill>
                <a:latin typeface="Calibri"/>
                <a:cs typeface="Calibri"/>
              </a:rPr>
              <a:t>asignada </a:t>
            </a:r>
            <a:r>
              <a:rPr sz="1400" dirty="0">
                <a:solidFill>
                  <a:srgbClr val="231F20"/>
                </a:solidFill>
                <a:latin typeface="Calibri"/>
                <a:cs typeface="Calibri"/>
              </a:rPr>
              <a:t>inferior. </a:t>
            </a:r>
            <a:r>
              <a:rPr sz="1400" spc="-35" dirty="0">
                <a:solidFill>
                  <a:srgbClr val="231F20"/>
                </a:solidFill>
                <a:latin typeface="Calibri"/>
                <a:cs typeface="Calibri"/>
              </a:rPr>
              <a:t>Por </a:t>
            </a:r>
            <a:r>
              <a:rPr sz="1400" spc="10" dirty="0">
                <a:solidFill>
                  <a:srgbClr val="231F20"/>
                </a:solidFill>
                <a:latin typeface="Calibri"/>
                <a:cs typeface="Calibri"/>
              </a:rPr>
              <a:t>ello, </a:t>
            </a:r>
            <a:r>
              <a:rPr sz="1400" spc="-5" dirty="0">
                <a:solidFill>
                  <a:srgbClr val="231F20"/>
                </a:solidFill>
                <a:latin typeface="Calibri"/>
                <a:cs typeface="Calibri"/>
              </a:rPr>
              <a:t>el </a:t>
            </a:r>
            <a:r>
              <a:rPr sz="1400" spc="5" dirty="0">
                <a:solidFill>
                  <a:srgbClr val="231F20"/>
                </a:solidFill>
                <a:latin typeface="Calibri"/>
                <a:cs typeface="Calibri"/>
              </a:rPr>
              <a:t>dispositivo </a:t>
            </a:r>
            <a:r>
              <a:rPr sz="1400" spc="-5" dirty="0">
                <a:solidFill>
                  <a:srgbClr val="231F20"/>
                </a:solidFill>
                <a:latin typeface="Calibri"/>
                <a:cs typeface="Calibri"/>
              </a:rPr>
              <a:t>diferencial </a:t>
            </a:r>
            <a:r>
              <a:rPr sz="1400" spc="-15" dirty="0">
                <a:solidFill>
                  <a:srgbClr val="231F20"/>
                </a:solidFill>
                <a:latin typeface="Calibri"/>
                <a:cs typeface="Calibri"/>
              </a:rPr>
              <a:t>adaptable </a:t>
            </a:r>
            <a:r>
              <a:rPr sz="1400" spc="-20" dirty="0">
                <a:solidFill>
                  <a:srgbClr val="231F20"/>
                </a:solidFill>
                <a:latin typeface="Calibri"/>
                <a:cs typeface="Calibri"/>
              </a:rPr>
              <a:t>mantiene </a:t>
            </a:r>
            <a:r>
              <a:rPr sz="1400" spc="-5" dirty="0">
                <a:solidFill>
                  <a:srgbClr val="231F20"/>
                </a:solidFill>
                <a:latin typeface="Calibri"/>
                <a:cs typeface="Calibri"/>
              </a:rPr>
              <a:t>tanto  </a:t>
            </a:r>
            <a:r>
              <a:rPr sz="1400" dirty="0">
                <a:solidFill>
                  <a:srgbClr val="231F20"/>
                </a:solidFill>
                <a:latin typeface="Calibri"/>
                <a:cs typeface="Calibri"/>
              </a:rPr>
              <a:t>las </a:t>
            </a:r>
            <a:r>
              <a:rPr sz="1400" spc="-5" dirty="0">
                <a:solidFill>
                  <a:srgbClr val="231F20"/>
                </a:solidFill>
                <a:latin typeface="Calibri"/>
                <a:cs typeface="Calibri"/>
              </a:rPr>
              <a:t>características eléctricas </a:t>
            </a:r>
            <a:r>
              <a:rPr sz="1400" spc="-15" dirty="0">
                <a:solidFill>
                  <a:srgbClr val="231F20"/>
                </a:solidFill>
                <a:latin typeface="Calibri"/>
                <a:cs typeface="Calibri"/>
              </a:rPr>
              <a:t>del </a:t>
            </a:r>
            <a:r>
              <a:rPr sz="1400" spc="-20" dirty="0">
                <a:solidFill>
                  <a:srgbClr val="231F20"/>
                </a:solidFill>
                <a:latin typeface="Calibri"/>
                <a:cs typeface="Calibri"/>
              </a:rPr>
              <a:t>interruptor magnetotérmico </a:t>
            </a:r>
            <a:r>
              <a:rPr sz="1400" spc="-40" dirty="0">
                <a:solidFill>
                  <a:srgbClr val="231F20"/>
                </a:solidFill>
                <a:latin typeface="Calibri"/>
                <a:cs typeface="Calibri"/>
              </a:rPr>
              <a:t>como </a:t>
            </a:r>
            <a:r>
              <a:rPr sz="1400" dirty="0">
                <a:solidFill>
                  <a:srgbClr val="231F20"/>
                </a:solidFill>
                <a:latin typeface="Calibri"/>
                <a:cs typeface="Calibri"/>
              </a:rPr>
              <a:t>las </a:t>
            </a:r>
            <a:r>
              <a:rPr sz="1400" spc="-15" dirty="0">
                <a:solidFill>
                  <a:srgbClr val="231F20"/>
                </a:solidFill>
                <a:latin typeface="Calibri"/>
                <a:cs typeface="Calibri"/>
              </a:rPr>
              <a:t>del </a:t>
            </a:r>
            <a:r>
              <a:rPr sz="1400" spc="-20" dirty="0">
                <a:solidFill>
                  <a:srgbClr val="231F20"/>
                </a:solidFill>
                <a:latin typeface="Calibri"/>
                <a:cs typeface="Calibri"/>
              </a:rPr>
              <a:t>propio  </a:t>
            </a:r>
            <a:r>
              <a:rPr sz="1400" spc="-30" dirty="0">
                <a:solidFill>
                  <a:srgbClr val="231F20"/>
                </a:solidFill>
                <a:latin typeface="Calibri"/>
                <a:cs typeface="Calibri"/>
              </a:rPr>
              <a:t>bloque</a:t>
            </a:r>
            <a:r>
              <a:rPr sz="1400" spc="75" dirty="0">
                <a:solidFill>
                  <a:srgbClr val="231F20"/>
                </a:solidFill>
                <a:latin typeface="Calibri"/>
                <a:cs typeface="Calibri"/>
              </a:rPr>
              <a:t> </a:t>
            </a:r>
            <a:r>
              <a:rPr sz="1400" dirty="0">
                <a:solidFill>
                  <a:srgbClr val="231F20"/>
                </a:solidFill>
                <a:latin typeface="Calibri"/>
                <a:cs typeface="Calibri"/>
              </a:rPr>
              <a:t>diferencial.</a:t>
            </a:r>
            <a:endParaRPr sz="1400" dirty="0">
              <a:latin typeface="Calibri"/>
              <a:cs typeface="Calibri"/>
            </a:endParaRPr>
          </a:p>
          <a:p>
            <a:pPr algn="just">
              <a:lnSpc>
                <a:spcPct val="100000"/>
              </a:lnSpc>
              <a:spcBef>
                <a:spcPts val="25"/>
              </a:spcBef>
            </a:pPr>
            <a:endParaRPr sz="1400" dirty="0">
              <a:latin typeface="Times New Roman"/>
              <a:cs typeface="Times New Roman"/>
            </a:endParaRPr>
          </a:p>
          <a:p>
            <a:pPr marL="12700" marR="133350" indent="449580" algn="just">
              <a:lnSpc>
                <a:spcPct val="97800"/>
              </a:lnSpc>
            </a:pPr>
            <a:r>
              <a:rPr sz="1400" spc="-20" dirty="0">
                <a:latin typeface="Calibri"/>
                <a:cs typeface="Calibri"/>
              </a:rPr>
              <a:t>En </a:t>
            </a:r>
            <a:r>
              <a:rPr sz="1400" dirty="0">
                <a:latin typeface="Calibri"/>
                <a:cs typeface="Calibri"/>
              </a:rPr>
              <a:t>circuitos </a:t>
            </a:r>
            <a:r>
              <a:rPr sz="1400" spc="-15" dirty="0">
                <a:latin typeface="Calibri"/>
                <a:cs typeface="Calibri"/>
              </a:rPr>
              <a:t>con </a:t>
            </a:r>
            <a:r>
              <a:rPr sz="1400" spc="-5" dirty="0">
                <a:latin typeface="Calibri"/>
                <a:cs typeface="Calibri"/>
              </a:rPr>
              <a:t>intensidades </a:t>
            </a:r>
            <a:r>
              <a:rPr sz="1400" spc="-15" dirty="0">
                <a:latin typeface="Calibri"/>
                <a:cs typeface="Calibri"/>
              </a:rPr>
              <a:t>nominales relativamente </a:t>
            </a:r>
            <a:r>
              <a:rPr sz="1400" spc="-10" dirty="0">
                <a:latin typeface="Calibri"/>
                <a:cs typeface="Calibri"/>
              </a:rPr>
              <a:t>elevadas, </a:t>
            </a:r>
            <a:r>
              <a:rPr sz="1400" spc="10" dirty="0">
                <a:latin typeface="Calibri"/>
                <a:cs typeface="Calibri"/>
              </a:rPr>
              <a:t>(&gt;100 </a:t>
            </a:r>
            <a:r>
              <a:rPr sz="1400" spc="25" dirty="0">
                <a:latin typeface="Calibri"/>
                <a:cs typeface="Calibri"/>
              </a:rPr>
              <a:t>A) </a:t>
            </a:r>
            <a:r>
              <a:rPr sz="1400" spc="5" dirty="0">
                <a:latin typeface="Calibri"/>
                <a:cs typeface="Calibri"/>
              </a:rPr>
              <a:t>la  </a:t>
            </a:r>
            <a:r>
              <a:rPr sz="1400" spc="-10" dirty="0">
                <a:latin typeface="Calibri"/>
                <a:cs typeface="Calibri"/>
              </a:rPr>
              <a:t>protección </a:t>
            </a:r>
            <a:r>
              <a:rPr sz="1400" spc="-5" dirty="0">
                <a:latin typeface="Calibri"/>
                <a:cs typeface="Calibri"/>
              </a:rPr>
              <a:t>diferencial </a:t>
            </a:r>
            <a:r>
              <a:rPr sz="1400" spc="-35" dirty="0">
                <a:latin typeface="Calibri"/>
                <a:cs typeface="Calibri"/>
              </a:rPr>
              <a:t>puede </a:t>
            </a:r>
            <a:r>
              <a:rPr sz="1400" spc="-30" dirty="0">
                <a:latin typeface="Calibri"/>
                <a:cs typeface="Calibri"/>
              </a:rPr>
              <a:t>ser </a:t>
            </a:r>
            <a:r>
              <a:rPr sz="1400" spc="-10" dirty="0">
                <a:latin typeface="Calibri"/>
                <a:cs typeface="Calibri"/>
              </a:rPr>
              <a:t>realizada </a:t>
            </a:r>
            <a:r>
              <a:rPr sz="1400" spc="-20" dirty="0">
                <a:latin typeface="Calibri"/>
                <a:cs typeface="Calibri"/>
              </a:rPr>
              <a:t>mediante relés </a:t>
            </a:r>
            <a:r>
              <a:rPr sz="1400" spc="-5" dirty="0">
                <a:latin typeface="Calibri"/>
                <a:cs typeface="Calibri"/>
              </a:rPr>
              <a:t>diferenciales. </a:t>
            </a:r>
            <a:r>
              <a:rPr sz="1400" dirty="0">
                <a:latin typeface="Calibri"/>
                <a:cs typeface="Calibri"/>
              </a:rPr>
              <a:t>El </a:t>
            </a:r>
            <a:r>
              <a:rPr sz="1400" spc="-25" dirty="0">
                <a:latin typeface="Calibri"/>
                <a:cs typeface="Calibri"/>
              </a:rPr>
              <a:t>relé  </a:t>
            </a:r>
            <a:r>
              <a:rPr sz="1400" spc="-5" dirty="0">
                <a:latin typeface="Calibri"/>
                <a:cs typeface="Calibri"/>
              </a:rPr>
              <a:t>diferencial </a:t>
            </a:r>
            <a:r>
              <a:rPr sz="1400" spc="-25" dirty="0">
                <a:latin typeface="Calibri"/>
                <a:cs typeface="Calibri"/>
              </a:rPr>
              <a:t>se </a:t>
            </a:r>
            <a:r>
              <a:rPr sz="1400" spc="-15" dirty="0">
                <a:latin typeface="Calibri"/>
                <a:cs typeface="Calibri"/>
              </a:rPr>
              <a:t>conecta </a:t>
            </a:r>
            <a:r>
              <a:rPr sz="1400" spc="-20" dirty="0">
                <a:latin typeface="Calibri"/>
                <a:cs typeface="Calibri"/>
              </a:rPr>
              <a:t>a un </a:t>
            </a:r>
            <a:r>
              <a:rPr sz="1400" spc="-30" dirty="0">
                <a:latin typeface="Calibri"/>
                <a:cs typeface="Calibri"/>
              </a:rPr>
              <a:t>transformador </a:t>
            </a:r>
            <a:r>
              <a:rPr sz="1400" spc="-10" dirty="0">
                <a:latin typeface="Calibri"/>
                <a:cs typeface="Calibri"/>
              </a:rPr>
              <a:t>toroidal </a:t>
            </a:r>
            <a:r>
              <a:rPr sz="1400" dirty="0">
                <a:latin typeface="Calibri"/>
                <a:cs typeface="Calibri"/>
              </a:rPr>
              <a:t>especial, </a:t>
            </a:r>
            <a:r>
              <a:rPr sz="1400" spc="-45" dirty="0">
                <a:latin typeface="Calibri"/>
                <a:cs typeface="Calibri"/>
              </a:rPr>
              <a:t>que </a:t>
            </a:r>
            <a:r>
              <a:rPr sz="1400" dirty="0">
                <a:latin typeface="Calibri"/>
                <a:cs typeface="Calibri"/>
              </a:rPr>
              <a:t>lleva </a:t>
            </a:r>
            <a:r>
              <a:rPr sz="1400" spc="-20" dirty="0">
                <a:latin typeface="Calibri"/>
                <a:cs typeface="Calibri"/>
              </a:rPr>
              <a:t>a cabo </a:t>
            </a:r>
            <a:r>
              <a:rPr sz="1400" spc="5" dirty="0">
                <a:latin typeface="Calibri"/>
                <a:cs typeface="Calibri"/>
              </a:rPr>
              <a:t>la  </a:t>
            </a:r>
            <a:r>
              <a:rPr sz="1400" spc="-5" dirty="0">
                <a:latin typeface="Calibri"/>
                <a:cs typeface="Calibri"/>
              </a:rPr>
              <a:t>función </a:t>
            </a:r>
            <a:r>
              <a:rPr sz="1400" spc="-40" dirty="0">
                <a:latin typeface="Calibri"/>
                <a:cs typeface="Calibri"/>
              </a:rPr>
              <a:t>de suma </a:t>
            </a:r>
            <a:r>
              <a:rPr sz="1400" spc="-5" dirty="0">
                <a:latin typeface="Calibri"/>
                <a:cs typeface="Calibri"/>
              </a:rPr>
              <a:t>vectorial </a:t>
            </a:r>
            <a:r>
              <a:rPr sz="1400" spc="-40" dirty="0">
                <a:latin typeface="Calibri"/>
                <a:cs typeface="Calibri"/>
              </a:rPr>
              <a:t>de </a:t>
            </a:r>
            <a:r>
              <a:rPr sz="1400" dirty="0">
                <a:latin typeface="Calibri"/>
                <a:cs typeface="Calibri"/>
              </a:rPr>
              <a:t>las </a:t>
            </a:r>
            <a:r>
              <a:rPr sz="1400" spc="-5" dirty="0">
                <a:latin typeface="Calibri"/>
                <a:cs typeface="Calibri"/>
              </a:rPr>
              <a:t>intensidades </a:t>
            </a:r>
            <a:r>
              <a:rPr sz="1400" spc="-45" dirty="0">
                <a:latin typeface="Calibri"/>
                <a:cs typeface="Calibri"/>
              </a:rPr>
              <a:t>de </a:t>
            </a:r>
            <a:r>
              <a:rPr sz="1400" spc="10" dirty="0">
                <a:latin typeface="Calibri"/>
                <a:cs typeface="Calibri"/>
              </a:rPr>
              <a:t>línea. </a:t>
            </a:r>
            <a:r>
              <a:rPr sz="1400" dirty="0">
                <a:latin typeface="Calibri"/>
                <a:cs typeface="Calibri"/>
              </a:rPr>
              <a:t>La </a:t>
            </a:r>
            <a:r>
              <a:rPr sz="1400" spc="-5" dirty="0">
                <a:latin typeface="Calibri"/>
                <a:cs typeface="Calibri"/>
              </a:rPr>
              <a:t>intervención </a:t>
            </a:r>
            <a:r>
              <a:rPr sz="1400" spc="-15" dirty="0">
                <a:latin typeface="Calibri"/>
                <a:cs typeface="Calibri"/>
              </a:rPr>
              <a:t>del </a:t>
            </a:r>
            <a:r>
              <a:rPr sz="1400" spc="-25" dirty="0">
                <a:latin typeface="Calibri"/>
                <a:cs typeface="Calibri"/>
              </a:rPr>
              <a:t>relé  </a:t>
            </a:r>
            <a:r>
              <a:rPr sz="1400" spc="-5" dirty="0">
                <a:latin typeface="Calibri"/>
                <a:cs typeface="Calibri"/>
              </a:rPr>
              <a:t>diferencial </a:t>
            </a:r>
            <a:r>
              <a:rPr sz="1400" spc="-25" dirty="0">
                <a:latin typeface="Calibri"/>
                <a:cs typeface="Calibri"/>
              </a:rPr>
              <a:t>provoca </a:t>
            </a:r>
            <a:r>
              <a:rPr sz="1400" spc="-5" dirty="0">
                <a:latin typeface="Calibri"/>
                <a:cs typeface="Calibri"/>
              </a:rPr>
              <a:t>el </a:t>
            </a:r>
            <a:r>
              <a:rPr sz="1400" spc="-15" dirty="0">
                <a:latin typeface="Calibri"/>
                <a:cs typeface="Calibri"/>
              </a:rPr>
              <a:t>disparo del </a:t>
            </a:r>
            <a:r>
              <a:rPr sz="1400" spc="-20" dirty="0">
                <a:latin typeface="Calibri"/>
                <a:cs typeface="Calibri"/>
              </a:rPr>
              <a:t>interruptor </a:t>
            </a:r>
            <a:r>
              <a:rPr sz="1400" spc="-15" dirty="0">
                <a:latin typeface="Calibri"/>
                <a:cs typeface="Calibri"/>
              </a:rPr>
              <a:t>automático </a:t>
            </a:r>
            <a:r>
              <a:rPr sz="1400" spc="-40" dirty="0">
                <a:latin typeface="Calibri"/>
                <a:cs typeface="Calibri"/>
              </a:rPr>
              <a:t>de </a:t>
            </a:r>
            <a:r>
              <a:rPr sz="1400" spc="-5" dirty="0">
                <a:latin typeface="Calibri"/>
                <a:cs typeface="Calibri"/>
              </a:rPr>
              <a:t>protección, </a:t>
            </a:r>
            <a:r>
              <a:rPr sz="1400" spc="-15" dirty="0">
                <a:latin typeface="Calibri"/>
                <a:cs typeface="Calibri"/>
              </a:rPr>
              <a:t>realizándose  </a:t>
            </a:r>
            <a:r>
              <a:rPr sz="1400" spc="-40" dirty="0">
                <a:latin typeface="Calibri"/>
                <a:cs typeface="Calibri"/>
              </a:rPr>
              <a:t>de </a:t>
            </a:r>
            <a:r>
              <a:rPr sz="1400" spc="-15" dirty="0">
                <a:latin typeface="Calibri"/>
                <a:cs typeface="Calibri"/>
              </a:rPr>
              <a:t>esta </a:t>
            </a:r>
            <a:r>
              <a:rPr sz="1400" spc="-35" dirty="0">
                <a:latin typeface="Calibri"/>
                <a:cs typeface="Calibri"/>
              </a:rPr>
              <a:t>forma </a:t>
            </a:r>
            <a:r>
              <a:rPr sz="1400" spc="5" dirty="0">
                <a:latin typeface="Calibri"/>
                <a:cs typeface="Calibri"/>
              </a:rPr>
              <a:t>la </a:t>
            </a:r>
            <a:r>
              <a:rPr sz="1400" spc="-30" dirty="0">
                <a:latin typeface="Calibri"/>
                <a:cs typeface="Calibri"/>
              </a:rPr>
              <a:t>apertura </a:t>
            </a:r>
            <a:r>
              <a:rPr sz="1400" spc="-15" dirty="0">
                <a:latin typeface="Calibri"/>
                <a:cs typeface="Calibri"/>
              </a:rPr>
              <a:t>del</a:t>
            </a:r>
            <a:r>
              <a:rPr sz="1400" spc="-114" dirty="0">
                <a:latin typeface="Calibri"/>
                <a:cs typeface="Calibri"/>
              </a:rPr>
              <a:t> </a:t>
            </a:r>
            <a:r>
              <a:rPr sz="1400" spc="5" dirty="0">
                <a:latin typeface="Calibri"/>
                <a:cs typeface="Calibri"/>
              </a:rPr>
              <a:t>circuito.</a:t>
            </a:r>
            <a:endParaRPr sz="1400" dirty="0">
              <a:latin typeface="Calibri"/>
              <a:cs typeface="Calibri"/>
            </a:endParaRPr>
          </a:p>
          <a:p>
            <a:pPr marL="12700" marR="324485" indent="449580" algn="just">
              <a:lnSpc>
                <a:spcPts val="1410"/>
              </a:lnSpc>
              <a:spcBef>
                <a:spcPts val="35"/>
              </a:spcBef>
            </a:pPr>
            <a:r>
              <a:rPr sz="1400" dirty="0">
                <a:latin typeface="Calibri"/>
                <a:cs typeface="Calibri"/>
              </a:rPr>
              <a:t>El </a:t>
            </a:r>
            <a:r>
              <a:rPr sz="1400" spc="-25" dirty="0">
                <a:latin typeface="Calibri"/>
                <a:cs typeface="Calibri"/>
              </a:rPr>
              <a:t>relé </a:t>
            </a:r>
            <a:r>
              <a:rPr sz="1400" spc="-5" dirty="0">
                <a:latin typeface="Calibri"/>
                <a:cs typeface="Calibri"/>
              </a:rPr>
              <a:t>diferencial </a:t>
            </a:r>
            <a:r>
              <a:rPr sz="1400" spc="-25" dirty="0">
                <a:latin typeface="Calibri"/>
                <a:cs typeface="Calibri"/>
              </a:rPr>
              <a:t>es </a:t>
            </a:r>
            <a:r>
              <a:rPr sz="1400" spc="-5" dirty="0">
                <a:latin typeface="Calibri"/>
                <a:cs typeface="Calibri"/>
              </a:rPr>
              <a:t>sensible </a:t>
            </a:r>
            <a:r>
              <a:rPr sz="1400" spc="-20" dirty="0">
                <a:latin typeface="Calibri"/>
                <a:cs typeface="Calibri"/>
              </a:rPr>
              <a:t>a </a:t>
            </a:r>
            <a:r>
              <a:rPr sz="1400" spc="-15" dirty="0">
                <a:latin typeface="Calibri"/>
                <a:cs typeface="Calibri"/>
              </a:rPr>
              <a:t>corrientes </a:t>
            </a:r>
            <a:r>
              <a:rPr sz="1400" spc="-40" dirty="0">
                <a:latin typeface="Calibri"/>
                <a:cs typeface="Calibri"/>
              </a:rPr>
              <a:t>de </a:t>
            </a:r>
            <a:r>
              <a:rPr sz="1400" spc="-20" dirty="0">
                <a:latin typeface="Calibri"/>
                <a:cs typeface="Calibri"/>
              </a:rPr>
              <a:t>defecto </a:t>
            </a:r>
            <a:r>
              <a:rPr sz="1400" spc="-10" dirty="0">
                <a:latin typeface="Calibri"/>
                <a:cs typeface="Calibri"/>
              </a:rPr>
              <a:t>alternas </a:t>
            </a:r>
            <a:r>
              <a:rPr sz="1400" spc="-15" dirty="0">
                <a:latin typeface="Calibri"/>
                <a:cs typeface="Calibri"/>
              </a:rPr>
              <a:t>y </a:t>
            </a:r>
            <a:r>
              <a:rPr sz="1400" spc="-5" dirty="0">
                <a:latin typeface="Calibri"/>
                <a:cs typeface="Calibri"/>
              </a:rPr>
              <a:t>continuas  pulsantes. </a:t>
            </a:r>
            <a:r>
              <a:rPr sz="1400" spc="-20" dirty="0">
                <a:latin typeface="Calibri"/>
                <a:cs typeface="Calibri"/>
              </a:rPr>
              <a:t>Se </a:t>
            </a:r>
            <a:r>
              <a:rPr sz="1400" spc="-35" dirty="0">
                <a:latin typeface="Calibri"/>
                <a:cs typeface="Calibri"/>
              </a:rPr>
              <a:t>puede </a:t>
            </a:r>
            <a:r>
              <a:rPr sz="1400" spc="-10" dirty="0">
                <a:latin typeface="Calibri"/>
                <a:cs typeface="Calibri"/>
              </a:rPr>
              <a:t>ajustar </a:t>
            </a:r>
            <a:r>
              <a:rPr sz="1400" spc="-5" dirty="0">
                <a:latin typeface="Calibri"/>
                <a:cs typeface="Calibri"/>
              </a:rPr>
              <a:t>tanto </a:t>
            </a:r>
            <a:r>
              <a:rPr sz="1400" spc="5" dirty="0">
                <a:latin typeface="Calibri"/>
                <a:cs typeface="Calibri"/>
              </a:rPr>
              <a:t>la </a:t>
            </a:r>
            <a:r>
              <a:rPr sz="1400" dirty="0">
                <a:latin typeface="Calibri"/>
                <a:cs typeface="Calibri"/>
              </a:rPr>
              <a:t>sensibilidad </a:t>
            </a:r>
            <a:r>
              <a:rPr sz="1400" spc="-40" dirty="0">
                <a:latin typeface="Calibri"/>
                <a:cs typeface="Calibri"/>
              </a:rPr>
              <a:t>como </a:t>
            </a:r>
            <a:r>
              <a:rPr sz="1400" spc="-5" dirty="0">
                <a:latin typeface="Calibri"/>
                <a:cs typeface="Calibri"/>
              </a:rPr>
              <a:t>el </a:t>
            </a:r>
            <a:r>
              <a:rPr sz="1400" spc="-20" dirty="0">
                <a:latin typeface="Calibri"/>
                <a:cs typeface="Calibri"/>
              </a:rPr>
              <a:t>tiempo </a:t>
            </a:r>
            <a:r>
              <a:rPr sz="1400" spc="-40" dirty="0">
                <a:latin typeface="Calibri"/>
                <a:cs typeface="Calibri"/>
              </a:rPr>
              <a:t>de</a:t>
            </a:r>
            <a:r>
              <a:rPr sz="1400" spc="80" dirty="0">
                <a:latin typeface="Calibri"/>
                <a:cs typeface="Calibri"/>
              </a:rPr>
              <a:t> </a:t>
            </a:r>
            <a:r>
              <a:rPr sz="1400" dirty="0">
                <a:latin typeface="Calibri"/>
                <a:cs typeface="Calibri"/>
              </a:rPr>
              <a:t>intervención</a:t>
            </a:r>
            <a:r>
              <a:rPr sz="1200" dirty="0">
                <a:latin typeface="Calibri"/>
                <a:cs typeface="Calibri"/>
              </a:rPr>
              <a:t>.</a:t>
            </a:r>
          </a:p>
        </p:txBody>
      </p:sp>
      <p:sp>
        <p:nvSpPr>
          <p:cNvPr id="3" name="object 3"/>
          <p:cNvSpPr txBox="1"/>
          <p:nvPr/>
        </p:nvSpPr>
        <p:spPr>
          <a:xfrm>
            <a:off x="1061466" y="7002780"/>
            <a:ext cx="5438775" cy="186690"/>
          </a:xfrm>
          <a:prstGeom prst="rect">
            <a:avLst/>
          </a:prstGeom>
          <a:solidFill>
            <a:srgbClr val="F3F3F3"/>
          </a:solidFill>
        </p:spPr>
        <p:txBody>
          <a:bodyPr vert="horz" wrap="square" lIns="0" tIns="0" rIns="0" bIns="0" rtlCol="0">
            <a:spAutoFit/>
          </a:bodyPr>
          <a:lstStyle/>
          <a:p>
            <a:pPr marL="19050">
              <a:lnSpc>
                <a:spcPts val="1400"/>
              </a:lnSpc>
            </a:pPr>
            <a:r>
              <a:rPr sz="1200" b="1" spc="40" dirty="0">
                <a:latin typeface="Calibri"/>
                <a:cs typeface="Calibri"/>
              </a:rPr>
              <a:t>3. </a:t>
            </a:r>
            <a:r>
              <a:rPr sz="1200" b="1" dirty="0">
                <a:latin typeface="Calibri"/>
                <a:cs typeface="Calibri"/>
              </a:rPr>
              <a:t>CLASE </a:t>
            </a:r>
            <a:r>
              <a:rPr sz="1200" b="1" spc="-30" dirty="0">
                <a:latin typeface="Calibri"/>
                <a:cs typeface="Calibri"/>
              </a:rPr>
              <a:t>DE </a:t>
            </a:r>
            <a:r>
              <a:rPr sz="1200" b="1" spc="-5" dirty="0">
                <a:latin typeface="Calibri"/>
                <a:cs typeface="Calibri"/>
              </a:rPr>
              <a:t>LOS </a:t>
            </a:r>
            <a:r>
              <a:rPr sz="1200" b="1" spc="-25" dirty="0">
                <a:latin typeface="Calibri"/>
                <a:cs typeface="Calibri"/>
              </a:rPr>
              <a:t>INTERRUPTORES</a:t>
            </a:r>
            <a:r>
              <a:rPr sz="1200" b="1" spc="-110" dirty="0">
                <a:latin typeface="Calibri"/>
                <a:cs typeface="Calibri"/>
              </a:rPr>
              <a:t> </a:t>
            </a:r>
            <a:r>
              <a:rPr sz="1200" b="1" spc="5" dirty="0">
                <a:latin typeface="Calibri"/>
                <a:cs typeface="Calibri"/>
              </a:rPr>
              <a:t>DIFERENCIALES</a:t>
            </a:r>
            <a:endParaRPr sz="1200">
              <a:latin typeface="Calibri"/>
              <a:cs typeface="Calibri"/>
            </a:endParaRPr>
          </a:p>
        </p:txBody>
      </p:sp>
      <p:sp>
        <p:nvSpPr>
          <p:cNvPr id="4" name="object 4"/>
          <p:cNvSpPr txBox="1"/>
          <p:nvPr/>
        </p:nvSpPr>
        <p:spPr>
          <a:xfrm>
            <a:off x="425450" y="7343643"/>
            <a:ext cx="6705600" cy="3159583"/>
          </a:xfrm>
          <a:prstGeom prst="rect">
            <a:avLst/>
          </a:prstGeom>
        </p:spPr>
        <p:txBody>
          <a:bodyPr vert="horz" wrap="square" lIns="0" tIns="22860" rIns="0" bIns="0" rtlCol="0">
            <a:spAutoFit/>
          </a:bodyPr>
          <a:lstStyle/>
          <a:p>
            <a:pPr marL="12700" marR="182245" indent="228600" algn="just">
              <a:lnSpc>
                <a:spcPts val="1400"/>
              </a:lnSpc>
              <a:spcBef>
                <a:spcPts val="180"/>
              </a:spcBef>
            </a:pPr>
            <a:r>
              <a:rPr sz="1400" spc="-30" dirty="0">
                <a:solidFill>
                  <a:srgbClr val="231F20"/>
                </a:solidFill>
                <a:latin typeface="Calibri"/>
                <a:cs typeface="Calibri"/>
              </a:rPr>
              <a:t>Dependiendo </a:t>
            </a:r>
            <a:r>
              <a:rPr sz="1400" spc="-40" dirty="0">
                <a:solidFill>
                  <a:srgbClr val="231F20"/>
                </a:solidFill>
                <a:latin typeface="Calibri"/>
                <a:cs typeface="Calibri"/>
              </a:rPr>
              <a:t>de </a:t>
            </a:r>
            <a:r>
              <a:rPr sz="1400" spc="5" dirty="0">
                <a:solidFill>
                  <a:srgbClr val="231F20"/>
                </a:solidFill>
                <a:latin typeface="Calibri"/>
                <a:cs typeface="Calibri"/>
              </a:rPr>
              <a:t>la </a:t>
            </a:r>
            <a:r>
              <a:rPr sz="1400" spc="-35" dirty="0">
                <a:solidFill>
                  <a:srgbClr val="231F20"/>
                </a:solidFill>
                <a:latin typeface="Calibri"/>
                <a:cs typeface="Calibri"/>
              </a:rPr>
              <a:t>forma </a:t>
            </a:r>
            <a:r>
              <a:rPr sz="1400" spc="-40" dirty="0">
                <a:solidFill>
                  <a:srgbClr val="231F20"/>
                </a:solidFill>
                <a:latin typeface="Calibri"/>
                <a:cs typeface="Calibri"/>
              </a:rPr>
              <a:t>de </a:t>
            </a:r>
            <a:r>
              <a:rPr sz="1400" spc="-25" dirty="0">
                <a:solidFill>
                  <a:srgbClr val="231F20"/>
                </a:solidFill>
                <a:latin typeface="Calibri"/>
                <a:cs typeface="Calibri"/>
              </a:rPr>
              <a:t>onda </a:t>
            </a:r>
            <a:r>
              <a:rPr sz="1400" spc="-40" dirty="0">
                <a:solidFill>
                  <a:srgbClr val="231F20"/>
                </a:solidFill>
                <a:latin typeface="Calibri"/>
                <a:cs typeface="Calibri"/>
              </a:rPr>
              <a:t>de </a:t>
            </a:r>
            <a:r>
              <a:rPr sz="1400" dirty="0">
                <a:solidFill>
                  <a:srgbClr val="231F20"/>
                </a:solidFill>
                <a:latin typeface="Calibri"/>
                <a:cs typeface="Calibri"/>
              </a:rPr>
              <a:t>las </a:t>
            </a:r>
            <a:r>
              <a:rPr sz="1400" spc="-15" dirty="0">
                <a:solidFill>
                  <a:srgbClr val="231F20"/>
                </a:solidFill>
                <a:latin typeface="Calibri"/>
                <a:cs typeface="Calibri"/>
              </a:rPr>
              <a:t>corrientes </a:t>
            </a:r>
            <a:r>
              <a:rPr sz="1400" spc="-40" dirty="0">
                <a:solidFill>
                  <a:srgbClr val="231F20"/>
                </a:solidFill>
                <a:latin typeface="Calibri"/>
                <a:cs typeface="Calibri"/>
              </a:rPr>
              <a:t>de </a:t>
            </a:r>
            <a:r>
              <a:rPr sz="1400" spc="-5" dirty="0">
                <a:solidFill>
                  <a:srgbClr val="231F20"/>
                </a:solidFill>
                <a:latin typeface="Calibri"/>
                <a:cs typeface="Calibri"/>
              </a:rPr>
              <a:t>fuga </a:t>
            </a:r>
            <a:r>
              <a:rPr sz="1400" spc="-20" dirty="0">
                <a:solidFill>
                  <a:srgbClr val="231F20"/>
                </a:solidFill>
                <a:latin typeface="Calibri"/>
                <a:cs typeface="Calibri"/>
              </a:rPr>
              <a:t>a </a:t>
            </a:r>
            <a:r>
              <a:rPr sz="1400" spc="-15" dirty="0">
                <a:solidFill>
                  <a:srgbClr val="231F20"/>
                </a:solidFill>
                <a:latin typeface="Calibri"/>
                <a:cs typeface="Calibri"/>
              </a:rPr>
              <a:t>tierra </a:t>
            </a:r>
            <a:r>
              <a:rPr sz="1400" spc="-20" dirty="0">
                <a:solidFill>
                  <a:srgbClr val="231F20"/>
                </a:solidFill>
                <a:latin typeface="Calibri"/>
                <a:cs typeface="Calibri"/>
              </a:rPr>
              <a:t>a </a:t>
            </a:r>
            <a:r>
              <a:rPr sz="1400" spc="5" dirty="0">
                <a:solidFill>
                  <a:srgbClr val="231F20"/>
                </a:solidFill>
                <a:latin typeface="Calibri"/>
                <a:cs typeface="Calibri"/>
              </a:rPr>
              <a:t>la </a:t>
            </a:r>
            <a:r>
              <a:rPr sz="1400" spc="-5" dirty="0">
                <a:solidFill>
                  <a:srgbClr val="231F20"/>
                </a:solidFill>
                <a:latin typeface="Calibri"/>
                <a:cs typeface="Calibri"/>
              </a:rPr>
              <a:t>cual </a:t>
            </a:r>
            <a:r>
              <a:rPr sz="1400" spc="-15" dirty="0">
                <a:solidFill>
                  <a:srgbClr val="231F20"/>
                </a:solidFill>
                <a:latin typeface="Calibri"/>
                <a:cs typeface="Calibri"/>
              </a:rPr>
              <a:t>son  </a:t>
            </a:r>
            <a:r>
              <a:rPr sz="1400" dirty="0">
                <a:solidFill>
                  <a:srgbClr val="231F20"/>
                </a:solidFill>
                <a:latin typeface="Calibri"/>
                <a:cs typeface="Calibri"/>
              </a:rPr>
              <a:t>sensibles, </a:t>
            </a:r>
            <a:r>
              <a:rPr sz="1400" spc="-5" dirty="0">
                <a:latin typeface="Calibri"/>
                <a:cs typeface="Calibri"/>
              </a:rPr>
              <a:t>existen </a:t>
            </a:r>
            <a:r>
              <a:rPr sz="1400" spc="-25" dirty="0">
                <a:latin typeface="Calibri"/>
                <a:cs typeface="Calibri"/>
              </a:rPr>
              <a:t>dos </a:t>
            </a:r>
            <a:r>
              <a:rPr sz="1400" spc="-5" dirty="0">
                <a:latin typeface="Calibri"/>
                <a:cs typeface="Calibri"/>
              </a:rPr>
              <a:t>categorías básicas </a:t>
            </a:r>
            <a:r>
              <a:rPr sz="1400" spc="-40" dirty="0">
                <a:latin typeface="Calibri"/>
                <a:cs typeface="Calibri"/>
              </a:rPr>
              <a:t>de </a:t>
            </a:r>
            <a:r>
              <a:rPr sz="1400" spc="-5" dirty="0">
                <a:latin typeface="Calibri"/>
                <a:cs typeface="Calibri"/>
              </a:rPr>
              <a:t>diferenciales, definidas </a:t>
            </a:r>
            <a:r>
              <a:rPr sz="1400" spc="-45" dirty="0">
                <a:latin typeface="Calibri"/>
                <a:cs typeface="Calibri"/>
              </a:rPr>
              <a:t>como</a:t>
            </a:r>
            <a:r>
              <a:rPr sz="1400" spc="170" dirty="0">
                <a:latin typeface="Calibri"/>
                <a:cs typeface="Calibri"/>
              </a:rPr>
              <a:t> </a:t>
            </a:r>
            <a:r>
              <a:rPr sz="1400" spc="-15" dirty="0">
                <a:latin typeface="Calibri"/>
                <a:cs typeface="Calibri"/>
              </a:rPr>
              <a:t>CLASES</a:t>
            </a:r>
            <a:r>
              <a:rPr sz="1400" spc="-15" dirty="0" smtClean="0">
                <a:latin typeface="Calibri"/>
                <a:cs typeface="Calibri"/>
              </a:rPr>
              <a:t>:</a:t>
            </a:r>
            <a:endParaRPr lang="en-US" sz="1400" spc="-15" dirty="0" smtClean="0">
              <a:latin typeface="Calibri"/>
              <a:cs typeface="Calibri"/>
            </a:endParaRPr>
          </a:p>
          <a:p>
            <a:pPr marL="12700" marR="182245" indent="228600">
              <a:lnSpc>
                <a:spcPts val="1400"/>
              </a:lnSpc>
              <a:spcBef>
                <a:spcPts val="180"/>
              </a:spcBef>
            </a:pPr>
            <a:endParaRPr sz="1400" dirty="0">
              <a:latin typeface="Calibri"/>
              <a:cs typeface="Calibri"/>
            </a:endParaRPr>
          </a:p>
          <a:p>
            <a:pPr marL="469900" marR="89535" indent="-228600" algn="just">
              <a:lnSpc>
                <a:spcPct val="97900"/>
              </a:lnSpc>
              <a:spcBef>
                <a:spcPts val="65"/>
              </a:spcBef>
              <a:buFont typeface="Symbol"/>
              <a:buChar char=""/>
              <a:tabLst>
                <a:tab pos="469900" algn="l"/>
              </a:tabLst>
            </a:pPr>
            <a:r>
              <a:rPr sz="1400" spc="-25" dirty="0">
                <a:latin typeface="Calibri"/>
                <a:cs typeface="Calibri"/>
              </a:rPr>
              <a:t>Clase </a:t>
            </a:r>
            <a:r>
              <a:rPr sz="1400" b="1" dirty="0">
                <a:latin typeface="Calibri"/>
                <a:cs typeface="Calibri"/>
              </a:rPr>
              <a:t>AC</a:t>
            </a:r>
            <a:r>
              <a:rPr sz="1400" dirty="0">
                <a:latin typeface="Calibri"/>
                <a:cs typeface="Calibri"/>
              </a:rPr>
              <a:t>, </a:t>
            </a:r>
            <a:r>
              <a:rPr sz="1400" spc="-15" dirty="0">
                <a:latin typeface="Calibri"/>
                <a:cs typeface="Calibri"/>
              </a:rPr>
              <a:t>esta </a:t>
            </a:r>
            <a:r>
              <a:rPr sz="1400" spc="-25" dirty="0">
                <a:latin typeface="Calibri"/>
                <a:cs typeface="Calibri"/>
              </a:rPr>
              <a:t>es </a:t>
            </a:r>
            <a:r>
              <a:rPr sz="1400" spc="5" dirty="0">
                <a:latin typeface="Calibri"/>
                <a:cs typeface="Calibri"/>
              </a:rPr>
              <a:t>la </a:t>
            </a:r>
            <a:r>
              <a:rPr sz="1400" spc="-5" dirty="0">
                <a:latin typeface="Calibri"/>
                <a:cs typeface="Calibri"/>
              </a:rPr>
              <a:t>clase </a:t>
            </a:r>
            <a:r>
              <a:rPr sz="1400" spc="-10" dirty="0">
                <a:latin typeface="Calibri"/>
                <a:cs typeface="Calibri"/>
              </a:rPr>
              <a:t>estándar, </a:t>
            </a:r>
            <a:r>
              <a:rPr sz="1400" dirty="0">
                <a:latin typeface="Calibri"/>
                <a:cs typeface="Calibri"/>
              </a:rPr>
              <a:t>los </a:t>
            </a:r>
            <a:r>
              <a:rPr sz="1400" spc="-20" dirty="0">
                <a:latin typeface="Calibri"/>
                <a:cs typeface="Calibri"/>
              </a:rPr>
              <a:t>interruptores </a:t>
            </a:r>
            <a:r>
              <a:rPr sz="1400" spc="-5" dirty="0">
                <a:latin typeface="Calibri"/>
                <a:cs typeface="Calibri"/>
              </a:rPr>
              <a:t>diferenciales </a:t>
            </a:r>
            <a:r>
              <a:rPr sz="1400" spc="-40" dirty="0">
                <a:latin typeface="Calibri"/>
                <a:cs typeface="Calibri"/>
              </a:rPr>
              <a:t>de </a:t>
            </a:r>
            <a:r>
              <a:rPr sz="1400" spc="-15" dirty="0">
                <a:latin typeface="Calibri"/>
                <a:cs typeface="Calibri"/>
              </a:rPr>
              <a:t>esta  </a:t>
            </a:r>
            <a:r>
              <a:rPr sz="1400" spc="-5" dirty="0">
                <a:latin typeface="Calibri"/>
                <a:cs typeface="Calibri"/>
              </a:rPr>
              <a:t>clase </a:t>
            </a:r>
            <a:r>
              <a:rPr sz="1400" spc="-15" dirty="0">
                <a:latin typeface="Calibri"/>
                <a:cs typeface="Calibri"/>
              </a:rPr>
              <a:t>son </a:t>
            </a:r>
            <a:r>
              <a:rPr sz="1400" spc="-15" dirty="0">
                <a:solidFill>
                  <a:srgbClr val="231F20"/>
                </a:solidFill>
                <a:latin typeface="Calibri"/>
                <a:cs typeface="Calibri"/>
              </a:rPr>
              <a:t>aptos </a:t>
            </a:r>
            <a:r>
              <a:rPr sz="1400" spc="-30" dirty="0">
                <a:solidFill>
                  <a:srgbClr val="231F20"/>
                </a:solidFill>
                <a:latin typeface="Calibri"/>
                <a:cs typeface="Calibri"/>
              </a:rPr>
              <a:t>para </a:t>
            </a:r>
            <a:r>
              <a:rPr sz="1400" spc="-20" dirty="0">
                <a:solidFill>
                  <a:srgbClr val="231F20"/>
                </a:solidFill>
                <a:latin typeface="Calibri"/>
                <a:cs typeface="Calibri"/>
              </a:rPr>
              <a:t>todos </a:t>
            </a:r>
            <a:r>
              <a:rPr sz="1400" dirty="0">
                <a:solidFill>
                  <a:srgbClr val="231F20"/>
                </a:solidFill>
                <a:latin typeface="Calibri"/>
                <a:cs typeface="Calibri"/>
              </a:rPr>
              <a:t>los </a:t>
            </a:r>
            <a:r>
              <a:rPr sz="1400" spc="-15" dirty="0">
                <a:solidFill>
                  <a:srgbClr val="231F20"/>
                </a:solidFill>
                <a:latin typeface="Calibri"/>
                <a:cs typeface="Calibri"/>
              </a:rPr>
              <a:t>sistemas </a:t>
            </a:r>
            <a:r>
              <a:rPr sz="1400" spc="-30" dirty="0">
                <a:solidFill>
                  <a:srgbClr val="231F20"/>
                </a:solidFill>
                <a:latin typeface="Calibri"/>
                <a:cs typeface="Calibri"/>
              </a:rPr>
              <a:t>donde </a:t>
            </a:r>
            <a:r>
              <a:rPr sz="1400" spc="-25" dirty="0">
                <a:solidFill>
                  <a:srgbClr val="231F20"/>
                </a:solidFill>
                <a:latin typeface="Calibri"/>
                <a:cs typeface="Calibri"/>
              </a:rPr>
              <a:t>se </a:t>
            </a:r>
            <a:r>
              <a:rPr sz="1400" spc="-30" dirty="0">
                <a:solidFill>
                  <a:srgbClr val="231F20"/>
                </a:solidFill>
                <a:latin typeface="Calibri"/>
                <a:cs typeface="Calibri"/>
              </a:rPr>
              <a:t>prevén </a:t>
            </a:r>
            <a:r>
              <a:rPr sz="1400" spc="-15" dirty="0">
                <a:solidFill>
                  <a:srgbClr val="231F20"/>
                </a:solidFill>
                <a:latin typeface="Calibri"/>
                <a:cs typeface="Calibri"/>
              </a:rPr>
              <a:t>corrientes </a:t>
            </a:r>
            <a:r>
              <a:rPr sz="1400" spc="-40" dirty="0">
                <a:solidFill>
                  <a:srgbClr val="231F20"/>
                </a:solidFill>
                <a:latin typeface="Calibri"/>
                <a:cs typeface="Calibri"/>
              </a:rPr>
              <a:t>de </a:t>
            </a:r>
            <a:r>
              <a:rPr sz="1400" spc="-20" dirty="0">
                <a:solidFill>
                  <a:srgbClr val="231F20"/>
                </a:solidFill>
                <a:latin typeface="Calibri"/>
                <a:cs typeface="Calibri"/>
              </a:rPr>
              <a:t>defecto  a </a:t>
            </a:r>
            <a:r>
              <a:rPr sz="1400" spc="-15" dirty="0">
                <a:solidFill>
                  <a:srgbClr val="231F20"/>
                </a:solidFill>
                <a:latin typeface="Calibri"/>
                <a:cs typeface="Calibri"/>
              </a:rPr>
              <a:t>tierra </a:t>
            </a:r>
            <a:r>
              <a:rPr sz="1400" spc="-5" dirty="0">
                <a:solidFill>
                  <a:srgbClr val="231F20"/>
                </a:solidFill>
                <a:latin typeface="Calibri"/>
                <a:cs typeface="Calibri"/>
              </a:rPr>
              <a:t>senoidales. </a:t>
            </a:r>
            <a:r>
              <a:rPr sz="1400" spc="-20" dirty="0">
                <a:latin typeface="Calibri"/>
                <a:cs typeface="Calibri"/>
              </a:rPr>
              <a:t>Asegura </a:t>
            </a:r>
            <a:r>
              <a:rPr sz="1400" spc="5" dirty="0">
                <a:latin typeface="Calibri"/>
                <a:cs typeface="Calibri"/>
              </a:rPr>
              <a:t>la </a:t>
            </a:r>
            <a:r>
              <a:rPr sz="1400" spc="-15" dirty="0">
                <a:latin typeface="Calibri"/>
                <a:cs typeface="Calibri"/>
              </a:rPr>
              <a:t>desconexión ante </a:t>
            </a:r>
            <a:r>
              <a:rPr sz="1400" spc="-20" dirty="0">
                <a:latin typeface="Calibri"/>
                <a:cs typeface="Calibri"/>
              </a:rPr>
              <a:t>una </a:t>
            </a:r>
            <a:r>
              <a:rPr sz="1400" spc="-15" dirty="0">
                <a:latin typeface="Calibri"/>
                <a:cs typeface="Calibri"/>
              </a:rPr>
              <a:t>corriente </a:t>
            </a:r>
            <a:r>
              <a:rPr sz="1400" spc="-5" dirty="0">
                <a:latin typeface="Calibri"/>
                <a:cs typeface="Calibri"/>
              </a:rPr>
              <a:t>diferencial  </a:t>
            </a:r>
            <a:r>
              <a:rPr sz="1400" spc="-15" dirty="0">
                <a:latin typeface="Calibri"/>
                <a:cs typeface="Calibri"/>
              </a:rPr>
              <a:t>alterna </a:t>
            </a:r>
            <a:r>
              <a:rPr sz="1400" spc="-10" dirty="0">
                <a:latin typeface="Calibri"/>
                <a:cs typeface="Calibri"/>
              </a:rPr>
              <a:t>senoidal </a:t>
            </a:r>
            <a:r>
              <a:rPr sz="1400" spc="-5" dirty="0">
                <a:latin typeface="Calibri"/>
                <a:cs typeface="Calibri"/>
              </a:rPr>
              <a:t>aplicada </a:t>
            </a:r>
            <a:r>
              <a:rPr sz="1400" spc="-30" dirty="0">
                <a:latin typeface="Calibri"/>
                <a:cs typeface="Calibri"/>
              </a:rPr>
              <a:t>bruscamente </a:t>
            </a:r>
            <a:r>
              <a:rPr sz="1400" spc="-35" dirty="0">
                <a:latin typeface="Calibri"/>
                <a:cs typeface="Calibri"/>
              </a:rPr>
              <a:t>o </a:t>
            </a:r>
            <a:r>
              <a:rPr sz="1400" spc="-40" dirty="0">
                <a:latin typeface="Calibri"/>
                <a:cs typeface="Calibri"/>
              </a:rPr>
              <a:t>de </a:t>
            </a:r>
            <a:r>
              <a:rPr sz="1400" spc="-15" dirty="0">
                <a:latin typeface="Calibri"/>
                <a:cs typeface="Calibri"/>
              </a:rPr>
              <a:t>valor</a:t>
            </a:r>
            <a:r>
              <a:rPr sz="1400" dirty="0">
                <a:latin typeface="Calibri"/>
                <a:cs typeface="Calibri"/>
              </a:rPr>
              <a:t> </a:t>
            </a:r>
            <a:r>
              <a:rPr sz="1400" spc="-5" dirty="0" err="1">
                <a:latin typeface="Calibri"/>
                <a:cs typeface="Calibri"/>
              </a:rPr>
              <a:t>creciente</a:t>
            </a:r>
            <a:r>
              <a:rPr sz="1400" spc="-5" dirty="0" smtClean="0">
                <a:latin typeface="Calibri"/>
                <a:cs typeface="Calibri"/>
              </a:rPr>
              <a:t>.</a:t>
            </a:r>
            <a:endParaRPr lang="en-US" sz="1400" spc="-5" dirty="0" smtClean="0">
              <a:latin typeface="Calibri"/>
              <a:cs typeface="Calibri"/>
            </a:endParaRPr>
          </a:p>
          <a:p>
            <a:pPr marL="469900" marR="89535" indent="-228600">
              <a:lnSpc>
                <a:spcPct val="97900"/>
              </a:lnSpc>
              <a:spcBef>
                <a:spcPts val="65"/>
              </a:spcBef>
              <a:buFont typeface="Symbol"/>
              <a:buChar char=""/>
              <a:tabLst>
                <a:tab pos="469900" algn="l"/>
              </a:tabLst>
            </a:pPr>
            <a:endParaRPr sz="1400" dirty="0">
              <a:latin typeface="Calibri"/>
              <a:cs typeface="Calibri"/>
            </a:endParaRPr>
          </a:p>
          <a:p>
            <a:pPr marL="469900" marR="5080" indent="-228600" algn="just">
              <a:lnSpc>
                <a:spcPct val="97800"/>
              </a:lnSpc>
              <a:spcBef>
                <a:spcPts val="105"/>
              </a:spcBef>
              <a:buClr>
                <a:srgbClr val="231F20"/>
              </a:buClr>
              <a:buFont typeface="Symbol"/>
              <a:buChar char=""/>
              <a:tabLst>
                <a:tab pos="469900" algn="l"/>
              </a:tabLst>
            </a:pPr>
            <a:r>
              <a:rPr sz="1400" spc="-25" dirty="0">
                <a:latin typeface="Calibri"/>
                <a:cs typeface="Calibri"/>
              </a:rPr>
              <a:t>Clase </a:t>
            </a:r>
            <a:r>
              <a:rPr sz="1400" b="1" spc="20" dirty="0">
                <a:latin typeface="Calibri"/>
                <a:cs typeface="Calibri"/>
              </a:rPr>
              <a:t>A</a:t>
            </a:r>
            <a:r>
              <a:rPr sz="1400" spc="20" dirty="0">
                <a:latin typeface="Calibri"/>
                <a:cs typeface="Calibri"/>
              </a:rPr>
              <a:t>, </a:t>
            </a:r>
            <a:r>
              <a:rPr sz="1400" spc="-15" dirty="0">
                <a:latin typeface="Calibri"/>
                <a:cs typeface="Calibri"/>
              </a:rPr>
              <a:t>esta </a:t>
            </a:r>
            <a:r>
              <a:rPr sz="1400" spc="-5" dirty="0">
                <a:latin typeface="Calibri"/>
                <a:cs typeface="Calibri"/>
              </a:rPr>
              <a:t>clase </a:t>
            </a:r>
            <a:r>
              <a:rPr sz="1400" spc="-30" dirty="0">
                <a:latin typeface="Calibri"/>
                <a:cs typeface="Calibri"/>
              </a:rPr>
              <a:t>permite </a:t>
            </a:r>
            <a:r>
              <a:rPr sz="1400" spc="-20" dirty="0">
                <a:latin typeface="Calibri"/>
                <a:cs typeface="Calibri"/>
              </a:rPr>
              <a:t>detectar </a:t>
            </a:r>
            <a:r>
              <a:rPr sz="1400" spc="-15" dirty="0">
                <a:latin typeface="Calibri"/>
                <a:cs typeface="Calibri"/>
              </a:rPr>
              <a:t>corrientes </a:t>
            </a:r>
            <a:r>
              <a:rPr sz="1400" spc="-40" dirty="0">
                <a:latin typeface="Calibri"/>
                <a:cs typeface="Calibri"/>
              </a:rPr>
              <a:t>de </a:t>
            </a:r>
            <a:r>
              <a:rPr sz="1400" spc="-5" dirty="0">
                <a:latin typeface="Calibri"/>
                <a:cs typeface="Calibri"/>
              </a:rPr>
              <a:t>fuga </a:t>
            </a:r>
            <a:r>
              <a:rPr sz="1400" spc="-10" dirty="0">
                <a:latin typeface="Calibri"/>
                <a:cs typeface="Calibri"/>
              </a:rPr>
              <a:t>alternas </a:t>
            </a:r>
            <a:r>
              <a:rPr sz="1400" spc="-35" dirty="0">
                <a:latin typeface="Calibri"/>
                <a:cs typeface="Calibri"/>
              </a:rPr>
              <a:t>o </a:t>
            </a:r>
            <a:r>
              <a:rPr sz="1400" spc="-10" dirty="0">
                <a:latin typeface="Calibri"/>
                <a:cs typeface="Calibri"/>
              </a:rPr>
              <a:t>pulsantes </a:t>
            </a:r>
            <a:r>
              <a:rPr sz="1400" spc="-15" dirty="0">
                <a:latin typeface="Calibri"/>
                <a:cs typeface="Calibri"/>
              </a:rPr>
              <a:t>con  </a:t>
            </a:r>
            <a:r>
              <a:rPr sz="1400" spc="-35" dirty="0">
                <a:latin typeface="Calibri"/>
                <a:cs typeface="Calibri"/>
              </a:rPr>
              <a:t>o </a:t>
            </a:r>
            <a:r>
              <a:rPr sz="1400" spc="15" dirty="0">
                <a:latin typeface="Calibri"/>
                <a:cs typeface="Calibri"/>
              </a:rPr>
              <a:t>sin </a:t>
            </a:r>
            <a:r>
              <a:rPr sz="1400" spc="-30" dirty="0">
                <a:latin typeface="Calibri"/>
                <a:cs typeface="Calibri"/>
              </a:rPr>
              <a:t>componente </a:t>
            </a:r>
            <a:r>
              <a:rPr sz="1400" spc="-5" dirty="0">
                <a:latin typeface="Calibri"/>
                <a:cs typeface="Calibri"/>
              </a:rPr>
              <a:t>continua aplicadas </a:t>
            </a:r>
            <a:r>
              <a:rPr sz="1400" spc="-30" dirty="0">
                <a:latin typeface="Calibri"/>
                <a:cs typeface="Calibri"/>
              </a:rPr>
              <a:t>bruscamente </a:t>
            </a:r>
            <a:r>
              <a:rPr sz="1400" spc="-35" dirty="0">
                <a:latin typeface="Calibri"/>
                <a:cs typeface="Calibri"/>
              </a:rPr>
              <a:t>o </a:t>
            </a:r>
            <a:r>
              <a:rPr sz="1400" spc="-40" dirty="0">
                <a:latin typeface="Calibri"/>
                <a:cs typeface="Calibri"/>
              </a:rPr>
              <a:t>de </a:t>
            </a:r>
            <a:r>
              <a:rPr sz="1400" spc="-15" dirty="0">
                <a:latin typeface="Calibri"/>
                <a:cs typeface="Calibri"/>
              </a:rPr>
              <a:t>valor </a:t>
            </a:r>
            <a:r>
              <a:rPr sz="1400" spc="-5" dirty="0">
                <a:latin typeface="Calibri"/>
                <a:cs typeface="Calibri"/>
              </a:rPr>
              <a:t>creciente. Los  </a:t>
            </a:r>
            <a:r>
              <a:rPr sz="1400" spc="-20" dirty="0">
                <a:latin typeface="Calibri"/>
                <a:cs typeface="Calibri"/>
              </a:rPr>
              <a:t>interruptores </a:t>
            </a:r>
            <a:r>
              <a:rPr sz="1400" spc="-10" dirty="0">
                <a:latin typeface="Calibri"/>
                <a:cs typeface="Calibri"/>
              </a:rPr>
              <a:t>diferenciales </a:t>
            </a:r>
            <a:r>
              <a:rPr sz="1400" spc="-40" dirty="0">
                <a:latin typeface="Calibri"/>
                <a:cs typeface="Calibri"/>
              </a:rPr>
              <a:t>de </a:t>
            </a:r>
            <a:r>
              <a:rPr sz="1400" spc="-15" dirty="0">
                <a:latin typeface="Calibri"/>
                <a:cs typeface="Calibri"/>
              </a:rPr>
              <a:t>esta </a:t>
            </a:r>
            <a:r>
              <a:rPr sz="1400" spc="-5" dirty="0">
                <a:latin typeface="Calibri"/>
                <a:cs typeface="Calibri"/>
              </a:rPr>
              <a:t>clase </a:t>
            </a:r>
            <a:r>
              <a:rPr sz="1400" spc="-15" dirty="0">
                <a:solidFill>
                  <a:srgbClr val="231F20"/>
                </a:solidFill>
                <a:latin typeface="Calibri"/>
                <a:cs typeface="Calibri"/>
              </a:rPr>
              <a:t>son </a:t>
            </a:r>
            <a:r>
              <a:rPr sz="1400" spc="-20" dirty="0">
                <a:solidFill>
                  <a:srgbClr val="231F20"/>
                </a:solidFill>
                <a:latin typeface="Calibri"/>
                <a:cs typeface="Calibri"/>
              </a:rPr>
              <a:t>especialmente </a:t>
            </a:r>
            <a:r>
              <a:rPr sz="1400" spc="-15" dirty="0">
                <a:solidFill>
                  <a:srgbClr val="231F20"/>
                </a:solidFill>
                <a:latin typeface="Calibri"/>
                <a:cs typeface="Calibri"/>
              </a:rPr>
              <a:t>aptos </a:t>
            </a:r>
            <a:r>
              <a:rPr sz="1400" spc="-30" dirty="0">
                <a:solidFill>
                  <a:srgbClr val="231F20"/>
                </a:solidFill>
                <a:latin typeface="Calibri"/>
                <a:cs typeface="Calibri"/>
              </a:rPr>
              <a:t>para </a:t>
            </a:r>
            <a:r>
              <a:rPr sz="1400" spc="-25" dirty="0">
                <a:solidFill>
                  <a:srgbClr val="231F20"/>
                </a:solidFill>
                <a:latin typeface="Calibri"/>
                <a:cs typeface="Calibri"/>
              </a:rPr>
              <a:t>proteger  equipos </a:t>
            </a:r>
            <a:r>
              <a:rPr sz="1400" spc="-20" dirty="0">
                <a:solidFill>
                  <a:srgbClr val="231F20"/>
                </a:solidFill>
                <a:latin typeface="Calibri"/>
                <a:cs typeface="Calibri"/>
              </a:rPr>
              <a:t>con </a:t>
            </a:r>
            <a:r>
              <a:rPr sz="1400" spc="-30" dirty="0">
                <a:solidFill>
                  <a:srgbClr val="231F20"/>
                </a:solidFill>
                <a:latin typeface="Calibri"/>
                <a:cs typeface="Calibri"/>
              </a:rPr>
              <a:t>componentes </a:t>
            </a:r>
            <a:r>
              <a:rPr sz="1400" spc="-15" dirty="0">
                <a:solidFill>
                  <a:srgbClr val="231F20"/>
                </a:solidFill>
                <a:latin typeface="Calibri"/>
                <a:cs typeface="Calibri"/>
              </a:rPr>
              <a:t>electrónicos alimentados </a:t>
            </a:r>
            <a:r>
              <a:rPr sz="1400" spc="-20" dirty="0">
                <a:solidFill>
                  <a:srgbClr val="231F20"/>
                </a:solidFill>
                <a:latin typeface="Calibri"/>
                <a:cs typeface="Calibri"/>
              </a:rPr>
              <a:t>directamente </a:t>
            </a:r>
            <a:r>
              <a:rPr sz="1400" spc="-35" dirty="0">
                <a:solidFill>
                  <a:srgbClr val="231F20"/>
                </a:solidFill>
                <a:latin typeface="Calibri"/>
                <a:cs typeface="Calibri"/>
              </a:rPr>
              <a:t>por </a:t>
            </a:r>
            <a:r>
              <a:rPr sz="1400" spc="5" dirty="0">
                <a:solidFill>
                  <a:srgbClr val="231F20"/>
                </a:solidFill>
                <a:latin typeface="Calibri"/>
                <a:cs typeface="Calibri"/>
              </a:rPr>
              <a:t>la </a:t>
            </a:r>
            <a:r>
              <a:rPr sz="1400" spc="-40" dirty="0">
                <a:solidFill>
                  <a:srgbClr val="231F20"/>
                </a:solidFill>
                <a:latin typeface="Calibri"/>
                <a:cs typeface="Calibri"/>
              </a:rPr>
              <a:t>red  </a:t>
            </a:r>
            <a:r>
              <a:rPr sz="1400" spc="-5" dirty="0">
                <a:solidFill>
                  <a:srgbClr val="231F20"/>
                </a:solidFill>
                <a:latin typeface="Calibri"/>
                <a:cs typeface="Calibri"/>
              </a:rPr>
              <a:t>eléctrica </a:t>
            </a:r>
            <a:r>
              <a:rPr sz="1400" spc="15" dirty="0">
                <a:solidFill>
                  <a:srgbClr val="231F20"/>
                </a:solidFill>
                <a:latin typeface="Calibri"/>
                <a:cs typeface="Calibri"/>
              </a:rPr>
              <a:t>sin </a:t>
            </a:r>
            <a:r>
              <a:rPr sz="1400" spc="-10" dirty="0">
                <a:solidFill>
                  <a:srgbClr val="231F20"/>
                </a:solidFill>
                <a:latin typeface="Calibri"/>
                <a:cs typeface="Calibri"/>
              </a:rPr>
              <a:t>conexión </a:t>
            </a:r>
            <a:r>
              <a:rPr sz="1400" spc="-45" dirty="0">
                <a:solidFill>
                  <a:srgbClr val="231F20"/>
                </a:solidFill>
                <a:latin typeface="Calibri"/>
                <a:cs typeface="Calibri"/>
              </a:rPr>
              <a:t>de </a:t>
            </a:r>
            <a:r>
              <a:rPr sz="1400" spc="-20" dirty="0">
                <a:solidFill>
                  <a:srgbClr val="231F20"/>
                </a:solidFill>
                <a:latin typeface="Calibri"/>
                <a:cs typeface="Calibri"/>
              </a:rPr>
              <a:t>transformadores, </a:t>
            </a:r>
            <a:r>
              <a:rPr sz="1400" spc="-40" dirty="0">
                <a:solidFill>
                  <a:srgbClr val="231F20"/>
                </a:solidFill>
                <a:latin typeface="Calibri"/>
                <a:cs typeface="Calibri"/>
              </a:rPr>
              <a:t>como </a:t>
            </a:r>
            <a:r>
              <a:rPr sz="1400" spc="-35" dirty="0">
                <a:solidFill>
                  <a:srgbClr val="231F20"/>
                </a:solidFill>
                <a:latin typeface="Calibri"/>
                <a:cs typeface="Calibri"/>
              </a:rPr>
              <a:t>por </a:t>
            </a:r>
            <a:r>
              <a:rPr sz="1400" spc="-25" dirty="0">
                <a:solidFill>
                  <a:srgbClr val="231F20"/>
                </a:solidFill>
                <a:latin typeface="Calibri"/>
                <a:cs typeface="Calibri"/>
              </a:rPr>
              <a:t>ejemplo </a:t>
            </a:r>
            <a:r>
              <a:rPr sz="1400" dirty="0">
                <a:solidFill>
                  <a:srgbClr val="231F20"/>
                </a:solidFill>
                <a:latin typeface="Calibri"/>
                <a:cs typeface="Calibri"/>
              </a:rPr>
              <a:t>los </a:t>
            </a:r>
            <a:r>
              <a:rPr sz="1400" spc="5" dirty="0">
                <a:solidFill>
                  <a:srgbClr val="231F20"/>
                </a:solidFill>
                <a:latin typeface="Calibri"/>
                <a:cs typeface="Calibri"/>
              </a:rPr>
              <a:t>utilizados  </a:t>
            </a:r>
            <a:r>
              <a:rPr sz="1400" spc="-30" dirty="0">
                <a:solidFill>
                  <a:srgbClr val="231F20"/>
                </a:solidFill>
                <a:latin typeface="Calibri"/>
                <a:cs typeface="Calibri"/>
              </a:rPr>
              <a:t>para </a:t>
            </a:r>
            <a:r>
              <a:rPr sz="1400" spc="-15" dirty="0">
                <a:solidFill>
                  <a:srgbClr val="231F20"/>
                </a:solidFill>
                <a:latin typeface="Calibri"/>
                <a:cs typeface="Calibri"/>
              </a:rPr>
              <a:t>corregir </a:t>
            </a:r>
            <a:r>
              <a:rPr sz="1400" spc="-35" dirty="0">
                <a:solidFill>
                  <a:srgbClr val="231F20"/>
                </a:solidFill>
                <a:latin typeface="Calibri"/>
                <a:cs typeface="Calibri"/>
              </a:rPr>
              <a:t>o </a:t>
            </a:r>
            <a:r>
              <a:rPr sz="1400" spc="-15" dirty="0">
                <a:solidFill>
                  <a:srgbClr val="231F20"/>
                </a:solidFill>
                <a:latin typeface="Calibri"/>
                <a:cs typeface="Calibri"/>
              </a:rPr>
              <a:t>regular </a:t>
            </a:r>
            <a:r>
              <a:rPr sz="1400" spc="5" dirty="0">
                <a:solidFill>
                  <a:srgbClr val="231F20"/>
                </a:solidFill>
                <a:latin typeface="Calibri"/>
                <a:cs typeface="Calibri"/>
              </a:rPr>
              <a:t>la </a:t>
            </a:r>
            <a:r>
              <a:rPr sz="1400" spc="-15" dirty="0">
                <a:solidFill>
                  <a:srgbClr val="231F20"/>
                </a:solidFill>
                <a:latin typeface="Calibri"/>
                <a:cs typeface="Calibri"/>
              </a:rPr>
              <a:t>corriente </a:t>
            </a:r>
            <a:r>
              <a:rPr sz="1400" spc="-20" dirty="0">
                <a:solidFill>
                  <a:srgbClr val="231F20"/>
                </a:solidFill>
                <a:latin typeface="Calibri"/>
                <a:cs typeface="Calibri"/>
              </a:rPr>
              <a:t>mediante </a:t>
            </a:r>
            <a:r>
              <a:rPr sz="1400" spc="-5" dirty="0">
                <a:solidFill>
                  <a:srgbClr val="231F20"/>
                </a:solidFill>
                <a:latin typeface="Calibri"/>
                <a:cs typeface="Calibri"/>
              </a:rPr>
              <a:t>variación </a:t>
            </a:r>
            <a:r>
              <a:rPr sz="1400" spc="-40" dirty="0">
                <a:solidFill>
                  <a:srgbClr val="231F20"/>
                </a:solidFill>
                <a:latin typeface="Calibri"/>
                <a:cs typeface="Calibri"/>
              </a:rPr>
              <a:t>de </a:t>
            </a:r>
            <a:r>
              <a:rPr sz="1400" spc="-20" dirty="0">
                <a:solidFill>
                  <a:srgbClr val="231F20"/>
                </a:solidFill>
                <a:latin typeface="Calibri"/>
                <a:cs typeface="Calibri"/>
              </a:rPr>
              <a:t>una </a:t>
            </a:r>
            <a:r>
              <a:rPr sz="1400" spc="-10" dirty="0">
                <a:solidFill>
                  <a:srgbClr val="231F20"/>
                </a:solidFill>
                <a:latin typeface="Calibri"/>
                <a:cs typeface="Calibri"/>
              </a:rPr>
              <a:t>magnitud </a:t>
            </a:r>
            <a:r>
              <a:rPr sz="1400" spc="15" dirty="0">
                <a:solidFill>
                  <a:srgbClr val="231F20"/>
                </a:solidFill>
                <a:latin typeface="Calibri"/>
                <a:cs typeface="Calibri"/>
              </a:rPr>
              <a:t>física  </a:t>
            </a:r>
            <a:r>
              <a:rPr sz="1400" spc="5" dirty="0">
                <a:solidFill>
                  <a:srgbClr val="231F20"/>
                </a:solidFill>
                <a:latin typeface="Calibri"/>
                <a:cs typeface="Calibri"/>
              </a:rPr>
              <a:t>(velocidad, </a:t>
            </a:r>
            <a:r>
              <a:rPr sz="1400" spc="-25" dirty="0">
                <a:solidFill>
                  <a:srgbClr val="231F20"/>
                </a:solidFill>
                <a:latin typeface="Calibri"/>
                <a:cs typeface="Calibri"/>
              </a:rPr>
              <a:t>temperatura, </a:t>
            </a:r>
            <a:r>
              <a:rPr sz="1400" spc="-5" dirty="0">
                <a:solidFill>
                  <a:srgbClr val="231F20"/>
                </a:solidFill>
                <a:latin typeface="Calibri"/>
                <a:cs typeface="Calibri"/>
              </a:rPr>
              <a:t>intensidad luminosa, </a:t>
            </a:r>
            <a:r>
              <a:rPr sz="1400" spc="25" dirty="0">
                <a:solidFill>
                  <a:srgbClr val="231F20"/>
                </a:solidFill>
                <a:latin typeface="Calibri"/>
                <a:cs typeface="Calibri"/>
              </a:rPr>
              <a:t>etc.). </a:t>
            </a:r>
            <a:r>
              <a:rPr sz="1400" spc="-10" dirty="0">
                <a:solidFill>
                  <a:srgbClr val="231F20"/>
                </a:solidFill>
                <a:latin typeface="Calibri"/>
                <a:cs typeface="Calibri"/>
              </a:rPr>
              <a:t>Estos </a:t>
            </a:r>
            <a:r>
              <a:rPr sz="1400" spc="-20" dirty="0">
                <a:solidFill>
                  <a:srgbClr val="231F20"/>
                </a:solidFill>
                <a:latin typeface="Calibri"/>
                <a:cs typeface="Calibri"/>
              </a:rPr>
              <a:t>aparatos</a:t>
            </a:r>
            <a:r>
              <a:rPr sz="1400" spc="100" dirty="0">
                <a:solidFill>
                  <a:srgbClr val="231F20"/>
                </a:solidFill>
                <a:latin typeface="Calibri"/>
                <a:cs typeface="Calibri"/>
              </a:rPr>
              <a:t> </a:t>
            </a:r>
            <a:r>
              <a:rPr sz="1400" spc="-35" dirty="0">
                <a:solidFill>
                  <a:srgbClr val="231F20"/>
                </a:solidFill>
                <a:latin typeface="Calibri"/>
                <a:cs typeface="Calibri"/>
              </a:rPr>
              <a:t>pueden</a:t>
            </a:r>
            <a:endParaRPr sz="1400" dirty="0">
              <a:latin typeface="Calibri"/>
              <a:cs typeface="Calibri"/>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66153" y="383204"/>
            <a:ext cx="6629400" cy="2317366"/>
          </a:xfrm>
          <a:prstGeom prst="rect">
            <a:avLst/>
          </a:prstGeom>
        </p:spPr>
        <p:txBody>
          <a:bodyPr vert="horz" wrap="square" lIns="0" tIns="22860" rIns="0" bIns="0" rtlCol="0">
            <a:spAutoFit/>
          </a:bodyPr>
          <a:lstStyle/>
          <a:p>
            <a:pPr marL="469265" marR="313055" algn="just">
              <a:lnSpc>
                <a:spcPts val="1400"/>
              </a:lnSpc>
              <a:spcBef>
                <a:spcPts val="180"/>
              </a:spcBef>
            </a:pPr>
            <a:r>
              <a:rPr sz="1600" spc="-25" dirty="0">
                <a:solidFill>
                  <a:srgbClr val="231F20"/>
                </a:solidFill>
                <a:latin typeface="Calibri"/>
                <a:cs typeface="Calibri"/>
              </a:rPr>
              <a:t>generar </a:t>
            </a:r>
            <a:r>
              <a:rPr sz="1600" spc="-20" dirty="0">
                <a:solidFill>
                  <a:srgbClr val="231F20"/>
                </a:solidFill>
                <a:latin typeface="Calibri"/>
                <a:cs typeface="Calibri"/>
              </a:rPr>
              <a:t>una </a:t>
            </a:r>
            <a:r>
              <a:rPr sz="1600" spc="-15" dirty="0">
                <a:solidFill>
                  <a:srgbClr val="231F20"/>
                </a:solidFill>
                <a:latin typeface="Calibri"/>
                <a:cs typeface="Calibri"/>
              </a:rPr>
              <a:t>corriente </a:t>
            </a:r>
            <a:r>
              <a:rPr sz="1600" spc="-5" dirty="0">
                <a:solidFill>
                  <a:srgbClr val="231F20"/>
                </a:solidFill>
                <a:latin typeface="Calibri"/>
                <a:cs typeface="Calibri"/>
              </a:rPr>
              <a:t>continua </a:t>
            </a:r>
            <a:r>
              <a:rPr sz="1600" spc="-15" dirty="0">
                <a:solidFill>
                  <a:srgbClr val="231F20"/>
                </a:solidFill>
                <a:latin typeface="Calibri"/>
                <a:cs typeface="Calibri"/>
              </a:rPr>
              <a:t>pulsante con </a:t>
            </a:r>
            <a:r>
              <a:rPr sz="1600" spc="-30" dirty="0">
                <a:solidFill>
                  <a:srgbClr val="231F20"/>
                </a:solidFill>
                <a:latin typeface="Calibri"/>
                <a:cs typeface="Calibri"/>
              </a:rPr>
              <a:t>componente </a:t>
            </a:r>
            <a:r>
              <a:rPr sz="1600" spc="-5" dirty="0">
                <a:solidFill>
                  <a:srgbClr val="231F20"/>
                </a:solidFill>
                <a:latin typeface="Calibri"/>
                <a:cs typeface="Calibri"/>
              </a:rPr>
              <a:t>continua </a:t>
            </a:r>
            <a:r>
              <a:rPr sz="1600" spc="-45" dirty="0">
                <a:solidFill>
                  <a:srgbClr val="231F20"/>
                </a:solidFill>
                <a:latin typeface="Calibri"/>
                <a:cs typeface="Calibri"/>
              </a:rPr>
              <a:t>que </a:t>
            </a:r>
            <a:r>
              <a:rPr sz="1600" spc="-5" dirty="0">
                <a:solidFill>
                  <a:srgbClr val="231F20"/>
                </a:solidFill>
                <a:latin typeface="Calibri"/>
                <a:cs typeface="Calibri"/>
              </a:rPr>
              <a:t>el  </a:t>
            </a:r>
            <a:r>
              <a:rPr sz="1600" spc="-15" dirty="0">
                <a:solidFill>
                  <a:srgbClr val="231F20"/>
                </a:solidFill>
                <a:latin typeface="Calibri"/>
                <a:cs typeface="Calibri"/>
              </a:rPr>
              <a:t>interruptor </a:t>
            </a:r>
            <a:r>
              <a:rPr sz="1600" spc="-5" dirty="0">
                <a:solidFill>
                  <a:srgbClr val="231F20"/>
                </a:solidFill>
                <a:latin typeface="Calibri"/>
                <a:cs typeface="Calibri"/>
              </a:rPr>
              <a:t>diferencial </a:t>
            </a:r>
            <a:r>
              <a:rPr sz="1600" spc="-40" dirty="0">
                <a:solidFill>
                  <a:srgbClr val="231F20"/>
                </a:solidFill>
                <a:latin typeface="Calibri"/>
                <a:cs typeface="Calibri"/>
              </a:rPr>
              <a:t>de </a:t>
            </a:r>
            <a:r>
              <a:rPr sz="1600" dirty="0">
                <a:solidFill>
                  <a:srgbClr val="231F20"/>
                </a:solidFill>
                <a:latin typeface="Calibri"/>
                <a:cs typeface="Calibri"/>
              </a:rPr>
              <a:t>tipo </a:t>
            </a:r>
            <a:r>
              <a:rPr sz="1600" spc="-30" dirty="0">
                <a:solidFill>
                  <a:srgbClr val="231F20"/>
                </a:solidFill>
                <a:latin typeface="Calibri"/>
                <a:cs typeface="Calibri"/>
              </a:rPr>
              <a:t>A </a:t>
            </a:r>
            <a:r>
              <a:rPr sz="1600" spc="-35" dirty="0">
                <a:solidFill>
                  <a:srgbClr val="231F20"/>
                </a:solidFill>
                <a:latin typeface="Calibri"/>
                <a:cs typeface="Calibri"/>
              </a:rPr>
              <a:t>puede</a:t>
            </a:r>
            <a:r>
              <a:rPr sz="1600" spc="90" dirty="0">
                <a:solidFill>
                  <a:srgbClr val="231F20"/>
                </a:solidFill>
                <a:latin typeface="Calibri"/>
                <a:cs typeface="Calibri"/>
              </a:rPr>
              <a:t> </a:t>
            </a:r>
            <a:r>
              <a:rPr sz="1600" spc="-10" dirty="0">
                <a:solidFill>
                  <a:srgbClr val="231F20"/>
                </a:solidFill>
                <a:latin typeface="Calibri"/>
                <a:cs typeface="Calibri"/>
              </a:rPr>
              <a:t>detectar.</a:t>
            </a:r>
            <a:endParaRPr sz="1600" dirty="0">
              <a:latin typeface="Calibri"/>
              <a:cs typeface="Calibri"/>
            </a:endParaRPr>
          </a:p>
          <a:p>
            <a:pPr algn="just">
              <a:lnSpc>
                <a:spcPct val="100000"/>
              </a:lnSpc>
              <a:spcBef>
                <a:spcPts val="45"/>
              </a:spcBef>
            </a:pPr>
            <a:endParaRPr sz="1600" dirty="0">
              <a:latin typeface="Times New Roman"/>
              <a:cs typeface="Times New Roman"/>
            </a:endParaRPr>
          </a:p>
          <a:p>
            <a:pPr marL="12700" marR="5080" indent="228600" algn="just">
              <a:lnSpc>
                <a:spcPct val="97800"/>
              </a:lnSpc>
              <a:spcBef>
                <a:spcPts val="5"/>
              </a:spcBef>
            </a:pPr>
            <a:r>
              <a:rPr sz="1600" dirty="0">
                <a:latin typeface="Calibri"/>
                <a:cs typeface="Calibri"/>
              </a:rPr>
              <a:t>La </a:t>
            </a:r>
            <a:r>
              <a:rPr sz="1600" spc="-25" dirty="0">
                <a:latin typeface="Calibri"/>
                <a:cs typeface="Calibri"/>
              </a:rPr>
              <a:t>mayoría </a:t>
            </a:r>
            <a:r>
              <a:rPr sz="1600" spc="-40" dirty="0">
                <a:latin typeface="Calibri"/>
                <a:cs typeface="Calibri"/>
              </a:rPr>
              <a:t>de </a:t>
            </a:r>
            <a:r>
              <a:rPr sz="1600" dirty="0">
                <a:latin typeface="Calibri"/>
                <a:cs typeface="Calibri"/>
              </a:rPr>
              <a:t>los </a:t>
            </a:r>
            <a:r>
              <a:rPr sz="1600" spc="-10" dirty="0">
                <a:latin typeface="Calibri"/>
                <a:cs typeface="Calibri"/>
              </a:rPr>
              <a:t>fabricantes </a:t>
            </a:r>
            <a:r>
              <a:rPr sz="1600" spc="-20" dirty="0">
                <a:latin typeface="Calibri"/>
                <a:cs typeface="Calibri"/>
              </a:rPr>
              <a:t>también </a:t>
            </a:r>
            <a:r>
              <a:rPr sz="1600" spc="-25" dirty="0">
                <a:latin typeface="Calibri"/>
                <a:cs typeface="Calibri"/>
              </a:rPr>
              <a:t>ofrecen </a:t>
            </a:r>
            <a:r>
              <a:rPr sz="1600" spc="-20" dirty="0">
                <a:latin typeface="Calibri"/>
                <a:cs typeface="Calibri"/>
              </a:rPr>
              <a:t>interruptores </a:t>
            </a:r>
            <a:r>
              <a:rPr sz="1600" spc="-5" dirty="0">
                <a:latin typeface="Calibri"/>
                <a:cs typeface="Calibri"/>
              </a:rPr>
              <a:t>diferenciales clase </a:t>
            </a:r>
            <a:r>
              <a:rPr sz="1600" b="1" spc="35" dirty="0">
                <a:latin typeface="Calibri"/>
                <a:cs typeface="Calibri"/>
              </a:rPr>
              <a:t>B</a:t>
            </a:r>
            <a:r>
              <a:rPr sz="1600" spc="35" dirty="0">
                <a:latin typeface="Calibri"/>
                <a:cs typeface="Calibri"/>
              </a:rPr>
              <a:t>,  </a:t>
            </a:r>
            <a:r>
              <a:rPr sz="1600" spc="-15" dirty="0">
                <a:latin typeface="Calibri"/>
                <a:cs typeface="Calibri"/>
              </a:rPr>
              <a:t>aptos </a:t>
            </a:r>
            <a:r>
              <a:rPr sz="1600" spc="-30" dirty="0">
                <a:latin typeface="Calibri"/>
                <a:cs typeface="Calibri"/>
              </a:rPr>
              <a:t>para </a:t>
            </a:r>
            <a:r>
              <a:rPr sz="1600" spc="-5" dirty="0">
                <a:latin typeface="Calibri"/>
                <a:cs typeface="Calibri"/>
              </a:rPr>
              <a:t>los </a:t>
            </a:r>
            <a:r>
              <a:rPr sz="1600" spc="-30" dirty="0">
                <a:latin typeface="Calibri"/>
                <a:cs typeface="Calibri"/>
              </a:rPr>
              <a:t>mismos </a:t>
            </a:r>
            <a:r>
              <a:rPr sz="1600" dirty="0">
                <a:latin typeface="Calibri"/>
                <a:cs typeface="Calibri"/>
              </a:rPr>
              <a:t>tipos </a:t>
            </a:r>
            <a:r>
              <a:rPr sz="1600" spc="-40" dirty="0">
                <a:latin typeface="Calibri"/>
                <a:cs typeface="Calibri"/>
              </a:rPr>
              <a:t>de </a:t>
            </a:r>
            <a:r>
              <a:rPr sz="1600" spc="-15" dirty="0">
                <a:latin typeface="Calibri"/>
                <a:cs typeface="Calibri"/>
              </a:rPr>
              <a:t>corrientes </a:t>
            </a:r>
            <a:r>
              <a:rPr sz="1600" spc="-45" dirty="0">
                <a:latin typeface="Calibri"/>
                <a:cs typeface="Calibri"/>
              </a:rPr>
              <a:t>que </a:t>
            </a:r>
            <a:r>
              <a:rPr sz="1600" spc="5" dirty="0">
                <a:latin typeface="Calibri"/>
                <a:cs typeface="Calibri"/>
              </a:rPr>
              <a:t>la </a:t>
            </a:r>
            <a:r>
              <a:rPr sz="1600" spc="-5" dirty="0">
                <a:latin typeface="Calibri"/>
                <a:cs typeface="Calibri"/>
              </a:rPr>
              <a:t>clase </a:t>
            </a:r>
            <a:r>
              <a:rPr sz="1600" spc="10" dirty="0">
                <a:latin typeface="Calibri"/>
                <a:cs typeface="Calibri"/>
              </a:rPr>
              <a:t>A, </a:t>
            </a:r>
            <a:r>
              <a:rPr sz="1600" spc="-15" dirty="0">
                <a:latin typeface="Calibri"/>
                <a:cs typeface="Calibri"/>
              </a:rPr>
              <a:t>esto </a:t>
            </a:r>
            <a:r>
              <a:rPr sz="1600" spc="-25" dirty="0">
                <a:latin typeface="Calibri"/>
                <a:cs typeface="Calibri"/>
              </a:rPr>
              <a:t>es </a:t>
            </a:r>
            <a:r>
              <a:rPr sz="1600" spc="-15" dirty="0">
                <a:latin typeface="Calibri"/>
                <a:cs typeface="Calibri"/>
              </a:rPr>
              <a:t>corriente alterna </a:t>
            </a:r>
            <a:r>
              <a:rPr sz="1600" spc="5" dirty="0">
                <a:latin typeface="Calibri"/>
                <a:cs typeface="Calibri"/>
              </a:rPr>
              <a:t>y/o  </a:t>
            </a:r>
            <a:r>
              <a:rPr sz="1600" spc="-5" dirty="0">
                <a:latin typeface="Calibri"/>
                <a:cs typeface="Calibri"/>
              </a:rPr>
              <a:t>continua </a:t>
            </a:r>
            <a:r>
              <a:rPr sz="1600" spc="-10" dirty="0">
                <a:latin typeface="Calibri"/>
                <a:cs typeface="Calibri"/>
              </a:rPr>
              <a:t>pulsante </a:t>
            </a:r>
            <a:r>
              <a:rPr sz="1600" spc="-15" dirty="0">
                <a:latin typeface="Calibri"/>
                <a:cs typeface="Calibri"/>
              </a:rPr>
              <a:t>y </a:t>
            </a:r>
            <a:r>
              <a:rPr sz="1600" spc="-35" dirty="0">
                <a:latin typeface="Calibri"/>
                <a:cs typeface="Calibri"/>
              </a:rPr>
              <a:t>además </a:t>
            </a:r>
            <a:r>
              <a:rPr sz="1600" spc="-30" dirty="0">
                <a:latin typeface="Calibri"/>
                <a:cs typeface="Calibri"/>
              </a:rPr>
              <a:t>para </a:t>
            </a:r>
            <a:r>
              <a:rPr sz="1600" spc="-15" dirty="0">
                <a:latin typeface="Calibri"/>
                <a:cs typeface="Calibri"/>
              </a:rPr>
              <a:t>corriente </a:t>
            </a:r>
            <a:r>
              <a:rPr sz="1600" spc="-5" dirty="0">
                <a:latin typeface="Calibri"/>
                <a:cs typeface="Calibri"/>
              </a:rPr>
              <a:t>continua </a:t>
            </a:r>
            <a:r>
              <a:rPr sz="1600" spc="5" dirty="0">
                <a:latin typeface="Calibri"/>
                <a:cs typeface="Calibri"/>
              </a:rPr>
              <a:t>alisada, </a:t>
            </a:r>
            <a:r>
              <a:rPr sz="1600" spc="-40" dirty="0">
                <a:latin typeface="Calibri"/>
                <a:cs typeface="Calibri"/>
              </a:rPr>
              <a:t>como </a:t>
            </a:r>
            <a:r>
              <a:rPr sz="1600" spc="-35" dirty="0">
                <a:latin typeface="Calibri"/>
                <a:cs typeface="Calibri"/>
              </a:rPr>
              <a:t>por </a:t>
            </a:r>
            <a:r>
              <a:rPr sz="1600" spc="-25" dirty="0">
                <a:latin typeface="Calibri"/>
                <a:cs typeface="Calibri"/>
              </a:rPr>
              <a:t>ejemplo </a:t>
            </a:r>
            <a:r>
              <a:rPr sz="1600" dirty="0">
                <a:latin typeface="Calibri"/>
                <a:cs typeface="Calibri"/>
              </a:rPr>
              <a:t>las  </a:t>
            </a:r>
            <a:r>
              <a:rPr sz="1600" spc="-25" dirty="0">
                <a:latin typeface="Calibri"/>
                <a:cs typeface="Calibri"/>
              </a:rPr>
              <a:t>procedentes </a:t>
            </a:r>
            <a:r>
              <a:rPr sz="1600" spc="-40" dirty="0">
                <a:latin typeface="Calibri"/>
                <a:cs typeface="Calibri"/>
              </a:rPr>
              <a:t>de </a:t>
            </a:r>
            <a:r>
              <a:rPr sz="1600" spc="-10" dirty="0">
                <a:latin typeface="Calibri"/>
                <a:cs typeface="Calibri"/>
              </a:rPr>
              <a:t>rectificadores </a:t>
            </a:r>
            <a:r>
              <a:rPr sz="1600" spc="-40" dirty="0">
                <a:latin typeface="Calibri"/>
                <a:cs typeface="Calibri"/>
              </a:rPr>
              <a:t>de </a:t>
            </a:r>
            <a:r>
              <a:rPr sz="1600" spc="-15" dirty="0">
                <a:latin typeface="Calibri"/>
                <a:cs typeface="Calibri"/>
              </a:rPr>
              <a:t>simple </a:t>
            </a:r>
            <a:r>
              <a:rPr sz="1600" spc="-5" dirty="0">
                <a:latin typeface="Calibri"/>
                <a:cs typeface="Calibri"/>
              </a:rPr>
              <a:t>alternancia </a:t>
            </a:r>
            <a:r>
              <a:rPr sz="1600" spc="-15" dirty="0">
                <a:latin typeface="Calibri"/>
                <a:cs typeface="Calibri"/>
              </a:rPr>
              <a:t>con </a:t>
            </a:r>
            <a:r>
              <a:rPr sz="1600" spc="-20" dirty="0">
                <a:latin typeface="Calibri"/>
                <a:cs typeface="Calibri"/>
              </a:rPr>
              <a:t>una </a:t>
            </a:r>
            <a:r>
              <a:rPr sz="1600" spc="-10" dirty="0">
                <a:latin typeface="Calibri"/>
                <a:cs typeface="Calibri"/>
              </a:rPr>
              <a:t>carga </a:t>
            </a:r>
            <a:r>
              <a:rPr sz="1600" spc="5" dirty="0">
                <a:latin typeface="Calibri"/>
                <a:cs typeface="Calibri"/>
              </a:rPr>
              <a:t>capacitiva,  </a:t>
            </a:r>
            <a:r>
              <a:rPr sz="1600" spc="-10" dirty="0">
                <a:latin typeface="Calibri"/>
                <a:cs typeface="Calibri"/>
              </a:rPr>
              <a:t>rectificadores </a:t>
            </a:r>
            <a:r>
              <a:rPr sz="1600" spc="5" dirty="0">
                <a:latin typeface="Calibri"/>
                <a:cs typeface="Calibri"/>
              </a:rPr>
              <a:t>trifásicos </a:t>
            </a:r>
            <a:r>
              <a:rPr sz="1600" spc="-40" dirty="0">
                <a:latin typeface="Calibri"/>
                <a:cs typeface="Calibri"/>
              </a:rPr>
              <a:t>de </a:t>
            </a:r>
            <a:r>
              <a:rPr sz="1600" spc="-5" dirty="0">
                <a:latin typeface="Calibri"/>
                <a:cs typeface="Calibri"/>
              </a:rPr>
              <a:t>alternancia </a:t>
            </a:r>
            <a:r>
              <a:rPr sz="1600" spc="-15" dirty="0">
                <a:latin typeface="Calibri"/>
                <a:cs typeface="Calibri"/>
              </a:rPr>
              <a:t>simple </a:t>
            </a:r>
            <a:r>
              <a:rPr sz="1600" spc="-35" dirty="0">
                <a:latin typeface="Calibri"/>
                <a:cs typeface="Calibri"/>
              </a:rPr>
              <a:t>o </a:t>
            </a:r>
            <a:r>
              <a:rPr sz="1600" spc="-10" dirty="0">
                <a:latin typeface="Calibri"/>
                <a:cs typeface="Calibri"/>
              </a:rPr>
              <a:t>doble, </a:t>
            </a:r>
            <a:r>
              <a:rPr sz="1600" dirty="0">
                <a:latin typeface="Calibri"/>
                <a:cs typeface="Calibri"/>
              </a:rPr>
              <a:t>instalaciones </a:t>
            </a:r>
            <a:r>
              <a:rPr sz="1600" spc="-30" dirty="0">
                <a:latin typeface="Calibri"/>
                <a:cs typeface="Calibri"/>
              </a:rPr>
              <a:t>donde </a:t>
            </a:r>
            <a:r>
              <a:rPr sz="1600" spc="-25" dirty="0">
                <a:latin typeface="Calibri"/>
                <a:cs typeface="Calibri"/>
              </a:rPr>
              <a:t>se </a:t>
            </a:r>
            <a:r>
              <a:rPr sz="1600" spc="10" dirty="0">
                <a:latin typeface="Calibri"/>
                <a:cs typeface="Calibri"/>
              </a:rPr>
              <a:t>utilicen  </a:t>
            </a:r>
            <a:r>
              <a:rPr sz="1600" spc="-20" dirty="0">
                <a:latin typeface="Calibri"/>
                <a:cs typeface="Calibri"/>
              </a:rPr>
              <a:t>variadores </a:t>
            </a:r>
            <a:r>
              <a:rPr sz="1600" spc="-35" dirty="0">
                <a:latin typeface="Calibri"/>
                <a:cs typeface="Calibri"/>
              </a:rPr>
              <a:t>o </a:t>
            </a:r>
            <a:r>
              <a:rPr sz="1600" spc="-20" dirty="0">
                <a:latin typeface="Calibri"/>
                <a:cs typeface="Calibri"/>
              </a:rPr>
              <a:t>inversores </a:t>
            </a:r>
            <a:r>
              <a:rPr sz="1600" spc="-30" dirty="0">
                <a:latin typeface="Calibri"/>
                <a:cs typeface="Calibri"/>
              </a:rPr>
              <a:t>para </a:t>
            </a:r>
            <a:r>
              <a:rPr sz="1600" spc="5" dirty="0">
                <a:latin typeface="Calibri"/>
                <a:cs typeface="Calibri"/>
              </a:rPr>
              <a:t>la </a:t>
            </a:r>
            <a:r>
              <a:rPr sz="1600" spc="-5" dirty="0">
                <a:latin typeface="Calibri"/>
                <a:cs typeface="Calibri"/>
              </a:rPr>
              <a:t>alimentación </a:t>
            </a:r>
            <a:r>
              <a:rPr sz="1600" spc="-40" dirty="0">
                <a:latin typeface="Calibri"/>
                <a:cs typeface="Calibri"/>
              </a:rPr>
              <a:t>de </a:t>
            </a:r>
            <a:r>
              <a:rPr sz="1600" spc="-25" dirty="0">
                <a:latin typeface="Calibri"/>
                <a:cs typeface="Calibri"/>
              </a:rPr>
              <a:t>motores,</a:t>
            </a:r>
            <a:r>
              <a:rPr sz="1600" spc="90" dirty="0">
                <a:latin typeface="Calibri"/>
                <a:cs typeface="Calibri"/>
              </a:rPr>
              <a:t> </a:t>
            </a:r>
            <a:r>
              <a:rPr sz="1600" spc="5" dirty="0">
                <a:latin typeface="Calibri"/>
                <a:cs typeface="Calibri"/>
              </a:rPr>
              <a:t>etc.</a:t>
            </a:r>
            <a:endParaRPr sz="1600" dirty="0">
              <a:latin typeface="Calibri"/>
              <a:cs typeface="Calibri"/>
            </a:endParaRPr>
          </a:p>
        </p:txBody>
      </p:sp>
      <p:sp>
        <p:nvSpPr>
          <p:cNvPr id="3" name="object 3"/>
          <p:cNvSpPr/>
          <p:nvPr/>
        </p:nvSpPr>
        <p:spPr>
          <a:xfrm>
            <a:off x="1422536" y="2429262"/>
            <a:ext cx="5108184" cy="2097023"/>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131824" y="4774941"/>
            <a:ext cx="5296535" cy="208279"/>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231F20"/>
                </a:solidFill>
                <a:latin typeface="Calibri"/>
                <a:cs typeface="Calibri"/>
              </a:rPr>
              <a:t>Clases </a:t>
            </a:r>
            <a:r>
              <a:rPr sz="1200" b="1" spc="-20" dirty="0">
                <a:solidFill>
                  <a:srgbClr val="231F20"/>
                </a:solidFill>
                <a:latin typeface="Calibri"/>
                <a:cs typeface="Calibri"/>
              </a:rPr>
              <a:t>de </a:t>
            </a:r>
            <a:r>
              <a:rPr sz="1200" b="1" spc="20" dirty="0">
                <a:solidFill>
                  <a:srgbClr val="231F20"/>
                </a:solidFill>
                <a:latin typeface="Calibri"/>
                <a:cs typeface="Calibri"/>
              </a:rPr>
              <a:t>los </a:t>
            </a:r>
            <a:r>
              <a:rPr sz="1200" b="1" spc="5" dirty="0">
                <a:solidFill>
                  <a:srgbClr val="231F20"/>
                </a:solidFill>
                <a:latin typeface="Calibri"/>
                <a:cs typeface="Calibri"/>
              </a:rPr>
              <a:t>interruptores </a:t>
            </a:r>
            <a:r>
              <a:rPr sz="1200" b="1" spc="15" dirty="0">
                <a:solidFill>
                  <a:srgbClr val="231F20"/>
                </a:solidFill>
                <a:latin typeface="Calibri"/>
                <a:cs typeface="Calibri"/>
              </a:rPr>
              <a:t>diferenciales </a:t>
            </a:r>
            <a:r>
              <a:rPr sz="1200" b="1" spc="10" dirty="0">
                <a:solidFill>
                  <a:srgbClr val="231F20"/>
                </a:solidFill>
                <a:latin typeface="Calibri"/>
                <a:cs typeface="Calibri"/>
              </a:rPr>
              <a:t>según </a:t>
            </a:r>
            <a:r>
              <a:rPr sz="1200" b="1" spc="20" dirty="0">
                <a:solidFill>
                  <a:srgbClr val="231F20"/>
                </a:solidFill>
                <a:latin typeface="Calibri"/>
                <a:cs typeface="Calibri"/>
              </a:rPr>
              <a:t>la </a:t>
            </a:r>
            <a:r>
              <a:rPr sz="1200" b="1" spc="-5" dirty="0">
                <a:solidFill>
                  <a:srgbClr val="231F20"/>
                </a:solidFill>
                <a:latin typeface="Calibri"/>
                <a:cs typeface="Calibri"/>
              </a:rPr>
              <a:t>formas </a:t>
            </a:r>
            <a:r>
              <a:rPr sz="1200" b="1" spc="-15" dirty="0">
                <a:solidFill>
                  <a:srgbClr val="231F20"/>
                </a:solidFill>
                <a:latin typeface="Calibri"/>
                <a:cs typeface="Calibri"/>
              </a:rPr>
              <a:t>de </a:t>
            </a:r>
            <a:r>
              <a:rPr sz="1200" b="1" spc="-20" dirty="0">
                <a:solidFill>
                  <a:srgbClr val="231F20"/>
                </a:solidFill>
                <a:latin typeface="Calibri"/>
                <a:cs typeface="Calibri"/>
              </a:rPr>
              <a:t>onda de </a:t>
            </a:r>
            <a:r>
              <a:rPr sz="1200" b="1" spc="20" dirty="0">
                <a:solidFill>
                  <a:srgbClr val="231F20"/>
                </a:solidFill>
                <a:latin typeface="Calibri"/>
                <a:cs typeface="Calibri"/>
              </a:rPr>
              <a:t>la</a:t>
            </a:r>
            <a:r>
              <a:rPr sz="1200" b="1" spc="-25" dirty="0">
                <a:solidFill>
                  <a:srgbClr val="231F20"/>
                </a:solidFill>
                <a:latin typeface="Calibri"/>
                <a:cs typeface="Calibri"/>
              </a:rPr>
              <a:t> </a:t>
            </a:r>
            <a:r>
              <a:rPr sz="1200" b="1" spc="5" dirty="0">
                <a:solidFill>
                  <a:srgbClr val="231F20"/>
                </a:solidFill>
                <a:latin typeface="Calibri"/>
                <a:cs typeface="Calibri"/>
              </a:rPr>
              <a:t>corriente</a:t>
            </a:r>
            <a:endParaRPr sz="1200">
              <a:latin typeface="Calibri"/>
              <a:cs typeface="Calibri"/>
            </a:endParaRPr>
          </a:p>
        </p:txBody>
      </p:sp>
      <p:sp>
        <p:nvSpPr>
          <p:cNvPr id="5" name="object 5"/>
          <p:cNvSpPr txBox="1"/>
          <p:nvPr/>
        </p:nvSpPr>
        <p:spPr>
          <a:xfrm>
            <a:off x="1061466" y="5157978"/>
            <a:ext cx="5438775" cy="186690"/>
          </a:xfrm>
          <a:prstGeom prst="rect">
            <a:avLst/>
          </a:prstGeom>
          <a:solidFill>
            <a:srgbClr val="F3F3F3"/>
          </a:solidFill>
        </p:spPr>
        <p:txBody>
          <a:bodyPr vert="horz" wrap="square" lIns="0" tIns="0" rIns="0" bIns="0" rtlCol="0">
            <a:spAutoFit/>
          </a:bodyPr>
          <a:lstStyle/>
          <a:p>
            <a:pPr marL="19050">
              <a:lnSpc>
                <a:spcPts val="1400"/>
              </a:lnSpc>
            </a:pPr>
            <a:r>
              <a:rPr sz="1200" b="1" spc="45" dirty="0">
                <a:solidFill>
                  <a:srgbClr val="231F20"/>
                </a:solidFill>
                <a:latin typeface="Calibri"/>
                <a:cs typeface="Calibri"/>
              </a:rPr>
              <a:t>4. </a:t>
            </a:r>
            <a:r>
              <a:rPr sz="1200" b="1" spc="25" dirty="0">
                <a:solidFill>
                  <a:srgbClr val="231F20"/>
                </a:solidFill>
                <a:latin typeface="Calibri"/>
                <a:cs typeface="Calibri"/>
              </a:rPr>
              <a:t>SENSIBILIDAD </a:t>
            </a:r>
            <a:r>
              <a:rPr sz="1200" b="1" spc="-30" dirty="0">
                <a:solidFill>
                  <a:srgbClr val="231F20"/>
                </a:solidFill>
                <a:latin typeface="Calibri"/>
                <a:cs typeface="Calibri"/>
              </a:rPr>
              <a:t>DE </a:t>
            </a:r>
            <a:r>
              <a:rPr sz="1200" b="1" dirty="0">
                <a:solidFill>
                  <a:srgbClr val="231F20"/>
                </a:solidFill>
                <a:latin typeface="Calibri"/>
                <a:cs typeface="Calibri"/>
              </a:rPr>
              <a:t>LOS </a:t>
            </a:r>
            <a:r>
              <a:rPr sz="1200" b="1" spc="-20" dirty="0">
                <a:solidFill>
                  <a:srgbClr val="231F20"/>
                </a:solidFill>
                <a:latin typeface="Calibri"/>
                <a:cs typeface="Calibri"/>
              </a:rPr>
              <a:t>INTERRUPTORES</a:t>
            </a:r>
            <a:r>
              <a:rPr sz="1200" b="1" spc="-145" dirty="0">
                <a:solidFill>
                  <a:srgbClr val="231F20"/>
                </a:solidFill>
                <a:latin typeface="Calibri"/>
                <a:cs typeface="Calibri"/>
              </a:rPr>
              <a:t> </a:t>
            </a:r>
            <a:r>
              <a:rPr sz="1200" b="1" spc="10" dirty="0">
                <a:solidFill>
                  <a:srgbClr val="231F20"/>
                </a:solidFill>
                <a:latin typeface="Calibri"/>
                <a:cs typeface="Calibri"/>
              </a:rPr>
              <a:t>DIFERENCIALES</a:t>
            </a:r>
            <a:endParaRPr sz="1200">
              <a:latin typeface="Calibri"/>
              <a:cs typeface="Calibri"/>
            </a:endParaRPr>
          </a:p>
        </p:txBody>
      </p:sp>
      <p:sp>
        <p:nvSpPr>
          <p:cNvPr id="6" name="object 6"/>
          <p:cNvSpPr txBox="1"/>
          <p:nvPr/>
        </p:nvSpPr>
        <p:spPr>
          <a:xfrm>
            <a:off x="349251" y="5511794"/>
            <a:ext cx="6746302" cy="5000151"/>
          </a:xfrm>
          <a:prstGeom prst="rect">
            <a:avLst/>
          </a:prstGeom>
        </p:spPr>
        <p:txBody>
          <a:bodyPr vert="horz" wrap="square" lIns="0" tIns="20320" rIns="0" bIns="0" rtlCol="0">
            <a:spAutoFit/>
          </a:bodyPr>
          <a:lstStyle/>
          <a:p>
            <a:pPr marL="63500" marR="521970" indent="228600" algn="just">
              <a:lnSpc>
                <a:spcPts val="1420"/>
              </a:lnSpc>
              <a:spcBef>
                <a:spcPts val="160"/>
              </a:spcBef>
            </a:pPr>
            <a:r>
              <a:rPr sz="1600" spc="-15" dirty="0">
                <a:solidFill>
                  <a:srgbClr val="231F20"/>
                </a:solidFill>
                <a:latin typeface="Calibri"/>
                <a:cs typeface="Calibri"/>
              </a:rPr>
              <a:t>Atendiendo </a:t>
            </a:r>
            <a:r>
              <a:rPr sz="1600" spc="5" dirty="0">
                <a:solidFill>
                  <a:srgbClr val="231F20"/>
                </a:solidFill>
                <a:latin typeface="Calibri"/>
                <a:cs typeface="Calibri"/>
              </a:rPr>
              <a:t>al </a:t>
            </a:r>
            <a:r>
              <a:rPr sz="1600" spc="-15" dirty="0">
                <a:solidFill>
                  <a:srgbClr val="231F20"/>
                </a:solidFill>
                <a:latin typeface="Calibri"/>
                <a:cs typeface="Calibri"/>
              </a:rPr>
              <a:t>valor </a:t>
            </a:r>
            <a:r>
              <a:rPr sz="1600" spc="-40" dirty="0">
                <a:solidFill>
                  <a:srgbClr val="231F20"/>
                </a:solidFill>
                <a:latin typeface="Calibri"/>
                <a:cs typeface="Calibri"/>
              </a:rPr>
              <a:t>de </a:t>
            </a:r>
            <a:r>
              <a:rPr sz="1600" spc="5" dirty="0">
                <a:solidFill>
                  <a:srgbClr val="231F20"/>
                </a:solidFill>
                <a:latin typeface="Calibri"/>
                <a:cs typeface="Calibri"/>
              </a:rPr>
              <a:t>la </a:t>
            </a:r>
            <a:r>
              <a:rPr sz="1600" spc="-15" dirty="0">
                <a:solidFill>
                  <a:srgbClr val="231F20"/>
                </a:solidFill>
                <a:latin typeface="Calibri"/>
                <a:cs typeface="Calibri"/>
              </a:rPr>
              <a:t>corriente </a:t>
            </a:r>
            <a:r>
              <a:rPr sz="1600" spc="-5" dirty="0">
                <a:solidFill>
                  <a:srgbClr val="231F20"/>
                </a:solidFill>
                <a:latin typeface="Calibri"/>
                <a:cs typeface="Calibri"/>
              </a:rPr>
              <a:t>diferencial </a:t>
            </a:r>
            <a:r>
              <a:rPr sz="1600" spc="-40" dirty="0">
                <a:solidFill>
                  <a:srgbClr val="231F20"/>
                </a:solidFill>
                <a:latin typeface="Calibri"/>
                <a:cs typeface="Calibri"/>
              </a:rPr>
              <a:t>de </a:t>
            </a:r>
            <a:r>
              <a:rPr sz="1600" spc="-20" dirty="0">
                <a:solidFill>
                  <a:srgbClr val="231F20"/>
                </a:solidFill>
                <a:latin typeface="Calibri"/>
                <a:cs typeface="Calibri"/>
              </a:rPr>
              <a:t>defecto </a:t>
            </a:r>
            <a:r>
              <a:rPr sz="1600" b="1" spc="35" dirty="0">
                <a:solidFill>
                  <a:srgbClr val="231F20"/>
                </a:solidFill>
                <a:latin typeface="Calibri"/>
                <a:cs typeface="Calibri"/>
              </a:rPr>
              <a:t>I</a:t>
            </a:r>
            <a:r>
              <a:rPr sz="1600" spc="52" baseline="-10416" dirty="0">
                <a:solidFill>
                  <a:srgbClr val="231F20"/>
                </a:solidFill>
                <a:latin typeface="Symbol"/>
                <a:cs typeface="Symbol"/>
              </a:rPr>
              <a:t></a:t>
            </a:r>
            <a:r>
              <a:rPr sz="1600" b="1" spc="52" baseline="-27777" dirty="0">
                <a:solidFill>
                  <a:srgbClr val="231F20"/>
                </a:solidFill>
                <a:latin typeface="Calibri"/>
                <a:cs typeface="Calibri"/>
              </a:rPr>
              <a:t>n </a:t>
            </a:r>
            <a:r>
              <a:rPr sz="1600" spc="10" dirty="0">
                <a:solidFill>
                  <a:srgbClr val="231F20"/>
                </a:solidFill>
                <a:latin typeface="Calibri"/>
                <a:cs typeface="Calibri"/>
              </a:rPr>
              <a:t>(sensibilidad),  </a:t>
            </a:r>
            <a:r>
              <a:rPr sz="1600" spc="-5" dirty="0">
                <a:solidFill>
                  <a:srgbClr val="231F20"/>
                </a:solidFill>
                <a:latin typeface="Calibri"/>
                <a:cs typeface="Calibri"/>
              </a:rPr>
              <a:t>clasificamos </a:t>
            </a:r>
            <a:r>
              <a:rPr sz="1600" spc="-20" dirty="0">
                <a:solidFill>
                  <a:srgbClr val="231F20"/>
                </a:solidFill>
                <a:latin typeface="Calibri"/>
                <a:cs typeface="Calibri"/>
              </a:rPr>
              <a:t>a </a:t>
            </a:r>
            <a:r>
              <a:rPr sz="1600" dirty="0">
                <a:solidFill>
                  <a:srgbClr val="231F20"/>
                </a:solidFill>
                <a:latin typeface="Calibri"/>
                <a:cs typeface="Calibri"/>
              </a:rPr>
              <a:t>los </a:t>
            </a:r>
            <a:r>
              <a:rPr sz="1600" spc="-20" dirty="0">
                <a:solidFill>
                  <a:srgbClr val="231F20"/>
                </a:solidFill>
                <a:latin typeface="Calibri"/>
                <a:cs typeface="Calibri"/>
              </a:rPr>
              <a:t>interruptores </a:t>
            </a:r>
            <a:r>
              <a:rPr sz="1600" spc="-10" dirty="0">
                <a:solidFill>
                  <a:srgbClr val="231F20"/>
                </a:solidFill>
                <a:latin typeface="Calibri"/>
                <a:cs typeface="Calibri"/>
              </a:rPr>
              <a:t>diferenciales </a:t>
            </a:r>
            <a:r>
              <a:rPr sz="1600" spc="-45" dirty="0">
                <a:solidFill>
                  <a:srgbClr val="231F20"/>
                </a:solidFill>
                <a:latin typeface="Calibri"/>
                <a:cs typeface="Calibri"/>
              </a:rPr>
              <a:t>como</a:t>
            </a:r>
            <a:r>
              <a:rPr sz="1600" spc="30" dirty="0">
                <a:solidFill>
                  <a:srgbClr val="231F20"/>
                </a:solidFill>
                <a:latin typeface="Calibri"/>
                <a:cs typeface="Calibri"/>
              </a:rPr>
              <a:t> </a:t>
            </a:r>
            <a:r>
              <a:rPr sz="1600" spc="-20" dirty="0">
                <a:solidFill>
                  <a:srgbClr val="231F20"/>
                </a:solidFill>
                <a:latin typeface="Calibri"/>
                <a:cs typeface="Calibri"/>
              </a:rPr>
              <a:t>de:</a:t>
            </a:r>
            <a:endParaRPr sz="1600" dirty="0">
              <a:latin typeface="Calibri"/>
              <a:cs typeface="Calibri"/>
            </a:endParaRPr>
          </a:p>
          <a:p>
            <a:pPr algn="just">
              <a:lnSpc>
                <a:spcPct val="100000"/>
              </a:lnSpc>
              <a:spcBef>
                <a:spcPts val="50"/>
              </a:spcBef>
            </a:pPr>
            <a:endParaRPr sz="1600" dirty="0">
              <a:latin typeface="Times New Roman"/>
              <a:cs typeface="Times New Roman"/>
            </a:endParaRPr>
          </a:p>
          <a:p>
            <a:pPr marL="520700" indent="-228600" algn="just">
              <a:lnSpc>
                <a:spcPct val="100000"/>
              </a:lnSpc>
              <a:buFont typeface="Symbol"/>
              <a:buChar char=""/>
              <a:tabLst>
                <a:tab pos="520700" algn="l"/>
              </a:tabLst>
            </a:pPr>
            <a:r>
              <a:rPr sz="1600" spc="5" dirty="0">
                <a:solidFill>
                  <a:srgbClr val="231F20"/>
                </a:solidFill>
                <a:latin typeface="Calibri"/>
                <a:cs typeface="Calibri"/>
              </a:rPr>
              <a:t>Baja </a:t>
            </a:r>
            <a:r>
              <a:rPr sz="1600" dirty="0">
                <a:solidFill>
                  <a:srgbClr val="231F20"/>
                </a:solidFill>
                <a:latin typeface="Calibri"/>
                <a:cs typeface="Calibri"/>
              </a:rPr>
              <a:t>sensibilidad </a:t>
            </a:r>
            <a:r>
              <a:rPr sz="1600" b="1" spc="40" dirty="0">
                <a:solidFill>
                  <a:srgbClr val="231F20"/>
                </a:solidFill>
                <a:latin typeface="Calibri"/>
                <a:cs typeface="Calibri"/>
              </a:rPr>
              <a:t>I</a:t>
            </a:r>
            <a:r>
              <a:rPr sz="1600" spc="60" baseline="-10416" dirty="0">
                <a:solidFill>
                  <a:srgbClr val="231F20"/>
                </a:solidFill>
                <a:latin typeface="Symbol"/>
                <a:cs typeface="Symbol"/>
              </a:rPr>
              <a:t></a:t>
            </a:r>
            <a:r>
              <a:rPr sz="1600" b="1" spc="60" baseline="-27777" dirty="0">
                <a:solidFill>
                  <a:srgbClr val="231F20"/>
                </a:solidFill>
                <a:latin typeface="Calibri"/>
                <a:cs typeface="Calibri"/>
              </a:rPr>
              <a:t>n </a:t>
            </a:r>
            <a:r>
              <a:rPr sz="1600" b="1" spc="65" dirty="0">
                <a:solidFill>
                  <a:srgbClr val="231F20"/>
                </a:solidFill>
                <a:latin typeface="Calibri"/>
                <a:cs typeface="Calibri"/>
              </a:rPr>
              <a:t>&gt; </a:t>
            </a:r>
            <a:r>
              <a:rPr sz="1600" b="1" spc="55" dirty="0">
                <a:solidFill>
                  <a:srgbClr val="231F20"/>
                </a:solidFill>
                <a:latin typeface="Calibri"/>
                <a:cs typeface="Calibri"/>
              </a:rPr>
              <a:t>30</a:t>
            </a:r>
            <a:r>
              <a:rPr sz="1600" b="1" spc="245" dirty="0">
                <a:solidFill>
                  <a:srgbClr val="231F20"/>
                </a:solidFill>
                <a:latin typeface="Calibri"/>
                <a:cs typeface="Calibri"/>
              </a:rPr>
              <a:t> </a:t>
            </a:r>
            <a:r>
              <a:rPr sz="1600" b="1" spc="-35" dirty="0">
                <a:solidFill>
                  <a:srgbClr val="231F20"/>
                </a:solidFill>
                <a:latin typeface="Calibri"/>
                <a:cs typeface="Calibri"/>
              </a:rPr>
              <a:t>mA</a:t>
            </a:r>
            <a:endParaRPr sz="1600" dirty="0">
              <a:latin typeface="Calibri"/>
              <a:cs typeface="Calibri"/>
            </a:endParaRPr>
          </a:p>
          <a:p>
            <a:pPr marL="520700" indent="-228600" algn="just">
              <a:lnSpc>
                <a:spcPct val="100000"/>
              </a:lnSpc>
              <a:spcBef>
                <a:spcPts val="85"/>
              </a:spcBef>
              <a:buFont typeface="Symbol"/>
              <a:buChar char=""/>
              <a:tabLst>
                <a:tab pos="520700" algn="l"/>
              </a:tabLst>
            </a:pPr>
            <a:r>
              <a:rPr sz="1600" dirty="0">
                <a:solidFill>
                  <a:srgbClr val="231F20"/>
                </a:solidFill>
                <a:latin typeface="Calibri"/>
                <a:cs typeface="Calibri"/>
              </a:rPr>
              <a:t>Alta </a:t>
            </a:r>
            <a:r>
              <a:rPr sz="1600" spc="5" dirty="0">
                <a:solidFill>
                  <a:srgbClr val="231F20"/>
                </a:solidFill>
                <a:latin typeface="Calibri"/>
                <a:cs typeface="Calibri"/>
              </a:rPr>
              <a:t>sensibilidad, </a:t>
            </a:r>
            <a:r>
              <a:rPr sz="1600" b="1" spc="40" dirty="0">
                <a:solidFill>
                  <a:srgbClr val="231F20"/>
                </a:solidFill>
                <a:latin typeface="Calibri"/>
                <a:cs typeface="Calibri"/>
              </a:rPr>
              <a:t>I</a:t>
            </a:r>
            <a:r>
              <a:rPr sz="1600" spc="60" baseline="-10416" dirty="0">
                <a:solidFill>
                  <a:srgbClr val="231F20"/>
                </a:solidFill>
                <a:latin typeface="Symbol"/>
                <a:cs typeface="Symbol"/>
              </a:rPr>
              <a:t></a:t>
            </a:r>
            <a:r>
              <a:rPr sz="1600" b="1" spc="60" baseline="-27777" dirty="0">
                <a:solidFill>
                  <a:srgbClr val="231F20"/>
                </a:solidFill>
                <a:latin typeface="Calibri"/>
                <a:cs typeface="Calibri"/>
              </a:rPr>
              <a:t>n </a:t>
            </a:r>
            <a:r>
              <a:rPr sz="1600" dirty="0">
                <a:solidFill>
                  <a:srgbClr val="231F20"/>
                </a:solidFill>
                <a:latin typeface="Symbol"/>
                <a:cs typeface="Symbol"/>
              </a:rPr>
              <a:t></a:t>
            </a:r>
            <a:r>
              <a:rPr sz="1600" dirty="0">
                <a:solidFill>
                  <a:srgbClr val="231F20"/>
                </a:solidFill>
                <a:latin typeface="Times New Roman"/>
                <a:cs typeface="Times New Roman"/>
              </a:rPr>
              <a:t> </a:t>
            </a:r>
            <a:r>
              <a:rPr sz="1600" b="1" spc="55" dirty="0">
                <a:solidFill>
                  <a:srgbClr val="231F20"/>
                </a:solidFill>
                <a:latin typeface="Calibri"/>
                <a:cs typeface="Calibri"/>
              </a:rPr>
              <a:t>30</a:t>
            </a:r>
            <a:r>
              <a:rPr sz="1600" b="1" spc="285" dirty="0">
                <a:solidFill>
                  <a:srgbClr val="231F20"/>
                </a:solidFill>
                <a:latin typeface="Calibri"/>
                <a:cs typeface="Calibri"/>
              </a:rPr>
              <a:t> </a:t>
            </a:r>
            <a:r>
              <a:rPr sz="1600" b="1" spc="-30" dirty="0">
                <a:solidFill>
                  <a:srgbClr val="231F20"/>
                </a:solidFill>
                <a:latin typeface="Calibri"/>
                <a:cs typeface="Calibri"/>
              </a:rPr>
              <a:t>mA</a:t>
            </a:r>
            <a:endParaRPr sz="1600" dirty="0">
              <a:latin typeface="Calibri"/>
              <a:cs typeface="Calibri"/>
            </a:endParaRPr>
          </a:p>
          <a:p>
            <a:pPr marL="292100" algn="just">
              <a:lnSpc>
                <a:spcPct val="100000"/>
              </a:lnSpc>
              <a:spcBef>
                <a:spcPts val="1380"/>
              </a:spcBef>
            </a:pPr>
            <a:r>
              <a:rPr sz="1600" dirty="0">
                <a:latin typeface="Calibri"/>
                <a:cs typeface="Calibri"/>
              </a:rPr>
              <a:t>Las </a:t>
            </a:r>
            <a:r>
              <a:rPr sz="1600" spc="-35" dirty="0">
                <a:latin typeface="Calibri"/>
                <a:cs typeface="Calibri"/>
              </a:rPr>
              <a:t>normas </a:t>
            </a:r>
            <a:r>
              <a:rPr sz="1600" spc="5" dirty="0">
                <a:latin typeface="Calibri"/>
                <a:cs typeface="Calibri"/>
              </a:rPr>
              <a:t>IEC </a:t>
            </a:r>
            <a:r>
              <a:rPr sz="1600" dirty="0">
                <a:latin typeface="Calibri"/>
                <a:cs typeface="Calibri"/>
              </a:rPr>
              <a:t>61008, </a:t>
            </a:r>
            <a:r>
              <a:rPr sz="1600" spc="5" dirty="0">
                <a:latin typeface="Calibri"/>
                <a:cs typeface="Calibri"/>
              </a:rPr>
              <a:t>IEC</a:t>
            </a:r>
            <a:r>
              <a:rPr sz="1600" spc="280" dirty="0">
                <a:latin typeface="Calibri"/>
                <a:cs typeface="Calibri"/>
              </a:rPr>
              <a:t> </a:t>
            </a:r>
            <a:r>
              <a:rPr sz="1600" spc="-15" baseline="4629" dirty="0">
                <a:latin typeface="Calibri"/>
                <a:cs typeface="Calibri"/>
              </a:rPr>
              <a:t>61009 </a:t>
            </a:r>
            <a:r>
              <a:rPr sz="1600" spc="-22" baseline="4629" dirty="0">
                <a:latin typeface="Calibri"/>
                <a:cs typeface="Calibri"/>
              </a:rPr>
              <a:t>y </a:t>
            </a:r>
            <a:r>
              <a:rPr sz="1600" spc="7" baseline="4629" dirty="0">
                <a:latin typeface="Calibri"/>
                <a:cs typeface="Calibri"/>
              </a:rPr>
              <a:t>IEC 60947-2, </a:t>
            </a:r>
            <a:r>
              <a:rPr sz="1600" spc="-22" baseline="4629" dirty="0">
                <a:latin typeface="Calibri"/>
                <a:cs typeface="Calibri"/>
              </a:rPr>
              <a:t>establecen</a:t>
            </a:r>
            <a:r>
              <a:rPr sz="1600" spc="-97" baseline="4629" dirty="0">
                <a:latin typeface="Calibri"/>
                <a:cs typeface="Calibri"/>
              </a:rPr>
              <a:t> </a:t>
            </a:r>
            <a:r>
              <a:rPr sz="1600" baseline="4629" dirty="0">
                <a:latin typeface="Calibri"/>
                <a:cs typeface="Calibri"/>
              </a:rPr>
              <a:t>los</a:t>
            </a:r>
          </a:p>
          <a:p>
            <a:pPr marL="63500" marR="151130" algn="just">
              <a:lnSpc>
                <a:spcPct val="98100"/>
              </a:lnSpc>
              <a:spcBef>
                <a:spcPts val="50"/>
              </a:spcBef>
            </a:pPr>
            <a:r>
              <a:rPr sz="1600" spc="-20" dirty="0">
                <a:latin typeface="Calibri"/>
                <a:cs typeface="Calibri"/>
              </a:rPr>
              <a:t>valores </a:t>
            </a:r>
            <a:r>
              <a:rPr sz="1600" spc="-45" dirty="0">
                <a:latin typeface="Calibri"/>
                <a:cs typeface="Calibri"/>
              </a:rPr>
              <a:t>de </a:t>
            </a:r>
            <a:r>
              <a:rPr sz="1600" spc="-5" dirty="0">
                <a:latin typeface="Calibri"/>
                <a:cs typeface="Calibri"/>
              </a:rPr>
              <a:t>sensibilidades </a:t>
            </a:r>
            <a:r>
              <a:rPr sz="1600" spc="-15" dirty="0">
                <a:latin typeface="Calibri"/>
                <a:cs typeface="Calibri"/>
              </a:rPr>
              <a:t>normalizadas: </a:t>
            </a:r>
            <a:r>
              <a:rPr sz="1600" spc="-10" dirty="0">
                <a:latin typeface="Calibri"/>
                <a:cs typeface="Calibri"/>
              </a:rPr>
              <a:t>6 </a:t>
            </a:r>
            <a:r>
              <a:rPr sz="1600" spc="-25" dirty="0">
                <a:latin typeface="Calibri"/>
                <a:cs typeface="Calibri"/>
              </a:rPr>
              <a:t>mA, </a:t>
            </a:r>
            <a:r>
              <a:rPr sz="1600" b="1" spc="55" dirty="0">
                <a:latin typeface="Calibri"/>
                <a:cs typeface="Calibri"/>
              </a:rPr>
              <a:t>10 </a:t>
            </a:r>
            <a:r>
              <a:rPr sz="1600" b="1" spc="-5" dirty="0">
                <a:latin typeface="Calibri"/>
                <a:cs typeface="Calibri"/>
              </a:rPr>
              <a:t>mA, </a:t>
            </a:r>
            <a:r>
              <a:rPr sz="1600" b="1" spc="55" dirty="0">
                <a:latin typeface="Calibri"/>
                <a:cs typeface="Calibri"/>
              </a:rPr>
              <a:t>30 </a:t>
            </a:r>
            <a:r>
              <a:rPr sz="1600" b="1" dirty="0">
                <a:latin typeface="Calibri"/>
                <a:cs typeface="Calibri"/>
              </a:rPr>
              <a:t>mA</a:t>
            </a:r>
            <a:r>
              <a:rPr sz="1600" dirty="0">
                <a:latin typeface="Calibri"/>
                <a:cs typeface="Calibri"/>
              </a:rPr>
              <a:t>, </a:t>
            </a:r>
            <a:r>
              <a:rPr sz="1600" spc="-15" dirty="0">
                <a:latin typeface="Calibri"/>
                <a:cs typeface="Calibri"/>
              </a:rPr>
              <a:t>100 </a:t>
            </a:r>
            <a:r>
              <a:rPr sz="1600" spc="-25" dirty="0">
                <a:latin typeface="Calibri"/>
                <a:cs typeface="Calibri"/>
              </a:rPr>
              <a:t>mA, </a:t>
            </a:r>
            <a:r>
              <a:rPr sz="1600" b="1" spc="55" dirty="0">
                <a:latin typeface="Calibri"/>
                <a:cs typeface="Calibri"/>
              </a:rPr>
              <a:t>300 </a:t>
            </a:r>
            <a:r>
              <a:rPr sz="1600" b="1" spc="-5" dirty="0">
                <a:latin typeface="Calibri"/>
                <a:cs typeface="Calibri"/>
              </a:rPr>
              <a:t>mA</a:t>
            </a:r>
            <a:r>
              <a:rPr sz="1600" spc="-5" dirty="0">
                <a:latin typeface="Calibri"/>
                <a:cs typeface="Calibri"/>
              </a:rPr>
              <a:t>, </a:t>
            </a:r>
            <a:r>
              <a:rPr sz="1600" spc="-15" dirty="0">
                <a:latin typeface="Calibri"/>
                <a:cs typeface="Calibri"/>
              </a:rPr>
              <a:t>500  </a:t>
            </a:r>
            <a:r>
              <a:rPr sz="1600" spc="-25" dirty="0">
                <a:latin typeface="Calibri"/>
                <a:cs typeface="Calibri"/>
              </a:rPr>
              <a:t>mA, </a:t>
            </a:r>
            <a:r>
              <a:rPr sz="1600" spc="-10" dirty="0">
                <a:latin typeface="Calibri"/>
                <a:cs typeface="Calibri"/>
              </a:rPr>
              <a:t>1 </a:t>
            </a:r>
            <a:r>
              <a:rPr sz="1600" spc="10" dirty="0">
                <a:latin typeface="Calibri"/>
                <a:cs typeface="Calibri"/>
              </a:rPr>
              <a:t>A, </a:t>
            </a:r>
            <a:r>
              <a:rPr sz="1600" spc="-10" dirty="0">
                <a:latin typeface="Calibri"/>
                <a:cs typeface="Calibri"/>
              </a:rPr>
              <a:t>3 </a:t>
            </a:r>
            <a:r>
              <a:rPr sz="1600" spc="10" dirty="0">
                <a:latin typeface="Calibri"/>
                <a:cs typeface="Calibri"/>
              </a:rPr>
              <a:t>A, </a:t>
            </a:r>
            <a:r>
              <a:rPr sz="1600" spc="-10" dirty="0">
                <a:latin typeface="Calibri"/>
                <a:cs typeface="Calibri"/>
              </a:rPr>
              <a:t>10 </a:t>
            </a:r>
            <a:r>
              <a:rPr sz="1600" spc="10" dirty="0">
                <a:latin typeface="Calibri"/>
                <a:cs typeface="Calibri"/>
              </a:rPr>
              <a:t>A, </a:t>
            </a:r>
            <a:r>
              <a:rPr sz="1600" spc="-10" dirty="0">
                <a:latin typeface="Calibri"/>
                <a:cs typeface="Calibri"/>
              </a:rPr>
              <a:t>30 </a:t>
            </a:r>
            <a:r>
              <a:rPr sz="1600" spc="10" dirty="0">
                <a:latin typeface="Calibri"/>
                <a:cs typeface="Calibri"/>
              </a:rPr>
              <a:t>A, </a:t>
            </a:r>
            <a:r>
              <a:rPr sz="1600" spc="-30" dirty="0">
                <a:latin typeface="Calibri"/>
                <a:cs typeface="Calibri"/>
              </a:rPr>
              <a:t>donde </a:t>
            </a:r>
            <a:r>
              <a:rPr sz="1600" dirty="0">
                <a:latin typeface="Calibri"/>
                <a:cs typeface="Calibri"/>
              </a:rPr>
              <a:t>los </a:t>
            </a:r>
            <a:r>
              <a:rPr sz="1600" spc="-15" dirty="0">
                <a:latin typeface="Calibri"/>
                <a:cs typeface="Calibri"/>
              </a:rPr>
              <a:t>señalados </a:t>
            </a:r>
            <a:r>
              <a:rPr sz="1600" spc="-25" dirty="0">
                <a:latin typeface="Calibri"/>
                <a:cs typeface="Calibri"/>
              </a:rPr>
              <a:t>en </a:t>
            </a:r>
            <a:r>
              <a:rPr sz="1600" spc="5" dirty="0">
                <a:latin typeface="Calibri"/>
                <a:cs typeface="Calibri"/>
              </a:rPr>
              <a:t>negrilla </a:t>
            </a:r>
            <a:r>
              <a:rPr sz="1600" spc="-15" dirty="0">
                <a:latin typeface="Calibri"/>
                <a:cs typeface="Calibri"/>
              </a:rPr>
              <a:t>son </a:t>
            </a:r>
            <a:r>
              <a:rPr sz="1600" dirty="0">
                <a:latin typeface="Calibri"/>
                <a:cs typeface="Calibri"/>
              </a:rPr>
              <a:t>los </a:t>
            </a:r>
            <a:r>
              <a:rPr sz="1600" spc="-20" dirty="0">
                <a:latin typeface="Calibri"/>
                <a:cs typeface="Calibri"/>
              </a:rPr>
              <a:t>preferidos </a:t>
            </a:r>
            <a:r>
              <a:rPr sz="1600" spc="-35" dirty="0">
                <a:latin typeface="Calibri"/>
                <a:cs typeface="Calibri"/>
              </a:rPr>
              <a:t>o </a:t>
            </a:r>
            <a:r>
              <a:rPr sz="1600" spc="5" dirty="0">
                <a:latin typeface="Calibri"/>
                <a:cs typeface="Calibri"/>
              </a:rPr>
              <a:t>al  </a:t>
            </a:r>
            <a:r>
              <a:rPr sz="1600" spc="-40" dirty="0">
                <a:latin typeface="Calibri"/>
                <a:cs typeface="Calibri"/>
              </a:rPr>
              <a:t>menos </a:t>
            </a:r>
            <a:r>
              <a:rPr sz="1600" dirty="0">
                <a:latin typeface="Calibri"/>
                <a:cs typeface="Calibri"/>
              </a:rPr>
              <a:t>los </a:t>
            </a:r>
            <a:r>
              <a:rPr sz="1600" spc="-40" dirty="0">
                <a:latin typeface="Calibri"/>
                <a:cs typeface="Calibri"/>
              </a:rPr>
              <a:t>más</a:t>
            </a:r>
            <a:r>
              <a:rPr sz="1600" spc="165" dirty="0">
                <a:latin typeface="Calibri"/>
                <a:cs typeface="Calibri"/>
              </a:rPr>
              <a:t> </a:t>
            </a:r>
            <a:r>
              <a:rPr sz="1600" spc="5" dirty="0">
                <a:latin typeface="Calibri"/>
                <a:cs typeface="Calibri"/>
              </a:rPr>
              <a:t>utilizados</a:t>
            </a:r>
            <a:endParaRPr sz="1600" dirty="0">
              <a:latin typeface="Calibri"/>
              <a:cs typeface="Calibri"/>
            </a:endParaRPr>
          </a:p>
          <a:p>
            <a:pPr algn="just">
              <a:lnSpc>
                <a:spcPct val="100000"/>
              </a:lnSpc>
              <a:spcBef>
                <a:spcPts val="10"/>
              </a:spcBef>
            </a:pPr>
            <a:endParaRPr sz="1600" dirty="0">
              <a:latin typeface="Times New Roman"/>
              <a:cs typeface="Times New Roman"/>
            </a:endParaRPr>
          </a:p>
          <a:p>
            <a:pPr marL="62865" marR="43815" indent="449580" algn="just">
              <a:lnSpc>
                <a:spcPct val="97900"/>
              </a:lnSpc>
            </a:pPr>
            <a:r>
              <a:rPr sz="1600" spc="-5" dirty="0">
                <a:latin typeface="Calibri"/>
                <a:cs typeface="Calibri"/>
              </a:rPr>
              <a:t>Los </a:t>
            </a:r>
            <a:r>
              <a:rPr sz="1600" spc="-20" dirty="0">
                <a:latin typeface="Calibri"/>
                <a:cs typeface="Calibri"/>
              </a:rPr>
              <a:t>interruptores </a:t>
            </a:r>
            <a:r>
              <a:rPr sz="1600" spc="-5" dirty="0">
                <a:latin typeface="Calibri"/>
                <a:cs typeface="Calibri"/>
              </a:rPr>
              <a:t>diferenciales </a:t>
            </a:r>
            <a:r>
              <a:rPr sz="1600" spc="-40" dirty="0">
                <a:latin typeface="Calibri"/>
                <a:cs typeface="Calibri"/>
              </a:rPr>
              <a:t>de </a:t>
            </a:r>
            <a:r>
              <a:rPr sz="1600" spc="-10" dirty="0">
                <a:latin typeface="Calibri"/>
                <a:cs typeface="Calibri"/>
              </a:rPr>
              <a:t>baja </a:t>
            </a:r>
            <a:r>
              <a:rPr sz="1600" dirty="0">
                <a:latin typeface="Calibri"/>
                <a:cs typeface="Calibri"/>
              </a:rPr>
              <a:t>sensibilidad </a:t>
            </a:r>
            <a:r>
              <a:rPr sz="1600" spc="50" dirty="0">
                <a:latin typeface="Calibri"/>
                <a:cs typeface="Calibri"/>
              </a:rPr>
              <a:t>(</a:t>
            </a:r>
            <a:r>
              <a:rPr sz="1600" b="1" spc="50" dirty="0">
                <a:solidFill>
                  <a:srgbClr val="231F20"/>
                </a:solidFill>
                <a:latin typeface="Calibri"/>
                <a:cs typeface="Calibri"/>
              </a:rPr>
              <a:t>I</a:t>
            </a:r>
            <a:r>
              <a:rPr sz="1600" spc="75" baseline="-10416" dirty="0">
                <a:solidFill>
                  <a:srgbClr val="231F20"/>
                </a:solidFill>
                <a:latin typeface="Symbol"/>
                <a:cs typeface="Symbol"/>
              </a:rPr>
              <a:t></a:t>
            </a:r>
            <a:r>
              <a:rPr sz="1600" b="1" spc="75" baseline="-27777" dirty="0">
                <a:solidFill>
                  <a:srgbClr val="231F20"/>
                </a:solidFill>
                <a:latin typeface="Calibri"/>
                <a:cs typeface="Calibri"/>
              </a:rPr>
              <a:t>n </a:t>
            </a:r>
            <a:r>
              <a:rPr sz="1600" b="1" spc="65" dirty="0">
                <a:solidFill>
                  <a:srgbClr val="231F20"/>
                </a:solidFill>
                <a:latin typeface="Calibri"/>
                <a:cs typeface="Calibri"/>
              </a:rPr>
              <a:t>&gt; </a:t>
            </a:r>
            <a:r>
              <a:rPr sz="1600" b="1" spc="55" dirty="0">
                <a:solidFill>
                  <a:srgbClr val="231F20"/>
                </a:solidFill>
                <a:latin typeface="Calibri"/>
                <a:cs typeface="Calibri"/>
              </a:rPr>
              <a:t>30 </a:t>
            </a:r>
            <a:r>
              <a:rPr sz="1600" b="1" spc="5" dirty="0">
                <a:solidFill>
                  <a:srgbClr val="231F20"/>
                </a:solidFill>
                <a:latin typeface="Calibri"/>
                <a:cs typeface="Calibri"/>
              </a:rPr>
              <a:t>mA</a:t>
            </a:r>
            <a:r>
              <a:rPr sz="1600" spc="5" dirty="0">
                <a:solidFill>
                  <a:srgbClr val="231F20"/>
                </a:solidFill>
                <a:latin typeface="Calibri"/>
                <a:cs typeface="Calibri"/>
              </a:rPr>
              <a:t>) </a:t>
            </a:r>
            <a:r>
              <a:rPr sz="1600" spc="-25" dirty="0">
                <a:latin typeface="Calibri"/>
                <a:cs typeface="Calibri"/>
              </a:rPr>
              <a:t>se </a:t>
            </a:r>
            <a:r>
              <a:rPr sz="1600" spc="15" dirty="0">
                <a:latin typeface="Calibri"/>
                <a:cs typeface="Calibri"/>
              </a:rPr>
              <a:t>utilizan </a:t>
            </a:r>
            <a:r>
              <a:rPr sz="1600" spc="-25" dirty="0">
                <a:latin typeface="Calibri"/>
                <a:cs typeface="Calibri"/>
              </a:rPr>
              <a:t>en  </a:t>
            </a:r>
            <a:r>
              <a:rPr sz="1600" spc="5" dirty="0">
                <a:latin typeface="Calibri"/>
                <a:cs typeface="Calibri"/>
              </a:rPr>
              <a:t>la </a:t>
            </a:r>
            <a:r>
              <a:rPr sz="1600" spc="-10" dirty="0">
                <a:latin typeface="Calibri"/>
                <a:cs typeface="Calibri"/>
              </a:rPr>
              <a:t>protección </a:t>
            </a:r>
            <a:r>
              <a:rPr sz="1600" spc="-15" dirty="0">
                <a:latin typeface="Calibri"/>
                <a:cs typeface="Calibri"/>
              </a:rPr>
              <a:t>contra </a:t>
            </a:r>
            <a:r>
              <a:rPr sz="1600" dirty="0">
                <a:latin typeface="Calibri"/>
                <a:cs typeface="Calibri"/>
              </a:rPr>
              <a:t>los </a:t>
            </a:r>
            <a:r>
              <a:rPr sz="1600" spc="-10" dirty="0">
                <a:latin typeface="Calibri"/>
                <a:cs typeface="Calibri"/>
              </a:rPr>
              <a:t>contactos </a:t>
            </a:r>
            <a:r>
              <a:rPr sz="1600" spc="-5" dirty="0">
                <a:latin typeface="Calibri"/>
                <a:cs typeface="Calibri"/>
              </a:rPr>
              <a:t>indirectos </a:t>
            </a:r>
            <a:r>
              <a:rPr sz="1600" spc="-15" dirty="0">
                <a:latin typeface="Calibri"/>
                <a:cs typeface="Calibri"/>
              </a:rPr>
              <a:t>y </a:t>
            </a:r>
            <a:r>
              <a:rPr sz="1600" spc="-5" dirty="0">
                <a:latin typeface="Calibri"/>
                <a:cs typeface="Calibri"/>
              </a:rPr>
              <a:t>riesgos </a:t>
            </a:r>
            <a:r>
              <a:rPr sz="1600" spc="-40" dirty="0">
                <a:latin typeface="Calibri"/>
                <a:cs typeface="Calibri"/>
              </a:rPr>
              <a:t>de </a:t>
            </a:r>
            <a:r>
              <a:rPr sz="1600" dirty="0">
                <a:latin typeface="Calibri"/>
                <a:cs typeface="Calibri"/>
              </a:rPr>
              <a:t>incendio </a:t>
            </a:r>
            <a:r>
              <a:rPr sz="1600" spc="-15" dirty="0">
                <a:latin typeface="Calibri"/>
                <a:cs typeface="Calibri"/>
              </a:rPr>
              <a:t>y </a:t>
            </a:r>
            <a:r>
              <a:rPr sz="1600" spc="-10" dirty="0">
                <a:latin typeface="Calibri"/>
                <a:cs typeface="Calibri"/>
              </a:rPr>
              <a:t>destrucción </a:t>
            </a:r>
            <a:r>
              <a:rPr sz="1600" spc="-40" dirty="0">
                <a:latin typeface="Calibri"/>
                <a:cs typeface="Calibri"/>
              </a:rPr>
              <a:t>de  </a:t>
            </a:r>
            <a:r>
              <a:rPr sz="1600" spc="-20" dirty="0">
                <a:latin typeface="Calibri"/>
                <a:cs typeface="Calibri"/>
              </a:rPr>
              <a:t>receptores. </a:t>
            </a:r>
            <a:r>
              <a:rPr sz="1600" spc="-25" dirty="0">
                <a:solidFill>
                  <a:srgbClr val="231F20"/>
                </a:solidFill>
                <a:latin typeface="Calibri"/>
                <a:cs typeface="Calibri"/>
              </a:rPr>
              <a:t>Viene </a:t>
            </a:r>
            <a:r>
              <a:rPr sz="1600" spc="-20" dirty="0">
                <a:solidFill>
                  <a:srgbClr val="231F20"/>
                </a:solidFill>
                <a:latin typeface="Calibri"/>
                <a:cs typeface="Calibri"/>
              </a:rPr>
              <a:t>coordinado </a:t>
            </a:r>
            <a:r>
              <a:rPr sz="1600" spc="-15" dirty="0">
                <a:solidFill>
                  <a:srgbClr val="231F20"/>
                </a:solidFill>
                <a:latin typeface="Calibri"/>
                <a:cs typeface="Calibri"/>
              </a:rPr>
              <a:t>con </a:t>
            </a:r>
            <a:r>
              <a:rPr sz="1600" spc="5" dirty="0">
                <a:solidFill>
                  <a:srgbClr val="231F20"/>
                </a:solidFill>
                <a:latin typeface="Calibri"/>
                <a:cs typeface="Calibri"/>
              </a:rPr>
              <a:t>la </a:t>
            </a:r>
            <a:r>
              <a:rPr sz="1600" spc="-5" dirty="0">
                <a:solidFill>
                  <a:srgbClr val="231F20"/>
                </a:solidFill>
                <a:latin typeface="Calibri"/>
                <a:cs typeface="Calibri"/>
              </a:rPr>
              <a:t>resistencia </a:t>
            </a:r>
            <a:r>
              <a:rPr sz="1600" spc="-40" dirty="0">
                <a:solidFill>
                  <a:srgbClr val="231F20"/>
                </a:solidFill>
                <a:latin typeface="Calibri"/>
                <a:cs typeface="Calibri"/>
              </a:rPr>
              <a:t>de </a:t>
            </a:r>
            <a:r>
              <a:rPr sz="1600" spc="5" dirty="0">
                <a:solidFill>
                  <a:srgbClr val="231F20"/>
                </a:solidFill>
                <a:latin typeface="Calibri"/>
                <a:cs typeface="Calibri"/>
              </a:rPr>
              <a:t>la instalación </a:t>
            </a:r>
            <a:r>
              <a:rPr sz="1600" spc="-40" dirty="0">
                <a:solidFill>
                  <a:srgbClr val="231F20"/>
                </a:solidFill>
                <a:latin typeface="Calibri"/>
                <a:cs typeface="Calibri"/>
              </a:rPr>
              <a:t>de </a:t>
            </a:r>
            <a:r>
              <a:rPr sz="1600" spc="-5" dirty="0">
                <a:solidFill>
                  <a:srgbClr val="231F20"/>
                </a:solidFill>
                <a:latin typeface="Calibri"/>
                <a:cs typeface="Calibri"/>
              </a:rPr>
              <a:t>tierra, </a:t>
            </a:r>
            <a:r>
              <a:rPr sz="1600" spc="-10" dirty="0">
                <a:solidFill>
                  <a:srgbClr val="231F20"/>
                </a:solidFill>
                <a:latin typeface="Calibri"/>
                <a:cs typeface="Calibri"/>
              </a:rPr>
              <a:t>según </a:t>
            </a:r>
            <a:r>
              <a:rPr sz="1600" spc="5" dirty="0">
                <a:solidFill>
                  <a:srgbClr val="231F20"/>
                </a:solidFill>
                <a:latin typeface="Calibri"/>
                <a:cs typeface="Calibri"/>
              </a:rPr>
              <a:t>la  </a:t>
            </a:r>
            <a:r>
              <a:rPr sz="1600" spc="-25" dirty="0">
                <a:solidFill>
                  <a:srgbClr val="231F20"/>
                </a:solidFill>
                <a:latin typeface="Calibri"/>
                <a:cs typeface="Calibri"/>
              </a:rPr>
              <a:t>fórmula</a:t>
            </a:r>
            <a:endParaRPr sz="1600" dirty="0">
              <a:latin typeface="Calibri"/>
              <a:cs typeface="Calibri"/>
            </a:endParaRPr>
          </a:p>
          <a:p>
            <a:pPr marL="12700" algn="just">
              <a:lnSpc>
                <a:spcPts val="1430"/>
              </a:lnSpc>
              <a:spcBef>
                <a:spcPts val="75"/>
              </a:spcBef>
            </a:pPr>
            <a:r>
              <a:rPr lang="en-US" sz="1600" b="1" spc="-15" dirty="0" smtClean="0">
                <a:latin typeface="Calibri"/>
                <a:cs typeface="Calibri"/>
              </a:rPr>
              <a:t>			</a:t>
            </a:r>
            <a:r>
              <a:rPr sz="1600" b="1" spc="-15" dirty="0" smtClean="0">
                <a:latin typeface="Calibri"/>
                <a:cs typeface="Calibri"/>
              </a:rPr>
              <a:t>R</a:t>
            </a:r>
            <a:r>
              <a:rPr sz="1600" b="1" spc="-22" baseline="-27777" dirty="0" smtClean="0">
                <a:latin typeface="Calibri"/>
                <a:cs typeface="Calibri"/>
              </a:rPr>
              <a:t>A   </a:t>
            </a:r>
            <a:r>
              <a:rPr sz="1600" b="1" dirty="0">
                <a:latin typeface="Calibri"/>
                <a:cs typeface="Calibri"/>
              </a:rPr>
              <a:t>x  </a:t>
            </a:r>
            <a:r>
              <a:rPr sz="1600" b="1" spc="40" dirty="0">
                <a:solidFill>
                  <a:srgbClr val="231F20"/>
                </a:solidFill>
                <a:latin typeface="Calibri"/>
                <a:cs typeface="Calibri"/>
              </a:rPr>
              <a:t>I</a:t>
            </a:r>
            <a:r>
              <a:rPr sz="1600" spc="60" baseline="-10416" dirty="0">
                <a:solidFill>
                  <a:srgbClr val="231F20"/>
                </a:solidFill>
                <a:latin typeface="Symbol"/>
                <a:cs typeface="Symbol"/>
              </a:rPr>
              <a:t></a:t>
            </a:r>
            <a:r>
              <a:rPr sz="1600" b="1" spc="60" baseline="-27777" dirty="0">
                <a:solidFill>
                  <a:srgbClr val="231F20"/>
                </a:solidFill>
                <a:latin typeface="Calibri"/>
                <a:cs typeface="Calibri"/>
              </a:rPr>
              <a:t>n  </a:t>
            </a:r>
            <a:r>
              <a:rPr sz="1600" b="1" spc="-20" dirty="0">
                <a:latin typeface="Calibri"/>
                <a:cs typeface="Calibri"/>
              </a:rPr>
              <a:t>o</a:t>
            </a:r>
            <a:r>
              <a:rPr sz="1600" b="1" spc="-75" dirty="0">
                <a:latin typeface="Calibri"/>
                <a:cs typeface="Calibri"/>
              </a:rPr>
              <a:t> </a:t>
            </a:r>
            <a:r>
              <a:rPr sz="1600" b="1" spc="5" dirty="0">
                <a:latin typeface="Calibri"/>
                <a:cs typeface="Calibri"/>
              </a:rPr>
              <a:t>U</a:t>
            </a:r>
            <a:r>
              <a:rPr sz="1600" b="1" spc="7" baseline="-27777" dirty="0">
                <a:latin typeface="Calibri"/>
                <a:cs typeface="Calibri"/>
              </a:rPr>
              <a:t>L</a:t>
            </a:r>
            <a:endParaRPr sz="1600" baseline="-27777" dirty="0">
              <a:latin typeface="Calibri"/>
              <a:cs typeface="Calibri"/>
            </a:endParaRPr>
          </a:p>
          <a:p>
            <a:pPr marL="63500" algn="just">
              <a:lnSpc>
                <a:spcPts val="1430"/>
              </a:lnSpc>
            </a:pPr>
            <a:r>
              <a:rPr sz="1600" spc="-25" dirty="0">
                <a:latin typeface="Calibri"/>
                <a:cs typeface="Calibri"/>
              </a:rPr>
              <a:t>Donde:</a:t>
            </a:r>
            <a:endParaRPr sz="1600" dirty="0">
              <a:latin typeface="Calibri"/>
              <a:cs typeface="Calibri"/>
            </a:endParaRPr>
          </a:p>
          <a:p>
            <a:pPr marL="63500" marR="670560" algn="just">
              <a:lnSpc>
                <a:spcPts val="1420"/>
              </a:lnSpc>
              <a:spcBef>
                <a:spcPts val="85"/>
              </a:spcBef>
            </a:pPr>
            <a:r>
              <a:rPr sz="1600" b="1" spc="-15" dirty="0">
                <a:latin typeface="Calibri"/>
                <a:cs typeface="Calibri"/>
              </a:rPr>
              <a:t>R</a:t>
            </a:r>
            <a:r>
              <a:rPr sz="1600" b="1" spc="-22" baseline="-27777" dirty="0">
                <a:latin typeface="Calibri"/>
                <a:cs typeface="Calibri"/>
              </a:rPr>
              <a:t>A </a:t>
            </a:r>
            <a:r>
              <a:rPr sz="1600" spc="-20" dirty="0">
                <a:latin typeface="Calibri"/>
                <a:cs typeface="Calibri"/>
              </a:rPr>
              <a:t>Es </a:t>
            </a:r>
            <a:r>
              <a:rPr sz="1600" spc="5" dirty="0">
                <a:latin typeface="Calibri"/>
                <a:cs typeface="Calibri"/>
              </a:rPr>
              <a:t>la </a:t>
            </a:r>
            <a:r>
              <a:rPr sz="1600" spc="-40" dirty="0">
                <a:latin typeface="Calibri"/>
                <a:cs typeface="Calibri"/>
              </a:rPr>
              <a:t>suma de </a:t>
            </a:r>
            <a:r>
              <a:rPr sz="1600" dirty="0">
                <a:latin typeface="Calibri"/>
                <a:cs typeface="Calibri"/>
              </a:rPr>
              <a:t>las </a:t>
            </a:r>
            <a:r>
              <a:rPr sz="1600" spc="-5" dirty="0">
                <a:latin typeface="Calibri"/>
                <a:cs typeface="Calibri"/>
              </a:rPr>
              <a:t>resistencias </a:t>
            </a:r>
            <a:r>
              <a:rPr sz="1600" spc="-40" dirty="0">
                <a:latin typeface="Calibri"/>
                <a:cs typeface="Calibri"/>
              </a:rPr>
              <a:t>de </a:t>
            </a:r>
            <a:r>
              <a:rPr sz="1600" spc="5" dirty="0">
                <a:latin typeface="Calibri"/>
                <a:cs typeface="Calibri"/>
              </a:rPr>
              <a:t>la </a:t>
            </a:r>
            <a:r>
              <a:rPr sz="1600" spc="-35" dirty="0">
                <a:latin typeface="Calibri"/>
                <a:cs typeface="Calibri"/>
              </a:rPr>
              <a:t>toma </a:t>
            </a:r>
            <a:r>
              <a:rPr sz="1600" spc="-40" dirty="0">
                <a:latin typeface="Calibri"/>
                <a:cs typeface="Calibri"/>
              </a:rPr>
              <a:t>de </a:t>
            </a:r>
            <a:r>
              <a:rPr sz="1600" spc="-15" dirty="0">
                <a:latin typeface="Calibri"/>
                <a:cs typeface="Calibri"/>
              </a:rPr>
              <a:t>tierra y </a:t>
            </a:r>
            <a:r>
              <a:rPr sz="1600" spc="-40" dirty="0">
                <a:latin typeface="Calibri"/>
                <a:cs typeface="Calibri"/>
              </a:rPr>
              <a:t>de </a:t>
            </a:r>
            <a:r>
              <a:rPr sz="1600" dirty="0">
                <a:latin typeface="Calibri"/>
                <a:cs typeface="Calibri"/>
              </a:rPr>
              <a:t>los </a:t>
            </a:r>
            <a:r>
              <a:rPr sz="1600" spc="-20" dirty="0">
                <a:latin typeface="Calibri"/>
                <a:cs typeface="Calibri"/>
              </a:rPr>
              <a:t>conductores </a:t>
            </a:r>
            <a:r>
              <a:rPr sz="1600" spc="-40" dirty="0">
                <a:latin typeface="Calibri"/>
                <a:cs typeface="Calibri"/>
              </a:rPr>
              <a:t>de  </a:t>
            </a:r>
            <a:r>
              <a:rPr sz="1600" spc="-10" dirty="0">
                <a:latin typeface="Calibri"/>
                <a:cs typeface="Calibri"/>
              </a:rPr>
              <a:t>protección </a:t>
            </a:r>
            <a:r>
              <a:rPr sz="1600" spc="-40" dirty="0">
                <a:latin typeface="Calibri"/>
                <a:cs typeface="Calibri"/>
              </a:rPr>
              <a:t>de</a:t>
            </a:r>
            <a:r>
              <a:rPr sz="1600" spc="-95" dirty="0">
                <a:latin typeface="Calibri"/>
                <a:cs typeface="Calibri"/>
              </a:rPr>
              <a:t> </a:t>
            </a:r>
            <a:r>
              <a:rPr sz="1600" spc="-15" dirty="0">
                <a:latin typeface="Calibri"/>
                <a:cs typeface="Calibri"/>
              </a:rPr>
              <a:t>masas.</a:t>
            </a:r>
            <a:endParaRPr sz="1600" dirty="0">
              <a:latin typeface="Calibri"/>
              <a:cs typeface="Calibri"/>
            </a:endParaRPr>
          </a:p>
          <a:p>
            <a:pPr marL="63500" algn="just">
              <a:lnSpc>
                <a:spcPct val="100000"/>
              </a:lnSpc>
              <a:spcBef>
                <a:spcPts val="20"/>
              </a:spcBef>
            </a:pPr>
            <a:r>
              <a:rPr sz="1600" b="1" spc="40" dirty="0">
                <a:solidFill>
                  <a:srgbClr val="231F20"/>
                </a:solidFill>
                <a:latin typeface="Calibri"/>
                <a:cs typeface="Calibri"/>
              </a:rPr>
              <a:t>I</a:t>
            </a:r>
            <a:r>
              <a:rPr sz="1600" spc="60" baseline="-10416" dirty="0">
                <a:solidFill>
                  <a:srgbClr val="231F20"/>
                </a:solidFill>
                <a:latin typeface="Symbol"/>
                <a:cs typeface="Symbol"/>
              </a:rPr>
              <a:t></a:t>
            </a:r>
            <a:r>
              <a:rPr sz="1600" b="1" spc="60" baseline="-27777" dirty="0">
                <a:solidFill>
                  <a:srgbClr val="231F20"/>
                </a:solidFill>
                <a:latin typeface="Calibri"/>
                <a:cs typeface="Calibri"/>
              </a:rPr>
              <a:t>n </a:t>
            </a:r>
            <a:r>
              <a:rPr sz="1600" spc="-20" dirty="0">
                <a:latin typeface="Calibri"/>
                <a:cs typeface="Calibri"/>
              </a:rPr>
              <a:t>Es </a:t>
            </a:r>
            <a:r>
              <a:rPr sz="1600" spc="5" dirty="0">
                <a:latin typeface="Calibri"/>
                <a:cs typeface="Calibri"/>
              </a:rPr>
              <a:t>la </a:t>
            </a:r>
            <a:r>
              <a:rPr sz="1600" spc="-15" dirty="0">
                <a:latin typeface="Calibri"/>
                <a:cs typeface="Calibri"/>
              </a:rPr>
              <a:t>corriente </a:t>
            </a:r>
            <a:r>
              <a:rPr sz="1600" spc="-5" dirty="0">
                <a:latin typeface="Calibri"/>
                <a:cs typeface="Calibri"/>
              </a:rPr>
              <a:t>diferencial-residual</a:t>
            </a:r>
            <a:r>
              <a:rPr sz="1600" spc="-155" dirty="0">
                <a:latin typeface="Calibri"/>
                <a:cs typeface="Calibri"/>
              </a:rPr>
              <a:t> </a:t>
            </a:r>
            <a:r>
              <a:rPr sz="1600" dirty="0">
                <a:latin typeface="Calibri"/>
                <a:cs typeface="Calibri"/>
              </a:rPr>
              <a:t>asignada.</a:t>
            </a:r>
          </a:p>
          <a:p>
            <a:pPr marL="63500" algn="just">
              <a:lnSpc>
                <a:spcPct val="100000"/>
              </a:lnSpc>
              <a:spcBef>
                <a:spcPts val="35"/>
              </a:spcBef>
            </a:pPr>
            <a:r>
              <a:rPr sz="1600" b="1" spc="5" dirty="0">
                <a:latin typeface="Calibri"/>
                <a:cs typeface="Calibri"/>
              </a:rPr>
              <a:t>U</a:t>
            </a:r>
            <a:r>
              <a:rPr sz="1600" b="1" spc="7" baseline="-27777" dirty="0">
                <a:latin typeface="Calibri"/>
                <a:cs typeface="Calibri"/>
              </a:rPr>
              <a:t>L </a:t>
            </a:r>
            <a:r>
              <a:rPr sz="1600" spc="-25" dirty="0">
                <a:latin typeface="Calibri"/>
                <a:cs typeface="Calibri"/>
              </a:rPr>
              <a:t>es </a:t>
            </a:r>
            <a:r>
              <a:rPr sz="1600" spc="5" dirty="0">
                <a:latin typeface="Calibri"/>
                <a:cs typeface="Calibri"/>
              </a:rPr>
              <a:t>la </a:t>
            </a:r>
            <a:r>
              <a:rPr sz="1600" spc="-5" dirty="0">
                <a:latin typeface="Calibri"/>
                <a:cs typeface="Calibri"/>
              </a:rPr>
              <a:t>tensión </a:t>
            </a:r>
            <a:r>
              <a:rPr sz="1600" spc="-40" dirty="0">
                <a:latin typeface="Calibri"/>
                <a:cs typeface="Calibri"/>
              </a:rPr>
              <a:t>de </a:t>
            </a:r>
            <a:r>
              <a:rPr sz="1600" spc="-10" dirty="0">
                <a:latin typeface="Calibri"/>
                <a:cs typeface="Calibri"/>
              </a:rPr>
              <a:t>contacto </a:t>
            </a:r>
            <a:r>
              <a:rPr sz="1600" spc="5" dirty="0">
                <a:latin typeface="Calibri"/>
                <a:cs typeface="Calibri"/>
              </a:rPr>
              <a:t>límite </a:t>
            </a:r>
            <a:r>
              <a:rPr sz="1600" spc="-10" dirty="0">
                <a:latin typeface="Calibri"/>
                <a:cs typeface="Calibri"/>
              </a:rPr>
              <a:t>convencional </a:t>
            </a:r>
            <a:r>
              <a:rPr sz="1600" spc="15" dirty="0">
                <a:latin typeface="Calibri"/>
                <a:cs typeface="Calibri"/>
              </a:rPr>
              <a:t>(50 </a:t>
            </a:r>
            <a:r>
              <a:rPr sz="1600" spc="-15" dirty="0">
                <a:latin typeface="Calibri"/>
                <a:cs typeface="Calibri"/>
              </a:rPr>
              <a:t>V, </a:t>
            </a:r>
            <a:r>
              <a:rPr sz="1600" spc="-40" dirty="0">
                <a:latin typeface="Calibri"/>
                <a:cs typeface="Calibri"/>
              </a:rPr>
              <a:t>24V </a:t>
            </a:r>
            <a:r>
              <a:rPr sz="1600" spc="-35" dirty="0">
                <a:latin typeface="Calibri"/>
                <a:cs typeface="Calibri"/>
              </a:rPr>
              <a:t>u </a:t>
            </a:r>
            <a:r>
              <a:rPr sz="1600" spc="-10" dirty="0">
                <a:latin typeface="Calibri"/>
                <a:cs typeface="Calibri"/>
              </a:rPr>
              <a:t>otras, </a:t>
            </a:r>
            <a:r>
              <a:rPr sz="1600" spc="-15" dirty="0">
                <a:latin typeface="Calibri"/>
                <a:cs typeface="Calibri"/>
              </a:rPr>
              <a:t>según </a:t>
            </a:r>
            <a:r>
              <a:rPr sz="1600" spc="-5" dirty="0">
                <a:latin typeface="Calibri"/>
                <a:cs typeface="Calibri"/>
              </a:rPr>
              <a:t>los</a:t>
            </a:r>
            <a:r>
              <a:rPr sz="1600" spc="-145" dirty="0">
                <a:latin typeface="Calibri"/>
                <a:cs typeface="Calibri"/>
              </a:rPr>
              <a:t> </a:t>
            </a:r>
            <a:r>
              <a:rPr sz="1600" spc="5" dirty="0">
                <a:latin typeface="Calibri"/>
                <a:cs typeface="Calibri"/>
              </a:rPr>
              <a:t>casos).</a:t>
            </a:r>
            <a:endParaRPr sz="1600" dirty="0">
              <a:latin typeface="Calibri"/>
              <a:cs typeface="Calibri"/>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32589191"/>
              </p:ext>
            </p:extLst>
          </p:nvPr>
        </p:nvGraphicFramePr>
        <p:xfrm>
          <a:off x="1033272" y="256671"/>
          <a:ext cx="5487668" cy="1740404"/>
        </p:xfrm>
        <a:graphic>
          <a:graphicData uri="http://schemas.openxmlformats.org/drawingml/2006/table">
            <a:tbl>
              <a:tblPr firstRow="1" bandRow="1">
                <a:tableStyleId>{2D5ABB26-0587-4C30-8999-92F81FD0307C}</a:tableStyleId>
              </a:tblPr>
              <a:tblGrid>
                <a:gridCol w="1844675"/>
                <a:gridCol w="1170939"/>
                <a:gridCol w="1236344"/>
                <a:gridCol w="1235710"/>
              </a:tblGrid>
              <a:tr h="564642">
                <a:tc gridSpan="4">
                  <a:txBody>
                    <a:bodyPr/>
                    <a:lstStyle/>
                    <a:p>
                      <a:pPr marL="43815">
                        <a:lnSpc>
                          <a:spcPts val="1370"/>
                        </a:lnSpc>
                      </a:pPr>
                      <a:r>
                        <a:rPr sz="1200" dirty="0">
                          <a:latin typeface="Calibri"/>
                          <a:cs typeface="Calibri"/>
                        </a:rPr>
                        <a:t>Límites</a:t>
                      </a:r>
                      <a:r>
                        <a:rPr sz="1200" spc="85" dirty="0">
                          <a:latin typeface="Calibri"/>
                          <a:cs typeface="Calibri"/>
                        </a:rPr>
                        <a:t> </a:t>
                      </a:r>
                      <a:r>
                        <a:rPr sz="1200" spc="-25" dirty="0">
                          <a:latin typeface="Calibri"/>
                          <a:cs typeface="Calibri"/>
                        </a:rPr>
                        <a:t>superiores</a:t>
                      </a:r>
                      <a:r>
                        <a:rPr sz="1200" spc="90" dirty="0">
                          <a:latin typeface="Calibri"/>
                          <a:cs typeface="Calibri"/>
                        </a:rPr>
                        <a:t> </a:t>
                      </a:r>
                      <a:r>
                        <a:rPr sz="1200" spc="-40" dirty="0">
                          <a:latin typeface="Calibri"/>
                          <a:cs typeface="Calibri"/>
                        </a:rPr>
                        <a:t>de</a:t>
                      </a:r>
                      <a:r>
                        <a:rPr sz="1200" spc="90" dirty="0">
                          <a:latin typeface="Calibri"/>
                          <a:cs typeface="Calibri"/>
                        </a:rPr>
                        <a:t> </a:t>
                      </a:r>
                      <a:r>
                        <a:rPr sz="1200" spc="5" dirty="0">
                          <a:latin typeface="Calibri"/>
                          <a:cs typeface="Calibri"/>
                        </a:rPr>
                        <a:t>la</a:t>
                      </a:r>
                      <a:r>
                        <a:rPr sz="1200" spc="90" dirty="0">
                          <a:latin typeface="Calibri"/>
                          <a:cs typeface="Calibri"/>
                        </a:rPr>
                        <a:t> </a:t>
                      </a:r>
                      <a:r>
                        <a:rPr sz="1200" spc="-5" dirty="0">
                          <a:latin typeface="Calibri"/>
                          <a:cs typeface="Calibri"/>
                        </a:rPr>
                        <a:t>resistencia</a:t>
                      </a:r>
                      <a:r>
                        <a:rPr sz="1200" spc="85" dirty="0">
                          <a:latin typeface="Calibri"/>
                          <a:cs typeface="Calibri"/>
                        </a:rPr>
                        <a:t> </a:t>
                      </a:r>
                      <a:r>
                        <a:rPr sz="1200" spc="-40" dirty="0">
                          <a:latin typeface="Calibri"/>
                          <a:cs typeface="Calibri"/>
                        </a:rPr>
                        <a:t>de</a:t>
                      </a:r>
                      <a:r>
                        <a:rPr sz="1200" spc="90" dirty="0">
                          <a:latin typeface="Calibri"/>
                          <a:cs typeface="Calibri"/>
                        </a:rPr>
                        <a:t> </a:t>
                      </a:r>
                      <a:r>
                        <a:rPr sz="1200" spc="5" dirty="0">
                          <a:latin typeface="Calibri"/>
                          <a:cs typeface="Calibri"/>
                        </a:rPr>
                        <a:t>la</a:t>
                      </a:r>
                      <a:r>
                        <a:rPr sz="1200" spc="90" dirty="0">
                          <a:latin typeface="Calibri"/>
                          <a:cs typeface="Calibri"/>
                        </a:rPr>
                        <a:t> </a:t>
                      </a:r>
                      <a:r>
                        <a:rPr sz="1200" spc="-35" dirty="0">
                          <a:latin typeface="Calibri"/>
                          <a:cs typeface="Calibri"/>
                        </a:rPr>
                        <a:t>toma</a:t>
                      </a:r>
                      <a:r>
                        <a:rPr sz="1200" spc="90" dirty="0">
                          <a:latin typeface="Calibri"/>
                          <a:cs typeface="Calibri"/>
                        </a:rPr>
                        <a:t> </a:t>
                      </a:r>
                      <a:r>
                        <a:rPr sz="1200" spc="-40" dirty="0">
                          <a:latin typeface="Calibri"/>
                          <a:cs typeface="Calibri"/>
                        </a:rPr>
                        <a:t>de</a:t>
                      </a:r>
                      <a:r>
                        <a:rPr sz="1200" spc="90" dirty="0">
                          <a:latin typeface="Calibri"/>
                          <a:cs typeface="Calibri"/>
                        </a:rPr>
                        <a:t> </a:t>
                      </a:r>
                      <a:r>
                        <a:rPr sz="1200" spc="-15" dirty="0">
                          <a:latin typeface="Calibri"/>
                          <a:cs typeface="Calibri"/>
                        </a:rPr>
                        <a:t>tierra</a:t>
                      </a:r>
                      <a:r>
                        <a:rPr sz="1200" spc="85" dirty="0">
                          <a:latin typeface="Calibri"/>
                          <a:cs typeface="Calibri"/>
                        </a:rPr>
                        <a:t> </a:t>
                      </a:r>
                      <a:r>
                        <a:rPr sz="1200" spc="-40" dirty="0">
                          <a:latin typeface="Calibri"/>
                          <a:cs typeface="Calibri"/>
                        </a:rPr>
                        <a:t>de</a:t>
                      </a:r>
                      <a:r>
                        <a:rPr sz="1200" spc="100" dirty="0">
                          <a:latin typeface="Calibri"/>
                          <a:cs typeface="Calibri"/>
                        </a:rPr>
                        <a:t> </a:t>
                      </a:r>
                      <a:r>
                        <a:rPr sz="1200" dirty="0">
                          <a:latin typeface="Calibri"/>
                          <a:cs typeface="Calibri"/>
                        </a:rPr>
                        <a:t>las</a:t>
                      </a:r>
                      <a:r>
                        <a:rPr sz="1200" spc="90" dirty="0">
                          <a:latin typeface="Calibri"/>
                          <a:cs typeface="Calibri"/>
                        </a:rPr>
                        <a:t> </a:t>
                      </a:r>
                      <a:r>
                        <a:rPr sz="1200" spc="-30" dirty="0">
                          <a:latin typeface="Calibri"/>
                          <a:cs typeface="Calibri"/>
                        </a:rPr>
                        <a:t>masas</a:t>
                      </a:r>
                      <a:r>
                        <a:rPr sz="1200" spc="90" dirty="0">
                          <a:latin typeface="Calibri"/>
                          <a:cs typeface="Calibri"/>
                        </a:rPr>
                        <a:t> </a:t>
                      </a:r>
                      <a:r>
                        <a:rPr sz="1200" spc="-15" dirty="0">
                          <a:latin typeface="Calibri"/>
                          <a:cs typeface="Calibri"/>
                        </a:rPr>
                        <a:t>y</a:t>
                      </a:r>
                      <a:r>
                        <a:rPr sz="1200" spc="90" dirty="0">
                          <a:latin typeface="Calibri"/>
                          <a:cs typeface="Calibri"/>
                        </a:rPr>
                        <a:t> </a:t>
                      </a:r>
                      <a:r>
                        <a:rPr sz="1200" spc="-50" dirty="0">
                          <a:latin typeface="Calibri"/>
                          <a:cs typeface="Calibri"/>
                        </a:rPr>
                        <a:t>que</a:t>
                      </a:r>
                      <a:r>
                        <a:rPr sz="1200" spc="85" dirty="0">
                          <a:latin typeface="Calibri"/>
                          <a:cs typeface="Calibri"/>
                        </a:rPr>
                        <a:t> </a:t>
                      </a:r>
                      <a:r>
                        <a:rPr sz="1200" spc="-25" dirty="0">
                          <a:latin typeface="Calibri"/>
                          <a:cs typeface="Calibri"/>
                        </a:rPr>
                        <a:t>no</a:t>
                      </a:r>
                      <a:r>
                        <a:rPr sz="1200" spc="90" dirty="0">
                          <a:latin typeface="Calibri"/>
                          <a:cs typeface="Calibri"/>
                        </a:rPr>
                        <a:t> </a:t>
                      </a:r>
                      <a:r>
                        <a:rPr sz="1200" spc="-25" dirty="0">
                          <a:latin typeface="Calibri"/>
                          <a:cs typeface="Calibri"/>
                        </a:rPr>
                        <a:t>se</a:t>
                      </a:r>
                      <a:r>
                        <a:rPr sz="1200" spc="90" dirty="0">
                          <a:latin typeface="Calibri"/>
                          <a:cs typeface="Calibri"/>
                        </a:rPr>
                        <a:t> </a:t>
                      </a:r>
                      <a:r>
                        <a:rPr sz="1200" spc="-40" dirty="0">
                          <a:latin typeface="Calibri"/>
                          <a:cs typeface="Calibri"/>
                        </a:rPr>
                        <a:t>debe</a:t>
                      </a:r>
                      <a:endParaRPr sz="1200" dirty="0">
                        <a:latin typeface="Calibri"/>
                        <a:cs typeface="Calibri"/>
                      </a:endParaRPr>
                    </a:p>
                    <a:p>
                      <a:pPr marL="43815">
                        <a:lnSpc>
                          <a:spcPct val="100000"/>
                        </a:lnSpc>
                        <a:spcBef>
                          <a:spcPts val="15"/>
                        </a:spcBef>
                      </a:pPr>
                      <a:r>
                        <a:rPr sz="1200" spc="-30" dirty="0">
                          <a:latin typeface="Calibri"/>
                          <a:cs typeface="Calibri"/>
                        </a:rPr>
                        <a:t>superar </a:t>
                      </a:r>
                      <a:r>
                        <a:rPr sz="1200" spc="-25" dirty="0">
                          <a:latin typeface="Calibri"/>
                          <a:cs typeface="Calibri"/>
                        </a:rPr>
                        <a:t>en </a:t>
                      </a:r>
                      <a:r>
                        <a:rPr sz="1200" spc="-5" dirty="0">
                          <a:latin typeface="Calibri"/>
                          <a:cs typeface="Calibri"/>
                        </a:rPr>
                        <a:t>función </a:t>
                      </a:r>
                      <a:r>
                        <a:rPr sz="1200" spc="-15" dirty="0">
                          <a:latin typeface="Calibri"/>
                          <a:cs typeface="Calibri"/>
                        </a:rPr>
                        <a:t>del </a:t>
                      </a:r>
                      <a:r>
                        <a:rPr sz="1200" spc="-20" dirty="0">
                          <a:latin typeface="Calibri"/>
                          <a:cs typeface="Calibri"/>
                        </a:rPr>
                        <a:t>ambiente </a:t>
                      </a:r>
                      <a:r>
                        <a:rPr sz="1200" spc="40" dirty="0">
                          <a:latin typeface="Calibri"/>
                          <a:cs typeface="Calibri"/>
                        </a:rPr>
                        <a:t>(</a:t>
                      </a:r>
                      <a:r>
                        <a:rPr sz="1200" b="1" spc="40" dirty="0">
                          <a:latin typeface="Calibri"/>
                          <a:cs typeface="Calibri"/>
                        </a:rPr>
                        <a:t>U</a:t>
                      </a:r>
                      <a:r>
                        <a:rPr sz="900" b="1" spc="60" baseline="-27777" dirty="0">
                          <a:latin typeface="Calibri"/>
                          <a:cs typeface="Calibri"/>
                        </a:rPr>
                        <a:t>L</a:t>
                      </a:r>
                      <a:r>
                        <a:rPr sz="1200" spc="40" dirty="0">
                          <a:latin typeface="Calibri"/>
                          <a:cs typeface="Calibri"/>
                        </a:rPr>
                        <a:t>) </a:t>
                      </a:r>
                      <a:r>
                        <a:rPr sz="1200" spc="-15" dirty="0">
                          <a:latin typeface="Calibri"/>
                          <a:cs typeface="Calibri"/>
                        </a:rPr>
                        <a:t>y </a:t>
                      </a:r>
                      <a:r>
                        <a:rPr sz="1200" spc="-40" dirty="0">
                          <a:latin typeface="Calibri"/>
                          <a:cs typeface="Calibri"/>
                        </a:rPr>
                        <a:t>de </a:t>
                      </a:r>
                      <a:r>
                        <a:rPr sz="1200" spc="5" dirty="0">
                          <a:latin typeface="Calibri"/>
                          <a:cs typeface="Calibri"/>
                        </a:rPr>
                        <a:t>la </a:t>
                      </a:r>
                      <a:r>
                        <a:rPr sz="1200" dirty="0">
                          <a:latin typeface="Calibri"/>
                          <a:cs typeface="Calibri"/>
                        </a:rPr>
                        <a:t>sensibilidad </a:t>
                      </a:r>
                      <a:r>
                        <a:rPr sz="1200" spc="-15" dirty="0">
                          <a:latin typeface="Calibri"/>
                          <a:cs typeface="Calibri"/>
                        </a:rPr>
                        <a:t>del interruptor</a:t>
                      </a:r>
                      <a:r>
                        <a:rPr sz="1200" spc="150" dirty="0">
                          <a:latin typeface="Calibri"/>
                          <a:cs typeface="Calibri"/>
                        </a:rPr>
                        <a:t> </a:t>
                      </a:r>
                      <a:r>
                        <a:rPr sz="1200" spc="-5" dirty="0">
                          <a:latin typeface="Calibri"/>
                          <a:cs typeface="Calibri"/>
                        </a:rPr>
                        <a:t>diferencial</a:t>
                      </a:r>
                      <a:endParaRPr sz="1200" dirty="0">
                        <a:latin typeface="Calibri"/>
                        <a:cs typeface="Calibri"/>
                      </a:endParaRPr>
                    </a:p>
                    <a:p>
                      <a:pPr marL="43815">
                        <a:lnSpc>
                          <a:spcPts val="1290"/>
                        </a:lnSpc>
                        <a:spcBef>
                          <a:spcPts val="229"/>
                        </a:spcBef>
                      </a:pPr>
                      <a:r>
                        <a:rPr sz="1800" b="1" spc="60" baseline="6944" dirty="0">
                          <a:latin typeface="Calibri"/>
                          <a:cs typeface="Calibri"/>
                        </a:rPr>
                        <a:t>I</a:t>
                      </a:r>
                      <a:r>
                        <a:rPr sz="800" spc="40" dirty="0">
                          <a:latin typeface="Symbol"/>
                          <a:cs typeface="Symbol"/>
                        </a:rPr>
                        <a:t></a:t>
                      </a:r>
                      <a:r>
                        <a:rPr sz="800" b="1" spc="40" dirty="0">
                          <a:latin typeface="Times New Roman"/>
                          <a:cs typeface="Times New Roman"/>
                        </a:rPr>
                        <a:t>n</a:t>
                      </a:r>
                      <a:endParaRPr sz="8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199644">
                <a:tc>
                  <a:txBody>
                    <a:bodyPr/>
                    <a:lstStyle/>
                    <a:p>
                      <a:pPr algn="ctr">
                        <a:lnSpc>
                          <a:spcPct val="100000"/>
                        </a:lnSpc>
                        <a:spcBef>
                          <a:spcPts val="30"/>
                        </a:spcBef>
                      </a:pPr>
                      <a:r>
                        <a:rPr sz="1200" b="1" spc="15" dirty="0">
                          <a:latin typeface="Calibri"/>
                          <a:cs typeface="Calibri"/>
                        </a:rPr>
                        <a:t>Sensibilidad</a:t>
                      </a:r>
                      <a:r>
                        <a:rPr sz="1200" b="1" spc="75" dirty="0">
                          <a:latin typeface="Calibri"/>
                          <a:cs typeface="Calibri"/>
                        </a:rPr>
                        <a:t> </a:t>
                      </a:r>
                      <a:r>
                        <a:rPr sz="1200" b="1" spc="40" dirty="0">
                          <a:latin typeface="Calibri"/>
                          <a:cs typeface="Calibri"/>
                        </a:rPr>
                        <a:t>I</a:t>
                      </a:r>
                      <a:r>
                        <a:rPr sz="1200" spc="60" baseline="-10416" dirty="0">
                          <a:latin typeface="Symbol"/>
                          <a:cs typeface="Symbol"/>
                        </a:rPr>
                        <a:t></a:t>
                      </a:r>
                      <a:r>
                        <a:rPr sz="1200" b="1" spc="60" baseline="-10416" dirty="0">
                          <a:latin typeface="Times New Roman"/>
                          <a:cs typeface="Times New Roman"/>
                        </a:rPr>
                        <a:t>n</a:t>
                      </a:r>
                      <a:endParaRPr sz="1200" baseline="-10416">
                        <a:latin typeface="Times New Roman"/>
                        <a:cs typeface="Times New Roman"/>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3">
                  <a:txBody>
                    <a:bodyPr/>
                    <a:lstStyle/>
                    <a:p>
                      <a:pPr algn="ctr">
                        <a:lnSpc>
                          <a:spcPts val="1420"/>
                        </a:lnSpc>
                      </a:pPr>
                      <a:r>
                        <a:rPr sz="1200" b="1" spc="15" dirty="0">
                          <a:latin typeface="Calibri"/>
                          <a:cs typeface="Calibri"/>
                        </a:rPr>
                        <a:t>Resistencia </a:t>
                      </a:r>
                      <a:r>
                        <a:rPr sz="1200" b="1" spc="-10" dirty="0">
                          <a:latin typeface="Calibri"/>
                          <a:cs typeface="Calibri"/>
                        </a:rPr>
                        <a:t>máxima </a:t>
                      </a:r>
                      <a:r>
                        <a:rPr sz="1200" b="1" spc="-20" dirty="0">
                          <a:latin typeface="Calibri"/>
                          <a:cs typeface="Calibri"/>
                        </a:rPr>
                        <a:t>de </a:t>
                      </a:r>
                      <a:r>
                        <a:rPr sz="1200" b="1" spc="20" dirty="0">
                          <a:latin typeface="Calibri"/>
                          <a:cs typeface="Calibri"/>
                        </a:rPr>
                        <a:t>la </a:t>
                      </a:r>
                      <a:r>
                        <a:rPr sz="1200" b="1" dirty="0">
                          <a:latin typeface="Calibri"/>
                          <a:cs typeface="Calibri"/>
                        </a:rPr>
                        <a:t>puesta </a:t>
                      </a:r>
                      <a:r>
                        <a:rPr sz="1200" b="1" spc="-20" dirty="0">
                          <a:latin typeface="Calibri"/>
                          <a:cs typeface="Calibri"/>
                        </a:rPr>
                        <a:t>a</a:t>
                      </a:r>
                      <a:r>
                        <a:rPr sz="1200" b="1" spc="-45" dirty="0">
                          <a:latin typeface="Calibri"/>
                          <a:cs typeface="Calibri"/>
                        </a:rPr>
                        <a:t> </a:t>
                      </a:r>
                      <a:r>
                        <a:rPr sz="1200" b="1" spc="5" dirty="0">
                          <a:latin typeface="Calibri"/>
                          <a:cs typeface="Calibri"/>
                        </a:rPr>
                        <a:t>tierra</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r>
              <a:tr h="185165">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ts val="1360"/>
                        </a:lnSpc>
                      </a:pPr>
                      <a:r>
                        <a:rPr sz="1200" spc="-25" dirty="0">
                          <a:latin typeface="Calibri"/>
                          <a:cs typeface="Calibri"/>
                        </a:rPr>
                        <a:t>U</a:t>
                      </a:r>
                      <a:r>
                        <a:rPr sz="900" spc="-37" baseline="-27777" dirty="0">
                          <a:latin typeface="Calibri"/>
                          <a:cs typeface="Calibri"/>
                        </a:rPr>
                        <a:t>L </a:t>
                      </a:r>
                      <a:r>
                        <a:rPr sz="1200" dirty="0">
                          <a:latin typeface="Calibri"/>
                          <a:cs typeface="Calibri"/>
                        </a:rPr>
                        <a:t>= </a:t>
                      </a:r>
                      <a:r>
                        <a:rPr sz="1200" spc="-15" dirty="0">
                          <a:latin typeface="Calibri"/>
                          <a:cs typeface="Calibri"/>
                        </a:rPr>
                        <a:t>50</a:t>
                      </a:r>
                      <a:r>
                        <a:rPr sz="1200" spc="150" dirty="0">
                          <a:latin typeface="Calibri"/>
                          <a:cs typeface="Calibri"/>
                        </a:rPr>
                        <a:t> </a:t>
                      </a:r>
                      <a:r>
                        <a:rPr sz="1200" spc="-85" dirty="0">
                          <a:latin typeface="Calibri"/>
                          <a:cs typeface="Calibri"/>
                        </a:rPr>
                        <a:t>V</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60"/>
                        </a:lnSpc>
                      </a:pPr>
                      <a:r>
                        <a:rPr sz="1200" spc="-25" dirty="0">
                          <a:latin typeface="Calibri"/>
                          <a:cs typeface="Calibri"/>
                        </a:rPr>
                        <a:t>U</a:t>
                      </a:r>
                      <a:r>
                        <a:rPr sz="900" spc="-37" baseline="-27777" dirty="0">
                          <a:latin typeface="Calibri"/>
                          <a:cs typeface="Calibri"/>
                        </a:rPr>
                        <a:t>L </a:t>
                      </a:r>
                      <a:r>
                        <a:rPr sz="1200" dirty="0">
                          <a:latin typeface="Calibri"/>
                          <a:cs typeface="Calibri"/>
                        </a:rPr>
                        <a:t>= </a:t>
                      </a:r>
                      <a:r>
                        <a:rPr sz="1200" spc="-15" dirty="0">
                          <a:latin typeface="Calibri"/>
                          <a:cs typeface="Calibri"/>
                        </a:rPr>
                        <a:t>24</a:t>
                      </a:r>
                      <a:r>
                        <a:rPr sz="1200" spc="150" dirty="0">
                          <a:latin typeface="Calibri"/>
                          <a:cs typeface="Calibri"/>
                        </a:rPr>
                        <a:t> </a:t>
                      </a:r>
                      <a:r>
                        <a:rPr sz="1200" spc="-85" dirty="0">
                          <a:latin typeface="Calibri"/>
                          <a:cs typeface="Calibri"/>
                        </a:rPr>
                        <a:t>V</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60"/>
                        </a:lnSpc>
                      </a:pPr>
                      <a:r>
                        <a:rPr sz="1200" spc="-25" dirty="0">
                          <a:latin typeface="Calibri"/>
                          <a:cs typeface="Calibri"/>
                        </a:rPr>
                        <a:t>U</a:t>
                      </a:r>
                      <a:r>
                        <a:rPr sz="900" spc="-37" baseline="-27777" dirty="0">
                          <a:latin typeface="Calibri"/>
                          <a:cs typeface="Calibri"/>
                        </a:rPr>
                        <a:t>L </a:t>
                      </a:r>
                      <a:r>
                        <a:rPr sz="1200" dirty="0">
                          <a:latin typeface="Calibri"/>
                          <a:cs typeface="Calibri"/>
                        </a:rPr>
                        <a:t>= </a:t>
                      </a:r>
                      <a:r>
                        <a:rPr sz="1200" spc="-15" dirty="0">
                          <a:latin typeface="Calibri"/>
                          <a:cs typeface="Calibri"/>
                        </a:rPr>
                        <a:t>12</a:t>
                      </a:r>
                      <a:r>
                        <a:rPr sz="1200" spc="150" dirty="0">
                          <a:latin typeface="Calibri"/>
                          <a:cs typeface="Calibri"/>
                        </a:rPr>
                        <a:t> </a:t>
                      </a:r>
                      <a:r>
                        <a:rPr sz="1200" spc="-85" dirty="0">
                          <a:latin typeface="Calibri"/>
                          <a:cs typeface="Calibri"/>
                        </a:rPr>
                        <a:t>V</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97357">
                <a:tc>
                  <a:txBody>
                    <a:bodyPr/>
                    <a:lstStyle/>
                    <a:p>
                      <a:pPr algn="ctr">
                        <a:lnSpc>
                          <a:spcPts val="1370"/>
                        </a:lnSpc>
                      </a:pPr>
                      <a:r>
                        <a:rPr sz="1200" spc="-10" dirty="0">
                          <a:latin typeface="Calibri"/>
                          <a:cs typeface="Calibri"/>
                        </a:rPr>
                        <a:t>1</a:t>
                      </a:r>
                      <a:r>
                        <a:rPr sz="1200" spc="75" dirty="0">
                          <a:latin typeface="Calibri"/>
                          <a:cs typeface="Calibri"/>
                        </a:rPr>
                        <a:t> </a:t>
                      </a:r>
                      <a:r>
                        <a:rPr sz="1200" spc="-30" dirty="0">
                          <a:latin typeface="Calibri"/>
                          <a:cs typeface="Calibri"/>
                        </a:rPr>
                        <a:t>A</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25"/>
                        </a:lnSpc>
                        <a:spcBef>
                          <a:spcPts val="30"/>
                        </a:spcBef>
                      </a:pPr>
                      <a:r>
                        <a:rPr sz="1200" spc="-10" dirty="0">
                          <a:latin typeface="Calibri"/>
                          <a:cs typeface="Calibri"/>
                        </a:rPr>
                        <a:t>50</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25"/>
                        </a:lnSpc>
                        <a:spcBef>
                          <a:spcPts val="30"/>
                        </a:spcBef>
                      </a:pPr>
                      <a:r>
                        <a:rPr sz="1200" spc="-10" dirty="0">
                          <a:latin typeface="Calibri"/>
                          <a:cs typeface="Calibri"/>
                        </a:rPr>
                        <a:t>24</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25"/>
                        </a:lnSpc>
                        <a:spcBef>
                          <a:spcPts val="30"/>
                        </a:spcBef>
                      </a:pPr>
                      <a:r>
                        <a:rPr sz="1200" spc="-10" dirty="0">
                          <a:latin typeface="Calibri"/>
                          <a:cs typeface="Calibri"/>
                        </a:rPr>
                        <a:t>12</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97358">
                <a:tc>
                  <a:txBody>
                    <a:bodyPr/>
                    <a:lstStyle/>
                    <a:p>
                      <a:pPr algn="ctr">
                        <a:lnSpc>
                          <a:spcPts val="1370"/>
                        </a:lnSpc>
                      </a:pPr>
                      <a:r>
                        <a:rPr sz="1200" spc="-15" dirty="0">
                          <a:latin typeface="Calibri"/>
                          <a:cs typeface="Calibri"/>
                        </a:rPr>
                        <a:t>500</a:t>
                      </a:r>
                      <a:r>
                        <a:rPr sz="1200" spc="70" dirty="0">
                          <a:latin typeface="Calibri"/>
                          <a:cs typeface="Calibri"/>
                        </a:rPr>
                        <a:t> </a:t>
                      </a:r>
                      <a:r>
                        <a:rPr sz="1200" spc="-65" dirty="0">
                          <a:latin typeface="Calibri"/>
                          <a:cs typeface="Calibri"/>
                        </a:rPr>
                        <a:t>mA</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25"/>
                        </a:lnSpc>
                        <a:spcBef>
                          <a:spcPts val="30"/>
                        </a:spcBef>
                      </a:pPr>
                      <a:r>
                        <a:rPr sz="1200" spc="-10" dirty="0">
                          <a:latin typeface="Calibri"/>
                          <a:cs typeface="Calibri"/>
                        </a:rPr>
                        <a:t>100</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25"/>
                        </a:lnSpc>
                        <a:spcBef>
                          <a:spcPts val="30"/>
                        </a:spcBef>
                      </a:pPr>
                      <a:r>
                        <a:rPr sz="1200" spc="-10" dirty="0">
                          <a:latin typeface="Calibri"/>
                          <a:cs typeface="Calibri"/>
                        </a:rPr>
                        <a:t>48</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25"/>
                        </a:lnSpc>
                        <a:spcBef>
                          <a:spcPts val="30"/>
                        </a:spcBef>
                      </a:pPr>
                      <a:r>
                        <a:rPr sz="1200" spc="-10" dirty="0">
                          <a:latin typeface="Calibri"/>
                          <a:cs typeface="Calibri"/>
                        </a:rPr>
                        <a:t>24</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98119">
                <a:tc>
                  <a:txBody>
                    <a:bodyPr/>
                    <a:lstStyle/>
                    <a:p>
                      <a:pPr algn="ctr">
                        <a:lnSpc>
                          <a:spcPts val="1370"/>
                        </a:lnSpc>
                      </a:pPr>
                      <a:r>
                        <a:rPr sz="1200" spc="-15" dirty="0">
                          <a:latin typeface="Calibri"/>
                          <a:cs typeface="Calibri"/>
                        </a:rPr>
                        <a:t>300</a:t>
                      </a:r>
                      <a:r>
                        <a:rPr sz="1200" spc="70" dirty="0">
                          <a:latin typeface="Calibri"/>
                          <a:cs typeface="Calibri"/>
                        </a:rPr>
                        <a:t> </a:t>
                      </a:r>
                      <a:r>
                        <a:rPr sz="1200" spc="-65" dirty="0">
                          <a:latin typeface="Calibri"/>
                          <a:cs typeface="Calibri"/>
                        </a:rPr>
                        <a:t>mA</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30"/>
                        </a:lnSpc>
                        <a:spcBef>
                          <a:spcPts val="30"/>
                        </a:spcBef>
                      </a:pPr>
                      <a:r>
                        <a:rPr sz="1200" spc="-10" dirty="0">
                          <a:latin typeface="Calibri"/>
                          <a:cs typeface="Calibri"/>
                        </a:rPr>
                        <a:t>166</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30"/>
                        </a:lnSpc>
                        <a:spcBef>
                          <a:spcPts val="30"/>
                        </a:spcBef>
                      </a:pPr>
                      <a:r>
                        <a:rPr sz="1200" spc="-10" dirty="0">
                          <a:latin typeface="Calibri"/>
                          <a:cs typeface="Calibri"/>
                        </a:rPr>
                        <a:t>80</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30"/>
                        </a:lnSpc>
                        <a:spcBef>
                          <a:spcPts val="30"/>
                        </a:spcBef>
                      </a:pPr>
                      <a:r>
                        <a:rPr sz="1200" spc="-10" dirty="0">
                          <a:latin typeface="Calibri"/>
                          <a:cs typeface="Calibri"/>
                        </a:rPr>
                        <a:t>40</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198119">
                <a:tc>
                  <a:txBody>
                    <a:bodyPr/>
                    <a:lstStyle/>
                    <a:p>
                      <a:pPr algn="ctr">
                        <a:lnSpc>
                          <a:spcPts val="1370"/>
                        </a:lnSpc>
                      </a:pPr>
                      <a:r>
                        <a:rPr sz="1200" spc="-15" dirty="0">
                          <a:latin typeface="Calibri"/>
                          <a:cs typeface="Calibri"/>
                        </a:rPr>
                        <a:t>30</a:t>
                      </a:r>
                      <a:r>
                        <a:rPr sz="1200" spc="70" dirty="0">
                          <a:latin typeface="Calibri"/>
                          <a:cs typeface="Calibri"/>
                        </a:rPr>
                        <a:t> </a:t>
                      </a:r>
                      <a:r>
                        <a:rPr sz="1200" spc="-65" dirty="0">
                          <a:latin typeface="Calibri"/>
                          <a:cs typeface="Calibri"/>
                        </a:rPr>
                        <a:t>mA</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30"/>
                        </a:lnSpc>
                        <a:spcBef>
                          <a:spcPts val="30"/>
                        </a:spcBef>
                      </a:pPr>
                      <a:r>
                        <a:rPr sz="1200" spc="-10" dirty="0">
                          <a:latin typeface="Calibri"/>
                          <a:cs typeface="Calibri"/>
                        </a:rPr>
                        <a:t>1660</a:t>
                      </a:r>
                      <a:r>
                        <a:rPr sz="1200" spc="65"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30"/>
                        </a:lnSpc>
                        <a:spcBef>
                          <a:spcPts val="30"/>
                        </a:spcBef>
                      </a:pPr>
                      <a:r>
                        <a:rPr sz="1200" spc="-10" dirty="0">
                          <a:latin typeface="Calibri"/>
                          <a:cs typeface="Calibri"/>
                        </a:rPr>
                        <a:t>800</a:t>
                      </a:r>
                      <a:r>
                        <a:rPr sz="1200" spc="70" dirty="0">
                          <a:latin typeface="Calibri"/>
                          <a:cs typeface="Calibri"/>
                        </a:rPr>
                        <a:t> </a:t>
                      </a:r>
                      <a:r>
                        <a:rPr sz="1200" dirty="0">
                          <a:latin typeface="Symbol"/>
                          <a:cs typeface="Symbol"/>
                        </a:rPr>
                        <a:t></a:t>
                      </a:r>
                      <a:endParaRPr sz="1200">
                        <a:latin typeface="Symbol"/>
                        <a:cs typeface="Symbo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430"/>
                        </a:lnSpc>
                        <a:spcBef>
                          <a:spcPts val="30"/>
                        </a:spcBef>
                      </a:pPr>
                      <a:r>
                        <a:rPr sz="1200" spc="-10" dirty="0">
                          <a:latin typeface="Calibri"/>
                          <a:cs typeface="Calibri"/>
                        </a:rPr>
                        <a:t>400</a:t>
                      </a:r>
                      <a:r>
                        <a:rPr sz="1200" spc="70" dirty="0">
                          <a:latin typeface="Calibri"/>
                          <a:cs typeface="Calibri"/>
                        </a:rPr>
                        <a:t> </a:t>
                      </a:r>
                      <a:r>
                        <a:rPr sz="1200" dirty="0">
                          <a:latin typeface="Symbol"/>
                          <a:cs typeface="Symbol"/>
                        </a:rPr>
                        <a:t></a:t>
                      </a: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txBox="1"/>
          <p:nvPr/>
        </p:nvSpPr>
        <p:spPr>
          <a:xfrm>
            <a:off x="349250" y="2149475"/>
            <a:ext cx="6781800" cy="6095515"/>
          </a:xfrm>
          <a:prstGeom prst="rect">
            <a:avLst/>
          </a:prstGeom>
        </p:spPr>
        <p:txBody>
          <a:bodyPr vert="horz" wrap="square" lIns="0" tIns="21590" rIns="0" bIns="0" rtlCol="0">
            <a:spAutoFit/>
          </a:bodyPr>
          <a:lstStyle/>
          <a:p>
            <a:pPr marL="63500" marR="614045" indent="449580" algn="just">
              <a:lnSpc>
                <a:spcPts val="1410"/>
              </a:lnSpc>
              <a:spcBef>
                <a:spcPts val="170"/>
              </a:spcBef>
            </a:pPr>
            <a:r>
              <a:rPr sz="1600" spc="-5" dirty="0">
                <a:latin typeface="Calibri"/>
                <a:cs typeface="Calibri"/>
              </a:rPr>
              <a:t>Los </a:t>
            </a:r>
            <a:r>
              <a:rPr sz="1600" spc="-20" dirty="0">
                <a:latin typeface="Calibri"/>
                <a:cs typeface="Calibri"/>
              </a:rPr>
              <a:t>interruptores </a:t>
            </a:r>
            <a:r>
              <a:rPr sz="1600" spc="-5" dirty="0">
                <a:latin typeface="Calibri"/>
                <a:cs typeface="Calibri"/>
              </a:rPr>
              <a:t>diferenciales </a:t>
            </a:r>
            <a:r>
              <a:rPr sz="1600" spc="-40" dirty="0">
                <a:latin typeface="Calibri"/>
                <a:cs typeface="Calibri"/>
              </a:rPr>
              <a:t>de </a:t>
            </a:r>
            <a:r>
              <a:rPr sz="1600" spc="-10" dirty="0">
                <a:latin typeface="Calibri"/>
                <a:cs typeface="Calibri"/>
              </a:rPr>
              <a:t>baja </a:t>
            </a:r>
            <a:r>
              <a:rPr sz="1600" dirty="0">
                <a:latin typeface="Calibri"/>
                <a:cs typeface="Calibri"/>
              </a:rPr>
              <a:t>sensibilidad </a:t>
            </a:r>
            <a:r>
              <a:rPr sz="1600" spc="-25" dirty="0">
                <a:latin typeface="Calibri"/>
                <a:cs typeface="Calibri"/>
              </a:rPr>
              <a:t>no se </a:t>
            </a:r>
            <a:r>
              <a:rPr sz="1600" spc="15" dirty="0">
                <a:latin typeface="Calibri"/>
                <a:cs typeface="Calibri"/>
              </a:rPr>
              <a:t>utilizan </a:t>
            </a:r>
            <a:r>
              <a:rPr sz="1600" spc="-25" dirty="0">
                <a:latin typeface="Calibri"/>
                <a:cs typeface="Calibri"/>
              </a:rPr>
              <a:t>en </a:t>
            </a:r>
            <a:r>
              <a:rPr sz="1600" spc="5" dirty="0">
                <a:latin typeface="Calibri"/>
                <a:cs typeface="Calibri"/>
              </a:rPr>
              <a:t>la  </a:t>
            </a:r>
            <a:r>
              <a:rPr sz="1600" spc="-10" dirty="0">
                <a:latin typeface="Calibri"/>
                <a:cs typeface="Calibri"/>
              </a:rPr>
              <a:t>protección </a:t>
            </a:r>
            <a:r>
              <a:rPr sz="1600" spc="-15" dirty="0">
                <a:latin typeface="Calibri"/>
                <a:cs typeface="Calibri"/>
              </a:rPr>
              <a:t>contra </a:t>
            </a:r>
            <a:r>
              <a:rPr sz="1600" dirty="0">
                <a:latin typeface="Calibri"/>
                <a:cs typeface="Calibri"/>
              </a:rPr>
              <a:t>los </a:t>
            </a:r>
            <a:r>
              <a:rPr sz="1600" spc="-10" dirty="0" err="1">
                <a:latin typeface="Calibri"/>
                <a:cs typeface="Calibri"/>
              </a:rPr>
              <a:t>contactos</a:t>
            </a:r>
            <a:r>
              <a:rPr sz="1600" spc="80" dirty="0">
                <a:latin typeface="Calibri"/>
                <a:cs typeface="Calibri"/>
              </a:rPr>
              <a:t> </a:t>
            </a:r>
            <a:r>
              <a:rPr sz="1600" spc="-5" dirty="0" err="1" smtClean="0">
                <a:latin typeface="Calibri"/>
                <a:cs typeface="Calibri"/>
              </a:rPr>
              <a:t>directos</a:t>
            </a:r>
            <a:r>
              <a:rPr sz="1600" spc="-5" dirty="0" smtClean="0">
                <a:latin typeface="Calibri"/>
                <a:cs typeface="Calibri"/>
              </a:rPr>
              <a:t>.</a:t>
            </a:r>
            <a:endParaRPr lang="en-US" sz="1600" dirty="0">
              <a:latin typeface="Calibri"/>
              <a:cs typeface="Calibri"/>
            </a:endParaRPr>
          </a:p>
          <a:p>
            <a:pPr marL="63500" marR="614045" indent="449580" algn="just">
              <a:lnSpc>
                <a:spcPts val="1410"/>
              </a:lnSpc>
              <a:spcBef>
                <a:spcPts val="170"/>
              </a:spcBef>
            </a:pPr>
            <a:endParaRPr lang="en-US" sz="1600" spc="-5" dirty="0">
              <a:latin typeface="Calibri"/>
              <a:cs typeface="Calibri"/>
            </a:endParaRPr>
          </a:p>
          <a:p>
            <a:pPr marL="63500" marR="614045" indent="449580" algn="just">
              <a:lnSpc>
                <a:spcPts val="1410"/>
              </a:lnSpc>
              <a:spcBef>
                <a:spcPts val="170"/>
              </a:spcBef>
            </a:pPr>
            <a:r>
              <a:rPr sz="1600" spc="-5" dirty="0" smtClean="0">
                <a:latin typeface="Calibri"/>
                <a:cs typeface="Calibri"/>
              </a:rPr>
              <a:t>Los </a:t>
            </a:r>
            <a:r>
              <a:rPr sz="1600" spc="-20" dirty="0">
                <a:latin typeface="Calibri"/>
                <a:cs typeface="Calibri"/>
              </a:rPr>
              <a:t>interruptores </a:t>
            </a:r>
            <a:r>
              <a:rPr sz="1600" spc="-5" dirty="0">
                <a:latin typeface="Calibri"/>
                <a:cs typeface="Calibri"/>
              </a:rPr>
              <a:t>diferenciales </a:t>
            </a:r>
            <a:r>
              <a:rPr sz="1600" spc="-40" dirty="0">
                <a:latin typeface="Calibri"/>
                <a:cs typeface="Calibri"/>
              </a:rPr>
              <a:t>de </a:t>
            </a:r>
            <a:r>
              <a:rPr sz="1600" dirty="0">
                <a:latin typeface="Calibri"/>
                <a:cs typeface="Calibri"/>
              </a:rPr>
              <a:t>alta sensibilidad </a:t>
            </a:r>
            <a:r>
              <a:rPr sz="1600" spc="50" dirty="0">
                <a:solidFill>
                  <a:srgbClr val="231F20"/>
                </a:solidFill>
                <a:latin typeface="Calibri"/>
                <a:cs typeface="Calibri"/>
              </a:rPr>
              <a:t>(</a:t>
            </a:r>
            <a:r>
              <a:rPr sz="1600" b="1" spc="50" dirty="0">
                <a:solidFill>
                  <a:srgbClr val="231F20"/>
                </a:solidFill>
                <a:latin typeface="Calibri"/>
                <a:cs typeface="Calibri"/>
              </a:rPr>
              <a:t>I</a:t>
            </a:r>
            <a:r>
              <a:rPr sz="1600" spc="75" baseline="-10416" dirty="0">
                <a:latin typeface="Symbol"/>
                <a:cs typeface="Symbol"/>
              </a:rPr>
              <a:t></a:t>
            </a:r>
            <a:r>
              <a:rPr sz="1600" b="1" spc="75" baseline="-10416" dirty="0">
                <a:latin typeface="Times New Roman"/>
                <a:cs typeface="Times New Roman"/>
              </a:rPr>
              <a:t>n </a:t>
            </a:r>
            <a:r>
              <a:rPr sz="1600" dirty="0">
                <a:solidFill>
                  <a:srgbClr val="231F20"/>
                </a:solidFill>
                <a:latin typeface="Symbol"/>
                <a:cs typeface="Symbol"/>
              </a:rPr>
              <a:t></a:t>
            </a:r>
            <a:r>
              <a:rPr sz="1600" dirty="0">
                <a:solidFill>
                  <a:srgbClr val="231F20"/>
                </a:solidFill>
                <a:latin typeface="Times New Roman"/>
                <a:cs typeface="Times New Roman"/>
              </a:rPr>
              <a:t> </a:t>
            </a:r>
            <a:r>
              <a:rPr sz="1600" b="1" spc="55" dirty="0">
                <a:solidFill>
                  <a:srgbClr val="231F20"/>
                </a:solidFill>
                <a:latin typeface="Calibri"/>
                <a:cs typeface="Calibri"/>
              </a:rPr>
              <a:t>30 </a:t>
            </a:r>
            <a:r>
              <a:rPr sz="1600" b="1" dirty="0">
                <a:solidFill>
                  <a:srgbClr val="231F20"/>
                </a:solidFill>
                <a:latin typeface="Calibri"/>
                <a:cs typeface="Calibri"/>
              </a:rPr>
              <a:t>mA</a:t>
            </a:r>
            <a:r>
              <a:rPr sz="1600" dirty="0">
                <a:solidFill>
                  <a:srgbClr val="231F20"/>
                </a:solidFill>
                <a:latin typeface="Calibri"/>
                <a:cs typeface="Calibri"/>
              </a:rPr>
              <a:t>) </a:t>
            </a:r>
            <a:r>
              <a:rPr sz="1600" spc="-35" dirty="0">
                <a:solidFill>
                  <a:srgbClr val="231F20"/>
                </a:solidFill>
                <a:latin typeface="Calibri"/>
                <a:cs typeface="Calibri"/>
              </a:rPr>
              <a:t>además </a:t>
            </a:r>
            <a:r>
              <a:rPr sz="1600" spc="-40" dirty="0">
                <a:solidFill>
                  <a:srgbClr val="231F20"/>
                </a:solidFill>
                <a:latin typeface="Calibri"/>
                <a:cs typeface="Calibri"/>
              </a:rPr>
              <a:t>de </a:t>
            </a:r>
            <a:r>
              <a:rPr sz="1600" spc="-25" dirty="0">
                <a:solidFill>
                  <a:srgbClr val="231F20"/>
                </a:solidFill>
                <a:latin typeface="Calibri"/>
                <a:cs typeface="Calibri"/>
              </a:rPr>
              <a:t>en  </a:t>
            </a:r>
            <a:r>
              <a:rPr sz="1600" spc="5" dirty="0">
                <a:latin typeface="Calibri"/>
                <a:cs typeface="Calibri"/>
              </a:rPr>
              <a:t>la </a:t>
            </a:r>
            <a:r>
              <a:rPr sz="1600" spc="-10" dirty="0">
                <a:latin typeface="Calibri"/>
                <a:cs typeface="Calibri"/>
              </a:rPr>
              <a:t>protección </a:t>
            </a:r>
            <a:r>
              <a:rPr sz="1600" spc="-15" dirty="0">
                <a:latin typeface="Calibri"/>
                <a:cs typeface="Calibri"/>
              </a:rPr>
              <a:t>contra </a:t>
            </a:r>
            <a:r>
              <a:rPr sz="1600" dirty="0">
                <a:latin typeface="Calibri"/>
                <a:cs typeface="Calibri"/>
              </a:rPr>
              <a:t>los </a:t>
            </a:r>
            <a:r>
              <a:rPr sz="1600" spc="-10" dirty="0">
                <a:latin typeface="Calibri"/>
                <a:cs typeface="Calibri"/>
              </a:rPr>
              <a:t>contactos </a:t>
            </a:r>
            <a:r>
              <a:rPr sz="1600" spc="-5" dirty="0">
                <a:latin typeface="Calibri"/>
                <a:cs typeface="Calibri"/>
              </a:rPr>
              <a:t>indirectos </a:t>
            </a:r>
            <a:r>
              <a:rPr sz="1600" spc="-15" dirty="0">
                <a:latin typeface="Calibri"/>
                <a:cs typeface="Calibri"/>
              </a:rPr>
              <a:t>y </a:t>
            </a:r>
            <a:r>
              <a:rPr sz="1600" spc="-5" dirty="0">
                <a:latin typeface="Calibri"/>
                <a:cs typeface="Calibri"/>
              </a:rPr>
              <a:t>riesgos </a:t>
            </a:r>
            <a:r>
              <a:rPr sz="1600" spc="-40" dirty="0">
                <a:latin typeface="Calibri"/>
                <a:cs typeface="Calibri"/>
              </a:rPr>
              <a:t>de </a:t>
            </a:r>
            <a:r>
              <a:rPr sz="1600" dirty="0">
                <a:latin typeface="Calibri"/>
                <a:cs typeface="Calibri"/>
              </a:rPr>
              <a:t>incendio </a:t>
            </a:r>
            <a:r>
              <a:rPr sz="1600" spc="-15" dirty="0">
                <a:latin typeface="Calibri"/>
                <a:cs typeface="Calibri"/>
              </a:rPr>
              <a:t>y </a:t>
            </a:r>
            <a:r>
              <a:rPr sz="1600" spc="-10" dirty="0">
                <a:latin typeface="Calibri"/>
                <a:cs typeface="Calibri"/>
              </a:rPr>
              <a:t>destrucción </a:t>
            </a:r>
            <a:r>
              <a:rPr sz="1600" spc="-40" dirty="0">
                <a:latin typeface="Calibri"/>
                <a:cs typeface="Calibri"/>
              </a:rPr>
              <a:t>de  </a:t>
            </a:r>
            <a:r>
              <a:rPr sz="1600" spc="-25" dirty="0">
                <a:latin typeface="Calibri"/>
                <a:cs typeface="Calibri"/>
              </a:rPr>
              <a:t>receptores </a:t>
            </a:r>
            <a:r>
              <a:rPr sz="1600" spc="-25" dirty="0">
                <a:solidFill>
                  <a:srgbClr val="231F20"/>
                </a:solidFill>
                <a:latin typeface="Calibri"/>
                <a:cs typeface="Calibri"/>
              </a:rPr>
              <a:t>se </a:t>
            </a:r>
            <a:r>
              <a:rPr sz="1600" spc="-30" dirty="0">
                <a:solidFill>
                  <a:srgbClr val="231F20"/>
                </a:solidFill>
                <a:latin typeface="Calibri"/>
                <a:cs typeface="Calibri"/>
              </a:rPr>
              <a:t>emplean para </a:t>
            </a:r>
            <a:r>
              <a:rPr sz="1600" spc="5" dirty="0">
                <a:solidFill>
                  <a:srgbClr val="231F20"/>
                </a:solidFill>
                <a:latin typeface="Calibri"/>
                <a:cs typeface="Calibri"/>
              </a:rPr>
              <a:t>la </a:t>
            </a:r>
            <a:r>
              <a:rPr sz="1600" spc="-15" dirty="0">
                <a:solidFill>
                  <a:srgbClr val="231F20"/>
                </a:solidFill>
                <a:latin typeface="Calibri"/>
                <a:cs typeface="Calibri"/>
              </a:rPr>
              <a:t>protección contra </a:t>
            </a:r>
            <a:r>
              <a:rPr sz="1600" spc="-10" dirty="0">
                <a:solidFill>
                  <a:srgbClr val="231F20"/>
                </a:solidFill>
                <a:latin typeface="Calibri"/>
                <a:cs typeface="Calibri"/>
              </a:rPr>
              <a:t>contactos </a:t>
            </a:r>
            <a:r>
              <a:rPr sz="1600" spc="-5" dirty="0">
                <a:solidFill>
                  <a:srgbClr val="231F20"/>
                </a:solidFill>
                <a:latin typeface="Calibri"/>
                <a:cs typeface="Calibri"/>
              </a:rPr>
              <a:t>directos. </a:t>
            </a:r>
            <a:r>
              <a:rPr sz="1600" spc="-65" dirty="0">
                <a:solidFill>
                  <a:srgbClr val="231F20"/>
                </a:solidFill>
                <a:latin typeface="Calibri"/>
                <a:cs typeface="Calibri"/>
              </a:rPr>
              <a:t>Como </a:t>
            </a:r>
            <a:r>
              <a:rPr sz="1600" spc="-25" dirty="0">
                <a:latin typeface="Calibri"/>
                <a:cs typeface="Calibri"/>
              </a:rPr>
              <a:t>ejemplo </a:t>
            </a:r>
            <a:r>
              <a:rPr sz="1600" spc="-45" dirty="0">
                <a:latin typeface="Calibri"/>
                <a:cs typeface="Calibri"/>
              </a:rPr>
              <a:t>de  </a:t>
            </a:r>
            <a:r>
              <a:rPr sz="1600" spc="-5" dirty="0">
                <a:latin typeface="Calibri"/>
                <a:cs typeface="Calibri"/>
              </a:rPr>
              <a:t>algunos </a:t>
            </a:r>
            <a:r>
              <a:rPr sz="1600" spc="-10" dirty="0">
                <a:latin typeface="Calibri"/>
                <a:cs typeface="Calibri"/>
              </a:rPr>
              <a:t>lugares </a:t>
            </a:r>
            <a:r>
              <a:rPr sz="1600" spc="-30" dirty="0">
                <a:latin typeface="Calibri"/>
                <a:cs typeface="Calibri"/>
              </a:rPr>
              <a:t>donde </a:t>
            </a:r>
            <a:r>
              <a:rPr sz="1600" spc="-25" dirty="0">
                <a:latin typeface="Calibri"/>
                <a:cs typeface="Calibri"/>
              </a:rPr>
              <a:t>se </a:t>
            </a:r>
            <a:r>
              <a:rPr sz="1600" spc="-35" dirty="0">
                <a:latin typeface="Calibri"/>
                <a:cs typeface="Calibri"/>
              </a:rPr>
              <a:t>deben </a:t>
            </a:r>
            <a:r>
              <a:rPr sz="1600" spc="-15" dirty="0">
                <a:latin typeface="Calibri"/>
                <a:cs typeface="Calibri"/>
              </a:rPr>
              <a:t>colocar </a:t>
            </a:r>
            <a:r>
              <a:rPr sz="1600" dirty="0">
                <a:latin typeface="Calibri"/>
                <a:cs typeface="Calibri"/>
              </a:rPr>
              <a:t>los dispositivos </a:t>
            </a:r>
            <a:r>
              <a:rPr sz="1600" spc="-5" dirty="0">
                <a:latin typeface="Calibri"/>
                <a:cs typeface="Calibri"/>
              </a:rPr>
              <a:t>diferenciales </a:t>
            </a:r>
            <a:r>
              <a:rPr sz="1600" spc="-40" dirty="0">
                <a:latin typeface="Calibri"/>
                <a:cs typeface="Calibri"/>
              </a:rPr>
              <a:t>de </a:t>
            </a:r>
            <a:r>
              <a:rPr sz="1600" dirty="0">
                <a:latin typeface="Calibri"/>
                <a:cs typeface="Calibri"/>
              </a:rPr>
              <a:t>alta  sensibilidad</a:t>
            </a:r>
            <a:r>
              <a:rPr sz="1600" spc="70" dirty="0">
                <a:latin typeface="Calibri"/>
                <a:cs typeface="Calibri"/>
              </a:rPr>
              <a:t> </a:t>
            </a:r>
            <a:r>
              <a:rPr sz="1600" spc="-5" dirty="0">
                <a:latin typeface="Calibri"/>
                <a:cs typeface="Calibri"/>
              </a:rPr>
              <a:t>son:</a:t>
            </a:r>
            <a:endParaRPr sz="1600" dirty="0">
              <a:latin typeface="Calibri"/>
              <a:cs typeface="Calibri"/>
            </a:endParaRPr>
          </a:p>
          <a:p>
            <a:pPr marL="520700" indent="-228600" algn="just">
              <a:lnSpc>
                <a:spcPct val="100000"/>
              </a:lnSpc>
              <a:buFont typeface="Symbol"/>
              <a:buChar char=""/>
              <a:tabLst>
                <a:tab pos="520700" algn="l"/>
              </a:tabLst>
            </a:pPr>
            <a:r>
              <a:rPr sz="1600" spc="-10" dirty="0" err="1" smtClean="0">
                <a:latin typeface="Calibri"/>
                <a:cs typeface="Calibri"/>
              </a:rPr>
              <a:t>Circuitos</a:t>
            </a:r>
            <a:r>
              <a:rPr sz="1600" spc="-10" dirty="0" smtClean="0">
                <a:latin typeface="Calibri"/>
                <a:cs typeface="Calibri"/>
              </a:rPr>
              <a:t> </a:t>
            </a:r>
            <a:r>
              <a:rPr sz="1600" spc="-15" dirty="0">
                <a:latin typeface="Calibri"/>
                <a:cs typeface="Calibri"/>
              </a:rPr>
              <a:t>con </a:t>
            </a:r>
            <a:r>
              <a:rPr sz="1600" spc="-30" dirty="0">
                <a:latin typeface="Calibri"/>
                <a:cs typeface="Calibri"/>
              </a:rPr>
              <a:t>tomas </a:t>
            </a:r>
            <a:r>
              <a:rPr sz="1600" spc="-40" dirty="0">
                <a:latin typeface="Calibri"/>
                <a:cs typeface="Calibri"/>
              </a:rPr>
              <a:t>de </a:t>
            </a:r>
            <a:r>
              <a:rPr sz="1600" spc="-15" dirty="0">
                <a:latin typeface="Calibri"/>
                <a:cs typeface="Calibri"/>
              </a:rPr>
              <a:t>corriente </a:t>
            </a:r>
            <a:r>
              <a:rPr sz="1600" dirty="0">
                <a:latin typeface="Symbol"/>
                <a:cs typeface="Symbol"/>
              </a:rPr>
              <a:t></a:t>
            </a:r>
            <a:r>
              <a:rPr sz="1600" dirty="0">
                <a:latin typeface="Times New Roman"/>
                <a:cs typeface="Times New Roman"/>
              </a:rPr>
              <a:t> </a:t>
            </a:r>
            <a:r>
              <a:rPr sz="1600" spc="-15" dirty="0">
                <a:latin typeface="Calibri"/>
                <a:cs typeface="Calibri"/>
              </a:rPr>
              <a:t>32 </a:t>
            </a:r>
            <a:r>
              <a:rPr sz="1600" spc="10" dirty="0">
                <a:latin typeface="Calibri"/>
                <a:cs typeface="Calibri"/>
              </a:rPr>
              <a:t>A, </a:t>
            </a:r>
            <a:r>
              <a:rPr sz="1600" spc="-30" dirty="0">
                <a:latin typeface="Calibri"/>
                <a:cs typeface="Calibri"/>
              </a:rPr>
              <a:t>en </a:t>
            </a:r>
            <a:r>
              <a:rPr sz="1600" spc="-20" dirty="0">
                <a:latin typeface="Calibri"/>
                <a:cs typeface="Calibri"/>
              </a:rPr>
              <a:t>cualquier</a:t>
            </a:r>
            <a:r>
              <a:rPr sz="1600" spc="220" dirty="0">
                <a:latin typeface="Calibri"/>
                <a:cs typeface="Calibri"/>
              </a:rPr>
              <a:t> </a:t>
            </a:r>
            <a:r>
              <a:rPr sz="1600" spc="-20" dirty="0">
                <a:latin typeface="Calibri"/>
                <a:cs typeface="Calibri"/>
              </a:rPr>
              <a:t>ambiente.</a:t>
            </a:r>
            <a:endParaRPr sz="1600" dirty="0">
              <a:latin typeface="Calibri"/>
              <a:cs typeface="Calibri"/>
            </a:endParaRPr>
          </a:p>
          <a:p>
            <a:pPr marL="520700" marR="57785" indent="-228600" algn="just">
              <a:lnSpc>
                <a:spcPct val="97700"/>
              </a:lnSpc>
              <a:spcBef>
                <a:spcPts val="100"/>
              </a:spcBef>
              <a:buFont typeface="Symbol"/>
              <a:buChar char=""/>
              <a:tabLst>
                <a:tab pos="520700" algn="l"/>
              </a:tabLst>
            </a:pPr>
            <a:r>
              <a:rPr sz="1600" spc="-25" dirty="0">
                <a:latin typeface="Calibri"/>
                <a:cs typeface="Calibri"/>
              </a:rPr>
              <a:t>Cualquiera </a:t>
            </a:r>
            <a:r>
              <a:rPr sz="1600" spc="-50" dirty="0">
                <a:latin typeface="Calibri"/>
                <a:cs typeface="Calibri"/>
              </a:rPr>
              <a:t>que </a:t>
            </a:r>
            <a:r>
              <a:rPr sz="1600" spc="-25" dirty="0">
                <a:latin typeface="Calibri"/>
                <a:cs typeface="Calibri"/>
              </a:rPr>
              <a:t>sea </a:t>
            </a:r>
            <a:r>
              <a:rPr sz="1600" spc="5" dirty="0">
                <a:latin typeface="Calibri"/>
                <a:cs typeface="Calibri"/>
              </a:rPr>
              <a:t>la </a:t>
            </a:r>
            <a:r>
              <a:rPr sz="1600" spc="-5" dirty="0">
                <a:latin typeface="Calibri"/>
                <a:cs typeface="Calibri"/>
              </a:rPr>
              <a:t>intensidad </a:t>
            </a:r>
            <a:r>
              <a:rPr sz="1600" spc="-40" dirty="0">
                <a:latin typeface="Calibri"/>
                <a:cs typeface="Calibri"/>
              </a:rPr>
              <a:t>de </a:t>
            </a:r>
            <a:r>
              <a:rPr sz="1600" spc="5" dirty="0">
                <a:latin typeface="Calibri"/>
                <a:cs typeface="Calibri"/>
              </a:rPr>
              <a:t>la </a:t>
            </a:r>
            <a:r>
              <a:rPr sz="1600" spc="-35" dirty="0">
                <a:latin typeface="Calibri"/>
                <a:cs typeface="Calibri"/>
              </a:rPr>
              <a:t>toma </a:t>
            </a:r>
            <a:r>
              <a:rPr sz="1600" spc="-25" dirty="0">
                <a:latin typeface="Calibri"/>
                <a:cs typeface="Calibri"/>
              </a:rPr>
              <a:t>en </a:t>
            </a:r>
            <a:r>
              <a:rPr sz="1600" dirty="0">
                <a:latin typeface="Calibri"/>
                <a:cs typeface="Calibri"/>
              </a:rPr>
              <a:t>circuitos </a:t>
            </a:r>
            <a:r>
              <a:rPr sz="1600" spc="-15" dirty="0">
                <a:latin typeface="Calibri"/>
                <a:cs typeface="Calibri"/>
              </a:rPr>
              <a:t>con </a:t>
            </a:r>
            <a:r>
              <a:rPr sz="1600" spc="-30" dirty="0">
                <a:latin typeface="Calibri"/>
                <a:cs typeface="Calibri"/>
              </a:rPr>
              <a:t>tomas </a:t>
            </a:r>
            <a:r>
              <a:rPr sz="1600" spc="-40" dirty="0">
                <a:latin typeface="Calibri"/>
                <a:cs typeface="Calibri"/>
              </a:rPr>
              <a:t>de </a:t>
            </a:r>
            <a:r>
              <a:rPr sz="1600" spc="-15" dirty="0">
                <a:latin typeface="Calibri"/>
                <a:cs typeface="Calibri"/>
              </a:rPr>
              <a:t>corriente  </a:t>
            </a:r>
            <a:r>
              <a:rPr sz="1600" spc="-25" dirty="0">
                <a:latin typeface="Calibri"/>
                <a:cs typeface="Calibri"/>
              </a:rPr>
              <a:t>en </a:t>
            </a:r>
            <a:r>
              <a:rPr sz="1600" spc="-5" dirty="0">
                <a:latin typeface="Calibri"/>
                <a:cs typeface="Calibri"/>
              </a:rPr>
              <a:t>locales </a:t>
            </a:r>
            <a:r>
              <a:rPr sz="1600" spc="-40" dirty="0">
                <a:latin typeface="Calibri"/>
                <a:cs typeface="Calibri"/>
              </a:rPr>
              <a:t>de </a:t>
            </a:r>
            <a:r>
              <a:rPr sz="1600" spc="-10" dirty="0">
                <a:latin typeface="Calibri"/>
                <a:cs typeface="Calibri"/>
              </a:rPr>
              <a:t>baño, </a:t>
            </a:r>
            <a:r>
              <a:rPr sz="1600" spc="-15" dirty="0">
                <a:latin typeface="Calibri"/>
                <a:cs typeface="Calibri"/>
              </a:rPr>
              <a:t>duchas y </a:t>
            </a:r>
            <a:r>
              <a:rPr sz="1600" spc="5" dirty="0">
                <a:latin typeface="Calibri"/>
                <a:cs typeface="Calibri"/>
              </a:rPr>
              <a:t>piscinas </a:t>
            </a:r>
            <a:r>
              <a:rPr sz="1600" spc="-40" dirty="0">
                <a:latin typeface="Calibri"/>
                <a:cs typeface="Calibri"/>
              </a:rPr>
              <a:t>de </a:t>
            </a:r>
            <a:r>
              <a:rPr sz="1600" spc="-25" dirty="0">
                <a:latin typeface="Calibri"/>
                <a:cs typeface="Calibri"/>
              </a:rPr>
              <a:t>uso </a:t>
            </a:r>
            <a:r>
              <a:rPr sz="1600" spc="-15" dirty="0">
                <a:latin typeface="Calibri"/>
                <a:cs typeface="Calibri"/>
              </a:rPr>
              <a:t>privado </a:t>
            </a:r>
            <a:r>
              <a:rPr sz="1600" spc="-35" dirty="0">
                <a:latin typeface="Calibri"/>
                <a:cs typeface="Calibri"/>
              </a:rPr>
              <a:t>o </a:t>
            </a:r>
            <a:r>
              <a:rPr sz="1600" spc="-5" dirty="0">
                <a:latin typeface="Calibri"/>
                <a:cs typeface="Calibri"/>
              </a:rPr>
              <a:t>público </a:t>
            </a:r>
            <a:r>
              <a:rPr sz="1600" spc="-25" dirty="0">
                <a:latin typeface="Calibri"/>
                <a:cs typeface="Calibri"/>
              </a:rPr>
              <a:t>en </a:t>
            </a:r>
            <a:r>
              <a:rPr sz="1600" dirty="0">
                <a:latin typeface="Calibri"/>
                <a:cs typeface="Calibri"/>
              </a:rPr>
              <a:t>las </a:t>
            </a:r>
            <a:r>
              <a:rPr sz="1600" spc="-15" dirty="0">
                <a:latin typeface="Calibri"/>
                <a:cs typeface="Calibri"/>
              </a:rPr>
              <a:t>zonas  </a:t>
            </a:r>
            <a:r>
              <a:rPr sz="1600" spc="-30" dirty="0">
                <a:latin typeface="Calibri"/>
                <a:cs typeface="Calibri"/>
              </a:rPr>
              <a:t>donde </a:t>
            </a:r>
            <a:r>
              <a:rPr sz="1600" spc="-25" dirty="0">
                <a:latin typeface="Calibri"/>
                <a:cs typeface="Calibri"/>
              </a:rPr>
              <a:t>sea </a:t>
            </a:r>
            <a:r>
              <a:rPr sz="1600" spc="-10" dirty="0">
                <a:latin typeface="Calibri"/>
                <a:cs typeface="Calibri"/>
              </a:rPr>
              <a:t>posible </a:t>
            </a:r>
            <a:r>
              <a:rPr sz="1600" dirty="0">
                <a:latin typeface="Calibri"/>
                <a:cs typeface="Calibri"/>
              </a:rPr>
              <a:t>instalar </a:t>
            </a:r>
            <a:r>
              <a:rPr sz="1600" spc="-20" dirty="0">
                <a:latin typeface="Calibri"/>
                <a:cs typeface="Calibri"/>
              </a:rPr>
              <a:t>una </a:t>
            </a:r>
            <a:r>
              <a:rPr sz="1600" spc="-35" dirty="0">
                <a:latin typeface="Calibri"/>
                <a:cs typeface="Calibri"/>
              </a:rPr>
              <a:t>toma </a:t>
            </a:r>
            <a:r>
              <a:rPr sz="1600" spc="-40" dirty="0">
                <a:latin typeface="Calibri"/>
                <a:cs typeface="Calibri"/>
              </a:rPr>
              <a:t>de </a:t>
            </a:r>
            <a:r>
              <a:rPr sz="1600" spc="-15" dirty="0">
                <a:latin typeface="Calibri"/>
                <a:cs typeface="Calibri"/>
              </a:rPr>
              <a:t>corriente y </a:t>
            </a:r>
            <a:r>
              <a:rPr sz="1600" spc="-25" dirty="0">
                <a:latin typeface="Calibri"/>
                <a:cs typeface="Calibri"/>
              </a:rPr>
              <a:t>no se </a:t>
            </a:r>
            <a:r>
              <a:rPr sz="1600" spc="-5" dirty="0">
                <a:latin typeface="Calibri"/>
                <a:cs typeface="Calibri"/>
              </a:rPr>
              <a:t>disponga </a:t>
            </a:r>
            <a:r>
              <a:rPr sz="1600" spc="-40" dirty="0">
                <a:latin typeface="Calibri"/>
                <a:cs typeface="Calibri"/>
              </a:rPr>
              <a:t>de  </a:t>
            </a:r>
            <a:r>
              <a:rPr sz="1600" spc="-30" dirty="0">
                <a:latin typeface="Calibri"/>
                <a:cs typeface="Calibri"/>
              </a:rPr>
              <a:t>transformador </a:t>
            </a:r>
            <a:r>
              <a:rPr sz="1600" spc="-40" dirty="0">
                <a:latin typeface="Calibri"/>
                <a:cs typeface="Calibri"/>
              </a:rPr>
              <a:t>de </a:t>
            </a:r>
            <a:r>
              <a:rPr sz="1600" spc="-5" dirty="0">
                <a:latin typeface="Calibri"/>
                <a:cs typeface="Calibri"/>
              </a:rPr>
              <a:t>aislamiento </a:t>
            </a:r>
            <a:r>
              <a:rPr sz="1600" spc="-35" dirty="0">
                <a:latin typeface="Calibri"/>
                <a:cs typeface="Calibri"/>
              </a:rPr>
              <a:t>o </a:t>
            </a:r>
            <a:r>
              <a:rPr sz="1600" spc="-40" dirty="0">
                <a:latin typeface="Calibri"/>
                <a:cs typeface="Calibri"/>
              </a:rPr>
              <a:t>de </a:t>
            </a:r>
            <a:r>
              <a:rPr sz="1600" spc="-5" dirty="0">
                <a:latin typeface="Calibri"/>
                <a:cs typeface="Calibri"/>
              </a:rPr>
              <a:t>baja tensión </a:t>
            </a:r>
            <a:r>
              <a:rPr sz="1600" spc="-40" dirty="0">
                <a:latin typeface="Calibri"/>
                <a:cs typeface="Calibri"/>
              </a:rPr>
              <a:t>de </a:t>
            </a:r>
            <a:r>
              <a:rPr sz="1600" spc="-10" dirty="0">
                <a:latin typeface="Calibri"/>
                <a:cs typeface="Calibri"/>
              </a:rPr>
              <a:t>seguridad. </a:t>
            </a:r>
            <a:r>
              <a:rPr sz="1600" spc="-20" dirty="0">
                <a:latin typeface="Calibri"/>
                <a:cs typeface="Calibri"/>
              </a:rPr>
              <a:t>En </a:t>
            </a:r>
            <a:r>
              <a:rPr sz="1600" spc="-5" dirty="0">
                <a:latin typeface="Calibri"/>
                <a:cs typeface="Calibri"/>
              </a:rPr>
              <a:t>locales  </a:t>
            </a:r>
            <a:r>
              <a:rPr sz="1600" spc="-15" dirty="0">
                <a:latin typeface="Calibri"/>
                <a:cs typeface="Calibri"/>
              </a:rPr>
              <a:t>mojados.</a:t>
            </a:r>
            <a:endParaRPr sz="1600" dirty="0">
              <a:latin typeface="Calibri"/>
              <a:cs typeface="Calibri"/>
            </a:endParaRPr>
          </a:p>
          <a:p>
            <a:pPr marL="520700" indent="-228600" algn="just">
              <a:lnSpc>
                <a:spcPct val="100000"/>
              </a:lnSpc>
              <a:spcBef>
                <a:spcPts val="70"/>
              </a:spcBef>
              <a:buFont typeface="Symbol"/>
              <a:buChar char=""/>
              <a:tabLst>
                <a:tab pos="520700" algn="l"/>
              </a:tabLst>
            </a:pPr>
            <a:r>
              <a:rPr sz="1600" spc="-10" dirty="0">
                <a:latin typeface="Calibri"/>
                <a:cs typeface="Calibri"/>
              </a:rPr>
              <a:t>Circuitos </a:t>
            </a:r>
            <a:r>
              <a:rPr sz="1600" spc="-15" dirty="0">
                <a:latin typeface="Calibri"/>
                <a:cs typeface="Calibri"/>
              </a:rPr>
              <a:t>con </a:t>
            </a:r>
            <a:r>
              <a:rPr sz="1600" spc="-30" dirty="0">
                <a:latin typeface="Calibri"/>
                <a:cs typeface="Calibri"/>
              </a:rPr>
              <a:t>tomas </a:t>
            </a:r>
            <a:r>
              <a:rPr sz="1600" spc="-40" dirty="0">
                <a:latin typeface="Calibri"/>
                <a:cs typeface="Calibri"/>
              </a:rPr>
              <a:t>de </a:t>
            </a:r>
            <a:r>
              <a:rPr sz="1600" spc="-15" dirty="0">
                <a:latin typeface="Calibri"/>
                <a:cs typeface="Calibri"/>
              </a:rPr>
              <a:t>corriente </a:t>
            </a:r>
            <a:r>
              <a:rPr sz="1600" spc="-25" dirty="0">
                <a:latin typeface="Calibri"/>
                <a:cs typeface="Calibri"/>
              </a:rPr>
              <a:t>en </a:t>
            </a:r>
            <a:r>
              <a:rPr sz="1600" dirty="0">
                <a:latin typeface="Calibri"/>
                <a:cs typeface="Calibri"/>
              </a:rPr>
              <a:t>instalaciones</a:t>
            </a:r>
            <a:r>
              <a:rPr sz="1600" spc="245" dirty="0">
                <a:latin typeface="Calibri"/>
                <a:cs typeface="Calibri"/>
              </a:rPr>
              <a:t> </a:t>
            </a:r>
            <a:r>
              <a:rPr sz="1600" spc="-5" dirty="0">
                <a:latin typeface="Calibri"/>
                <a:cs typeface="Calibri"/>
              </a:rPr>
              <a:t>provisionales.</a:t>
            </a:r>
            <a:endParaRPr sz="1600" dirty="0">
              <a:latin typeface="Calibri"/>
              <a:cs typeface="Calibri"/>
            </a:endParaRPr>
          </a:p>
          <a:p>
            <a:pPr marL="520700" marR="125095" indent="-228600" algn="just">
              <a:lnSpc>
                <a:spcPct val="97700"/>
              </a:lnSpc>
              <a:spcBef>
                <a:spcPts val="100"/>
              </a:spcBef>
              <a:buFont typeface="Symbol"/>
              <a:buChar char=""/>
              <a:tabLst>
                <a:tab pos="520700" algn="l"/>
              </a:tabLst>
            </a:pPr>
            <a:r>
              <a:rPr sz="1600" spc="-10" dirty="0">
                <a:latin typeface="Calibri"/>
                <a:cs typeface="Calibri"/>
              </a:rPr>
              <a:t>Circuitos </a:t>
            </a:r>
            <a:r>
              <a:rPr sz="1600" spc="-40" dirty="0">
                <a:latin typeface="Calibri"/>
                <a:cs typeface="Calibri"/>
              </a:rPr>
              <a:t>de </a:t>
            </a:r>
            <a:r>
              <a:rPr sz="1600" spc="-5" dirty="0">
                <a:latin typeface="Calibri"/>
                <a:cs typeface="Calibri"/>
              </a:rPr>
              <a:t>alimentación </a:t>
            </a:r>
            <a:r>
              <a:rPr sz="1600" spc="-40" dirty="0">
                <a:latin typeface="Calibri"/>
                <a:cs typeface="Calibri"/>
              </a:rPr>
              <a:t>de </a:t>
            </a:r>
            <a:r>
              <a:rPr sz="1600" spc="-10" dirty="0">
                <a:latin typeface="Calibri"/>
                <a:cs typeface="Calibri"/>
              </a:rPr>
              <a:t>canteras, </a:t>
            </a:r>
            <a:r>
              <a:rPr sz="1600" spc="-40" dirty="0">
                <a:latin typeface="Calibri"/>
                <a:cs typeface="Calibri"/>
              </a:rPr>
              <a:t>de </a:t>
            </a:r>
            <a:r>
              <a:rPr sz="1600" spc="-10" dirty="0">
                <a:latin typeface="Calibri"/>
                <a:cs typeface="Calibri"/>
              </a:rPr>
              <a:t>caravanas, </a:t>
            </a:r>
            <a:r>
              <a:rPr sz="1600" spc="-40" dirty="0">
                <a:latin typeface="Calibri"/>
                <a:cs typeface="Calibri"/>
              </a:rPr>
              <a:t>de </a:t>
            </a:r>
            <a:r>
              <a:rPr sz="1600" spc="-25" dirty="0">
                <a:latin typeface="Calibri"/>
                <a:cs typeface="Calibri"/>
              </a:rPr>
              <a:t>barcos </a:t>
            </a:r>
            <a:r>
              <a:rPr sz="1600" spc="-40" dirty="0">
                <a:latin typeface="Calibri"/>
                <a:cs typeface="Calibri"/>
              </a:rPr>
              <a:t>de </a:t>
            </a:r>
            <a:r>
              <a:rPr sz="1600" spc="-20" dirty="0">
                <a:latin typeface="Calibri"/>
                <a:cs typeface="Calibri"/>
              </a:rPr>
              <a:t>recreo,  </a:t>
            </a:r>
            <a:r>
              <a:rPr sz="1600" dirty="0">
                <a:latin typeface="Calibri"/>
                <a:cs typeface="Calibri"/>
              </a:rPr>
              <a:t>instalaciones </a:t>
            </a:r>
            <a:r>
              <a:rPr sz="1600" spc="-30" dirty="0">
                <a:latin typeface="Calibri"/>
                <a:cs typeface="Calibri"/>
              </a:rPr>
              <a:t>para </a:t>
            </a:r>
            <a:r>
              <a:rPr sz="1600" spc="-10" dirty="0">
                <a:latin typeface="Calibri"/>
                <a:cs typeface="Calibri"/>
              </a:rPr>
              <a:t>feriantes </a:t>
            </a:r>
            <a:r>
              <a:rPr sz="1600" spc="-15" dirty="0">
                <a:latin typeface="Calibri"/>
                <a:cs typeface="Calibri"/>
              </a:rPr>
              <a:t>y </a:t>
            </a:r>
            <a:r>
              <a:rPr sz="1600" dirty="0">
                <a:latin typeface="Calibri"/>
                <a:cs typeface="Calibri"/>
              </a:rPr>
              <a:t>ferias, instalaciones </a:t>
            </a:r>
            <a:r>
              <a:rPr sz="1600" spc="-20" dirty="0">
                <a:latin typeface="Calibri"/>
                <a:cs typeface="Calibri"/>
              </a:rPr>
              <a:t>ornamentales, </a:t>
            </a:r>
            <a:r>
              <a:rPr sz="1600" dirty="0">
                <a:latin typeface="Calibri"/>
                <a:cs typeface="Calibri"/>
              </a:rPr>
              <a:t>instalaciones  </a:t>
            </a:r>
            <a:r>
              <a:rPr sz="1600" spc="-40" dirty="0">
                <a:latin typeface="Calibri"/>
                <a:cs typeface="Calibri"/>
              </a:rPr>
              <a:t>de</a:t>
            </a:r>
            <a:r>
              <a:rPr sz="1600" spc="75" dirty="0">
                <a:latin typeface="Calibri"/>
                <a:cs typeface="Calibri"/>
              </a:rPr>
              <a:t> </a:t>
            </a:r>
            <a:r>
              <a:rPr sz="1600" spc="5" dirty="0">
                <a:latin typeface="Calibri"/>
                <a:cs typeface="Calibri"/>
              </a:rPr>
              <a:t>señalización.</a:t>
            </a:r>
            <a:endParaRPr sz="1600" dirty="0">
              <a:latin typeface="Calibri"/>
              <a:cs typeface="Calibri"/>
            </a:endParaRPr>
          </a:p>
          <a:p>
            <a:pPr marL="520700" marR="260985" indent="-228600" algn="just">
              <a:lnSpc>
                <a:spcPts val="1400"/>
              </a:lnSpc>
              <a:spcBef>
                <a:spcPts val="145"/>
              </a:spcBef>
              <a:buFont typeface="Symbol"/>
              <a:buChar char=""/>
              <a:tabLst>
                <a:tab pos="520700" algn="l"/>
              </a:tabLst>
            </a:pPr>
            <a:r>
              <a:rPr sz="1600" spc="-20" dirty="0">
                <a:latin typeface="Calibri"/>
                <a:cs typeface="Calibri"/>
              </a:rPr>
              <a:t>En </a:t>
            </a:r>
            <a:r>
              <a:rPr sz="1600" dirty="0">
                <a:latin typeface="Calibri"/>
                <a:cs typeface="Calibri"/>
              </a:rPr>
              <a:t>instalaciones antiguas </a:t>
            </a:r>
            <a:r>
              <a:rPr sz="1600" spc="-30" dirty="0">
                <a:latin typeface="Calibri"/>
                <a:cs typeface="Calibri"/>
              </a:rPr>
              <a:t>donde </a:t>
            </a:r>
            <a:r>
              <a:rPr sz="1600" spc="-40" dirty="0">
                <a:latin typeface="Calibri"/>
                <a:cs typeface="Calibri"/>
              </a:rPr>
              <a:t>puede </a:t>
            </a:r>
            <a:r>
              <a:rPr sz="1600" spc="-45" dirty="0">
                <a:latin typeface="Calibri"/>
                <a:cs typeface="Calibri"/>
              </a:rPr>
              <a:t>que </a:t>
            </a:r>
            <a:r>
              <a:rPr sz="1600" dirty="0">
                <a:latin typeface="Calibri"/>
                <a:cs typeface="Calibri"/>
              </a:rPr>
              <a:t>las </a:t>
            </a:r>
            <a:r>
              <a:rPr sz="1600" spc="-30" dirty="0">
                <a:latin typeface="Calibri"/>
                <a:cs typeface="Calibri"/>
              </a:rPr>
              <a:t>masas </a:t>
            </a:r>
            <a:r>
              <a:rPr sz="1600" spc="-25" dirty="0">
                <a:latin typeface="Calibri"/>
                <a:cs typeface="Calibri"/>
              </a:rPr>
              <a:t>no </a:t>
            </a:r>
            <a:r>
              <a:rPr sz="1600" spc="-20" dirty="0">
                <a:latin typeface="Calibri"/>
                <a:cs typeface="Calibri"/>
              </a:rPr>
              <a:t>estén </a:t>
            </a:r>
            <a:r>
              <a:rPr sz="1600" spc="-15" dirty="0">
                <a:latin typeface="Calibri"/>
                <a:cs typeface="Calibri"/>
              </a:rPr>
              <a:t>conectadas </a:t>
            </a:r>
            <a:r>
              <a:rPr sz="1600" spc="-20" dirty="0">
                <a:latin typeface="Calibri"/>
                <a:cs typeface="Calibri"/>
              </a:rPr>
              <a:t>a  </a:t>
            </a:r>
            <a:r>
              <a:rPr sz="1600" spc="-15" dirty="0">
                <a:latin typeface="Calibri"/>
                <a:cs typeface="Calibri"/>
              </a:rPr>
              <a:t>tierra</a:t>
            </a:r>
            <a:endParaRPr sz="1600" dirty="0">
              <a:latin typeface="Calibri"/>
              <a:cs typeface="Calibri"/>
            </a:endParaRPr>
          </a:p>
          <a:p>
            <a:pPr marL="520700" indent="-228600" algn="just">
              <a:lnSpc>
                <a:spcPct val="100000"/>
              </a:lnSpc>
              <a:spcBef>
                <a:spcPts val="40"/>
              </a:spcBef>
              <a:buFont typeface="Symbol"/>
              <a:buChar char=""/>
              <a:tabLst>
                <a:tab pos="520700" algn="l"/>
              </a:tabLst>
            </a:pPr>
            <a:r>
              <a:rPr sz="1600" spc="-20" dirty="0">
                <a:latin typeface="Calibri"/>
                <a:cs typeface="Calibri"/>
              </a:rPr>
              <a:t>En</a:t>
            </a:r>
            <a:r>
              <a:rPr sz="1600" spc="80" dirty="0">
                <a:latin typeface="Calibri"/>
                <a:cs typeface="Calibri"/>
              </a:rPr>
              <a:t> </a:t>
            </a:r>
            <a:r>
              <a:rPr sz="1600" spc="5" dirty="0">
                <a:latin typeface="Calibri"/>
                <a:cs typeface="Calibri"/>
              </a:rPr>
              <a:t>la</a:t>
            </a:r>
            <a:r>
              <a:rPr sz="1600" spc="85" dirty="0">
                <a:latin typeface="Calibri"/>
                <a:cs typeface="Calibri"/>
              </a:rPr>
              <a:t> </a:t>
            </a:r>
            <a:r>
              <a:rPr sz="1600" spc="-15" dirty="0">
                <a:latin typeface="Calibri"/>
                <a:cs typeface="Calibri"/>
              </a:rPr>
              <a:t>protección</a:t>
            </a:r>
            <a:r>
              <a:rPr sz="1600" spc="80" dirty="0">
                <a:latin typeface="Calibri"/>
                <a:cs typeface="Calibri"/>
              </a:rPr>
              <a:t> </a:t>
            </a:r>
            <a:r>
              <a:rPr sz="1600" spc="-25" dirty="0">
                <a:latin typeface="Calibri"/>
                <a:cs typeface="Calibri"/>
              </a:rPr>
              <a:t>complementaria</a:t>
            </a:r>
            <a:r>
              <a:rPr sz="1600" spc="85" dirty="0">
                <a:latin typeface="Calibri"/>
                <a:cs typeface="Calibri"/>
              </a:rPr>
              <a:t> </a:t>
            </a:r>
            <a:r>
              <a:rPr sz="1600" spc="-15" dirty="0">
                <a:latin typeface="Calibri"/>
                <a:cs typeface="Calibri"/>
              </a:rPr>
              <a:t>contra</a:t>
            </a:r>
            <a:r>
              <a:rPr sz="1600" spc="80" dirty="0">
                <a:latin typeface="Calibri"/>
                <a:cs typeface="Calibri"/>
              </a:rPr>
              <a:t> </a:t>
            </a:r>
            <a:r>
              <a:rPr sz="1600" spc="-10" dirty="0">
                <a:latin typeface="Calibri"/>
                <a:cs typeface="Calibri"/>
              </a:rPr>
              <a:t>contactos</a:t>
            </a:r>
            <a:r>
              <a:rPr sz="1600" spc="85" dirty="0">
                <a:latin typeface="Calibri"/>
                <a:cs typeface="Calibri"/>
              </a:rPr>
              <a:t> </a:t>
            </a:r>
            <a:r>
              <a:rPr sz="1600" spc="-5" dirty="0">
                <a:latin typeface="Calibri"/>
                <a:cs typeface="Calibri"/>
              </a:rPr>
              <a:t>directos.</a:t>
            </a:r>
            <a:endParaRPr sz="1600" dirty="0">
              <a:latin typeface="Calibri"/>
              <a:cs typeface="Calibri"/>
            </a:endParaRPr>
          </a:p>
          <a:p>
            <a:pPr algn="just">
              <a:spcBef>
                <a:spcPts val="45"/>
              </a:spcBef>
            </a:pPr>
            <a:endParaRPr sz="1600" dirty="0">
              <a:latin typeface="Times New Roman"/>
              <a:cs typeface="Times New Roman"/>
            </a:endParaRPr>
          </a:p>
          <a:p>
            <a:pPr marL="292100" algn="just"/>
            <a:r>
              <a:rPr sz="1600" spc="-20" dirty="0">
                <a:latin typeface="Calibri"/>
                <a:cs typeface="Calibri"/>
              </a:rPr>
              <a:t>En </a:t>
            </a:r>
            <a:r>
              <a:rPr sz="1600" dirty="0">
                <a:latin typeface="Calibri"/>
                <a:cs typeface="Calibri"/>
              </a:rPr>
              <a:t>las </a:t>
            </a:r>
            <a:r>
              <a:rPr sz="1600" spc="-35" dirty="0">
                <a:latin typeface="Calibri"/>
                <a:cs typeface="Calibri"/>
              </a:rPr>
              <a:t>normas </a:t>
            </a:r>
            <a:r>
              <a:rPr sz="1600" spc="5" dirty="0">
                <a:latin typeface="Calibri"/>
                <a:cs typeface="Calibri"/>
              </a:rPr>
              <a:t>IEC </a:t>
            </a:r>
            <a:r>
              <a:rPr sz="1600" dirty="0">
                <a:latin typeface="Calibri"/>
                <a:cs typeface="Calibri"/>
              </a:rPr>
              <a:t>61008, </a:t>
            </a:r>
            <a:r>
              <a:rPr sz="1600" spc="5" dirty="0">
                <a:latin typeface="Calibri"/>
                <a:cs typeface="Calibri"/>
              </a:rPr>
              <a:t>IEC</a:t>
            </a:r>
            <a:r>
              <a:rPr sz="1600" spc="280" dirty="0">
                <a:latin typeface="Calibri"/>
                <a:cs typeface="Calibri"/>
              </a:rPr>
              <a:t> </a:t>
            </a:r>
            <a:r>
              <a:rPr sz="1600" spc="-15" baseline="4629" dirty="0">
                <a:latin typeface="Calibri"/>
                <a:cs typeface="Calibri"/>
              </a:rPr>
              <a:t>61009 </a:t>
            </a:r>
            <a:r>
              <a:rPr sz="1600" spc="-37" baseline="4629" dirty="0">
                <a:latin typeface="Calibri"/>
                <a:cs typeface="Calibri"/>
              </a:rPr>
              <a:t>se </a:t>
            </a:r>
            <a:r>
              <a:rPr sz="1600" spc="15" baseline="4629" dirty="0">
                <a:latin typeface="Calibri"/>
                <a:cs typeface="Calibri"/>
              </a:rPr>
              <a:t>indica </a:t>
            </a:r>
            <a:r>
              <a:rPr sz="1600" spc="-67" baseline="4629" dirty="0">
                <a:latin typeface="Calibri"/>
                <a:cs typeface="Calibri"/>
              </a:rPr>
              <a:t>que </a:t>
            </a:r>
            <a:r>
              <a:rPr sz="1600" spc="-7" baseline="4629" dirty="0">
                <a:latin typeface="Calibri"/>
                <a:cs typeface="Calibri"/>
              </a:rPr>
              <a:t>el </a:t>
            </a:r>
            <a:r>
              <a:rPr sz="1600" spc="-22" baseline="4629" dirty="0">
                <a:latin typeface="Calibri"/>
                <a:cs typeface="Calibri"/>
              </a:rPr>
              <a:t>valor</a:t>
            </a:r>
            <a:r>
              <a:rPr sz="1600" spc="-67" baseline="4629" dirty="0">
                <a:latin typeface="Calibri"/>
                <a:cs typeface="Calibri"/>
              </a:rPr>
              <a:t> </a:t>
            </a:r>
            <a:r>
              <a:rPr sz="1600" spc="-30" baseline="4629" dirty="0">
                <a:latin typeface="Calibri"/>
                <a:cs typeface="Calibri"/>
              </a:rPr>
              <a:t>mínimo</a:t>
            </a:r>
            <a:endParaRPr sz="1600" baseline="4629" dirty="0">
              <a:latin typeface="Calibri"/>
              <a:cs typeface="Calibri"/>
            </a:endParaRPr>
          </a:p>
          <a:p>
            <a:pPr marL="63500" marR="102870" algn="just">
              <a:spcBef>
                <a:spcPts val="30"/>
              </a:spcBef>
            </a:pPr>
            <a:r>
              <a:rPr sz="1600" spc="-10" dirty="0">
                <a:latin typeface="Calibri"/>
                <a:cs typeface="Calibri"/>
              </a:rPr>
              <a:t>admitido </a:t>
            </a:r>
            <a:r>
              <a:rPr sz="1600" spc="-40" dirty="0">
                <a:latin typeface="Calibri"/>
                <a:cs typeface="Calibri"/>
              </a:rPr>
              <a:t>de </a:t>
            </a:r>
            <a:r>
              <a:rPr sz="1600" spc="5" dirty="0">
                <a:latin typeface="Calibri"/>
                <a:cs typeface="Calibri"/>
              </a:rPr>
              <a:t>la </a:t>
            </a:r>
            <a:r>
              <a:rPr sz="1600" spc="-15" dirty="0">
                <a:latin typeface="Calibri"/>
                <a:cs typeface="Calibri"/>
              </a:rPr>
              <a:t>corriente </a:t>
            </a:r>
            <a:r>
              <a:rPr sz="1600" spc="-5" dirty="0">
                <a:latin typeface="Calibri"/>
                <a:cs typeface="Calibri"/>
              </a:rPr>
              <a:t>diferencial </a:t>
            </a:r>
            <a:r>
              <a:rPr sz="1600" spc="-40" dirty="0">
                <a:latin typeface="Calibri"/>
                <a:cs typeface="Calibri"/>
              </a:rPr>
              <a:t>de </a:t>
            </a:r>
            <a:r>
              <a:rPr sz="1600" spc="-25" dirty="0">
                <a:latin typeface="Calibri"/>
                <a:cs typeface="Calibri"/>
              </a:rPr>
              <a:t>no </a:t>
            </a:r>
            <a:r>
              <a:rPr sz="1600" spc="-10" dirty="0">
                <a:latin typeface="Calibri"/>
                <a:cs typeface="Calibri"/>
              </a:rPr>
              <a:t>funcionamiento </a:t>
            </a:r>
            <a:r>
              <a:rPr sz="1600" spc="50" dirty="0">
                <a:latin typeface="Calibri"/>
                <a:cs typeface="Calibri"/>
              </a:rPr>
              <a:t>(</a:t>
            </a:r>
            <a:r>
              <a:rPr sz="1600" b="1" spc="50" dirty="0">
                <a:latin typeface="Calibri"/>
                <a:cs typeface="Calibri"/>
              </a:rPr>
              <a:t>I</a:t>
            </a:r>
            <a:r>
              <a:rPr sz="1600" spc="75" baseline="-10416" dirty="0">
                <a:latin typeface="Symbol"/>
                <a:cs typeface="Symbol"/>
              </a:rPr>
              <a:t></a:t>
            </a:r>
            <a:r>
              <a:rPr sz="1600" b="1" spc="75" baseline="-10416" dirty="0">
                <a:latin typeface="Times New Roman"/>
                <a:cs typeface="Times New Roman"/>
              </a:rPr>
              <a:t>n</a:t>
            </a:r>
            <a:r>
              <a:rPr sz="1600" spc="50" dirty="0">
                <a:latin typeface="Calibri"/>
                <a:cs typeface="Calibri"/>
              </a:rPr>
              <a:t>) </a:t>
            </a:r>
            <a:r>
              <a:rPr sz="1600" spc="-25" dirty="0">
                <a:latin typeface="Calibri"/>
                <a:cs typeface="Calibri"/>
              </a:rPr>
              <a:t>es </a:t>
            </a:r>
            <a:r>
              <a:rPr sz="1600" b="1" spc="50" dirty="0">
                <a:latin typeface="Calibri"/>
                <a:cs typeface="Calibri"/>
              </a:rPr>
              <a:t>0,5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a:t>
            </a:r>
            <a:r>
              <a:rPr sz="1600" spc="40" dirty="0">
                <a:latin typeface="Calibri"/>
                <a:cs typeface="Calibri"/>
              </a:rPr>
              <a:t>. </a:t>
            </a:r>
            <a:r>
              <a:rPr sz="1600" spc="-20" dirty="0">
                <a:latin typeface="Calibri"/>
                <a:cs typeface="Calibri"/>
              </a:rPr>
              <a:t>Es </a:t>
            </a:r>
            <a:r>
              <a:rPr sz="1600" spc="-15" dirty="0">
                <a:latin typeface="Calibri"/>
                <a:cs typeface="Calibri"/>
              </a:rPr>
              <a:t>decir </a:t>
            </a:r>
            <a:r>
              <a:rPr sz="1600" spc="-30" dirty="0">
                <a:latin typeface="Calibri"/>
                <a:cs typeface="Calibri"/>
              </a:rPr>
              <a:t>no  </a:t>
            </a:r>
            <a:r>
              <a:rPr sz="1600" spc="-40" dirty="0">
                <a:latin typeface="Calibri"/>
                <a:cs typeface="Calibri"/>
              </a:rPr>
              <a:t>debe </a:t>
            </a:r>
            <a:r>
              <a:rPr sz="1600" spc="-20" dirty="0">
                <a:latin typeface="Calibri"/>
                <a:cs typeface="Calibri"/>
              </a:rPr>
              <a:t>disparar </a:t>
            </a:r>
            <a:r>
              <a:rPr sz="1600" spc="-35" dirty="0">
                <a:latin typeface="Calibri"/>
                <a:cs typeface="Calibri"/>
              </a:rPr>
              <a:t>por </a:t>
            </a:r>
            <a:r>
              <a:rPr sz="1600" spc="-20" dirty="0">
                <a:latin typeface="Calibri"/>
                <a:cs typeface="Calibri"/>
              </a:rPr>
              <a:t>debajo </a:t>
            </a:r>
            <a:r>
              <a:rPr sz="1600" spc="-40" dirty="0">
                <a:latin typeface="Calibri"/>
                <a:cs typeface="Calibri"/>
              </a:rPr>
              <a:t>de </a:t>
            </a:r>
            <a:r>
              <a:rPr sz="1600" spc="-20" dirty="0">
                <a:latin typeface="Calibri"/>
                <a:cs typeface="Calibri"/>
              </a:rPr>
              <a:t>este </a:t>
            </a:r>
            <a:r>
              <a:rPr sz="1600" spc="-5" dirty="0">
                <a:latin typeface="Calibri"/>
                <a:cs typeface="Calibri"/>
              </a:rPr>
              <a:t>valor, </a:t>
            </a:r>
            <a:r>
              <a:rPr sz="1600" spc="-15" dirty="0">
                <a:latin typeface="Calibri"/>
                <a:cs typeface="Calibri"/>
              </a:rPr>
              <a:t>y </a:t>
            </a:r>
            <a:r>
              <a:rPr sz="1600" spc="-25" dirty="0">
                <a:latin typeface="Calibri"/>
                <a:cs typeface="Calibri"/>
              </a:rPr>
              <a:t>se admite </a:t>
            </a:r>
            <a:r>
              <a:rPr sz="1600" spc="-45" dirty="0">
                <a:latin typeface="Calibri"/>
                <a:cs typeface="Calibri"/>
              </a:rPr>
              <a:t>como </a:t>
            </a:r>
            <a:r>
              <a:rPr sz="1600" spc="-35" dirty="0">
                <a:latin typeface="Calibri"/>
                <a:cs typeface="Calibri"/>
              </a:rPr>
              <a:t>margen </a:t>
            </a:r>
            <a:r>
              <a:rPr sz="1600" spc="-20" dirty="0">
                <a:latin typeface="Calibri"/>
                <a:cs typeface="Calibri"/>
              </a:rPr>
              <a:t>correcto </a:t>
            </a:r>
            <a:r>
              <a:rPr sz="1600" spc="-40" dirty="0">
                <a:latin typeface="Calibri"/>
                <a:cs typeface="Calibri"/>
              </a:rPr>
              <a:t>de </a:t>
            </a:r>
            <a:r>
              <a:rPr sz="1600" spc="-15" dirty="0">
                <a:latin typeface="Calibri"/>
                <a:cs typeface="Calibri"/>
              </a:rPr>
              <a:t>disparo  </a:t>
            </a:r>
            <a:r>
              <a:rPr sz="1600" spc="-40" dirty="0">
                <a:latin typeface="Calibri"/>
                <a:cs typeface="Calibri"/>
              </a:rPr>
              <a:t>de </a:t>
            </a:r>
            <a:r>
              <a:rPr sz="1600" spc="-20" dirty="0">
                <a:latin typeface="Calibri"/>
                <a:cs typeface="Calibri"/>
              </a:rPr>
              <a:t>un </a:t>
            </a:r>
            <a:r>
              <a:rPr sz="1600" spc="-5" dirty="0">
                <a:latin typeface="Calibri"/>
                <a:cs typeface="Calibri"/>
              </a:rPr>
              <a:t>diferencial </a:t>
            </a:r>
            <a:r>
              <a:rPr sz="1600" spc="-20" dirty="0">
                <a:latin typeface="Calibri"/>
                <a:cs typeface="Calibri"/>
              </a:rPr>
              <a:t>a </a:t>
            </a:r>
            <a:r>
              <a:rPr sz="1600" dirty="0">
                <a:latin typeface="Calibri"/>
                <a:cs typeface="Calibri"/>
              </a:rPr>
              <a:t>los </a:t>
            </a:r>
            <a:r>
              <a:rPr sz="1600" spc="-20" dirty="0">
                <a:latin typeface="Calibri"/>
                <a:cs typeface="Calibri"/>
              </a:rPr>
              <a:t>valores </a:t>
            </a:r>
            <a:r>
              <a:rPr sz="1600" spc="-25" dirty="0">
                <a:latin typeface="Calibri"/>
                <a:cs typeface="Calibri"/>
              </a:rPr>
              <a:t>comprendidos entre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 </a:t>
            </a:r>
            <a:r>
              <a:rPr sz="1600" spc="-15" dirty="0">
                <a:latin typeface="Calibri"/>
                <a:cs typeface="Calibri"/>
              </a:rPr>
              <a:t>y </a:t>
            </a:r>
            <a:r>
              <a:rPr sz="1600" spc="10" dirty="0">
                <a:latin typeface="Calibri"/>
                <a:cs typeface="Calibri"/>
              </a:rPr>
              <a:t>0,5 </a:t>
            </a:r>
            <a:r>
              <a:rPr sz="1600" spc="-20" dirty="0">
                <a:latin typeface="Calibri"/>
                <a:cs typeface="Calibri"/>
              </a:rPr>
              <a:t>veces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a:t>
            </a:r>
            <a:r>
              <a:rPr sz="1600" spc="40" dirty="0">
                <a:latin typeface="Calibri"/>
                <a:cs typeface="Calibri"/>
              </a:rPr>
              <a:t>, </a:t>
            </a:r>
            <a:r>
              <a:rPr sz="1600" spc="-15" dirty="0">
                <a:latin typeface="Calibri"/>
                <a:cs typeface="Calibri"/>
              </a:rPr>
              <a:t>y </a:t>
            </a:r>
            <a:r>
              <a:rPr sz="1600" spc="-35" dirty="0">
                <a:latin typeface="Calibri"/>
                <a:cs typeface="Calibri"/>
              </a:rPr>
              <a:t>por </a:t>
            </a:r>
            <a:r>
              <a:rPr sz="1600" spc="-20" dirty="0">
                <a:latin typeface="Calibri"/>
                <a:cs typeface="Calibri"/>
              </a:rPr>
              <a:t>supuesto  </a:t>
            </a:r>
            <a:r>
              <a:rPr sz="1600" spc="-30" dirty="0">
                <a:latin typeface="Calibri"/>
                <a:cs typeface="Calibri"/>
              </a:rPr>
              <a:t>para </a:t>
            </a:r>
            <a:r>
              <a:rPr sz="1600" spc="-15" dirty="0">
                <a:latin typeface="Calibri"/>
                <a:cs typeface="Calibri"/>
              </a:rPr>
              <a:t>corrientes </a:t>
            </a:r>
            <a:r>
              <a:rPr sz="1600" spc="-25" dirty="0">
                <a:latin typeface="Calibri"/>
                <a:cs typeface="Calibri"/>
              </a:rPr>
              <a:t>superiores </a:t>
            </a:r>
            <a:r>
              <a:rPr sz="1600" spc="-20" dirty="0">
                <a:latin typeface="Calibri"/>
                <a:cs typeface="Calibri"/>
              </a:rPr>
              <a:t>a </a:t>
            </a:r>
            <a:r>
              <a:rPr sz="1600" spc="45" dirty="0">
                <a:latin typeface="Calibri"/>
                <a:cs typeface="Calibri"/>
              </a:rPr>
              <a:t>I</a:t>
            </a:r>
            <a:r>
              <a:rPr sz="1600" spc="67" baseline="-10416" dirty="0">
                <a:latin typeface="Symbol"/>
                <a:cs typeface="Symbol"/>
              </a:rPr>
              <a:t></a:t>
            </a:r>
            <a:r>
              <a:rPr sz="1600" spc="67" baseline="-27777" dirty="0">
                <a:latin typeface="Calibri"/>
                <a:cs typeface="Calibri"/>
              </a:rPr>
              <a:t>n</a:t>
            </a:r>
            <a:r>
              <a:rPr sz="1600" spc="45" dirty="0">
                <a:latin typeface="Calibri"/>
                <a:cs typeface="Calibri"/>
              </a:rPr>
              <a:t>, </a:t>
            </a:r>
            <a:r>
              <a:rPr sz="1600" spc="-30" dirty="0">
                <a:latin typeface="Calibri"/>
                <a:cs typeface="Calibri"/>
              </a:rPr>
              <a:t>siempre </a:t>
            </a:r>
            <a:r>
              <a:rPr sz="1600" spc="-15" dirty="0">
                <a:latin typeface="Calibri"/>
                <a:cs typeface="Calibri"/>
              </a:rPr>
              <a:t>ha </a:t>
            </a:r>
            <a:r>
              <a:rPr sz="1600" spc="-40" dirty="0">
                <a:latin typeface="Calibri"/>
                <a:cs typeface="Calibri"/>
              </a:rPr>
              <a:t>de</a:t>
            </a:r>
            <a:r>
              <a:rPr sz="1600" spc="20" dirty="0">
                <a:latin typeface="Calibri"/>
                <a:cs typeface="Calibri"/>
              </a:rPr>
              <a:t> </a:t>
            </a:r>
            <a:r>
              <a:rPr sz="1600" spc="-10" dirty="0">
                <a:latin typeface="Calibri"/>
                <a:cs typeface="Calibri"/>
              </a:rPr>
              <a:t>disparar.</a:t>
            </a:r>
            <a:endParaRPr sz="1600" dirty="0">
              <a:latin typeface="Calibri"/>
              <a:cs typeface="Calibri"/>
            </a:endParaRPr>
          </a:p>
        </p:txBody>
      </p:sp>
      <p:sp>
        <p:nvSpPr>
          <p:cNvPr id="4" name="object 4"/>
          <p:cNvSpPr txBox="1"/>
          <p:nvPr/>
        </p:nvSpPr>
        <p:spPr>
          <a:xfrm>
            <a:off x="1020762" y="8245475"/>
            <a:ext cx="5438775" cy="186690"/>
          </a:xfrm>
          <a:prstGeom prst="rect">
            <a:avLst/>
          </a:prstGeom>
          <a:solidFill>
            <a:srgbClr val="F3F3F3"/>
          </a:solidFill>
        </p:spPr>
        <p:txBody>
          <a:bodyPr vert="horz" wrap="square" lIns="0" tIns="0" rIns="0" bIns="0" rtlCol="0">
            <a:spAutoFit/>
          </a:bodyPr>
          <a:lstStyle/>
          <a:p>
            <a:pPr marL="19050">
              <a:lnSpc>
                <a:spcPts val="1400"/>
              </a:lnSpc>
            </a:pPr>
            <a:r>
              <a:rPr sz="1200" b="1" spc="45" dirty="0">
                <a:solidFill>
                  <a:srgbClr val="231F20"/>
                </a:solidFill>
                <a:latin typeface="Calibri"/>
                <a:cs typeface="Calibri"/>
              </a:rPr>
              <a:t>5. </a:t>
            </a:r>
            <a:r>
              <a:rPr sz="1200" b="1" spc="-45" dirty="0">
                <a:solidFill>
                  <a:srgbClr val="231F20"/>
                </a:solidFill>
                <a:latin typeface="Calibri"/>
                <a:cs typeface="Calibri"/>
              </a:rPr>
              <a:t>TIEMPO </a:t>
            </a:r>
            <a:r>
              <a:rPr sz="1200" b="1" spc="-30" dirty="0">
                <a:solidFill>
                  <a:srgbClr val="231F20"/>
                </a:solidFill>
                <a:latin typeface="Calibri"/>
                <a:cs typeface="Calibri"/>
              </a:rPr>
              <a:t>DE</a:t>
            </a:r>
            <a:r>
              <a:rPr sz="1200" b="1" spc="10" dirty="0">
                <a:solidFill>
                  <a:srgbClr val="231F20"/>
                </a:solidFill>
                <a:latin typeface="Calibri"/>
                <a:cs typeface="Calibri"/>
              </a:rPr>
              <a:t> </a:t>
            </a:r>
            <a:r>
              <a:rPr sz="1200" b="1" spc="-15" dirty="0">
                <a:solidFill>
                  <a:srgbClr val="231F20"/>
                </a:solidFill>
                <a:latin typeface="Calibri"/>
                <a:cs typeface="Calibri"/>
              </a:rPr>
              <a:t>RESPUESTA</a:t>
            </a:r>
            <a:endParaRPr sz="1200" dirty="0">
              <a:latin typeface="Calibri"/>
              <a:cs typeface="Calibri"/>
            </a:endParaRPr>
          </a:p>
        </p:txBody>
      </p:sp>
      <p:sp>
        <p:nvSpPr>
          <p:cNvPr id="5" name="object 5"/>
          <p:cNvSpPr txBox="1"/>
          <p:nvPr/>
        </p:nvSpPr>
        <p:spPr>
          <a:xfrm>
            <a:off x="389953" y="8550275"/>
            <a:ext cx="6781800" cy="1701043"/>
          </a:xfrm>
          <a:prstGeom prst="rect">
            <a:avLst/>
          </a:prstGeom>
        </p:spPr>
        <p:txBody>
          <a:bodyPr vert="horz" wrap="square" lIns="0" tIns="12700" rIns="0" bIns="0" rtlCol="0">
            <a:spAutoFit/>
          </a:bodyPr>
          <a:lstStyle/>
          <a:p>
            <a:pPr marL="12700" algn="just">
              <a:lnSpc>
                <a:spcPts val="1425"/>
              </a:lnSpc>
              <a:spcBef>
                <a:spcPts val="100"/>
              </a:spcBef>
            </a:pPr>
            <a:r>
              <a:rPr sz="1600" spc="-10" dirty="0">
                <a:solidFill>
                  <a:srgbClr val="231F20"/>
                </a:solidFill>
                <a:latin typeface="Calibri"/>
                <a:cs typeface="Calibri"/>
              </a:rPr>
              <a:t>Según</a:t>
            </a:r>
            <a:r>
              <a:rPr sz="1600" spc="85" dirty="0">
                <a:solidFill>
                  <a:srgbClr val="231F20"/>
                </a:solidFill>
                <a:latin typeface="Calibri"/>
                <a:cs typeface="Calibri"/>
              </a:rPr>
              <a:t> </a:t>
            </a:r>
            <a:r>
              <a:rPr sz="1600" spc="-5" dirty="0">
                <a:solidFill>
                  <a:srgbClr val="231F20"/>
                </a:solidFill>
                <a:latin typeface="Calibri"/>
                <a:cs typeface="Calibri"/>
              </a:rPr>
              <a:t>el</a:t>
            </a:r>
            <a:r>
              <a:rPr sz="1600" spc="90" dirty="0">
                <a:solidFill>
                  <a:srgbClr val="231F20"/>
                </a:solidFill>
                <a:latin typeface="Calibri"/>
                <a:cs typeface="Calibri"/>
              </a:rPr>
              <a:t> </a:t>
            </a:r>
            <a:r>
              <a:rPr sz="1600" spc="-20" dirty="0">
                <a:solidFill>
                  <a:srgbClr val="231F20"/>
                </a:solidFill>
                <a:latin typeface="Calibri"/>
                <a:cs typeface="Calibri"/>
              </a:rPr>
              <a:t>tiempo</a:t>
            </a:r>
            <a:r>
              <a:rPr sz="1600" spc="90" dirty="0">
                <a:solidFill>
                  <a:srgbClr val="231F20"/>
                </a:solidFill>
                <a:latin typeface="Calibri"/>
                <a:cs typeface="Calibri"/>
              </a:rPr>
              <a:t> </a:t>
            </a:r>
            <a:r>
              <a:rPr sz="1600" spc="-40" dirty="0">
                <a:solidFill>
                  <a:srgbClr val="231F20"/>
                </a:solidFill>
                <a:latin typeface="Calibri"/>
                <a:cs typeface="Calibri"/>
              </a:rPr>
              <a:t>de</a:t>
            </a:r>
            <a:r>
              <a:rPr sz="1600" spc="90" dirty="0">
                <a:solidFill>
                  <a:srgbClr val="231F20"/>
                </a:solidFill>
                <a:latin typeface="Calibri"/>
                <a:cs typeface="Calibri"/>
              </a:rPr>
              <a:t> </a:t>
            </a:r>
            <a:r>
              <a:rPr sz="1600" spc="-10" dirty="0">
                <a:solidFill>
                  <a:srgbClr val="231F20"/>
                </a:solidFill>
                <a:latin typeface="Calibri"/>
                <a:cs typeface="Calibri"/>
              </a:rPr>
              <a:t>disparo,</a:t>
            </a:r>
            <a:r>
              <a:rPr sz="1600" spc="90" dirty="0">
                <a:solidFill>
                  <a:srgbClr val="231F20"/>
                </a:solidFill>
                <a:latin typeface="Calibri"/>
                <a:cs typeface="Calibri"/>
              </a:rPr>
              <a:t> </a:t>
            </a:r>
            <a:r>
              <a:rPr sz="1600" dirty="0">
                <a:solidFill>
                  <a:srgbClr val="231F20"/>
                </a:solidFill>
                <a:latin typeface="Calibri"/>
                <a:cs typeface="Calibri"/>
              </a:rPr>
              <a:t>los</a:t>
            </a:r>
            <a:r>
              <a:rPr sz="1600" spc="90" dirty="0">
                <a:solidFill>
                  <a:srgbClr val="231F20"/>
                </a:solidFill>
                <a:latin typeface="Calibri"/>
                <a:cs typeface="Calibri"/>
              </a:rPr>
              <a:t> </a:t>
            </a:r>
            <a:r>
              <a:rPr sz="1600" spc="-20" dirty="0">
                <a:solidFill>
                  <a:srgbClr val="231F20"/>
                </a:solidFill>
                <a:latin typeface="Calibri"/>
                <a:cs typeface="Calibri"/>
              </a:rPr>
              <a:t>interruptores</a:t>
            </a:r>
            <a:r>
              <a:rPr sz="1600" spc="90" dirty="0">
                <a:solidFill>
                  <a:srgbClr val="231F20"/>
                </a:solidFill>
                <a:latin typeface="Calibri"/>
                <a:cs typeface="Calibri"/>
              </a:rPr>
              <a:t> </a:t>
            </a:r>
            <a:r>
              <a:rPr sz="1600" spc="-5" dirty="0">
                <a:solidFill>
                  <a:srgbClr val="231F20"/>
                </a:solidFill>
                <a:latin typeface="Calibri"/>
                <a:cs typeface="Calibri"/>
              </a:rPr>
              <a:t>diferenciales</a:t>
            </a:r>
            <a:r>
              <a:rPr sz="1600" spc="90" dirty="0">
                <a:solidFill>
                  <a:srgbClr val="231F20"/>
                </a:solidFill>
                <a:latin typeface="Calibri"/>
                <a:cs typeface="Calibri"/>
              </a:rPr>
              <a:t> </a:t>
            </a:r>
            <a:r>
              <a:rPr sz="1600" spc="-35" dirty="0">
                <a:solidFill>
                  <a:srgbClr val="231F20"/>
                </a:solidFill>
                <a:latin typeface="Calibri"/>
                <a:cs typeface="Calibri"/>
              </a:rPr>
              <a:t>pueden</a:t>
            </a:r>
            <a:r>
              <a:rPr sz="1600" spc="90" dirty="0">
                <a:solidFill>
                  <a:srgbClr val="231F20"/>
                </a:solidFill>
                <a:latin typeface="Calibri"/>
                <a:cs typeface="Calibri"/>
              </a:rPr>
              <a:t> </a:t>
            </a:r>
            <a:r>
              <a:rPr sz="1600" dirty="0">
                <a:solidFill>
                  <a:srgbClr val="231F20"/>
                </a:solidFill>
                <a:latin typeface="Calibri"/>
                <a:cs typeface="Calibri"/>
              </a:rPr>
              <a:t>clasificarse</a:t>
            </a:r>
            <a:r>
              <a:rPr sz="1600" spc="90" dirty="0">
                <a:solidFill>
                  <a:srgbClr val="231F20"/>
                </a:solidFill>
                <a:latin typeface="Calibri"/>
                <a:cs typeface="Calibri"/>
              </a:rPr>
              <a:t> </a:t>
            </a:r>
            <a:r>
              <a:rPr sz="1600" spc="-25" dirty="0">
                <a:solidFill>
                  <a:srgbClr val="231F20"/>
                </a:solidFill>
                <a:latin typeface="Calibri"/>
                <a:cs typeface="Calibri"/>
              </a:rPr>
              <a:t>como:</a:t>
            </a:r>
            <a:endParaRPr sz="1600" dirty="0">
              <a:latin typeface="Calibri"/>
              <a:cs typeface="Calibri"/>
            </a:endParaRPr>
          </a:p>
          <a:p>
            <a:pPr marL="469900" indent="-228600" algn="just">
              <a:lnSpc>
                <a:spcPts val="1410"/>
              </a:lnSpc>
              <a:buAutoNum type="alphaLcParenR"/>
              <a:tabLst>
                <a:tab pos="469900" algn="l"/>
              </a:tabLst>
            </a:pPr>
            <a:r>
              <a:rPr sz="1600" dirty="0">
                <a:solidFill>
                  <a:srgbClr val="231F20"/>
                </a:solidFill>
                <a:latin typeface="Calibri"/>
                <a:cs typeface="Calibri"/>
              </a:rPr>
              <a:t>Instantáneos, tipo</a:t>
            </a:r>
            <a:r>
              <a:rPr sz="1600" spc="155" dirty="0">
                <a:solidFill>
                  <a:srgbClr val="231F20"/>
                </a:solidFill>
                <a:latin typeface="Calibri"/>
                <a:cs typeface="Calibri"/>
              </a:rPr>
              <a:t> </a:t>
            </a:r>
            <a:r>
              <a:rPr sz="1600" spc="-114" dirty="0">
                <a:solidFill>
                  <a:srgbClr val="231F20"/>
                </a:solidFill>
                <a:latin typeface="Calibri"/>
                <a:cs typeface="Calibri"/>
              </a:rPr>
              <a:t>G</a:t>
            </a:r>
            <a:endParaRPr sz="1600" dirty="0">
              <a:latin typeface="Calibri"/>
              <a:cs typeface="Calibri"/>
            </a:endParaRPr>
          </a:p>
          <a:p>
            <a:pPr marL="469900" indent="-228600" algn="just">
              <a:lnSpc>
                <a:spcPts val="1425"/>
              </a:lnSpc>
              <a:buAutoNum type="alphaLcParenR"/>
              <a:tabLst>
                <a:tab pos="469900" algn="l"/>
              </a:tabLst>
            </a:pPr>
            <a:r>
              <a:rPr sz="1600" dirty="0">
                <a:solidFill>
                  <a:srgbClr val="231F20"/>
                </a:solidFill>
                <a:latin typeface="Calibri"/>
                <a:cs typeface="Calibri"/>
              </a:rPr>
              <a:t>Selectivos, tipo</a:t>
            </a:r>
            <a:r>
              <a:rPr sz="1600" spc="155" dirty="0">
                <a:solidFill>
                  <a:srgbClr val="231F20"/>
                </a:solidFill>
                <a:latin typeface="Calibri"/>
                <a:cs typeface="Calibri"/>
              </a:rPr>
              <a:t> </a:t>
            </a:r>
            <a:r>
              <a:rPr sz="1600" spc="25" dirty="0">
                <a:solidFill>
                  <a:srgbClr val="231F20"/>
                </a:solidFill>
                <a:latin typeface="Calibri"/>
                <a:cs typeface="Calibri"/>
              </a:rPr>
              <a:t>S.</a:t>
            </a:r>
            <a:endParaRPr sz="1600" dirty="0">
              <a:latin typeface="Calibri"/>
              <a:cs typeface="Calibri"/>
            </a:endParaRPr>
          </a:p>
          <a:p>
            <a:pPr algn="just">
              <a:lnSpc>
                <a:spcPct val="100000"/>
              </a:lnSpc>
              <a:spcBef>
                <a:spcPts val="25"/>
              </a:spcBef>
            </a:pPr>
            <a:endParaRPr sz="1600" dirty="0">
              <a:latin typeface="Times New Roman"/>
              <a:cs typeface="Times New Roman"/>
            </a:endParaRPr>
          </a:p>
          <a:p>
            <a:pPr marL="12700" marR="144780" indent="228600" algn="just">
              <a:lnSpc>
                <a:spcPct val="97700"/>
              </a:lnSpc>
            </a:pPr>
            <a:r>
              <a:rPr sz="1600" spc="-5" dirty="0">
                <a:solidFill>
                  <a:srgbClr val="231F20"/>
                </a:solidFill>
                <a:latin typeface="Calibri"/>
                <a:cs typeface="Calibri"/>
              </a:rPr>
              <a:t>Los </a:t>
            </a:r>
            <a:r>
              <a:rPr sz="1600" spc="-20" dirty="0">
                <a:solidFill>
                  <a:srgbClr val="231F20"/>
                </a:solidFill>
                <a:latin typeface="Calibri"/>
                <a:cs typeface="Calibri"/>
              </a:rPr>
              <a:t>interruptores </a:t>
            </a:r>
            <a:r>
              <a:rPr sz="1600" spc="-5" dirty="0">
                <a:solidFill>
                  <a:srgbClr val="231F20"/>
                </a:solidFill>
                <a:latin typeface="Calibri"/>
                <a:cs typeface="Calibri"/>
              </a:rPr>
              <a:t>diferenciales selectivos (Interruptores diferenciales </a:t>
            </a:r>
            <a:r>
              <a:rPr sz="1600" spc="-15" dirty="0">
                <a:solidFill>
                  <a:srgbClr val="231F20"/>
                </a:solidFill>
                <a:latin typeface="Calibri"/>
                <a:cs typeface="Calibri"/>
              </a:rPr>
              <a:t>puros,  </a:t>
            </a:r>
            <a:r>
              <a:rPr sz="1600" spc="-20" dirty="0">
                <a:solidFill>
                  <a:srgbClr val="231F20"/>
                </a:solidFill>
                <a:latin typeface="Calibri"/>
                <a:cs typeface="Calibri"/>
              </a:rPr>
              <a:t>combinados </a:t>
            </a:r>
            <a:r>
              <a:rPr sz="1600" spc="-35" dirty="0">
                <a:solidFill>
                  <a:srgbClr val="231F20"/>
                </a:solidFill>
                <a:latin typeface="Calibri"/>
                <a:cs typeface="Calibri"/>
              </a:rPr>
              <a:t>o </a:t>
            </a:r>
            <a:r>
              <a:rPr sz="1600" spc="-25" dirty="0">
                <a:solidFill>
                  <a:srgbClr val="231F20"/>
                </a:solidFill>
                <a:latin typeface="Calibri"/>
                <a:cs typeface="Calibri"/>
              </a:rPr>
              <a:t>bloques DDA) </a:t>
            </a:r>
            <a:r>
              <a:rPr sz="1600" spc="-15" dirty="0">
                <a:solidFill>
                  <a:srgbClr val="231F20"/>
                </a:solidFill>
                <a:latin typeface="Calibri"/>
                <a:cs typeface="Calibri"/>
              </a:rPr>
              <a:t>cuentan con </a:t>
            </a:r>
            <a:r>
              <a:rPr sz="1600" spc="-20" dirty="0">
                <a:solidFill>
                  <a:srgbClr val="231F20"/>
                </a:solidFill>
                <a:latin typeface="Calibri"/>
                <a:cs typeface="Calibri"/>
              </a:rPr>
              <a:t>un </a:t>
            </a:r>
            <a:r>
              <a:rPr sz="1600" spc="-30" dirty="0">
                <a:solidFill>
                  <a:srgbClr val="231F20"/>
                </a:solidFill>
                <a:latin typeface="Calibri"/>
                <a:cs typeface="Calibri"/>
              </a:rPr>
              <a:t>retardo </a:t>
            </a:r>
            <a:r>
              <a:rPr sz="1600" spc="-20" dirty="0">
                <a:solidFill>
                  <a:srgbClr val="231F20"/>
                </a:solidFill>
                <a:latin typeface="Calibri"/>
                <a:cs typeface="Calibri"/>
              </a:rPr>
              <a:t>a </a:t>
            </a:r>
            <a:r>
              <a:rPr sz="1600" spc="5" dirty="0">
                <a:solidFill>
                  <a:srgbClr val="231F20"/>
                </a:solidFill>
                <a:latin typeface="Calibri"/>
                <a:cs typeface="Calibri"/>
              </a:rPr>
              <a:t>la </a:t>
            </a:r>
            <a:r>
              <a:rPr sz="1600" spc="-15" dirty="0">
                <a:solidFill>
                  <a:srgbClr val="231F20"/>
                </a:solidFill>
                <a:latin typeface="Calibri"/>
                <a:cs typeface="Calibri"/>
              </a:rPr>
              <a:t>desconexión y </a:t>
            </a:r>
            <a:r>
              <a:rPr sz="1600" spc="-25" dirty="0">
                <a:solidFill>
                  <a:srgbClr val="231F20"/>
                </a:solidFill>
                <a:latin typeface="Calibri"/>
                <a:cs typeface="Calibri"/>
              </a:rPr>
              <a:t>se </a:t>
            </a:r>
            <a:r>
              <a:rPr sz="1600" spc="5" dirty="0">
                <a:solidFill>
                  <a:srgbClr val="231F20"/>
                </a:solidFill>
                <a:latin typeface="Calibri"/>
                <a:cs typeface="Calibri"/>
              </a:rPr>
              <a:t>instalan  </a:t>
            </a:r>
            <a:r>
              <a:rPr sz="1600" spc="-10" dirty="0">
                <a:solidFill>
                  <a:srgbClr val="231F20"/>
                </a:solidFill>
                <a:latin typeface="Calibri"/>
                <a:cs typeface="Calibri"/>
              </a:rPr>
              <a:t>aguas</a:t>
            </a:r>
            <a:r>
              <a:rPr sz="1600" spc="85" dirty="0">
                <a:solidFill>
                  <a:srgbClr val="231F20"/>
                </a:solidFill>
                <a:latin typeface="Calibri"/>
                <a:cs typeface="Calibri"/>
              </a:rPr>
              <a:t> </a:t>
            </a:r>
            <a:r>
              <a:rPr sz="1600" spc="-20" dirty="0">
                <a:solidFill>
                  <a:srgbClr val="231F20"/>
                </a:solidFill>
                <a:latin typeface="Calibri"/>
                <a:cs typeface="Calibri"/>
              </a:rPr>
              <a:t>arriba</a:t>
            </a:r>
            <a:r>
              <a:rPr sz="1600" spc="85" dirty="0">
                <a:solidFill>
                  <a:srgbClr val="231F20"/>
                </a:solidFill>
                <a:latin typeface="Calibri"/>
                <a:cs typeface="Calibri"/>
              </a:rPr>
              <a:t> </a:t>
            </a:r>
            <a:r>
              <a:rPr sz="1600" spc="-40" dirty="0">
                <a:solidFill>
                  <a:srgbClr val="231F20"/>
                </a:solidFill>
                <a:latin typeface="Calibri"/>
                <a:cs typeface="Calibri"/>
              </a:rPr>
              <a:t>de</a:t>
            </a:r>
            <a:r>
              <a:rPr sz="1600" spc="90" dirty="0">
                <a:solidFill>
                  <a:srgbClr val="231F20"/>
                </a:solidFill>
                <a:latin typeface="Calibri"/>
                <a:cs typeface="Calibri"/>
              </a:rPr>
              <a:t> </a:t>
            </a:r>
            <a:r>
              <a:rPr sz="1600" spc="-20" dirty="0">
                <a:solidFill>
                  <a:srgbClr val="231F20"/>
                </a:solidFill>
                <a:latin typeface="Calibri"/>
                <a:cs typeface="Calibri"/>
              </a:rPr>
              <a:t>otros</a:t>
            </a:r>
            <a:r>
              <a:rPr sz="1600" spc="85" dirty="0">
                <a:solidFill>
                  <a:srgbClr val="231F20"/>
                </a:solidFill>
                <a:latin typeface="Calibri"/>
                <a:cs typeface="Calibri"/>
              </a:rPr>
              <a:t> </a:t>
            </a:r>
            <a:r>
              <a:rPr sz="1600" spc="-20" dirty="0">
                <a:solidFill>
                  <a:srgbClr val="231F20"/>
                </a:solidFill>
                <a:latin typeface="Calibri"/>
                <a:cs typeface="Calibri"/>
              </a:rPr>
              <a:t>interruptores</a:t>
            </a:r>
            <a:r>
              <a:rPr sz="1600" spc="90" dirty="0">
                <a:solidFill>
                  <a:srgbClr val="231F20"/>
                </a:solidFill>
                <a:latin typeface="Calibri"/>
                <a:cs typeface="Calibri"/>
              </a:rPr>
              <a:t> </a:t>
            </a:r>
            <a:r>
              <a:rPr sz="1600" spc="-10" dirty="0">
                <a:solidFill>
                  <a:srgbClr val="231F20"/>
                </a:solidFill>
                <a:latin typeface="Calibri"/>
                <a:cs typeface="Calibri"/>
              </a:rPr>
              <a:t>diferenciales</a:t>
            </a:r>
            <a:r>
              <a:rPr sz="1600" spc="85" dirty="0">
                <a:solidFill>
                  <a:srgbClr val="231F20"/>
                </a:solidFill>
                <a:latin typeface="Calibri"/>
                <a:cs typeface="Calibri"/>
              </a:rPr>
              <a:t> </a:t>
            </a:r>
            <a:r>
              <a:rPr sz="1600" spc="-5" dirty="0">
                <a:solidFill>
                  <a:srgbClr val="231F20"/>
                </a:solidFill>
                <a:latin typeface="Calibri"/>
                <a:cs typeface="Calibri"/>
              </a:rPr>
              <a:t>instantáneos</a:t>
            </a:r>
            <a:r>
              <a:rPr sz="1600" spc="90" dirty="0">
                <a:solidFill>
                  <a:srgbClr val="231F20"/>
                </a:solidFill>
                <a:latin typeface="Calibri"/>
                <a:cs typeface="Calibri"/>
              </a:rPr>
              <a:t> </a:t>
            </a:r>
            <a:r>
              <a:rPr sz="1600" spc="-30" dirty="0">
                <a:solidFill>
                  <a:srgbClr val="231F20"/>
                </a:solidFill>
                <a:latin typeface="Calibri"/>
                <a:cs typeface="Calibri"/>
              </a:rPr>
              <a:t>para</a:t>
            </a:r>
            <a:r>
              <a:rPr sz="1600" spc="85" dirty="0">
                <a:solidFill>
                  <a:srgbClr val="231F20"/>
                </a:solidFill>
                <a:latin typeface="Calibri"/>
                <a:cs typeface="Calibri"/>
              </a:rPr>
              <a:t> </a:t>
            </a:r>
            <a:r>
              <a:rPr sz="1600" spc="-20" dirty="0">
                <a:solidFill>
                  <a:srgbClr val="231F20"/>
                </a:solidFill>
                <a:latin typeface="Calibri"/>
                <a:cs typeface="Calibri"/>
              </a:rPr>
              <a:t>asegurar</a:t>
            </a:r>
            <a:r>
              <a:rPr sz="1600" spc="90" dirty="0">
                <a:solidFill>
                  <a:srgbClr val="231F20"/>
                </a:solidFill>
                <a:latin typeface="Calibri"/>
                <a:cs typeface="Calibri"/>
              </a:rPr>
              <a:t> </a:t>
            </a:r>
            <a:r>
              <a:rPr sz="1600" spc="5" dirty="0">
                <a:solidFill>
                  <a:srgbClr val="231F20"/>
                </a:solidFill>
                <a:latin typeface="Calibri"/>
                <a:cs typeface="Calibri"/>
              </a:rPr>
              <a:t>la</a:t>
            </a:r>
            <a:endParaRPr sz="1600" dirty="0">
              <a:latin typeface="Calibri"/>
              <a:cs typeface="Calibri"/>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5450" y="320675"/>
            <a:ext cx="6705600" cy="2044149"/>
          </a:xfrm>
          <a:prstGeom prst="rect">
            <a:avLst/>
          </a:prstGeom>
        </p:spPr>
        <p:txBody>
          <a:bodyPr vert="horz" wrap="square" lIns="0" tIns="22860" rIns="0" bIns="0" rtlCol="0">
            <a:spAutoFit/>
          </a:bodyPr>
          <a:lstStyle/>
          <a:p>
            <a:pPr marL="50800" marR="242570" algn="just">
              <a:spcBef>
                <a:spcPts val="180"/>
              </a:spcBef>
            </a:pPr>
            <a:r>
              <a:rPr sz="1600" spc="-5" dirty="0">
                <a:solidFill>
                  <a:srgbClr val="231F20"/>
                </a:solidFill>
                <a:latin typeface="Calibri"/>
                <a:cs typeface="Calibri"/>
              </a:rPr>
              <a:t>selectividad </a:t>
            </a:r>
            <a:r>
              <a:rPr sz="1600" spc="-15" dirty="0">
                <a:solidFill>
                  <a:srgbClr val="231F20"/>
                </a:solidFill>
                <a:latin typeface="Calibri"/>
                <a:cs typeface="Calibri"/>
              </a:rPr>
              <a:t>y </a:t>
            </a:r>
            <a:r>
              <a:rPr sz="1600" dirty="0">
                <a:solidFill>
                  <a:srgbClr val="231F20"/>
                </a:solidFill>
                <a:latin typeface="Calibri"/>
                <a:cs typeface="Calibri"/>
              </a:rPr>
              <a:t>limitar </a:t>
            </a:r>
            <a:r>
              <a:rPr sz="1600" spc="10" dirty="0">
                <a:solidFill>
                  <a:srgbClr val="231F20"/>
                </a:solidFill>
                <a:latin typeface="Calibri"/>
                <a:cs typeface="Calibri"/>
              </a:rPr>
              <a:t>así </a:t>
            </a:r>
            <a:r>
              <a:rPr sz="1600" spc="-5" dirty="0">
                <a:solidFill>
                  <a:srgbClr val="231F20"/>
                </a:solidFill>
                <a:latin typeface="Calibri"/>
                <a:cs typeface="Calibri"/>
              </a:rPr>
              <a:t>el </a:t>
            </a:r>
            <a:r>
              <a:rPr sz="1600" spc="-20" dirty="0">
                <a:solidFill>
                  <a:srgbClr val="231F20"/>
                </a:solidFill>
                <a:latin typeface="Calibri"/>
                <a:cs typeface="Calibri"/>
              </a:rPr>
              <a:t>corte </a:t>
            </a:r>
            <a:r>
              <a:rPr sz="1600" spc="-40" dirty="0">
                <a:solidFill>
                  <a:srgbClr val="231F20"/>
                </a:solidFill>
                <a:latin typeface="Calibri"/>
                <a:cs typeface="Calibri"/>
              </a:rPr>
              <a:t>de </a:t>
            </a:r>
            <a:r>
              <a:rPr sz="1600" spc="-5" dirty="0">
                <a:solidFill>
                  <a:srgbClr val="231F20"/>
                </a:solidFill>
                <a:latin typeface="Calibri"/>
                <a:cs typeface="Calibri"/>
              </a:rPr>
              <a:t>servicio eléctrico </a:t>
            </a:r>
            <a:r>
              <a:rPr sz="1600" spc="-25" dirty="0">
                <a:solidFill>
                  <a:srgbClr val="231F20"/>
                </a:solidFill>
                <a:latin typeface="Calibri"/>
                <a:cs typeface="Calibri"/>
              </a:rPr>
              <a:t>solamente </a:t>
            </a:r>
            <a:r>
              <a:rPr sz="1600" spc="-20" dirty="0">
                <a:solidFill>
                  <a:srgbClr val="231F20"/>
                </a:solidFill>
                <a:latin typeface="Calibri"/>
                <a:cs typeface="Calibri"/>
              </a:rPr>
              <a:t>a </a:t>
            </a:r>
            <a:r>
              <a:rPr sz="1600" spc="5" dirty="0">
                <a:solidFill>
                  <a:srgbClr val="231F20"/>
                </a:solidFill>
                <a:latin typeface="Calibri"/>
                <a:cs typeface="Calibri"/>
              </a:rPr>
              <a:t>la </a:t>
            </a:r>
            <a:r>
              <a:rPr sz="1600" spc="-25" dirty="0">
                <a:solidFill>
                  <a:srgbClr val="231F20"/>
                </a:solidFill>
                <a:latin typeface="Calibri"/>
                <a:cs typeface="Calibri"/>
              </a:rPr>
              <a:t>parte </a:t>
            </a:r>
            <a:r>
              <a:rPr sz="1600" spc="-40" dirty="0">
                <a:solidFill>
                  <a:srgbClr val="231F20"/>
                </a:solidFill>
                <a:latin typeface="Calibri"/>
                <a:cs typeface="Calibri"/>
              </a:rPr>
              <a:t>de </a:t>
            </a:r>
            <a:r>
              <a:rPr sz="1600" spc="5" dirty="0">
                <a:solidFill>
                  <a:srgbClr val="231F20"/>
                </a:solidFill>
                <a:latin typeface="Calibri"/>
                <a:cs typeface="Calibri"/>
              </a:rPr>
              <a:t>la  instalación </a:t>
            </a:r>
            <a:r>
              <a:rPr sz="1600" spc="-15" dirty="0">
                <a:solidFill>
                  <a:srgbClr val="231F20"/>
                </a:solidFill>
                <a:latin typeface="Calibri"/>
                <a:cs typeface="Calibri"/>
              </a:rPr>
              <a:t>afectada </a:t>
            </a:r>
            <a:r>
              <a:rPr sz="1600" spc="-35" dirty="0">
                <a:solidFill>
                  <a:srgbClr val="231F20"/>
                </a:solidFill>
                <a:latin typeface="Calibri"/>
                <a:cs typeface="Calibri"/>
              </a:rPr>
              <a:t>por </a:t>
            </a:r>
            <a:r>
              <a:rPr sz="1600" spc="-5" dirty="0">
                <a:solidFill>
                  <a:srgbClr val="231F20"/>
                </a:solidFill>
                <a:latin typeface="Calibri"/>
                <a:cs typeface="Calibri"/>
              </a:rPr>
              <a:t>el </a:t>
            </a:r>
            <a:r>
              <a:rPr sz="1600" spc="-20" dirty="0">
                <a:solidFill>
                  <a:srgbClr val="231F20"/>
                </a:solidFill>
                <a:latin typeface="Calibri"/>
                <a:cs typeface="Calibri"/>
              </a:rPr>
              <a:t>defecto a</a:t>
            </a:r>
            <a:r>
              <a:rPr sz="1600" spc="55" dirty="0">
                <a:solidFill>
                  <a:srgbClr val="231F20"/>
                </a:solidFill>
                <a:latin typeface="Calibri"/>
                <a:cs typeface="Calibri"/>
              </a:rPr>
              <a:t> </a:t>
            </a:r>
            <a:r>
              <a:rPr sz="1600" spc="-5" dirty="0" err="1" smtClean="0">
                <a:solidFill>
                  <a:srgbClr val="231F20"/>
                </a:solidFill>
                <a:latin typeface="Calibri"/>
                <a:cs typeface="Calibri"/>
              </a:rPr>
              <a:t>tierra</a:t>
            </a:r>
            <a:r>
              <a:rPr sz="1600" spc="-5" dirty="0" smtClean="0">
                <a:solidFill>
                  <a:srgbClr val="231F20"/>
                </a:solidFill>
                <a:latin typeface="Calibri"/>
                <a:cs typeface="Calibri"/>
              </a:rPr>
              <a:t>.</a:t>
            </a:r>
            <a:endParaRPr lang="en-US" sz="1600" dirty="0">
              <a:latin typeface="Calibri"/>
              <a:cs typeface="Calibri"/>
            </a:endParaRPr>
          </a:p>
          <a:p>
            <a:pPr marL="50800" marR="242570" algn="just">
              <a:spcBef>
                <a:spcPts val="180"/>
              </a:spcBef>
            </a:pPr>
            <a:endParaRPr lang="en-US" sz="1600" spc="-25" dirty="0">
              <a:solidFill>
                <a:srgbClr val="231F20"/>
              </a:solidFill>
              <a:latin typeface="Calibri"/>
              <a:cs typeface="Calibri"/>
            </a:endParaRPr>
          </a:p>
          <a:p>
            <a:pPr marL="50800" marR="242570" algn="just">
              <a:spcBef>
                <a:spcPts val="180"/>
              </a:spcBef>
            </a:pPr>
            <a:r>
              <a:rPr sz="1600" spc="-25" dirty="0" smtClean="0">
                <a:solidFill>
                  <a:srgbClr val="231F20"/>
                </a:solidFill>
                <a:latin typeface="Calibri"/>
                <a:cs typeface="Calibri"/>
              </a:rPr>
              <a:t>En </a:t>
            </a:r>
            <a:r>
              <a:rPr sz="1600" spc="-10" dirty="0">
                <a:solidFill>
                  <a:srgbClr val="231F20"/>
                </a:solidFill>
                <a:latin typeface="Calibri"/>
                <a:cs typeface="Calibri"/>
              </a:rPr>
              <a:t>el </a:t>
            </a:r>
            <a:r>
              <a:rPr sz="1600" spc="-40" dirty="0">
                <a:solidFill>
                  <a:srgbClr val="231F20"/>
                </a:solidFill>
                <a:latin typeface="Calibri"/>
                <a:cs typeface="Calibri"/>
              </a:rPr>
              <a:t>campo </a:t>
            </a:r>
            <a:r>
              <a:rPr sz="1600" spc="-25" dirty="0">
                <a:solidFill>
                  <a:srgbClr val="231F20"/>
                </a:solidFill>
                <a:latin typeface="Calibri"/>
                <a:cs typeface="Calibri"/>
              </a:rPr>
              <a:t>doméstico </a:t>
            </a:r>
            <a:r>
              <a:rPr sz="1600" spc="-15" dirty="0">
                <a:solidFill>
                  <a:srgbClr val="231F20"/>
                </a:solidFill>
                <a:latin typeface="Calibri"/>
                <a:cs typeface="Calibri"/>
              </a:rPr>
              <a:t>y análogo </a:t>
            </a:r>
            <a:r>
              <a:rPr sz="1600" dirty="0">
                <a:solidFill>
                  <a:srgbClr val="231F20"/>
                </a:solidFill>
                <a:latin typeface="Calibri"/>
                <a:cs typeface="Calibri"/>
              </a:rPr>
              <a:t>las </a:t>
            </a:r>
            <a:r>
              <a:rPr sz="1600" spc="-40" dirty="0">
                <a:solidFill>
                  <a:srgbClr val="231F20"/>
                </a:solidFill>
                <a:latin typeface="Calibri"/>
                <a:cs typeface="Calibri"/>
              </a:rPr>
              <a:t>normas </a:t>
            </a:r>
            <a:r>
              <a:rPr sz="1600" spc="5" dirty="0">
                <a:latin typeface="Calibri"/>
                <a:cs typeface="Calibri"/>
              </a:rPr>
              <a:t>IEC </a:t>
            </a:r>
            <a:r>
              <a:rPr sz="1600" spc="-10" dirty="0">
                <a:latin typeface="Calibri"/>
                <a:cs typeface="Calibri"/>
              </a:rPr>
              <a:t>61008 (interruptores  </a:t>
            </a:r>
            <a:r>
              <a:rPr sz="1600" dirty="0">
                <a:latin typeface="Calibri"/>
                <a:cs typeface="Calibri"/>
              </a:rPr>
              <a:t>diferenciales) </a:t>
            </a:r>
            <a:r>
              <a:rPr sz="1600" spc="-15" dirty="0">
                <a:latin typeface="Calibri"/>
                <a:cs typeface="Calibri"/>
              </a:rPr>
              <a:t>y </a:t>
            </a:r>
            <a:r>
              <a:rPr sz="1600" spc="5" dirty="0">
                <a:latin typeface="Calibri"/>
                <a:cs typeface="Calibri"/>
              </a:rPr>
              <a:t>IEC </a:t>
            </a:r>
            <a:r>
              <a:rPr sz="1600" spc="-10" dirty="0">
                <a:latin typeface="Calibri"/>
                <a:cs typeface="Calibri"/>
              </a:rPr>
              <a:t>61009 (interruptores </a:t>
            </a:r>
            <a:r>
              <a:rPr sz="1600" spc="-15" dirty="0">
                <a:latin typeface="Calibri"/>
                <a:cs typeface="Calibri"/>
              </a:rPr>
              <a:t>automáticos </a:t>
            </a:r>
            <a:r>
              <a:rPr sz="1600" spc="5" dirty="0">
                <a:latin typeface="Calibri"/>
                <a:cs typeface="Calibri"/>
              </a:rPr>
              <a:t>diferenciales),</a:t>
            </a:r>
            <a:r>
              <a:rPr sz="1600" spc="-25" dirty="0">
                <a:latin typeface="Calibri"/>
                <a:cs typeface="Calibri"/>
              </a:rPr>
              <a:t> </a:t>
            </a:r>
            <a:r>
              <a:rPr sz="1600" spc="-10" dirty="0">
                <a:latin typeface="Calibri"/>
                <a:cs typeface="Calibri"/>
              </a:rPr>
              <a:t>definen</a:t>
            </a:r>
            <a:endParaRPr sz="1600" dirty="0">
              <a:latin typeface="Calibri"/>
              <a:cs typeface="Calibri"/>
            </a:endParaRPr>
          </a:p>
          <a:p>
            <a:pPr marL="50800" algn="just"/>
            <a:r>
              <a:rPr sz="1600" spc="-20" dirty="0">
                <a:latin typeface="Calibri"/>
                <a:cs typeface="Calibri"/>
              </a:rPr>
              <a:t>valores normalizados </a:t>
            </a:r>
            <a:r>
              <a:rPr sz="1600" spc="-45" dirty="0">
                <a:latin typeface="Calibri"/>
                <a:cs typeface="Calibri"/>
              </a:rPr>
              <a:t>de </a:t>
            </a:r>
            <a:r>
              <a:rPr sz="1600" dirty="0">
                <a:solidFill>
                  <a:srgbClr val="231F20"/>
                </a:solidFill>
                <a:latin typeface="Calibri"/>
                <a:cs typeface="Calibri"/>
              </a:rPr>
              <a:t>los </a:t>
            </a:r>
            <a:r>
              <a:rPr sz="1600" spc="-20" dirty="0">
                <a:solidFill>
                  <a:srgbClr val="231F20"/>
                </a:solidFill>
                <a:latin typeface="Calibri"/>
                <a:cs typeface="Calibri"/>
              </a:rPr>
              <a:t>tiempos </a:t>
            </a:r>
            <a:r>
              <a:rPr sz="1600" spc="-40" dirty="0">
                <a:solidFill>
                  <a:srgbClr val="231F20"/>
                </a:solidFill>
                <a:latin typeface="Calibri"/>
                <a:cs typeface="Calibri"/>
              </a:rPr>
              <a:t>de </a:t>
            </a:r>
            <a:r>
              <a:rPr sz="1600" spc="-10" dirty="0">
                <a:latin typeface="Calibri"/>
                <a:cs typeface="Calibri"/>
              </a:rPr>
              <a:t>funcionamiento </a:t>
            </a:r>
            <a:r>
              <a:rPr sz="1600" spc="-30" dirty="0">
                <a:latin typeface="Calibri"/>
                <a:cs typeface="Calibri"/>
              </a:rPr>
              <a:t>máximo </a:t>
            </a:r>
            <a:r>
              <a:rPr sz="1600" spc="-15" dirty="0">
                <a:latin typeface="Calibri"/>
                <a:cs typeface="Calibri"/>
              </a:rPr>
              <a:t>y del </a:t>
            </a:r>
            <a:r>
              <a:rPr sz="1600" spc="-20" dirty="0">
                <a:latin typeface="Calibri"/>
                <a:cs typeface="Calibri"/>
              </a:rPr>
              <a:t>tiempo</a:t>
            </a:r>
            <a:r>
              <a:rPr sz="1600" spc="114" dirty="0">
                <a:latin typeface="Calibri"/>
                <a:cs typeface="Calibri"/>
              </a:rPr>
              <a:t> </a:t>
            </a:r>
            <a:r>
              <a:rPr sz="1600" spc="-40" dirty="0">
                <a:latin typeface="Calibri"/>
                <a:cs typeface="Calibri"/>
              </a:rPr>
              <a:t>de </a:t>
            </a:r>
            <a:r>
              <a:rPr sz="1600" spc="-25" dirty="0" smtClean="0">
                <a:latin typeface="Calibri"/>
                <a:cs typeface="Calibri"/>
              </a:rPr>
              <a:t>no</a:t>
            </a:r>
            <a:r>
              <a:rPr lang="en-US" sz="1600" spc="-25" dirty="0" smtClean="0">
                <a:latin typeface="Calibri"/>
                <a:cs typeface="Calibri"/>
              </a:rPr>
              <a:t> </a:t>
            </a:r>
            <a:r>
              <a:rPr sz="1600" spc="-25" dirty="0" err="1" smtClean="0">
                <a:latin typeface="Calibri"/>
                <a:cs typeface="Calibri"/>
              </a:rPr>
              <a:t>respuesta</a:t>
            </a:r>
            <a:r>
              <a:rPr sz="1600" spc="80" dirty="0" smtClean="0">
                <a:latin typeface="Calibri"/>
                <a:cs typeface="Calibri"/>
              </a:rPr>
              <a:t> </a:t>
            </a:r>
            <a:r>
              <a:rPr sz="1600" spc="-20" dirty="0">
                <a:solidFill>
                  <a:srgbClr val="231F20"/>
                </a:solidFill>
                <a:latin typeface="Calibri"/>
                <a:cs typeface="Calibri"/>
              </a:rPr>
              <a:t>con</a:t>
            </a:r>
            <a:r>
              <a:rPr sz="1600" spc="85" dirty="0">
                <a:solidFill>
                  <a:srgbClr val="231F20"/>
                </a:solidFill>
                <a:latin typeface="Calibri"/>
                <a:cs typeface="Calibri"/>
              </a:rPr>
              <a:t> </a:t>
            </a:r>
            <a:r>
              <a:rPr sz="1600" spc="-25" dirty="0">
                <a:solidFill>
                  <a:srgbClr val="231F20"/>
                </a:solidFill>
                <a:latin typeface="Calibri"/>
                <a:cs typeface="Calibri"/>
              </a:rPr>
              <a:t>respecto</a:t>
            </a:r>
            <a:r>
              <a:rPr sz="1600" spc="80" dirty="0">
                <a:solidFill>
                  <a:srgbClr val="231F20"/>
                </a:solidFill>
                <a:latin typeface="Calibri"/>
                <a:cs typeface="Calibri"/>
              </a:rPr>
              <a:t> </a:t>
            </a:r>
            <a:r>
              <a:rPr sz="1600" spc="5" dirty="0">
                <a:solidFill>
                  <a:srgbClr val="231F20"/>
                </a:solidFill>
                <a:latin typeface="Calibri"/>
                <a:cs typeface="Calibri"/>
              </a:rPr>
              <a:t>al</a:t>
            </a:r>
            <a:r>
              <a:rPr sz="1600" spc="85" dirty="0">
                <a:solidFill>
                  <a:srgbClr val="231F20"/>
                </a:solidFill>
                <a:latin typeface="Calibri"/>
                <a:cs typeface="Calibri"/>
              </a:rPr>
              <a:t> </a:t>
            </a:r>
            <a:r>
              <a:rPr sz="1600" dirty="0">
                <a:solidFill>
                  <a:srgbClr val="231F20"/>
                </a:solidFill>
                <a:latin typeface="Calibri"/>
                <a:cs typeface="Calibri"/>
              </a:rPr>
              <a:t>tipo</a:t>
            </a:r>
            <a:r>
              <a:rPr sz="1600" spc="80" dirty="0">
                <a:solidFill>
                  <a:srgbClr val="231F20"/>
                </a:solidFill>
                <a:latin typeface="Calibri"/>
                <a:cs typeface="Calibri"/>
              </a:rPr>
              <a:t> </a:t>
            </a:r>
            <a:r>
              <a:rPr sz="1600" spc="-40" dirty="0">
                <a:solidFill>
                  <a:srgbClr val="231F20"/>
                </a:solidFill>
                <a:latin typeface="Calibri"/>
                <a:cs typeface="Calibri"/>
              </a:rPr>
              <a:t>de</a:t>
            </a:r>
            <a:r>
              <a:rPr sz="1600" spc="85" dirty="0">
                <a:solidFill>
                  <a:srgbClr val="231F20"/>
                </a:solidFill>
                <a:latin typeface="Calibri"/>
                <a:cs typeface="Calibri"/>
              </a:rPr>
              <a:t> </a:t>
            </a:r>
            <a:r>
              <a:rPr sz="1600" spc="-20" dirty="0">
                <a:solidFill>
                  <a:srgbClr val="231F20"/>
                </a:solidFill>
                <a:latin typeface="Calibri"/>
                <a:cs typeface="Calibri"/>
              </a:rPr>
              <a:t>interruptor</a:t>
            </a:r>
            <a:r>
              <a:rPr sz="1600" spc="85" dirty="0">
                <a:solidFill>
                  <a:srgbClr val="231F20"/>
                </a:solidFill>
                <a:latin typeface="Calibri"/>
                <a:cs typeface="Calibri"/>
              </a:rPr>
              <a:t> </a:t>
            </a:r>
            <a:r>
              <a:rPr sz="1600" spc="-5" dirty="0">
                <a:solidFill>
                  <a:srgbClr val="231F20"/>
                </a:solidFill>
                <a:latin typeface="Calibri"/>
                <a:cs typeface="Calibri"/>
              </a:rPr>
              <a:t>diferencial</a:t>
            </a:r>
            <a:r>
              <a:rPr sz="1600" spc="80" dirty="0">
                <a:solidFill>
                  <a:srgbClr val="231F20"/>
                </a:solidFill>
                <a:latin typeface="Calibri"/>
                <a:cs typeface="Calibri"/>
              </a:rPr>
              <a:t> </a:t>
            </a:r>
            <a:r>
              <a:rPr sz="1600" spc="-15" dirty="0">
                <a:solidFill>
                  <a:srgbClr val="231F20"/>
                </a:solidFill>
                <a:latin typeface="Calibri"/>
                <a:cs typeface="Calibri"/>
              </a:rPr>
              <a:t>y</a:t>
            </a:r>
            <a:r>
              <a:rPr sz="1600" spc="85" dirty="0">
                <a:solidFill>
                  <a:srgbClr val="231F20"/>
                </a:solidFill>
                <a:latin typeface="Calibri"/>
                <a:cs typeface="Calibri"/>
              </a:rPr>
              <a:t> </a:t>
            </a:r>
            <a:r>
              <a:rPr sz="1600" spc="-20" dirty="0">
                <a:solidFill>
                  <a:srgbClr val="231F20"/>
                </a:solidFill>
                <a:latin typeface="Calibri"/>
                <a:cs typeface="Calibri"/>
              </a:rPr>
              <a:t>a</a:t>
            </a:r>
            <a:r>
              <a:rPr sz="1600" spc="80" dirty="0">
                <a:solidFill>
                  <a:srgbClr val="231F20"/>
                </a:solidFill>
                <a:latin typeface="Calibri"/>
                <a:cs typeface="Calibri"/>
              </a:rPr>
              <a:t> </a:t>
            </a:r>
            <a:r>
              <a:rPr sz="1600" spc="5" dirty="0">
                <a:solidFill>
                  <a:srgbClr val="231F20"/>
                </a:solidFill>
                <a:latin typeface="Calibri"/>
                <a:cs typeface="Calibri"/>
              </a:rPr>
              <a:t>la</a:t>
            </a:r>
            <a:r>
              <a:rPr sz="1600" spc="85" dirty="0">
                <a:solidFill>
                  <a:srgbClr val="231F20"/>
                </a:solidFill>
                <a:latin typeface="Calibri"/>
                <a:cs typeface="Calibri"/>
              </a:rPr>
              <a:t> </a:t>
            </a:r>
            <a:r>
              <a:rPr sz="1600" dirty="0">
                <a:solidFill>
                  <a:srgbClr val="231F20"/>
                </a:solidFill>
                <a:latin typeface="Calibri"/>
                <a:cs typeface="Calibri"/>
              </a:rPr>
              <a:t>sensibilidad</a:t>
            </a:r>
            <a:r>
              <a:rPr sz="1600" spc="85" dirty="0">
                <a:solidFill>
                  <a:srgbClr val="231F20"/>
                </a:solidFill>
                <a:latin typeface="Calibri"/>
                <a:cs typeface="Calibri"/>
              </a:rPr>
              <a:t>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a:t>
            </a:r>
            <a:endParaRPr sz="1600" baseline="-10416" dirty="0">
              <a:latin typeface="Times New Roman"/>
              <a:cs typeface="Times New Roman"/>
            </a:endParaRPr>
          </a:p>
          <a:p>
            <a:pPr marL="50800" algn="just"/>
            <a:r>
              <a:rPr sz="1600" spc="-20" dirty="0">
                <a:latin typeface="Calibri"/>
                <a:cs typeface="Calibri"/>
              </a:rPr>
              <a:t>En </a:t>
            </a:r>
            <a:r>
              <a:rPr sz="1600" spc="-5" dirty="0">
                <a:latin typeface="Calibri"/>
                <a:cs typeface="Calibri"/>
              </a:rPr>
              <a:t>el </a:t>
            </a:r>
            <a:r>
              <a:rPr sz="1600" spc="-25" dirty="0">
                <a:latin typeface="Calibri"/>
                <a:cs typeface="Calibri"/>
              </a:rPr>
              <a:t>cuadro </a:t>
            </a:r>
            <a:r>
              <a:rPr sz="1600" spc="5" dirty="0">
                <a:latin typeface="Calibri"/>
                <a:cs typeface="Calibri"/>
              </a:rPr>
              <a:t>siguiente </a:t>
            </a:r>
            <a:r>
              <a:rPr sz="1600" spc="-25" dirty="0">
                <a:latin typeface="Calibri"/>
                <a:cs typeface="Calibri"/>
              </a:rPr>
              <a:t>se </a:t>
            </a:r>
            <a:r>
              <a:rPr sz="1600" spc="-20" dirty="0">
                <a:latin typeface="Calibri"/>
                <a:cs typeface="Calibri"/>
              </a:rPr>
              <a:t>recogen</a:t>
            </a:r>
            <a:r>
              <a:rPr sz="1600" spc="-105" dirty="0">
                <a:latin typeface="Calibri"/>
                <a:cs typeface="Calibri"/>
              </a:rPr>
              <a:t> </a:t>
            </a:r>
            <a:r>
              <a:rPr sz="1600" spc="-15" dirty="0">
                <a:latin typeface="Calibri"/>
                <a:cs typeface="Calibri"/>
              </a:rPr>
              <a:t>estos </a:t>
            </a:r>
            <a:r>
              <a:rPr sz="1600" spc="-10" dirty="0">
                <a:latin typeface="Calibri"/>
                <a:cs typeface="Calibri"/>
              </a:rPr>
              <a:t>valores.</a:t>
            </a:r>
            <a:endParaRPr sz="1600" dirty="0">
              <a:latin typeface="Calibri"/>
              <a:cs typeface="Calibri"/>
            </a:endParaRPr>
          </a:p>
        </p:txBody>
      </p:sp>
      <p:graphicFrame>
        <p:nvGraphicFramePr>
          <p:cNvPr id="3" name="object 3"/>
          <p:cNvGraphicFramePr>
            <a:graphicFrameLocks noGrp="1"/>
          </p:cNvGraphicFramePr>
          <p:nvPr>
            <p:extLst>
              <p:ext uri="{D42A27DB-BD31-4B8C-83A1-F6EECF244321}">
                <p14:modId xmlns:p14="http://schemas.microsoft.com/office/powerpoint/2010/main" val="1673253492"/>
              </p:ext>
            </p:extLst>
          </p:nvPr>
        </p:nvGraphicFramePr>
        <p:xfrm>
          <a:off x="730251" y="2378075"/>
          <a:ext cx="5819776" cy="2571114"/>
        </p:xfrm>
        <a:graphic>
          <a:graphicData uri="http://schemas.openxmlformats.org/drawingml/2006/table">
            <a:tbl>
              <a:tblPr firstRow="1" bandRow="1">
                <a:tableStyleId>{2D5ABB26-0587-4C30-8999-92F81FD0307C}</a:tableStyleId>
              </a:tblPr>
              <a:tblGrid>
                <a:gridCol w="688843"/>
                <a:gridCol w="740905"/>
                <a:gridCol w="740906"/>
                <a:gridCol w="621425"/>
                <a:gridCol w="622092"/>
                <a:gridCol w="621425"/>
                <a:gridCol w="622093"/>
                <a:gridCol w="1162087"/>
              </a:tblGrid>
              <a:tr h="566166">
                <a:tc rowSpan="2">
                  <a:txBody>
                    <a:bodyPr/>
                    <a:lstStyle/>
                    <a:p>
                      <a:pPr>
                        <a:lnSpc>
                          <a:spcPct val="100000"/>
                        </a:lnSpc>
                      </a:pPr>
                      <a:endParaRPr sz="1400" dirty="0">
                        <a:latin typeface="Times New Roman"/>
                        <a:cs typeface="Times New Roman"/>
                      </a:endParaRPr>
                    </a:p>
                    <a:p>
                      <a:pPr marL="188595">
                        <a:lnSpc>
                          <a:spcPct val="100000"/>
                        </a:lnSpc>
                        <a:spcBef>
                          <a:spcPts val="1250"/>
                        </a:spcBef>
                      </a:pPr>
                      <a:r>
                        <a:rPr sz="1200" b="1" dirty="0">
                          <a:latin typeface="Calibri"/>
                          <a:cs typeface="Calibri"/>
                        </a:rPr>
                        <a:t>Tipo</a:t>
                      </a:r>
                      <a:endParaRPr sz="12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pPr>
                      <a:endParaRPr sz="1500">
                        <a:latin typeface="Times New Roman"/>
                        <a:cs typeface="Times New Roman"/>
                      </a:endParaRPr>
                    </a:p>
                    <a:p>
                      <a:pPr marL="128270">
                        <a:lnSpc>
                          <a:spcPct val="100000"/>
                        </a:lnSpc>
                        <a:spcBef>
                          <a:spcPts val="1160"/>
                        </a:spcBef>
                      </a:pPr>
                      <a:r>
                        <a:rPr sz="1200" b="1" spc="40" dirty="0">
                          <a:latin typeface="Calibri"/>
                          <a:cs typeface="Calibri"/>
                        </a:rPr>
                        <a:t>I</a:t>
                      </a:r>
                      <a:r>
                        <a:rPr sz="1200" spc="60" baseline="-10416" dirty="0">
                          <a:latin typeface="Symbol"/>
                          <a:cs typeface="Symbol"/>
                        </a:rPr>
                        <a:t></a:t>
                      </a:r>
                      <a:r>
                        <a:rPr sz="1200" b="1" spc="60" baseline="-10416" dirty="0">
                          <a:latin typeface="Times New Roman"/>
                          <a:cs typeface="Times New Roman"/>
                        </a:rPr>
                        <a:t>n</a:t>
                      </a:r>
                      <a:r>
                        <a:rPr sz="1200" b="1" spc="187" baseline="-10416" dirty="0">
                          <a:latin typeface="Times New Roman"/>
                          <a:cs typeface="Times New Roman"/>
                        </a:rPr>
                        <a:t> </a:t>
                      </a:r>
                      <a:r>
                        <a:rPr sz="1200" b="1" spc="100" dirty="0">
                          <a:latin typeface="Calibri"/>
                          <a:cs typeface="Calibri"/>
                        </a:rPr>
                        <a:t>(A)</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pPr>
                      <a:endParaRPr sz="1500">
                        <a:latin typeface="Times New Roman"/>
                        <a:cs typeface="Times New Roman"/>
                      </a:endParaRPr>
                    </a:p>
                    <a:p>
                      <a:pPr marL="128270">
                        <a:lnSpc>
                          <a:spcPct val="100000"/>
                        </a:lnSpc>
                        <a:spcBef>
                          <a:spcPts val="1160"/>
                        </a:spcBef>
                      </a:pPr>
                      <a:r>
                        <a:rPr sz="1200" b="1" spc="40" dirty="0">
                          <a:latin typeface="Calibri"/>
                          <a:cs typeface="Calibri"/>
                        </a:rPr>
                        <a:t>I</a:t>
                      </a:r>
                      <a:r>
                        <a:rPr sz="1200" spc="60" baseline="-10416" dirty="0">
                          <a:latin typeface="Symbol"/>
                          <a:cs typeface="Symbol"/>
                        </a:rPr>
                        <a:t></a:t>
                      </a:r>
                      <a:r>
                        <a:rPr sz="1200" b="1" spc="60" baseline="-10416" dirty="0">
                          <a:latin typeface="Times New Roman"/>
                          <a:cs typeface="Times New Roman"/>
                        </a:rPr>
                        <a:t>n</a:t>
                      </a:r>
                      <a:r>
                        <a:rPr sz="1200" b="1" spc="187" baseline="-10416" dirty="0">
                          <a:latin typeface="Times New Roman"/>
                          <a:cs typeface="Times New Roman"/>
                        </a:rPr>
                        <a:t> </a:t>
                      </a:r>
                      <a:r>
                        <a:rPr sz="1200" b="1" spc="100" dirty="0">
                          <a:latin typeface="Calibri"/>
                          <a:cs typeface="Calibri"/>
                        </a:rPr>
                        <a:t>(A)</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marL="295275" marR="288290" algn="ctr">
                        <a:lnSpc>
                          <a:spcPts val="1470"/>
                        </a:lnSpc>
                        <a:spcBef>
                          <a:spcPts val="5"/>
                        </a:spcBef>
                      </a:pPr>
                      <a:r>
                        <a:rPr sz="1200" b="1" spc="-5" dirty="0">
                          <a:latin typeface="Calibri"/>
                          <a:cs typeface="Calibri"/>
                        </a:rPr>
                        <a:t>Valores </a:t>
                      </a:r>
                      <a:r>
                        <a:rPr sz="1200" b="1" dirty="0">
                          <a:latin typeface="Calibri"/>
                          <a:cs typeface="Calibri"/>
                        </a:rPr>
                        <a:t>normalizados </a:t>
                      </a:r>
                      <a:r>
                        <a:rPr sz="1200" b="1" spc="5" dirty="0">
                          <a:latin typeface="Calibri"/>
                          <a:cs typeface="Calibri"/>
                        </a:rPr>
                        <a:t>del </a:t>
                      </a:r>
                      <a:r>
                        <a:rPr sz="1200" b="1" dirty="0">
                          <a:latin typeface="Calibri"/>
                          <a:cs typeface="Calibri"/>
                        </a:rPr>
                        <a:t>tiempo </a:t>
                      </a:r>
                      <a:r>
                        <a:rPr sz="1200" b="1" spc="110" dirty="0">
                          <a:latin typeface="Calibri"/>
                          <a:cs typeface="Calibri"/>
                        </a:rPr>
                        <a:t>(s) </a:t>
                      </a:r>
                      <a:r>
                        <a:rPr sz="1200" b="1" spc="-20" dirty="0">
                          <a:latin typeface="Calibri"/>
                          <a:cs typeface="Calibri"/>
                        </a:rPr>
                        <a:t>de  </a:t>
                      </a:r>
                      <a:r>
                        <a:rPr sz="1200" b="1" spc="5" dirty="0">
                          <a:latin typeface="Calibri"/>
                          <a:cs typeface="Calibri"/>
                        </a:rPr>
                        <a:t>funcionamiento y </a:t>
                      </a:r>
                      <a:r>
                        <a:rPr sz="1200" b="1" spc="-20" dirty="0">
                          <a:latin typeface="Calibri"/>
                          <a:cs typeface="Calibri"/>
                        </a:rPr>
                        <a:t>de </a:t>
                      </a:r>
                      <a:r>
                        <a:rPr sz="1200" b="1" spc="-15" dirty="0">
                          <a:latin typeface="Calibri"/>
                          <a:cs typeface="Calibri"/>
                        </a:rPr>
                        <a:t>no </a:t>
                      </a:r>
                      <a:r>
                        <a:rPr sz="1200" b="1" dirty="0">
                          <a:latin typeface="Calibri"/>
                          <a:cs typeface="Calibri"/>
                        </a:rPr>
                        <a:t>respuesta </a:t>
                      </a:r>
                      <a:r>
                        <a:rPr sz="1200" b="1" spc="-15" dirty="0">
                          <a:latin typeface="Calibri"/>
                          <a:cs typeface="Calibri"/>
                        </a:rPr>
                        <a:t>para </a:t>
                      </a:r>
                      <a:r>
                        <a:rPr sz="1200" b="1" spc="-10" dirty="0">
                          <a:latin typeface="Calibri"/>
                          <a:cs typeface="Calibri"/>
                        </a:rPr>
                        <a:t>una  </a:t>
                      </a:r>
                      <a:r>
                        <a:rPr sz="1200" b="1" dirty="0">
                          <a:latin typeface="Calibri"/>
                          <a:cs typeface="Calibri"/>
                        </a:rPr>
                        <a:t>corriente </a:t>
                      </a:r>
                      <a:r>
                        <a:rPr sz="1200" b="1" spc="10" dirty="0">
                          <a:latin typeface="Calibri"/>
                          <a:cs typeface="Calibri"/>
                        </a:rPr>
                        <a:t>residual </a:t>
                      </a:r>
                      <a:r>
                        <a:rPr sz="1200" b="1" spc="-10" dirty="0">
                          <a:latin typeface="Calibri"/>
                          <a:cs typeface="Calibri"/>
                        </a:rPr>
                        <a:t>con </a:t>
                      </a:r>
                      <a:r>
                        <a:rPr sz="1200" b="1" spc="40" dirty="0">
                          <a:latin typeface="Calibri"/>
                          <a:cs typeface="Calibri"/>
                        </a:rPr>
                        <a:t>I</a:t>
                      </a:r>
                      <a:r>
                        <a:rPr sz="900" b="1" spc="60" baseline="-27777" dirty="0">
                          <a:latin typeface="Calibri"/>
                          <a:cs typeface="Calibri"/>
                        </a:rPr>
                        <a:t>•n </a:t>
                      </a:r>
                      <a:r>
                        <a:rPr sz="1200" b="1" spc="25" dirty="0">
                          <a:latin typeface="Calibri"/>
                          <a:cs typeface="Calibri"/>
                        </a:rPr>
                        <a:t>igual</a:t>
                      </a:r>
                      <a:r>
                        <a:rPr sz="1200" b="1" spc="60" dirty="0">
                          <a:latin typeface="Calibri"/>
                          <a:cs typeface="Calibri"/>
                        </a:rPr>
                        <a:t> </a:t>
                      </a:r>
                      <a:r>
                        <a:rPr sz="1200" b="1" spc="-5" dirty="0">
                          <a:latin typeface="Calibri"/>
                          <a:cs typeface="Calibri"/>
                        </a:rPr>
                        <a:t>a:</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364235">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825"/>
                        </a:spcBef>
                      </a:pPr>
                      <a:r>
                        <a:rPr sz="1800" b="1" spc="60" baseline="6944" dirty="0">
                          <a:latin typeface="Calibri"/>
                          <a:cs typeface="Calibri"/>
                        </a:rPr>
                        <a:t>I</a:t>
                      </a:r>
                      <a:r>
                        <a:rPr sz="800" spc="40" dirty="0">
                          <a:latin typeface="Symbol"/>
                          <a:cs typeface="Symbol"/>
                        </a:rPr>
                        <a:t></a:t>
                      </a:r>
                      <a:r>
                        <a:rPr sz="800" b="1" spc="40" dirty="0">
                          <a:latin typeface="Times New Roman"/>
                          <a:cs typeface="Times New Roman"/>
                        </a:rPr>
                        <a:t>n</a:t>
                      </a:r>
                      <a:endParaRPr sz="800">
                        <a:latin typeface="Times New Roman"/>
                        <a:cs typeface="Times New Roman"/>
                      </a:endParaRPr>
                    </a:p>
                  </a:txBody>
                  <a:tcPr marL="0" marR="0" marT="1047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75"/>
                        </a:spcBef>
                      </a:pPr>
                      <a:r>
                        <a:rPr sz="1200" b="1" spc="40" dirty="0">
                          <a:latin typeface="Calibri"/>
                          <a:cs typeface="Calibri"/>
                        </a:rPr>
                        <a:t>2I</a:t>
                      </a:r>
                      <a:r>
                        <a:rPr sz="1200" spc="60" baseline="-10416" dirty="0">
                          <a:latin typeface="Symbol"/>
                          <a:cs typeface="Symbol"/>
                        </a:rPr>
                        <a:t></a:t>
                      </a:r>
                      <a:r>
                        <a:rPr sz="1200" b="1" spc="60" baseline="-10416" dirty="0">
                          <a:latin typeface="Times New Roman"/>
                          <a:cs typeface="Times New Roman"/>
                        </a:rPr>
                        <a:t>n</a:t>
                      </a:r>
                      <a:endParaRPr sz="1200" baseline="-10416">
                        <a:latin typeface="Times New Roman"/>
                        <a:cs typeface="Times New Roman"/>
                      </a:endParaRPr>
                    </a:p>
                  </a:txBody>
                  <a:tcPr marL="0" marR="0" marT="857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65735">
                        <a:lnSpc>
                          <a:spcPct val="100000"/>
                        </a:lnSpc>
                        <a:spcBef>
                          <a:spcPts val="675"/>
                        </a:spcBef>
                      </a:pPr>
                      <a:r>
                        <a:rPr sz="1200" b="1" spc="40" dirty="0">
                          <a:latin typeface="Calibri"/>
                          <a:cs typeface="Calibri"/>
                        </a:rPr>
                        <a:t>5I</a:t>
                      </a:r>
                      <a:r>
                        <a:rPr sz="1200" spc="60" baseline="-10416" dirty="0">
                          <a:latin typeface="Symbol"/>
                          <a:cs typeface="Symbol"/>
                        </a:rPr>
                        <a:t></a:t>
                      </a:r>
                      <a:r>
                        <a:rPr sz="1200" b="1" spc="60" baseline="-10416" dirty="0">
                          <a:latin typeface="Times New Roman"/>
                          <a:cs typeface="Times New Roman"/>
                        </a:rPr>
                        <a:t>n</a:t>
                      </a:r>
                      <a:endParaRPr sz="1200" baseline="-10416">
                        <a:latin typeface="Times New Roman"/>
                        <a:cs typeface="Times New Roman"/>
                      </a:endParaRPr>
                    </a:p>
                  </a:txBody>
                  <a:tcPr marL="0" marR="0" marT="857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50"/>
                        </a:spcBef>
                      </a:pPr>
                      <a:r>
                        <a:rPr sz="1200" b="1" spc="55" dirty="0">
                          <a:latin typeface="Calibri"/>
                          <a:cs typeface="Calibri"/>
                        </a:rPr>
                        <a:t>500</a:t>
                      </a:r>
                      <a:r>
                        <a:rPr sz="1200" b="1" spc="50" dirty="0">
                          <a:latin typeface="Calibri"/>
                          <a:cs typeface="Calibri"/>
                        </a:rPr>
                        <a:t> </a:t>
                      </a:r>
                      <a:r>
                        <a:rPr sz="1200" b="1" spc="-20" dirty="0">
                          <a:latin typeface="Calibri"/>
                          <a:cs typeface="Calibri"/>
                        </a:rPr>
                        <a:t>A</a:t>
                      </a:r>
                      <a:endParaRPr sz="1200" dirty="0">
                        <a:latin typeface="Calibri"/>
                        <a:cs typeface="Calibri"/>
                      </a:endParaRPr>
                    </a:p>
                  </a:txBody>
                  <a:tcPr marL="0" marR="0" marT="825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1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542544">
                <a:tc>
                  <a:txBody>
                    <a:bodyPr/>
                    <a:lstStyle/>
                    <a:p>
                      <a:pPr>
                        <a:lnSpc>
                          <a:spcPct val="100000"/>
                        </a:lnSpc>
                        <a:spcBef>
                          <a:spcPts val="5"/>
                        </a:spcBef>
                      </a:pPr>
                      <a:endParaRPr sz="1150">
                        <a:latin typeface="Times New Roman"/>
                        <a:cs typeface="Times New Roman"/>
                      </a:endParaRPr>
                    </a:p>
                    <a:p>
                      <a:pPr marL="96520">
                        <a:lnSpc>
                          <a:spcPct val="100000"/>
                        </a:lnSpc>
                        <a:spcBef>
                          <a:spcPts val="5"/>
                        </a:spcBef>
                      </a:pPr>
                      <a:r>
                        <a:rPr sz="1200" spc="-35" dirty="0">
                          <a:latin typeface="Calibri"/>
                          <a:cs typeface="Calibri"/>
                        </a:rPr>
                        <a:t>General</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00660" marR="60960" indent="-132715">
                        <a:lnSpc>
                          <a:spcPts val="1400"/>
                        </a:lnSpc>
                        <a:spcBef>
                          <a:spcPts val="710"/>
                        </a:spcBef>
                      </a:pPr>
                      <a:r>
                        <a:rPr sz="1200" dirty="0">
                          <a:latin typeface="Calibri"/>
                          <a:cs typeface="Calibri"/>
                        </a:rPr>
                        <a:t>Cualquier  </a:t>
                      </a:r>
                      <a:r>
                        <a:rPr sz="1200" spc="-15" dirty="0">
                          <a:latin typeface="Calibri"/>
                          <a:cs typeface="Calibri"/>
                        </a:rPr>
                        <a:t>valor</a:t>
                      </a:r>
                      <a:endParaRPr sz="1200">
                        <a:latin typeface="Calibri"/>
                        <a:cs typeface="Calibri"/>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00660" marR="60960" indent="-132715">
                        <a:lnSpc>
                          <a:spcPts val="1400"/>
                        </a:lnSpc>
                        <a:spcBef>
                          <a:spcPts val="710"/>
                        </a:spcBef>
                      </a:pPr>
                      <a:r>
                        <a:rPr sz="1200" dirty="0">
                          <a:latin typeface="Calibri"/>
                          <a:cs typeface="Calibri"/>
                        </a:rPr>
                        <a:t>Cualquier  </a:t>
                      </a:r>
                      <a:r>
                        <a:rPr sz="1200" spc="-15" dirty="0">
                          <a:latin typeface="Calibri"/>
                          <a:cs typeface="Calibri"/>
                        </a:rPr>
                        <a:t>valor</a:t>
                      </a:r>
                      <a:endParaRPr sz="1200">
                        <a:latin typeface="Calibri"/>
                        <a:cs typeface="Calibri"/>
                      </a:endParaRPr>
                    </a:p>
                  </a:txBody>
                  <a:tcPr marL="0" marR="0" marT="901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spc="5" dirty="0">
                          <a:latin typeface="Calibri"/>
                          <a:cs typeface="Calibri"/>
                        </a:rPr>
                        <a:t>0,3</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dirty="0">
                          <a:latin typeface="Calibri"/>
                          <a:cs typeface="Calibri"/>
                        </a:rPr>
                        <a:t>0,15</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marL="158750">
                        <a:lnSpc>
                          <a:spcPct val="100000"/>
                        </a:lnSpc>
                        <a:spcBef>
                          <a:spcPts val="5"/>
                        </a:spcBef>
                      </a:pPr>
                      <a:r>
                        <a:rPr sz="1200" dirty="0">
                          <a:latin typeface="Calibri"/>
                          <a:cs typeface="Calibri"/>
                        </a:rPr>
                        <a:t>0,04</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dirty="0">
                          <a:latin typeface="Calibri"/>
                          <a:cs typeface="Calibri"/>
                        </a:rPr>
                        <a:t>0,04</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marR="60325">
                        <a:lnSpc>
                          <a:spcPts val="1400"/>
                        </a:lnSpc>
                        <a:spcBef>
                          <a:spcPts val="5"/>
                        </a:spcBef>
                      </a:pPr>
                      <a:r>
                        <a:rPr sz="1200" spc="-35" dirty="0">
                          <a:latin typeface="Calibri"/>
                          <a:cs typeface="Calibri"/>
                        </a:rPr>
                        <a:t>Tiempo </a:t>
                      </a:r>
                      <a:r>
                        <a:rPr sz="1200" spc="-40" dirty="0">
                          <a:latin typeface="Calibri"/>
                          <a:cs typeface="Calibri"/>
                        </a:rPr>
                        <a:t>de  </a:t>
                      </a:r>
                      <a:r>
                        <a:rPr sz="1200" dirty="0">
                          <a:latin typeface="Calibri"/>
                          <a:cs typeface="Calibri"/>
                        </a:rPr>
                        <a:t>funcionamiento</a:t>
                      </a:r>
                      <a:endParaRPr sz="1200">
                        <a:latin typeface="Calibri"/>
                        <a:cs typeface="Calibri"/>
                      </a:endParaRPr>
                    </a:p>
                    <a:p>
                      <a:pPr marL="68580">
                        <a:lnSpc>
                          <a:spcPts val="1365"/>
                        </a:lnSpc>
                      </a:pPr>
                      <a:r>
                        <a:rPr sz="1200" spc="-30" dirty="0">
                          <a:latin typeface="Calibri"/>
                          <a:cs typeface="Calibri"/>
                        </a:rPr>
                        <a:t>máximo</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542544">
                <a:tc rowSpan="2">
                  <a:txBody>
                    <a:bodyPr/>
                    <a:lstStyle/>
                    <a:p>
                      <a:pPr>
                        <a:lnSpc>
                          <a:spcPct val="100000"/>
                        </a:lnSpc>
                      </a:pPr>
                      <a:endParaRPr sz="1400">
                        <a:latin typeface="Times New Roman"/>
                        <a:cs typeface="Times New Roman"/>
                      </a:endParaRPr>
                    </a:p>
                    <a:p>
                      <a:pPr>
                        <a:lnSpc>
                          <a:spcPct val="100000"/>
                        </a:lnSpc>
                        <a:spcBef>
                          <a:spcPts val="50"/>
                        </a:spcBef>
                      </a:pPr>
                      <a:endParaRPr sz="1550">
                        <a:latin typeface="Times New Roman"/>
                        <a:cs typeface="Times New Roman"/>
                      </a:endParaRPr>
                    </a:p>
                    <a:p>
                      <a:pPr algn="ctr">
                        <a:lnSpc>
                          <a:spcPct val="100000"/>
                        </a:lnSpc>
                      </a:pPr>
                      <a:r>
                        <a:rPr sz="1200" dirty="0">
                          <a:latin typeface="Calibri"/>
                          <a:cs typeface="Calibri"/>
                        </a:rPr>
                        <a:t>S</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pPr>
                      <a:endParaRPr sz="1500" dirty="0">
                        <a:latin typeface="Times New Roman"/>
                        <a:cs typeface="Times New Roman"/>
                      </a:endParaRPr>
                    </a:p>
                    <a:p>
                      <a:pPr>
                        <a:lnSpc>
                          <a:spcPct val="100000"/>
                        </a:lnSpc>
                        <a:spcBef>
                          <a:spcPts val="45"/>
                        </a:spcBef>
                      </a:pPr>
                      <a:endParaRPr sz="1500" dirty="0">
                        <a:latin typeface="Times New Roman"/>
                        <a:cs typeface="Times New Roman"/>
                      </a:endParaRPr>
                    </a:p>
                    <a:p>
                      <a:pPr marL="233679">
                        <a:lnSpc>
                          <a:spcPct val="100000"/>
                        </a:lnSpc>
                      </a:pPr>
                      <a:r>
                        <a:rPr sz="1200" spc="-10" dirty="0">
                          <a:latin typeface="Symbol"/>
                          <a:cs typeface="Symbol"/>
                        </a:rPr>
                        <a:t></a:t>
                      </a:r>
                      <a:r>
                        <a:rPr sz="1200" spc="-10" dirty="0">
                          <a:latin typeface="Calibri"/>
                          <a:cs typeface="Calibri"/>
                        </a:rPr>
                        <a:t>25</a:t>
                      </a:r>
                      <a:endParaRPr sz="12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pPr>
                      <a:endParaRPr sz="1400">
                        <a:latin typeface="Times New Roman"/>
                        <a:cs typeface="Times New Roman"/>
                      </a:endParaRPr>
                    </a:p>
                    <a:p>
                      <a:pPr>
                        <a:lnSpc>
                          <a:spcPct val="100000"/>
                        </a:lnSpc>
                        <a:spcBef>
                          <a:spcPts val="50"/>
                        </a:spcBef>
                      </a:pPr>
                      <a:endParaRPr sz="1550">
                        <a:latin typeface="Times New Roman"/>
                        <a:cs typeface="Times New Roman"/>
                      </a:endParaRPr>
                    </a:p>
                    <a:p>
                      <a:pPr marL="139065">
                        <a:lnSpc>
                          <a:spcPct val="100000"/>
                        </a:lnSpc>
                      </a:pPr>
                      <a:r>
                        <a:rPr sz="1200" spc="-5" dirty="0">
                          <a:latin typeface="Calibri"/>
                          <a:cs typeface="Calibri"/>
                        </a:rPr>
                        <a:t>&gt;0,030</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spc="5" dirty="0">
                          <a:latin typeface="Calibri"/>
                          <a:cs typeface="Calibri"/>
                        </a:rPr>
                        <a:t>0,5</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spc="5" dirty="0">
                          <a:latin typeface="Calibri"/>
                          <a:cs typeface="Calibri"/>
                        </a:rPr>
                        <a:t>0,2</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marL="158750">
                        <a:lnSpc>
                          <a:spcPct val="100000"/>
                        </a:lnSpc>
                        <a:spcBef>
                          <a:spcPts val="5"/>
                        </a:spcBef>
                      </a:pPr>
                      <a:r>
                        <a:rPr sz="1200" dirty="0">
                          <a:latin typeface="Calibri"/>
                          <a:cs typeface="Calibri"/>
                        </a:rPr>
                        <a:t>0,15</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dirty="0">
                          <a:latin typeface="Calibri"/>
                          <a:cs typeface="Calibri"/>
                        </a:rPr>
                        <a:t>0,15</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7945">
                        <a:lnSpc>
                          <a:spcPts val="1355"/>
                        </a:lnSpc>
                      </a:pPr>
                      <a:r>
                        <a:rPr sz="1200" spc="-35" dirty="0">
                          <a:latin typeface="Calibri"/>
                          <a:cs typeface="Calibri"/>
                        </a:rPr>
                        <a:t>Tiempo</a:t>
                      </a:r>
                      <a:r>
                        <a:rPr sz="1200" spc="70" dirty="0">
                          <a:latin typeface="Calibri"/>
                          <a:cs typeface="Calibri"/>
                        </a:rPr>
                        <a:t> </a:t>
                      </a:r>
                      <a:r>
                        <a:rPr sz="1200" spc="-40" dirty="0">
                          <a:latin typeface="Calibri"/>
                          <a:cs typeface="Calibri"/>
                        </a:rPr>
                        <a:t>de</a:t>
                      </a:r>
                      <a:endParaRPr sz="1200">
                        <a:latin typeface="Calibri"/>
                        <a:cs typeface="Calibri"/>
                      </a:endParaRPr>
                    </a:p>
                    <a:p>
                      <a:pPr marL="67945" marR="60325">
                        <a:lnSpc>
                          <a:spcPts val="1400"/>
                        </a:lnSpc>
                        <a:spcBef>
                          <a:spcPts val="65"/>
                        </a:spcBef>
                      </a:pPr>
                      <a:r>
                        <a:rPr sz="1200" dirty="0">
                          <a:latin typeface="Calibri"/>
                          <a:cs typeface="Calibri"/>
                        </a:rPr>
                        <a:t>funcionamiento  </a:t>
                      </a:r>
                      <a:r>
                        <a:rPr sz="1200" spc="-30" dirty="0">
                          <a:latin typeface="Calibri"/>
                          <a:cs typeface="Calibri"/>
                        </a:rPr>
                        <a:t>máximo</a:t>
                      </a:r>
                      <a:endParaRPr sz="12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542543">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dirty="0">
                          <a:latin typeface="Calibri"/>
                          <a:cs typeface="Calibri"/>
                        </a:rPr>
                        <a:t>0,13</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dirty="0">
                          <a:latin typeface="Calibri"/>
                          <a:cs typeface="Calibri"/>
                        </a:rPr>
                        <a:t>0,06</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marL="158750">
                        <a:lnSpc>
                          <a:spcPct val="100000"/>
                        </a:lnSpc>
                        <a:spcBef>
                          <a:spcPts val="5"/>
                        </a:spcBef>
                      </a:pPr>
                      <a:r>
                        <a:rPr sz="1200" dirty="0">
                          <a:latin typeface="Calibri"/>
                          <a:cs typeface="Calibri"/>
                        </a:rPr>
                        <a:t>0,05</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
                        </a:spcBef>
                      </a:pPr>
                      <a:endParaRPr sz="1150">
                        <a:latin typeface="Times New Roman"/>
                        <a:cs typeface="Times New Roman"/>
                      </a:endParaRPr>
                    </a:p>
                    <a:p>
                      <a:pPr algn="ctr">
                        <a:lnSpc>
                          <a:spcPct val="100000"/>
                        </a:lnSpc>
                        <a:spcBef>
                          <a:spcPts val="5"/>
                        </a:spcBef>
                      </a:pPr>
                      <a:r>
                        <a:rPr sz="1200" dirty="0">
                          <a:latin typeface="Calibri"/>
                          <a:cs typeface="Calibri"/>
                        </a:rPr>
                        <a:t>0,04</a:t>
                      </a:r>
                      <a:endParaRPr sz="120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7945">
                        <a:lnSpc>
                          <a:spcPts val="1355"/>
                        </a:lnSpc>
                      </a:pPr>
                      <a:r>
                        <a:rPr sz="1200" spc="-35" dirty="0">
                          <a:latin typeface="Calibri"/>
                          <a:cs typeface="Calibri"/>
                        </a:rPr>
                        <a:t>Tiempo </a:t>
                      </a:r>
                      <a:r>
                        <a:rPr sz="1200" spc="-40" dirty="0">
                          <a:latin typeface="Calibri"/>
                          <a:cs typeface="Calibri"/>
                        </a:rPr>
                        <a:t>de</a:t>
                      </a:r>
                      <a:r>
                        <a:rPr sz="1200" spc="-65" dirty="0">
                          <a:latin typeface="Calibri"/>
                          <a:cs typeface="Calibri"/>
                        </a:rPr>
                        <a:t> </a:t>
                      </a:r>
                      <a:r>
                        <a:rPr sz="1200" spc="-25" dirty="0">
                          <a:latin typeface="Calibri"/>
                          <a:cs typeface="Calibri"/>
                        </a:rPr>
                        <a:t>no</a:t>
                      </a:r>
                      <a:endParaRPr sz="1200" dirty="0">
                        <a:latin typeface="Calibri"/>
                        <a:cs typeface="Calibri"/>
                      </a:endParaRPr>
                    </a:p>
                    <a:p>
                      <a:pPr marL="67945" marR="443865">
                        <a:lnSpc>
                          <a:spcPts val="1400"/>
                        </a:lnSpc>
                        <a:spcBef>
                          <a:spcPts val="65"/>
                        </a:spcBef>
                      </a:pPr>
                      <a:r>
                        <a:rPr sz="1200" dirty="0">
                          <a:latin typeface="Calibri"/>
                          <a:cs typeface="Calibri"/>
                        </a:rPr>
                        <a:t>respuesta  </a:t>
                      </a:r>
                      <a:r>
                        <a:rPr sz="1200" spc="-20" dirty="0">
                          <a:latin typeface="Calibri"/>
                          <a:cs typeface="Calibri"/>
                        </a:rPr>
                        <a:t>mínimo</a:t>
                      </a:r>
                      <a:endParaRPr sz="12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4" name="object 4"/>
          <p:cNvSpPr txBox="1"/>
          <p:nvPr/>
        </p:nvSpPr>
        <p:spPr>
          <a:xfrm>
            <a:off x="882650" y="5121275"/>
            <a:ext cx="5438775" cy="186690"/>
          </a:xfrm>
          <a:prstGeom prst="rect">
            <a:avLst/>
          </a:prstGeom>
          <a:solidFill>
            <a:srgbClr val="F3F3F3"/>
          </a:solidFill>
        </p:spPr>
        <p:txBody>
          <a:bodyPr vert="horz" wrap="square" lIns="0" tIns="0" rIns="0" bIns="0" rtlCol="0">
            <a:spAutoFit/>
          </a:bodyPr>
          <a:lstStyle/>
          <a:p>
            <a:pPr marL="19050">
              <a:lnSpc>
                <a:spcPts val="1400"/>
              </a:lnSpc>
            </a:pPr>
            <a:r>
              <a:rPr sz="1200" b="1" i="1" u="sng" spc="45" dirty="0">
                <a:effectLst>
                  <a:outerShdw blurRad="38100" dist="38100" dir="2700000" algn="tl">
                    <a:srgbClr val="000000">
                      <a:alpha val="43137"/>
                    </a:srgbClr>
                  </a:outerShdw>
                </a:effectLst>
                <a:latin typeface="Calibri"/>
                <a:cs typeface="Calibri"/>
              </a:rPr>
              <a:t>6.</a:t>
            </a:r>
            <a:r>
              <a:rPr sz="1200" b="1" i="1" u="sng" spc="75" dirty="0">
                <a:effectLst>
                  <a:outerShdw blurRad="38100" dist="38100" dir="2700000" algn="tl">
                    <a:srgbClr val="000000">
                      <a:alpha val="43137"/>
                    </a:srgbClr>
                  </a:outerShdw>
                </a:effectLst>
                <a:latin typeface="Calibri"/>
                <a:cs typeface="Calibri"/>
              </a:rPr>
              <a:t> </a:t>
            </a:r>
            <a:r>
              <a:rPr sz="1200" b="1" i="1" u="sng" spc="5" dirty="0">
                <a:effectLst>
                  <a:outerShdw blurRad="38100" dist="38100" dir="2700000" algn="tl">
                    <a:srgbClr val="000000">
                      <a:alpha val="43137"/>
                    </a:srgbClr>
                  </a:outerShdw>
                </a:effectLst>
                <a:latin typeface="Calibri"/>
                <a:cs typeface="Calibri"/>
              </a:rPr>
              <a:t>SELECTIVIDAD</a:t>
            </a:r>
            <a:endParaRPr sz="1200" i="1" u="sng" dirty="0">
              <a:effectLst>
                <a:outerShdw blurRad="38100" dist="38100" dir="2700000" algn="tl">
                  <a:srgbClr val="000000">
                    <a:alpha val="43137"/>
                  </a:srgbClr>
                </a:outerShdw>
              </a:effectLst>
              <a:latin typeface="Calibri"/>
              <a:cs typeface="Calibri"/>
            </a:endParaRPr>
          </a:p>
        </p:txBody>
      </p:sp>
      <p:sp>
        <p:nvSpPr>
          <p:cNvPr id="5" name="object 5"/>
          <p:cNvSpPr txBox="1"/>
          <p:nvPr/>
        </p:nvSpPr>
        <p:spPr>
          <a:xfrm>
            <a:off x="273050" y="5273675"/>
            <a:ext cx="7010400" cy="5433539"/>
          </a:xfrm>
          <a:prstGeom prst="rect">
            <a:avLst/>
          </a:prstGeom>
        </p:spPr>
        <p:txBody>
          <a:bodyPr vert="horz" wrap="square" lIns="0" tIns="16510" rIns="0" bIns="0" rtlCol="0">
            <a:spAutoFit/>
          </a:bodyPr>
          <a:lstStyle/>
          <a:p>
            <a:pPr marL="75565" marR="43815" indent="449580" algn="just">
              <a:spcBef>
                <a:spcPts val="130"/>
              </a:spcBef>
            </a:pPr>
            <a:r>
              <a:rPr sz="1600" spc="-45" dirty="0">
                <a:latin typeface="Calibri"/>
                <a:cs typeface="Calibri"/>
              </a:rPr>
              <a:t>Con </a:t>
            </a:r>
            <a:r>
              <a:rPr sz="1600" spc="-15" dirty="0">
                <a:latin typeface="Calibri"/>
                <a:cs typeface="Calibri"/>
              </a:rPr>
              <a:t>objeto </a:t>
            </a:r>
            <a:r>
              <a:rPr sz="1600" spc="-40" dirty="0">
                <a:latin typeface="Calibri"/>
                <a:cs typeface="Calibri"/>
              </a:rPr>
              <a:t>de </a:t>
            </a:r>
            <a:r>
              <a:rPr sz="1600" spc="-45" dirty="0">
                <a:latin typeface="Calibri"/>
                <a:cs typeface="Calibri"/>
              </a:rPr>
              <a:t>que </a:t>
            </a:r>
            <a:r>
              <a:rPr sz="1600" spc="-20" dirty="0">
                <a:latin typeface="Calibri"/>
                <a:cs typeface="Calibri"/>
              </a:rPr>
              <a:t>un </a:t>
            </a:r>
            <a:r>
              <a:rPr sz="1600" spc="5" dirty="0">
                <a:latin typeface="Calibri"/>
                <a:cs typeface="Calibri"/>
              </a:rPr>
              <a:t>fallo </a:t>
            </a:r>
            <a:r>
              <a:rPr sz="1600" spc="-35" dirty="0">
                <a:latin typeface="Calibri"/>
                <a:cs typeface="Calibri"/>
              </a:rPr>
              <a:t>o </a:t>
            </a:r>
            <a:r>
              <a:rPr sz="1600" spc="-20" dirty="0">
                <a:latin typeface="Calibri"/>
                <a:cs typeface="Calibri"/>
              </a:rPr>
              <a:t>defecto </a:t>
            </a:r>
            <a:r>
              <a:rPr sz="1600" spc="-25" dirty="0">
                <a:latin typeface="Calibri"/>
                <a:cs typeface="Calibri"/>
              </a:rPr>
              <a:t>no </a:t>
            </a:r>
            <a:r>
              <a:rPr sz="1600" spc="-20" dirty="0">
                <a:latin typeface="Calibri"/>
                <a:cs typeface="Calibri"/>
              </a:rPr>
              <a:t>deje </a:t>
            </a:r>
            <a:r>
              <a:rPr sz="1600" spc="-30" dirty="0">
                <a:latin typeface="Calibri"/>
                <a:cs typeface="Calibri"/>
              </a:rPr>
              <a:t>fuera </a:t>
            </a:r>
            <a:r>
              <a:rPr sz="1600" spc="-40" dirty="0">
                <a:latin typeface="Calibri"/>
                <a:cs typeface="Calibri"/>
              </a:rPr>
              <a:t>de </a:t>
            </a:r>
            <a:r>
              <a:rPr sz="1600" spc="-5" dirty="0">
                <a:latin typeface="Calibri"/>
                <a:cs typeface="Calibri"/>
              </a:rPr>
              <a:t>servicio </a:t>
            </a:r>
            <a:r>
              <a:rPr sz="1600" spc="5" dirty="0">
                <a:latin typeface="Calibri"/>
                <a:cs typeface="Calibri"/>
              </a:rPr>
              <a:t>la </a:t>
            </a:r>
            <a:r>
              <a:rPr sz="1600" spc="-5" dirty="0">
                <a:latin typeface="Calibri"/>
                <a:cs typeface="Calibri"/>
              </a:rPr>
              <a:t>totalidad </a:t>
            </a:r>
            <a:r>
              <a:rPr sz="1600" spc="-40" dirty="0">
                <a:latin typeface="Calibri"/>
                <a:cs typeface="Calibri"/>
              </a:rPr>
              <a:t>de </a:t>
            </a:r>
            <a:r>
              <a:rPr sz="1600" spc="5" dirty="0">
                <a:latin typeface="Calibri"/>
                <a:cs typeface="Calibri"/>
              </a:rPr>
              <a:t>la  </a:t>
            </a:r>
            <a:r>
              <a:rPr sz="1600" spc="10" dirty="0">
                <a:latin typeface="Calibri"/>
                <a:cs typeface="Calibri"/>
              </a:rPr>
              <a:t>instalación, </a:t>
            </a:r>
            <a:r>
              <a:rPr sz="1600" spc="-40" dirty="0">
                <a:latin typeface="Calibri"/>
                <a:cs typeface="Calibri"/>
              </a:rPr>
              <a:t>debe de </a:t>
            </a:r>
            <a:r>
              <a:rPr sz="1600" spc="-20" dirty="0">
                <a:latin typeface="Calibri"/>
                <a:cs typeface="Calibri"/>
              </a:rPr>
              <a:t>actuar </a:t>
            </a:r>
            <a:r>
              <a:rPr sz="1600" spc="5" dirty="0">
                <a:latin typeface="Calibri"/>
                <a:cs typeface="Calibri"/>
              </a:rPr>
              <a:t>la </a:t>
            </a:r>
            <a:r>
              <a:rPr sz="1600" spc="-10" dirty="0">
                <a:latin typeface="Calibri"/>
                <a:cs typeface="Calibri"/>
              </a:rPr>
              <a:t>protección </a:t>
            </a:r>
            <a:r>
              <a:rPr sz="1600" spc="-5" dirty="0">
                <a:latin typeface="Calibri"/>
                <a:cs typeface="Calibri"/>
              </a:rPr>
              <a:t>diferencial </a:t>
            </a:r>
            <a:r>
              <a:rPr sz="1600" spc="-40" dirty="0">
                <a:latin typeface="Calibri"/>
                <a:cs typeface="Calibri"/>
              </a:rPr>
              <a:t>más </a:t>
            </a:r>
            <a:r>
              <a:rPr sz="1600" spc="-25" dirty="0">
                <a:latin typeface="Calibri"/>
                <a:cs typeface="Calibri"/>
              </a:rPr>
              <a:t>próxima </a:t>
            </a:r>
            <a:r>
              <a:rPr sz="1600" spc="5" dirty="0">
                <a:latin typeface="Calibri"/>
                <a:cs typeface="Calibri"/>
              </a:rPr>
              <a:t>al </a:t>
            </a:r>
            <a:r>
              <a:rPr sz="1600" spc="-25" dirty="0">
                <a:latin typeface="Calibri"/>
                <a:cs typeface="Calibri"/>
              </a:rPr>
              <a:t>punto </a:t>
            </a:r>
            <a:r>
              <a:rPr sz="1600" spc="-40" dirty="0">
                <a:latin typeface="Calibri"/>
                <a:cs typeface="Calibri"/>
              </a:rPr>
              <a:t>de</a:t>
            </a:r>
            <a:r>
              <a:rPr sz="1600" spc="70" dirty="0">
                <a:latin typeface="Calibri"/>
                <a:cs typeface="Calibri"/>
              </a:rPr>
              <a:t> </a:t>
            </a:r>
            <a:r>
              <a:rPr sz="1600" spc="-25" dirty="0">
                <a:latin typeface="Calibri"/>
                <a:cs typeface="Calibri"/>
              </a:rPr>
              <a:t>defecto</a:t>
            </a:r>
            <a:r>
              <a:rPr sz="1600" spc="-5" dirty="0">
                <a:latin typeface="Calibri"/>
                <a:cs typeface="Calibri"/>
              </a:rPr>
              <a:t> </a:t>
            </a:r>
            <a:r>
              <a:rPr sz="1600" spc="-15" dirty="0">
                <a:latin typeface="Calibri"/>
                <a:cs typeface="Calibri"/>
              </a:rPr>
              <a:t>y </a:t>
            </a:r>
            <a:r>
              <a:rPr sz="1600" spc="80" dirty="0">
                <a:latin typeface="Calibri"/>
                <a:cs typeface="Calibri"/>
              </a:rPr>
              <a:t> </a:t>
            </a:r>
            <a:r>
              <a:rPr sz="1600" spc="-45" dirty="0">
                <a:latin typeface="Calibri"/>
                <a:cs typeface="Calibri"/>
              </a:rPr>
              <a:t>que </a:t>
            </a:r>
            <a:r>
              <a:rPr sz="1600" spc="-25" dirty="0">
                <a:latin typeface="Calibri"/>
                <a:cs typeface="Calibri"/>
              </a:rPr>
              <a:t>no </a:t>
            </a:r>
            <a:r>
              <a:rPr sz="1600" dirty="0">
                <a:latin typeface="Calibri"/>
                <a:cs typeface="Calibri"/>
              </a:rPr>
              <a:t>lo </a:t>
            </a:r>
            <a:r>
              <a:rPr sz="1600" spc="-5" dirty="0">
                <a:latin typeface="Calibri"/>
                <a:cs typeface="Calibri"/>
              </a:rPr>
              <a:t>haga </a:t>
            </a:r>
            <a:r>
              <a:rPr sz="1600" spc="-15" dirty="0">
                <a:latin typeface="Calibri"/>
                <a:cs typeface="Calibri"/>
              </a:rPr>
              <a:t>cualquier </a:t>
            </a:r>
            <a:r>
              <a:rPr sz="1600" spc="-25" dirty="0">
                <a:latin typeface="Calibri"/>
                <a:cs typeface="Calibri"/>
              </a:rPr>
              <a:t>otro </a:t>
            </a:r>
            <a:r>
              <a:rPr sz="1600" dirty="0">
                <a:latin typeface="Calibri"/>
                <a:cs typeface="Calibri"/>
              </a:rPr>
              <a:t>dispositivo </a:t>
            </a:r>
            <a:r>
              <a:rPr sz="1600" spc="-10" dirty="0">
                <a:latin typeface="Calibri"/>
                <a:cs typeface="Calibri"/>
              </a:rPr>
              <a:t>situado </a:t>
            </a:r>
            <a:r>
              <a:rPr sz="1600" spc="-25" dirty="0">
                <a:latin typeface="Calibri"/>
                <a:cs typeface="Calibri"/>
              </a:rPr>
              <a:t>en otro </a:t>
            </a:r>
            <a:r>
              <a:rPr sz="1600" spc="-20" dirty="0">
                <a:latin typeface="Calibri"/>
                <a:cs typeface="Calibri"/>
              </a:rPr>
              <a:t>punto </a:t>
            </a:r>
            <a:r>
              <a:rPr sz="1600" spc="-40" dirty="0">
                <a:latin typeface="Calibri"/>
                <a:cs typeface="Calibri"/>
              </a:rPr>
              <a:t>de </a:t>
            </a:r>
            <a:r>
              <a:rPr sz="1600" spc="5" dirty="0">
                <a:latin typeface="Calibri"/>
                <a:cs typeface="Calibri"/>
              </a:rPr>
              <a:t>la </a:t>
            </a:r>
            <a:r>
              <a:rPr sz="1600" spc="10" dirty="0">
                <a:latin typeface="Calibri"/>
                <a:cs typeface="Calibri"/>
              </a:rPr>
              <a:t>instalación, </a:t>
            </a:r>
            <a:r>
              <a:rPr sz="1600" spc="-30" dirty="0">
                <a:latin typeface="Calibri"/>
                <a:cs typeface="Calibri"/>
              </a:rPr>
              <a:t>para  </a:t>
            </a:r>
            <a:r>
              <a:rPr sz="1600" spc="-5" dirty="0">
                <a:latin typeface="Calibri"/>
                <a:cs typeface="Calibri"/>
              </a:rPr>
              <a:t>ello </a:t>
            </a:r>
            <a:r>
              <a:rPr sz="1600" spc="-25" dirty="0">
                <a:latin typeface="Calibri"/>
                <a:cs typeface="Calibri"/>
              </a:rPr>
              <a:t>es </a:t>
            </a:r>
            <a:r>
              <a:rPr sz="1600" spc="-15" dirty="0">
                <a:latin typeface="Calibri"/>
                <a:cs typeface="Calibri"/>
              </a:rPr>
              <a:t>necesario </a:t>
            </a:r>
            <a:r>
              <a:rPr sz="1600" spc="-20" dirty="0">
                <a:latin typeface="Calibri"/>
                <a:cs typeface="Calibri"/>
              </a:rPr>
              <a:t>coordinar </a:t>
            </a:r>
            <a:r>
              <a:rPr sz="1600" dirty="0">
                <a:latin typeface="Calibri"/>
                <a:cs typeface="Calibri"/>
              </a:rPr>
              <a:t>las </a:t>
            </a:r>
            <a:r>
              <a:rPr sz="1600" spc="-15" dirty="0">
                <a:latin typeface="Calibri"/>
                <a:cs typeface="Calibri"/>
              </a:rPr>
              <a:t>protecciones </a:t>
            </a:r>
            <a:r>
              <a:rPr sz="1600" spc="-5" dirty="0">
                <a:latin typeface="Calibri"/>
                <a:cs typeface="Calibri"/>
              </a:rPr>
              <a:t>diferenciales, </a:t>
            </a:r>
            <a:r>
              <a:rPr sz="1600" spc="-40" dirty="0">
                <a:latin typeface="Calibri"/>
                <a:cs typeface="Calibri"/>
              </a:rPr>
              <a:t>de </a:t>
            </a:r>
            <a:r>
              <a:rPr sz="1600" spc="-50" dirty="0">
                <a:latin typeface="Calibri"/>
                <a:cs typeface="Calibri"/>
              </a:rPr>
              <a:t>modo </a:t>
            </a:r>
            <a:r>
              <a:rPr sz="1600" spc="-45" dirty="0">
                <a:latin typeface="Calibri"/>
                <a:cs typeface="Calibri"/>
              </a:rPr>
              <a:t>que </a:t>
            </a:r>
            <a:r>
              <a:rPr sz="1600" spc="-15" dirty="0">
                <a:latin typeface="Calibri"/>
                <a:cs typeface="Calibri"/>
              </a:rPr>
              <a:t>resulte </a:t>
            </a:r>
            <a:r>
              <a:rPr sz="1600" spc="-20" dirty="0">
                <a:latin typeface="Calibri"/>
                <a:cs typeface="Calibri"/>
              </a:rPr>
              <a:t>un  </a:t>
            </a:r>
            <a:r>
              <a:rPr sz="1600" spc="-10" dirty="0">
                <a:latin typeface="Calibri"/>
                <a:cs typeface="Calibri"/>
              </a:rPr>
              <a:t>conjunto </a:t>
            </a:r>
            <a:r>
              <a:rPr sz="1600" spc="-5" dirty="0">
                <a:latin typeface="Calibri"/>
                <a:cs typeface="Calibri"/>
              </a:rPr>
              <a:t>selectivo </a:t>
            </a:r>
            <a:r>
              <a:rPr sz="1600" spc="-45" dirty="0">
                <a:latin typeface="Calibri"/>
                <a:cs typeface="Calibri"/>
              </a:rPr>
              <a:t>que </a:t>
            </a:r>
            <a:r>
              <a:rPr sz="1600" spc="-20" dirty="0">
                <a:latin typeface="Calibri"/>
                <a:cs typeface="Calibri"/>
              </a:rPr>
              <a:t>disparé </a:t>
            </a:r>
            <a:r>
              <a:rPr sz="1600" spc="-5" dirty="0">
                <a:latin typeface="Calibri"/>
                <a:cs typeface="Calibri"/>
              </a:rPr>
              <a:t>el </a:t>
            </a:r>
            <a:r>
              <a:rPr sz="1600" spc="-30" dirty="0">
                <a:latin typeface="Calibri"/>
                <a:cs typeface="Calibri"/>
              </a:rPr>
              <a:t>elemento </a:t>
            </a:r>
            <a:r>
              <a:rPr sz="1600" spc="-40" dirty="0">
                <a:latin typeface="Calibri"/>
                <a:cs typeface="Calibri"/>
              </a:rPr>
              <a:t>más </a:t>
            </a:r>
            <a:r>
              <a:rPr sz="1600" spc="-25" dirty="0">
                <a:latin typeface="Calibri"/>
                <a:cs typeface="Calibri"/>
              </a:rPr>
              <a:t>próximo </a:t>
            </a:r>
            <a:r>
              <a:rPr sz="1600" spc="5" dirty="0">
                <a:latin typeface="Calibri"/>
                <a:cs typeface="Calibri"/>
              </a:rPr>
              <a:t>al </a:t>
            </a:r>
            <a:r>
              <a:rPr sz="1600" spc="-20" dirty="0">
                <a:latin typeface="Calibri"/>
                <a:cs typeface="Calibri"/>
              </a:rPr>
              <a:t>punto </a:t>
            </a:r>
            <a:r>
              <a:rPr sz="1600" spc="-40" dirty="0">
                <a:latin typeface="Calibri"/>
                <a:cs typeface="Calibri"/>
              </a:rPr>
              <a:t>de </a:t>
            </a:r>
            <a:r>
              <a:rPr sz="1600" spc="-20" dirty="0">
                <a:latin typeface="Calibri"/>
                <a:cs typeface="Calibri"/>
              </a:rPr>
              <a:t>defecto </a:t>
            </a:r>
            <a:r>
              <a:rPr sz="1600" spc="-15" dirty="0">
                <a:latin typeface="Calibri"/>
                <a:cs typeface="Calibri"/>
              </a:rPr>
              <a:t>y </a:t>
            </a:r>
            <a:r>
              <a:rPr sz="1600" spc="-25" dirty="0">
                <a:latin typeface="Calibri"/>
                <a:cs typeface="Calibri"/>
              </a:rPr>
              <a:t>no  </a:t>
            </a:r>
            <a:r>
              <a:rPr sz="1600" spc="-15" dirty="0">
                <a:latin typeface="Calibri"/>
                <a:cs typeface="Calibri"/>
              </a:rPr>
              <a:t>otro.</a:t>
            </a:r>
            <a:endParaRPr sz="1600" dirty="0">
              <a:latin typeface="Calibri"/>
              <a:cs typeface="Calibri"/>
            </a:endParaRPr>
          </a:p>
          <a:p>
            <a:pPr marL="75565" marR="73660" indent="449580" algn="just">
              <a:spcBef>
                <a:spcPts val="5"/>
              </a:spcBef>
            </a:pPr>
            <a:r>
              <a:rPr sz="1600" spc="-35" dirty="0" smtClean="0">
                <a:latin typeface="Calibri"/>
                <a:cs typeface="Calibri"/>
              </a:rPr>
              <a:t>Un </a:t>
            </a:r>
            <a:r>
              <a:rPr sz="1600" spc="-15" dirty="0">
                <a:latin typeface="Calibri"/>
                <a:cs typeface="Calibri"/>
              </a:rPr>
              <a:t>caso </a:t>
            </a:r>
            <a:r>
              <a:rPr sz="1600" spc="-10" dirty="0">
                <a:latin typeface="Calibri"/>
                <a:cs typeface="Calibri"/>
              </a:rPr>
              <a:t>particular </a:t>
            </a:r>
            <a:r>
              <a:rPr sz="1600" spc="-25" dirty="0">
                <a:latin typeface="Calibri"/>
                <a:cs typeface="Calibri"/>
              </a:rPr>
              <a:t>es </a:t>
            </a:r>
            <a:r>
              <a:rPr sz="1600" spc="-15" dirty="0">
                <a:latin typeface="Calibri"/>
                <a:cs typeface="Calibri"/>
              </a:rPr>
              <a:t>aquella </a:t>
            </a:r>
            <a:r>
              <a:rPr sz="1600" spc="-25" dirty="0">
                <a:latin typeface="Calibri"/>
                <a:cs typeface="Calibri"/>
              </a:rPr>
              <a:t>en </a:t>
            </a:r>
            <a:r>
              <a:rPr sz="1600" spc="-45" dirty="0">
                <a:latin typeface="Calibri"/>
                <a:cs typeface="Calibri"/>
              </a:rPr>
              <a:t>que </a:t>
            </a:r>
            <a:r>
              <a:rPr sz="1600" spc="5" dirty="0">
                <a:latin typeface="Calibri"/>
                <a:cs typeface="Calibri"/>
              </a:rPr>
              <a:t>las </a:t>
            </a:r>
            <a:r>
              <a:rPr sz="1600" spc="-15" dirty="0">
                <a:latin typeface="Calibri"/>
                <a:cs typeface="Calibri"/>
              </a:rPr>
              <a:t>protecciones están </a:t>
            </a:r>
            <a:r>
              <a:rPr sz="1600" spc="-10" dirty="0">
                <a:latin typeface="Calibri"/>
                <a:cs typeface="Calibri"/>
              </a:rPr>
              <a:t>dispuestas </a:t>
            </a:r>
            <a:r>
              <a:rPr sz="1600" spc="-25" dirty="0">
                <a:latin typeface="Calibri"/>
                <a:cs typeface="Calibri"/>
              </a:rPr>
              <a:t>en </a:t>
            </a:r>
            <a:r>
              <a:rPr sz="1600" spc="-15" dirty="0">
                <a:latin typeface="Calibri"/>
                <a:cs typeface="Calibri"/>
              </a:rPr>
              <a:t>serie  </a:t>
            </a:r>
            <a:r>
              <a:rPr sz="1600" b="1" spc="20" dirty="0">
                <a:latin typeface="Calibri"/>
                <a:cs typeface="Calibri"/>
              </a:rPr>
              <a:t>figura </a:t>
            </a:r>
            <a:r>
              <a:rPr sz="1600" b="1" spc="55" dirty="0">
                <a:latin typeface="Calibri"/>
                <a:cs typeface="Calibri"/>
              </a:rPr>
              <a:t>2</a:t>
            </a:r>
            <a:r>
              <a:rPr sz="1600" spc="55" dirty="0">
                <a:latin typeface="Calibri"/>
                <a:cs typeface="Calibri"/>
              </a:rPr>
              <a:t>, </a:t>
            </a:r>
            <a:r>
              <a:rPr sz="1600" spc="-25" dirty="0">
                <a:latin typeface="Calibri"/>
                <a:cs typeface="Calibri"/>
              </a:rPr>
              <a:t>en </a:t>
            </a:r>
            <a:r>
              <a:rPr sz="1600" spc="-20" dirty="0">
                <a:latin typeface="Calibri"/>
                <a:cs typeface="Calibri"/>
              </a:rPr>
              <a:t>este </a:t>
            </a:r>
            <a:r>
              <a:rPr sz="1600" spc="-15" dirty="0">
                <a:latin typeface="Calibri"/>
                <a:cs typeface="Calibri"/>
              </a:rPr>
              <a:t>caso </a:t>
            </a:r>
            <a:r>
              <a:rPr sz="1600" spc="-30" dirty="0">
                <a:latin typeface="Calibri"/>
                <a:cs typeface="Calibri"/>
              </a:rPr>
              <a:t>para </a:t>
            </a:r>
            <a:r>
              <a:rPr sz="1600" spc="-20" dirty="0">
                <a:latin typeface="Calibri"/>
                <a:cs typeface="Calibri"/>
              </a:rPr>
              <a:t>un defecto ocurrido </a:t>
            </a:r>
            <a:r>
              <a:rPr sz="1600" spc="-10" dirty="0">
                <a:latin typeface="Calibri"/>
                <a:cs typeface="Calibri"/>
              </a:rPr>
              <a:t>aguas </a:t>
            </a:r>
            <a:r>
              <a:rPr sz="1600" spc="-20" dirty="0">
                <a:latin typeface="Calibri"/>
                <a:cs typeface="Calibri"/>
              </a:rPr>
              <a:t>debajo </a:t>
            </a:r>
            <a:r>
              <a:rPr sz="1600" spc="-15" dirty="0">
                <a:latin typeface="Calibri"/>
                <a:cs typeface="Calibri"/>
              </a:rPr>
              <a:t>del interruptor  </a:t>
            </a:r>
            <a:r>
              <a:rPr sz="1600" spc="-5" dirty="0">
                <a:latin typeface="Calibri"/>
                <a:cs typeface="Calibri"/>
              </a:rPr>
              <a:t>diferencial </a:t>
            </a:r>
            <a:r>
              <a:rPr sz="1600" b="1" spc="35" dirty="0">
                <a:latin typeface="Calibri"/>
                <a:cs typeface="Calibri"/>
              </a:rPr>
              <a:t>B</a:t>
            </a:r>
            <a:r>
              <a:rPr sz="1600" spc="35" dirty="0">
                <a:latin typeface="Calibri"/>
                <a:cs typeface="Calibri"/>
              </a:rPr>
              <a:t>, </a:t>
            </a:r>
            <a:r>
              <a:rPr sz="1600" spc="-25" dirty="0">
                <a:latin typeface="Calibri"/>
                <a:cs typeface="Calibri"/>
              </a:rPr>
              <a:t>debería </a:t>
            </a:r>
            <a:r>
              <a:rPr sz="1600" spc="-40" dirty="0">
                <a:latin typeface="Calibri"/>
                <a:cs typeface="Calibri"/>
              </a:rPr>
              <a:t>de </a:t>
            </a:r>
            <a:r>
              <a:rPr sz="1600" spc="-15" dirty="0">
                <a:latin typeface="Calibri"/>
                <a:cs typeface="Calibri"/>
              </a:rPr>
              <a:t>actuar </a:t>
            </a:r>
            <a:r>
              <a:rPr sz="1600" spc="-20" dirty="0">
                <a:latin typeface="Calibri"/>
                <a:cs typeface="Calibri"/>
              </a:rPr>
              <a:t>este </a:t>
            </a:r>
            <a:r>
              <a:rPr sz="1600" spc="-25" dirty="0">
                <a:latin typeface="Calibri"/>
                <a:cs typeface="Calibri"/>
              </a:rPr>
              <a:t>en </a:t>
            </a:r>
            <a:r>
              <a:rPr sz="1600" spc="-35" dirty="0">
                <a:latin typeface="Calibri"/>
                <a:cs typeface="Calibri"/>
              </a:rPr>
              <a:t>primer </a:t>
            </a:r>
            <a:r>
              <a:rPr sz="1600" spc="5" dirty="0">
                <a:latin typeface="Calibri"/>
                <a:cs typeface="Calibri"/>
              </a:rPr>
              <a:t>lugar, </a:t>
            </a:r>
            <a:r>
              <a:rPr sz="1600" spc="-30" dirty="0">
                <a:latin typeface="Calibri"/>
                <a:cs typeface="Calibri"/>
              </a:rPr>
              <a:t>para </a:t>
            </a:r>
            <a:r>
              <a:rPr sz="1600" spc="-5" dirty="0">
                <a:latin typeface="Calibri"/>
                <a:cs typeface="Calibri"/>
              </a:rPr>
              <a:t>ello </a:t>
            </a:r>
            <a:r>
              <a:rPr sz="1600" spc="-35" dirty="0">
                <a:latin typeface="Calibri"/>
                <a:cs typeface="Calibri"/>
              </a:rPr>
              <a:t>deben </a:t>
            </a:r>
            <a:r>
              <a:rPr sz="1600" spc="-40" dirty="0">
                <a:latin typeface="Calibri"/>
                <a:cs typeface="Calibri"/>
              </a:rPr>
              <a:t>de </a:t>
            </a:r>
            <a:r>
              <a:rPr sz="1600" spc="-20" dirty="0">
                <a:latin typeface="Calibri"/>
                <a:cs typeface="Calibri"/>
              </a:rPr>
              <a:t>cumplirse </a:t>
            </a:r>
            <a:r>
              <a:rPr sz="1600" spc="-25" dirty="0">
                <a:latin typeface="Calibri"/>
                <a:cs typeface="Calibri"/>
              </a:rPr>
              <a:t>dos  </a:t>
            </a:r>
            <a:r>
              <a:rPr sz="1600" dirty="0">
                <a:latin typeface="Calibri"/>
                <a:cs typeface="Calibri"/>
              </a:rPr>
              <a:t>condiciones,</a:t>
            </a:r>
            <a:r>
              <a:rPr sz="1600" spc="75" dirty="0">
                <a:latin typeface="Calibri"/>
                <a:cs typeface="Calibri"/>
              </a:rPr>
              <a:t> </a:t>
            </a:r>
            <a:r>
              <a:rPr sz="1600" spc="-20" dirty="0">
                <a:latin typeface="Calibri"/>
                <a:cs typeface="Calibri"/>
              </a:rPr>
              <a:t>una</a:t>
            </a:r>
            <a:r>
              <a:rPr sz="1600" spc="85" dirty="0">
                <a:latin typeface="Calibri"/>
                <a:cs typeface="Calibri"/>
              </a:rPr>
              <a:t> </a:t>
            </a:r>
            <a:r>
              <a:rPr sz="1600" spc="-5" dirty="0">
                <a:latin typeface="Calibri"/>
                <a:cs typeface="Calibri"/>
              </a:rPr>
              <a:t>relativa</a:t>
            </a:r>
            <a:r>
              <a:rPr sz="1600" spc="170" dirty="0">
                <a:latin typeface="Calibri"/>
                <a:cs typeface="Calibri"/>
              </a:rPr>
              <a:t> </a:t>
            </a:r>
            <a:r>
              <a:rPr sz="1600" spc="-20" dirty="0">
                <a:latin typeface="Calibri"/>
                <a:cs typeface="Calibri"/>
              </a:rPr>
              <a:t>a</a:t>
            </a:r>
            <a:r>
              <a:rPr sz="1600" spc="85" dirty="0">
                <a:latin typeface="Calibri"/>
                <a:cs typeface="Calibri"/>
              </a:rPr>
              <a:t> </a:t>
            </a:r>
            <a:r>
              <a:rPr sz="1600" spc="5" dirty="0">
                <a:latin typeface="Calibri"/>
                <a:cs typeface="Calibri"/>
              </a:rPr>
              <a:t>la</a:t>
            </a:r>
            <a:r>
              <a:rPr sz="1600" spc="80" dirty="0">
                <a:latin typeface="Calibri"/>
                <a:cs typeface="Calibri"/>
              </a:rPr>
              <a:t> </a:t>
            </a:r>
            <a:r>
              <a:rPr sz="1600" spc="-15" dirty="0">
                <a:latin typeface="Calibri"/>
                <a:cs typeface="Calibri"/>
              </a:rPr>
              <a:t>corriente</a:t>
            </a:r>
            <a:r>
              <a:rPr sz="1600" spc="85" dirty="0">
                <a:latin typeface="Calibri"/>
                <a:cs typeface="Calibri"/>
              </a:rPr>
              <a:t> </a:t>
            </a:r>
            <a:r>
              <a:rPr sz="1600" spc="-40" dirty="0">
                <a:latin typeface="Calibri"/>
                <a:cs typeface="Calibri"/>
              </a:rPr>
              <a:t>de</a:t>
            </a:r>
            <a:r>
              <a:rPr sz="1600" spc="90" dirty="0">
                <a:latin typeface="Calibri"/>
                <a:cs typeface="Calibri"/>
              </a:rPr>
              <a:t> </a:t>
            </a:r>
            <a:r>
              <a:rPr sz="1600" spc="-15" dirty="0">
                <a:latin typeface="Calibri"/>
                <a:cs typeface="Calibri"/>
              </a:rPr>
              <a:t>disparo</a:t>
            </a:r>
            <a:r>
              <a:rPr sz="1600" spc="80" dirty="0">
                <a:latin typeface="Calibri"/>
                <a:cs typeface="Calibri"/>
              </a:rPr>
              <a:t> </a:t>
            </a:r>
            <a:r>
              <a:rPr sz="1600" spc="-15" dirty="0">
                <a:latin typeface="Calibri"/>
                <a:cs typeface="Calibri"/>
              </a:rPr>
              <a:t>y</a:t>
            </a:r>
            <a:r>
              <a:rPr sz="1600" spc="85" dirty="0">
                <a:latin typeface="Calibri"/>
                <a:cs typeface="Calibri"/>
              </a:rPr>
              <a:t> </a:t>
            </a:r>
            <a:r>
              <a:rPr sz="1600" spc="-20" dirty="0">
                <a:latin typeface="Calibri"/>
                <a:cs typeface="Calibri"/>
              </a:rPr>
              <a:t>otra</a:t>
            </a:r>
            <a:r>
              <a:rPr sz="1600" spc="85" dirty="0">
                <a:latin typeface="Calibri"/>
                <a:cs typeface="Calibri"/>
              </a:rPr>
              <a:t> </a:t>
            </a:r>
            <a:r>
              <a:rPr sz="1600" spc="5" dirty="0">
                <a:latin typeface="Calibri"/>
                <a:cs typeface="Calibri"/>
              </a:rPr>
              <a:t>al</a:t>
            </a:r>
            <a:r>
              <a:rPr sz="1600" spc="80" dirty="0">
                <a:latin typeface="Calibri"/>
                <a:cs typeface="Calibri"/>
              </a:rPr>
              <a:t> </a:t>
            </a:r>
            <a:r>
              <a:rPr sz="1600" spc="-20" dirty="0">
                <a:latin typeface="Calibri"/>
                <a:cs typeface="Calibri"/>
              </a:rPr>
              <a:t>tiempo</a:t>
            </a:r>
            <a:r>
              <a:rPr sz="1600" spc="85" dirty="0">
                <a:latin typeface="Calibri"/>
                <a:cs typeface="Calibri"/>
              </a:rPr>
              <a:t> </a:t>
            </a:r>
            <a:r>
              <a:rPr sz="1600" spc="-40" dirty="0">
                <a:latin typeface="Calibri"/>
                <a:cs typeface="Calibri"/>
              </a:rPr>
              <a:t>de</a:t>
            </a:r>
            <a:r>
              <a:rPr sz="1600" spc="80" dirty="0">
                <a:latin typeface="Calibri"/>
                <a:cs typeface="Calibri"/>
              </a:rPr>
              <a:t> </a:t>
            </a:r>
            <a:r>
              <a:rPr sz="1600" dirty="0">
                <a:latin typeface="Calibri"/>
                <a:cs typeface="Calibri"/>
              </a:rPr>
              <a:t>actuación.</a:t>
            </a:r>
            <a:r>
              <a:rPr sz="1600" spc="85" dirty="0">
                <a:latin typeface="Calibri"/>
                <a:cs typeface="Calibri"/>
              </a:rPr>
              <a:t> </a:t>
            </a:r>
            <a:r>
              <a:rPr sz="1600" spc="15" dirty="0">
                <a:latin typeface="Calibri"/>
                <a:cs typeface="Calibri"/>
              </a:rPr>
              <a:t>Así:</a:t>
            </a:r>
            <a:endParaRPr sz="1600" dirty="0">
              <a:latin typeface="Calibri"/>
              <a:cs typeface="Calibri"/>
            </a:endParaRPr>
          </a:p>
          <a:p>
            <a:pPr marL="76200" marR="121285" indent="449580" algn="just">
              <a:spcBef>
                <a:spcPts val="5"/>
              </a:spcBef>
              <a:buAutoNum type="arabicParenR"/>
              <a:tabLst>
                <a:tab pos="703580" algn="l"/>
              </a:tabLst>
            </a:pPr>
            <a:r>
              <a:rPr sz="1600" spc="-10" dirty="0" err="1" smtClean="0">
                <a:latin typeface="Calibri"/>
                <a:cs typeface="Calibri"/>
              </a:rPr>
              <a:t>Según</a:t>
            </a:r>
            <a:r>
              <a:rPr sz="1600" spc="-10" dirty="0" smtClean="0">
                <a:latin typeface="Calibri"/>
                <a:cs typeface="Calibri"/>
              </a:rPr>
              <a:t> </a:t>
            </a:r>
            <a:r>
              <a:rPr sz="1600" spc="-20" dirty="0">
                <a:latin typeface="Calibri"/>
                <a:cs typeface="Calibri"/>
              </a:rPr>
              <a:t>normativa </a:t>
            </a:r>
            <a:r>
              <a:rPr sz="1600" spc="-40" dirty="0">
                <a:latin typeface="Calibri"/>
                <a:cs typeface="Calibri"/>
              </a:rPr>
              <a:t>de </a:t>
            </a:r>
            <a:r>
              <a:rPr sz="1600" dirty="0">
                <a:latin typeface="Calibri"/>
                <a:cs typeface="Calibri"/>
              </a:rPr>
              <a:t>fabricación, </a:t>
            </a:r>
            <a:r>
              <a:rPr sz="1600" spc="-20" dirty="0">
                <a:latin typeface="Calibri"/>
                <a:cs typeface="Calibri"/>
              </a:rPr>
              <a:t>un </a:t>
            </a:r>
            <a:r>
              <a:rPr sz="1600" spc="-5" dirty="0">
                <a:latin typeface="Calibri"/>
                <a:cs typeface="Calibri"/>
              </a:rPr>
              <a:t>diferencial </a:t>
            </a:r>
            <a:r>
              <a:rPr sz="1600" spc="-40" dirty="0">
                <a:latin typeface="Calibri"/>
                <a:cs typeface="Calibri"/>
              </a:rPr>
              <a:t>debe de </a:t>
            </a:r>
            <a:r>
              <a:rPr sz="1600" spc="-15" dirty="0">
                <a:latin typeface="Calibri"/>
                <a:cs typeface="Calibri"/>
              </a:rPr>
              <a:t>actuar </a:t>
            </a:r>
            <a:r>
              <a:rPr sz="1600" spc="-30" dirty="0">
                <a:latin typeface="Calibri"/>
                <a:cs typeface="Calibri"/>
              </a:rPr>
              <a:t>para </a:t>
            </a:r>
            <a:r>
              <a:rPr sz="1600" spc="-20" dirty="0">
                <a:latin typeface="Calibri"/>
                <a:cs typeface="Calibri"/>
              </a:rPr>
              <a:t>una  </a:t>
            </a:r>
            <a:r>
              <a:rPr sz="1600" spc="-15" dirty="0">
                <a:latin typeface="Calibri"/>
                <a:cs typeface="Calibri"/>
              </a:rPr>
              <a:t>corriente </a:t>
            </a:r>
            <a:r>
              <a:rPr sz="1600" spc="-40" dirty="0">
                <a:latin typeface="Calibri"/>
                <a:cs typeface="Calibri"/>
              </a:rPr>
              <a:t>de </a:t>
            </a:r>
            <a:r>
              <a:rPr sz="1600" spc="-20" dirty="0">
                <a:latin typeface="Calibri"/>
                <a:cs typeface="Calibri"/>
              </a:rPr>
              <a:t>defecto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 </a:t>
            </a:r>
            <a:r>
              <a:rPr sz="1600" spc="-25" dirty="0">
                <a:latin typeface="Calibri"/>
                <a:cs typeface="Calibri"/>
              </a:rPr>
              <a:t>entre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 </a:t>
            </a:r>
            <a:r>
              <a:rPr sz="1600" spc="-45" dirty="0">
                <a:latin typeface="Calibri"/>
                <a:cs typeface="Calibri"/>
              </a:rPr>
              <a:t>e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 </a:t>
            </a:r>
            <a:r>
              <a:rPr sz="1600" b="1" spc="40" dirty="0">
                <a:latin typeface="Calibri"/>
                <a:cs typeface="Calibri"/>
              </a:rPr>
              <a:t>/2</a:t>
            </a:r>
            <a:r>
              <a:rPr sz="1600" spc="40" dirty="0">
                <a:latin typeface="Calibri"/>
                <a:cs typeface="Calibri"/>
              </a:rPr>
              <a:t>, </a:t>
            </a:r>
            <a:r>
              <a:rPr sz="1600" dirty="0">
                <a:latin typeface="Calibri"/>
                <a:cs typeface="Calibri"/>
              </a:rPr>
              <a:t>lo </a:t>
            </a:r>
            <a:r>
              <a:rPr sz="1600" spc="-45" dirty="0">
                <a:latin typeface="Calibri"/>
                <a:cs typeface="Calibri"/>
              </a:rPr>
              <a:t>que </a:t>
            </a:r>
            <a:r>
              <a:rPr sz="1600" spc="-25" dirty="0">
                <a:latin typeface="Calibri"/>
                <a:cs typeface="Calibri"/>
              </a:rPr>
              <a:t>en </a:t>
            </a:r>
            <a:r>
              <a:rPr sz="1600" spc="5" dirty="0">
                <a:latin typeface="Calibri"/>
                <a:cs typeface="Calibri"/>
              </a:rPr>
              <a:t>la </a:t>
            </a:r>
            <a:r>
              <a:rPr sz="1600" spc="-5" dirty="0">
                <a:latin typeface="Calibri"/>
                <a:cs typeface="Calibri"/>
              </a:rPr>
              <a:t>práctica </a:t>
            </a:r>
            <a:r>
              <a:rPr sz="1600" spc="-35" dirty="0">
                <a:latin typeface="Calibri"/>
                <a:cs typeface="Calibri"/>
              </a:rPr>
              <a:t>requiere </a:t>
            </a:r>
            <a:r>
              <a:rPr sz="1600" spc="-45" dirty="0">
                <a:latin typeface="Calibri"/>
                <a:cs typeface="Calibri"/>
              </a:rPr>
              <a:t>que </a:t>
            </a:r>
            <a:r>
              <a:rPr sz="1600" spc="5" dirty="0">
                <a:latin typeface="Calibri"/>
                <a:cs typeface="Calibri"/>
              </a:rPr>
              <a:t>la  </a:t>
            </a:r>
            <a:r>
              <a:rPr sz="1600" spc="-5" dirty="0">
                <a:latin typeface="Calibri"/>
                <a:cs typeface="Calibri"/>
              </a:rPr>
              <a:t>sensibilidad </a:t>
            </a:r>
            <a:r>
              <a:rPr sz="1600" spc="-10" dirty="0">
                <a:latin typeface="Calibri"/>
                <a:cs typeface="Calibri"/>
              </a:rPr>
              <a:t>(corriente </a:t>
            </a:r>
            <a:r>
              <a:rPr sz="1600" spc="-40" dirty="0">
                <a:latin typeface="Calibri"/>
                <a:cs typeface="Calibri"/>
              </a:rPr>
              <a:t>de </a:t>
            </a:r>
            <a:r>
              <a:rPr sz="1600" spc="-20" dirty="0">
                <a:latin typeface="Calibri"/>
                <a:cs typeface="Calibri"/>
              </a:rPr>
              <a:t>defecto </a:t>
            </a:r>
            <a:r>
              <a:rPr sz="1600" spc="5" dirty="0">
                <a:latin typeface="Calibri"/>
                <a:cs typeface="Calibri"/>
              </a:rPr>
              <a:t>asignada) </a:t>
            </a:r>
            <a:r>
              <a:rPr sz="1600" spc="-15" dirty="0">
                <a:latin typeface="Calibri"/>
                <a:cs typeface="Calibri"/>
              </a:rPr>
              <a:t>del interruptor </a:t>
            </a:r>
            <a:r>
              <a:rPr sz="1600" spc="-5" dirty="0">
                <a:latin typeface="Calibri"/>
                <a:cs typeface="Calibri"/>
              </a:rPr>
              <a:t>diferencial </a:t>
            </a:r>
            <a:r>
              <a:rPr sz="1600" b="1" spc="-20" dirty="0">
                <a:latin typeface="Calibri"/>
                <a:cs typeface="Calibri"/>
              </a:rPr>
              <a:t>A </a:t>
            </a:r>
            <a:r>
              <a:rPr sz="1600" spc="-10" dirty="0">
                <a:latin typeface="Calibri"/>
                <a:cs typeface="Calibri"/>
              </a:rPr>
              <a:t>situado  aguas arriba, </a:t>
            </a:r>
            <a:r>
              <a:rPr sz="1600" spc="-15" dirty="0">
                <a:latin typeface="Calibri"/>
                <a:cs typeface="Calibri"/>
              </a:rPr>
              <a:t>ha </a:t>
            </a:r>
            <a:r>
              <a:rPr sz="1600" spc="-40" dirty="0">
                <a:latin typeface="Calibri"/>
                <a:cs typeface="Calibri"/>
              </a:rPr>
              <a:t>de </a:t>
            </a:r>
            <a:r>
              <a:rPr sz="1600" spc="-30" dirty="0">
                <a:latin typeface="Calibri"/>
                <a:cs typeface="Calibri"/>
              </a:rPr>
              <a:t>ser </a:t>
            </a:r>
            <a:r>
              <a:rPr sz="1600" spc="-40" dirty="0">
                <a:latin typeface="Calibri"/>
                <a:cs typeface="Calibri"/>
              </a:rPr>
              <a:t>mayor </a:t>
            </a:r>
            <a:r>
              <a:rPr sz="1600" spc="-45" dirty="0">
                <a:latin typeface="Calibri"/>
                <a:cs typeface="Calibri"/>
              </a:rPr>
              <a:t>que </a:t>
            </a:r>
            <a:r>
              <a:rPr sz="1600" spc="-5" dirty="0">
                <a:latin typeface="Calibri"/>
                <a:cs typeface="Calibri"/>
              </a:rPr>
              <a:t>el </a:t>
            </a:r>
            <a:r>
              <a:rPr sz="1600" spc="-20" dirty="0">
                <a:latin typeface="Calibri"/>
                <a:cs typeface="Calibri"/>
              </a:rPr>
              <a:t>doble </a:t>
            </a:r>
            <a:r>
              <a:rPr sz="1600" spc="-40" dirty="0">
                <a:latin typeface="Calibri"/>
                <a:cs typeface="Calibri"/>
              </a:rPr>
              <a:t>de </a:t>
            </a:r>
            <a:r>
              <a:rPr sz="1600" spc="5" dirty="0">
                <a:latin typeface="Calibri"/>
                <a:cs typeface="Calibri"/>
              </a:rPr>
              <a:t>la </a:t>
            </a:r>
            <a:r>
              <a:rPr sz="1600" dirty="0">
                <a:latin typeface="Calibri"/>
                <a:cs typeface="Calibri"/>
              </a:rPr>
              <a:t>sensibilidad </a:t>
            </a:r>
            <a:r>
              <a:rPr sz="1600" spc="-15" dirty="0">
                <a:latin typeface="Calibri"/>
                <a:cs typeface="Calibri"/>
              </a:rPr>
              <a:t>del </a:t>
            </a:r>
            <a:r>
              <a:rPr sz="1600" spc="-5" dirty="0">
                <a:latin typeface="Calibri"/>
                <a:cs typeface="Calibri"/>
              </a:rPr>
              <a:t>diferencial </a:t>
            </a:r>
            <a:r>
              <a:rPr sz="1600" b="1" spc="15" dirty="0">
                <a:latin typeface="Calibri"/>
                <a:cs typeface="Calibri"/>
              </a:rPr>
              <a:t>B </a:t>
            </a:r>
            <a:r>
              <a:rPr sz="1600" spc="-10" dirty="0">
                <a:latin typeface="Calibri"/>
                <a:cs typeface="Calibri"/>
              </a:rPr>
              <a:t>situado  aguas </a:t>
            </a:r>
            <a:r>
              <a:rPr sz="1600" spc="-15" dirty="0">
                <a:latin typeface="Calibri"/>
                <a:cs typeface="Calibri"/>
              </a:rPr>
              <a:t>abajo del</a:t>
            </a:r>
            <a:r>
              <a:rPr sz="1600" spc="5" dirty="0">
                <a:latin typeface="Calibri"/>
                <a:cs typeface="Calibri"/>
              </a:rPr>
              <a:t> </a:t>
            </a:r>
            <a:r>
              <a:rPr sz="1600" spc="-10" dirty="0">
                <a:latin typeface="Calibri"/>
                <a:cs typeface="Calibri"/>
              </a:rPr>
              <a:t>anterior.</a:t>
            </a:r>
            <a:endParaRPr sz="1600" dirty="0">
              <a:latin typeface="Calibri"/>
              <a:cs typeface="Calibri"/>
            </a:endParaRPr>
          </a:p>
          <a:p>
            <a:pPr algn="just">
              <a:spcBef>
                <a:spcPts val="35"/>
              </a:spcBef>
              <a:buFont typeface="Calibri"/>
              <a:buAutoNum type="arabicParenR"/>
            </a:pPr>
            <a:endParaRPr sz="1600" dirty="0">
              <a:latin typeface="Times New Roman"/>
              <a:cs typeface="Times New Roman"/>
            </a:endParaRPr>
          </a:p>
          <a:p>
            <a:pPr marL="28575" algn="just"/>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  </a:t>
            </a:r>
            <a:r>
              <a:rPr sz="1600" spc="5" dirty="0">
                <a:latin typeface="Calibri"/>
                <a:cs typeface="Calibri"/>
              </a:rPr>
              <a:t>(aguas </a:t>
            </a:r>
            <a:r>
              <a:rPr sz="1600" spc="-5" dirty="0">
                <a:latin typeface="Calibri"/>
                <a:cs typeface="Calibri"/>
              </a:rPr>
              <a:t>arriba)  </a:t>
            </a:r>
            <a:r>
              <a:rPr sz="1600" b="1" spc="65" dirty="0">
                <a:latin typeface="Calibri"/>
                <a:cs typeface="Calibri"/>
              </a:rPr>
              <a:t>&gt; </a:t>
            </a:r>
            <a:r>
              <a:rPr sz="1600" b="1" spc="55" dirty="0">
                <a:latin typeface="Calibri"/>
                <a:cs typeface="Calibri"/>
              </a:rPr>
              <a:t>2 </a:t>
            </a:r>
            <a:r>
              <a:rPr sz="1600" b="1" dirty="0">
                <a:latin typeface="Calibri"/>
                <a:cs typeface="Calibri"/>
              </a:rPr>
              <a:t>x </a:t>
            </a:r>
            <a:r>
              <a:rPr sz="1600" b="1" spc="40" dirty="0">
                <a:latin typeface="Calibri"/>
                <a:cs typeface="Calibri"/>
              </a:rPr>
              <a:t>I</a:t>
            </a:r>
            <a:r>
              <a:rPr sz="1600" spc="60" baseline="-10416" dirty="0">
                <a:latin typeface="Symbol"/>
                <a:cs typeface="Symbol"/>
              </a:rPr>
              <a:t></a:t>
            </a:r>
            <a:r>
              <a:rPr sz="1600" b="1" spc="60" baseline="-10416" dirty="0">
                <a:latin typeface="Times New Roman"/>
                <a:cs typeface="Times New Roman"/>
              </a:rPr>
              <a:t>n   </a:t>
            </a:r>
            <a:r>
              <a:rPr sz="1600" spc="5" dirty="0">
                <a:latin typeface="Calibri"/>
                <a:cs typeface="Calibri"/>
              </a:rPr>
              <a:t>(aguas</a:t>
            </a:r>
            <a:r>
              <a:rPr sz="1600" spc="-65" dirty="0">
                <a:latin typeface="Calibri"/>
                <a:cs typeface="Calibri"/>
              </a:rPr>
              <a:t> </a:t>
            </a:r>
            <a:r>
              <a:rPr sz="1600" dirty="0">
                <a:latin typeface="Calibri"/>
                <a:cs typeface="Calibri"/>
              </a:rPr>
              <a:t>abajo)</a:t>
            </a:r>
          </a:p>
          <a:p>
            <a:pPr algn="just">
              <a:spcBef>
                <a:spcPts val="10"/>
              </a:spcBef>
            </a:pPr>
            <a:endParaRPr sz="1600" dirty="0">
              <a:latin typeface="Times New Roman"/>
              <a:cs typeface="Times New Roman"/>
            </a:endParaRPr>
          </a:p>
          <a:p>
            <a:pPr marL="75565" marR="167005" indent="449580" algn="just">
              <a:buAutoNum type="arabicParenR" startAt="2"/>
              <a:tabLst>
                <a:tab pos="703580" algn="l"/>
              </a:tabLst>
            </a:pPr>
            <a:r>
              <a:rPr sz="1600" spc="-35" dirty="0">
                <a:latin typeface="Calibri"/>
                <a:cs typeface="Calibri"/>
              </a:rPr>
              <a:t>Por </a:t>
            </a:r>
            <a:r>
              <a:rPr sz="1600" spc="-25" dirty="0">
                <a:latin typeface="Calibri"/>
                <a:cs typeface="Calibri"/>
              </a:rPr>
              <a:t>otro </a:t>
            </a:r>
            <a:r>
              <a:rPr sz="1600" spc="-15" dirty="0">
                <a:latin typeface="Calibri"/>
                <a:cs typeface="Calibri"/>
              </a:rPr>
              <a:t>lado </a:t>
            </a:r>
            <a:r>
              <a:rPr sz="1600" spc="-20" dirty="0">
                <a:latin typeface="Calibri"/>
                <a:cs typeface="Calibri"/>
              </a:rPr>
              <a:t>puesto </a:t>
            </a:r>
            <a:r>
              <a:rPr sz="1600" spc="-45" dirty="0">
                <a:latin typeface="Calibri"/>
                <a:cs typeface="Calibri"/>
              </a:rPr>
              <a:t>que </a:t>
            </a:r>
            <a:r>
              <a:rPr sz="1600" spc="-35" dirty="0">
                <a:latin typeface="Calibri"/>
                <a:cs typeface="Calibri"/>
              </a:rPr>
              <a:t>por </a:t>
            </a:r>
            <a:r>
              <a:rPr sz="1600" spc="-20" dirty="0">
                <a:latin typeface="Calibri"/>
                <a:cs typeface="Calibri"/>
              </a:rPr>
              <a:t>mínimo </a:t>
            </a:r>
            <a:r>
              <a:rPr sz="1600" spc="-45" dirty="0">
                <a:latin typeface="Calibri"/>
                <a:cs typeface="Calibri"/>
              </a:rPr>
              <a:t>que </a:t>
            </a:r>
            <a:r>
              <a:rPr sz="1600" spc="-25" dirty="0">
                <a:latin typeface="Calibri"/>
                <a:cs typeface="Calibri"/>
              </a:rPr>
              <a:t>sea </a:t>
            </a:r>
            <a:r>
              <a:rPr sz="1600" spc="-5" dirty="0">
                <a:latin typeface="Calibri"/>
                <a:cs typeface="Calibri"/>
              </a:rPr>
              <a:t>el diferencial </a:t>
            </a:r>
            <a:r>
              <a:rPr sz="1600" b="1" spc="35" dirty="0">
                <a:latin typeface="Calibri"/>
                <a:cs typeface="Calibri"/>
              </a:rPr>
              <a:t>B</a:t>
            </a:r>
            <a:r>
              <a:rPr sz="1600" spc="35" dirty="0">
                <a:latin typeface="Calibri"/>
                <a:cs typeface="Calibri"/>
              </a:rPr>
              <a:t>, </a:t>
            </a:r>
            <a:r>
              <a:rPr sz="1600" spc="-5" dirty="0">
                <a:latin typeface="Calibri"/>
                <a:cs typeface="Calibri"/>
              </a:rPr>
              <a:t>necesita </a:t>
            </a:r>
            <a:r>
              <a:rPr sz="1600" spc="-20" dirty="0">
                <a:latin typeface="Calibri"/>
                <a:cs typeface="Calibri"/>
              </a:rPr>
              <a:t>un  tiempo </a:t>
            </a:r>
            <a:r>
              <a:rPr sz="1600" spc="-30" dirty="0">
                <a:latin typeface="Calibri"/>
                <a:cs typeface="Calibri"/>
              </a:rPr>
              <a:t>para  </a:t>
            </a:r>
            <a:r>
              <a:rPr sz="1600" spc="-5" dirty="0">
                <a:latin typeface="Calibri"/>
                <a:cs typeface="Calibri"/>
              </a:rPr>
              <a:t>actuar, </a:t>
            </a:r>
            <a:r>
              <a:rPr sz="1600" spc="-35" dirty="0">
                <a:latin typeface="Calibri"/>
                <a:cs typeface="Calibri"/>
              </a:rPr>
              <a:t>por  </a:t>
            </a:r>
            <a:r>
              <a:rPr sz="1600" dirty="0">
                <a:latin typeface="Calibri"/>
                <a:cs typeface="Calibri"/>
              </a:rPr>
              <a:t>lo </a:t>
            </a:r>
            <a:r>
              <a:rPr sz="1600" spc="-45" dirty="0">
                <a:latin typeface="Calibri"/>
                <a:cs typeface="Calibri"/>
              </a:rPr>
              <a:t>que  </a:t>
            </a:r>
            <a:r>
              <a:rPr sz="1600" spc="-25" dirty="0">
                <a:latin typeface="Calibri"/>
                <a:cs typeface="Calibri"/>
              </a:rPr>
              <a:t>se  </a:t>
            </a:r>
            <a:r>
              <a:rPr sz="1600" spc="-30" dirty="0">
                <a:latin typeface="Calibri"/>
                <a:cs typeface="Calibri"/>
              </a:rPr>
              <a:t>requiere  </a:t>
            </a:r>
            <a:r>
              <a:rPr sz="1600" spc="-20" dirty="0">
                <a:latin typeface="Calibri"/>
                <a:cs typeface="Calibri"/>
              </a:rPr>
              <a:t>una </a:t>
            </a:r>
            <a:r>
              <a:rPr sz="1600" spc="-15" dirty="0">
                <a:latin typeface="Calibri"/>
                <a:cs typeface="Calibri"/>
              </a:rPr>
              <a:t>temporización </a:t>
            </a:r>
            <a:r>
              <a:rPr sz="1600" spc="-35" dirty="0">
                <a:latin typeface="Calibri"/>
                <a:cs typeface="Calibri"/>
              </a:rPr>
              <a:t>o  </a:t>
            </a:r>
            <a:r>
              <a:rPr sz="1600" spc="-30" dirty="0">
                <a:latin typeface="Calibri"/>
                <a:cs typeface="Calibri"/>
              </a:rPr>
              <a:t>retardo</a:t>
            </a:r>
            <a:r>
              <a:rPr sz="1600" spc="-50" dirty="0">
                <a:latin typeface="Calibri"/>
                <a:cs typeface="Calibri"/>
              </a:rPr>
              <a:t> </a:t>
            </a:r>
            <a:r>
              <a:rPr sz="1600" spc="-10" dirty="0">
                <a:latin typeface="Calibri"/>
                <a:cs typeface="Calibri"/>
              </a:rPr>
              <a:t>voluntario </a:t>
            </a:r>
            <a:r>
              <a:rPr sz="1600" spc="-25" dirty="0">
                <a:latin typeface="Calibri"/>
                <a:cs typeface="Calibri"/>
              </a:rPr>
              <a:t>en</a:t>
            </a:r>
            <a:endParaRPr sz="1600" dirty="0">
              <a:latin typeface="Calibri"/>
              <a:cs typeface="Calibri"/>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25450" y="299102"/>
            <a:ext cx="6629399" cy="2991203"/>
          </a:xfrm>
          <a:prstGeom prst="rect">
            <a:avLst/>
          </a:prstGeom>
        </p:spPr>
        <p:txBody>
          <a:bodyPr vert="horz" wrap="square" lIns="0" tIns="10795" rIns="0" bIns="0" rtlCol="0">
            <a:spAutoFit/>
          </a:bodyPr>
          <a:lstStyle/>
          <a:p>
            <a:pPr marL="12700" marR="5080" algn="just">
              <a:spcBef>
                <a:spcPts val="85"/>
              </a:spcBef>
            </a:pPr>
            <a:r>
              <a:rPr sz="1600" spc="-5" dirty="0">
                <a:latin typeface="Calibri"/>
                <a:cs typeface="Calibri"/>
              </a:rPr>
              <a:t>el </a:t>
            </a:r>
            <a:r>
              <a:rPr sz="1600" dirty="0">
                <a:latin typeface="Calibri"/>
                <a:cs typeface="Calibri"/>
              </a:rPr>
              <a:t>dispositivo </a:t>
            </a:r>
            <a:r>
              <a:rPr sz="1600" spc="-10" dirty="0">
                <a:latin typeface="Calibri"/>
                <a:cs typeface="Calibri"/>
              </a:rPr>
              <a:t>aguas arriba, </a:t>
            </a:r>
            <a:r>
              <a:rPr sz="1600" spc="-30" dirty="0">
                <a:latin typeface="Calibri"/>
                <a:cs typeface="Calibri"/>
              </a:rPr>
              <a:t>será </a:t>
            </a:r>
            <a:r>
              <a:rPr sz="1600" spc="-35" dirty="0">
                <a:latin typeface="Calibri"/>
                <a:cs typeface="Calibri"/>
              </a:rPr>
              <a:t>por </a:t>
            </a:r>
            <a:r>
              <a:rPr sz="1600" spc="-5" dirty="0">
                <a:latin typeface="Calibri"/>
                <a:cs typeface="Calibri"/>
              </a:rPr>
              <a:t>tanto </a:t>
            </a:r>
            <a:r>
              <a:rPr sz="1600" spc="-40" dirty="0">
                <a:latin typeface="Calibri"/>
                <a:cs typeface="Calibri"/>
              </a:rPr>
              <a:t>de </a:t>
            </a:r>
            <a:r>
              <a:rPr sz="1600" dirty="0">
                <a:latin typeface="Calibri"/>
                <a:cs typeface="Calibri"/>
              </a:rPr>
              <a:t>tipo </a:t>
            </a:r>
            <a:r>
              <a:rPr sz="1600" spc="-5" dirty="0">
                <a:latin typeface="Calibri"/>
                <a:cs typeface="Calibri"/>
              </a:rPr>
              <a:t>selectivo </a:t>
            </a:r>
            <a:r>
              <a:rPr sz="1600" spc="-15" dirty="0">
                <a:latin typeface="Calibri"/>
                <a:cs typeface="Calibri"/>
              </a:rPr>
              <a:t>y </a:t>
            </a:r>
            <a:r>
              <a:rPr sz="1600" spc="5" dirty="0">
                <a:latin typeface="Calibri"/>
                <a:cs typeface="Calibri"/>
              </a:rPr>
              <a:t>la </a:t>
            </a:r>
            <a:r>
              <a:rPr sz="1600" spc="-15" dirty="0">
                <a:latin typeface="Calibri"/>
                <a:cs typeface="Calibri"/>
              </a:rPr>
              <a:t>segunda </a:t>
            </a:r>
            <a:r>
              <a:rPr sz="1600" dirty="0">
                <a:latin typeface="Calibri"/>
                <a:cs typeface="Calibri"/>
              </a:rPr>
              <a:t>condición </a:t>
            </a:r>
            <a:r>
              <a:rPr sz="1600" spc="-45" dirty="0">
                <a:latin typeface="Calibri"/>
                <a:cs typeface="Calibri"/>
              </a:rPr>
              <a:t>que  </a:t>
            </a:r>
            <a:r>
              <a:rPr sz="1600" spc="-25" dirty="0">
                <a:latin typeface="Calibri"/>
                <a:cs typeface="Calibri"/>
              </a:rPr>
              <a:t>se </a:t>
            </a:r>
            <a:r>
              <a:rPr sz="1600" spc="-40" dirty="0">
                <a:latin typeface="Calibri"/>
                <a:cs typeface="Calibri"/>
              </a:rPr>
              <a:t>debe </a:t>
            </a:r>
            <a:r>
              <a:rPr sz="1600" spc="-15" dirty="0">
                <a:latin typeface="Calibri"/>
                <a:cs typeface="Calibri"/>
              </a:rPr>
              <a:t>cumplir </a:t>
            </a:r>
            <a:r>
              <a:rPr sz="1600" spc="-30" dirty="0">
                <a:latin typeface="Calibri"/>
                <a:cs typeface="Calibri"/>
              </a:rPr>
              <a:t>para </a:t>
            </a:r>
            <a:r>
              <a:rPr sz="1600" spc="-5" dirty="0">
                <a:latin typeface="Calibri"/>
                <a:cs typeface="Calibri"/>
              </a:rPr>
              <a:t>el </a:t>
            </a:r>
            <a:r>
              <a:rPr sz="1600" spc="-25" dirty="0">
                <a:latin typeface="Calibri"/>
                <a:cs typeface="Calibri"/>
              </a:rPr>
              <a:t>no </a:t>
            </a:r>
            <a:r>
              <a:rPr sz="1600" spc="-15" dirty="0">
                <a:latin typeface="Calibri"/>
                <a:cs typeface="Calibri"/>
              </a:rPr>
              <a:t>disparo </a:t>
            </a:r>
            <a:r>
              <a:rPr sz="1600" spc="-40" dirty="0">
                <a:latin typeface="Calibri"/>
                <a:cs typeface="Calibri"/>
              </a:rPr>
              <a:t>de </a:t>
            </a:r>
            <a:r>
              <a:rPr sz="1600" b="1" spc="-20" dirty="0">
                <a:latin typeface="Calibri"/>
                <a:cs typeface="Calibri"/>
              </a:rPr>
              <a:t>A </a:t>
            </a:r>
            <a:r>
              <a:rPr sz="1600" spc="-30" dirty="0">
                <a:latin typeface="Calibri"/>
                <a:cs typeface="Calibri"/>
              </a:rPr>
              <a:t>para </a:t>
            </a:r>
            <a:r>
              <a:rPr sz="1600" spc="-20" dirty="0">
                <a:latin typeface="Calibri"/>
                <a:cs typeface="Calibri"/>
              </a:rPr>
              <a:t>un defecto </a:t>
            </a:r>
            <a:r>
              <a:rPr sz="1600" spc="-10" dirty="0">
                <a:latin typeface="Calibri"/>
                <a:cs typeface="Calibri"/>
              </a:rPr>
              <a:t>aguas </a:t>
            </a:r>
            <a:r>
              <a:rPr sz="1600" spc="-20" dirty="0">
                <a:latin typeface="Calibri"/>
                <a:cs typeface="Calibri"/>
              </a:rPr>
              <a:t>debajo </a:t>
            </a:r>
            <a:r>
              <a:rPr sz="1600" spc="-40" dirty="0">
                <a:latin typeface="Calibri"/>
                <a:cs typeface="Calibri"/>
              </a:rPr>
              <a:t>de </a:t>
            </a:r>
            <a:r>
              <a:rPr sz="1600" b="1" spc="15" dirty="0">
                <a:latin typeface="Calibri"/>
                <a:cs typeface="Calibri"/>
              </a:rPr>
              <a:t>B </a:t>
            </a:r>
            <a:r>
              <a:rPr sz="1600" spc="-25" dirty="0">
                <a:latin typeface="Calibri"/>
                <a:cs typeface="Calibri"/>
              </a:rPr>
              <a:t>es </a:t>
            </a:r>
            <a:r>
              <a:rPr sz="1600" spc="-45" dirty="0">
                <a:latin typeface="Calibri"/>
                <a:cs typeface="Calibri"/>
              </a:rPr>
              <a:t>que </a:t>
            </a:r>
            <a:r>
              <a:rPr sz="1600" spc="-5" dirty="0">
                <a:latin typeface="Calibri"/>
                <a:cs typeface="Calibri"/>
              </a:rPr>
              <a:t>el  </a:t>
            </a:r>
            <a:r>
              <a:rPr sz="1600" spc="-20" dirty="0">
                <a:latin typeface="Calibri"/>
                <a:cs typeface="Calibri"/>
              </a:rPr>
              <a:t>tiempo </a:t>
            </a:r>
            <a:r>
              <a:rPr sz="1600" dirty="0">
                <a:latin typeface="Calibri"/>
                <a:cs typeface="Calibri"/>
              </a:rPr>
              <a:t>total </a:t>
            </a:r>
            <a:r>
              <a:rPr sz="1600" spc="-40" dirty="0">
                <a:latin typeface="Calibri"/>
                <a:cs typeface="Calibri"/>
              </a:rPr>
              <a:t>de </a:t>
            </a:r>
            <a:r>
              <a:rPr sz="1600" spc="-10" dirty="0">
                <a:latin typeface="Calibri"/>
                <a:cs typeface="Calibri"/>
              </a:rPr>
              <a:t>funcionamiento </a:t>
            </a:r>
            <a:r>
              <a:rPr sz="1600" b="1" spc="45" dirty="0">
                <a:latin typeface="Calibri"/>
                <a:cs typeface="Calibri"/>
              </a:rPr>
              <a:t>tf </a:t>
            </a:r>
            <a:r>
              <a:rPr sz="1600" spc="-20" dirty="0">
                <a:latin typeface="Calibri"/>
                <a:cs typeface="Calibri"/>
              </a:rPr>
              <a:t>del interruptor </a:t>
            </a:r>
            <a:r>
              <a:rPr sz="1600" spc="-10" dirty="0">
                <a:latin typeface="Calibri"/>
                <a:cs typeface="Calibri"/>
              </a:rPr>
              <a:t>diferencial situado aguas </a:t>
            </a:r>
            <a:r>
              <a:rPr sz="1600" dirty="0">
                <a:latin typeface="Calibri"/>
                <a:cs typeface="Calibri"/>
              </a:rPr>
              <a:t>abajo, </a:t>
            </a:r>
            <a:r>
              <a:rPr sz="1600" spc="-25" dirty="0">
                <a:latin typeface="Calibri"/>
                <a:cs typeface="Calibri"/>
              </a:rPr>
              <a:t>sea  </a:t>
            </a:r>
            <a:r>
              <a:rPr sz="1600" spc="-45" dirty="0">
                <a:latin typeface="Calibri"/>
                <a:cs typeface="Calibri"/>
              </a:rPr>
              <a:t>menor que </a:t>
            </a:r>
            <a:r>
              <a:rPr sz="1600" spc="-5" dirty="0">
                <a:latin typeface="Calibri"/>
                <a:cs typeface="Calibri"/>
              </a:rPr>
              <a:t>el </a:t>
            </a:r>
            <a:r>
              <a:rPr sz="1600" spc="-20" dirty="0">
                <a:latin typeface="Calibri"/>
                <a:cs typeface="Calibri"/>
              </a:rPr>
              <a:t>tiempo </a:t>
            </a:r>
            <a:r>
              <a:rPr sz="1600" spc="5" dirty="0">
                <a:latin typeface="Calibri"/>
                <a:cs typeface="Calibri"/>
              </a:rPr>
              <a:t>límite </a:t>
            </a:r>
            <a:r>
              <a:rPr sz="1600" spc="-40" dirty="0">
                <a:latin typeface="Calibri"/>
                <a:cs typeface="Calibri"/>
              </a:rPr>
              <a:t>de </a:t>
            </a:r>
            <a:r>
              <a:rPr sz="1600" spc="-25" dirty="0">
                <a:latin typeface="Calibri"/>
                <a:cs typeface="Calibri"/>
              </a:rPr>
              <a:t>no respuesta </a:t>
            </a:r>
            <a:r>
              <a:rPr sz="1600" b="1" spc="10" dirty="0">
                <a:latin typeface="Calibri"/>
                <a:cs typeface="Calibri"/>
              </a:rPr>
              <a:t>tr </a:t>
            </a:r>
            <a:r>
              <a:rPr sz="1600" spc="-20" dirty="0">
                <a:latin typeface="Calibri"/>
                <a:cs typeface="Calibri"/>
              </a:rPr>
              <a:t>del interruptor </a:t>
            </a:r>
            <a:r>
              <a:rPr sz="1600" spc="-10" dirty="0">
                <a:latin typeface="Calibri"/>
                <a:cs typeface="Calibri"/>
              </a:rPr>
              <a:t>diferencial </a:t>
            </a:r>
            <a:r>
              <a:rPr sz="1600" spc="-15" dirty="0">
                <a:latin typeface="Calibri"/>
                <a:cs typeface="Calibri"/>
              </a:rPr>
              <a:t>situado  </a:t>
            </a:r>
            <a:r>
              <a:rPr sz="1600" spc="-10" dirty="0">
                <a:latin typeface="Calibri"/>
                <a:cs typeface="Calibri"/>
              </a:rPr>
              <a:t>aguas arriba, </a:t>
            </a:r>
            <a:r>
              <a:rPr sz="1600" spc="-30" dirty="0">
                <a:latin typeface="Calibri"/>
                <a:cs typeface="Calibri"/>
              </a:rPr>
              <a:t>para </a:t>
            </a:r>
            <a:r>
              <a:rPr sz="1600" spc="-15" dirty="0">
                <a:latin typeface="Calibri"/>
                <a:cs typeface="Calibri"/>
              </a:rPr>
              <a:t>cualquier valor </a:t>
            </a:r>
            <a:r>
              <a:rPr sz="1600" spc="-40" dirty="0">
                <a:latin typeface="Calibri"/>
                <a:cs typeface="Calibri"/>
              </a:rPr>
              <a:t>de </a:t>
            </a:r>
            <a:r>
              <a:rPr sz="1600" spc="-10" dirty="0">
                <a:latin typeface="Calibri"/>
                <a:cs typeface="Calibri"/>
              </a:rPr>
              <a:t>corriente. </a:t>
            </a:r>
            <a:r>
              <a:rPr sz="1600" spc="-15" dirty="0">
                <a:latin typeface="Calibri"/>
                <a:cs typeface="Calibri"/>
              </a:rPr>
              <a:t>Esto</a:t>
            </a:r>
            <a:r>
              <a:rPr sz="1600" spc="45" dirty="0">
                <a:latin typeface="Calibri"/>
                <a:cs typeface="Calibri"/>
              </a:rPr>
              <a:t> </a:t>
            </a:r>
            <a:r>
              <a:rPr sz="1600" spc="-5" dirty="0">
                <a:latin typeface="Calibri"/>
                <a:cs typeface="Calibri"/>
              </a:rPr>
              <a:t>es:</a:t>
            </a:r>
            <a:endParaRPr sz="1600" dirty="0">
              <a:latin typeface="Calibri"/>
              <a:cs typeface="Calibri"/>
            </a:endParaRPr>
          </a:p>
          <a:p>
            <a:pPr algn="just">
              <a:spcBef>
                <a:spcPts val="55"/>
              </a:spcBef>
            </a:pPr>
            <a:endParaRPr sz="1600" dirty="0">
              <a:latin typeface="Times New Roman"/>
              <a:cs typeface="Times New Roman"/>
            </a:endParaRPr>
          </a:p>
          <a:p>
            <a:pPr marL="12700" algn="just"/>
            <a:r>
              <a:rPr sz="1600" b="1" spc="10" dirty="0">
                <a:latin typeface="Calibri"/>
                <a:cs typeface="Calibri"/>
              </a:rPr>
              <a:t>tr </a:t>
            </a:r>
            <a:r>
              <a:rPr sz="1600" b="1" spc="100" dirty="0">
                <a:latin typeface="Calibri"/>
                <a:cs typeface="Calibri"/>
              </a:rPr>
              <a:t>(A) </a:t>
            </a:r>
            <a:r>
              <a:rPr sz="1600" b="1" spc="65" dirty="0">
                <a:latin typeface="Calibri"/>
                <a:cs typeface="Calibri"/>
              </a:rPr>
              <a:t>&gt; </a:t>
            </a:r>
            <a:r>
              <a:rPr sz="1600" b="1" spc="45" dirty="0">
                <a:latin typeface="Calibri"/>
                <a:cs typeface="Calibri"/>
              </a:rPr>
              <a:t>tf</a:t>
            </a:r>
            <a:r>
              <a:rPr sz="1600" b="1" spc="140" dirty="0">
                <a:latin typeface="Calibri"/>
                <a:cs typeface="Calibri"/>
              </a:rPr>
              <a:t> </a:t>
            </a:r>
            <a:r>
              <a:rPr sz="1600" b="1" spc="110" dirty="0">
                <a:latin typeface="Calibri"/>
                <a:cs typeface="Calibri"/>
              </a:rPr>
              <a:t>(B)</a:t>
            </a:r>
            <a:endParaRPr sz="1600" dirty="0">
              <a:latin typeface="Calibri"/>
              <a:cs typeface="Calibri"/>
            </a:endParaRPr>
          </a:p>
          <a:p>
            <a:pPr algn="just"/>
            <a:endParaRPr sz="1600" dirty="0">
              <a:latin typeface="Times New Roman"/>
              <a:cs typeface="Times New Roman"/>
            </a:endParaRPr>
          </a:p>
          <a:p>
            <a:pPr marL="12700" algn="just"/>
            <a:r>
              <a:rPr sz="1600" spc="-25" dirty="0">
                <a:latin typeface="Calibri"/>
                <a:cs typeface="Calibri"/>
              </a:rPr>
              <a:t>Donde:</a:t>
            </a:r>
            <a:endParaRPr sz="1600" dirty="0">
              <a:latin typeface="Calibri"/>
              <a:cs typeface="Calibri"/>
            </a:endParaRPr>
          </a:p>
          <a:p>
            <a:pPr marL="12700" algn="just">
              <a:spcBef>
                <a:spcPts val="25"/>
              </a:spcBef>
            </a:pPr>
            <a:r>
              <a:rPr sz="1600" b="1" spc="10" dirty="0">
                <a:latin typeface="Calibri"/>
                <a:cs typeface="Calibri"/>
              </a:rPr>
              <a:t>tr </a:t>
            </a:r>
            <a:r>
              <a:rPr sz="1600" dirty="0">
                <a:latin typeface="Calibri"/>
                <a:cs typeface="Calibri"/>
              </a:rPr>
              <a:t>= </a:t>
            </a:r>
            <a:r>
              <a:rPr sz="1600" spc="-20" dirty="0">
                <a:latin typeface="Calibri"/>
                <a:cs typeface="Calibri"/>
              </a:rPr>
              <a:t>tiempo </a:t>
            </a:r>
            <a:r>
              <a:rPr sz="1600" spc="-40" dirty="0">
                <a:latin typeface="Calibri"/>
                <a:cs typeface="Calibri"/>
              </a:rPr>
              <a:t>de </a:t>
            </a:r>
            <a:r>
              <a:rPr sz="1600" spc="-25" dirty="0">
                <a:latin typeface="Calibri"/>
                <a:cs typeface="Calibri"/>
              </a:rPr>
              <a:t>no respuesta </a:t>
            </a:r>
            <a:r>
              <a:rPr sz="1600" spc="-35" dirty="0">
                <a:latin typeface="Calibri"/>
                <a:cs typeface="Calibri"/>
              </a:rPr>
              <a:t>o </a:t>
            </a:r>
            <a:r>
              <a:rPr sz="1600" spc="-30" dirty="0">
                <a:latin typeface="Calibri"/>
                <a:cs typeface="Calibri"/>
              </a:rPr>
              <a:t>retardo </a:t>
            </a:r>
            <a:r>
              <a:rPr sz="1600" spc="-15" dirty="0">
                <a:latin typeface="Calibri"/>
                <a:cs typeface="Calibri"/>
              </a:rPr>
              <a:t>del</a:t>
            </a:r>
            <a:r>
              <a:rPr sz="1600" spc="175" dirty="0">
                <a:latin typeface="Calibri"/>
                <a:cs typeface="Calibri"/>
              </a:rPr>
              <a:t> </a:t>
            </a:r>
            <a:r>
              <a:rPr sz="1600" spc="-15" dirty="0">
                <a:latin typeface="Calibri"/>
                <a:cs typeface="Calibri"/>
              </a:rPr>
              <a:t>disparo</a:t>
            </a:r>
            <a:endParaRPr sz="1600" dirty="0">
              <a:latin typeface="Calibri"/>
              <a:cs typeface="Calibri"/>
            </a:endParaRPr>
          </a:p>
          <a:p>
            <a:pPr marL="12700" marR="97155" algn="just">
              <a:spcBef>
                <a:spcPts val="95"/>
              </a:spcBef>
            </a:pPr>
            <a:r>
              <a:rPr sz="1600" b="1" spc="45" dirty="0">
                <a:latin typeface="Calibri"/>
                <a:cs typeface="Calibri"/>
              </a:rPr>
              <a:t>tf </a:t>
            </a:r>
            <a:r>
              <a:rPr sz="1600" dirty="0">
                <a:latin typeface="Calibri"/>
                <a:cs typeface="Calibri"/>
              </a:rPr>
              <a:t>= </a:t>
            </a:r>
            <a:r>
              <a:rPr sz="1600" spc="-20" dirty="0">
                <a:latin typeface="Calibri"/>
                <a:cs typeface="Calibri"/>
              </a:rPr>
              <a:t>tiempo </a:t>
            </a:r>
            <a:r>
              <a:rPr sz="1600" spc="-40" dirty="0">
                <a:latin typeface="Calibri"/>
                <a:cs typeface="Calibri"/>
              </a:rPr>
              <a:t>de </a:t>
            </a:r>
            <a:r>
              <a:rPr sz="1600" spc="-5" dirty="0">
                <a:latin typeface="Calibri"/>
                <a:cs typeface="Calibri"/>
              </a:rPr>
              <a:t>funcionamiento, </a:t>
            </a:r>
            <a:r>
              <a:rPr sz="1600" spc="-30" dirty="0">
                <a:latin typeface="Calibri"/>
                <a:cs typeface="Calibri"/>
              </a:rPr>
              <a:t>desde </a:t>
            </a:r>
            <a:r>
              <a:rPr sz="1600" spc="5" dirty="0">
                <a:latin typeface="Calibri"/>
                <a:cs typeface="Calibri"/>
              </a:rPr>
              <a:t>la </a:t>
            </a:r>
            <a:r>
              <a:rPr sz="1600" spc="-10" dirty="0">
                <a:latin typeface="Calibri"/>
                <a:cs typeface="Calibri"/>
              </a:rPr>
              <a:t>detección </a:t>
            </a:r>
            <a:r>
              <a:rPr sz="1600" spc="-15" dirty="0">
                <a:latin typeface="Calibri"/>
                <a:cs typeface="Calibri"/>
              </a:rPr>
              <a:t>del </a:t>
            </a:r>
            <a:r>
              <a:rPr sz="1600" spc="-20" dirty="0">
                <a:latin typeface="Calibri"/>
                <a:cs typeface="Calibri"/>
              </a:rPr>
              <a:t>defecto a </a:t>
            </a:r>
            <a:r>
              <a:rPr sz="1600" spc="5" dirty="0">
                <a:latin typeface="Calibri"/>
                <a:cs typeface="Calibri"/>
              </a:rPr>
              <a:t>la </a:t>
            </a:r>
            <a:r>
              <a:rPr sz="1600" spc="-10" dirty="0">
                <a:latin typeface="Calibri"/>
                <a:cs typeface="Calibri"/>
              </a:rPr>
              <a:t>interrupción </a:t>
            </a:r>
            <a:r>
              <a:rPr sz="1600" dirty="0">
                <a:latin typeface="Calibri"/>
                <a:cs typeface="Calibri"/>
              </a:rPr>
              <a:t>total  </a:t>
            </a:r>
            <a:r>
              <a:rPr sz="1600" spc="-40" dirty="0">
                <a:latin typeface="Calibri"/>
                <a:cs typeface="Calibri"/>
              </a:rPr>
              <a:t>de </a:t>
            </a:r>
            <a:r>
              <a:rPr sz="1600" spc="5" dirty="0">
                <a:latin typeface="Calibri"/>
                <a:cs typeface="Calibri"/>
              </a:rPr>
              <a:t>la </a:t>
            </a:r>
            <a:r>
              <a:rPr sz="1600" spc="-15" dirty="0">
                <a:latin typeface="Calibri"/>
                <a:cs typeface="Calibri"/>
              </a:rPr>
              <a:t>corriente </a:t>
            </a:r>
            <a:r>
              <a:rPr sz="1600" spc="-40" dirty="0">
                <a:latin typeface="Calibri"/>
                <a:cs typeface="Calibri"/>
              </a:rPr>
              <a:t>de</a:t>
            </a:r>
            <a:r>
              <a:rPr sz="1600" spc="-120" dirty="0">
                <a:latin typeface="Calibri"/>
                <a:cs typeface="Calibri"/>
              </a:rPr>
              <a:t> </a:t>
            </a:r>
            <a:r>
              <a:rPr sz="1600" spc="-10" dirty="0">
                <a:latin typeface="Calibri"/>
                <a:cs typeface="Calibri"/>
              </a:rPr>
              <a:t>defecto.</a:t>
            </a:r>
            <a:endParaRPr sz="1600" dirty="0">
              <a:latin typeface="Calibri"/>
              <a:cs typeface="Calibri"/>
            </a:endParaRPr>
          </a:p>
        </p:txBody>
      </p:sp>
      <p:sp>
        <p:nvSpPr>
          <p:cNvPr id="3" name="object 3"/>
          <p:cNvSpPr/>
          <p:nvPr/>
        </p:nvSpPr>
        <p:spPr>
          <a:xfrm>
            <a:off x="3400044" y="5962650"/>
            <a:ext cx="0" cy="95250"/>
          </a:xfrm>
          <a:custGeom>
            <a:avLst/>
            <a:gdLst/>
            <a:ahLst/>
            <a:cxnLst/>
            <a:rect l="l" t="t" r="r" b="b"/>
            <a:pathLst>
              <a:path h="95250">
                <a:moveTo>
                  <a:pt x="0" y="0"/>
                </a:moveTo>
                <a:lnTo>
                  <a:pt x="0" y="95250"/>
                </a:lnTo>
              </a:path>
            </a:pathLst>
          </a:custGeom>
          <a:ln w="9525">
            <a:solidFill>
              <a:srgbClr val="800040"/>
            </a:solidFill>
          </a:ln>
        </p:spPr>
        <p:txBody>
          <a:bodyPr wrap="square" lIns="0" tIns="0" rIns="0" bIns="0" rtlCol="0"/>
          <a:lstStyle/>
          <a:p>
            <a:endParaRPr/>
          </a:p>
        </p:txBody>
      </p:sp>
      <p:sp>
        <p:nvSpPr>
          <p:cNvPr id="4" name="object 4"/>
          <p:cNvSpPr/>
          <p:nvPr/>
        </p:nvSpPr>
        <p:spPr>
          <a:xfrm>
            <a:off x="3876294" y="4819650"/>
            <a:ext cx="285750" cy="0"/>
          </a:xfrm>
          <a:custGeom>
            <a:avLst/>
            <a:gdLst/>
            <a:ahLst/>
            <a:cxnLst/>
            <a:rect l="l" t="t" r="r" b="b"/>
            <a:pathLst>
              <a:path w="285750">
                <a:moveTo>
                  <a:pt x="0" y="0"/>
                </a:moveTo>
                <a:lnTo>
                  <a:pt x="285750" y="0"/>
                </a:lnTo>
              </a:path>
            </a:pathLst>
          </a:custGeom>
          <a:ln w="9525">
            <a:solidFill>
              <a:srgbClr val="800040"/>
            </a:solidFill>
          </a:ln>
        </p:spPr>
        <p:txBody>
          <a:bodyPr wrap="square" lIns="0" tIns="0" rIns="0" bIns="0" rtlCol="0"/>
          <a:lstStyle/>
          <a:p>
            <a:endParaRPr/>
          </a:p>
        </p:txBody>
      </p:sp>
      <p:sp>
        <p:nvSpPr>
          <p:cNvPr id="5" name="object 5"/>
          <p:cNvSpPr/>
          <p:nvPr/>
        </p:nvSpPr>
        <p:spPr>
          <a:xfrm>
            <a:off x="3304794" y="5391150"/>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6" name="object 6"/>
          <p:cNvSpPr/>
          <p:nvPr/>
        </p:nvSpPr>
        <p:spPr>
          <a:xfrm>
            <a:off x="3300031" y="5672137"/>
            <a:ext cx="199262" cy="104012"/>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400044" y="5581650"/>
            <a:ext cx="0" cy="285750"/>
          </a:xfrm>
          <a:custGeom>
            <a:avLst/>
            <a:gdLst/>
            <a:ahLst/>
            <a:cxnLst/>
            <a:rect l="l" t="t" r="r" b="b"/>
            <a:pathLst>
              <a:path h="285750">
                <a:moveTo>
                  <a:pt x="0" y="0"/>
                </a:moveTo>
                <a:lnTo>
                  <a:pt x="0" y="285750"/>
                </a:lnTo>
              </a:path>
            </a:pathLst>
          </a:custGeom>
          <a:ln w="9525">
            <a:solidFill>
              <a:srgbClr val="0000FF"/>
            </a:solidFill>
          </a:ln>
        </p:spPr>
        <p:txBody>
          <a:bodyPr wrap="square" lIns="0" tIns="0" rIns="0" bIns="0" rtlCol="0"/>
          <a:lstStyle/>
          <a:p>
            <a:endParaRPr/>
          </a:p>
        </p:txBody>
      </p:sp>
      <p:sp>
        <p:nvSpPr>
          <p:cNvPr id="8" name="object 8"/>
          <p:cNvSpPr/>
          <p:nvPr/>
        </p:nvSpPr>
        <p:spPr>
          <a:xfrm>
            <a:off x="3228594" y="5724144"/>
            <a:ext cx="76200" cy="0"/>
          </a:xfrm>
          <a:custGeom>
            <a:avLst/>
            <a:gdLst/>
            <a:ahLst/>
            <a:cxnLst/>
            <a:rect l="l" t="t" r="r" b="b"/>
            <a:pathLst>
              <a:path w="76200">
                <a:moveTo>
                  <a:pt x="76200" y="0"/>
                </a:moveTo>
                <a:lnTo>
                  <a:pt x="0" y="0"/>
                </a:lnTo>
              </a:path>
            </a:pathLst>
          </a:custGeom>
          <a:ln w="9525">
            <a:solidFill>
              <a:srgbClr val="0000FF"/>
            </a:solidFill>
          </a:ln>
        </p:spPr>
        <p:txBody>
          <a:bodyPr wrap="square" lIns="0" tIns="0" rIns="0" bIns="0" rtlCol="0"/>
          <a:lstStyle/>
          <a:p>
            <a:endParaRPr/>
          </a:p>
        </p:txBody>
      </p:sp>
      <p:sp>
        <p:nvSpPr>
          <p:cNvPr id="9" name="object 9"/>
          <p:cNvSpPr/>
          <p:nvPr/>
        </p:nvSpPr>
        <p:spPr>
          <a:xfrm>
            <a:off x="3209544" y="5486400"/>
            <a:ext cx="142875" cy="0"/>
          </a:xfrm>
          <a:custGeom>
            <a:avLst/>
            <a:gdLst/>
            <a:ahLst/>
            <a:cxnLst/>
            <a:rect l="l" t="t" r="r" b="b"/>
            <a:pathLst>
              <a:path w="142875">
                <a:moveTo>
                  <a:pt x="142494" y="0"/>
                </a:moveTo>
                <a:lnTo>
                  <a:pt x="0" y="0"/>
                </a:lnTo>
              </a:path>
            </a:pathLst>
          </a:custGeom>
          <a:ln w="9525">
            <a:solidFill>
              <a:srgbClr val="0000FF"/>
            </a:solidFill>
          </a:ln>
        </p:spPr>
        <p:txBody>
          <a:bodyPr wrap="square" lIns="0" tIns="0" rIns="0" bIns="0" rtlCol="0"/>
          <a:lstStyle/>
          <a:p>
            <a:endParaRPr/>
          </a:p>
        </p:txBody>
      </p:sp>
      <p:sp>
        <p:nvSpPr>
          <p:cNvPr id="10" name="object 10"/>
          <p:cNvSpPr/>
          <p:nvPr/>
        </p:nvSpPr>
        <p:spPr>
          <a:xfrm>
            <a:off x="3228594" y="5457444"/>
            <a:ext cx="0" cy="266700"/>
          </a:xfrm>
          <a:custGeom>
            <a:avLst/>
            <a:gdLst/>
            <a:ahLst/>
            <a:cxnLst/>
            <a:rect l="l" t="t" r="r" b="b"/>
            <a:pathLst>
              <a:path h="266700">
                <a:moveTo>
                  <a:pt x="0" y="0"/>
                </a:moveTo>
                <a:lnTo>
                  <a:pt x="0" y="266700"/>
                </a:lnTo>
              </a:path>
            </a:pathLst>
          </a:custGeom>
          <a:ln w="9525">
            <a:solidFill>
              <a:srgbClr val="0000FF"/>
            </a:solidFill>
          </a:ln>
        </p:spPr>
        <p:txBody>
          <a:bodyPr wrap="square" lIns="0" tIns="0" rIns="0" bIns="0" rtlCol="0"/>
          <a:lstStyle/>
          <a:p>
            <a:endParaRPr/>
          </a:p>
        </p:txBody>
      </p:sp>
      <p:sp>
        <p:nvSpPr>
          <p:cNvPr id="11" name="object 11"/>
          <p:cNvSpPr/>
          <p:nvPr/>
        </p:nvSpPr>
        <p:spPr>
          <a:xfrm>
            <a:off x="3209544" y="5457444"/>
            <a:ext cx="38100" cy="57150"/>
          </a:xfrm>
          <a:custGeom>
            <a:avLst/>
            <a:gdLst/>
            <a:ahLst/>
            <a:cxnLst/>
            <a:rect l="l" t="t" r="r" b="b"/>
            <a:pathLst>
              <a:path w="38100" h="57150">
                <a:moveTo>
                  <a:pt x="0" y="0"/>
                </a:moveTo>
                <a:lnTo>
                  <a:pt x="38100" y="0"/>
                </a:lnTo>
                <a:lnTo>
                  <a:pt x="38100" y="57150"/>
                </a:lnTo>
                <a:lnTo>
                  <a:pt x="0" y="57150"/>
                </a:lnTo>
                <a:lnTo>
                  <a:pt x="0" y="0"/>
                </a:lnTo>
                <a:close/>
              </a:path>
            </a:pathLst>
          </a:custGeom>
          <a:ln w="9525">
            <a:solidFill>
              <a:srgbClr val="0000FF"/>
            </a:solidFill>
          </a:ln>
        </p:spPr>
        <p:txBody>
          <a:bodyPr wrap="square" lIns="0" tIns="0" rIns="0" bIns="0" rtlCol="0"/>
          <a:lstStyle/>
          <a:p>
            <a:endParaRPr/>
          </a:p>
        </p:txBody>
      </p:sp>
      <p:sp>
        <p:nvSpPr>
          <p:cNvPr id="12" name="object 12"/>
          <p:cNvSpPr/>
          <p:nvPr/>
        </p:nvSpPr>
        <p:spPr>
          <a:xfrm>
            <a:off x="3400044" y="5105400"/>
            <a:ext cx="0" cy="285750"/>
          </a:xfrm>
          <a:custGeom>
            <a:avLst/>
            <a:gdLst/>
            <a:ahLst/>
            <a:cxnLst/>
            <a:rect l="l" t="t" r="r" b="b"/>
            <a:pathLst>
              <a:path h="285750">
                <a:moveTo>
                  <a:pt x="0" y="285750"/>
                </a:moveTo>
                <a:lnTo>
                  <a:pt x="0" y="0"/>
                </a:lnTo>
              </a:path>
            </a:pathLst>
          </a:custGeom>
          <a:ln w="9525">
            <a:solidFill>
              <a:srgbClr val="0000FF"/>
            </a:solidFill>
          </a:ln>
        </p:spPr>
        <p:txBody>
          <a:bodyPr wrap="square" lIns="0" tIns="0" rIns="0" bIns="0" rtlCol="0"/>
          <a:lstStyle/>
          <a:p>
            <a:endParaRPr/>
          </a:p>
        </p:txBody>
      </p:sp>
      <p:sp>
        <p:nvSpPr>
          <p:cNvPr id="13" name="object 13"/>
          <p:cNvSpPr txBox="1"/>
          <p:nvPr/>
        </p:nvSpPr>
        <p:spPr>
          <a:xfrm>
            <a:off x="3577848" y="5462265"/>
            <a:ext cx="140970" cy="208279"/>
          </a:xfrm>
          <a:prstGeom prst="rect">
            <a:avLst/>
          </a:prstGeom>
        </p:spPr>
        <p:txBody>
          <a:bodyPr vert="horz" wrap="square" lIns="0" tIns="12700" rIns="0" bIns="0" rtlCol="0">
            <a:spAutoFit/>
          </a:bodyPr>
          <a:lstStyle/>
          <a:p>
            <a:pPr marL="12700">
              <a:lnSpc>
                <a:spcPct val="100000"/>
              </a:lnSpc>
              <a:spcBef>
                <a:spcPts val="100"/>
              </a:spcBef>
            </a:pPr>
            <a:r>
              <a:rPr sz="1200" b="1" spc="35" dirty="0">
                <a:solidFill>
                  <a:srgbClr val="000080"/>
                </a:solidFill>
                <a:latin typeface="Arial"/>
                <a:cs typeface="Arial"/>
              </a:rPr>
              <a:t>B</a:t>
            </a:r>
            <a:endParaRPr sz="1200">
              <a:latin typeface="Arial"/>
              <a:cs typeface="Arial"/>
            </a:endParaRPr>
          </a:p>
        </p:txBody>
      </p:sp>
      <p:sp>
        <p:nvSpPr>
          <p:cNvPr id="14" name="object 14"/>
          <p:cNvSpPr/>
          <p:nvPr/>
        </p:nvSpPr>
        <p:spPr>
          <a:xfrm>
            <a:off x="3400044" y="5867400"/>
            <a:ext cx="0" cy="95250"/>
          </a:xfrm>
          <a:custGeom>
            <a:avLst/>
            <a:gdLst/>
            <a:ahLst/>
            <a:cxnLst/>
            <a:rect l="l" t="t" r="r" b="b"/>
            <a:pathLst>
              <a:path h="95250">
                <a:moveTo>
                  <a:pt x="0" y="95250"/>
                </a:moveTo>
                <a:lnTo>
                  <a:pt x="0" y="0"/>
                </a:lnTo>
              </a:path>
            </a:pathLst>
          </a:custGeom>
          <a:ln w="9525">
            <a:solidFill>
              <a:srgbClr val="FF0000"/>
            </a:solidFill>
          </a:ln>
        </p:spPr>
        <p:txBody>
          <a:bodyPr wrap="square" lIns="0" tIns="0" rIns="0" bIns="0" rtlCol="0"/>
          <a:lstStyle/>
          <a:p>
            <a:endParaRPr/>
          </a:p>
        </p:txBody>
      </p:sp>
      <p:sp>
        <p:nvSpPr>
          <p:cNvPr id="15" name="object 15"/>
          <p:cNvSpPr/>
          <p:nvPr/>
        </p:nvSpPr>
        <p:spPr>
          <a:xfrm>
            <a:off x="3400044" y="5010150"/>
            <a:ext cx="0" cy="95250"/>
          </a:xfrm>
          <a:custGeom>
            <a:avLst/>
            <a:gdLst/>
            <a:ahLst/>
            <a:cxnLst/>
            <a:rect l="l" t="t" r="r" b="b"/>
            <a:pathLst>
              <a:path h="95250">
                <a:moveTo>
                  <a:pt x="0" y="0"/>
                </a:moveTo>
                <a:lnTo>
                  <a:pt x="0" y="95250"/>
                </a:lnTo>
              </a:path>
            </a:pathLst>
          </a:custGeom>
          <a:ln w="9525">
            <a:solidFill>
              <a:srgbClr val="FF0000"/>
            </a:solidFill>
          </a:ln>
        </p:spPr>
        <p:txBody>
          <a:bodyPr wrap="square" lIns="0" tIns="0" rIns="0" bIns="0" rtlCol="0"/>
          <a:lstStyle/>
          <a:p>
            <a:endParaRPr/>
          </a:p>
        </p:txBody>
      </p:sp>
      <p:sp>
        <p:nvSpPr>
          <p:cNvPr id="16" name="object 16"/>
          <p:cNvSpPr/>
          <p:nvPr/>
        </p:nvSpPr>
        <p:spPr>
          <a:xfrm>
            <a:off x="3400044" y="4819650"/>
            <a:ext cx="0" cy="190500"/>
          </a:xfrm>
          <a:custGeom>
            <a:avLst/>
            <a:gdLst/>
            <a:ahLst/>
            <a:cxnLst/>
            <a:rect l="l" t="t" r="r" b="b"/>
            <a:pathLst>
              <a:path h="190500">
                <a:moveTo>
                  <a:pt x="0" y="190500"/>
                </a:moveTo>
                <a:lnTo>
                  <a:pt x="0" y="0"/>
                </a:lnTo>
              </a:path>
            </a:pathLst>
          </a:custGeom>
          <a:ln w="9525">
            <a:solidFill>
              <a:srgbClr val="800040"/>
            </a:solidFill>
          </a:ln>
        </p:spPr>
        <p:txBody>
          <a:bodyPr wrap="square" lIns="0" tIns="0" rIns="0" bIns="0" rtlCol="0"/>
          <a:lstStyle/>
          <a:p>
            <a:endParaRPr/>
          </a:p>
        </p:txBody>
      </p:sp>
      <p:sp>
        <p:nvSpPr>
          <p:cNvPr id="17" name="object 17"/>
          <p:cNvSpPr/>
          <p:nvPr/>
        </p:nvSpPr>
        <p:spPr>
          <a:xfrm>
            <a:off x="3876294" y="3676650"/>
            <a:ext cx="0" cy="95250"/>
          </a:xfrm>
          <a:custGeom>
            <a:avLst/>
            <a:gdLst/>
            <a:ahLst/>
            <a:cxnLst/>
            <a:rect l="l" t="t" r="r" b="b"/>
            <a:pathLst>
              <a:path h="95250">
                <a:moveTo>
                  <a:pt x="0" y="95250"/>
                </a:moveTo>
                <a:lnTo>
                  <a:pt x="0" y="0"/>
                </a:lnTo>
              </a:path>
            </a:pathLst>
          </a:custGeom>
          <a:ln w="9525">
            <a:solidFill>
              <a:srgbClr val="800040"/>
            </a:solidFill>
          </a:ln>
        </p:spPr>
        <p:txBody>
          <a:bodyPr wrap="square" lIns="0" tIns="0" rIns="0" bIns="0" rtlCol="0"/>
          <a:lstStyle/>
          <a:p>
            <a:endParaRPr/>
          </a:p>
        </p:txBody>
      </p:sp>
      <p:sp>
        <p:nvSpPr>
          <p:cNvPr id="18" name="object 18"/>
          <p:cNvSpPr/>
          <p:nvPr/>
        </p:nvSpPr>
        <p:spPr>
          <a:xfrm>
            <a:off x="3781044" y="4152900"/>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19" name="object 19"/>
          <p:cNvSpPr/>
          <p:nvPr/>
        </p:nvSpPr>
        <p:spPr>
          <a:xfrm>
            <a:off x="3776281" y="4433887"/>
            <a:ext cx="199262" cy="104012"/>
          </a:xfrm>
          <a:prstGeom prst="rect">
            <a:avLst/>
          </a:prstGeom>
          <a:blipFill>
            <a:blip r:embed="rId2" cstate="print"/>
            <a:stretch>
              <a:fillRect/>
            </a:stretch>
          </a:blipFill>
        </p:spPr>
        <p:txBody>
          <a:bodyPr wrap="square" lIns="0" tIns="0" rIns="0" bIns="0" rtlCol="0"/>
          <a:lstStyle/>
          <a:p>
            <a:endParaRPr/>
          </a:p>
        </p:txBody>
      </p:sp>
      <p:sp>
        <p:nvSpPr>
          <p:cNvPr id="20" name="object 20"/>
          <p:cNvSpPr/>
          <p:nvPr/>
        </p:nvSpPr>
        <p:spPr>
          <a:xfrm>
            <a:off x="3876294" y="4343400"/>
            <a:ext cx="0" cy="285750"/>
          </a:xfrm>
          <a:custGeom>
            <a:avLst/>
            <a:gdLst/>
            <a:ahLst/>
            <a:cxnLst/>
            <a:rect l="l" t="t" r="r" b="b"/>
            <a:pathLst>
              <a:path h="285750">
                <a:moveTo>
                  <a:pt x="0" y="0"/>
                </a:moveTo>
                <a:lnTo>
                  <a:pt x="0" y="285750"/>
                </a:lnTo>
              </a:path>
            </a:pathLst>
          </a:custGeom>
          <a:ln w="9525">
            <a:solidFill>
              <a:srgbClr val="0000FF"/>
            </a:solidFill>
          </a:ln>
        </p:spPr>
        <p:txBody>
          <a:bodyPr wrap="square" lIns="0" tIns="0" rIns="0" bIns="0" rtlCol="0"/>
          <a:lstStyle/>
          <a:p>
            <a:endParaRPr/>
          </a:p>
        </p:txBody>
      </p:sp>
      <p:sp>
        <p:nvSpPr>
          <p:cNvPr id="21" name="object 21"/>
          <p:cNvSpPr/>
          <p:nvPr/>
        </p:nvSpPr>
        <p:spPr>
          <a:xfrm>
            <a:off x="3704844" y="4485894"/>
            <a:ext cx="76200" cy="0"/>
          </a:xfrm>
          <a:custGeom>
            <a:avLst/>
            <a:gdLst/>
            <a:ahLst/>
            <a:cxnLst/>
            <a:rect l="l" t="t" r="r" b="b"/>
            <a:pathLst>
              <a:path w="76200">
                <a:moveTo>
                  <a:pt x="76200" y="0"/>
                </a:moveTo>
                <a:lnTo>
                  <a:pt x="0" y="0"/>
                </a:lnTo>
              </a:path>
            </a:pathLst>
          </a:custGeom>
          <a:ln w="9525">
            <a:solidFill>
              <a:srgbClr val="0000FF"/>
            </a:solidFill>
          </a:ln>
        </p:spPr>
        <p:txBody>
          <a:bodyPr wrap="square" lIns="0" tIns="0" rIns="0" bIns="0" rtlCol="0"/>
          <a:lstStyle/>
          <a:p>
            <a:endParaRPr/>
          </a:p>
        </p:txBody>
      </p:sp>
      <p:sp>
        <p:nvSpPr>
          <p:cNvPr id="22" name="object 22"/>
          <p:cNvSpPr/>
          <p:nvPr/>
        </p:nvSpPr>
        <p:spPr>
          <a:xfrm>
            <a:off x="3685794" y="4248150"/>
            <a:ext cx="142875" cy="0"/>
          </a:xfrm>
          <a:custGeom>
            <a:avLst/>
            <a:gdLst/>
            <a:ahLst/>
            <a:cxnLst/>
            <a:rect l="l" t="t" r="r" b="b"/>
            <a:pathLst>
              <a:path w="142875">
                <a:moveTo>
                  <a:pt x="142493" y="0"/>
                </a:moveTo>
                <a:lnTo>
                  <a:pt x="0" y="0"/>
                </a:lnTo>
              </a:path>
            </a:pathLst>
          </a:custGeom>
          <a:ln w="9525">
            <a:solidFill>
              <a:srgbClr val="0000FF"/>
            </a:solidFill>
          </a:ln>
        </p:spPr>
        <p:txBody>
          <a:bodyPr wrap="square" lIns="0" tIns="0" rIns="0" bIns="0" rtlCol="0"/>
          <a:lstStyle/>
          <a:p>
            <a:endParaRPr/>
          </a:p>
        </p:txBody>
      </p:sp>
      <p:sp>
        <p:nvSpPr>
          <p:cNvPr id="23" name="object 23"/>
          <p:cNvSpPr/>
          <p:nvPr/>
        </p:nvSpPr>
        <p:spPr>
          <a:xfrm>
            <a:off x="3704844" y="4219194"/>
            <a:ext cx="0" cy="266700"/>
          </a:xfrm>
          <a:custGeom>
            <a:avLst/>
            <a:gdLst/>
            <a:ahLst/>
            <a:cxnLst/>
            <a:rect l="l" t="t" r="r" b="b"/>
            <a:pathLst>
              <a:path h="266700">
                <a:moveTo>
                  <a:pt x="0" y="0"/>
                </a:moveTo>
                <a:lnTo>
                  <a:pt x="0" y="266700"/>
                </a:lnTo>
              </a:path>
            </a:pathLst>
          </a:custGeom>
          <a:ln w="9525">
            <a:solidFill>
              <a:srgbClr val="0000FF"/>
            </a:solidFill>
          </a:ln>
        </p:spPr>
        <p:txBody>
          <a:bodyPr wrap="square" lIns="0" tIns="0" rIns="0" bIns="0" rtlCol="0"/>
          <a:lstStyle/>
          <a:p>
            <a:endParaRPr/>
          </a:p>
        </p:txBody>
      </p:sp>
      <p:sp>
        <p:nvSpPr>
          <p:cNvPr id="24" name="object 24"/>
          <p:cNvSpPr/>
          <p:nvPr/>
        </p:nvSpPr>
        <p:spPr>
          <a:xfrm>
            <a:off x="3685794" y="4219194"/>
            <a:ext cx="38100" cy="57150"/>
          </a:xfrm>
          <a:custGeom>
            <a:avLst/>
            <a:gdLst/>
            <a:ahLst/>
            <a:cxnLst/>
            <a:rect l="l" t="t" r="r" b="b"/>
            <a:pathLst>
              <a:path w="38100" h="57150">
                <a:moveTo>
                  <a:pt x="0" y="0"/>
                </a:moveTo>
                <a:lnTo>
                  <a:pt x="38100" y="0"/>
                </a:lnTo>
                <a:lnTo>
                  <a:pt x="38100" y="57150"/>
                </a:lnTo>
                <a:lnTo>
                  <a:pt x="0" y="57150"/>
                </a:lnTo>
                <a:lnTo>
                  <a:pt x="0" y="0"/>
                </a:lnTo>
                <a:close/>
              </a:path>
            </a:pathLst>
          </a:custGeom>
          <a:ln w="9525">
            <a:solidFill>
              <a:srgbClr val="0000FF"/>
            </a:solidFill>
          </a:ln>
        </p:spPr>
        <p:txBody>
          <a:bodyPr wrap="square" lIns="0" tIns="0" rIns="0" bIns="0" rtlCol="0"/>
          <a:lstStyle/>
          <a:p>
            <a:endParaRPr/>
          </a:p>
        </p:txBody>
      </p:sp>
      <p:sp>
        <p:nvSpPr>
          <p:cNvPr id="25" name="object 25"/>
          <p:cNvSpPr/>
          <p:nvPr/>
        </p:nvSpPr>
        <p:spPr>
          <a:xfrm>
            <a:off x="3876294" y="3867150"/>
            <a:ext cx="0" cy="285750"/>
          </a:xfrm>
          <a:custGeom>
            <a:avLst/>
            <a:gdLst/>
            <a:ahLst/>
            <a:cxnLst/>
            <a:rect l="l" t="t" r="r" b="b"/>
            <a:pathLst>
              <a:path h="285750">
                <a:moveTo>
                  <a:pt x="0" y="285750"/>
                </a:moveTo>
                <a:lnTo>
                  <a:pt x="0" y="0"/>
                </a:lnTo>
              </a:path>
            </a:pathLst>
          </a:custGeom>
          <a:ln w="9525">
            <a:solidFill>
              <a:srgbClr val="0000FF"/>
            </a:solidFill>
          </a:ln>
        </p:spPr>
        <p:txBody>
          <a:bodyPr wrap="square" lIns="0" tIns="0" rIns="0" bIns="0" rtlCol="0"/>
          <a:lstStyle/>
          <a:p>
            <a:endParaRPr/>
          </a:p>
        </p:txBody>
      </p:sp>
      <p:sp>
        <p:nvSpPr>
          <p:cNvPr id="26" name="object 26"/>
          <p:cNvSpPr txBox="1"/>
          <p:nvPr/>
        </p:nvSpPr>
        <p:spPr>
          <a:xfrm>
            <a:off x="4054088" y="4128765"/>
            <a:ext cx="140970" cy="208279"/>
          </a:xfrm>
          <a:prstGeom prst="rect">
            <a:avLst/>
          </a:prstGeom>
        </p:spPr>
        <p:txBody>
          <a:bodyPr vert="horz" wrap="square" lIns="0" tIns="12700" rIns="0" bIns="0" rtlCol="0">
            <a:spAutoFit/>
          </a:bodyPr>
          <a:lstStyle/>
          <a:p>
            <a:pPr marL="12700">
              <a:lnSpc>
                <a:spcPct val="100000"/>
              </a:lnSpc>
              <a:spcBef>
                <a:spcPts val="100"/>
              </a:spcBef>
            </a:pPr>
            <a:r>
              <a:rPr sz="1200" b="1" spc="35" dirty="0">
                <a:solidFill>
                  <a:srgbClr val="000080"/>
                </a:solidFill>
                <a:latin typeface="Arial"/>
                <a:cs typeface="Arial"/>
              </a:rPr>
              <a:t>A</a:t>
            </a:r>
            <a:endParaRPr sz="1200">
              <a:latin typeface="Arial"/>
              <a:cs typeface="Arial"/>
            </a:endParaRPr>
          </a:p>
        </p:txBody>
      </p:sp>
      <p:sp>
        <p:nvSpPr>
          <p:cNvPr id="27" name="object 27"/>
          <p:cNvSpPr txBox="1"/>
          <p:nvPr/>
        </p:nvSpPr>
        <p:spPr>
          <a:xfrm>
            <a:off x="4066794" y="4438650"/>
            <a:ext cx="285750" cy="190500"/>
          </a:xfrm>
          <a:prstGeom prst="rect">
            <a:avLst/>
          </a:prstGeom>
          <a:ln w="9525">
            <a:solidFill>
              <a:srgbClr val="000000"/>
            </a:solidFill>
          </a:ln>
        </p:spPr>
        <p:txBody>
          <a:bodyPr vert="horz" wrap="square" lIns="0" tIns="0" rIns="0" bIns="0" rtlCol="0">
            <a:spAutoFit/>
          </a:bodyPr>
          <a:lstStyle/>
          <a:p>
            <a:pPr marL="95250">
              <a:lnSpc>
                <a:spcPts val="1350"/>
              </a:lnSpc>
            </a:pPr>
            <a:r>
              <a:rPr sz="1200" b="1" spc="35" dirty="0">
                <a:solidFill>
                  <a:srgbClr val="000080"/>
                </a:solidFill>
                <a:latin typeface="Arial"/>
                <a:cs typeface="Arial"/>
              </a:rPr>
              <a:t>S</a:t>
            </a:r>
            <a:endParaRPr sz="1200">
              <a:latin typeface="Arial"/>
              <a:cs typeface="Arial"/>
            </a:endParaRPr>
          </a:p>
        </p:txBody>
      </p:sp>
      <p:sp>
        <p:nvSpPr>
          <p:cNvPr id="28" name="object 28"/>
          <p:cNvSpPr/>
          <p:nvPr/>
        </p:nvSpPr>
        <p:spPr>
          <a:xfrm>
            <a:off x="3876294" y="4629150"/>
            <a:ext cx="0" cy="95250"/>
          </a:xfrm>
          <a:custGeom>
            <a:avLst/>
            <a:gdLst/>
            <a:ahLst/>
            <a:cxnLst/>
            <a:rect l="l" t="t" r="r" b="b"/>
            <a:pathLst>
              <a:path h="95250">
                <a:moveTo>
                  <a:pt x="0" y="95250"/>
                </a:moveTo>
                <a:lnTo>
                  <a:pt x="0" y="0"/>
                </a:lnTo>
              </a:path>
            </a:pathLst>
          </a:custGeom>
          <a:ln w="9525">
            <a:solidFill>
              <a:srgbClr val="FF0000"/>
            </a:solidFill>
          </a:ln>
        </p:spPr>
        <p:txBody>
          <a:bodyPr wrap="square" lIns="0" tIns="0" rIns="0" bIns="0" rtlCol="0"/>
          <a:lstStyle/>
          <a:p>
            <a:endParaRPr/>
          </a:p>
        </p:txBody>
      </p:sp>
      <p:sp>
        <p:nvSpPr>
          <p:cNvPr id="29" name="object 29"/>
          <p:cNvSpPr/>
          <p:nvPr/>
        </p:nvSpPr>
        <p:spPr>
          <a:xfrm>
            <a:off x="3876294" y="3771900"/>
            <a:ext cx="0" cy="95250"/>
          </a:xfrm>
          <a:custGeom>
            <a:avLst/>
            <a:gdLst/>
            <a:ahLst/>
            <a:cxnLst/>
            <a:rect l="l" t="t" r="r" b="b"/>
            <a:pathLst>
              <a:path h="95250">
                <a:moveTo>
                  <a:pt x="0" y="0"/>
                </a:moveTo>
                <a:lnTo>
                  <a:pt x="0" y="95250"/>
                </a:lnTo>
              </a:path>
            </a:pathLst>
          </a:custGeom>
          <a:ln w="9525">
            <a:solidFill>
              <a:srgbClr val="FF0000"/>
            </a:solidFill>
          </a:ln>
        </p:spPr>
        <p:txBody>
          <a:bodyPr wrap="square" lIns="0" tIns="0" rIns="0" bIns="0" rtlCol="0"/>
          <a:lstStyle/>
          <a:p>
            <a:endParaRPr/>
          </a:p>
        </p:txBody>
      </p:sp>
      <p:sp>
        <p:nvSpPr>
          <p:cNvPr id="30" name="object 30"/>
          <p:cNvSpPr/>
          <p:nvPr/>
        </p:nvSpPr>
        <p:spPr>
          <a:xfrm>
            <a:off x="3400044" y="4724400"/>
            <a:ext cx="476250" cy="95250"/>
          </a:xfrm>
          <a:custGeom>
            <a:avLst/>
            <a:gdLst/>
            <a:ahLst/>
            <a:cxnLst/>
            <a:rect l="l" t="t" r="r" b="b"/>
            <a:pathLst>
              <a:path w="476250" h="95250">
                <a:moveTo>
                  <a:pt x="0" y="95250"/>
                </a:moveTo>
                <a:lnTo>
                  <a:pt x="476250" y="95250"/>
                </a:lnTo>
                <a:lnTo>
                  <a:pt x="476250" y="0"/>
                </a:lnTo>
              </a:path>
            </a:pathLst>
          </a:custGeom>
          <a:ln w="9525">
            <a:solidFill>
              <a:srgbClr val="800040"/>
            </a:solidFill>
          </a:ln>
        </p:spPr>
        <p:txBody>
          <a:bodyPr wrap="square" lIns="0" tIns="0" rIns="0" bIns="0" rtlCol="0"/>
          <a:lstStyle/>
          <a:p>
            <a:endParaRPr/>
          </a:p>
        </p:txBody>
      </p:sp>
      <p:sp>
        <p:nvSpPr>
          <p:cNvPr id="31" name="object 31"/>
          <p:cNvSpPr/>
          <p:nvPr/>
        </p:nvSpPr>
        <p:spPr>
          <a:xfrm>
            <a:off x="3857244" y="4800600"/>
            <a:ext cx="37465" cy="37465"/>
          </a:xfrm>
          <a:custGeom>
            <a:avLst/>
            <a:gdLst/>
            <a:ahLst/>
            <a:cxnLst/>
            <a:rect l="l" t="t" r="r" b="b"/>
            <a:pathLst>
              <a:path w="37464" h="37464">
                <a:moveTo>
                  <a:pt x="18287" y="0"/>
                </a:move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32" name="object 32"/>
          <p:cNvSpPr/>
          <p:nvPr/>
        </p:nvSpPr>
        <p:spPr>
          <a:xfrm>
            <a:off x="3857244" y="4800600"/>
            <a:ext cx="37465" cy="37465"/>
          </a:xfrm>
          <a:custGeom>
            <a:avLst/>
            <a:gdLst/>
            <a:ahLst/>
            <a:cxnLst/>
            <a:rect l="l" t="t" r="r" b="b"/>
            <a:pathLst>
              <a:path w="37464" h="37464">
                <a:moveTo>
                  <a:pt x="37337" y="18287"/>
                </a:moveTo>
                <a:lnTo>
                  <a:pt x="35861" y="11251"/>
                </a:lnTo>
                <a:lnTo>
                  <a:pt x="31813" y="5429"/>
                </a:lnTo>
                <a:lnTo>
                  <a:pt x="25765" y="1464"/>
                </a:lnTo>
                <a:lnTo>
                  <a:pt x="18287" y="0"/>
                </a:ln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close/>
              </a:path>
            </a:pathLst>
          </a:custGeom>
          <a:ln w="9525">
            <a:solidFill>
              <a:srgbClr val="FF00FF"/>
            </a:solidFill>
          </a:ln>
        </p:spPr>
        <p:txBody>
          <a:bodyPr wrap="square" lIns="0" tIns="0" rIns="0" bIns="0" rtlCol="0"/>
          <a:lstStyle/>
          <a:p>
            <a:endParaRPr/>
          </a:p>
        </p:txBody>
      </p:sp>
      <p:sp>
        <p:nvSpPr>
          <p:cNvPr id="33" name="object 33"/>
          <p:cNvSpPr txBox="1"/>
          <p:nvPr/>
        </p:nvSpPr>
        <p:spPr>
          <a:xfrm>
            <a:off x="1061466" y="6284214"/>
            <a:ext cx="5438775" cy="373380"/>
          </a:xfrm>
          <a:prstGeom prst="rect">
            <a:avLst/>
          </a:prstGeom>
          <a:solidFill>
            <a:srgbClr val="F3F3F3"/>
          </a:solidFill>
        </p:spPr>
        <p:txBody>
          <a:bodyPr vert="horz" wrap="square" lIns="0" tIns="0" rIns="0" bIns="0" rtlCol="0">
            <a:spAutoFit/>
          </a:bodyPr>
          <a:lstStyle/>
          <a:p>
            <a:pPr marL="19050">
              <a:lnSpc>
                <a:spcPts val="1400"/>
              </a:lnSpc>
            </a:pPr>
            <a:r>
              <a:rPr sz="1200" b="1" spc="45" dirty="0">
                <a:latin typeface="Calibri"/>
                <a:cs typeface="Calibri"/>
              </a:rPr>
              <a:t>7. </a:t>
            </a:r>
            <a:r>
              <a:rPr sz="1200" b="1" dirty="0">
                <a:latin typeface="Calibri"/>
                <a:cs typeface="Calibri"/>
              </a:rPr>
              <a:t>ELECCIÓN </a:t>
            </a:r>
            <a:r>
              <a:rPr sz="1200" b="1" spc="10" dirty="0">
                <a:latin typeface="Calibri"/>
                <a:cs typeface="Calibri"/>
              </a:rPr>
              <a:t>DEL </a:t>
            </a:r>
            <a:r>
              <a:rPr sz="1200" b="1" spc="20" dirty="0">
                <a:latin typeface="Calibri"/>
                <a:cs typeface="Calibri"/>
              </a:rPr>
              <a:t>CALIBRE </a:t>
            </a:r>
            <a:r>
              <a:rPr sz="1200" b="1" spc="-100" dirty="0">
                <a:latin typeface="Calibri"/>
                <a:cs typeface="Calibri"/>
              </a:rPr>
              <a:t>O </a:t>
            </a:r>
            <a:r>
              <a:rPr sz="1200" b="1" spc="-20" dirty="0">
                <a:latin typeface="Calibri"/>
                <a:cs typeface="Calibri"/>
              </a:rPr>
              <a:t>CORRIENTE </a:t>
            </a:r>
            <a:r>
              <a:rPr sz="1200" b="1" spc="-10" dirty="0">
                <a:latin typeface="Calibri"/>
                <a:cs typeface="Calibri"/>
              </a:rPr>
              <a:t>ASIGNADA </a:t>
            </a:r>
            <a:r>
              <a:rPr sz="1200" b="1" spc="10" dirty="0">
                <a:latin typeface="Calibri"/>
                <a:cs typeface="Calibri"/>
              </a:rPr>
              <a:t>DEL </a:t>
            </a:r>
            <a:r>
              <a:rPr sz="1200" b="1" spc="-20" dirty="0">
                <a:latin typeface="Calibri"/>
                <a:cs typeface="Calibri"/>
              </a:rPr>
              <a:t>INTERRUPTOR</a:t>
            </a:r>
            <a:endParaRPr sz="1200">
              <a:latin typeface="Calibri"/>
              <a:cs typeface="Calibri"/>
            </a:endParaRPr>
          </a:p>
          <a:p>
            <a:pPr marL="19050">
              <a:lnSpc>
                <a:spcPct val="100000"/>
              </a:lnSpc>
              <a:spcBef>
                <a:spcPts val="30"/>
              </a:spcBef>
            </a:pPr>
            <a:r>
              <a:rPr sz="1200" b="1" spc="10" dirty="0">
                <a:latin typeface="Calibri"/>
                <a:cs typeface="Calibri"/>
              </a:rPr>
              <a:t>DIFERENCIAL.</a:t>
            </a:r>
            <a:endParaRPr sz="1200">
              <a:latin typeface="Calibri"/>
              <a:cs typeface="Calibri"/>
            </a:endParaRPr>
          </a:p>
        </p:txBody>
      </p:sp>
      <p:sp>
        <p:nvSpPr>
          <p:cNvPr id="34" name="object 34"/>
          <p:cNvSpPr txBox="1"/>
          <p:nvPr/>
        </p:nvSpPr>
        <p:spPr>
          <a:xfrm>
            <a:off x="425450" y="6721475"/>
            <a:ext cx="6705600" cy="3898503"/>
          </a:xfrm>
          <a:prstGeom prst="rect">
            <a:avLst/>
          </a:prstGeom>
        </p:spPr>
        <p:txBody>
          <a:bodyPr vert="horz" wrap="square" lIns="0" tIns="12700" rIns="0" bIns="0" rtlCol="0">
            <a:spAutoFit/>
          </a:bodyPr>
          <a:lstStyle/>
          <a:p>
            <a:pPr marL="38100" marR="224154" indent="449580">
              <a:spcBef>
                <a:spcPts val="100"/>
              </a:spcBef>
            </a:pPr>
            <a:r>
              <a:rPr sz="1600" dirty="0">
                <a:latin typeface="Calibri"/>
                <a:cs typeface="Calibri"/>
              </a:rPr>
              <a:t>La </a:t>
            </a:r>
            <a:r>
              <a:rPr sz="1600" spc="-15" dirty="0">
                <a:latin typeface="Calibri"/>
                <a:cs typeface="Calibri"/>
              </a:rPr>
              <a:t>corriente </a:t>
            </a:r>
            <a:r>
              <a:rPr sz="1600" spc="-5" dirty="0">
                <a:latin typeface="Calibri"/>
                <a:cs typeface="Calibri"/>
              </a:rPr>
              <a:t>asignada </a:t>
            </a:r>
            <a:r>
              <a:rPr sz="1600" b="1" spc="35" dirty="0">
                <a:latin typeface="Calibri"/>
                <a:cs typeface="Calibri"/>
              </a:rPr>
              <a:t>I</a:t>
            </a:r>
            <a:r>
              <a:rPr sz="1600" b="1" spc="52" baseline="-27777" dirty="0">
                <a:latin typeface="Calibri"/>
                <a:cs typeface="Calibri"/>
              </a:rPr>
              <a:t>nd </a:t>
            </a:r>
            <a:r>
              <a:rPr sz="1600" spc="-15" dirty="0">
                <a:latin typeface="Calibri"/>
                <a:cs typeface="Calibri"/>
              </a:rPr>
              <a:t>del interruptor </a:t>
            </a:r>
            <a:r>
              <a:rPr sz="1600" spc="-5" dirty="0">
                <a:latin typeface="Calibri"/>
                <a:cs typeface="Calibri"/>
              </a:rPr>
              <a:t>diferencial </a:t>
            </a:r>
            <a:r>
              <a:rPr sz="1600" spc="-25" dirty="0">
                <a:latin typeface="Calibri"/>
                <a:cs typeface="Calibri"/>
              </a:rPr>
              <a:t>se </a:t>
            </a:r>
            <a:r>
              <a:rPr sz="1600" spc="5" dirty="0">
                <a:latin typeface="Calibri"/>
                <a:cs typeface="Calibri"/>
              </a:rPr>
              <a:t>elige </a:t>
            </a:r>
            <a:r>
              <a:rPr sz="1600" spc="-25" dirty="0">
                <a:latin typeface="Calibri"/>
                <a:cs typeface="Calibri"/>
              </a:rPr>
              <a:t>en </a:t>
            </a:r>
            <a:r>
              <a:rPr sz="1600" spc="-5" dirty="0">
                <a:latin typeface="Calibri"/>
                <a:cs typeface="Calibri"/>
              </a:rPr>
              <a:t>función </a:t>
            </a:r>
            <a:r>
              <a:rPr sz="1600" spc="-40" dirty="0">
                <a:latin typeface="Calibri"/>
                <a:cs typeface="Calibri"/>
              </a:rPr>
              <a:t>de </a:t>
            </a:r>
            <a:r>
              <a:rPr sz="1600" spc="5" dirty="0">
                <a:latin typeface="Calibri"/>
                <a:cs typeface="Calibri"/>
              </a:rPr>
              <a:t>la  </a:t>
            </a:r>
            <a:r>
              <a:rPr sz="1600" spc="-15" dirty="0">
                <a:latin typeface="Calibri"/>
                <a:cs typeface="Calibri"/>
              </a:rPr>
              <a:t>corriente </a:t>
            </a:r>
            <a:r>
              <a:rPr sz="1600" spc="-40" dirty="0">
                <a:latin typeface="Calibri"/>
                <a:cs typeface="Calibri"/>
              </a:rPr>
              <a:t>de </a:t>
            </a:r>
            <a:r>
              <a:rPr sz="1600" spc="-35" dirty="0">
                <a:latin typeface="Calibri"/>
                <a:cs typeface="Calibri"/>
              </a:rPr>
              <a:t>empleo </a:t>
            </a:r>
            <a:r>
              <a:rPr sz="1600" spc="-15" dirty="0">
                <a:latin typeface="Calibri"/>
                <a:cs typeface="Calibri"/>
              </a:rPr>
              <a:t>del </a:t>
            </a:r>
            <a:r>
              <a:rPr sz="1600" spc="5" dirty="0">
                <a:latin typeface="Calibri"/>
                <a:cs typeface="Calibri"/>
              </a:rPr>
              <a:t>circuito </a:t>
            </a:r>
            <a:r>
              <a:rPr sz="1600" dirty="0">
                <a:latin typeface="Calibri"/>
                <a:cs typeface="Calibri"/>
              </a:rPr>
              <a:t>calculada, </a:t>
            </a:r>
            <a:r>
              <a:rPr sz="1600" spc="-15" dirty="0">
                <a:latin typeface="Calibri"/>
                <a:cs typeface="Calibri"/>
              </a:rPr>
              <a:t>teniendo </a:t>
            </a:r>
            <a:r>
              <a:rPr sz="1600" spc="-25" dirty="0">
                <a:latin typeface="Calibri"/>
                <a:cs typeface="Calibri"/>
              </a:rPr>
              <a:t>en </a:t>
            </a:r>
            <a:r>
              <a:rPr sz="1600" spc="-15" dirty="0">
                <a:latin typeface="Calibri"/>
                <a:cs typeface="Calibri"/>
              </a:rPr>
              <a:t>cuenta </a:t>
            </a:r>
            <a:r>
              <a:rPr sz="1600" dirty="0">
                <a:latin typeface="Calibri"/>
                <a:cs typeface="Calibri"/>
              </a:rPr>
              <a:t>los </a:t>
            </a:r>
            <a:r>
              <a:rPr sz="1600" spc="-5" dirty="0">
                <a:latin typeface="Calibri"/>
                <a:cs typeface="Calibri"/>
              </a:rPr>
              <a:t>coeficientes </a:t>
            </a:r>
            <a:r>
              <a:rPr sz="1600" spc="-40" dirty="0">
                <a:latin typeface="Calibri"/>
                <a:cs typeface="Calibri"/>
              </a:rPr>
              <a:t>de  </a:t>
            </a:r>
            <a:r>
              <a:rPr sz="1600" spc="10" dirty="0">
                <a:latin typeface="Calibri"/>
                <a:cs typeface="Calibri"/>
              </a:rPr>
              <a:t>utilización </a:t>
            </a:r>
            <a:r>
              <a:rPr sz="1600" b="1" spc="10" dirty="0">
                <a:latin typeface="Calibri"/>
                <a:cs typeface="Calibri"/>
              </a:rPr>
              <a:t>Ku </a:t>
            </a:r>
            <a:r>
              <a:rPr sz="1600" spc="-15" dirty="0">
                <a:latin typeface="Calibri"/>
                <a:cs typeface="Calibri"/>
              </a:rPr>
              <a:t>y </a:t>
            </a:r>
            <a:r>
              <a:rPr sz="1600" spc="-40" dirty="0">
                <a:latin typeface="Calibri"/>
                <a:cs typeface="Calibri"/>
              </a:rPr>
              <a:t>de </a:t>
            </a:r>
            <a:r>
              <a:rPr sz="1600" spc="-10" dirty="0">
                <a:latin typeface="Calibri"/>
                <a:cs typeface="Calibri"/>
              </a:rPr>
              <a:t>simultaneidad</a:t>
            </a:r>
            <a:r>
              <a:rPr sz="1600" spc="-60" dirty="0">
                <a:latin typeface="Calibri"/>
                <a:cs typeface="Calibri"/>
              </a:rPr>
              <a:t> </a:t>
            </a:r>
            <a:r>
              <a:rPr sz="1600" b="1" spc="35" dirty="0">
                <a:latin typeface="Calibri"/>
                <a:cs typeface="Calibri"/>
              </a:rPr>
              <a:t>Ks</a:t>
            </a:r>
            <a:r>
              <a:rPr sz="1600" spc="35" dirty="0">
                <a:latin typeface="Calibri"/>
                <a:cs typeface="Calibri"/>
              </a:rPr>
              <a:t>.</a:t>
            </a:r>
            <a:endParaRPr sz="1600" dirty="0">
              <a:latin typeface="Calibri"/>
              <a:cs typeface="Calibri"/>
            </a:endParaRPr>
          </a:p>
          <a:p>
            <a:pPr marL="38100" marR="36830" indent="449580">
              <a:spcBef>
                <a:spcPts val="5"/>
              </a:spcBef>
            </a:pPr>
            <a:r>
              <a:rPr sz="1600" spc="25" dirty="0">
                <a:latin typeface="Calibri"/>
                <a:cs typeface="Calibri"/>
              </a:rPr>
              <a:t>Si </a:t>
            </a:r>
            <a:r>
              <a:rPr sz="1600" spc="-10" dirty="0">
                <a:latin typeface="Calibri"/>
                <a:cs typeface="Calibri"/>
              </a:rPr>
              <a:t>el </a:t>
            </a:r>
            <a:r>
              <a:rPr sz="1600" spc="-20" dirty="0">
                <a:latin typeface="Calibri"/>
                <a:cs typeface="Calibri"/>
              </a:rPr>
              <a:t>interruptor </a:t>
            </a:r>
            <a:r>
              <a:rPr sz="1600" spc="-10" dirty="0">
                <a:latin typeface="Calibri"/>
                <a:cs typeface="Calibri"/>
              </a:rPr>
              <a:t>diferencial </a:t>
            </a:r>
            <a:r>
              <a:rPr sz="1600" spc="-15" dirty="0">
                <a:latin typeface="Calibri"/>
                <a:cs typeface="Calibri"/>
              </a:rPr>
              <a:t>está </a:t>
            </a:r>
            <a:r>
              <a:rPr sz="1600" spc="-10" dirty="0">
                <a:latin typeface="Calibri"/>
                <a:cs typeface="Calibri"/>
              </a:rPr>
              <a:t>situado aguas </a:t>
            </a:r>
            <a:r>
              <a:rPr sz="1600" spc="-15" dirty="0">
                <a:latin typeface="Calibri"/>
                <a:cs typeface="Calibri"/>
              </a:rPr>
              <a:t>abajo </a:t>
            </a:r>
            <a:r>
              <a:rPr sz="1600" spc="-40" dirty="0">
                <a:latin typeface="Calibri"/>
                <a:cs typeface="Calibri"/>
              </a:rPr>
              <a:t>de </a:t>
            </a:r>
            <a:r>
              <a:rPr sz="1600" spc="-20" dirty="0">
                <a:latin typeface="Calibri"/>
                <a:cs typeface="Calibri"/>
              </a:rPr>
              <a:t>un </a:t>
            </a:r>
            <a:r>
              <a:rPr sz="1600" spc="-15" dirty="0">
                <a:latin typeface="Calibri"/>
                <a:cs typeface="Calibri"/>
              </a:rPr>
              <a:t>interruptor  automático </a:t>
            </a:r>
            <a:r>
              <a:rPr sz="1600" spc="-20" dirty="0">
                <a:latin typeface="Calibri"/>
                <a:cs typeface="Calibri"/>
              </a:rPr>
              <a:t>magnetotérmico </a:t>
            </a:r>
            <a:r>
              <a:rPr sz="1600" spc="-40" dirty="0">
                <a:latin typeface="Calibri"/>
                <a:cs typeface="Calibri"/>
              </a:rPr>
              <a:t>de </a:t>
            </a:r>
            <a:r>
              <a:rPr sz="1600" spc="-15" dirty="0">
                <a:latin typeface="Calibri"/>
                <a:cs typeface="Calibri"/>
              </a:rPr>
              <a:t>corriente </a:t>
            </a:r>
            <a:r>
              <a:rPr sz="1600" spc="-5" dirty="0">
                <a:latin typeface="Calibri"/>
                <a:cs typeface="Calibri"/>
              </a:rPr>
              <a:t>asignada </a:t>
            </a:r>
            <a:r>
              <a:rPr sz="1600" b="1" spc="50" dirty="0">
                <a:latin typeface="Calibri"/>
                <a:cs typeface="Calibri"/>
              </a:rPr>
              <a:t>I</a:t>
            </a:r>
            <a:r>
              <a:rPr sz="1600" b="1" spc="75" baseline="-27777" dirty="0">
                <a:latin typeface="Calibri"/>
                <a:cs typeface="Calibri"/>
              </a:rPr>
              <a:t>n1 </a:t>
            </a:r>
            <a:r>
              <a:rPr sz="1600" spc="-15" dirty="0">
                <a:latin typeface="Calibri"/>
                <a:cs typeface="Calibri"/>
              </a:rPr>
              <a:t>y </a:t>
            </a:r>
            <a:r>
              <a:rPr sz="1600" spc="-25" dirty="0">
                <a:latin typeface="Calibri"/>
                <a:cs typeface="Calibri"/>
              </a:rPr>
              <a:t>en </a:t>
            </a:r>
            <a:r>
              <a:rPr sz="1600" spc="5" dirty="0">
                <a:latin typeface="Calibri"/>
                <a:cs typeface="Calibri"/>
              </a:rPr>
              <a:t>la </a:t>
            </a:r>
            <a:r>
              <a:rPr sz="1600" spc="-30" dirty="0">
                <a:latin typeface="Calibri"/>
                <a:cs typeface="Calibri"/>
              </a:rPr>
              <a:t>misma </a:t>
            </a:r>
            <a:r>
              <a:rPr sz="1600" dirty="0">
                <a:latin typeface="Calibri"/>
                <a:cs typeface="Calibri"/>
              </a:rPr>
              <a:t>línea </a:t>
            </a:r>
            <a:r>
              <a:rPr sz="1600" b="1" spc="20" dirty="0">
                <a:latin typeface="Calibri"/>
                <a:cs typeface="Calibri"/>
              </a:rPr>
              <a:t>figura </a:t>
            </a:r>
            <a:r>
              <a:rPr sz="1600" b="1" spc="50" dirty="0">
                <a:latin typeface="Calibri"/>
                <a:cs typeface="Calibri"/>
              </a:rPr>
              <a:t>3</a:t>
            </a:r>
            <a:r>
              <a:rPr sz="1600" spc="50" dirty="0">
                <a:latin typeface="Calibri"/>
                <a:cs typeface="Calibri"/>
              </a:rPr>
              <a:t>,</a:t>
            </a:r>
            <a:r>
              <a:rPr sz="1600" spc="260" dirty="0">
                <a:latin typeface="Calibri"/>
                <a:cs typeface="Calibri"/>
              </a:rPr>
              <a:t> </a:t>
            </a:r>
            <a:r>
              <a:rPr sz="1600" spc="5" dirty="0">
                <a:latin typeface="Calibri"/>
                <a:cs typeface="Calibri"/>
              </a:rPr>
              <a:t>la</a:t>
            </a:r>
            <a:endParaRPr sz="1600" dirty="0">
              <a:latin typeface="Calibri"/>
              <a:cs typeface="Calibri"/>
            </a:endParaRPr>
          </a:p>
          <a:p>
            <a:pPr marL="38100"/>
            <a:r>
              <a:rPr sz="1600" spc="-15" dirty="0">
                <a:latin typeface="Calibri"/>
                <a:cs typeface="Calibri"/>
              </a:rPr>
              <a:t>corriente</a:t>
            </a:r>
            <a:r>
              <a:rPr sz="1600" spc="80" dirty="0">
                <a:latin typeface="Calibri"/>
                <a:cs typeface="Calibri"/>
              </a:rPr>
              <a:t> </a:t>
            </a:r>
            <a:r>
              <a:rPr sz="1600" spc="-5" dirty="0">
                <a:latin typeface="Calibri"/>
                <a:cs typeface="Calibri"/>
              </a:rPr>
              <a:t>asignada</a:t>
            </a:r>
            <a:r>
              <a:rPr sz="1600" spc="85" dirty="0">
                <a:latin typeface="Calibri"/>
                <a:cs typeface="Calibri"/>
              </a:rPr>
              <a:t> </a:t>
            </a:r>
            <a:r>
              <a:rPr sz="1600" spc="-15" dirty="0">
                <a:latin typeface="Calibri"/>
                <a:cs typeface="Calibri"/>
              </a:rPr>
              <a:t>del</a:t>
            </a:r>
            <a:r>
              <a:rPr sz="1600" spc="80" dirty="0">
                <a:latin typeface="Calibri"/>
                <a:cs typeface="Calibri"/>
              </a:rPr>
              <a:t> </a:t>
            </a:r>
            <a:r>
              <a:rPr sz="1600" spc="-15" dirty="0">
                <a:latin typeface="Calibri"/>
                <a:cs typeface="Calibri"/>
              </a:rPr>
              <a:t>interruptor</a:t>
            </a:r>
            <a:r>
              <a:rPr sz="1600" spc="85" dirty="0">
                <a:latin typeface="Calibri"/>
                <a:cs typeface="Calibri"/>
              </a:rPr>
              <a:t> </a:t>
            </a:r>
            <a:r>
              <a:rPr sz="1600" spc="-5" dirty="0">
                <a:latin typeface="Calibri"/>
                <a:cs typeface="Calibri"/>
              </a:rPr>
              <a:t>diferencial</a:t>
            </a:r>
            <a:r>
              <a:rPr sz="1600" spc="80" dirty="0">
                <a:latin typeface="Calibri"/>
                <a:cs typeface="Calibri"/>
              </a:rPr>
              <a:t> </a:t>
            </a:r>
            <a:r>
              <a:rPr sz="1600" b="1" spc="35" dirty="0">
                <a:latin typeface="Calibri"/>
                <a:cs typeface="Calibri"/>
              </a:rPr>
              <a:t>I</a:t>
            </a:r>
            <a:r>
              <a:rPr sz="1600" b="1" spc="52" baseline="-27777" dirty="0">
                <a:latin typeface="Calibri"/>
                <a:cs typeface="Calibri"/>
              </a:rPr>
              <a:t>nd</a:t>
            </a:r>
            <a:r>
              <a:rPr sz="1600" b="1" spc="89" baseline="-27777" dirty="0">
                <a:latin typeface="Calibri"/>
                <a:cs typeface="Calibri"/>
              </a:rPr>
              <a:t> </a:t>
            </a:r>
            <a:r>
              <a:rPr sz="1600" spc="-15" dirty="0">
                <a:latin typeface="Calibri"/>
                <a:cs typeface="Calibri"/>
              </a:rPr>
              <a:t>ha</a:t>
            </a:r>
            <a:r>
              <a:rPr sz="1600" spc="85" dirty="0">
                <a:latin typeface="Calibri"/>
                <a:cs typeface="Calibri"/>
              </a:rPr>
              <a:t> </a:t>
            </a:r>
            <a:r>
              <a:rPr sz="1600" spc="-40" dirty="0">
                <a:latin typeface="Calibri"/>
                <a:cs typeface="Calibri"/>
              </a:rPr>
              <a:t>de</a:t>
            </a:r>
            <a:r>
              <a:rPr sz="1600" spc="80" dirty="0">
                <a:latin typeface="Calibri"/>
                <a:cs typeface="Calibri"/>
              </a:rPr>
              <a:t> </a:t>
            </a:r>
            <a:r>
              <a:rPr sz="1600" spc="-30" dirty="0">
                <a:latin typeface="Calibri"/>
                <a:cs typeface="Calibri"/>
              </a:rPr>
              <a:t>ser</a:t>
            </a:r>
            <a:r>
              <a:rPr sz="1600" spc="85" dirty="0">
                <a:latin typeface="Calibri"/>
                <a:cs typeface="Calibri"/>
              </a:rPr>
              <a:t> </a:t>
            </a:r>
            <a:r>
              <a:rPr sz="1600" spc="5" dirty="0">
                <a:latin typeface="Calibri"/>
                <a:cs typeface="Calibri"/>
              </a:rPr>
              <a:t>al</a:t>
            </a:r>
            <a:r>
              <a:rPr sz="1600" spc="80" dirty="0">
                <a:latin typeface="Calibri"/>
                <a:cs typeface="Calibri"/>
              </a:rPr>
              <a:t> </a:t>
            </a:r>
            <a:r>
              <a:rPr sz="1600" spc="-40" dirty="0">
                <a:latin typeface="Calibri"/>
                <a:cs typeface="Calibri"/>
              </a:rPr>
              <a:t>menos</a:t>
            </a:r>
            <a:r>
              <a:rPr sz="1600" spc="85" dirty="0">
                <a:latin typeface="Calibri"/>
                <a:cs typeface="Calibri"/>
              </a:rPr>
              <a:t> </a:t>
            </a:r>
            <a:r>
              <a:rPr sz="1600" spc="15" dirty="0">
                <a:latin typeface="Calibri"/>
                <a:cs typeface="Calibri"/>
              </a:rPr>
              <a:t>igual</a:t>
            </a:r>
            <a:r>
              <a:rPr sz="1600" spc="80" dirty="0">
                <a:latin typeface="Calibri"/>
                <a:cs typeface="Calibri"/>
              </a:rPr>
              <a:t> </a:t>
            </a:r>
            <a:r>
              <a:rPr sz="1600" spc="-20" dirty="0">
                <a:latin typeface="Calibri"/>
                <a:cs typeface="Calibri"/>
              </a:rPr>
              <a:t>a</a:t>
            </a:r>
            <a:r>
              <a:rPr sz="1600" spc="85" dirty="0">
                <a:latin typeface="Calibri"/>
                <a:cs typeface="Calibri"/>
              </a:rPr>
              <a:t> </a:t>
            </a:r>
            <a:r>
              <a:rPr sz="1600" spc="5" dirty="0">
                <a:latin typeface="Calibri"/>
                <a:cs typeface="Calibri"/>
              </a:rPr>
              <a:t>la</a:t>
            </a:r>
            <a:endParaRPr sz="1600" dirty="0">
              <a:latin typeface="Calibri"/>
              <a:cs typeface="Calibri"/>
            </a:endParaRPr>
          </a:p>
          <a:p>
            <a:pPr marL="38100" marR="185420">
              <a:spcBef>
                <a:spcPts val="55"/>
              </a:spcBef>
              <a:tabLst>
                <a:tab pos="3241040" algn="l"/>
              </a:tabLst>
            </a:pPr>
            <a:r>
              <a:rPr sz="1600" spc="-15" dirty="0">
                <a:latin typeface="Calibri"/>
                <a:cs typeface="Calibri"/>
              </a:rPr>
              <a:t>corriente  </a:t>
            </a:r>
            <a:r>
              <a:rPr sz="1600" spc="-5" dirty="0">
                <a:latin typeface="Calibri"/>
                <a:cs typeface="Calibri"/>
              </a:rPr>
              <a:t>asignada </a:t>
            </a:r>
            <a:r>
              <a:rPr sz="1600" spc="-15" dirty="0">
                <a:latin typeface="Calibri"/>
                <a:cs typeface="Calibri"/>
              </a:rPr>
              <a:t>del  interruptor</a:t>
            </a:r>
            <a:r>
              <a:rPr sz="1600" spc="-110" dirty="0">
                <a:latin typeface="Calibri"/>
                <a:cs typeface="Calibri"/>
              </a:rPr>
              <a:t> </a:t>
            </a:r>
            <a:r>
              <a:rPr sz="1600" spc="-15" dirty="0">
                <a:latin typeface="Calibri"/>
                <a:cs typeface="Calibri"/>
              </a:rPr>
              <a:t>automático</a:t>
            </a:r>
            <a:r>
              <a:rPr sz="1600" spc="95" dirty="0">
                <a:latin typeface="Calibri"/>
                <a:cs typeface="Calibri"/>
              </a:rPr>
              <a:t> </a:t>
            </a:r>
            <a:r>
              <a:rPr sz="1600" spc="45" dirty="0">
                <a:latin typeface="Calibri"/>
                <a:cs typeface="Calibri"/>
              </a:rPr>
              <a:t>(</a:t>
            </a:r>
            <a:r>
              <a:rPr sz="1600" b="1" spc="45" dirty="0">
                <a:latin typeface="Calibri"/>
                <a:cs typeface="Calibri"/>
              </a:rPr>
              <a:t>I</a:t>
            </a:r>
            <a:r>
              <a:rPr sz="1600" b="1" spc="67" baseline="-27777" dirty="0">
                <a:latin typeface="Calibri"/>
                <a:cs typeface="Calibri"/>
              </a:rPr>
              <a:t>nd	</a:t>
            </a:r>
            <a:r>
              <a:rPr sz="1600" dirty="0">
                <a:latin typeface="Symbol"/>
                <a:cs typeface="Symbol"/>
              </a:rPr>
              <a:t></a:t>
            </a:r>
            <a:r>
              <a:rPr sz="1600" dirty="0">
                <a:latin typeface="Times New Roman"/>
                <a:cs typeface="Times New Roman"/>
              </a:rPr>
              <a:t> </a:t>
            </a:r>
            <a:r>
              <a:rPr sz="1600" b="1" spc="55" dirty="0">
                <a:latin typeface="Calibri"/>
                <a:cs typeface="Calibri"/>
              </a:rPr>
              <a:t>I</a:t>
            </a:r>
            <a:r>
              <a:rPr sz="1600" b="1" spc="82" baseline="-27777" dirty="0">
                <a:latin typeface="Calibri"/>
                <a:cs typeface="Calibri"/>
              </a:rPr>
              <a:t>n1</a:t>
            </a:r>
            <a:r>
              <a:rPr sz="1600" spc="55" dirty="0">
                <a:latin typeface="Calibri"/>
                <a:cs typeface="Calibri"/>
              </a:rPr>
              <a:t>), </a:t>
            </a:r>
            <a:r>
              <a:rPr sz="1600" spc="-35" dirty="0">
                <a:latin typeface="Calibri"/>
                <a:cs typeface="Calibri"/>
              </a:rPr>
              <a:t>aunque </a:t>
            </a:r>
            <a:r>
              <a:rPr sz="1600" spc="-25" dirty="0">
                <a:latin typeface="Calibri"/>
                <a:cs typeface="Calibri"/>
              </a:rPr>
              <a:t>es </a:t>
            </a:r>
            <a:r>
              <a:rPr sz="1600" spc="-50" dirty="0">
                <a:latin typeface="Calibri"/>
                <a:cs typeface="Calibri"/>
              </a:rPr>
              <a:t>muy  </a:t>
            </a:r>
            <a:r>
              <a:rPr sz="1600" spc="-35" dirty="0">
                <a:latin typeface="Calibri"/>
                <a:cs typeface="Calibri"/>
              </a:rPr>
              <a:t>recomendable </a:t>
            </a:r>
            <a:r>
              <a:rPr sz="1600" spc="-20" dirty="0">
                <a:latin typeface="Calibri"/>
                <a:cs typeface="Calibri"/>
              </a:rPr>
              <a:t>sobrecalibrar </a:t>
            </a:r>
            <a:r>
              <a:rPr sz="1600" spc="-10" dirty="0">
                <a:latin typeface="Calibri"/>
                <a:cs typeface="Calibri"/>
              </a:rPr>
              <a:t>el </a:t>
            </a:r>
            <a:r>
              <a:rPr sz="1600" spc="-20" dirty="0">
                <a:latin typeface="Calibri"/>
                <a:cs typeface="Calibri"/>
              </a:rPr>
              <a:t>interruptor </a:t>
            </a:r>
            <a:r>
              <a:rPr sz="1600" spc="-5" dirty="0">
                <a:latin typeface="Calibri"/>
                <a:cs typeface="Calibri"/>
              </a:rPr>
              <a:t>diferencial </a:t>
            </a:r>
            <a:r>
              <a:rPr sz="1600" spc="-25" dirty="0">
                <a:latin typeface="Calibri"/>
                <a:cs typeface="Calibri"/>
              </a:rPr>
              <a:t>respecto </a:t>
            </a:r>
            <a:r>
              <a:rPr sz="1600" spc="5" dirty="0">
                <a:latin typeface="Calibri"/>
                <a:cs typeface="Calibri"/>
              </a:rPr>
              <a:t>al </a:t>
            </a:r>
            <a:r>
              <a:rPr sz="1600" spc="-20" dirty="0">
                <a:latin typeface="Calibri"/>
                <a:cs typeface="Calibri"/>
              </a:rPr>
              <a:t>magnetotérmico </a:t>
            </a:r>
            <a:r>
              <a:rPr sz="1600" spc="-40" dirty="0">
                <a:latin typeface="Calibri"/>
                <a:cs typeface="Calibri"/>
              </a:rPr>
              <a:t>de  </a:t>
            </a:r>
            <a:r>
              <a:rPr sz="1600" spc="-35" dirty="0">
                <a:latin typeface="Calibri"/>
                <a:cs typeface="Calibri"/>
              </a:rPr>
              <a:t>forma </a:t>
            </a:r>
            <a:r>
              <a:rPr sz="1600" spc="-45" dirty="0">
                <a:latin typeface="Calibri"/>
                <a:cs typeface="Calibri"/>
              </a:rPr>
              <a:t>que </a:t>
            </a:r>
            <a:r>
              <a:rPr sz="1600" b="1" spc="35" dirty="0">
                <a:latin typeface="Calibri"/>
                <a:cs typeface="Calibri"/>
              </a:rPr>
              <a:t>I</a:t>
            </a:r>
            <a:r>
              <a:rPr sz="1600" b="1" spc="52" baseline="-27777" dirty="0">
                <a:latin typeface="Calibri"/>
                <a:cs typeface="Calibri"/>
              </a:rPr>
              <a:t>nd </a:t>
            </a:r>
            <a:r>
              <a:rPr sz="1600" dirty="0">
                <a:latin typeface="Symbol"/>
                <a:cs typeface="Symbol"/>
              </a:rPr>
              <a:t></a:t>
            </a:r>
            <a:r>
              <a:rPr sz="1600" dirty="0">
                <a:latin typeface="Times New Roman"/>
                <a:cs typeface="Times New Roman"/>
              </a:rPr>
              <a:t> </a:t>
            </a:r>
            <a:r>
              <a:rPr sz="1600" b="1" spc="50" dirty="0">
                <a:latin typeface="Calibri"/>
                <a:cs typeface="Calibri"/>
              </a:rPr>
              <a:t>1,4</a:t>
            </a:r>
            <a:r>
              <a:rPr sz="1600" b="1" spc="-70" dirty="0">
                <a:latin typeface="Calibri"/>
                <a:cs typeface="Calibri"/>
              </a:rPr>
              <a:t> </a:t>
            </a:r>
            <a:r>
              <a:rPr sz="1600" b="1" spc="50" dirty="0">
                <a:latin typeface="Calibri"/>
                <a:cs typeface="Calibri"/>
              </a:rPr>
              <a:t>I</a:t>
            </a:r>
            <a:r>
              <a:rPr sz="1600" b="1" spc="75" baseline="-27777" dirty="0">
                <a:latin typeface="Calibri"/>
                <a:cs typeface="Calibri"/>
              </a:rPr>
              <a:t>n1</a:t>
            </a:r>
            <a:r>
              <a:rPr sz="1600" spc="50" dirty="0">
                <a:latin typeface="Calibri"/>
                <a:cs typeface="Calibri"/>
              </a:rPr>
              <a:t>.</a:t>
            </a:r>
            <a:endParaRPr sz="1600" dirty="0">
              <a:latin typeface="Calibri"/>
              <a:cs typeface="Calibri"/>
            </a:endParaRPr>
          </a:p>
          <a:p>
            <a:pPr marL="38100" marR="30480" indent="449580">
              <a:spcBef>
                <a:spcPts val="1395"/>
              </a:spcBef>
            </a:pPr>
            <a:r>
              <a:rPr sz="1600" spc="30" dirty="0">
                <a:latin typeface="Calibri"/>
                <a:cs typeface="Calibri"/>
              </a:rPr>
              <a:t>Si </a:t>
            </a:r>
            <a:r>
              <a:rPr sz="1600" spc="-5" dirty="0">
                <a:latin typeface="Calibri"/>
                <a:cs typeface="Calibri"/>
              </a:rPr>
              <a:t>el </a:t>
            </a:r>
            <a:r>
              <a:rPr sz="1600" spc="-15" dirty="0">
                <a:latin typeface="Calibri"/>
                <a:cs typeface="Calibri"/>
              </a:rPr>
              <a:t>interruptor </a:t>
            </a:r>
            <a:r>
              <a:rPr sz="1600" spc="-5" dirty="0">
                <a:latin typeface="Calibri"/>
                <a:cs typeface="Calibri"/>
              </a:rPr>
              <a:t>diferencial </a:t>
            </a:r>
            <a:r>
              <a:rPr sz="1600" spc="-15" dirty="0">
                <a:latin typeface="Calibri"/>
                <a:cs typeface="Calibri"/>
              </a:rPr>
              <a:t>está </a:t>
            </a:r>
            <a:r>
              <a:rPr sz="1600" spc="-10" dirty="0">
                <a:latin typeface="Calibri"/>
                <a:cs typeface="Calibri"/>
              </a:rPr>
              <a:t>situado aguas </a:t>
            </a:r>
            <a:r>
              <a:rPr sz="1600" spc="-20" dirty="0">
                <a:latin typeface="Calibri"/>
                <a:cs typeface="Calibri"/>
              </a:rPr>
              <a:t>arriba </a:t>
            </a:r>
            <a:r>
              <a:rPr sz="1600" spc="-40" dirty="0">
                <a:latin typeface="Calibri"/>
                <a:cs typeface="Calibri"/>
              </a:rPr>
              <a:t>de </a:t>
            </a:r>
            <a:r>
              <a:rPr sz="1600" spc="-25" dirty="0">
                <a:latin typeface="Calibri"/>
                <a:cs typeface="Calibri"/>
              </a:rPr>
              <a:t>un grupo </a:t>
            </a:r>
            <a:r>
              <a:rPr sz="1600" spc="-40" dirty="0">
                <a:latin typeface="Calibri"/>
                <a:cs typeface="Calibri"/>
              </a:rPr>
              <a:t>de </a:t>
            </a:r>
            <a:r>
              <a:rPr sz="1600" spc="-5" dirty="0">
                <a:latin typeface="Calibri"/>
                <a:cs typeface="Calibri"/>
              </a:rPr>
              <a:t>circuitos  </a:t>
            </a:r>
            <a:r>
              <a:rPr sz="1600" spc="-10" dirty="0">
                <a:latin typeface="Calibri"/>
                <a:cs typeface="Calibri"/>
              </a:rPr>
              <a:t>protegidos </a:t>
            </a:r>
            <a:r>
              <a:rPr sz="1600" spc="-35" dirty="0">
                <a:latin typeface="Calibri"/>
                <a:cs typeface="Calibri"/>
              </a:rPr>
              <a:t>por </a:t>
            </a:r>
            <a:r>
              <a:rPr sz="1600" spc="-20" dirty="0">
                <a:latin typeface="Calibri"/>
                <a:cs typeface="Calibri"/>
              </a:rPr>
              <a:t>interruptores magnetotérmicos </a:t>
            </a:r>
            <a:r>
              <a:rPr sz="1600" spc="-15" dirty="0">
                <a:latin typeface="Calibri"/>
                <a:cs typeface="Calibri"/>
              </a:rPr>
              <a:t>del </a:t>
            </a:r>
            <a:r>
              <a:rPr sz="1600" spc="-35" dirty="0">
                <a:latin typeface="Calibri"/>
                <a:cs typeface="Calibri"/>
              </a:rPr>
              <a:t>mismo </a:t>
            </a:r>
            <a:r>
              <a:rPr sz="1600" spc="-45" dirty="0">
                <a:latin typeface="Calibri"/>
                <a:cs typeface="Calibri"/>
              </a:rPr>
              <a:t>número </a:t>
            </a:r>
            <a:r>
              <a:rPr sz="1600" spc="-40" dirty="0">
                <a:latin typeface="Calibri"/>
                <a:cs typeface="Calibri"/>
              </a:rPr>
              <a:t>de </a:t>
            </a:r>
            <a:r>
              <a:rPr sz="1600" spc="-15" dirty="0">
                <a:latin typeface="Calibri"/>
                <a:cs typeface="Calibri"/>
              </a:rPr>
              <a:t>polos </a:t>
            </a:r>
            <a:r>
              <a:rPr sz="1600" spc="-45" dirty="0">
                <a:latin typeface="Calibri"/>
                <a:cs typeface="Calibri"/>
              </a:rPr>
              <a:t>que </a:t>
            </a:r>
            <a:r>
              <a:rPr sz="1600" spc="-5" dirty="0">
                <a:latin typeface="Calibri"/>
                <a:cs typeface="Calibri"/>
              </a:rPr>
              <a:t>el  </a:t>
            </a:r>
            <a:r>
              <a:rPr sz="1600" spc="-15" dirty="0">
                <a:latin typeface="Calibri"/>
                <a:cs typeface="Calibri"/>
              </a:rPr>
              <a:t>interruptor </a:t>
            </a:r>
            <a:r>
              <a:rPr sz="1600" dirty="0">
                <a:latin typeface="Calibri"/>
                <a:cs typeface="Calibri"/>
              </a:rPr>
              <a:t>diferencial, </a:t>
            </a:r>
            <a:r>
              <a:rPr sz="1600" b="1" spc="20" dirty="0">
                <a:latin typeface="Calibri"/>
                <a:cs typeface="Calibri"/>
              </a:rPr>
              <a:t>figura </a:t>
            </a:r>
            <a:r>
              <a:rPr sz="1600" b="1" spc="55" dirty="0">
                <a:latin typeface="Calibri"/>
                <a:cs typeface="Calibri"/>
              </a:rPr>
              <a:t>4</a:t>
            </a:r>
            <a:r>
              <a:rPr sz="1600" spc="55" dirty="0">
                <a:latin typeface="Calibri"/>
                <a:cs typeface="Calibri"/>
              </a:rPr>
              <a:t>, </a:t>
            </a:r>
            <a:r>
              <a:rPr sz="1600" spc="5" dirty="0">
                <a:latin typeface="Calibri"/>
                <a:cs typeface="Calibri"/>
              </a:rPr>
              <a:t>la </a:t>
            </a:r>
            <a:r>
              <a:rPr sz="1600" spc="-15" dirty="0">
                <a:latin typeface="Calibri"/>
                <a:cs typeface="Calibri"/>
              </a:rPr>
              <a:t>corriente </a:t>
            </a:r>
            <a:r>
              <a:rPr sz="1600" spc="-5" dirty="0">
                <a:latin typeface="Calibri"/>
                <a:cs typeface="Calibri"/>
              </a:rPr>
              <a:t>asignada </a:t>
            </a:r>
            <a:r>
              <a:rPr sz="1600" spc="-15" dirty="0">
                <a:latin typeface="Calibri"/>
                <a:cs typeface="Calibri"/>
              </a:rPr>
              <a:t>del interruptor </a:t>
            </a:r>
            <a:r>
              <a:rPr sz="1600" spc="-5" dirty="0">
                <a:latin typeface="Calibri"/>
                <a:cs typeface="Calibri"/>
              </a:rPr>
              <a:t>diferencial </a:t>
            </a:r>
            <a:r>
              <a:rPr sz="1600" b="1" spc="35" dirty="0">
                <a:latin typeface="Calibri"/>
                <a:cs typeface="Calibri"/>
              </a:rPr>
              <a:t>I</a:t>
            </a:r>
            <a:r>
              <a:rPr sz="1600" b="1" spc="52" baseline="-27777" dirty="0">
                <a:latin typeface="Calibri"/>
                <a:cs typeface="Calibri"/>
              </a:rPr>
              <a:t>nd </a:t>
            </a:r>
            <a:r>
              <a:rPr sz="1600" spc="-30" dirty="0">
                <a:latin typeface="Calibri"/>
                <a:cs typeface="Calibri"/>
              </a:rPr>
              <a:t>se  </a:t>
            </a:r>
            <a:r>
              <a:rPr sz="1600" spc="5" dirty="0">
                <a:latin typeface="Calibri"/>
                <a:cs typeface="Calibri"/>
              </a:rPr>
              <a:t>elige </a:t>
            </a:r>
            <a:r>
              <a:rPr sz="1600" spc="-25" dirty="0">
                <a:latin typeface="Calibri"/>
                <a:cs typeface="Calibri"/>
              </a:rPr>
              <a:t>en </a:t>
            </a:r>
            <a:r>
              <a:rPr sz="1600" spc="-5" dirty="0">
                <a:latin typeface="Calibri"/>
                <a:cs typeface="Calibri"/>
              </a:rPr>
              <a:t>función </a:t>
            </a:r>
            <a:r>
              <a:rPr sz="1600" spc="-40" dirty="0">
                <a:latin typeface="Calibri"/>
                <a:cs typeface="Calibri"/>
              </a:rPr>
              <a:t>de </a:t>
            </a:r>
            <a:r>
              <a:rPr sz="1600" dirty="0">
                <a:latin typeface="Calibri"/>
                <a:cs typeface="Calibri"/>
              </a:rPr>
              <a:t>los </a:t>
            </a:r>
            <a:r>
              <a:rPr sz="1600" spc="-5" dirty="0">
                <a:latin typeface="Calibri"/>
                <a:cs typeface="Calibri"/>
              </a:rPr>
              <a:t>coeficientes </a:t>
            </a:r>
            <a:r>
              <a:rPr sz="1600" spc="-40" dirty="0">
                <a:latin typeface="Calibri"/>
                <a:cs typeface="Calibri"/>
              </a:rPr>
              <a:t>de </a:t>
            </a:r>
            <a:r>
              <a:rPr sz="1600" spc="10" dirty="0">
                <a:latin typeface="Calibri"/>
                <a:cs typeface="Calibri"/>
              </a:rPr>
              <a:t>utilización </a:t>
            </a:r>
            <a:r>
              <a:rPr sz="1600" spc="-15" dirty="0">
                <a:latin typeface="Calibri"/>
                <a:cs typeface="Calibri"/>
              </a:rPr>
              <a:t>y </a:t>
            </a:r>
            <a:r>
              <a:rPr sz="1600" spc="-40" dirty="0">
                <a:latin typeface="Calibri"/>
                <a:cs typeface="Calibri"/>
              </a:rPr>
              <a:t>de </a:t>
            </a:r>
            <a:r>
              <a:rPr sz="1600" spc="-10" dirty="0">
                <a:latin typeface="Calibri"/>
                <a:cs typeface="Calibri"/>
              </a:rPr>
              <a:t>simultaneidad previstos </a:t>
            </a:r>
            <a:r>
              <a:rPr sz="1600" spc="-30" dirty="0">
                <a:latin typeface="Calibri"/>
                <a:cs typeface="Calibri"/>
              </a:rPr>
              <a:t>para </a:t>
            </a:r>
            <a:r>
              <a:rPr sz="1600" spc="-5" dirty="0">
                <a:latin typeface="Calibri"/>
                <a:cs typeface="Calibri"/>
              </a:rPr>
              <a:t>el  </a:t>
            </a:r>
            <a:r>
              <a:rPr sz="1600" dirty="0">
                <a:latin typeface="Calibri"/>
                <a:cs typeface="Calibri"/>
              </a:rPr>
              <a:t>circuito:</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65019" y="483769"/>
            <a:ext cx="5515232" cy="997709"/>
          </a:xfrm>
          <a:prstGeom prst="rect">
            <a:avLst/>
          </a:prstGeom>
        </p:spPr>
        <p:txBody>
          <a:bodyPr vert="horz" wrap="square" lIns="0" tIns="12700" rIns="0" bIns="0" rtlCol="0">
            <a:spAutoFit/>
          </a:bodyPr>
          <a:lstStyle/>
          <a:p>
            <a:pPr marL="487680">
              <a:lnSpc>
                <a:spcPct val="100000"/>
              </a:lnSpc>
              <a:spcBef>
                <a:spcPts val="100"/>
              </a:spcBef>
            </a:pPr>
            <a:r>
              <a:rPr sz="1600" b="1" spc="35" dirty="0">
                <a:latin typeface="Calibri"/>
                <a:cs typeface="Calibri"/>
              </a:rPr>
              <a:t>I</a:t>
            </a:r>
            <a:r>
              <a:rPr sz="1600" b="1" spc="52" baseline="-27777" dirty="0">
                <a:latin typeface="Calibri"/>
                <a:cs typeface="Calibri"/>
              </a:rPr>
              <a:t>nd </a:t>
            </a:r>
            <a:r>
              <a:rPr sz="1600" dirty="0">
                <a:latin typeface="Symbol"/>
                <a:cs typeface="Symbol"/>
              </a:rPr>
              <a:t></a:t>
            </a:r>
            <a:r>
              <a:rPr sz="1600" dirty="0">
                <a:latin typeface="Times New Roman"/>
                <a:cs typeface="Times New Roman"/>
              </a:rPr>
              <a:t> </a:t>
            </a:r>
            <a:r>
              <a:rPr sz="1600" b="1" spc="10" dirty="0">
                <a:latin typeface="Calibri"/>
                <a:cs typeface="Calibri"/>
              </a:rPr>
              <a:t>Ku </a:t>
            </a:r>
            <a:r>
              <a:rPr sz="1600" b="1" spc="345" dirty="0">
                <a:latin typeface="Calibri"/>
                <a:cs typeface="Calibri"/>
              </a:rPr>
              <a:t>· </a:t>
            </a:r>
            <a:r>
              <a:rPr sz="1600" b="1" spc="30" dirty="0">
                <a:latin typeface="Calibri"/>
                <a:cs typeface="Calibri"/>
              </a:rPr>
              <a:t>Ks </a:t>
            </a:r>
            <a:r>
              <a:rPr sz="1600" b="1" spc="75" dirty="0">
                <a:latin typeface="Calibri"/>
                <a:cs typeface="Calibri"/>
              </a:rPr>
              <a:t>(I</a:t>
            </a:r>
            <a:r>
              <a:rPr sz="1600" b="1" spc="112" baseline="-27777" dirty="0">
                <a:latin typeface="Calibri"/>
                <a:cs typeface="Calibri"/>
              </a:rPr>
              <a:t>n1 </a:t>
            </a:r>
            <a:r>
              <a:rPr sz="1600" b="1" spc="65" dirty="0">
                <a:latin typeface="Calibri"/>
                <a:cs typeface="Calibri"/>
              </a:rPr>
              <a:t>+ </a:t>
            </a:r>
            <a:r>
              <a:rPr sz="1600" b="1" spc="50" dirty="0">
                <a:latin typeface="Calibri"/>
                <a:cs typeface="Calibri"/>
              </a:rPr>
              <a:t>I</a:t>
            </a:r>
            <a:r>
              <a:rPr sz="1600" b="1" spc="75" baseline="-27777" dirty="0">
                <a:latin typeface="Calibri"/>
                <a:cs typeface="Calibri"/>
              </a:rPr>
              <a:t>n2 </a:t>
            </a:r>
            <a:r>
              <a:rPr sz="1600" b="1" spc="65" dirty="0">
                <a:latin typeface="Calibri"/>
                <a:cs typeface="Calibri"/>
              </a:rPr>
              <a:t>+ </a:t>
            </a:r>
            <a:r>
              <a:rPr sz="1600" b="1" spc="50" dirty="0">
                <a:latin typeface="Calibri"/>
                <a:cs typeface="Calibri"/>
              </a:rPr>
              <a:t>I</a:t>
            </a:r>
            <a:r>
              <a:rPr sz="1600" b="1" spc="75" baseline="-27777" dirty="0">
                <a:latin typeface="Calibri"/>
                <a:cs typeface="Calibri"/>
              </a:rPr>
              <a:t>n3 </a:t>
            </a:r>
            <a:r>
              <a:rPr sz="1600" b="1" spc="65" dirty="0">
                <a:latin typeface="Calibri"/>
                <a:cs typeface="Calibri"/>
              </a:rPr>
              <a:t>+</a:t>
            </a:r>
            <a:r>
              <a:rPr sz="1600" b="1" spc="-95" dirty="0">
                <a:latin typeface="Calibri"/>
                <a:cs typeface="Calibri"/>
              </a:rPr>
              <a:t> </a:t>
            </a:r>
            <a:r>
              <a:rPr sz="1600" b="1" spc="75" dirty="0">
                <a:latin typeface="Calibri"/>
                <a:cs typeface="Calibri"/>
              </a:rPr>
              <a:t>I</a:t>
            </a:r>
            <a:r>
              <a:rPr sz="1600" b="1" spc="112" baseline="-27777" dirty="0">
                <a:latin typeface="Calibri"/>
                <a:cs typeface="Calibri"/>
              </a:rPr>
              <a:t>n4</a:t>
            </a:r>
            <a:r>
              <a:rPr sz="1600" b="1" spc="75" dirty="0">
                <a:latin typeface="Calibri"/>
                <a:cs typeface="Calibri"/>
              </a:rPr>
              <a:t>)</a:t>
            </a:r>
            <a:endParaRPr sz="1600" dirty="0">
              <a:latin typeface="Calibri"/>
              <a:cs typeface="Calibri"/>
            </a:endParaRPr>
          </a:p>
          <a:p>
            <a:pPr>
              <a:lnSpc>
                <a:spcPct val="100000"/>
              </a:lnSpc>
              <a:spcBef>
                <a:spcPts val="5"/>
              </a:spcBef>
            </a:pPr>
            <a:endParaRPr sz="1600" dirty="0">
              <a:latin typeface="Times New Roman"/>
              <a:cs typeface="Times New Roman"/>
            </a:endParaRPr>
          </a:p>
          <a:p>
            <a:pPr marL="38100">
              <a:lnSpc>
                <a:spcPct val="100000"/>
              </a:lnSpc>
            </a:pPr>
            <a:r>
              <a:rPr sz="1600" b="1" spc="30" dirty="0">
                <a:latin typeface="Calibri"/>
                <a:cs typeface="Calibri"/>
              </a:rPr>
              <a:t>I</a:t>
            </a:r>
            <a:r>
              <a:rPr sz="1600" b="1" spc="44" baseline="-27777" dirty="0">
                <a:latin typeface="Calibri"/>
                <a:cs typeface="Calibri"/>
              </a:rPr>
              <a:t>nd</a:t>
            </a:r>
            <a:r>
              <a:rPr sz="1600" b="1" spc="30" dirty="0">
                <a:latin typeface="Calibri"/>
                <a:cs typeface="Calibri"/>
              </a:rPr>
              <a:t>: </a:t>
            </a:r>
            <a:r>
              <a:rPr sz="1600" spc="5" dirty="0">
                <a:latin typeface="Calibri"/>
                <a:cs typeface="Calibri"/>
              </a:rPr>
              <a:t>Intensidad </a:t>
            </a:r>
            <a:r>
              <a:rPr sz="1600" spc="-10" dirty="0">
                <a:latin typeface="Calibri"/>
                <a:cs typeface="Calibri"/>
              </a:rPr>
              <a:t>nominal </a:t>
            </a:r>
            <a:r>
              <a:rPr sz="1600" spc="-15" dirty="0">
                <a:latin typeface="Calibri"/>
                <a:cs typeface="Calibri"/>
              </a:rPr>
              <a:t>del</a:t>
            </a:r>
            <a:r>
              <a:rPr sz="1600" spc="30" dirty="0">
                <a:latin typeface="Calibri"/>
                <a:cs typeface="Calibri"/>
              </a:rPr>
              <a:t> </a:t>
            </a:r>
            <a:r>
              <a:rPr sz="1600" spc="-5" dirty="0">
                <a:latin typeface="Calibri"/>
                <a:cs typeface="Calibri"/>
              </a:rPr>
              <a:t>diferencial</a:t>
            </a:r>
            <a:endParaRPr sz="1600" dirty="0">
              <a:latin typeface="Calibri"/>
              <a:cs typeface="Calibri"/>
            </a:endParaRPr>
          </a:p>
          <a:p>
            <a:pPr marL="38100">
              <a:lnSpc>
                <a:spcPct val="100000"/>
              </a:lnSpc>
              <a:spcBef>
                <a:spcPts val="30"/>
              </a:spcBef>
            </a:pPr>
            <a:r>
              <a:rPr sz="1600" b="1" spc="40" dirty="0">
                <a:latin typeface="Calibri"/>
                <a:cs typeface="Calibri"/>
              </a:rPr>
              <a:t>I</a:t>
            </a:r>
            <a:r>
              <a:rPr sz="1600" b="1" spc="60" baseline="-27777" dirty="0">
                <a:latin typeface="Calibri"/>
                <a:cs typeface="Calibri"/>
              </a:rPr>
              <a:t>n1</a:t>
            </a:r>
            <a:r>
              <a:rPr sz="1600" b="1" spc="40" dirty="0">
                <a:latin typeface="Calibri"/>
                <a:cs typeface="Calibri"/>
              </a:rPr>
              <a:t>: </a:t>
            </a:r>
            <a:r>
              <a:rPr sz="1600" spc="5" dirty="0">
                <a:latin typeface="Calibri"/>
                <a:cs typeface="Calibri"/>
              </a:rPr>
              <a:t>Intensidad </a:t>
            </a:r>
            <a:r>
              <a:rPr sz="1600" spc="-10" dirty="0">
                <a:latin typeface="Calibri"/>
                <a:cs typeface="Calibri"/>
              </a:rPr>
              <a:t>nominal </a:t>
            </a:r>
            <a:r>
              <a:rPr sz="1600" spc="-15" dirty="0">
                <a:latin typeface="Calibri"/>
                <a:cs typeface="Calibri"/>
              </a:rPr>
              <a:t>del </a:t>
            </a:r>
            <a:r>
              <a:rPr sz="1600" spc="-20" dirty="0">
                <a:latin typeface="Calibri"/>
                <a:cs typeface="Calibri"/>
              </a:rPr>
              <a:t>interruptor</a:t>
            </a:r>
            <a:r>
              <a:rPr sz="1600" spc="-114" dirty="0">
                <a:latin typeface="Calibri"/>
                <a:cs typeface="Calibri"/>
              </a:rPr>
              <a:t> </a:t>
            </a:r>
            <a:r>
              <a:rPr sz="1600" spc="-15" dirty="0">
                <a:latin typeface="Calibri"/>
                <a:cs typeface="Calibri"/>
              </a:rPr>
              <a:t>automático</a:t>
            </a:r>
            <a:endParaRPr sz="1600" dirty="0">
              <a:latin typeface="Calibri"/>
              <a:cs typeface="Calibri"/>
            </a:endParaRPr>
          </a:p>
        </p:txBody>
      </p:sp>
      <p:sp>
        <p:nvSpPr>
          <p:cNvPr id="3" name="object 3"/>
          <p:cNvSpPr/>
          <p:nvPr/>
        </p:nvSpPr>
        <p:spPr>
          <a:xfrm>
            <a:off x="2126742" y="3768852"/>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4" name="object 4"/>
          <p:cNvSpPr/>
          <p:nvPr/>
        </p:nvSpPr>
        <p:spPr>
          <a:xfrm>
            <a:off x="2121979" y="4049839"/>
            <a:ext cx="199262" cy="104013"/>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221992" y="3959352"/>
            <a:ext cx="0" cy="285750"/>
          </a:xfrm>
          <a:custGeom>
            <a:avLst/>
            <a:gdLst/>
            <a:ahLst/>
            <a:cxnLst/>
            <a:rect l="l" t="t" r="r" b="b"/>
            <a:pathLst>
              <a:path h="285750">
                <a:moveTo>
                  <a:pt x="0" y="0"/>
                </a:moveTo>
                <a:lnTo>
                  <a:pt x="0" y="285750"/>
                </a:lnTo>
              </a:path>
            </a:pathLst>
          </a:custGeom>
          <a:ln w="9525">
            <a:solidFill>
              <a:srgbClr val="0000FF"/>
            </a:solidFill>
          </a:ln>
        </p:spPr>
        <p:txBody>
          <a:bodyPr wrap="square" lIns="0" tIns="0" rIns="0" bIns="0" rtlCol="0"/>
          <a:lstStyle/>
          <a:p>
            <a:endParaRPr/>
          </a:p>
        </p:txBody>
      </p:sp>
      <p:sp>
        <p:nvSpPr>
          <p:cNvPr id="6" name="object 6"/>
          <p:cNvSpPr/>
          <p:nvPr/>
        </p:nvSpPr>
        <p:spPr>
          <a:xfrm>
            <a:off x="2050542" y="4101846"/>
            <a:ext cx="76200" cy="0"/>
          </a:xfrm>
          <a:custGeom>
            <a:avLst/>
            <a:gdLst/>
            <a:ahLst/>
            <a:cxnLst/>
            <a:rect l="l" t="t" r="r" b="b"/>
            <a:pathLst>
              <a:path w="76200">
                <a:moveTo>
                  <a:pt x="76200" y="0"/>
                </a:moveTo>
                <a:lnTo>
                  <a:pt x="0" y="0"/>
                </a:lnTo>
              </a:path>
            </a:pathLst>
          </a:custGeom>
          <a:ln w="9525">
            <a:solidFill>
              <a:srgbClr val="0000FF"/>
            </a:solidFill>
          </a:ln>
        </p:spPr>
        <p:txBody>
          <a:bodyPr wrap="square" lIns="0" tIns="0" rIns="0" bIns="0" rtlCol="0"/>
          <a:lstStyle/>
          <a:p>
            <a:endParaRPr/>
          </a:p>
        </p:txBody>
      </p:sp>
      <p:sp>
        <p:nvSpPr>
          <p:cNvPr id="7" name="object 7"/>
          <p:cNvSpPr/>
          <p:nvPr/>
        </p:nvSpPr>
        <p:spPr>
          <a:xfrm>
            <a:off x="2031492" y="3864102"/>
            <a:ext cx="142875" cy="0"/>
          </a:xfrm>
          <a:custGeom>
            <a:avLst/>
            <a:gdLst/>
            <a:ahLst/>
            <a:cxnLst/>
            <a:rect l="l" t="t" r="r" b="b"/>
            <a:pathLst>
              <a:path w="142875">
                <a:moveTo>
                  <a:pt x="142494" y="0"/>
                </a:moveTo>
                <a:lnTo>
                  <a:pt x="0" y="0"/>
                </a:lnTo>
              </a:path>
            </a:pathLst>
          </a:custGeom>
          <a:ln w="9525">
            <a:solidFill>
              <a:srgbClr val="0000FF"/>
            </a:solidFill>
          </a:ln>
        </p:spPr>
        <p:txBody>
          <a:bodyPr wrap="square" lIns="0" tIns="0" rIns="0" bIns="0" rtlCol="0"/>
          <a:lstStyle/>
          <a:p>
            <a:endParaRPr/>
          </a:p>
        </p:txBody>
      </p:sp>
      <p:sp>
        <p:nvSpPr>
          <p:cNvPr id="8" name="object 8"/>
          <p:cNvSpPr/>
          <p:nvPr/>
        </p:nvSpPr>
        <p:spPr>
          <a:xfrm>
            <a:off x="2050542" y="3835146"/>
            <a:ext cx="0" cy="266700"/>
          </a:xfrm>
          <a:custGeom>
            <a:avLst/>
            <a:gdLst/>
            <a:ahLst/>
            <a:cxnLst/>
            <a:rect l="l" t="t" r="r" b="b"/>
            <a:pathLst>
              <a:path h="266700">
                <a:moveTo>
                  <a:pt x="0" y="0"/>
                </a:moveTo>
                <a:lnTo>
                  <a:pt x="0" y="266700"/>
                </a:lnTo>
              </a:path>
            </a:pathLst>
          </a:custGeom>
          <a:ln w="9525">
            <a:solidFill>
              <a:srgbClr val="0000FF"/>
            </a:solidFill>
          </a:ln>
        </p:spPr>
        <p:txBody>
          <a:bodyPr wrap="square" lIns="0" tIns="0" rIns="0" bIns="0" rtlCol="0"/>
          <a:lstStyle/>
          <a:p>
            <a:endParaRPr/>
          </a:p>
        </p:txBody>
      </p:sp>
      <p:sp>
        <p:nvSpPr>
          <p:cNvPr id="9" name="object 9"/>
          <p:cNvSpPr/>
          <p:nvPr/>
        </p:nvSpPr>
        <p:spPr>
          <a:xfrm>
            <a:off x="2031492" y="3835146"/>
            <a:ext cx="38100" cy="57150"/>
          </a:xfrm>
          <a:custGeom>
            <a:avLst/>
            <a:gdLst/>
            <a:ahLst/>
            <a:cxnLst/>
            <a:rect l="l" t="t" r="r" b="b"/>
            <a:pathLst>
              <a:path w="38100" h="57150">
                <a:moveTo>
                  <a:pt x="0" y="0"/>
                </a:moveTo>
                <a:lnTo>
                  <a:pt x="38100" y="0"/>
                </a:lnTo>
                <a:lnTo>
                  <a:pt x="38100" y="57150"/>
                </a:lnTo>
                <a:lnTo>
                  <a:pt x="0" y="57150"/>
                </a:lnTo>
                <a:lnTo>
                  <a:pt x="0" y="0"/>
                </a:lnTo>
                <a:close/>
              </a:path>
            </a:pathLst>
          </a:custGeom>
          <a:ln w="9525">
            <a:solidFill>
              <a:srgbClr val="0000FF"/>
            </a:solidFill>
          </a:ln>
        </p:spPr>
        <p:txBody>
          <a:bodyPr wrap="square" lIns="0" tIns="0" rIns="0" bIns="0" rtlCol="0"/>
          <a:lstStyle/>
          <a:p>
            <a:endParaRPr/>
          </a:p>
        </p:txBody>
      </p:sp>
      <p:sp>
        <p:nvSpPr>
          <p:cNvPr id="10" name="object 10"/>
          <p:cNvSpPr/>
          <p:nvPr/>
        </p:nvSpPr>
        <p:spPr>
          <a:xfrm>
            <a:off x="2221992" y="3483102"/>
            <a:ext cx="0" cy="285750"/>
          </a:xfrm>
          <a:custGeom>
            <a:avLst/>
            <a:gdLst/>
            <a:ahLst/>
            <a:cxnLst/>
            <a:rect l="l" t="t" r="r" b="b"/>
            <a:pathLst>
              <a:path h="285750">
                <a:moveTo>
                  <a:pt x="0" y="285750"/>
                </a:moveTo>
                <a:lnTo>
                  <a:pt x="0" y="0"/>
                </a:lnTo>
              </a:path>
            </a:pathLst>
          </a:custGeom>
          <a:ln w="9525">
            <a:solidFill>
              <a:srgbClr val="0000FF"/>
            </a:solidFill>
          </a:ln>
        </p:spPr>
        <p:txBody>
          <a:bodyPr wrap="square" lIns="0" tIns="0" rIns="0" bIns="0" rtlCol="0"/>
          <a:lstStyle/>
          <a:p>
            <a:endParaRPr/>
          </a:p>
        </p:txBody>
      </p:sp>
      <p:sp>
        <p:nvSpPr>
          <p:cNvPr id="11" name="object 11"/>
          <p:cNvSpPr txBox="1"/>
          <p:nvPr/>
        </p:nvSpPr>
        <p:spPr>
          <a:xfrm>
            <a:off x="2399789" y="3935217"/>
            <a:ext cx="264795" cy="208279"/>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000080"/>
                </a:solidFill>
                <a:latin typeface="Arial"/>
                <a:cs typeface="Arial"/>
              </a:rPr>
              <a:t>Ind</a:t>
            </a:r>
            <a:endParaRPr sz="1200">
              <a:latin typeface="Arial"/>
              <a:cs typeface="Arial"/>
            </a:endParaRPr>
          </a:p>
        </p:txBody>
      </p:sp>
      <p:sp>
        <p:nvSpPr>
          <p:cNvPr id="12" name="object 12"/>
          <p:cNvSpPr/>
          <p:nvPr/>
        </p:nvSpPr>
        <p:spPr>
          <a:xfrm>
            <a:off x="2221992" y="4245102"/>
            <a:ext cx="0" cy="95250"/>
          </a:xfrm>
          <a:custGeom>
            <a:avLst/>
            <a:gdLst/>
            <a:ahLst/>
            <a:cxnLst/>
            <a:rect l="l" t="t" r="r" b="b"/>
            <a:pathLst>
              <a:path h="95250">
                <a:moveTo>
                  <a:pt x="0" y="95250"/>
                </a:moveTo>
                <a:lnTo>
                  <a:pt x="0" y="0"/>
                </a:lnTo>
              </a:path>
            </a:pathLst>
          </a:custGeom>
          <a:ln w="9525">
            <a:solidFill>
              <a:srgbClr val="FF0000"/>
            </a:solidFill>
          </a:ln>
        </p:spPr>
        <p:txBody>
          <a:bodyPr wrap="square" lIns="0" tIns="0" rIns="0" bIns="0" rtlCol="0"/>
          <a:lstStyle/>
          <a:p>
            <a:endParaRPr/>
          </a:p>
        </p:txBody>
      </p:sp>
      <p:sp>
        <p:nvSpPr>
          <p:cNvPr id="13" name="object 13"/>
          <p:cNvSpPr/>
          <p:nvPr/>
        </p:nvSpPr>
        <p:spPr>
          <a:xfrm>
            <a:off x="2221992" y="3387852"/>
            <a:ext cx="0" cy="95250"/>
          </a:xfrm>
          <a:custGeom>
            <a:avLst/>
            <a:gdLst/>
            <a:ahLst/>
            <a:cxnLst/>
            <a:rect l="l" t="t" r="r" b="b"/>
            <a:pathLst>
              <a:path h="95250">
                <a:moveTo>
                  <a:pt x="0" y="0"/>
                </a:moveTo>
                <a:lnTo>
                  <a:pt x="0" y="95250"/>
                </a:lnTo>
              </a:path>
            </a:pathLst>
          </a:custGeom>
          <a:ln w="9525">
            <a:solidFill>
              <a:srgbClr val="FF0000"/>
            </a:solidFill>
          </a:ln>
        </p:spPr>
        <p:txBody>
          <a:bodyPr wrap="square" lIns="0" tIns="0" rIns="0" bIns="0" rtlCol="0"/>
          <a:lstStyle/>
          <a:p>
            <a:endParaRPr/>
          </a:p>
        </p:txBody>
      </p:sp>
      <p:sp>
        <p:nvSpPr>
          <p:cNvPr id="14" name="object 14"/>
          <p:cNvSpPr/>
          <p:nvPr/>
        </p:nvSpPr>
        <p:spPr>
          <a:xfrm>
            <a:off x="2031492" y="4530852"/>
            <a:ext cx="0" cy="285750"/>
          </a:xfrm>
          <a:custGeom>
            <a:avLst/>
            <a:gdLst/>
            <a:ahLst/>
            <a:cxnLst/>
            <a:rect l="l" t="t" r="r" b="b"/>
            <a:pathLst>
              <a:path h="285750">
                <a:moveTo>
                  <a:pt x="0" y="0"/>
                </a:moveTo>
                <a:lnTo>
                  <a:pt x="0" y="285750"/>
                </a:lnTo>
              </a:path>
            </a:pathLst>
          </a:custGeom>
          <a:ln w="9525">
            <a:solidFill>
              <a:srgbClr val="800040"/>
            </a:solidFill>
          </a:ln>
        </p:spPr>
        <p:txBody>
          <a:bodyPr wrap="square" lIns="0" tIns="0" rIns="0" bIns="0" rtlCol="0"/>
          <a:lstStyle/>
          <a:p>
            <a:endParaRPr/>
          </a:p>
        </p:txBody>
      </p:sp>
      <p:sp>
        <p:nvSpPr>
          <p:cNvPr id="15" name="object 15"/>
          <p:cNvSpPr/>
          <p:nvPr/>
        </p:nvSpPr>
        <p:spPr>
          <a:xfrm>
            <a:off x="2221992" y="2816351"/>
            <a:ext cx="95250" cy="190500"/>
          </a:xfrm>
          <a:custGeom>
            <a:avLst/>
            <a:gdLst/>
            <a:ahLst/>
            <a:cxnLst/>
            <a:rect l="l" t="t" r="r" b="b"/>
            <a:pathLst>
              <a:path w="95250" h="190500">
                <a:moveTo>
                  <a:pt x="0" y="190500"/>
                </a:moveTo>
                <a:lnTo>
                  <a:pt x="95250" y="0"/>
                </a:lnTo>
              </a:path>
            </a:pathLst>
          </a:custGeom>
          <a:ln w="9525">
            <a:solidFill>
              <a:srgbClr val="0000FF"/>
            </a:solidFill>
          </a:ln>
        </p:spPr>
        <p:txBody>
          <a:bodyPr wrap="square" lIns="0" tIns="0" rIns="0" bIns="0" rtlCol="0"/>
          <a:lstStyle/>
          <a:p>
            <a:endParaRPr/>
          </a:p>
        </p:txBody>
      </p:sp>
      <p:sp>
        <p:nvSpPr>
          <p:cNvPr id="16" name="object 16"/>
          <p:cNvSpPr/>
          <p:nvPr/>
        </p:nvSpPr>
        <p:spPr>
          <a:xfrm>
            <a:off x="2288285" y="2873501"/>
            <a:ext cx="114300" cy="47625"/>
          </a:xfrm>
          <a:custGeom>
            <a:avLst/>
            <a:gdLst/>
            <a:ahLst/>
            <a:cxnLst/>
            <a:rect l="l" t="t" r="r" b="b"/>
            <a:pathLst>
              <a:path w="114300" h="47625">
                <a:moveTo>
                  <a:pt x="0" y="0"/>
                </a:moveTo>
                <a:lnTo>
                  <a:pt x="114300" y="47244"/>
                </a:lnTo>
              </a:path>
            </a:pathLst>
          </a:custGeom>
          <a:ln w="9525">
            <a:solidFill>
              <a:srgbClr val="0000FF"/>
            </a:solidFill>
          </a:ln>
        </p:spPr>
        <p:txBody>
          <a:bodyPr wrap="square" lIns="0" tIns="0" rIns="0" bIns="0" rtlCol="0"/>
          <a:lstStyle/>
          <a:p>
            <a:endParaRPr/>
          </a:p>
        </p:txBody>
      </p:sp>
      <p:sp>
        <p:nvSpPr>
          <p:cNvPr id="17" name="object 17"/>
          <p:cNvSpPr/>
          <p:nvPr/>
        </p:nvSpPr>
        <p:spPr>
          <a:xfrm>
            <a:off x="2260092" y="2930651"/>
            <a:ext cx="114300" cy="76200"/>
          </a:xfrm>
          <a:custGeom>
            <a:avLst/>
            <a:gdLst/>
            <a:ahLst/>
            <a:cxnLst/>
            <a:rect l="l" t="t" r="r" b="b"/>
            <a:pathLst>
              <a:path w="114300" h="76200">
                <a:moveTo>
                  <a:pt x="0" y="0"/>
                </a:moveTo>
                <a:lnTo>
                  <a:pt x="47243" y="19050"/>
                </a:lnTo>
                <a:lnTo>
                  <a:pt x="28193" y="57150"/>
                </a:lnTo>
                <a:lnTo>
                  <a:pt x="66293" y="76200"/>
                </a:lnTo>
                <a:lnTo>
                  <a:pt x="85343" y="38100"/>
                </a:lnTo>
                <a:lnTo>
                  <a:pt x="114300" y="47244"/>
                </a:lnTo>
              </a:path>
            </a:pathLst>
          </a:custGeom>
          <a:ln w="9525">
            <a:solidFill>
              <a:srgbClr val="0000FF"/>
            </a:solidFill>
          </a:ln>
        </p:spPr>
        <p:txBody>
          <a:bodyPr wrap="square" lIns="0" tIns="0" rIns="0" bIns="0" rtlCol="0"/>
          <a:lstStyle/>
          <a:p>
            <a:endParaRPr/>
          </a:p>
        </p:txBody>
      </p:sp>
      <p:sp>
        <p:nvSpPr>
          <p:cNvPr id="18" name="object 18"/>
          <p:cNvSpPr/>
          <p:nvPr/>
        </p:nvSpPr>
        <p:spPr>
          <a:xfrm>
            <a:off x="2355342" y="2911601"/>
            <a:ext cx="47625" cy="9525"/>
          </a:xfrm>
          <a:custGeom>
            <a:avLst/>
            <a:gdLst/>
            <a:ahLst/>
            <a:cxnLst/>
            <a:rect l="l" t="t" r="r" b="b"/>
            <a:pathLst>
              <a:path w="47625" h="9525">
                <a:moveTo>
                  <a:pt x="47243" y="9144"/>
                </a:moveTo>
                <a:lnTo>
                  <a:pt x="0" y="0"/>
                </a:lnTo>
              </a:path>
            </a:pathLst>
          </a:custGeom>
          <a:ln w="9525">
            <a:solidFill>
              <a:srgbClr val="0000FF"/>
            </a:solidFill>
          </a:ln>
        </p:spPr>
        <p:txBody>
          <a:bodyPr wrap="square" lIns="0" tIns="0" rIns="0" bIns="0" rtlCol="0"/>
          <a:lstStyle/>
          <a:p>
            <a:endParaRPr/>
          </a:p>
        </p:txBody>
      </p:sp>
      <p:sp>
        <p:nvSpPr>
          <p:cNvPr id="19" name="object 19"/>
          <p:cNvSpPr/>
          <p:nvPr/>
        </p:nvSpPr>
        <p:spPr>
          <a:xfrm>
            <a:off x="2364485" y="2901695"/>
            <a:ext cx="38100" cy="19050"/>
          </a:xfrm>
          <a:custGeom>
            <a:avLst/>
            <a:gdLst/>
            <a:ahLst/>
            <a:cxnLst/>
            <a:rect l="l" t="t" r="r" b="b"/>
            <a:pathLst>
              <a:path w="38100" h="19050">
                <a:moveTo>
                  <a:pt x="38100" y="19050"/>
                </a:moveTo>
                <a:lnTo>
                  <a:pt x="0" y="0"/>
                </a:lnTo>
              </a:path>
            </a:pathLst>
          </a:custGeom>
          <a:ln w="9525">
            <a:solidFill>
              <a:srgbClr val="0000FF"/>
            </a:solidFill>
          </a:ln>
        </p:spPr>
        <p:txBody>
          <a:bodyPr wrap="square" lIns="0" tIns="0" rIns="0" bIns="0" rtlCol="0"/>
          <a:lstStyle/>
          <a:p>
            <a:endParaRPr/>
          </a:p>
        </p:txBody>
      </p:sp>
      <p:sp>
        <p:nvSpPr>
          <p:cNvPr id="20" name="object 20"/>
          <p:cNvSpPr txBox="1"/>
          <p:nvPr/>
        </p:nvSpPr>
        <p:spPr>
          <a:xfrm>
            <a:off x="2447035" y="2792217"/>
            <a:ext cx="255904" cy="208279"/>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000080"/>
                </a:solidFill>
                <a:latin typeface="Arial"/>
                <a:cs typeface="Arial"/>
              </a:rPr>
              <a:t>In1</a:t>
            </a:r>
            <a:endParaRPr sz="1200">
              <a:latin typeface="Arial"/>
              <a:cs typeface="Arial"/>
            </a:endParaRPr>
          </a:p>
        </p:txBody>
      </p:sp>
      <p:sp>
        <p:nvSpPr>
          <p:cNvPr id="21" name="object 21"/>
          <p:cNvSpPr/>
          <p:nvPr/>
        </p:nvSpPr>
        <p:spPr>
          <a:xfrm>
            <a:off x="2193035" y="3006851"/>
            <a:ext cx="56515" cy="56515"/>
          </a:xfrm>
          <a:custGeom>
            <a:avLst/>
            <a:gdLst/>
            <a:ahLst/>
            <a:cxnLst/>
            <a:rect l="l" t="t" r="r" b="b"/>
            <a:pathLst>
              <a:path w="56514" h="56514">
                <a:moveTo>
                  <a:pt x="28193" y="0"/>
                </a:moveTo>
                <a:lnTo>
                  <a:pt x="17037" y="2155"/>
                </a:lnTo>
                <a:lnTo>
                  <a:pt x="8096" y="8096"/>
                </a:lnTo>
                <a:lnTo>
                  <a:pt x="2155" y="17037"/>
                </a:lnTo>
                <a:lnTo>
                  <a:pt x="0" y="28194"/>
                </a:lnTo>
                <a:lnTo>
                  <a:pt x="2155" y="39028"/>
                </a:lnTo>
                <a:lnTo>
                  <a:pt x="8096" y="48005"/>
                </a:lnTo>
                <a:lnTo>
                  <a:pt x="17037" y="54125"/>
                </a:lnTo>
                <a:lnTo>
                  <a:pt x="28193" y="56388"/>
                </a:lnTo>
                <a:lnTo>
                  <a:pt x="39028" y="54125"/>
                </a:lnTo>
                <a:lnTo>
                  <a:pt x="48006" y="48005"/>
                </a:lnTo>
                <a:lnTo>
                  <a:pt x="54125" y="39028"/>
                </a:lnTo>
                <a:lnTo>
                  <a:pt x="56387" y="28194"/>
                </a:lnTo>
                <a:lnTo>
                  <a:pt x="54125" y="17037"/>
                </a:lnTo>
                <a:lnTo>
                  <a:pt x="48006" y="8096"/>
                </a:lnTo>
                <a:lnTo>
                  <a:pt x="39028" y="2155"/>
                </a:lnTo>
                <a:lnTo>
                  <a:pt x="28193" y="0"/>
                </a:lnTo>
                <a:close/>
              </a:path>
            </a:pathLst>
          </a:custGeom>
          <a:solidFill>
            <a:srgbClr val="FFFFFF"/>
          </a:solidFill>
        </p:spPr>
        <p:txBody>
          <a:bodyPr wrap="square" lIns="0" tIns="0" rIns="0" bIns="0" rtlCol="0"/>
          <a:lstStyle/>
          <a:p>
            <a:endParaRPr/>
          </a:p>
        </p:txBody>
      </p:sp>
      <p:sp>
        <p:nvSpPr>
          <p:cNvPr id="22" name="object 22"/>
          <p:cNvSpPr/>
          <p:nvPr/>
        </p:nvSpPr>
        <p:spPr>
          <a:xfrm>
            <a:off x="2193035" y="3006851"/>
            <a:ext cx="56515" cy="56515"/>
          </a:xfrm>
          <a:custGeom>
            <a:avLst/>
            <a:gdLst/>
            <a:ahLst/>
            <a:cxnLst/>
            <a:rect l="l" t="t" r="r" b="b"/>
            <a:pathLst>
              <a:path w="56514" h="56514">
                <a:moveTo>
                  <a:pt x="56387" y="28194"/>
                </a:moveTo>
                <a:lnTo>
                  <a:pt x="54125" y="17037"/>
                </a:lnTo>
                <a:lnTo>
                  <a:pt x="48006" y="8096"/>
                </a:lnTo>
                <a:lnTo>
                  <a:pt x="39028" y="2155"/>
                </a:lnTo>
                <a:lnTo>
                  <a:pt x="28193" y="0"/>
                </a:lnTo>
                <a:lnTo>
                  <a:pt x="17037" y="2155"/>
                </a:lnTo>
                <a:lnTo>
                  <a:pt x="8096" y="8096"/>
                </a:lnTo>
                <a:lnTo>
                  <a:pt x="2155" y="17037"/>
                </a:lnTo>
                <a:lnTo>
                  <a:pt x="0" y="28194"/>
                </a:lnTo>
                <a:lnTo>
                  <a:pt x="2155" y="39028"/>
                </a:lnTo>
                <a:lnTo>
                  <a:pt x="8096" y="48005"/>
                </a:lnTo>
                <a:lnTo>
                  <a:pt x="17037" y="54125"/>
                </a:lnTo>
                <a:lnTo>
                  <a:pt x="28193" y="56388"/>
                </a:lnTo>
                <a:lnTo>
                  <a:pt x="39028" y="54125"/>
                </a:lnTo>
                <a:lnTo>
                  <a:pt x="48006"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23" name="object 23"/>
          <p:cNvSpPr/>
          <p:nvPr/>
        </p:nvSpPr>
        <p:spPr>
          <a:xfrm>
            <a:off x="2221992" y="3064001"/>
            <a:ext cx="0" cy="228600"/>
          </a:xfrm>
          <a:custGeom>
            <a:avLst/>
            <a:gdLst/>
            <a:ahLst/>
            <a:cxnLst/>
            <a:rect l="l" t="t" r="r" b="b"/>
            <a:pathLst>
              <a:path h="228600">
                <a:moveTo>
                  <a:pt x="0" y="228600"/>
                </a:moveTo>
                <a:lnTo>
                  <a:pt x="0" y="0"/>
                </a:lnTo>
              </a:path>
            </a:pathLst>
          </a:custGeom>
          <a:ln w="9525">
            <a:solidFill>
              <a:srgbClr val="FF0000"/>
            </a:solidFill>
          </a:ln>
        </p:spPr>
        <p:txBody>
          <a:bodyPr wrap="square" lIns="0" tIns="0" rIns="0" bIns="0" rtlCol="0"/>
          <a:lstStyle/>
          <a:p>
            <a:endParaRPr/>
          </a:p>
        </p:txBody>
      </p:sp>
      <p:sp>
        <p:nvSpPr>
          <p:cNvPr id="24" name="object 24"/>
          <p:cNvSpPr/>
          <p:nvPr/>
        </p:nvSpPr>
        <p:spPr>
          <a:xfrm>
            <a:off x="2193035" y="2759201"/>
            <a:ext cx="56515" cy="56515"/>
          </a:xfrm>
          <a:custGeom>
            <a:avLst/>
            <a:gdLst/>
            <a:ahLst/>
            <a:cxnLst/>
            <a:rect l="l" t="t" r="r" b="b"/>
            <a:pathLst>
              <a:path w="56514" h="56514">
                <a:moveTo>
                  <a:pt x="28193" y="0"/>
                </a:moveTo>
                <a:lnTo>
                  <a:pt x="17037" y="2155"/>
                </a:lnTo>
                <a:lnTo>
                  <a:pt x="8096" y="8096"/>
                </a:lnTo>
                <a:lnTo>
                  <a:pt x="2155" y="17037"/>
                </a:lnTo>
                <a:lnTo>
                  <a:pt x="0" y="28194"/>
                </a:lnTo>
                <a:lnTo>
                  <a:pt x="2155" y="39028"/>
                </a:lnTo>
                <a:lnTo>
                  <a:pt x="8096" y="48005"/>
                </a:lnTo>
                <a:lnTo>
                  <a:pt x="17037" y="54125"/>
                </a:lnTo>
                <a:lnTo>
                  <a:pt x="28193" y="56388"/>
                </a:lnTo>
                <a:lnTo>
                  <a:pt x="39028" y="54125"/>
                </a:lnTo>
                <a:lnTo>
                  <a:pt x="48006" y="48005"/>
                </a:lnTo>
                <a:lnTo>
                  <a:pt x="54125" y="39028"/>
                </a:lnTo>
                <a:lnTo>
                  <a:pt x="56387" y="28194"/>
                </a:lnTo>
                <a:lnTo>
                  <a:pt x="54125" y="17037"/>
                </a:lnTo>
                <a:lnTo>
                  <a:pt x="48006" y="8096"/>
                </a:lnTo>
                <a:lnTo>
                  <a:pt x="39028" y="2155"/>
                </a:lnTo>
                <a:lnTo>
                  <a:pt x="28193" y="0"/>
                </a:lnTo>
                <a:close/>
              </a:path>
            </a:pathLst>
          </a:custGeom>
          <a:solidFill>
            <a:srgbClr val="FFFFFF"/>
          </a:solidFill>
        </p:spPr>
        <p:txBody>
          <a:bodyPr wrap="square" lIns="0" tIns="0" rIns="0" bIns="0" rtlCol="0"/>
          <a:lstStyle/>
          <a:p>
            <a:endParaRPr/>
          </a:p>
        </p:txBody>
      </p:sp>
      <p:sp>
        <p:nvSpPr>
          <p:cNvPr id="25" name="object 25"/>
          <p:cNvSpPr/>
          <p:nvPr/>
        </p:nvSpPr>
        <p:spPr>
          <a:xfrm>
            <a:off x="2193035" y="2759201"/>
            <a:ext cx="56515" cy="56515"/>
          </a:xfrm>
          <a:custGeom>
            <a:avLst/>
            <a:gdLst/>
            <a:ahLst/>
            <a:cxnLst/>
            <a:rect l="l" t="t" r="r" b="b"/>
            <a:pathLst>
              <a:path w="56514" h="56514">
                <a:moveTo>
                  <a:pt x="56387" y="28194"/>
                </a:moveTo>
                <a:lnTo>
                  <a:pt x="54125" y="17037"/>
                </a:lnTo>
                <a:lnTo>
                  <a:pt x="48006" y="8096"/>
                </a:lnTo>
                <a:lnTo>
                  <a:pt x="39028" y="2155"/>
                </a:lnTo>
                <a:lnTo>
                  <a:pt x="28193" y="0"/>
                </a:lnTo>
                <a:lnTo>
                  <a:pt x="17037" y="2155"/>
                </a:lnTo>
                <a:lnTo>
                  <a:pt x="8096" y="8096"/>
                </a:lnTo>
                <a:lnTo>
                  <a:pt x="2155" y="17037"/>
                </a:lnTo>
                <a:lnTo>
                  <a:pt x="0" y="28194"/>
                </a:lnTo>
                <a:lnTo>
                  <a:pt x="2155" y="39028"/>
                </a:lnTo>
                <a:lnTo>
                  <a:pt x="8096" y="48005"/>
                </a:lnTo>
                <a:lnTo>
                  <a:pt x="17037" y="54125"/>
                </a:lnTo>
                <a:lnTo>
                  <a:pt x="28193" y="56388"/>
                </a:lnTo>
                <a:lnTo>
                  <a:pt x="39028" y="54125"/>
                </a:lnTo>
                <a:lnTo>
                  <a:pt x="48006"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26" name="object 26"/>
          <p:cNvSpPr/>
          <p:nvPr/>
        </p:nvSpPr>
        <p:spPr>
          <a:xfrm>
            <a:off x="2221992" y="2530601"/>
            <a:ext cx="0" cy="228600"/>
          </a:xfrm>
          <a:custGeom>
            <a:avLst/>
            <a:gdLst/>
            <a:ahLst/>
            <a:cxnLst/>
            <a:rect l="l" t="t" r="r" b="b"/>
            <a:pathLst>
              <a:path h="228600">
                <a:moveTo>
                  <a:pt x="0" y="0"/>
                </a:moveTo>
                <a:lnTo>
                  <a:pt x="0" y="228600"/>
                </a:lnTo>
              </a:path>
            </a:pathLst>
          </a:custGeom>
          <a:ln w="9525">
            <a:solidFill>
              <a:srgbClr val="FF0000"/>
            </a:solidFill>
          </a:ln>
        </p:spPr>
        <p:txBody>
          <a:bodyPr wrap="square" lIns="0" tIns="0" rIns="0" bIns="0" rtlCol="0"/>
          <a:lstStyle/>
          <a:p>
            <a:endParaRPr/>
          </a:p>
        </p:txBody>
      </p:sp>
      <p:sp>
        <p:nvSpPr>
          <p:cNvPr id="27" name="object 27"/>
          <p:cNvSpPr/>
          <p:nvPr/>
        </p:nvSpPr>
        <p:spPr>
          <a:xfrm>
            <a:off x="2221992" y="2244851"/>
            <a:ext cx="0" cy="285750"/>
          </a:xfrm>
          <a:custGeom>
            <a:avLst/>
            <a:gdLst/>
            <a:ahLst/>
            <a:cxnLst/>
            <a:rect l="l" t="t" r="r" b="b"/>
            <a:pathLst>
              <a:path h="285750">
                <a:moveTo>
                  <a:pt x="0" y="0"/>
                </a:moveTo>
                <a:lnTo>
                  <a:pt x="0" y="285750"/>
                </a:lnTo>
              </a:path>
            </a:pathLst>
          </a:custGeom>
          <a:ln w="9525">
            <a:solidFill>
              <a:srgbClr val="800040"/>
            </a:solidFill>
          </a:ln>
        </p:spPr>
        <p:txBody>
          <a:bodyPr wrap="square" lIns="0" tIns="0" rIns="0" bIns="0" rtlCol="0"/>
          <a:lstStyle/>
          <a:p>
            <a:endParaRPr/>
          </a:p>
        </p:txBody>
      </p:sp>
      <p:sp>
        <p:nvSpPr>
          <p:cNvPr id="28" name="object 28"/>
          <p:cNvSpPr/>
          <p:nvPr/>
        </p:nvSpPr>
        <p:spPr>
          <a:xfrm>
            <a:off x="2507742" y="4530852"/>
            <a:ext cx="476250" cy="0"/>
          </a:xfrm>
          <a:custGeom>
            <a:avLst/>
            <a:gdLst/>
            <a:ahLst/>
            <a:cxnLst/>
            <a:rect l="l" t="t" r="r" b="b"/>
            <a:pathLst>
              <a:path w="476250">
                <a:moveTo>
                  <a:pt x="0" y="0"/>
                </a:moveTo>
                <a:lnTo>
                  <a:pt x="476250" y="0"/>
                </a:lnTo>
              </a:path>
            </a:pathLst>
          </a:custGeom>
          <a:ln w="9525">
            <a:solidFill>
              <a:srgbClr val="800040"/>
            </a:solidFill>
          </a:ln>
        </p:spPr>
        <p:txBody>
          <a:bodyPr wrap="square" lIns="0" tIns="0" rIns="0" bIns="0" rtlCol="0"/>
          <a:lstStyle/>
          <a:p>
            <a:endParaRPr/>
          </a:p>
        </p:txBody>
      </p:sp>
      <p:sp>
        <p:nvSpPr>
          <p:cNvPr id="29" name="object 29"/>
          <p:cNvSpPr/>
          <p:nvPr/>
        </p:nvSpPr>
        <p:spPr>
          <a:xfrm>
            <a:off x="2031492" y="4530852"/>
            <a:ext cx="190500" cy="0"/>
          </a:xfrm>
          <a:custGeom>
            <a:avLst/>
            <a:gdLst/>
            <a:ahLst/>
            <a:cxnLst/>
            <a:rect l="l" t="t" r="r" b="b"/>
            <a:pathLst>
              <a:path w="190500">
                <a:moveTo>
                  <a:pt x="0" y="0"/>
                </a:moveTo>
                <a:lnTo>
                  <a:pt x="190500" y="0"/>
                </a:lnTo>
              </a:path>
            </a:pathLst>
          </a:custGeom>
          <a:ln w="9525">
            <a:solidFill>
              <a:srgbClr val="800040"/>
            </a:solidFill>
          </a:ln>
        </p:spPr>
        <p:txBody>
          <a:bodyPr wrap="square" lIns="0" tIns="0" rIns="0" bIns="0" rtlCol="0"/>
          <a:lstStyle/>
          <a:p>
            <a:endParaRPr/>
          </a:p>
        </p:txBody>
      </p:sp>
      <p:sp>
        <p:nvSpPr>
          <p:cNvPr id="30" name="object 30"/>
          <p:cNvSpPr/>
          <p:nvPr/>
        </p:nvSpPr>
        <p:spPr>
          <a:xfrm>
            <a:off x="2202942" y="4511802"/>
            <a:ext cx="37465" cy="37465"/>
          </a:xfrm>
          <a:custGeom>
            <a:avLst/>
            <a:gdLst/>
            <a:ahLst/>
            <a:cxnLst/>
            <a:rect l="l" t="t" r="r" b="b"/>
            <a:pathLst>
              <a:path w="37464" h="37464">
                <a:moveTo>
                  <a:pt x="18287" y="0"/>
                </a:move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31" name="object 31"/>
          <p:cNvSpPr/>
          <p:nvPr/>
        </p:nvSpPr>
        <p:spPr>
          <a:xfrm>
            <a:off x="2202942" y="4511802"/>
            <a:ext cx="37465" cy="37465"/>
          </a:xfrm>
          <a:custGeom>
            <a:avLst/>
            <a:gdLst/>
            <a:ahLst/>
            <a:cxnLst/>
            <a:rect l="l" t="t" r="r" b="b"/>
            <a:pathLst>
              <a:path w="37464" h="37464">
                <a:moveTo>
                  <a:pt x="37337" y="18287"/>
                </a:moveTo>
                <a:lnTo>
                  <a:pt x="35861" y="11251"/>
                </a:lnTo>
                <a:lnTo>
                  <a:pt x="31813" y="5429"/>
                </a:lnTo>
                <a:lnTo>
                  <a:pt x="25765" y="1464"/>
                </a:lnTo>
                <a:lnTo>
                  <a:pt x="18287" y="0"/>
                </a:ln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close/>
              </a:path>
            </a:pathLst>
          </a:custGeom>
          <a:ln w="9525">
            <a:solidFill>
              <a:srgbClr val="FF00FF"/>
            </a:solidFill>
          </a:ln>
        </p:spPr>
        <p:txBody>
          <a:bodyPr wrap="square" lIns="0" tIns="0" rIns="0" bIns="0" rtlCol="0"/>
          <a:lstStyle/>
          <a:p>
            <a:endParaRPr/>
          </a:p>
        </p:txBody>
      </p:sp>
      <p:sp>
        <p:nvSpPr>
          <p:cNvPr id="32" name="object 32"/>
          <p:cNvSpPr/>
          <p:nvPr/>
        </p:nvSpPr>
        <p:spPr>
          <a:xfrm>
            <a:off x="2221992" y="4530852"/>
            <a:ext cx="285750" cy="0"/>
          </a:xfrm>
          <a:custGeom>
            <a:avLst/>
            <a:gdLst/>
            <a:ahLst/>
            <a:cxnLst/>
            <a:rect l="l" t="t" r="r" b="b"/>
            <a:pathLst>
              <a:path w="285750">
                <a:moveTo>
                  <a:pt x="0" y="0"/>
                </a:moveTo>
                <a:lnTo>
                  <a:pt x="285750" y="0"/>
                </a:lnTo>
              </a:path>
            </a:pathLst>
          </a:custGeom>
          <a:ln w="9525">
            <a:solidFill>
              <a:srgbClr val="800040"/>
            </a:solidFill>
          </a:ln>
        </p:spPr>
        <p:txBody>
          <a:bodyPr wrap="square" lIns="0" tIns="0" rIns="0" bIns="0" rtlCol="0"/>
          <a:lstStyle/>
          <a:p>
            <a:endParaRPr/>
          </a:p>
        </p:txBody>
      </p:sp>
      <p:sp>
        <p:nvSpPr>
          <p:cNvPr id="33" name="object 33"/>
          <p:cNvSpPr/>
          <p:nvPr/>
        </p:nvSpPr>
        <p:spPr>
          <a:xfrm>
            <a:off x="2488692" y="4511802"/>
            <a:ext cx="37465" cy="37465"/>
          </a:xfrm>
          <a:custGeom>
            <a:avLst/>
            <a:gdLst/>
            <a:ahLst/>
            <a:cxnLst/>
            <a:rect l="l" t="t" r="r" b="b"/>
            <a:pathLst>
              <a:path w="37464" h="37464">
                <a:moveTo>
                  <a:pt x="18287" y="0"/>
                </a:move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34" name="object 34"/>
          <p:cNvSpPr/>
          <p:nvPr/>
        </p:nvSpPr>
        <p:spPr>
          <a:xfrm>
            <a:off x="2488692" y="4511802"/>
            <a:ext cx="37465" cy="37465"/>
          </a:xfrm>
          <a:custGeom>
            <a:avLst/>
            <a:gdLst/>
            <a:ahLst/>
            <a:cxnLst/>
            <a:rect l="l" t="t" r="r" b="b"/>
            <a:pathLst>
              <a:path w="37464" h="37464">
                <a:moveTo>
                  <a:pt x="37337" y="18287"/>
                </a:moveTo>
                <a:lnTo>
                  <a:pt x="35861" y="11251"/>
                </a:lnTo>
                <a:lnTo>
                  <a:pt x="31813" y="5429"/>
                </a:lnTo>
                <a:lnTo>
                  <a:pt x="25765" y="1464"/>
                </a:lnTo>
                <a:lnTo>
                  <a:pt x="18287" y="0"/>
                </a:ln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close/>
              </a:path>
            </a:pathLst>
          </a:custGeom>
          <a:ln w="9525">
            <a:solidFill>
              <a:srgbClr val="FF00FF"/>
            </a:solidFill>
          </a:ln>
        </p:spPr>
        <p:txBody>
          <a:bodyPr wrap="square" lIns="0" tIns="0" rIns="0" bIns="0" rtlCol="0"/>
          <a:lstStyle/>
          <a:p>
            <a:endParaRPr/>
          </a:p>
        </p:txBody>
      </p:sp>
      <p:sp>
        <p:nvSpPr>
          <p:cNvPr id="35" name="object 35"/>
          <p:cNvSpPr/>
          <p:nvPr/>
        </p:nvSpPr>
        <p:spPr>
          <a:xfrm>
            <a:off x="1555241" y="4530852"/>
            <a:ext cx="476250" cy="0"/>
          </a:xfrm>
          <a:custGeom>
            <a:avLst/>
            <a:gdLst/>
            <a:ahLst/>
            <a:cxnLst/>
            <a:rect l="l" t="t" r="r" b="b"/>
            <a:pathLst>
              <a:path w="476250">
                <a:moveTo>
                  <a:pt x="0" y="0"/>
                </a:moveTo>
                <a:lnTo>
                  <a:pt x="476250" y="0"/>
                </a:lnTo>
              </a:path>
            </a:pathLst>
          </a:custGeom>
          <a:ln w="9525">
            <a:solidFill>
              <a:srgbClr val="800040"/>
            </a:solidFill>
          </a:ln>
        </p:spPr>
        <p:txBody>
          <a:bodyPr wrap="square" lIns="0" tIns="0" rIns="0" bIns="0" rtlCol="0"/>
          <a:lstStyle/>
          <a:p>
            <a:endParaRPr/>
          </a:p>
        </p:txBody>
      </p:sp>
      <p:sp>
        <p:nvSpPr>
          <p:cNvPr id="36" name="object 36"/>
          <p:cNvSpPr/>
          <p:nvPr/>
        </p:nvSpPr>
        <p:spPr>
          <a:xfrm>
            <a:off x="2012442" y="4511802"/>
            <a:ext cx="37465" cy="37465"/>
          </a:xfrm>
          <a:custGeom>
            <a:avLst/>
            <a:gdLst/>
            <a:ahLst/>
            <a:cxnLst/>
            <a:rect l="l" t="t" r="r" b="b"/>
            <a:pathLst>
              <a:path w="37464" h="37464">
                <a:moveTo>
                  <a:pt x="18287" y="0"/>
                </a:move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37" name="object 37"/>
          <p:cNvSpPr/>
          <p:nvPr/>
        </p:nvSpPr>
        <p:spPr>
          <a:xfrm>
            <a:off x="2012442" y="4511802"/>
            <a:ext cx="37465" cy="37465"/>
          </a:xfrm>
          <a:custGeom>
            <a:avLst/>
            <a:gdLst/>
            <a:ahLst/>
            <a:cxnLst/>
            <a:rect l="l" t="t" r="r" b="b"/>
            <a:pathLst>
              <a:path w="37464" h="37464">
                <a:moveTo>
                  <a:pt x="37337" y="18287"/>
                </a:moveTo>
                <a:lnTo>
                  <a:pt x="35861" y="11251"/>
                </a:lnTo>
                <a:lnTo>
                  <a:pt x="31813" y="5429"/>
                </a:lnTo>
                <a:lnTo>
                  <a:pt x="25765" y="1464"/>
                </a:lnTo>
                <a:lnTo>
                  <a:pt x="18287" y="0"/>
                </a:lnTo>
                <a:lnTo>
                  <a:pt x="10929" y="1464"/>
                </a:lnTo>
                <a:lnTo>
                  <a:pt x="5143" y="5429"/>
                </a:lnTo>
                <a:lnTo>
                  <a:pt x="1357" y="11251"/>
                </a:lnTo>
                <a:lnTo>
                  <a:pt x="0" y="18287"/>
                </a:lnTo>
                <a:lnTo>
                  <a:pt x="1357" y="25765"/>
                </a:lnTo>
                <a:lnTo>
                  <a:pt x="5143" y="31813"/>
                </a:lnTo>
                <a:lnTo>
                  <a:pt x="10929" y="35861"/>
                </a:lnTo>
                <a:lnTo>
                  <a:pt x="18287" y="37337"/>
                </a:lnTo>
                <a:lnTo>
                  <a:pt x="25765" y="35861"/>
                </a:lnTo>
                <a:lnTo>
                  <a:pt x="31813" y="31813"/>
                </a:lnTo>
                <a:lnTo>
                  <a:pt x="35861" y="25765"/>
                </a:lnTo>
                <a:lnTo>
                  <a:pt x="37337" y="18287"/>
                </a:lnTo>
                <a:close/>
              </a:path>
            </a:pathLst>
          </a:custGeom>
          <a:ln w="9525">
            <a:solidFill>
              <a:srgbClr val="FF00FF"/>
            </a:solidFill>
          </a:ln>
        </p:spPr>
        <p:txBody>
          <a:bodyPr wrap="square" lIns="0" tIns="0" rIns="0" bIns="0" rtlCol="0"/>
          <a:lstStyle/>
          <a:p>
            <a:endParaRPr/>
          </a:p>
        </p:txBody>
      </p:sp>
      <p:sp>
        <p:nvSpPr>
          <p:cNvPr id="38" name="object 38"/>
          <p:cNvSpPr/>
          <p:nvPr/>
        </p:nvSpPr>
        <p:spPr>
          <a:xfrm>
            <a:off x="2221992" y="3292602"/>
            <a:ext cx="0" cy="95250"/>
          </a:xfrm>
          <a:custGeom>
            <a:avLst/>
            <a:gdLst/>
            <a:ahLst/>
            <a:cxnLst/>
            <a:rect l="l" t="t" r="r" b="b"/>
            <a:pathLst>
              <a:path h="95250">
                <a:moveTo>
                  <a:pt x="0" y="0"/>
                </a:moveTo>
                <a:lnTo>
                  <a:pt x="0" y="95250"/>
                </a:lnTo>
              </a:path>
            </a:pathLst>
          </a:custGeom>
          <a:ln w="9525">
            <a:solidFill>
              <a:srgbClr val="800040"/>
            </a:solidFill>
          </a:ln>
        </p:spPr>
        <p:txBody>
          <a:bodyPr wrap="square" lIns="0" tIns="0" rIns="0" bIns="0" rtlCol="0"/>
          <a:lstStyle/>
          <a:p>
            <a:endParaRPr/>
          </a:p>
        </p:txBody>
      </p:sp>
      <p:sp>
        <p:nvSpPr>
          <p:cNvPr id="39" name="object 39"/>
          <p:cNvSpPr/>
          <p:nvPr/>
        </p:nvSpPr>
        <p:spPr>
          <a:xfrm>
            <a:off x="2221992" y="43403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40" name="object 40"/>
          <p:cNvSpPr/>
          <p:nvPr/>
        </p:nvSpPr>
        <p:spPr>
          <a:xfrm>
            <a:off x="2507742" y="4530852"/>
            <a:ext cx="0" cy="285750"/>
          </a:xfrm>
          <a:custGeom>
            <a:avLst/>
            <a:gdLst/>
            <a:ahLst/>
            <a:cxnLst/>
            <a:rect l="l" t="t" r="r" b="b"/>
            <a:pathLst>
              <a:path h="285750">
                <a:moveTo>
                  <a:pt x="0" y="0"/>
                </a:moveTo>
                <a:lnTo>
                  <a:pt x="0" y="285750"/>
                </a:lnTo>
              </a:path>
            </a:pathLst>
          </a:custGeom>
          <a:ln w="9525">
            <a:solidFill>
              <a:srgbClr val="800040"/>
            </a:solidFill>
          </a:ln>
        </p:spPr>
        <p:txBody>
          <a:bodyPr wrap="square" lIns="0" tIns="0" rIns="0" bIns="0" rtlCol="0"/>
          <a:lstStyle/>
          <a:p>
            <a:endParaRPr/>
          </a:p>
        </p:txBody>
      </p:sp>
      <p:sp>
        <p:nvSpPr>
          <p:cNvPr id="41" name="object 41"/>
          <p:cNvSpPr/>
          <p:nvPr/>
        </p:nvSpPr>
        <p:spPr>
          <a:xfrm>
            <a:off x="2983992" y="4530852"/>
            <a:ext cx="0" cy="285750"/>
          </a:xfrm>
          <a:custGeom>
            <a:avLst/>
            <a:gdLst/>
            <a:ahLst/>
            <a:cxnLst/>
            <a:rect l="l" t="t" r="r" b="b"/>
            <a:pathLst>
              <a:path h="285750">
                <a:moveTo>
                  <a:pt x="0" y="0"/>
                </a:moveTo>
                <a:lnTo>
                  <a:pt x="0" y="285750"/>
                </a:lnTo>
              </a:path>
            </a:pathLst>
          </a:custGeom>
          <a:ln w="9525">
            <a:solidFill>
              <a:srgbClr val="800040"/>
            </a:solidFill>
          </a:ln>
        </p:spPr>
        <p:txBody>
          <a:bodyPr wrap="square" lIns="0" tIns="0" rIns="0" bIns="0" rtlCol="0"/>
          <a:lstStyle/>
          <a:p>
            <a:endParaRPr/>
          </a:p>
        </p:txBody>
      </p:sp>
      <p:sp>
        <p:nvSpPr>
          <p:cNvPr id="42" name="object 42"/>
          <p:cNvSpPr/>
          <p:nvPr/>
        </p:nvSpPr>
        <p:spPr>
          <a:xfrm>
            <a:off x="1555241" y="4530852"/>
            <a:ext cx="0" cy="285750"/>
          </a:xfrm>
          <a:custGeom>
            <a:avLst/>
            <a:gdLst/>
            <a:ahLst/>
            <a:cxnLst/>
            <a:rect l="l" t="t" r="r" b="b"/>
            <a:pathLst>
              <a:path h="285750">
                <a:moveTo>
                  <a:pt x="0" y="0"/>
                </a:moveTo>
                <a:lnTo>
                  <a:pt x="0" y="285750"/>
                </a:lnTo>
              </a:path>
            </a:pathLst>
          </a:custGeom>
          <a:ln w="9525">
            <a:solidFill>
              <a:srgbClr val="800040"/>
            </a:solidFill>
          </a:ln>
        </p:spPr>
        <p:txBody>
          <a:bodyPr wrap="square" lIns="0" tIns="0" rIns="0" bIns="0" rtlCol="0"/>
          <a:lstStyle/>
          <a:p>
            <a:endParaRPr/>
          </a:p>
        </p:txBody>
      </p:sp>
      <p:sp>
        <p:nvSpPr>
          <p:cNvPr id="43" name="object 43"/>
          <p:cNvSpPr/>
          <p:nvPr/>
        </p:nvSpPr>
        <p:spPr>
          <a:xfrm>
            <a:off x="5204459" y="4245102"/>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44" name="object 44"/>
          <p:cNvSpPr/>
          <p:nvPr/>
        </p:nvSpPr>
        <p:spPr>
          <a:xfrm>
            <a:off x="5119115" y="4302252"/>
            <a:ext cx="114300" cy="47625"/>
          </a:xfrm>
          <a:custGeom>
            <a:avLst/>
            <a:gdLst/>
            <a:ahLst/>
            <a:cxnLst/>
            <a:rect l="l" t="t" r="r" b="b"/>
            <a:pathLst>
              <a:path w="114300" h="47625">
                <a:moveTo>
                  <a:pt x="114300" y="0"/>
                </a:moveTo>
                <a:lnTo>
                  <a:pt x="0" y="47244"/>
                </a:lnTo>
              </a:path>
            </a:pathLst>
          </a:custGeom>
          <a:ln w="9525">
            <a:solidFill>
              <a:srgbClr val="0000FF"/>
            </a:solidFill>
          </a:ln>
        </p:spPr>
        <p:txBody>
          <a:bodyPr wrap="square" lIns="0" tIns="0" rIns="0" bIns="0" rtlCol="0"/>
          <a:lstStyle/>
          <a:p>
            <a:endParaRPr/>
          </a:p>
        </p:txBody>
      </p:sp>
      <p:sp>
        <p:nvSpPr>
          <p:cNvPr id="45" name="object 45"/>
          <p:cNvSpPr/>
          <p:nvPr/>
        </p:nvSpPr>
        <p:spPr>
          <a:xfrm>
            <a:off x="5147309" y="4359402"/>
            <a:ext cx="114300" cy="76200"/>
          </a:xfrm>
          <a:custGeom>
            <a:avLst/>
            <a:gdLst/>
            <a:ahLst/>
            <a:cxnLst/>
            <a:rect l="l" t="t" r="r" b="b"/>
            <a:pathLst>
              <a:path w="114300" h="76200">
                <a:moveTo>
                  <a:pt x="114300" y="0"/>
                </a:moveTo>
                <a:lnTo>
                  <a:pt x="67055" y="19050"/>
                </a:lnTo>
                <a:lnTo>
                  <a:pt x="86105" y="57150"/>
                </a:lnTo>
                <a:lnTo>
                  <a:pt x="48005" y="76200"/>
                </a:lnTo>
                <a:lnTo>
                  <a:pt x="28955" y="38100"/>
                </a:lnTo>
                <a:lnTo>
                  <a:pt x="0" y="47244"/>
                </a:lnTo>
              </a:path>
            </a:pathLst>
          </a:custGeom>
          <a:ln w="9525">
            <a:solidFill>
              <a:srgbClr val="0000FF"/>
            </a:solidFill>
          </a:ln>
        </p:spPr>
        <p:txBody>
          <a:bodyPr wrap="square" lIns="0" tIns="0" rIns="0" bIns="0" rtlCol="0"/>
          <a:lstStyle/>
          <a:p>
            <a:endParaRPr/>
          </a:p>
        </p:txBody>
      </p:sp>
      <p:sp>
        <p:nvSpPr>
          <p:cNvPr id="46" name="object 46"/>
          <p:cNvSpPr/>
          <p:nvPr/>
        </p:nvSpPr>
        <p:spPr>
          <a:xfrm>
            <a:off x="5119115" y="4340352"/>
            <a:ext cx="47625" cy="9525"/>
          </a:xfrm>
          <a:custGeom>
            <a:avLst/>
            <a:gdLst/>
            <a:ahLst/>
            <a:cxnLst/>
            <a:rect l="l" t="t" r="r" b="b"/>
            <a:pathLst>
              <a:path w="47625" h="9525">
                <a:moveTo>
                  <a:pt x="0" y="9144"/>
                </a:moveTo>
                <a:lnTo>
                  <a:pt x="47244" y="0"/>
                </a:lnTo>
              </a:path>
            </a:pathLst>
          </a:custGeom>
          <a:ln w="9525">
            <a:solidFill>
              <a:srgbClr val="0000FF"/>
            </a:solidFill>
          </a:ln>
        </p:spPr>
        <p:txBody>
          <a:bodyPr wrap="square" lIns="0" tIns="0" rIns="0" bIns="0" rtlCol="0"/>
          <a:lstStyle/>
          <a:p>
            <a:endParaRPr/>
          </a:p>
        </p:txBody>
      </p:sp>
      <p:sp>
        <p:nvSpPr>
          <p:cNvPr id="47" name="object 47"/>
          <p:cNvSpPr/>
          <p:nvPr/>
        </p:nvSpPr>
        <p:spPr>
          <a:xfrm>
            <a:off x="5119115" y="4330446"/>
            <a:ext cx="38100" cy="19050"/>
          </a:xfrm>
          <a:custGeom>
            <a:avLst/>
            <a:gdLst/>
            <a:ahLst/>
            <a:cxnLst/>
            <a:rect l="l" t="t" r="r" b="b"/>
            <a:pathLst>
              <a:path w="38100" h="19050">
                <a:moveTo>
                  <a:pt x="0" y="19050"/>
                </a:moveTo>
                <a:lnTo>
                  <a:pt x="38100" y="0"/>
                </a:lnTo>
              </a:path>
            </a:pathLst>
          </a:custGeom>
          <a:ln w="9525">
            <a:solidFill>
              <a:srgbClr val="0000FF"/>
            </a:solidFill>
          </a:ln>
        </p:spPr>
        <p:txBody>
          <a:bodyPr wrap="square" lIns="0" tIns="0" rIns="0" bIns="0" rtlCol="0"/>
          <a:lstStyle/>
          <a:p>
            <a:endParaRPr/>
          </a:p>
        </p:txBody>
      </p:sp>
      <p:sp>
        <p:nvSpPr>
          <p:cNvPr id="48" name="object 48"/>
          <p:cNvSpPr txBox="1"/>
          <p:nvPr/>
        </p:nvSpPr>
        <p:spPr>
          <a:xfrm>
            <a:off x="5430258" y="4220966"/>
            <a:ext cx="255904" cy="208279"/>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000080"/>
                </a:solidFill>
                <a:latin typeface="Arial"/>
                <a:cs typeface="Arial"/>
              </a:rPr>
              <a:t>In3</a:t>
            </a:r>
            <a:endParaRPr sz="1200">
              <a:latin typeface="Arial"/>
              <a:cs typeface="Arial"/>
            </a:endParaRPr>
          </a:p>
        </p:txBody>
      </p:sp>
      <p:sp>
        <p:nvSpPr>
          <p:cNvPr id="49" name="object 49"/>
          <p:cNvSpPr/>
          <p:nvPr/>
        </p:nvSpPr>
        <p:spPr>
          <a:xfrm>
            <a:off x="5271515" y="443560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50" name="object 50"/>
          <p:cNvSpPr/>
          <p:nvPr/>
        </p:nvSpPr>
        <p:spPr>
          <a:xfrm>
            <a:off x="5271515" y="443560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51" name="object 51"/>
          <p:cNvSpPr/>
          <p:nvPr/>
        </p:nvSpPr>
        <p:spPr>
          <a:xfrm>
            <a:off x="5299709" y="4492752"/>
            <a:ext cx="0" cy="228600"/>
          </a:xfrm>
          <a:custGeom>
            <a:avLst/>
            <a:gdLst/>
            <a:ahLst/>
            <a:cxnLst/>
            <a:rect l="l" t="t" r="r" b="b"/>
            <a:pathLst>
              <a:path h="228600">
                <a:moveTo>
                  <a:pt x="0" y="228600"/>
                </a:moveTo>
                <a:lnTo>
                  <a:pt x="0" y="0"/>
                </a:lnTo>
              </a:path>
            </a:pathLst>
          </a:custGeom>
          <a:ln w="9525">
            <a:solidFill>
              <a:srgbClr val="FF0000"/>
            </a:solidFill>
          </a:ln>
        </p:spPr>
        <p:txBody>
          <a:bodyPr wrap="square" lIns="0" tIns="0" rIns="0" bIns="0" rtlCol="0"/>
          <a:lstStyle/>
          <a:p>
            <a:endParaRPr/>
          </a:p>
        </p:txBody>
      </p:sp>
      <p:sp>
        <p:nvSpPr>
          <p:cNvPr id="52" name="object 52"/>
          <p:cNvSpPr/>
          <p:nvPr/>
        </p:nvSpPr>
        <p:spPr>
          <a:xfrm>
            <a:off x="5271515" y="418795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53" name="object 53"/>
          <p:cNvSpPr/>
          <p:nvPr/>
        </p:nvSpPr>
        <p:spPr>
          <a:xfrm>
            <a:off x="5271515" y="418795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54" name="object 54"/>
          <p:cNvSpPr/>
          <p:nvPr/>
        </p:nvSpPr>
        <p:spPr>
          <a:xfrm>
            <a:off x="5299709" y="3959352"/>
            <a:ext cx="0" cy="228600"/>
          </a:xfrm>
          <a:custGeom>
            <a:avLst/>
            <a:gdLst/>
            <a:ahLst/>
            <a:cxnLst/>
            <a:rect l="l" t="t" r="r" b="b"/>
            <a:pathLst>
              <a:path h="228600">
                <a:moveTo>
                  <a:pt x="0" y="0"/>
                </a:moveTo>
                <a:lnTo>
                  <a:pt x="0" y="228600"/>
                </a:lnTo>
              </a:path>
            </a:pathLst>
          </a:custGeom>
          <a:ln w="9525">
            <a:solidFill>
              <a:srgbClr val="FF0000"/>
            </a:solidFill>
          </a:ln>
        </p:spPr>
        <p:txBody>
          <a:bodyPr wrap="square" lIns="0" tIns="0" rIns="0" bIns="0" rtlCol="0"/>
          <a:lstStyle/>
          <a:p>
            <a:endParaRPr/>
          </a:p>
        </p:txBody>
      </p:sp>
      <p:sp>
        <p:nvSpPr>
          <p:cNvPr id="55" name="object 55"/>
          <p:cNvSpPr/>
          <p:nvPr/>
        </p:nvSpPr>
        <p:spPr>
          <a:xfrm>
            <a:off x="4537709" y="47213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56" name="object 56"/>
          <p:cNvSpPr/>
          <p:nvPr/>
        </p:nvSpPr>
        <p:spPr>
          <a:xfrm>
            <a:off x="4632959" y="2244851"/>
            <a:ext cx="0" cy="381000"/>
          </a:xfrm>
          <a:custGeom>
            <a:avLst/>
            <a:gdLst/>
            <a:ahLst/>
            <a:cxnLst/>
            <a:rect l="l" t="t" r="r" b="b"/>
            <a:pathLst>
              <a:path h="381000">
                <a:moveTo>
                  <a:pt x="0" y="0"/>
                </a:moveTo>
                <a:lnTo>
                  <a:pt x="0" y="381000"/>
                </a:lnTo>
              </a:path>
            </a:pathLst>
          </a:custGeom>
          <a:ln w="9525">
            <a:solidFill>
              <a:srgbClr val="800040"/>
            </a:solidFill>
          </a:ln>
        </p:spPr>
        <p:txBody>
          <a:bodyPr wrap="square" lIns="0" tIns="0" rIns="0" bIns="0" rtlCol="0"/>
          <a:lstStyle/>
          <a:p>
            <a:endParaRPr/>
          </a:p>
        </p:txBody>
      </p:sp>
      <p:sp>
        <p:nvSpPr>
          <p:cNvPr id="57" name="object 57"/>
          <p:cNvSpPr/>
          <p:nvPr/>
        </p:nvSpPr>
        <p:spPr>
          <a:xfrm>
            <a:off x="5966459" y="4245102"/>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58" name="object 58"/>
          <p:cNvSpPr/>
          <p:nvPr/>
        </p:nvSpPr>
        <p:spPr>
          <a:xfrm>
            <a:off x="5881115" y="4302252"/>
            <a:ext cx="114300" cy="47625"/>
          </a:xfrm>
          <a:custGeom>
            <a:avLst/>
            <a:gdLst/>
            <a:ahLst/>
            <a:cxnLst/>
            <a:rect l="l" t="t" r="r" b="b"/>
            <a:pathLst>
              <a:path w="114300" h="47625">
                <a:moveTo>
                  <a:pt x="114300" y="0"/>
                </a:moveTo>
                <a:lnTo>
                  <a:pt x="0" y="47244"/>
                </a:lnTo>
              </a:path>
            </a:pathLst>
          </a:custGeom>
          <a:ln w="9525">
            <a:solidFill>
              <a:srgbClr val="0000FF"/>
            </a:solidFill>
          </a:ln>
        </p:spPr>
        <p:txBody>
          <a:bodyPr wrap="square" lIns="0" tIns="0" rIns="0" bIns="0" rtlCol="0"/>
          <a:lstStyle/>
          <a:p>
            <a:endParaRPr/>
          </a:p>
        </p:txBody>
      </p:sp>
      <p:sp>
        <p:nvSpPr>
          <p:cNvPr id="59" name="object 59"/>
          <p:cNvSpPr/>
          <p:nvPr/>
        </p:nvSpPr>
        <p:spPr>
          <a:xfrm>
            <a:off x="5909309" y="4359402"/>
            <a:ext cx="114300" cy="76200"/>
          </a:xfrm>
          <a:custGeom>
            <a:avLst/>
            <a:gdLst/>
            <a:ahLst/>
            <a:cxnLst/>
            <a:rect l="l" t="t" r="r" b="b"/>
            <a:pathLst>
              <a:path w="114300" h="76200">
                <a:moveTo>
                  <a:pt x="114300" y="0"/>
                </a:moveTo>
                <a:lnTo>
                  <a:pt x="67055" y="19050"/>
                </a:lnTo>
                <a:lnTo>
                  <a:pt x="86105" y="57150"/>
                </a:lnTo>
                <a:lnTo>
                  <a:pt x="48005" y="76200"/>
                </a:lnTo>
                <a:lnTo>
                  <a:pt x="28955" y="38100"/>
                </a:lnTo>
                <a:lnTo>
                  <a:pt x="0" y="47244"/>
                </a:lnTo>
              </a:path>
            </a:pathLst>
          </a:custGeom>
          <a:ln w="9525">
            <a:solidFill>
              <a:srgbClr val="0000FF"/>
            </a:solidFill>
          </a:ln>
        </p:spPr>
        <p:txBody>
          <a:bodyPr wrap="square" lIns="0" tIns="0" rIns="0" bIns="0" rtlCol="0"/>
          <a:lstStyle/>
          <a:p>
            <a:endParaRPr/>
          </a:p>
        </p:txBody>
      </p:sp>
      <p:sp>
        <p:nvSpPr>
          <p:cNvPr id="60" name="object 60"/>
          <p:cNvSpPr/>
          <p:nvPr/>
        </p:nvSpPr>
        <p:spPr>
          <a:xfrm>
            <a:off x="5881115" y="4340352"/>
            <a:ext cx="47625" cy="9525"/>
          </a:xfrm>
          <a:custGeom>
            <a:avLst/>
            <a:gdLst/>
            <a:ahLst/>
            <a:cxnLst/>
            <a:rect l="l" t="t" r="r" b="b"/>
            <a:pathLst>
              <a:path w="47625" h="9525">
                <a:moveTo>
                  <a:pt x="0" y="9144"/>
                </a:moveTo>
                <a:lnTo>
                  <a:pt x="47244" y="0"/>
                </a:lnTo>
              </a:path>
            </a:pathLst>
          </a:custGeom>
          <a:ln w="9525">
            <a:solidFill>
              <a:srgbClr val="0000FF"/>
            </a:solidFill>
          </a:ln>
        </p:spPr>
        <p:txBody>
          <a:bodyPr wrap="square" lIns="0" tIns="0" rIns="0" bIns="0" rtlCol="0"/>
          <a:lstStyle/>
          <a:p>
            <a:endParaRPr/>
          </a:p>
        </p:txBody>
      </p:sp>
      <p:sp>
        <p:nvSpPr>
          <p:cNvPr id="61" name="object 61"/>
          <p:cNvSpPr/>
          <p:nvPr/>
        </p:nvSpPr>
        <p:spPr>
          <a:xfrm>
            <a:off x="5881115" y="4330446"/>
            <a:ext cx="38100" cy="19050"/>
          </a:xfrm>
          <a:custGeom>
            <a:avLst/>
            <a:gdLst/>
            <a:ahLst/>
            <a:cxnLst/>
            <a:rect l="l" t="t" r="r" b="b"/>
            <a:pathLst>
              <a:path w="38100" h="19050">
                <a:moveTo>
                  <a:pt x="0" y="19050"/>
                </a:moveTo>
                <a:lnTo>
                  <a:pt x="38100" y="0"/>
                </a:lnTo>
              </a:path>
            </a:pathLst>
          </a:custGeom>
          <a:ln w="9525">
            <a:solidFill>
              <a:srgbClr val="0000FF"/>
            </a:solidFill>
          </a:ln>
        </p:spPr>
        <p:txBody>
          <a:bodyPr wrap="square" lIns="0" tIns="0" rIns="0" bIns="0" rtlCol="0"/>
          <a:lstStyle/>
          <a:p>
            <a:endParaRPr/>
          </a:p>
        </p:txBody>
      </p:sp>
      <p:sp>
        <p:nvSpPr>
          <p:cNvPr id="62" name="object 62"/>
          <p:cNvSpPr txBox="1"/>
          <p:nvPr/>
        </p:nvSpPr>
        <p:spPr>
          <a:xfrm>
            <a:off x="6192270" y="4220966"/>
            <a:ext cx="255904" cy="208279"/>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000080"/>
                </a:solidFill>
                <a:latin typeface="Arial"/>
                <a:cs typeface="Arial"/>
              </a:rPr>
              <a:t>In4</a:t>
            </a:r>
            <a:endParaRPr sz="1200">
              <a:latin typeface="Arial"/>
              <a:cs typeface="Arial"/>
            </a:endParaRPr>
          </a:p>
        </p:txBody>
      </p:sp>
      <p:sp>
        <p:nvSpPr>
          <p:cNvPr id="63" name="object 63"/>
          <p:cNvSpPr/>
          <p:nvPr/>
        </p:nvSpPr>
        <p:spPr>
          <a:xfrm>
            <a:off x="6033515" y="443560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64" name="object 64"/>
          <p:cNvSpPr/>
          <p:nvPr/>
        </p:nvSpPr>
        <p:spPr>
          <a:xfrm>
            <a:off x="6033515" y="443560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65" name="object 65"/>
          <p:cNvSpPr/>
          <p:nvPr/>
        </p:nvSpPr>
        <p:spPr>
          <a:xfrm>
            <a:off x="6061709" y="4492752"/>
            <a:ext cx="0" cy="228600"/>
          </a:xfrm>
          <a:custGeom>
            <a:avLst/>
            <a:gdLst/>
            <a:ahLst/>
            <a:cxnLst/>
            <a:rect l="l" t="t" r="r" b="b"/>
            <a:pathLst>
              <a:path h="228600">
                <a:moveTo>
                  <a:pt x="0" y="228600"/>
                </a:moveTo>
                <a:lnTo>
                  <a:pt x="0" y="0"/>
                </a:lnTo>
              </a:path>
            </a:pathLst>
          </a:custGeom>
          <a:ln w="9525">
            <a:solidFill>
              <a:srgbClr val="FF0000"/>
            </a:solidFill>
          </a:ln>
        </p:spPr>
        <p:txBody>
          <a:bodyPr wrap="square" lIns="0" tIns="0" rIns="0" bIns="0" rtlCol="0"/>
          <a:lstStyle/>
          <a:p>
            <a:endParaRPr/>
          </a:p>
        </p:txBody>
      </p:sp>
      <p:sp>
        <p:nvSpPr>
          <p:cNvPr id="66" name="object 66"/>
          <p:cNvSpPr/>
          <p:nvPr/>
        </p:nvSpPr>
        <p:spPr>
          <a:xfrm>
            <a:off x="6033515" y="418795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67" name="object 67"/>
          <p:cNvSpPr/>
          <p:nvPr/>
        </p:nvSpPr>
        <p:spPr>
          <a:xfrm>
            <a:off x="6033515" y="418795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68" name="object 68"/>
          <p:cNvSpPr/>
          <p:nvPr/>
        </p:nvSpPr>
        <p:spPr>
          <a:xfrm>
            <a:off x="6061709" y="3959352"/>
            <a:ext cx="0" cy="228600"/>
          </a:xfrm>
          <a:custGeom>
            <a:avLst/>
            <a:gdLst/>
            <a:ahLst/>
            <a:cxnLst/>
            <a:rect l="l" t="t" r="r" b="b"/>
            <a:pathLst>
              <a:path h="228600">
                <a:moveTo>
                  <a:pt x="0" y="0"/>
                </a:moveTo>
                <a:lnTo>
                  <a:pt x="0" y="228600"/>
                </a:lnTo>
              </a:path>
            </a:pathLst>
          </a:custGeom>
          <a:ln w="9525">
            <a:solidFill>
              <a:srgbClr val="FF0000"/>
            </a:solidFill>
          </a:ln>
        </p:spPr>
        <p:txBody>
          <a:bodyPr wrap="square" lIns="0" tIns="0" rIns="0" bIns="0" rtlCol="0"/>
          <a:lstStyle/>
          <a:p>
            <a:endParaRPr/>
          </a:p>
        </p:txBody>
      </p:sp>
      <p:sp>
        <p:nvSpPr>
          <p:cNvPr id="69" name="object 69"/>
          <p:cNvSpPr/>
          <p:nvPr/>
        </p:nvSpPr>
        <p:spPr>
          <a:xfrm>
            <a:off x="5013959" y="35783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70" name="object 70"/>
          <p:cNvSpPr/>
          <p:nvPr/>
        </p:nvSpPr>
        <p:spPr>
          <a:xfrm>
            <a:off x="4994909" y="3749802"/>
            <a:ext cx="37465" cy="37465"/>
          </a:xfrm>
          <a:custGeom>
            <a:avLst/>
            <a:gdLst/>
            <a:ahLst/>
            <a:cxnLst/>
            <a:rect l="l" t="t" r="r" b="b"/>
            <a:pathLst>
              <a:path w="37464" h="37464">
                <a:moveTo>
                  <a:pt x="18287" y="0"/>
                </a:move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71" name="object 71"/>
          <p:cNvSpPr/>
          <p:nvPr/>
        </p:nvSpPr>
        <p:spPr>
          <a:xfrm>
            <a:off x="4994909" y="3749802"/>
            <a:ext cx="37465" cy="37465"/>
          </a:xfrm>
          <a:custGeom>
            <a:avLst/>
            <a:gdLst/>
            <a:ahLst/>
            <a:cxnLst/>
            <a:rect l="l" t="t" r="r" b="b"/>
            <a:pathLst>
              <a:path w="37464" h="37464">
                <a:moveTo>
                  <a:pt x="37337" y="18288"/>
                </a:moveTo>
                <a:lnTo>
                  <a:pt x="35861" y="11251"/>
                </a:lnTo>
                <a:lnTo>
                  <a:pt x="31813" y="5429"/>
                </a:lnTo>
                <a:lnTo>
                  <a:pt x="25765" y="1464"/>
                </a:lnTo>
                <a:lnTo>
                  <a:pt x="18287" y="0"/>
                </a:ln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close/>
              </a:path>
            </a:pathLst>
          </a:custGeom>
          <a:ln w="9525">
            <a:solidFill>
              <a:srgbClr val="FF00FF"/>
            </a:solidFill>
          </a:ln>
        </p:spPr>
        <p:txBody>
          <a:bodyPr wrap="square" lIns="0" tIns="0" rIns="0" bIns="0" rtlCol="0"/>
          <a:lstStyle/>
          <a:p>
            <a:endParaRPr/>
          </a:p>
        </p:txBody>
      </p:sp>
      <p:sp>
        <p:nvSpPr>
          <p:cNvPr id="72" name="object 72"/>
          <p:cNvSpPr/>
          <p:nvPr/>
        </p:nvSpPr>
        <p:spPr>
          <a:xfrm>
            <a:off x="6061709" y="47213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73" name="object 73"/>
          <p:cNvSpPr/>
          <p:nvPr/>
        </p:nvSpPr>
        <p:spPr>
          <a:xfrm>
            <a:off x="5013959" y="2625851"/>
            <a:ext cx="476250" cy="0"/>
          </a:xfrm>
          <a:custGeom>
            <a:avLst/>
            <a:gdLst/>
            <a:ahLst/>
            <a:cxnLst/>
            <a:rect l="l" t="t" r="r" b="b"/>
            <a:pathLst>
              <a:path w="476250">
                <a:moveTo>
                  <a:pt x="0" y="0"/>
                </a:moveTo>
                <a:lnTo>
                  <a:pt x="476250" y="0"/>
                </a:lnTo>
              </a:path>
            </a:pathLst>
          </a:custGeom>
          <a:ln w="9525">
            <a:solidFill>
              <a:srgbClr val="800040"/>
            </a:solidFill>
          </a:ln>
        </p:spPr>
        <p:txBody>
          <a:bodyPr wrap="square" lIns="0" tIns="0" rIns="0" bIns="0" rtlCol="0"/>
          <a:lstStyle/>
          <a:p>
            <a:endParaRPr/>
          </a:p>
        </p:txBody>
      </p:sp>
      <p:sp>
        <p:nvSpPr>
          <p:cNvPr id="74" name="object 74"/>
          <p:cNvSpPr/>
          <p:nvPr/>
        </p:nvSpPr>
        <p:spPr>
          <a:xfrm>
            <a:off x="4994909" y="2606801"/>
            <a:ext cx="37465" cy="37465"/>
          </a:xfrm>
          <a:custGeom>
            <a:avLst/>
            <a:gdLst/>
            <a:ahLst/>
            <a:cxnLst/>
            <a:rect l="l" t="t" r="r" b="b"/>
            <a:pathLst>
              <a:path w="37464" h="37464">
                <a:moveTo>
                  <a:pt x="18287" y="0"/>
                </a:move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75" name="object 75"/>
          <p:cNvSpPr/>
          <p:nvPr/>
        </p:nvSpPr>
        <p:spPr>
          <a:xfrm>
            <a:off x="4994909" y="2606801"/>
            <a:ext cx="37465" cy="37465"/>
          </a:xfrm>
          <a:custGeom>
            <a:avLst/>
            <a:gdLst/>
            <a:ahLst/>
            <a:cxnLst/>
            <a:rect l="l" t="t" r="r" b="b"/>
            <a:pathLst>
              <a:path w="37464" h="37464">
                <a:moveTo>
                  <a:pt x="37337" y="18288"/>
                </a:moveTo>
                <a:lnTo>
                  <a:pt x="35861" y="11251"/>
                </a:lnTo>
                <a:lnTo>
                  <a:pt x="31813" y="5429"/>
                </a:lnTo>
                <a:lnTo>
                  <a:pt x="25765" y="1464"/>
                </a:lnTo>
                <a:lnTo>
                  <a:pt x="18287" y="0"/>
                </a:ln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close/>
              </a:path>
            </a:pathLst>
          </a:custGeom>
          <a:ln w="9525">
            <a:solidFill>
              <a:srgbClr val="FF00FF"/>
            </a:solidFill>
          </a:ln>
        </p:spPr>
        <p:txBody>
          <a:bodyPr wrap="square" lIns="0" tIns="0" rIns="0" bIns="0" rtlCol="0"/>
          <a:lstStyle/>
          <a:p>
            <a:endParaRPr/>
          </a:p>
        </p:txBody>
      </p:sp>
      <p:sp>
        <p:nvSpPr>
          <p:cNvPr id="76" name="object 76"/>
          <p:cNvSpPr/>
          <p:nvPr/>
        </p:nvSpPr>
        <p:spPr>
          <a:xfrm>
            <a:off x="5299709" y="47213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77" name="object 77"/>
          <p:cNvSpPr/>
          <p:nvPr/>
        </p:nvSpPr>
        <p:spPr>
          <a:xfrm>
            <a:off x="3775709" y="47213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78" name="object 78"/>
          <p:cNvSpPr/>
          <p:nvPr/>
        </p:nvSpPr>
        <p:spPr>
          <a:xfrm>
            <a:off x="4442459" y="2625851"/>
            <a:ext cx="190500" cy="0"/>
          </a:xfrm>
          <a:custGeom>
            <a:avLst/>
            <a:gdLst/>
            <a:ahLst/>
            <a:cxnLst/>
            <a:rect l="l" t="t" r="r" b="b"/>
            <a:pathLst>
              <a:path w="190500">
                <a:moveTo>
                  <a:pt x="0" y="0"/>
                </a:moveTo>
                <a:lnTo>
                  <a:pt x="190500" y="0"/>
                </a:lnTo>
              </a:path>
            </a:pathLst>
          </a:custGeom>
          <a:ln w="9525">
            <a:solidFill>
              <a:srgbClr val="800040"/>
            </a:solidFill>
          </a:ln>
        </p:spPr>
        <p:txBody>
          <a:bodyPr wrap="square" lIns="0" tIns="0" rIns="0" bIns="0" rtlCol="0"/>
          <a:lstStyle/>
          <a:p>
            <a:endParaRPr/>
          </a:p>
        </p:txBody>
      </p:sp>
      <p:sp>
        <p:nvSpPr>
          <p:cNvPr id="79" name="object 79"/>
          <p:cNvSpPr/>
          <p:nvPr/>
        </p:nvSpPr>
        <p:spPr>
          <a:xfrm>
            <a:off x="4613909" y="2606801"/>
            <a:ext cx="37465" cy="37465"/>
          </a:xfrm>
          <a:custGeom>
            <a:avLst/>
            <a:gdLst/>
            <a:ahLst/>
            <a:cxnLst/>
            <a:rect l="l" t="t" r="r" b="b"/>
            <a:pathLst>
              <a:path w="37464" h="37464">
                <a:moveTo>
                  <a:pt x="18287" y="0"/>
                </a:move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80" name="object 80"/>
          <p:cNvSpPr/>
          <p:nvPr/>
        </p:nvSpPr>
        <p:spPr>
          <a:xfrm>
            <a:off x="4613909" y="2606801"/>
            <a:ext cx="37465" cy="37465"/>
          </a:xfrm>
          <a:custGeom>
            <a:avLst/>
            <a:gdLst/>
            <a:ahLst/>
            <a:cxnLst/>
            <a:rect l="l" t="t" r="r" b="b"/>
            <a:pathLst>
              <a:path w="37464" h="37464">
                <a:moveTo>
                  <a:pt x="37337" y="18288"/>
                </a:moveTo>
                <a:lnTo>
                  <a:pt x="35861" y="11251"/>
                </a:lnTo>
                <a:lnTo>
                  <a:pt x="31813" y="5429"/>
                </a:lnTo>
                <a:lnTo>
                  <a:pt x="25765" y="1464"/>
                </a:lnTo>
                <a:lnTo>
                  <a:pt x="18287" y="0"/>
                </a:ln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close/>
              </a:path>
            </a:pathLst>
          </a:custGeom>
          <a:ln w="9525">
            <a:solidFill>
              <a:srgbClr val="FF00FF"/>
            </a:solidFill>
          </a:ln>
        </p:spPr>
        <p:txBody>
          <a:bodyPr wrap="square" lIns="0" tIns="0" rIns="0" bIns="0" rtlCol="0"/>
          <a:lstStyle/>
          <a:p>
            <a:endParaRPr/>
          </a:p>
        </p:txBody>
      </p:sp>
      <p:sp>
        <p:nvSpPr>
          <p:cNvPr id="81" name="object 81"/>
          <p:cNvSpPr/>
          <p:nvPr/>
        </p:nvSpPr>
        <p:spPr>
          <a:xfrm>
            <a:off x="3680459" y="4245102"/>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82" name="object 82"/>
          <p:cNvSpPr/>
          <p:nvPr/>
        </p:nvSpPr>
        <p:spPr>
          <a:xfrm>
            <a:off x="3595115" y="4302252"/>
            <a:ext cx="114300" cy="47625"/>
          </a:xfrm>
          <a:custGeom>
            <a:avLst/>
            <a:gdLst/>
            <a:ahLst/>
            <a:cxnLst/>
            <a:rect l="l" t="t" r="r" b="b"/>
            <a:pathLst>
              <a:path w="114300" h="47625">
                <a:moveTo>
                  <a:pt x="114300" y="0"/>
                </a:moveTo>
                <a:lnTo>
                  <a:pt x="0" y="47244"/>
                </a:lnTo>
              </a:path>
            </a:pathLst>
          </a:custGeom>
          <a:ln w="9525">
            <a:solidFill>
              <a:srgbClr val="0000FF"/>
            </a:solidFill>
          </a:ln>
        </p:spPr>
        <p:txBody>
          <a:bodyPr wrap="square" lIns="0" tIns="0" rIns="0" bIns="0" rtlCol="0"/>
          <a:lstStyle/>
          <a:p>
            <a:endParaRPr/>
          </a:p>
        </p:txBody>
      </p:sp>
      <p:sp>
        <p:nvSpPr>
          <p:cNvPr id="83" name="object 83"/>
          <p:cNvSpPr/>
          <p:nvPr/>
        </p:nvSpPr>
        <p:spPr>
          <a:xfrm>
            <a:off x="3623309" y="4359402"/>
            <a:ext cx="114300" cy="76200"/>
          </a:xfrm>
          <a:custGeom>
            <a:avLst/>
            <a:gdLst/>
            <a:ahLst/>
            <a:cxnLst/>
            <a:rect l="l" t="t" r="r" b="b"/>
            <a:pathLst>
              <a:path w="114300" h="76200">
                <a:moveTo>
                  <a:pt x="114300" y="0"/>
                </a:moveTo>
                <a:lnTo>
                  <a:pt x="67055" y="19050"/>
                </a:lnTo>
                <a:lnTo>
                  <a:pt x="86105" y="57150"/>
                </a:lnTo>
                <a:lnTo>
                  <a:pt x="48005" y="76200"/>
                </a:lnTo>
                <a:lnTo>
                  <a:pt x="28955" y="38100"/>
                </a:lnTo>
                <a:lnTo>
                  <a:pt x="0" y="47244"/>
                </a:lnTo>
              </a:path>
            </a:pathLst>
          </a:custGeom>
          <a:ln w="9525">
            <a:solidFill>
              <a:srgbClr val="0000FF"/>
            </a:solidFill>
          </a:ln>
        </p:spPr>
        <p:txBody>
          <a:bodyPr wrap="square" lIns="0" tIns="0" rIns="0" bIns="0" rtlCol="0"/>
          <a:lstStyle/>
          <a:p>
            <a:endParaRPr/>
          </a:p>
        </p:txBody>
      </p:sp>
      <p:sp>
        <p:nvSpPr>
          <p:cNvPr id="84" name="object 84"/>
          <p:cNvSpPr/>
          <p:nvPr/>
        </p:nvSpPr>
        <p:spPr>
          <a:xfrm>
            <a:off x="3595115" y="4340352"/>
            <a:ext cx="47625" cy="9525"/>
          </a:xfrm>
          <a:custGeom>
            <a:avLst/>
            <a:gdLst/>
            <a:ahLst/>
            <a:cxnLst/>
            <a:rect l="l" t="t" r="r" b="b"/>
            <a:pathLst>
              <a:path w="47625" h="9525">
                <a:moveTo>
                  <a:pt x="0" y="9144"/>
                </a:moveTo>
                <a:lnTo>
                  <a:pt x="47244" y="0"/>
                </a:lnTo>
              </a:path>
            </a:pathLst>
          </a:custGeom>
          <a:ln w="9525">
            <a:solidFill>
              <a:srgbClr val="0000FF"/>
            </a:solidFill>
          </a:ln>
        </p:spPr>
        <p:txBody>
          <a:bodyPr wrap="square" lIns="0" tIns="0" rIns="0" bIns="0" rtlCol="0"/>
          <a:lstStyle/>
          <a:p>
            <a:endParaRPr/>
          </a:p>
        </p:txBody>
      </p:sp>
      <p:sp>
        <p:nvSpPr>
          <p:cNvPr id="85" name="object 85"/>
          <p:cNvSpPr/>
          <p:nvPr/>
        </p:nvSpPr>
        <p:spPr>
          <a:xfrm>
            <a:off x="3595115" y="4330446"/>
            <a:ext cx="38100" cy="19050"/>
          </a:xfrm>
          <a:custGeom>
            <a:avLst/>
            <a:gdLst/>
            <a:ahLst/>
            <a:cxnLst/>
            <a:rect l="l" t="t" r="r" b="b"/>
            <a:pathLst>
              <a:path w="38100" h="19050">
                <a:moveTo>
                  <a:pt x="0" y="19050"/>
                </a:moveTo>
                <a:lnTo>
                  <a:pt x="38100" y="0"/>
                </a:lnTo>
              </a:path>
            </a:pathLst>
          </a:custGeom>
          <a:ln w="9525">
            <a:solidFill>
              <a:srgbClr val="0000FF"/>
            </a:solidFill>
          </a:ln>
        </p:spPr>
        <p:txBody>
          <a:bodyPr wrap="square" lIns="0" tIns="0" rIns="0" bIns="0" rtlCol="0"/>
          <a:lstStyle/>
          <a:p>
            <a:endParaRPr/>
          </a:p>
        </p:txBody>
      </p:sp>
      <p:sp>
        <p:nvSpPr>
          <p:cNvPr id="86" name="object 86"/>
          <p:cNvSpPr txBox="1"/>
          <p:nvPr/>
        </p:nvSpPr>
        <p:spPr>
          <a:xfrm>
            <a:off x="3906265" y="4220966"/>
            <a:ext cx="255904" cy="208279"/>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000080"/>
                </a:solidFill>
                <a:latin typeface="Arial"/>
                <a:cs typeface="Arial"/>
              </a:rPr>
              <a:t>In1</a:t>
            </a:r>
            <a:endParaRPr sz="1200">
              <a:latin typeface="Arial"/>
              <a:cs typeface="Arial"/>
            </a:endParaRPr>
          </a:p>
        </p:txBody>
      </p:sp>
      <p:sp>
        <p:nvSpPr>
          <p:cNvPr id="87" name="object 87"/>
          <p:cNvSpPr/>
          <p:nvPr/>
        </p:nvSpPr>
        <p:spPr>
          <a:xfrm>
            <a:off x="3747515" y="443560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88" name="object 88"/>
          <p:cNvSpPr/>
          <p:nvPr/>
        </p:nvSpPr>
        <p:spPr>
          <a:xfrm>
            <a:off x="3747515" y="443560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89" name="object 89"/>
          <p:cNvSpPr/>
          <p:nvPr/>
        </p:nvSpPr>
        <p:spPr>
          <a:xfrm>
            <a:off x="3775709" y="4492752"/>
            <a:ext cx="0" cy="228600"/>
          </a:xfrm>
          <a:custGeom>
            <a:avLst/>
            <a:gdLst/>
            <a:ahLst/>
            <a:cxnLst/>
            <a:rect l="l" t="t" r="r" b="b"/>
            <a:pathLst>
              <a:path h="228600">
                <a:moveTo>
                  <a:pt x="0" y="228600"/>
                </a:moveTo>
                <a:lnTo>
                  <a:pt x="0" y="0"/>
                </a:lnTo>
              </a:path>
            </a:pathLst>
          </a:custGeom>
          <a:ln w="9525">
            <a:solidFill>
              <a:srgbClr val="FF0000"/>
            </a:solidFill>
          </a:ln>
        </p:spPr>
        <p:txBody>
          <a:bodyPr wrap="square" lIns="0" tIns="0" rIns="0" bIns="0" rtlCol="0"/>
          <a:lstStyle/>
          <a:p>
            <a:endParaRPr/>
          </a:p>
        </p:txBody>
      </p:sp>
      <p:sp>
        <p:nvSpPr>
          <p:cNvPr id="90" name="object 90"/>
          <p:cNvSpPr/>
          <p:nvPr/>
        </p:nvSpPr>
        <p:spPr>
          <a:xfrm>
            <a:off x="3747515" y="418795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91" name="object 91"/>
          <p:cNvSpPr/>
          <p:nvPr/>
        </p:nvSpPr>
        <p:spPr>
          <a:xfrm>
            <a:off x="3747515" y="418795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92" name="object 92"/>
          <p:cNvSpPr/>
          <p:nvPr/>
        </p:nvSpPr>
        <p:spPr>
          <a:xfrm>
            <a:off x="3775709" y="3959352"/>
            <a:ext cx="0" cy="228600"/>
          </a:xfrm>
          <a:custGeom>
            <a:avLst/>
            <a:gdLst/>
            <a:ahLst/>
            <a:cxnLst/>
            <a:rect l="l" t="t" r="r" b="b"/>
            <a:pathLst>
              <a:path h="228600">
                <a:moveTo>
                  <a:pt x="0" y="0"/>
                </a:moveTo>
                <a:lnTo>
                  <a:pt x="0" y="228600"/>
                </a:lnTo>
              </a:path>
            </a:pathLst>
          </a:custGeom>
          <a:ln w="9525">
            <a:solidFill>
              <a:srgbClr val="FF0000"/>
            </a:solidFill>
          </a:ln>
        </p:spPr>
        <p:txBody>
          <a:bodyPr wrap="square" lIns="0" tIns="0" rIns="0" bIns="0" rtlCol="0"/>
          <a:lstStyle/>
          <a:p>
            <a:endParaRPr/>
          </a:p>
        </p:txBody>
      </p:sp>
      <p:sp>
        <p:nvSpPr>
          <p:cNvPr id="93" name="object 93"/>
          <p:cNvSpPr/>
          <p:nvPr/>
        </p:nvSpPr>
        <p:spPr>
          <a:xfrm>
            <a:off x="4442459" y="4245102"/>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94" name="object 94"/>
          <p:cNvSpPr/>
          <p:nvPr/>
        </p:nvSpPr>
        <p:spPr>
          <a:xfrm>
            <a:off x="4357115" y="4302252"/>
            <a:ext cx="114300" cy="47625"/>
          </a:xfrm>
          <a:custGeom>
            <a:avLst/>
            <a:gdLst/>
            <a:ahLst/>
            <a:cxnLst/>
            <a:rect l="l" t="t" r="r" b="b"/>
            <a:pathLst>
              <a:path w="114300" h="47625">
                <a:moveTo>
                  <a:pt x="114300" y="0"/>
                </a:moveTo>
                <a:lnTo>
                  <a:pt x="0" y="47244"/>
                </a:lnTo>
              </a:path>
            </a:pathLst>
          </a:custGeom>
          <a:ln w="9525">
            <a:solidFill>
              <a:srgbClr val="0000FF"/>
            </a:solidFill>
          </a:ln>
        </p:spPr>
        <p:txBody>
          <a:bodyPr wrap="square" lIns="0" tIns="0" rIns="0" bIns="0" rtlCol="0"/>
          <a:lstStyle/>
          <a:p>
            <a:endParaRPr/>
          </a:p>
        </p:txBody>
      </p:sp>
      <p:sp>
        <p:nvSpPr>
          <p:cNvPr id="95" name="object 95"/>
          <p:cNvSpPr/>
          <p:nvPr/>
        </p:nvSpPr>
        <p:spPr>
          <a:xfrm>
            <a:off x="4385309" y="4359402"/>
            <a:ext cx="114300" cy="76200"/>
          </a:xfrm>
          <a:custGeom>
            <a:avLst/>
            <a:gdLst/>
            <a:ahLst/>
            <a:cxnLst/>
            <a:rect l="l" t="t" r="r" b="b"/>
            <a:pathLst>
              <a:path w="114300" h="76200">
                <a:moveTo>
                  <a:pt x="114300" y="0"/>
                </a:moveTo>
                <a:lnTo>
                  <a:pt x="67055" y="19050"/>
                </a:lnTo>
                <a:lnTo>
                  <a:pt x="86105" y="57150"/>
                </a:lnTo>
                <a:lnTo>
                  <a:pt x="48005" y="76200"/>
                </a:lnTo>
                <a:lnTo>
                  <a:pt x="28955" y="38100"/>
                </a:lnTo>
                <a:lnTo>
                  <a:pt x="0" y="47244"/>
                </a:lnTo>
              </a:path>
            </a:pathLst>
          </a:custGeom>
          <a:ln w="9525">
            <a:solidFill>
              <a:srgbClr val="0000FF"/>
            </a:solidFill>
          </a:ln>
        </p:spPr>
        <p:txBody>
          <a:bodyPr wrap="square" lIns="0" tIns="0" rIns="0" bIns="0" rtlCol="0"/>
          <a:lstStyle/>
          <a:p>
            <a:endParaRPr/>
          </a:p>
        </p:txBody>
      </p:sp>
      <p:sp>
        <p:nvSpPr>
          <p:cNvPr id="96" name="object 96"/>
          <p:cNvSpPr/>
          <p:nvPr/>
        </p:nvSpPr>
        <p:spPr>
          <a:xfrm>
            <a:off x="4357115" y="4340352"/>
            <a:ext cx="47625" cy="9525"/>
          </a:xfrm>
          <a:custGeom>
            <a:avLst/>
            <a:gdLst/>
            <a:ahLst/>
            <a:cxnLst/>
            <a:rect l="l" t="t" r="r" b="b"/>
            <a:pathLst>
              <a:path w="47625" h="9525">
                <a:moveTo>
                  <a:pt x="0" y="9144"/>
                </a:moveTo>
                <a:lnTo>
                  <a:pt x="47244" y="0"/>
                </a:lnTo>
              </a:path>
            </a:pathLst>
          </a:custGeom>
          <a:ln w="9525">
            <a:solidFill>
              <a:srgbClr val="0000FF"/>
            </a:solidFill>
          </a:ln>
        </p:spPr>
        <p:txBody>
          <a:bodyPr wrap="square" lIns="0" tIns="0" rIns="0" bIns="0" rtlCol="0"/>
          <a:lstStyle/>
          <a:p>
            <a:endParaRPr/>
          </a:p>
        </p:txBody>
      </p:sp>
      <p:sp>
        <p:nvSpPr>
          <p:cNvPr id="97" name="object 97"/>
          <p:cNvSpPr/>
          <p:nvPr/>
        </p:nvSpPr>
        <p:spPr>
          <a:xfrm>
            <a:off x="4357115" y="4330446"/>
            <a:ext cx="38100" cy="19050"/>
          </a:xfrm>
          <a:custGeom>
            <a:avLst/>
            <a:gdLst/>
            <a:ahLst/>
            <a:cxnLst/>
            <a:rect l="l" t="t" r="r" b="b"/>
            <a:pathLst>
              <a:path w="38100" h="19050">
                <a:moveTo>
                  <a:pt x="0" y="19050"/>
                </a:moveTo>
                <a:lnTo>
                  <a:pt x="38100" y="0"/>
                </a:lnTo>
              </a:path>
            </a:pathLst>
          </a:custGeom>
          <a:ln w="9525">
            <a:solidFill>
              <a:srgbClr val="0000FF"/>
            </a:solidFill>
          </a:ln>
        </p:spPr>
        <p:txBody>
          <a:bodyPr wrap="square" lIns="0" tIns="0" rIns="0" bIns="0" rtlCol="0"/>
          <a:lstStyle/>
          <a:p>
            <a:endParaRPr/>
          </a:p>
        </p:txBody>
      </p:sp>
      <p:sp>
        <p:nvSpPr>
          <p:cNvPr id="98" name="object 98"/>
          <p:cNvSpPr txBox="1"/>
          <p:nvPr/>
        </p:nvSpPr>
        <p:spPr>
          <a:xfrm>
            <a:off x="4668261" y="4220966"/>
            <a:ext cx="255904" cy="208279"/>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000080"/>
                </a:solidFill>
                <a:latin typeface="Arial"/>
                <a:cs typeface="Arial"/>
              </a:rPr>
              <a:t>In2</a:t>
            </a:r>
            <a:endParaRPr sz="1200">
              <a:latin typeface="Arial"/>
              <a:cs typeface="Arial"/>
            </a:endParaRPr>
          </a:p>
        </p:txBody>
      </p:sp>
      <p:sp>
        <p:nvSpPr>
          <p:cNvPr id="99" name="object 99"/>
          <p:cNvSpPr/>
          <p:nvPr/>
        </p:nvSpPr>
        <p:spPr>
          <a:xfrm>
            <a:off x="4509515" y="443560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100" name="object 100"/>
          <p:cNvSpPr/>
          <p:nvPr/>
        </p:nvSpPr>
        <p:spPr>
          <a:xfrm>
            <a:off x="4509515" y="443560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101" name="object 101"/>
          <p:cNvSpPr/>
          <p:nvPr/>
        </p:nvSpPr>
        <p:spPr>
          <a:xfrm>
            <a:off x="4537709" y="4492752"/>
            <a:ext cx="0" cy="228600"/>
          </a:xfrm>
          <a:custGeom>
            <a:avLst/>
            <a:gdLst/>
            <a:ahLst/>
            <a:cxnLst/>
            <a:rect l="l" t="t" r="r" b="b"/>
            <a:pathLst>
              <a:path h="228600">
                <a:moveTo>
                  <a:pt x="0" y="228600"/>
                </a:moveTo>
                <a:lnTo>
                  <a:pt x="0" y="0"/>
                </a:lnTo>
              </a:path>
            </a:pathLst>
          </a:custGeom>
          <a:ln w="9525">
            <a:solidFill>
              <a:srgbClr val="FF0000"/>
            </a:solidFill>
          </a:ln>
        </p:spPr>
        <p:txBody>
          <a:bodyPr wrap="square" lIns="0" tIns="0" rIns="0" bIns="0" rtlCol="0"/>
          <a:lstStyle/>
          <a:p>
            <a:endParaRPr/>
          </a:p>
        </p:txBody>
      </p:sp>
      <p:sp>
        <p:nvSpPr>
          <p:cNvPr id="102" name="object 102"/>
          <p:cNvSpPr/>
          <p:nvPr/>
        </p:nvSpPr>
        <p:spPr>
          <a:xfrm>
            <a:off x="4509515" y="4187952"/>
            <a:ext cx="56515" cy="56515"/>
          </a:xfrm>
          <a:custGeom>
            <a:avLst/>
            <a:gdLst/>
            <a:ahLst/>
            <a:cxnLst/>
            <a:rect l="l" t="t" r="r" b="b"/>
            <a:pathLst>
              <a:path w="56514" h="56514">
                <a:moveTo>
                  <a:pt x="28194" y="0"/>
                </a:move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lnTo>
                  <a:pt x="54125" y="17037"/>
                </a:lnTo>
                <a:lnTo>
                  <a:pt x="48006" y="8096"/>
                </a:lnTo>
                <a:lnTo>
                  <a:pt x="39028" y="2155"/>
                </a:lnTo>
                <a:lnTo>
                  <a:pt x="28194" y="0"/>
                </a:lnTo>
                <a:close/>
              </a:path>
            </a:pathLst>
          </a:custGeom>
          <a:solidFill>
            <a:srgbClr val="FFFFFF"/>
          </a:solidFill>
        </p:spPr>
        <p:txBody>
          <a:bodyPr wrap="square" lIns="0" tIns="0" rIns="0" bIns="0" rtlCol="0"/>
          <a:lstStyle/>
          <a:p>
            <a:endParaRPr/>
          </a:p>
        </p:txBody>
      </p:sp>
      <p:sp>
        <p:nvSpPr>
          <p:cNvPr id="103" name="object 103"/>
          <p:cNvSpPr/>
          <p:nvPr/>
        </p:nvSpPr>
        <p:spPr>
          <a:xfrm>
            <a:off x="4509515" y="4187952"/>
            <a:ext cx="56515" cy="56515"/>
          </a:xfrm>
          <a:custGeom>
            <a:avLst/>
            <a:gdLst/>
            <a:ahLst/>
            <a:cxnLst/>
            <a:rect l="l" t="t" r="r" b="b"/>
            <a:pathLst>
              <a:path w="56514" h="56514">
                <a:moveTo>
                  <a:pt x="56387" y="28194"/>
                </a:moveTo>
                <a:lnTo>
                  <a:pt x="54125" y="17037"/>
                </a:lnTo>
                <a:lnTo>
                  <a:pt x="48005" y="8096"/>
                </a:lnTo>
                <a:lnTo>
                  <a:pt x="39028" y="2155"/>
                </a:lnTo>
                <a:lnTo>
                  <a:pt x="28194" y="0"/>
                </a:lnTo>
                <a:lnTo>
                  <a:pt x="17037" y="2155"/>
                </a:lnTo>
                <a:lnTo>
                  <a:pt x="8096" y="8096"/>
                </a:lnTo>
                <a:lnTo>
                  <a:pt x="2155" y="17037"/>
                </a:lnTo>
                <a:lnTo>
                  <a:pt x="0" y="28194"/>
                </a:lnTo>
                <a:lnTo>
                  <a:pt x="2155" y="39028"/>
                </a:lnTo>
                <a:lnTo>
                  <a:pt x="8096" y="48005"/>
                </a:lnTo>
                <a:lnTo>
                  <a:pt x="17037" y="54125"/>
                </a:lnTo>
                <a:lnTo>
                  <a:pt x="28194" y="56387"/>
                </a:lnTo>
                <a:lnTo>
                  <a:pt x="39028" y="54125"/>
                </a:lnTo>
                <a:lnTo>
                  <a:pt x="48005" y="48005"/>
                </a:lnTo>
                <a:lnTo>
                  <a:pt x="54125" y="39028"/>
                </a:lnTo>
                <a:lnTo>
                  <a:pt x="56387" y="28194"/>
                </a:lnTo>
                <a:close/>
              </a:path>
            </a:pathLst>
          </a:custGeom>
          <a:ln w="9525">
            <a:solidFill>
              <a:srgbClr val="FF0000"/>
            </a:solidFill>
          </a:ln>
        </p:spPr>
        <p:txBody>
          <a:bodyPr wrap="square" lIns="0" tIns="0" rIns="0" bIns="0" rtlCol="0"/>
          <a:lstStyle/>
          <a:p>
            <a:endParaRPr/>
          </a:p>
        </p:txBody>
      </p:sp>
      <p:sp>
        <p:nvSpPr>
          <p:cNvPr id="104" name="object 104"/>
          <p:cNvSpPr/>
          <p:nvPr/>
        </p:nvSpPr>
        <p:spPr>
          <a:xfrm>
            <a:off x="4537709" y="3959352"/>
            <a:ext cx="0" cy="228600"/>
          </a:xfrm>
          <a:custGeom>
            <a:avLst/>
            <a:gdLst/>
            <a:ahLst/>
            <a:cxnLst/>
            <a:rect l="l" t="t" r="r" b="b"/>
            <a:pathLst>
              <a:path h="228600">
                <a:moveTo>
                  <a:pt x="0" y="0"/>
                </a:moveTo>
                <a:lnTo>
                  <a:pt x="0" y="228600"/>
                </a:lnTo>
              </a:path>
            </a:pathLst>
          </a:custGeom>
          <a:ln w="9525">
            <a:solidFill>
              <a:srgbClr val="FF0000"/>
            </a:solidFill>
          </a:ln>
        </p:spPr>
        <p:txBody>
          <a:bodyPr wrap="square" lIns="0" tIns="0" rIns="0" bIns="0" rtlCol="0"/>
          <a:lstStyle/>
          <a:p>
            <a:endParaRPr/>
          </a:p>
        </p:txBody>
      </p:sp>
      <p:sp>
        <p:nvSpPr>
          <p:cNvPr id="105" name="object 105"/>
          <p:cNvSpPr/>
          <p:nvPr/>
        </p:nvSpPr>
        <p:spPr>
          <a:xfrm>
            <a:off x="3775709" y="3768852"/>
            <a:ext cx="762000" cy="0"/>
          </a:xfrm>
          <a:custGeom>
            <a:avLst/>
            <a:gdLst/>
            <a:ahLst/>
            <a:cxnLst/>
            <a:rect l="l" t="t" r="r" b="b"/>
            <a:pathLst>
              <a:path w="762000">
                <a:moveTo>
                  <a:pt x="0" y="0"/>
                </a:moveTo>
                <a:lnTo>
                  <a:pt x="762000" y="0"/>
                </a:lnTo>
              </a:path>
            </a:pathLst>
          </a:custGeom>
          <a:ln w="9525">
            <a:solidFill>
              <a:srgbClr val="800040"/>
            </a:solidFill>
          </a:ln>
        </p:spPr>
        <p:txBody>
          <a:bodyPr wrap="square" lIns="0" tIns="0" rIns="0" bIns="0" rtlCol="0"/>
          <a:lstStyle/>
          <a:p>
            <a:endParaRPr/>
          </a:p>
        </p:txBody>
      </p:sp>
      <p:sp>
        <p:nvSpPr>
          <p:cNvPr id="106" name="object 106"/>
          <p:cNvSpPr/>
          <p:nvPr/>
        </p:nvSpPr>
        <p:spPr>
          <a:xfrm>
            <a:off x="4518659" y="3749802"/>
            <a:ext cx="37465" cy="37465"/>
          </a:xfrm>
          <a:custGeom>
            <a:avLst/>
            <a:gdLst/>
            <a:ahLst/>
            <a:cxnLst/>
            <a:rect l="l" t="t" r="r" b="b"/>
            <a:pathLst>
              <a:path w="37464" h="37464">
                <a:moveTo>
                  <a:pt x="18287" y="0"/>
                </a:move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107" name="object 107"/>
          <p:cNvSpPr/>
          <p:nvPr/>
        </p:nvSpPr>
        <p:spPr>
          <a:xfrm>
            <a:off x="4518659" y="3749802"/>
            <a:ext cx="37465" cy="37465"/>
          </a:xfrm>
          <a:custGeom>
            <a:avLst/>
            <a:gdLst/>
            <a:ahLst/>
            <a:cxnLst/>
            <a:rect l="l" t="t" r="r" b="b"/>
            <a:pathLst>
              <a:path w="37464" h="37464">
                <a:moveTo>
                  <a:pt x="37337" y="18288"/>
                </a:moveTo>
                <a:lnTo>
                  <a:pt x="35861" y="11251"/>
                </a:lnTo>
                <a:lnTo>
                  <a:pt x="31813" y="5429"/>
                </a:lnTo>
                <a:lnTo>
                  <a:pt x="25765" y="1464"/>
                </a:lnTo>
                <a:lnTo>
                  <a:pt x="18287" y="0"/>
                </a:ln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close/>
              </a:path>
            </a:pathLst>
          </a:custGeom>
          <a:ln w="9525">
            <a:solidFill>
              <a:srgbClr val="FF00FF"/>
            </a:solidFill>
          </a:ln>
        </p:spPr>
        <p:txBody>
          <a:bodyPr wrap="square" lIns="0" tIns="0" rIns="0" bIns="0" rtlCol="0"/>
          <a:lstStyle/>
          <a:p>
            <a:endParaRPr/>
          </a:p>
        </p:txBody>
      </p:sp>
      <p:sp>
        <p:nvSpPr>
          <p:cNvPr id="108" name="object 108"/>
          <p:cNvSpPr/>
          <p:nvPr/>
        </p:nvSpPr>
        <p:spPr>
          <a:xfrm>
            <a:off x="5013959" y="3768852"/>
            <a:ext cx="285750" cy="0"/>
          </a:xfrm>
          <a:custGeom>
            <a:avLst/>
            <a:gdLst/>
            <a:ahLst/>
            <a:cxnLst/>
            <a:rect l="l" t="t" r="r" b="b"/>
            <a:pathLst>
              <a:path w="285750">
                <a:moveTo>
                  <a:pt x="0" y="0"/>
                </a:moveTo>
                <a:lnTo>
                  <a:pt x="285750" y="0"/>
                </a:lnTo>
              </a:path>
            </a:pathLst>
          </a:custGeom>
          <a:ln w="9525">
            <a:solidFill>
              <a:srgbClr val="800040"/>
            </a:solidFill>
          </a:ln>
        </p:spPr>
        <p:txBody>
          <a:bodyPr wrap="square" lIns="0" tIns="0" rIns="0" bIns="0" rtlCol="0"/>
          <a:lstStyle/>
          <a:p>
            <a:endParaRPr/>
          </a:p>
        </p:txBody>
      </p:sp>
      <p:sp>
        <p:nvSpPr>
          <p:cNvPr id="109" name="object 109"/>
          <p:cNvSpPr/>
          <p:nvPr/>
        </p:nvSpPr>
        <p:spPr>
          <a:xfrm>
            <a:off x="5280659" y="3749802"/>
            <a:ext cx="37465" cy="37465"/>
          </a:xfrm>
          <a:custGeom>
            <a:avLst/>
            <a:gdLst/>
            <a:ahLst/>
            <a:cxnLst/>
            <a:rect l="l" t="t" r="r" b="b"/>
            <a:pathLst>
              <a:path w="37464" h="37464">
                <a:moveTo>
                  <a:pt x="18287" y="0"/>
                </a:move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lnTo>
                  <a:pt x="35861" y="11251"/>
                </a:lnTo>
                <a:lnTo>
                  <a:pt x="31813" y="5429"/>
                </a:lnTo>
                <a:lnTo>
                  <a:pt x="25765" y="1464"/>
                </a:lnTo>
                <a:lnTo>
                  <a:pt x="18287" y="0"/>
                </a:lnTo>
                <a:close/>
              </a:path>
            </a:pathLst>
          </a:custGeom>
          <a:solidFill>
            <a:srgbClr val="FF00FF"/>
          </a:solidFill>
        </p:spPr>
        <p:txBody>
          <a:bodyPr wrap="square" lIns="0" tIns="0" rIns="0" bIns="0" rtlCol="0"/>
          <a:lstStyle/>
          <a:p>
            <a:endParaRPr/>
          </a:p>
        </p:txBody>
      </p:sp>
      <p:sp>
        <p:nvSpPr>
          <p:cNvPr id="110" name="object 110"/>
          <p:cNvSpPr/>
          <p:nvPr/>
        </p:nvSpPr>
        <p:spPr>
          <a:xfrm>
            <a:off x="5280659" y="3749802"/>
            <a:ext cx="37465" cy="37465"/>
          </a:xfrm>
          <a:custGeom>
            <a:avLst/>
            <a:gdLst/>
            <a:ahLst/>
            <a:cxnLst/>
            <a:rect l="l" t="t" r="r" b="b"/>
            <a:pathLst>
              <a:path w="37464" h="37464">
                <a:moveTo>
                  <a:pt x="37337" y="18288"/>
                </a:moveTo>
                <a:lnTo>
                  <a:pt x="35861" y="11251"/>
                </a:lnTo>
                <a:lnTo>
                  <a:pt x="31813" y="5429"/>
                </a:lnTo>
                <a:lnTo>
                  <a:pt x="25765" y="1464"/>
                </a:lnTo>
                <a:lnTo>
                  <a:pt x="18287" y="0"/>
                </a:lnTo>
                <a:lnTo>
                  <a:pt x="10929" y="1464"/>
                </a:lnTo>
                <a:lnTo>
                  <a:pt x="5143" y="5429"/>
                </a:lnTo>
                <a:lnTo>
                  <a:pt x="1357" y="11251"/>
                </a:lnTo>
                <a:lnTo>
                  <a:pt x="0" y="18288"/>
                </a:lnTo>
                <a:lnTo>
                  <a:pt x="1357" y="25765"/>
                </a:lnTo>
                <a:lnTo>
                  <a:pt x="5143" y="31813"/>
                </a:lnTo>
                <a:lnTo>
                  <a:pt x="10929" y="35861"/>
                </a:lnTo>
                <a:lnTo>
                  <a:pt x="18287" y="37338"/>
                </a:lnTo>
                <a:lnTo>
                  <a:pt x="25765" y="35861"/>
                </a:lnTo>
                <a:lnTo>
                  <a:pt x="31813" y="31813"/>
                </a:lnTo>
                <a:lnTo>
                  <a:pt x="35861" y="25765"/>
                </a:lnTo>
                <a:lnTo>
                  <a:pt x="37337" y="18288"/>
                </a:lnTo>
                <a:close/>
              </a:path>
            </a:pathLst>
          </a:custGeom>
          <a:ln w="9525">
            <a:solidFill>
              <a:srgbClr val="FF00FF"/>
            </a:solidFill>
          </a:ln>
        </p:spPr>
        <p:txBody>
          <a:bodyPr wrap="square" lIns="0" tIns="0" rIns="0" bIns="0" rtlCol="0"/>
          <a:lstStyle/>
          <a:p>
            <a:endParaRPr/>
          </a:p>
        </p:txBody>
      </p:sp>
      <p:sp>
        <p:nvSpPr>
          <p:cNvPr id="111" name="object 111"/>
          <p:cNvSpPr/>
          <p:nvPr/>
        </p:nvSpPr>
        <p:spPr>
          <a:xfrm>
            <a:off x="4537709" y="3768852"/>
            <a:ext cx="476250" cy="0"/>
          </a:xfrm>
          <a:custGeom>
            <a:avLst/>
            <a:gdLst/>
            <a:ahLst/>
            <a:cxnLst/>
            <a:rect l="l" t="t" r="r" b="b"/>
            <a:pathLst>
              <a:path w="476250">
                <a:moveTo>
                  <a:pt x="0" y="0"/>
                </a:moveTo>
                <a:lnTo>
                  <a:pt x="476250" y="0"/>
                </a:lnTo>
              </a:path>
            </a:pathLst>
          </a:custGeom>
          <a:ln w="9525">
            <a:solidFill>
              <a:srgbClr val="800040"/>
            </a:solidFill>
          </a:ln>
        </p:spPr>
        <p:txBody>
          <a:bodyPr wrap="square" lIns="0" tIns="0" rIns="0" bIns="0" rtlCol="0"/>
          <a:lstStyle/>
          <a:p>
            <a:endParaRPr/>
          </a:p>
        </p:txBody>
      </p:sp>
      <p:sp>
        <p:nvSpPr>
          <p:cNvPr id="112" name="object 112"/>
          <p:cNvSpPr/>
          <p:nvPr/>
        </p:nvSpPr>
        <p:spPr>
          <a:xfrm>
            <a:off x="6061709" y="37688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113" name="object 113"/>
          <p:cNvSpPr/>
          <p:nvPr/>
        </p:nvSpPr>
        <p:spPr>
          <a:xfrm>
            <a:off x="3775709" y="37688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114" name="object 114"/>
          <p:cNvSpPr/>
          <p:nvPr/>
        </p:nvSpPr>
        <p:spPr>
          <a:xfrm>
            <a:off x="4632959" y="2625851"/>
            <a:ext cx="381000" cy="0"/>
          </a:xfrm>
          <a:custGeom>
            <a:avLst/>
            <a:gdLst/>
            <a:ahLst/>
            <a:cxnLst/>
            <a:rect l="l" t="t" r="r" b="b"/>
            <a:pathLst>
              <a:path w="381000">
                <a:moveTo>
                  <a:pt x="0" y="0"/>
                </a:moveTo>
                <a:lnTo>
                  <a:pt x="381000" y="0"/>
                </a:lnTo>
              </a:path>
            </a:pathLst>
          </a:custGeom>
          <a:ln w="9525">
            <a:solidFill>
              <a:srgbClr val="800040"/>
            </a:solidFill>
          </a:ln>
        </p:spPr>
        <p:txBody>
          <a:bodyPr wrap="square" lIns="0" tIns="0" rIns="0" bIns="0" rtlCol="0"/>
          <a:lstStyle/>
          <a:p>
            <a:endParaRPr/>
          </a:p>
        </p:txBody>
      </p:sp>
      <p:sp>
        <p:nvSpPr>
          <p:cNvPr id="115" name="object 115"/>
          <p:cNvSpPr/>
          <p:nvPr/>
        </p:nvSpPr>
        <p:spPr>
          <a:xfrm>
            <a:off x="5299709" y="3768852"/>
            <a:ext cx="762000" cy="0"/>
          </a:xfrm>
          <a:custGeom>
            <a:avLst/>
            <a:gdLst/>
            <a:ahLst/>
            <a:cxnLst/>
            <a:rect l="l" t="t" r="r" b="b"/>
            <a:pathLst>
              <a:path w="762000">
                <a:moveTo>
                  <a:pt x="0" y="0"/>
                </a:moveTo>
                <a:lnTo>
                  <a:pt x="762000" y="0"/>
                </a:lnTo>
              </a:path>
            </a:pathLst>
          </a:custGeom>
          <a:ln w="9525">
            <a:solidFill>
              <a:srgbClr val="800040"/>
            </a:solidFill>
          </a:ln>
        </p:spPr>
        <p:txBody>
          <a:bodyPr wrap="square" lIns="0" tIns="0" rIns="0" bIns="0" rtlCol="0"/>
          <a:lstStyle/>
          <a:p>
            <a:endParaRPr/>
          </a:p>
        </p:txBody>
      </p:sp>
      <p:sp>
        <p:nvSpPr>
          <p:cNvPr id="116" name="object 116"/>
          <p:cNvSpPr/>
          <p:nvPr/>
        </p:nvSpPr>
        <p:spPr>
          <a:xfrm>
            <a:off x="4918709" y="3006851"/>
            <a:ext cx="95250" cy="190500"/>
          </a:xfrm>
          <a:custGeom>
            <a:avLst/>
            <a:gdLst/>
            <a:ahLst/>
            <a:cxnLst/>
            <a:rect l="l" t="t" r="r" b="b"/>
            <a:pathLst>
              <a:path w="95250" h="190500">
                <a:moveTo>
                  <a:pt x="95250" y="190500"/>
                </a:moveTo>
                <a:lnTo>
                  <a:pt x="0" y="0"/>
                </a:lnTo>
              </a:path>
            </a:pathLst>
          </a:custGeom>
          <a:ln w="9525">
            <a:solidFill>
              <a:srgbClr val="0000FF"/>
            </a:solidFill>
          </a:ln>
        </p:spPr>
        <p:txBody>
          <a:bodyPr wrap="square" lIns="0" tIns="0" rIns="0" bIns="0" rtlCol="0"/>
          <a:lstStyle/>
          <a:p>
            <a:endParaRPr/>
          </a:p>
        </p:txBody>
      </p:sp>
      <p:sp>
        <p:nvSpPr>
          <p:cNvPr id="117" name="object 117"/>
          <p:cNvSpPr/>
          <p:nvPr/>
        </p:nvSpPr>
        <p:spPr>
          <a:xfrm>
            <a:off x="4913947" y="3287839"/>
            <a:ext cx="199262" cy="104013"/>
          </a:xfrm>
          <a:prstGeom prst="rect">
            <a:avLst/>
          </a:prstGeom>
          <a:blipFill>
            <a:blip r:embed="rId3" cstate="print"/>
            <a:stretch>
              <a:fillRect/>
            </a:stretch>
          </a:blipFill>
        </p:spPr>
        <p:txBody>
          <a:bodyPr wrap="square" lIns="0" tIns="0" rIns="0" bIns="0" rtlCol="0"/>
          <a:lstStyle/>
          <a:p>
            <a:endParaRPr/>
          </a:p>
        </p:txBody>
      </p:sp>
      <p:sp>
        <p:nvSpPr>
          <p:cNvPr id="118" name="object 118"/>
          <p:cNvSpPr/>
          <p:nvPr/>
        </p:nvSpPr>
        <p:spPr>
          <a:xfrm>
            <a:off x="5013959" y="3197351"/>
            <a:ext cx="0" cy="285750"/>
          </a:xfrm>
          <a:custGeom>
            <a:avLst/>
            <a:gdLst/>
            <a:ahLst/>
            <a:cxnLst/>
            <a:rect l="l" t="t" r="r" b="b"/>
            <a:pathLst>
              <a:path h="285750">
                <a:moveTo>
                  <a:pt x="0" y="0"/>
                </a:moveTo>
                <a:lnTo>
                  <a:pt x="0" y="285750"/>
                </a:lnTo>
              </a:path>
            </a:pathLst>
          </a:custGeom>
          <a:ln w="9525">
            <a:solidFill>
              <a:srgbClr val="0000FF"/>
            </a:solidFill>
          </a:ln>
        </p:spPr>
        <p:txBody>
          <a:bodyPr wrap="square" lIns="0" tIns="0" rIns="0" bIns="0" rtlCol="0"/>
          <a:lstStyle/>
          <a:p>
            <a:endParaRPr/>
          </a:p>
        </p:txBody>
      </p:sp>
      <p:sp>
        <p:nvSpPr>
          <p:cNvPr id="119" name="object 119"/>
          <p:cNvSpPr/>
          <p:nvPr/>
        </p:nvSpPr>
        <p:spPr>
          <a:xfrm>
            <a:off x="4842509" y="3339846"/>
            <a:ext cx="76200" cy="0"/>
          </a:xfrm>
          <a:custGeom>
            <a:avLst/>
            <a:gdLst/>
            <a:ahLst/>
            <a:cxnLst/>
            <a:rect l="l" t="t" r="r" b="b"/>
            <a:pathLst>
              <a:path w="76200">
                <a:moveTo>
                  <a:pt x="76200" y="0"/>
                </a:moveTo>
                <a:lnTo>
                  <a:pt x="0" y="0"/>
                </a:lnTo>
              </a:path>
            </a:pathLst>
          </a:custGeom>
          <a:ln w="9525">
            <a:solidFill>
              <a:srgbClr val="0000FF"/>
            </a:solidFill>
          </a:ln>
        </p:spPr>
        <p:txBody>
          <a:bodyPr wrap="square" lIns="0" tIns="0" rIns="0" bIns="0" rtlCol="0"/>
          <a:lstStyle/>
          <a:p>
            <a:endParaRPr/>
          </a:p>
        </p:txBody>
      </p:sp>
      <p:sp>
        <p:nvSpPr>
          <p:cNvPr id="120" name="object 120"/>
          <p:cNvSpPr/>
          <p:nvPr/>
        </p:nvSpPr>
        <p:spPr>
          <a:xfrm>
            <a:off x="4823459" y="3102101"/>
            <a:ext cx="143510" cy="0"/>
          </a:xfrm>
          <a:custGeom>
            <a:avLst/>
            <a:gdLst/>
            <a:ahLst/>
            <a:cxnLst/>
            <a:rect l="l" t="t" r="r" b="b"/>
            <a:pathLst>
              <a:path w="143510">
                <a:moveTo>
                  <a:pt x="143255" y="0"/>
                </a:moveTo>
                <a:lnTo>
                  <a:pt x="0" y="0"/>
                </a:lnTo>
              </a:path>
            </a:pathLst>
          </a:custGeom>
          <a:ln w="9525">
            <a:solidFill>
              <a:srgbClr val="0000FF"/>
            </a:solidFill>
          </a:ln>
        </p:spPr>
        <p:txBody>
          <a:bodyPr wrap="square" lIns="0" tIns="0" rIns="0" bIns="0" rtlCol="0"/>
          <a:lstStyle/>
          <a:p>
            <a:endParaRPr/>
          </a:p>
        </p:txBody>
      </p:sp>
      <p:sp>
        <p:nvSpPr>
          <p:cNvPr id="121" name="object 121"/>
          <p:cNvSpPr/>
          <p:nvPr/>
        </p:nvSpPr>
        <p:spPr>
          <a:xfrm>
            <a:off x="4842509" y="3073145"/>
            <a:ext cx="0" cy="266700"/>
          </a:xfrm>
          <a:custGeom>
            <a:avLst/>
            <a:gdLst/>
            <a:ahLst/>
            <a:cxnLst/>
            <a:rect l="l" t="t" r="r" b="b"/>
            <a:pathLst>
              <a:path h="266700">
                <a:moveTo>
                  <a:pt x="0" y="0"/>
                </a:moveTo>
                <a:lnTo>
                  <a:pt x="0" y="266700"/>
                </a:lnTo>
              </a:path>
            </a:pathLst>
          </a:custGeom>
          <a:ln w="9525">
            <a:solidFill>
              <a:srgbClr val="0000FF"/>
            </a:solidFill>
          </a:ln>
        </p:spPr>
        <p:txBody>
          <a:bodyPr wrap="square" lIns="0" tIns="0" rIns="0" bIns="0" rtlCol="0"/>
          <a:lstStyle/>
          <a:p>
            <a:endParaRPr/>
          </a:p>
        </p:txBody>
      </p:sp>
      <p:sp>
        <p:nvSpPr>
          <p:cNvPr id="122" name="object 122"/>
          <p:cNvSpPr/>
          <p:nvPr/>
        </p:nvSpPr>
        <p:spPr>
          <a:xfrm>
            <a:off x="4823459" y="3073145"/>
            <a:ext cx="38100" cy="57150"/>
          </a:xfrm>
          <a:custGeom>
            <a:avLst/>
            <a:gdLst/>
            <a:ahLst/>
            <a:cxnLst/>
            <a:rect l="l" t="t" r="r" b="b"/>
            <a:pathLst>
              <a:path w="38100" h="57150">
                <a:moveTo>
                  <a:pt x="0" y="0"/>
                </a:moveTo>
                <a:lnTo>
                  <a:pt x="38100" y="0"/>
                </a:lnTo>
                <a:lnTo>
                  <a:pt x="38100" y="57150"/>
                </a:lnTo>
                <a:lnTo>
                  <a:pt x="0" y="57150"/>
                </a:lnTo>
                <a:lnTo>
                  <a:pt x="0" y="0"/>
                </a:lnTo>
                <a:close/>
              </a:path>
            </a:pathLst>
          </a:custGeom>
          <a:ln w="9525">
            <a:solidFill>
              <a:srgbClr val="0000FF"/>
            </a:solidFill>
          </a:ln>
        </p:spPr>
        <p:txBody>
          <a:bodyPr wrap="square" lIns="0" tIns="0" rIns="0" bIns="0" rtlCol="0"/>
          <a:lstStyle/>
          <a:p>
            <a:endParaRPr/>
          </a:p>
        </p:txBody>
      </p:sp>
      <p:sp>
        <p:nvSpPr>
          <p:cNvPr id="123" name="object 123"/>
          <p:cNvSpPr/>
          <p:nvPr/>
        </p:nvSpPr>
        <p:spPr>
          <a:xfrm>
            <a:off x="5013959" y="2721101"/>
            <a:ext cx="0" cy="285750"/>
          </a:xfrm>
          <a:custGeom>
            <a:avLst/>
            <a:gdLst/>
            <a:ahLst/>
            <a:cxnLst/>
            <a:rect l="l" t="t" r="r" b="b"/>
            <a:pathLst>
              <a:path h="285750">
                <a:moveTo>
                  <a:pt x="0" y="285750"/>
                </a:moveTo>
                <a:lnTo>
                  <a:pt x="0" y="0"/>
                </a:lnTo>
              </a:path>
            </a:pathLst>
          </a:custGeom>
          <a:ln w="9525">
            <a:solidFill>
              <a:srgbClr val="0000FF"/>
            </a:solidFill>
          </a:ln>
        </p:spPr>
        <p:txBody>
          <a:bodyPr wrap="square" lIns="0" tIns="0" rIns="0" bIns="0" rtlCol="0"/>
          <a:lstStyle/>
          <a:p>
            <a:endParaRPr/>
          </a:p>
        </p:txBody>
      </p:sp>
      <p:sp>
        <p:nvSpPr>
          <p:cNvPr id="124" name="object 124"/>
          <p:cNvSpPr txBox="1"/>
          <p:nvPr/>
        </p:nvSpPr>
        <p:spPr>
          <a:xfrm>
            <a:off x="5191764" y="2982717"/>
            <a:ext cx="264795" cy="208279"/>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000080"/>
                </a:solidFill>
                <a:latin typeface="Arial"/>
                <a:cs typeface="Arial"/>
              </a:rPr>
              <a:t>Ind</a:t>
            </a:r>
            <a:endParaRPr sz="1200">
              <a:latin typeface="Arial"/>
              <a:cs typeface="Arial"/>
            </a:endParaRPr>
          </a:p>
        </p:txBody>
      </p:sp>
      <p:sp>
        <p:nvSpPr>
          <p:cNvPr id="125" name="object 125"/>
          <p:cNvSpPr/>
          <p:nvPr/>
        </p:nvSpPr>
        <p:spPr>
          <a:xfrm>
            <a:off x="5013959" y="3483102"/>
            <a:ext cx="0" cy="95250"/>
          </a:xfrm>
          <a:custGeom>
            <a:avLst/>
            <a:gdLst/>
            <a:ahLst/>
            <a:cxnLst/>
            <a:rect l="l" t="t" r="r" b="b"/>
            <a:pathLst>
              <a:path h="95250">
                <a:moveTo>
                  <a:pt x="0" y="95250"/>
                </a:moveTo>
                <a:lnTo>
                  <a:pt x="0" y="0"/>
                </a:lnTo>
              </a:path>
            </a:pathLst>
          </a:custGeom>
          <a:ln w="9525">
            <a:solidFill>
              <a:srgbClr val="FF0000"/>
            </a:solidFill>
          </a:ln>
        </p:spPr>
        <p:txBody>
          <a:bodyPr wrap="square" lIns="0" tIns="0" rIns="0" bIns="0" rtlCol="0"/>
          <a:lstStyle/>
          <a:p>
            <a:endParaRPr/>
          </a:p>
        </p:txBody>
      </p:sp>
      <p:sp>
        <p:nvSpPr>
          <p:cNvPr id="126" name="object 126"/>
          <p:cNvSpPr/>
          <p:nvPr/>
        </p:nvSpPr>
        <p:spPr>
          <a:xfrm>
            <a:off x="5013959" y="2625851"/>
            <a:ext cx="0" cy="95250"/>
          </a:xfrm>
          <a:custGeom>
            <a:avLst/>
            <a:gdLst/>
            <a:ahLst/>
            <a:cxnLst/>
            <a:rect l="l" t="t" r="r" b="b"/>
            <a:pathLst>
              <a:path h="95250">
                <a:moveTo>
                  <a:pt x="0" y="0"/>
                </a:moveTo>
                <a:lnTo>
                  <a:pt x="0" y="95250"/>
                </a:lnTo>
              </a:path>
            </a:pathLst>
          </a:custGeom>
          <a:ln w="9525">
            <a:solidFill>
              <a:srgbClr val="FF0000"/>
            </a:solidFill>
          </a:ln>
        </p:spPr>
        <p:txBody>
          <a:bodyPr wrap="square" lIns="0" tIns="0" rIns="0" bIns="0" rtlCol="0"/>
          <a:lstStyle/>
          <a:p>
            <a:endParaRPr/>
          </a:p>
        </p:txBody>
      </p:sp>
      <p:sp>
        <p:nvSpPr>
          <p:cNvPr id="127" name="object 127"/>
          <p:cNvSpPr/>
          <p:nvPr/>
        </p:nvSpPr>
        <p:spPr>
          <a:xfrm>
            <a:off x="4537709" y="37688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128" name="object 128"/>
          <p:cNvSpPr/>
          <p:nvPr/>
        </p:nvSpPr>
        <p:spPr>
          <a:xfrm>
            <a:off x="5299709" y="3768852"/>
            <a:ext cx="0" cy="190500"/>
          </a:xfrm>
          <a:custGeom>
            <a:avLst/>
            <a:gdLst/>
            <a:ahLst/>
            <a:cxnLst/>
            <a:rect l="l" t="t" r="r" b="b"/>
            <a:pathLst>
              <a:path h="190500">
                <a:moveTo>
                  <a:pt x="0" y="0"/>
                </a:moveTo>
                <a:lnTo>
                  <a:pt x="0" y="190500"/>
                </a:lnTo>
              </a:path>
            </a:pathLst>
          </a:custGeom>
          <a:ln w="9525">
            <a:solidFill>
              <a:srgbClr val="800040"/>
            </a:solidFill>
          </a:ln>
        </p:spPr>
        <p:txBody>
          <a:bodyPr wrap="square" lIns="0" tIns="0" rIns="0" bIns="0" rtlCol="0"/>
          <a:lstStyle/>
          <a:p>
            <a:endParaRPr/>
          </a:p>
        </p:txBody>
      </p:sp>
      <p:sp>
        <p:nvSpPr>
          <p:cNvPr id="129" name="object 129"/>
          <p:cNvSpPr txBox="1"/>
          <p:nvPr/>
        </p:nvSpPr>
        <p:spPr>
          <a:xfrm>
            <a:off x="1989835" y="5127747"/>
            <a:ext cx="558165" cy="208279"/>
          </a:xfrm>
          <a:prstGeom prst="rect">
            <a:avLst/>
          </a:prstGeom>
        </p:spPr>
        <p:txBody>
          <a:bodyPr vert="horz" wrap="square" lIns="0" tIns="12700" rIns="0" bIns="0" rtlCol="0">
            <a:spAutoFit/>
          </a:bodyPr>
          <a:lstStyle/>
          <a:p>
            <a:pPr marL="12700">
              <a:lnSpc>
                <a:spcPct val="100000"/>
              </a:lnSpc>
              <a:spcBef>
                <a:spcPts val="100"/>
              </a:spcBef>
            </a:pPr>
            <a:r>
              <a:rPr sz="1200" b="1" spc="10" dirty="0">
                <a:latin typeface="Calibri"/>
                <a:cs typeface="Calibri"/>
              </a:rPr>
              <a:t>Figura</a:t>
            </a:r>
            <a:r>
              <a:rPr sz="1200" b="1" spc="20" dirty="0">
                <a:latin typeface="Calibri"/>
                <a:cs typeface="Calibri"/>
              </a:rPr>
              <a:t> </a:t>
            </a:r>
            <a:r>
              <a:rPr sz="1200" b="1" spc="55" dirty="0">
                <a:latin typeface="Calibri"/>
                <a:cs typeface="Calibri"/>
              </a:rPr>
              <a:t>3</a:t>
            </a:r>
            <a:endParaRPr sz="1200">
              <a:latin typeface="Calibri"/>
              <a:cs typeface="Calibri"/>
            </a:endParaRPr>
          </a:p>
        </p:txBody>
      </p:sp>
      <p:sp>
        <p:nvSpPr>
          <p:cNvPr id="130" name="object 130"/>
          <p:cNvSpPr txBox="1"/>
          <p:nvPr/>
        </p:nvSpPr>
        <p:spPr>
          <a:xfrm>
            <a:off x="4734559" y="5127747"/>
            <a:ext cx="558165" cy="208279"/>
          </a:xfrm>
          <a:prstGeom prst="rect">
            <a:avLst/>
          </a:prstGeom>
        </p:spPr>
        <p:txBody>
          <a:bodyPr vert="horz" wrap="square" lIns="0" tIns="12700" rIns="0" bIns="0" rtlCol="0">
            <a:spAutoFit/>
          </a:bodyPr>
          <a:lstStyle/>
          <a:p>
            <a:pPr marL="12700">
              <a:lnSpc>
                <a:spcPct val="100000"/>
              </a:lnSpc>
              <a:spcBef>
                <a:spcPts val="100"/>
              </a:spcBef>
            </a:pPr>
            <a:r>
              <a:rPr sz="1200" b="1" spc="10" dirty="0">
                <a:latin typeface="Calibri"/>
                <a:cs typeface="Calibri"/>
              </a:rPr>
              <a:t>Figura</a:t>
            </a:r>
            <a:r>
              <a:rPr sz="1200" b="1" spc="20" dirty="0">
                <a:latin typeface="Calibri"/>
                <a:cs typeface="Calibri"/>
              </a:rPr>
              <a:t> </a:t>
            </a:r>
            <a:r>
              <a:rPr sz="1200" b="1" spc="55" dirty="0">
                <a:latin typeface="Calibri"/>
                <a:cs typeface="Calibri"/>
              </a:rPr>
              <a:t>4</a:t>
            </a:r>
            <a:endParaRPr sz="1200">
              <a:latin typeface="Calibri"/>
              <a:cs typeface="Calibri"/>
            </a:endParaRPr>
          </a:p>
        </p:txBody>
      </p:sp>
      <p:sp>
        <p:nvSpPr>
          <p:cNvPr id="131" name="object 131"/>
          <p:cNvSpPr/>
          <p:nvPr/>
        </p:nvSpPr>
        <p:spPr>
          <a:xfrm>
            <a:off x="1647444" y="6404609"/>
            <a:ext cx="1066800" cy="1800606"/>
          </a:xfrm>
          <a:prstGeom prst="rect">
            <a:avLst/>
          </a:prstGeom>
          <a:blipFill>
            <a:blip r:embed="rId4" cstate="print"/>
            <a:stretch>
              <a:fillRect/>
            </a:stretch>
          </a:blipFill>
        </p:spPr>
        <p:txBody>
          <a:bodyPr wrap="square" lIns="0" tIns="0" rIns="0" bIns="0" rtlCol="0"/>
          <a:lstStyle/>
          <a:p>
            <a:endParaRPr/>
          </a:p>
        </p:txBody>
      </p:sp>
      <p:sp>
        <p:nvSpPr>
          <p:cNvPr id="132" name="object 132"/>
          <p:cNvSpPr/>
          <p:nvPr/>
        </p:nvSpPr>
        <p:spPr>
          <a:xfrm>
            <a:off x="3536441" y="6405371"/>
            <a:ext cx="1123950" cy="1604009"/>
          </a:xfrm>
          <a:prstGeom prst="rect">
            <a:avLst/>
          </a:prstGeom>
          <a:blipFill>
            <a:blip r:embed="rId5" cstate="print"/>
            <a:stretch>
              <a:fillRect/>
            </a:stretch>
          </a:blipFill>
        </p:spPr>
        <p:txBody>
          <a:bodyPr wrap="square" lIns="0" tIns="0" rIns="0" bIns="0" rtlCol="0"/>
          <a:lstStyle/>
          <a:p>
            <a:endParaRPr/>
          </a:p>
        </p:txBody>
      </p:sp>
      <p:sp>
        <p:nvSpPr>
          <p:cNvPr id="133" name="object 133"/>
          <p:cNvSpPr/>
          <p:nvPr/>
        </p:nvSpPr>
        <p:spPr>
          <a:xfrm>
            <a:off x="5153405" y="6404609"/>
            <a:ext cx="1219200" cy="1324356"/>
          </a:xfrm>
          <a:prstGeom prst="rect">
            <a:avLst/>
          </a:prstGeom>
          <a:blipFill>
            <a:blip r:embed="rId6" cstate="print"/>
            <a:stretch>
              <a:fillRect/>
            </a:stretch>
          </a:blipFill>
        </p:spPr>
        <p:txBody>
          <a:bodyPr wrap="square" lIns="0" tIns="0" rIns="0" bIns="0" rtlCol="0"/>
          <a:lstStyle/>
          <a:p>
            <a:endParaRPr/>
          </a:p>
        </p:txBody>
      </p:sp>
      <p:sp>
        <p:nvSpPr>
          <p:cNvPr id="134" name="object 134"/>
          <p:cNvSpPr txBox="1"/>
          <p:nvPr/>
        </p:nvSpPr>
        <p:spPr>
          <a:xfrm>
            <a:off x="1166875" y="8373867"/>
            <a:ext cx="2028825" cy="208279"/>
          </a:xfrm>
          <a:prstGeom prst="rect">
            <a:avLst/>
          </a:prstGeom>
        </p:spPr>
        <p:txBody>
          <a:bodyPr vert="horz" wrap="square" lIns="0" tIns="12700" rIns="0" bIns="0" rtlCol="0">
            <a:spAutoFit/>
          </a:bodyPr>
          <a:lstStyle/>
          <a:p>
            <a:pPr marL="12700">
              <a:lnSpc>
                <a:spcPct val="100000"/>
              </a:lnSpc>
              <a:spcBef>
                <a:spcPts val="100"/>
              </a:spcBef>
            </a:pPr>
            <a:r>
              <a:rPr sz="1200" b="1" spc="5" dirty="0">
                <a:latin typeface="Calibri"/>
                <a:cs typeface="Calibri"/>
              </a:rPr>
              <a:t>Interruptor </a:t>
            </a:r>
            <a:r>
              <a:rPr sz="1200" b="1" spc="15" dirty="0">
                <a:latin typeface="Calibri"/>
                <a:cs typeface="Calibri"/>
              </a:rPr>
              <a:t>diferencial </a:t>
            </a:r>
            <a:r>
              <a:rPr sz="1200" b="1" spc="55" dirty="0">
                <a:latin typeface="Calibri"/>
                <a:cs typeface="Calibri"/>
              </a:rPr>
              <a:t>2</a:t>
            </a:r>
            <a:r>
              <a:rPr sz="1200" b="1" spc="235" dirty="0">
                <a:latin typeface="Calibri"/>
                <a:cs typeface="Calibri"/>
              </a:rPr>
              <a:t> </a:t>
            </a:r>
            <a:r>
              <a:rPr sz="1200" b="1" dirty="0">
                <a:latin typeface="Calibri"/>
                <a:cs typeface="Calibri"/>
              </a:rPr>
              <a:t>polos</a:t>
            </a:r>
            <a:endParaRPr sz="1200">
              <a:latin typeface="Calibri"/>
              <a:cs typeface="Calibri"/>
            </a:endParaRPr>
          </a:p>
        </p:txBody>
      </p:sp>
      <p:sp>
        <p:nvSpPr>
          <p:cNvPr id="135" name="object 135"/>
          <p:cNvSpPr txBox="1"/>
          <p:nvPr/>
        </p:nvSpPr>
        <p:spPr>
          <a:xfrm>
            <a:off x="3556508" y="8373867"/>
            <a:ext cx="1083945" cy="581660"/>
          </a:xfrm>
          <a:prstGeom prst="rect">
            <a:avLst/>
          </a:prstGeom>
        </p:spPr>
        <p:txBody>
          <a:bodyPr vert="horz" wrap="square" lIns="0" tIns="8890" rIns="0" bIns="0" rtlCol="0">
            <a:spAutoFit/>
          </a:bodyPr>
          <a:lstStyle/>
          <a:p>
            <a:pPr marL="12700" marR="5080" indent="-1270" algn="ctr">
              <a:lnSpc>
                <a:spcPct val="102099"/>
              </a:lnSpc>
              <a:spcBef>
                <a:spcPts val="70"/>
              </a:spcBef>
            </a:pPr>
            <a:r>
              <a:rPr sz="1200" b="1" spc="5" dirty="0">
                <a:latin typeface="Calibri"/>
                <a:cs typeface="Calibri"/>
              </a:rPr>
              <a:t>Interruptor  </a:t>
            </a:r>
            <a:r>
              <a:rPr sz="1200" b="1" dirty="0">
                <a:latin typeface="Calibri"/>
                <a:cs typeface="Calibri"/>
              </a:rPr>
              <a:t>magnetotérmico  </a:t>
            </a:r>
            <a:r>
              <a:rPr sz="1200" b="1" spc="15" dirty="0">
                <a:latin typeface="Calibri"/>
                <a:cs typeface="Calibri"/>
              </a:rPr>
              <a:t>diferencial</a:t>
            </a:r>
            <a:endParaRPr sz="1200">
              <a:latin typeface="Calibri"/>
              <a:cs typeface="Calibri"/>
            </a:endParaRPr>
          </a:p>
        </p:txBody>
      </p:sp>
      <p:sp>
        <p:nvSpPr>
          <p:cNvPr id="136" name="object 136"/>
          <p:cNvSpPr txBox="1"/>
          <p:nvPr/>
        </p:nvSpPr>
        <p:spPr>
          <a:xfrm>
            <a:off x="4946396" y="8373867"/>
            <a:ext cx="1633855" cy="394970"/>
          </a:xfrm>
          <a:prstGeom prst="rect">
            <a:avLst/>
          </a:prstGeom>
        </p:spPr>
        <p:txBody>
          <a:bodyPr vert="horz" wrap="square" lIns="0" tIns="8890" rIns="0" bIns="0" rtlCol="0">
            <a:spAutoFit/>
          </a:bodyPr>
          <a:lstStyle/>
          <a:p>
            <a:pPr marL="641985" marR="5080" indent="-629920">
              <a:lnSpc>
                <a:spcPct val="102099"/>
              </a:lnSpc>
              <a:spcBef>
                <a:spcPts val="70"/>
              </a:spcBef>
            </a:pPr>
            <a:r>
              <a:rPr sz="1200" b="1" spc="5" dirty="0">
                <a:latin typeface="Calibri"/>
                <a:cs typeface="Calibri"/>
              </a:rPr>
              <a:t>Interruptor </a:t>
            </a:r>
            <a:r>
              <a:rPr sz="1200" b="1" spc="15" dirty="0">
                <a:latin typeface="Calibri"/>
                <a:cs typeface="Calibri"/>
              </a:rPr>
              <a:t>diferencial </a:t>
            </a:r>
            <a:r>
              <a:rPr sz="1200" b="1" spc="55" dirty="0">
                <a:latin typeface="Calibri"/>
                <a:cs typeface="Calibri"/>
              </a:rPr>
              <a:t>4  </a:t>
            </a:r>
            <a:r>
              <a:rPr sz="1200" b="1" dirty="0">
                <a:latin typeface="Calibri"/>
                <a:cs typeface="Calibri"/>
              </a:rPr>
              <a:t>polos</a:t>
            </a:r>
            <a:endParaRPr sz="1200">
              <a:latin typeface="Calibri"/>
              <a:cs typeface="Calibri"/>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56729" y="899922"/>
            <a:ext cx="2124442" cy="12192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498341" y="899922"/>
            <a:ext cx="1200150" cy="1295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915661" y="899160"/>
            <a:ext cx="1695449" cy="1267205"/>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1223263" y="2466081"/>
            <a:ext cx="1915160" cy="208279"/>
          </a:xfrm>
          <a:prstGeom prst="rect">
            <a:avLst/>
          </a:prstGeom>
        </p:spPr>
        <p:txBody>
          <a:bodyPr vert="horz" wrap="square" lIns="0" tIns="12700" rIns="0" bIns="0" rtlCol="0">
            <a:spAutoFit/>
          </a:bodyPr>
          <a:lstStyle/>
          <a:p>
            <a:pPr marL="12700">
              <a:lnSpc>
                <a:spcPct val="100000"/>
              </a:lnSpc>
              <a:spcBef>
                <a:spcPts val="100"/>
              </a:spcBef>
            </a:pPr>
            <a:r>
              <a:rPr sz="1200" b="1" dirty="0">
                <a:latin typeface="Calibri"/>
                <a:cs typeface="Calibri"/>
              </a:rPr>
              <a:t>Bloque </a:t>
            </a:r>
            <a:r>
              <a:rPr sz="1200" b="1" spc="15" dirty="0">
                <a:latin typeface="Calibri"/>
                <a:cs typeface="Calibri"/>
              </a:rPr>
              <a:t>diferencial</a:t>
            </a:r>
            <a:r>
              <a:rPr sz="1200" b="1" spc="114" dirty="0">
                <a:latin typeface="Calibri"/>
                <a:cs typeface="Calibri"/>
              </a:rPr>
              <a:t> </a:t>
            </a:r>
            <a:r>
              <a:rPr sz="1200" b="1" dirty="0">
                <a:latin typeface="Calibri"/>
                <a:cs typeface="Calibri"/>
              </a:rPr>
              <a:t>tetrapolar</a:t>
            </a:r>
            <a:endParaRPr sz="1200">
              <a:latin typeface="Calibri"/>
              <a:cs typeface="Calibri"/>
            </a:endParaRPr>
          </a:p>
        </p:txBody>
      </p:sp>
      <p:sp>
        <p:nvSpPr>
          <p:cNvPr id="6" name="object 6"/>
          <p:cNvSpPr txBox="1"/>
          <p:nvPr/>
        </p:nvSpPr>
        <p:spPr>
          <a:xfrm>
            <a:off x="3487928" y="2466081"/>
            <a:ext cx="1221105" cy="208279"/>
          </a:xfrm>
          <a:prstGeom prst="rect">
            <a:avLst/>
          </a:prstGeom>
        </p:spPr>
        <p:txBody>
          <a:bodyPr vert="horz" wrap="square" lIns="0" tIns="12700" rIns="0" bIns="0" rtlCol="0">
            <a:spAutoFit/>
          </a:bodyPr>
          <a:lstStyle/>
          <a:p>
            <a:pPr marL="12700">
              <a:lnSpc>
                <a:spcPct val="100000"/>
              </a:lnSpc>
              <a:spcBef>
                <a:spcPts val="100"/>
              </a:spcBef>
            </a:pPr>
            <a:r>
              <a:rPr sz="1200" b="1" dirty="0">
                <a:latin typeface="Calibri"/>
                <a:cs typeface="Calibri"/>
              </a:rPr>
              <a:t>Bloque</a:t>
            </a:r>
            <a:r>
              <a:rPr sz="1200" b="1" spc="35" dirty="0">
                <a:latin typeface="Calibri"/>
                <a:cs typeface="Calibri"/>
              </a:rPr>
              <a:t> </a:t>
            </a:r>
            <a:r>
              <a:rPr sz="1200" b="1" spc="15" dirty="0">
                <a:latin typeface="Calibri"/>
                <a:cs typeface="Calibri"/>
              </a:rPr>
              <a:t>diferencial</a:t>
            </a:r>
            <a:endParaRPr sz="1200">
              <a:latin typeface="Calibri"/>
              <a:cs typeface="Calibri"/>
            </a:endParaRPr>
          </a:p>
        </p:txBody>
      </p:sp>
      <p:sp>
        <p:nvSpPr>
          <p:cNvPr id="7" name="object 7"/>
          <p:cNvSpPr txBox="1"/>
          <p:nvPr/>
        </p:nvSpPr>
        <p:spPr>
          <a:xfrm>
            <a:off x="5152135" y="2466081"/>
            <a:ext cx="1221740" cy="394970"/>
          </a:xfrm>
          <a:prstGeom prst="rect">
            <a:avLst/>
          </a:prstGeom>
        </p:spPr>
        <p:txBody>
          <a:bodyPr vert="horz" wrap="square" lIns="0" tIns="8890" rIns="0" bIns="0" rtlCol="0">
            <a:spAutoFit/>
          </a:bodyPr>
          <a:lstStyle/>
          <a:p>
            <a:pPr marL="287020" marR="5080" indent="-274320">
              <a:lnSpc>
                <a:spcPct val="102099"/>
              </a:lnSpc>
              <a:spcBef>
                <a:spcPts val="70"/>
              </a:spcBef>
            </a:pPr>
            <a:r>
              <a:rPr sz="1200" b="1" dirty="0">
                <a:latin typeface="Calibri"/>
                <a:cs typeface="Calibri"/>
              </a:rPr>
              <a:t>Bloque </a:t>
            </a:r>
            <a:r>
              <a:rPr sz="1200" b="1" spc="15" dirty="0">
                <a:latin typeface="Calibri"/>
                <a:cs typeface="Calibri"/>
              </a:rPr>
              <a:t>diferencial  </a:t>
            </a:r>
            <a:r>
              <a:rPr sz="1200" b="1" dirty="0">
                <a:latin typeface="Calibri"/>
                <a:cs typeface="Calibri"/>
              </a:rPr>
              <a:t>tetrapolar</a:t>
            </a:r>
            <a:endParaRPr sz="1200">
              <a:latin typeface="Calibri"/>
              <a:cs typeface="Calibri"/>
            </a:endParaRPr>
          </a:p>
        </p:txBody>
      </p:sp>
      <p:sp>
        <p:nvSpPr>
          <p:cNvPr id="8" name="object 8"/>
          <p:cNvSpPr/>
          <p:nvPr/>
        </p:nvSpPr>
        <p:spPr>
          <a:xfrm>
            <a:off x="1499650" y="3189004"/>
            <a:ext cx="1390967" cy="1324277"/>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3369564" y="3036570"/>
            <a:ext cx="1457706" cy="1667255"/>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5241035" y="3036570"/>
            <a:ext cx="1043939" cy="1485900"/>
          </a:xfrm>
          <a:prstGeom prst="rect">
            <a:avLst/>
          </a:prstGeom>
          <a:blipFill>
            <a:blip r:embed="rId7" cstate="print"/>
            <a:stretch>
              <a:fillRect/>
            </a:stretch>
          </a:blipFill>
        </p:spPr>
        <p:txBody>
          <a:bodyPr wrap="square" lIns="0" tIns="0" rIns="0" bIns="0" rtlCol="0"/>
          <a:lstStyle/>
          <a:p>
            <a:endParaRPr/>
          </a:p>
        </p:txBody>
      </p:sp>
      <p:sp>
        <p:nvSpPr>
          <p:cNvPr id="11" name="object 11"/>
          <p:cNvSpPr txBox="1"/>
          <p:nvPr/>
        </p:nvSpPr>
        <p:spPr>
          <a:xfrm>
            <a:off x="1653032" y="4872477"/>
            <a:ext cx="1054735" cy="208279"/>
          </a:xfrm>
          <a:prstGeom prst="rect">
            <a:avLst/>
          </a:prstGeom>
        </p:spPr>
        <p:txBody>
          <a:bodyPr vert="horz" wrap="square" lIns="0" tIns="12700" rIns="0" bIns="0" rtlCol="0">
            <a:spAutoFit/>
          </a:bodyPr>
          <a:lstStyle/>
          <a:p>
            <a:pPr marL="12700">
              <a:lnSpc>
                <a:spcPct val="100000"/>
              </a:lnSpc>
              <a:spcBef>
                <a:spcPts val="100"/>
              </a:spcBef>
            </a:pPr>
            <a:r>
              <a:rPr sz="1200" b="1" spc="5" dirty="0">
                <a:latin typeface="Calibri"/>
                <a:cs typeface="Calibri"/>
              </a:rPr>
              <a:t>Relé</a:t>
            </a:r>
            <a:r>
              <a:rPr sz="1200" b="1" spc="40" dirty="0">
                <a:latin typeface="Calibri"/>
                <a:cs typeface="Calibri"/>
              </a:rPr>
              <a:t> </a:t>
            </a:r>
            <a:r>
              <a:rPr sz="1200" b="1" spc="15" dirty="0">
                <a:latin typeface="Calibri"/>
                <a:cs typeface="Calibri"/>
              </a:rPr>
              <a:t>diferencial</a:t>
            </a:r>
            <a:endParaRPr sz="1200">
              <a:latin typeface="Calibri"/>
              <a:cs typeface="Calibri"/>
            </a:endParaRPr>
          </a:p>
        </p:txBody>
      </p:sp>
      <p:sp>
        <p:nvSpPr>
          <p:cNvPr id="12" name="object 12"/>
          <p:cNvSpPr txBox="1"/>
          <p:nvPr/>
        </p:nvSpPr>
        <p:spPr>
          <a:xfrm>
            <a:off x="3823208" y="4872477"/>
            <a:ext cx="550545" cy="208279"/>
          </a:xfrm>
          <a:prstGeom prst="rect">
            <a:avLst/>
          </a:prstGeom>
        </p:spPr>
        <p:txBody>
          <a:bodyPr vert="horz" wrap="square" lIns="0" tIns="12700" rIns="0" bIns="0" rtlCol="0">
            <a:spAutoFit/>
          </a:bodyPr>
          <a:lstStyle/>
          <a:p>
            <a:pPr marL="12700">
              <a:lnSpc>
                <a:spcPct val="100000"/>
              </a:lnSpc>
              <a:spcBef>
                <a:spcPts val="100"/>
              </a:spcBef>
            </a:pPr>
            <a:r>
              <a:rPr sz="1200" b="1" spc="-10" dirty="0">
                <a:latin typeface="Calibri"/>
                <a:cs typeface="Calibri"/>
              </a:rPr>
              <a:t>Toroidal</a:t>
            </a:r>
            <a:endParaRPr sz="1200">
              <a:latin typeface="Calibri"/>
              <a:cs typeface="Calibri"/>
            </a:endParaRPr>
          </a:p>
        </p:txBody>
      </p:sp>
      <p:sp>
        <p:nvSpPr>
          <p:cNvPr id="13" name="object 13"/>
          <p:cNvSpPr txBox="1"/>
          <p:nvPr/>
        </p:nvSpPr>
        <p:spPr>
          <a:xfrm>
            <a:off x="5011165" y="4872477"/>
            <a:ext cx="1504950" cy="208279"/>
          </a:xfrm>
          <a:prstGeom prst="rect">
            <a:avLst/>
          </a:prstGeom>
        </p:spPr>
        <p:txBody>
          <a:bodyPr vert="horz" wrap="square" lIns="0" tIns="12700" rIns="0" bIns="0" rtlCol="0">
            <a:spAutoFit/>
          </a:bodyPr>
          <a:lstStyle/>
          <a:p>
            <a:pPr marL="12700">
              <a:lnSpc>
                <a:spcPct val="100000"/>
              </a:lnSpc>
              <a:spcBef>
                <a:spcPts val="100"/>
              </a:spcBef>
            </a:pPr>
            <a:r>
              <a:rPr sz="1200" b="1" spc="5" dirty="0">
                <a:latin typeface="Calibri"/>
                <a:cs typeface="Calibri"/>
              </a:rPr>
              <a:t>Interruptor</a:t>
            </a:r>
            <a:r>
              <a:rPr sz="1200" b="1" spc="65" dirty="0">
                <a:latin typeface="Calibri"/>
                <a:cs typeface="Calibri"/>
              </a:rPr>
              <a:t> </a:t>
            </a:r>
            <a:r>
              <a:rPr sz="1200" b="1" spc="15" dirty="0">
                <a:latin typeface="Calibri"/>
                <a:cs typeface="Calibri"/>
              </a:rPr>
              <a:t>diferencial</a:t>
            </a:r>
            <a:endParaRPr sz="1200">
              <a:latin typeface="Calibri"/>
              <a:cs typeface="Calibri"/>
            </a:endParaRPr>
          </a:p>
        </p:txBody>
      </p:sp>
      <p:sp>
        <p:nvSpPr>
          <p:cNvPr id="14" name="object 14"/>
          <p:cNvSpPr/>
          <p:nvPr/>
        </p:nvSpPr>
        <p:spPr>
          <a:xfrm>
            <a:off x="1716771" y="5263896"/>
            <a:ext cx="4384562" cy="2800349"/>
          </a:xfrm>
          <a:prstGeom prst="rect">
            <a:avLst/>
          </a:prstGeom>
          <a:blipFill>
            <a:blip r:embed="rId8" cstate="print"/>
            <a:stretch>
              <a:fillRect/>
            </a:stretch>
          </a:blipFill>
        </p:spPr>
        <p:txBody>
          <a:bodyPr wrap="square" lIns="0" tIns="0" rIns="0" bIns="0" rtlCol="0"/>
          <a:lstStyle/>
          <a:p>
            <a:endParaRPr/>
          </a:p>
        </p:txBody>
      </p:sp>
      <p:sp>
        <p:nvSpPr>
          <p:cNvPr id="15" name="object 15"/>
          <p:cNvSpPr txBox="1"/>
          <p:nvPr/>
        </p:nvSpPr>
        <p:spPr>
          <a:xfrm>
            <a:off x="2585720" y="8232896"/>
            <a:ext cx="2519680" cy="581660"/>
          </a:xfrm>
          <a:prstGeom prst="rect">
            <a:avLst/>
          </a:prstGeom>
        </p:spPr>
        <p:txBody>
          <a:bodyPr vert="horz" wrap="square" lIns="0" tIns="12700" rIns="0" bIns="0" rtlCol="0">
            <a:spAutoFit/>
          </a:bodyPr>
          <a:lstStyle/>
          <a:p>
            <a:pPr algn="ctr">
              <a:lnSpc>
                <a:spcPct val="100000"/>
              </a:lnSpc>
              <a:spcBef>
                <a:spcPts val="100"/>
              </a:spcBef>
            </a:pPr>
            <a:r>
              <a:rPr sz="1200" b="1" spc="10" dirty="0">
                <a:latin typeface="Calibri"/>
                <a:cs typeface="Calibri"/>
              </a:rPr>
              <a:t>Relés </a:t>
            </a:r>
            <a:r>
              <a:rPr sz="1200" b="1" spc="15" dirty="0">
                <a:latin typeface="Calibri"/>
                <a:cs typeface="Calibri"/>
              </a:rPr>
              <a:t>diferenciales </a:t>
            </a:r>
            <a:r>
              <a:rPr sz="1200" b="1" spc="65" dirty="0">
                <a:latin typeface="Calibri"/>
                <a:cs typeface="Calibri"/>
              </a:rPr>
              <a:t>+</a:t>
            </a:r>
            <a:r>
              <a:rPr sz="1200" b="1" spc="200" dirty="0">
                <a:latin typeface="Calibri"/>
                <a:cs typeface="Calibri"/>
              </a:rPr>
              <a:t> </a:t>
            </a:r>
            <a:r>
              <a:rPr sz="1200" b="1" dirty="0">
                <a:latin typeface="Calibri"/>
                <a:cs typeface="Calibri"/>
              </a:rPr>
              <a:t>toriodes</a:t>
            </a:r>
            <a:endParaRPr sz="1200">
              <a:latin typeface="Calibri"/>
              <a:cs typeface="Calibri"/>
            </a:endParaRPr>
          </a:p>
          <a:p>
            <a:pPr>
              <a:lnSpc>
                <a:spcPct val="100000"/>
              </a:lnSpc>
              <a:spcBef>
                <a:spcPts val="5"/>
              </a:spcBef>
            </a:pPr>
            <a:endParaRPr sz="1300">
              <a:latin typeface="Times New Roman"/>
              <a:cs typeface="Times New Roman"/>
            </a:endParaRPr>
          </a:p>
          <a:p>
            <a:pPr algn="ctr">
              <a:lnSpc>
                <a:spcPct val="100000"/>
              </a:lnSpc>
            </a:pPr>
            <a:r>
              <a:rPr sz="1200" b="1" spc="15" dirty="0">
                <a:latin typeface="Calibri"/>
                <a:cs typeface="Calibri"/>
              </a:rPr>
              <a:t>Dispositivos diferenciales</a:t>
            </a:r>
            <a:r>
              <a:rPr sz="1200" b="1" spc="150" dirty="0">
                <a:latin typeface="Calibri"/>
                <a:cs typeface="Calibri"/>
              </a:rPr>
              <a:t> </a:t>
            </a:r>
            <a:r>
              <a:rPr sz="1200" b="1" dirty="0">
                <a:latin typeface="Calibri"/>
                <a:cs typeface="Calibri"/>
              </a:rPr>
              <a:t>comerciales</a:t>
            </a:r>
            <a:endParaRPr sz="1200">
              <a:latin typeface="Calibri"/>
              <a:cs typeface="Calibri"/>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38875" y="0"/>
            <a:ext cx="7119529" cy="10533012"/>
          </a:xfrm>
          <a:prstGeom prst="rect">
            <a:avLst/>
          </a:prstGeom>
          <a:blipFill>
            <a:blip r:embed="rId2" cstate="print"/>
            <a:stretch>
              <a:fillRect/>
            </a:stretch>
          </a:blipFill>
        </p:spPr>
        <p:txBody>
          <a:bodyPr wrap="square" lIns="0" tIns="0" rIns="0" bIns="0" rtlCol="0"/>
          <a:lstStyle/>
          <a:p>
            <a:endParaRPr/>
          </a:p>
        </p:txBody>
      </p:sp>
      <p:sp>
        <p:nvSpPr>
          <p:cNvPr id="3" name="CuadroTexto 2"/>
          <p:cNvSpPr txBox="1"/>
          <p:nvPr/>
        </p:nvSpPr>
        <p:spPr>
          <a:xfrm flipH="1">
            <a:off x="1568450" y="625475"/>
            <a:ext cx="3230881" cy="369332"/>
          </a:xfrm>
          <a:prstGeom prst="rect">
            <a:avLst/>
          </a:prstGeom>
          <a:noFill/>
        </p:spPr>
        <p:txBody>
          <a:bodyPr wrap="square" rtlCol="0">
            <a:spAutoFit/>
          </a:bodyPr>
          <a:lstStyle/>
          <a:p>
            <a:r>
              <a:rPr lang="en-US" b="1" i="1" u="sng" dirty="0" smtClean="0">
                <a:effectLst>
                  <a:outerShdw blurRad="38100" dist="38100" dir="2700000" algn="tl">
                    <a:srgbClr val="000000">
                      <a:alpha val="43137"/>
                    </a:srgbClr>
                  </a:outerShdw>
                </a:effectLst>
              </a:rPr>
              <a:t>INDICE DE PROTECCION (IP)</a:t>
            </a:r>
            <a:endParaRPr lang="es-AR" b="1" i="1" u="sng"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77750" y="0"/>
            <a:ext cx="6680654" cy="1053301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92583" y="0"/>
            <a:ext cx="7265821" cy="1053301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92583" y="0"/>
            <a:ext cx="7265821" cy="1053301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38875" y="0"/>
            <a:ext cx="7119529" cy="1053301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77750" y="0"/>
            <a:ext cx="6680654" cy="1053301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92583" y="0"/>
            <a:ext cx="7265821" cy="1053301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92583" y="0"/>
            <a:ext cx="7265821" cy="1053301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37209"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116</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609644" y="415334"/>
            <a:ext cx="346621"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527542" y="932158"/>
            <a:ext cx="6146800" cy="8308340"/>
          </a:xfrm>
          <a:prstGeom prst="rect">
            <a:avLst/>
          </a:prstGeom>
        </p:spPr>
        <p:txBody>
          <a:bodyPr vert="horz" wrap="square" lIns="0" tIns="22860" rIns="0" bIns="0" rtlCol="0">
            <a:spAutoFit/>
          </a:bodyPr>
          <a:lstStyle/>
          <a:p>
            <a:pPr marL="12700" marR="5080" algn="just">
              <a:lnSpc>
                <a:spcPts val="1150"/>
              </a:lnSpc>
              <a:spcBef>
                <a:spcPts val="180"/>
              </a:spcBef>
            </a:pPr>
            <a:r>
              <a:rPr sz="1000" dirty="0">
                <a:latin typeface="Arial"/>
                <a:cs typeface="Arial"/>
              </a:rPr>
              <a:t>Toda alimentación de motores eléctricos deberá contar con dispositivos de maniobra y protección contra  sobrecargas y contra cortocircuitos, específicas para dichos motores. Esta medida </a:t>
            </a:r>
            <a:r>
              <a:rPr sz="1000" spc="-5" dirty="0">
                <a:latin typeface="Arial"/>
                <a:cs typeface="Arial"/>
              </a:rPr>
              <a:t>no es exigible, pero </a:t>
            </a:r>
            <a:r>
              <a:rPr sz="1000" dirty="0">
                <a:latin typeface="Arial"/>
                <a:cs typeface="Arial"/>
              </a:rPr>
              <a:t>sí  recomendable, para motores con potencias inferiores a 0,75 kW, los cuales podrán ser maniobrados por  pequeños interruptores automáticos, interruptores-seccionadores o interruptores de efecto de corriente  asignada y categoría de empleo adecuada. Se destaca que, en estos casos, el motor no se encuentra pro-  tegido por los dispositivos destinados a la protección del circuito de</a:t>
            </a:r>
            <a:r>
              <a:rPr sz="1000" spc="-50" dirty="0">
                <a:latin typeface="Arial"/>
                <a:cs typeface="Arial"/>
              </a:rPr>
              <a:t> </a:t>
            </a:r>
            <a:r>
              <a:rPr sz="1000" dirty="0">
                <a:latin typeface="Arial"/>
                <a:cs typeface="Arial"/>
              </a:rPr>
              <a:t>alimentación.</a:t>
            </a:r>
            <a:endParaRPr sz="1000">
              <a:latin typeface="Arial"/>
              <a:cs typeface="Arial"/>
            </a:endParaRPr>
          </a:p>
          <a:p>
            <a:pPr marL="12700" marR="5715" algn="just">
              <a:lnSpc>
                <a:spcPts val="1150"/>
              </a:lnSpc>
              <a:spcBef>
                <a:spcPts val="310"/>
              </a:spcBef>
            </a:pPr>
            <a:r>
              <a:rPr sz="1000" dirty="0">
                <a:latin typeface="Arial"/>
                <a:cs typeface="Arial"/>
              </a:rPr>
              <a:t>Cuando se utilicen circuitos de comando, éstos deberán poseer una protección exclusiva contra cortocircui-  tos, </a:t>
            </a:r>
            <a:r>
              <a:rPr sz="1000" spc="-5" dirty="0">
                <a:latin typeface="Arial"/>
                <a:cs typeface="Arial"/>
              </a:rPr>
              <a:t>independiente de la protección </a:t>
            </a:r>
            <a:r>
              <a:rPr sz="1000" dirty="0">
                <a:latin typeface="Arial"/>
                <a:cs typeface="Arial"/>
              </a:rPr>
              <a:t>principal (ver</a:t>
            </a:r>
            <a:r>
              <a:rPr sz="1000" spc="-20" dirty="0">
                <a:latin typeface="Arial"/>
                <a:cs typeface="Arial"/>
              </a:rPr>
              <a:t> </a:t>
            </a:r>
            <a:r>
              <a:rPr sz="1000" u="sng" dirty="0">
                <a:uFill>
                  <a:solidFill>
                    <a:srgbClr val="000000"/>
                  </a:solidFill>
                </a:uFill>
                <a:latin typeface="Arial"/>
                <a:cs typeface="Arial"/>
              </a:rPr>
              <a:t>771.20.4</a:t>
            </a:r>
            <a:r>
              <a:rPr sz="1000" dirty="0">
                <a:latin typeface="Arial"/>
                <a:cs typeface="Arial"/>
              </a:rPr>
              <a:t>).</a:t>
            </a:r>
            <a:endParaRPr sz="1000">
              <a:latin typeface="Arial"/>
              <a:cs typeface="Arial"/>
            </a:endParaRPr>
          </a:p>
          <a:p>
            <a:pPr marL="12700">
              <a:lnSpc>
                <a:spcPct val="100000"/>
              </a:lnSpc>
              <a:spcBef>
                <a:spcPts val="850"/>
              </a:spcBef>
            </a:pPr>
            <a:r>
              <a:rPr sz="1000" b="1" spc="-5" dirty="0">
                <a:latin typeface="Arial"/>
                <a:cs typeface="Arial"/>
              </a:rPr>
              <a:t>771.17.3.2: </a:t>
            </a:r>
            <a:r>
              <a:rPr sz="1000" b="1" dirty="0">
                <a:latin typeface="Arial"/>
                <a:cs typeface="Arial"/>
              </a:rPr>
              <a:t>Maniobra y protección de los</a:t>
            </a:r>
            <a:r>
              <a:rPr sz="1000" b="1" spc="5" dirty="0">
                <a:latin typeface="Arial"/>
                <a:cs typeface="Arial"/>
              </a:rPr>
              <a:t> </a:t>
            </a:r>
            <a:r>
              <a:rPr sz="1000" b="1" spc="-5" dirty="0">
                <a:latin typeface="Arial"/>
                <a:cs typeface="Arial"/>
              </a:rPr>
              <a:t>motores</a:t>
            </a:r>
            <a:endParaRPr sz="1000">
              <a:latin typeface="Arial"/>
              <a:cs typeface="Arial"/>
            </a:endParaRPr>
          </a:p>
          <a:p>
            <a:pPr marL="12700" marR="5080" algn="just">
              <a:lnSpc>
                <a:spcPts val="1150"/>
              </a:lnSpc>
              <a:spcBef>
                <a:spcPts val="625"/>
              </a:spcBef>
            </a:pPr>
            <a:r>
              <a:rPr sz="1000" dirty="0">
                <a:latin typeface="Arial"/>
                <a:cs typeface="Arial"/>
              </a:rPr>
              <a:t>Los motores de corriente alterna deberán tener como mínimo un dispositivo de maniobra que permita el  arranque</a:t>
            </a:r>
            <a:r>
              <a:rPr sz="1000" spc="-20" dirty="0">
                <a:latin typeface="Arial"/>
                <a:cs typeface="Arial"/>
              </a:rPr>
              <a:t> </a:t>
            </a:r>
            <a:r>
              <a:rPr sz="1000" dirty="0">
                <a:latin typeface="Arial"/>
                <a:cs typeface="Arial"/>
              </a:rPr>
              <a:t>y</a:t>
            </a:r>
            <a:r>
              <a:rPr sz="1000" spc="-20" dirty="0">
                <a:latin typeface="Arial"/>
                <a:cs typeface="Arial"/>
              </a:rPr>
              <a:t> </a:t>
            </a:r>
            <a:r>
              <a:rPr sz="1000" dirty="0">
                <a:latin typeface="Arial"/>
                <a:cs typeface="Arial"/>
              </a:rPr>
              <a:t>detención</a:t>
            </a:r>
            <a:r>
              <a:rPr sz="1000" spc="-20" dirty="0">
                <a:latin typeface="Arial"/>
                <a:cs typeface="Arial"/>
              </a:rPr>
              <a:t> </a:t>
            </a:r>
            <a:r>
              <a:rPr sz="1000" dirty="0">
                <a:latin typeface="Arial"/>
                <a:cs typeface="Arial"/>
              </a:rPr>
              <a:t>del</a:t>
            </a:r>
            <a:r>
              <a:rPr sz="1000" spc="-20" dirty="0">
                <a:latin typeface="Arial"/>
                <a:cs typeface="Arial"/>
              </a:rPr>
              <a:t> </a:t>
            </a:r>
            <a:r>
              <a:rPr sz="1000" dirty="0">
                <a:latin typeface="Arial"/>
                <a:cs typeface="Arial"/>
              </a:rPr>
              <a:t>motor</a:t>
            </a:r>
            <a:r>
              <a:rPr sz="1000" spc="-20" dirty="0">
                <a:latin typeface="Arial"/>
                <a:cs typeface="Arial"/>
              </a:rPr>
              <a:t> </a:t>
            </a:r>
            <a:r>
              <a:rPr sz="1000" dirty="0">
                <a:latin typeface="Arial"/>
                <a:cs typeface="Arial"/>
              </a:rPr>
              <a:t>mediante</a:t>
            </a:r>
            <a:r>
              <a:rPr sz="1000" spc="-20" dirty="0">
                <a:latin typeface="Arial"/>
                <a:cs typeface="Arial"/>
              </a:rPr>
              <a:t> </a:t>
            </a:r>
            <a:r>
              <a:rPr sz="1000" dirty="0">
                <a:latin typeface="Arial"/>
                <a:cs typeface="Arial"/>
              </a:rPr>
              <a:t>el</a:t>
            </a:r>
            <a:r>
              <a:rPr sz="1000" spc="-15" dirty="0">
                <a:latin typeface="Arial"/>
                <a:cs typeface="Arial"/>
              </a:rPr>
              <a:t> </a:t>
            </a:r>
            <a:r>
              <a:rPr sz="1000" dirty="0">
                <a:latin typeface="Arial"/>
                <a:cs typeface="Arial"/>
              </a:rPr>
              <a:t>cierre</a:t>
            </a:r>
            <a:r>
              <a:rPr sz="1000" spc="-15" dirty="0">
                <a:latin typeface="Arial"/>
                <a:cs typeface="Arial"/>
              </a:rPr>
              <a:t> </a:t>
            </a:r>
            <a:r>
              <a:rPr sz="1000" dirty="0">
                <a:latin typeface="Arial"/>
                <a:cs typeface="Arial"/>
              </a:rPr>
              <a:t>o</a:t>
            </a:r>
            <a:r>
              <a:rPr sz="1000" spc="-15" dirty="0">
                <a:latin typeface="Arial"/>
                <a:cs typeface="Arial"/>
              </a:rPr>
              <a:t> </a:t>
            </a:r>
            <a:r>
              <a:rPr sz="1000" dirty="0">
                <a:latin typeface="Arial"/>
                <a:cs typeface="Arial"/>
              </a:rPr>
              <a:t>apertura</a:t>
            </a:r>
            <a:r>
              <a:rPr sz="1000" spc="-15" dirty="0">
                <a:latin typeface="Arial"/>
                <a:cs typeface="Arial"/>
              </a:rPr>
              <a:t> </a:t>
            </a:r>
            <a:r>
              <a:rPr sz="1000" dirty="0">
                <a:latin typeface="Arial"/>
                <a:cs typeface="Arial"/>
              </a:rPr>
              <a:t>de</a:t>
            </a:r>
            <a:r>
              <a:rPr sz="1000" spc="-15" dirty="0">
                <a:latin typeface="Arial"/>
                <a:cs typeface="Arial"/>
              </a:rPr>
              <a:t> </a:t>
            </a:r>
            <a:r>
              <a:rPr sz="1000" dirty="0">
                <a:latin typeface="Arial"/>
                <a:cs typeface="Arial"/>
              </a:rPr>
              <a:t>fase</a:t>
            </a:r>
            <a:r>
              <a:rPr sz="1000" spc="-15" dirty="0">
                <a:latin typeface="Arial"/>
                <a:cs typeface="Arial"/>
              </a:rPr>
              <a:t> </a:t>
            </a:r>
            <a:r>
              <a:rPr sz="1000" dirty="0">
                <a:latin typeface="Arial"/>
                <a:cs typeface="Arial"/>
              </a:rPr>
              <a:t>y</a:t>
            </a:r>
            <a:r>
              <a:rPr sz="1000" spc="-15" dirty="0">
                <a:latin typeface="Arial"/>
                <a:cs typeface="Arial"/>
              </a:rPr>
              <a:t> </a:t>
            </a:r>
            <a:r>
              <a:rPr sz="1000" dirty="0">
                <a:latin typeface="Arial"/>
                <a:cs typeface="Arial"/>
              </a:rPr>
              <a:t>neutro</a:t>
            </a:r>
            <a:r>
              <a:rPr sz="1000" spc="-15" dirty="0">
                <a:latin typeface="Arial"/>
                <a:cs typeface="Arial"/>
              </a:rPr>
              <a:t> </a:t>
            </a:r>
            <a:r>
              <a:rPr sz="1000" dirty="0">
                <a:latin typeface="Arial"/>
                <a:cs typeface="Arial"/>
              </a:rPr>
              <a:t>si</a:t>
            </a:r>
            <a:r>
              <a:rPr sz="1000" spc="-15" dirty="0">
                <a:latin typeface="Arial"/>
                <a:cs typeface="Arial"/>
              </a:rPr>
              <a:t> </a:t>
            </a:r>
            <a:r>
              <a:rPr sz="1000" dirty="0">
                <a:latin typeface="Arial"/>
                <a:cs typeface="Arial"/>
              </a:rPr>
              <a:t>son</a:t>
            </a:r>
            <a:r>
              <a:rPr sz="1000" spc="-15" dirty="0">
                <a:latin typeface="Arial"/>
                <a:cs typeface="Arial"/>
              </a:rPr>
              <a:t> </a:t>
            </a:r>
            <a:r>
              <a:rPr sz="1000" dirty="0">
                <a:latin typeface="Arial"/>
                <a:cs typeface="Arial"/>
              </a:rPr>
              <a:t>monofásicos,</a:t>
            </a:r>
            <a:r>
              <a:rPr sz="1000" spc="-15" dirty="0">
                <a:latin typeface="Arial"/>
                <a:cs typeface="Arial"/>
              </a:rPr>
              <a:t> </a:t>
            </a:r>
            <a:r>
              <a:rPr sz="1000" dirty="0">
                <a:latin typeface="Arial"/>
                <a:cs typeface="Arial"/>
              </a:rPr>
              <a:t>o</a:t>
            </a:r>
            <a:r>
              <a:rPr sz="1000" spc="-15" dirty="0">
                <a:latin typeface="Arial"/>
                <a:cs typeface="Arial"/>
              </a:rPr>
              <a:t> </a:t>
            </a:r>
            <a:r>
              <a:rPr sz="1000" dirty="0">
                <a:latin typeface="Arial"/>
                <a:cs typeface="Arial"/>
              </a:rPr>
              <a:t>de</a:t>
            </a:r>
            <a:r>
              <a:rPr sz="1000" spc="-15" dirty="0">
                <a:latin typeface="Arial"/>
                <a:cs typeface="Arial"/>
              </a:rPr>
              <a:t> </a:t>
            </a:r>
            <a:r>
              <a:rPr sz="1000" dirty="0">
                <a:latin typeface="Arial"/>
                <a:cs typeface="Arial"/>
              </a:rPr>
              <a:t>todas  las fases en forma simultánea si son</a:t>
            </a:r>
            <a:r>
              <a:rPr sz="1000" spc="-40" dirty="0">
                <a:latin typeface="Arial"/>
                <a:cs typeface="Arial"/>
              </a:rPr>
              <a:t> </a:t>
            </a:r>
            <a:r>
              <a:rPr sz="1000" dirty="0">
                <a:latin typeface="Arial"/>
                <a:cs typeface="Arial"/>
              </a:rPr>
              <a:t>polifásicos.</a:t>
            </a:r>
            <a:endParaRPr sz="1000">
              <a:latin typeface="Arial"/>
              <a:cs typeface="Arial"/>
            </a:endParaRPr>
          </a:p>
          <a:p>
            <a:pPr marL="12700" marR="5080" algn="just">
              <a:lnSpc>
                <a:spcPts val="1150"/>
              </a:lnSpc>
              <a:spcBef>
                <a:spcPts val="610"/>
              </a:spcBef>
            </a:pPr>
            <a:r>
              <a:rPr sz="1000" dirty="0">
                <a:latin typeface="Arial"/>
                <a:cs typeface="Arial"/>
              </a:rPr>
              <a:t>En el caso de motores polifásicos deberá utilizarse </a:t>
            </a:r>
            <a:r>
              <a:rPr sz="1000" spc="-5" dirty="0">
                <a:latin typeface="Arial"/>
                <a:cs typeface="Arial"/>
              </a:rPr>
              <a:t>un dispositivo que detecte la </a:t>
            </a:r>
            <a:r>
              <a:rPr sz="1000" dirty="0">
                <a:latin typeface="Arial"/>
                <a:cs typeface="Arial"/>
              </a:rPr>
              <a:t>falta </a:t>
            </a:r>
            <a:r>
              <a:rPr sz="1000" spc="-5" dirty="0">
                <a:latin typeface="Arial"/>
                <a:cs typeface="Arial"/>
              </a:rPr>
              <a:t>de una </a:t>
            </a:r>
            <a:r>
              <a:rPr sz="1000" dirty="0">
                <a:latin typeface="Arial"/>
                <a:cs typeface="Arial"/>
              </a:rPr>
              <a:t>fase y </a:t>
            </a:r>
            <a:r>
              <a:rPr sz="1000" spc="-5" dirty="0">
                <a:latin typeface="Arial"/>
                <a:cs typeface="Arial"/>
              </a:rPr>
              <a:t>que  interrumpa el </a:t>
            </a:r>
            <a:r>
              <a:rPr sz="1000" dirty="0">
                <a:latin typeface="Arial"/>
                <a:cs typeface="Arial"/>
              </a:rPr>
              <a:t>circuito </a:t>
            </a:r>
            <a:r>
              <a:rPr sz="1000" spc="-5" dirty="0">
                <a:latin typeface="Arial"/>
                <a:cs typeface="Arial"/>
              </a:rPr>
              <a:t>de alimentación </a:t>
            </a:r>
            <a:r>
              <a:rPr sz="1000" dirty="0">
                <a:latin typeface="Arial"/>
                <a:cs typeface="Arial"/>
              </a:rPr>
              <a:t>frente a </a:t>
            </a:r>
            <a:r>
              <a:rPr sz="1000" spc="-5" dirty="0">
                <a:latin typeface="Arial"/>
                <a:cs typeface="Arial"/>
              </a:rPr>
              <a:t>la ausencia de</a:t>
            </a:r>
            <a:r>
              <a:rPr sz="1000" spc="-25" dirty="0">
                <a:latin typeface="Arial"/>
                <a:cs typeface="Arial"/>
              </a:rPr>
              <a:t> </a:t>
            </a:r>
            <a:r>
              <a:rPr sz="1000" spc="-5" dirty="0">
                <a:latin typeface="Arial"/>
                <a:cs typeface="Arial"/>
              </a:rPr>
              <a:t>ésta.</a:t>
            </a:r>
            <a:endParaRPr sz="1000">
              <a:latin typeface="Arial"/>
              <a:cs typeface="Arial"/>
            </a:endParaRPr>
          </a:p>
          <a:p>
            <a:pPr marL="12700" marR="5715" algn="just">
              <a:lnSpc>
                <a:spcPts val="1150"/>
              </a:lnSpc>
              <a:spcBef>
                <a:spcPts val="600"/>
              </a:spcBef>
            </a:pPr>
            <a:r>
              <a:rPr sz="1000" dirty="0">
                <a:latin typeface="Arial"/>
                <a:cs typeface="Arial"/>
              </a:rPr>
              <a:t>Los motores deberán contar con protección dedicada y específica contra las sobrecargas y específica o  compartida contra cortocircuitos y fugas a</a:t>
            </a:r>
            <a:r>
              <a:rPr sz="1000" spc="-35" dirty="0">
                <a:latin typeface="Arial"/>
                <a:cs typeface="Arial"/>
              </a:rPr>
              <a:t> </a:t>
            </a:r>
            <a:r>
              <a:rPr sz="1000" dirty="0">
                <a:latin typeface="Arial"/>
                <a:cs typeface="Arial"/>
              </a:rPr>
              <a:t>tierra.</a:t>
            </a:r>
            <a:endParaRPr sz="1000">
              <a:latin typeface="Arial"/>
              <a:cs typeface="Arial"/>
            </a:endParaRPr>
          </a:p>
          <a:p>
            <a:pPr marL="12700">
              <a:lnSpc>
                <a:spcPct val="100000"/>
              </a:lnSpc>
              <a:spcBef>
                <a:spcPts val="525"/>
              </a:spcBef>
            </a:pPr>
            <a:r>
              <a:rPr sz="1000" dirty="0">
                <a:latin typeface="Arial"/>
                <a:cs typeface="Arial"/>
              </a:rPr>
              <a:t>Los fusibles y los interruptores automáticos no son aplicables a la protección contra sobrecarga de</a:t>
            </a:r>
            <a:r>
              <a:rPr sz="1000" spc="-75" dirty="0">
                <a:latin typeface="Arial"/>
                <a:cs typeface="Arial"/>
              </a:rPr>
              <a:t> </a:t>
            </a:r>
            <a:r>
              <a:rPr sz="1000" dirty="0">
                <a:latin typeface="Arial"/>
                <a:cs typeface="Arial"/>
              </a:rPr>
              <a:t>motores.</a:t>
            </a:r>
            <a:endParaRPr sz="1000">
              <a:latin typeface="Arial"/>
              <a:cs typeface="Arial"/>
            </a:endParaRPr>
          </a:p>
          <a:p>
            <a:pPr marL="372745" marR="5080" indent="-360680">
              <a:lnSpc>
                <a:spcPts val="919"/>
              </a:lnSpc>
              <a:spcBef>
                <a:spcPts val="625"/>
              </a:spcBef>
            </a:pPr>
            <a:r>
              <a:rPr sz="800" spc="-5" dirty="0">
                <a:latin typeface="Arial"/>
                <a:cs typeface="Arial"/>
              </a:rPr>
              <a:t>Nota: Se podrán utilizar interruptores automáticos que cumplan con IEC 60947-2 destinados exclusivamente a la protección de</a:t>
            </a:r>
            <a:r>
              <a:rPr sz="800" spc="-140" dirty="0">
                <a:latin typeface="Arial"/>
                <a:cs typeface="Arial"/>
              </a:rPr>
              <a:t> </a:t>
            </a:r>
            <a:r>
              <a:rPr sz="800" spc="-5" dirty="0">
                <a:latin typeface="Arial"/>
                <a:cs typeface="Arial"/>
              </a:rPr>
              <a:t>motores  (relés según IEC</a:t>
            </a:r>
            <a:r>
              <a:rPr sz="800" spc="5" dirty="0">
                <a:latin typeface="Arial"/>
                <a:cs typeface="Arial"/>
              </a:rPr>
              <a:t> </a:t>
            </a:r>
            <a:r>
              <a:rPr sz="800" spc="-5" dirty="0">
                <a:latin typeface="Arial"/>
                <a:cs typeface="Arial"/>
              </a:rPr>
              <a:t>60947-4).</a:t>
            </a:r>
            <a:endParaRPr sz="800">
              <a:latin typeface="Arial"/>
              <a:cs typeface="Arial"/>
            </a:endParaRPr>
          </a:p>
          <a:p>
            <a:pPr marL="12700" marR="5080" algn="just">
              <a:lnSpc>
                <a:spcPts val="1150"/>
              </a:lnSpc>
              <a:spcBef>
                <a:spcPts val="605"/>
              </a:spcBef>
            </a:pPr>
            <a:r>
              <a:rPr sz="1000" dirty="0">
                <a:latin typeface="Arial"/>
                <a:cs typeface="Arial"/>
              </a:rPr>
              <a:t>Para la protección de motores se deberá utilizar una adecuada combinación de elementos, en forma sepa-  rada o integrada, que asegure la maniobra y la protección contra sobrecargas, cortocircuitos, fugas a tierra y  </a:t>
            </a:r>
            <a:r>
              <a:rPr sz="1000" spc="-5" dirty="0">
                <a:latin typeface="Arial"/>
                <a:cs typeface="Arial"/>
              </a:rPr>
              <a:t>faltas de fase.</a:t>
            </a:r>
            <a:endParaRPr sz="1000">
              <a:latin typeface="Arial"/>
              <a:cs typeface="Arial"/>
            </a:endParaRPr>
          </a:p>
          <a:p>
            <a:pPr>
              <a:lnSpc>
                <a:spcPct val="100000"/>
              </a:lnSpc>
              <a:spcBef>
                <a:spcPts val="35"/>
              </a:spcBef>
            </a:pPr>
            <a:endParaRPr sz="1550">
              <a:latin typeface="Times New Roman"/>
              <a:cs typeface="Times New Roman"/>
            </a:endParaRPr>
          </a:p>
          <a:p>
            <a:pPr marL="12700" marR="5080" lvl="1" algn="just">
              <a:lnSpc>
                <a:spcPts val="1410"/>
              </a:lnSpc>
              <a:buSzPct val="91666"/>
              <a:buAutoNum type="arabicPeriod" startAt="18"/>
              <a:tabLst>
                <a:tab pos="479425" algn="l"/>
              </a:tabLst>
            </a:pPr>
            <a:r>
              <a:rPr sz="1200" b="1" dirty="0">
                <a:latin typeface="Arial"/>
                <a:cs typeface="Arial"/>
              </a:rPr>
              <a:t>: </a:t>
            </a:r>
            <a:r>
              <a:rPr sz="1200" b="1" spc="-5" dirty="0">
                <a:latin typeface="Arial"/>
                <a:cs typeface="Arial"/>
              </a:rPr>
              <a:t>Protección </a:t>
            </a:r>
            <a:r>
              <a:rPr sz="1200" b="1" dirty="0">
                <a:latin typeface="Arial"/>
                <a:cs typeface="Arial"/>
              </a:rPr>
              <a:t>de las </a:t>
            </a:r>
            <a:r>
              <a:rPr sz="1200" b="1" spc="-5" dirty="0">
                <a:latin typeface="Arial"/>
                <a:cs typeface="Arial"/>
              </a:rPr>
              <a:t>personas, animales </a:t>
            </a:r>
            <a:r>
              <a:rPr sz="1200" b="1" dirty="0">
                <a:latin typeface="Arial"/>
                <a:cs typeface="Arial"/>
              </a:rPr>
              <a:t>domésticos y de </a:t>
            </a:r>
            <a:r>
              <a:rPr sz="1200" b="1" spc="-5" dirty="0">
                <a:latin typeface="Arial"/>
                <a:cs typeface="Arial"/>
              </a:rPr>
              <a:t>cría contra </a:t>
            </a:r>
            <a:r>
              <a:rPr sz="1200" b="1" dirty="0">
                <a:latin typeface="Arial"/>
                <a:cs typeface="Arial"/>
              </a:rPr>
              <a:t>los </a:t>
            </a:r>
            <a:r>
              <a:rPr sz="1200" b="1" spc="-5" dirty="0">
                <a:latin typeface="Arial"/>
                <a:cs typeface="Arial"/>
              </a:rPr>
              <a:t>cho-  </a:t>
            </a:r>
            <a:r>
              <a:rPr sz="1200" b="1" dirty="0">
                <a:latin typeface="Arial"/>
                <a:cs typeface="Arial"/>
              </a:rPr>
              <a:t>ques</a:t>
            </a:r>
            <a:r>
              <a:rPr sz="1200" b="1" spc="-5" dirty="0">
                <a:latin typeface="Arial"/>
                <a:cs typeface="Arial"/>
              </a:rPr>
              <a:t> eléctricos</a:t>
            </a:r>
            <a:endParaRPr sz="1200">
              <a:latin typeface="Arial"/>
              <a:cs typeface="Arial"/>
            </a:endParaRPr>
          </a:p>
          <a:p>
            <a:pPr marL="12700">
              <a:lnSpc>
                <a:spcPct val="100000"/>
              </a:lnSpc>
              <a:spcBef>
                <a:spcPts val="530"/>
              </a:spcBef>
            </a:pPr>
            <a:r>
              <a:rPr sz="1000" dirty="0">
                <a:latin typeface="Arial"/>
                <a:cs typeface="Arial"/>
              </a:rPr>
              <a:t>La </a:t>
            </a:r>
            <a:r>
              <a:rPr sz="1000" b="1" dirty="0">
                <a:latin typeface="Arial"/>
                <a:cs typeface="Arial"/>
              </a:rPr>
              <a:t>“Regla fundamental de protección </a:t>
            </a:r>
            <a:r>
              <a:rPr sz="1000" b="1" spc="-5" dirty="0">
                <a:latin typeface="Arial"/>
                <a:cs typeface="Arial"/>
              </a:rPr>
              <a:t>contra </a:t>
            </a:r>
            <a:r>
              <a:rPr sz="1000" b="1" dirty="0">
                <a:latin typeface="Arial"/>
                <a:cs typeface="Arial"/>
              </a:rPr>
              <a:t>los </a:t>
            </a:r>
            <a:r>
              <a:rPr sz="1000" b="1" spc="-5" dirty="0">
                <a:latin typeface="Arial"/>
                <a:cs typeface="Arial"/>
              </a:rPr>
              <a:t>choques eléctricos” </a:t>
            </a:r>
            <a:r>
              <a:rPr sz="1000" spc="-5" dirty="0">
                <a:latin typeface="Arial"/>
                <a:cs typeface="Arial"/>
              </a:rPr>
              <a:t>de </a:t>
            </a:r>
            <a:r>
              <a:rPr sz="1000" dirty="0">
                <a:latin typeface="Arial"/>
                <a:cs typeface="Arial"/>
              </a:rPr>
              <a:t>AEA </a:t>
            </a:r>
            <a:r>
              <a:rPr sz="1000" spc="-5" dirty="0">
                <a:latin typeface="Arial"/>
                <a:cs typeface="Arial"/>
              </a:rPr>
              <a:t>91140</a:t>
            </a:r>
            <a:r>
              <a:rPr sz="1000" spc="-25" dirty="0">
                <a:latin typeface="Arial"/>
                <a:cs typeface="Arial"/>
              </a:rPr>
              <a:t> </a:t>
            </a:r>
            <a:r>
              <a:rPr sz="1000" spc="-5" dirty="0">
                <a:latin typeface="Arial"/>
                <a:cs typeface="Arial"/>
              </a:rPr>
              <a:t>establece:</a:t>
            </a:r>
            <a:endParaRPr sz="1000">
              <a:latin typeface="Arial"/>
              <a:cs typeface="Arial"/>
            </a:endParaRPr>
          </a:p>
          <a:p>
            <a:pPr marL="12700" marR="5080" algn="just">
              <a:lnSpc>
                <a:spcPts val="1150"/>
              </a:lnSpc>
              <a:spcBef>
                <a:spcPts val="635"/>
              </a:spcBef>
            </a:pPr>
            <a:r>
              <a:rPr sz="1000" dirty="0">
                <a:latin typeface="Arial"/>
                <a:cs typeface="Arial"/>
              </a:rPr>
              <a:t>Las partes activas peligrosas no deberán ser accesibles y las masas eléctricas o partes conductoras ex-  puestas o accesibles no deberán volverse activas</a:t>
            </a:r>
            <a:r>
              <a:rPr sz="1000" spc="-40" dirty="0">
                <a:latin typeface="Arial"/>
                <a:cs typeface="Arial"/>
              </a:rPr>
              <a:t> </a:t>
            </a:r>
            <a:r>
              <a:rPr sz="1000" dirty="0">
                <a:latin typeface="Arial"/>
                <a:cs typeface="Arial"/>
              </a:rPr>
              <a:t>peligrosas</a:t>
            </a:r>
            <a:endParaRPr sz="1000">
              <a:latin typeface="Arial"/>
              <a:cs typeface="Arial"/>
            </a:endParaRPr>
          </a:p>
          <a:p>
            <a:pPr marL="601345" marR="5715" lvl="2" indent="-228600">
              <a:lnSpc>
                <a:spcPts val="1150"/>
              </a:lnSpc>
              <a:spcBef>
                <a:spcPts val="600"/>
              </a:spcBef>
              <a:buAutoNum type="alphaLcParenR"/>
              <a:tabLst>
                <a:tab pos="601980" algn="l"/>
              </a:tabLst>
            </a:pPr>
            <a:r>
              <a:rPr sz="1000" dirty="0">
                <a:latin typeface="Arial"/>
                <a:cs typeface="Arial"/>
              </a:rPr>
              <a:t>ni</a:t>
            </a:r>
            <a:r>
              <a:rPr sz="1000" spc="-50" dirty="0">
                <a:latin typeface="Arial"/>
                <a:cs typeface="Arial"/>
              </a:rPr>
              <a:t> </a:t>
            </a:r>
            <a:r>
              <a:rPr sz="1000" dirty="0">
                <a:latin typeface="Arial"/>
                <a:cs typeface="Arial"/>
              </a:rPr>
              <a:t>en</a:t>
            </a:r>
            <a:r>
              <a:rPr sz="1000" spc="-45" dirty="0">
                <a:latin typeface="Arial"/>
                <a:cs typeface="Arial"/>
              </a:rPr>
              <a:t> </a:t>
            </a:r>
            <a:r>
              <a:rPr sz="1000" dirty="0">
                <a:latin typeface="Arial"/>
                <a:cs typeface="Arial"/>
              </a:rPr>
              <a:t>condiciones</a:t>
            </a:r>
            <a:r>
              <a:rPr sz="1000" spc="-45" dirty="0">
                <a:latin typeface="Arial"/>
                <a:cs typeface="Arial"/>
              </a:rPr>
              <a:t> </a:t>
            </a:r>
            <a:r>
              <a:rPr sz="1000" dirty="0">
                <a:latin typeface="Arial"/>
                <a:cs typeface="Arial"/>
              </a:rPr>
              <a:t>normales</a:t>
            </a:r>
            <a:r>
              <a:rPr sz="1000" spc="-45" dirty="0">
                <a:latin typeface="Arial"/>
                <a:cs typeface="Arial"/>
              </a:rPr>
              <a:t> </a:t>
            </a:r>
            <a:r>
              <a:rPr sz="1000" dirty="0">
                <a:latin typeface="Arial"/>
                <a:cs typeface="Arial"/>
              </a:rPr>
              <a:t>(funcionando</a:t>
            </a:r>
            <a:r>
              <a:rPr sz="1000" spc="-50" dirty="0">
                <a:latin typeface="Arial"/>
                <a:cs typeface="Arial"/>
              </a:rPr>
              <a:t> </a:t>
            </a:r>
            <a:r>
              <a:rPr sz="1000" dirty="0">
                <a:latin typeface="Arial"/>
                <a:cs typeface="Arial"/>
              </a:rPr>
              <a:t>en</a:t>
            </a:r>
            <a:r>
              <a:rPr sz="1000" spc="-45" dirty="0">
                <a:latin typeface="Arial"/>
                <a:cs typeface="Arial"/>
              </a:rPr>
              <a:t> </a:t>
            </a:r>
            <a:r>
              <a:rPr sz="1000" dirty="0">
                <a:latin typeface="Arial"/>
                <a:cs typeface="Arial"/>
              </a:rPr>
              <a:t>la</a:t>
            </a:r>
            <a:r>
              <a:rPr sz="1000" spc="-45" dirty="0">
                <a:latin typeface="Arial"/>
                <a:cs typeface="Arial"/>
              </a:rPr>
              <a:t> </a:t>
            </a:r>
            <a:r>
              <a:rPr sz="1000" dirty="0">
                <a:latin typeface="Arial"/>
                <a:cs typeface="Arial"/>
              </a:rPr>
              <a:t>forma</a:t>
            </a:r>
            <a:r>
              <a:rPr sz="1000" spc="-45" dirty="0">
                <a:latin typeface="Arial"/>
                <a:cs typeface="Arial"/>
              </a:rPr>
              <a:t> </a:t>
            </a:r>
            <a:r>
              <a:rPr sz="1000" dirty="0">
                <a:latin typeface="Arial"/>
                <a:cs typeface="Arial"/>
              </a:rPr>
              <a:t>prevista</a:t>
            </a:r>
            <a:r>
              <a:rPr sz="1000" spc="-45" dirty="0">
                <a:latin typeface="Arial"/>
                <a:cs typeface="Arial"/>
              </a:rPr>
              <a:t> </a:t>
            </a:r>
            <a:r>
              <a:rPr sz="1000" dirty="0">
                <a:latin typeface="Arial"/>
                <a:cs typeface="Arial"/>
              </a:rPr>
              <a:t>o</a:t>
            </a:r>
            <a:r>
              <a:rPr sz="1000" spc="-40" dirty="0">
                <a:latin typeface="Arial"/>
                <a:cs typeface="Arial"/>
              </a:rPr>
              <a:t> </a:t>
            </a:r>
            <a:r>
              <a:rPr sz="1000" dirty="0">
                <a:latin typeface="Arial"/>
                <a:cs typeface="Arial"/>
              </a:rPr>
              <a:t>en</a:t>
            </a:r>
            <a:r>
              <a:rPr sz="1000" spc="-40" dirty="0">
                <a:latin typeface="Arial"/>
                <a:cs typeface="Arial"/>
              </a:rPr>
              <a:t> </a:t>
            </a:r>
            <a:r>
              <a:rPr sz="1000" dirty="0">
                <a:latin typeface="Arial"/>
                <a:cs typeface="Arial"/>
              </a:rPr>
              <a:t>el</a:t>
            </a:r>
            <a:r>
              <a:rPr sz="1000" spc="-40" dirty="0">
                <a:latin typeface="Arial"/>
                <a:cs typeface="Arial"/>
              </a:rPr>
              <a:t> </a:t>
            </a:r>
            <a:r>
              <a:rPr sz="1000" dirty="0">
                <a:latin typeface="Arial"/>
                <a:cs typeface="Arial"/>
              </a:rPr>
              <a:t>uso</a:t>
            </a:r>
            <a:r>
              <a:rPr sz="1000" spc="-45" dirty="0">
                <a:latin typeface="Arial"/>
                <a:cs typeface="Arial"/>
              </a:rPr>
              <a:t> </a:t>
            </a:r>
            <a:r>
              <a:rPr sz="1000" dirty="0">
                <a:latin typeface="Arial"/>
                <a:cs typeface="Arial"/>
              </a:rPr>
              <a:t>proyectado</a:t>
            </a:r>
            <a:r>
              <a:rPr sz="1000" spc="-40" dirty="0">
                <a:latin typeface="Arial"/>
                <a:cs typeface="Arial"/>
              </a:rPr>
              <a:t> </a:t>
            </a:r>
            <a:r>
              <a:rPr sz="1000" dirty="0">
                <a:latin typeface="Arial"/>
                <a:cs typeface="Arial"/>
              </a:rPr>
              <a:t>y</a:t>
            </a:r>
            <a:r>
              <a:rPr sz="1000" spc="-40" dirty="0">
                <a:latin typeface="Arial"/>
                <a:cs typeface="Arial"/>
              </a:rPr>
              <a:t> </a:t>
            </a:r>
            <a:r>
              <a:rPr sz="1000" dirty="0">
                <a:latin typeface="Arial"/>
                <a:cs typeface="Arial"/>
              </a:rPr>
              <a:t>en</a:t>
            </a:r>
            <a:r>
              <a:rPr sz="1000" spc="-40" dirty="0">
                <a:latin typeface="Arial"/>
                <a:cs typeface="Arial"/>
              </a:rPr>
              <a:t> </a:t>
            </a:r>
            <a:r>
              <a:rPr sz="1000" dirty="0">
                <a:latin typeface="Arial"/>
                <a:cs typeface="Arial"/>
              </a:rPr>
              <a:t>ausencia  de defecto) (ver Nota 3 “uso proyectado” y Nota 4 para “condición</a:t>
            </a:r>
            <a:r>
              <a:rPr sz="1000" spc="-70" dirty="0">
                <a:latin typeface="Arial"/>
                <a:cs typeface="Arial"/>
              </a:rPr>
              <a:t> </a:t>
            </a:r>
            <a:r>
              <a:rPr sz="1000" dirty="0">
                <a:latin typeface="Arial"/>
                <a:cs typeface="Arial"/>
              </a:rPr>
              <a:t>normal”),</a:t>
            </a:r>
            <a:endParaRPr sz="1000">
              <a:latin typeface="Arial"/>
              <a:cs typeface="Arial"/>
            </a:endParaRPr>
          </a:p>
          <a:p>
            <a:pPr marL="601345" lvl="2" indent="-229235">
              <a:lnSpc>
                <a:spcPct val="100000"/>
              </a:lnSpc>
              <a:spcBef>
                <a:spcPts val="525"/>
              </a:spcBef>
              <a:buAutoNum type="alphaLcParenR"/>
              <a:tabLst>
                <a:tab pos="601980" algn="l"/>
              </a:tabLst>
            </a:pPr>
            <a:r>
              <a:rPr sz="1000" dirty="0">
                <a:latin typeface="Arial"/>
                <a:cs typeface="Arial"/>
              </a:rPr>
              <a:t>ni en las condiciones de defecto simple (ver Nota 5 “condición de defecto</a:t>
            </a:r>
            <a:r>
              <a:rPr sz="1000" spc="-75" dirty="0">
                <a:latin typeface="Arial"/>
                <a:cs typeface="Arial"/>
              </a:rPr>
              <a:t> </a:t>
            </a:r>
            <a:r>
              <a:rPr sz="1000" dirty="0">
                <a:latin typeface="Arial"/>
                <a:cs typeface="Arial"/>
              </a:rPr>
              <a:t>simple”).</a:t>
            </a:r>
            <a:endParaRPr sz="1000">
              <a:latin typeface="Arial"/>
              <a:cs typeface="Arial"/>
            </a:endParaRPr>
          </a:p>
          <a:p>
            <a:pPr marL="372745" marR="5080" indent="-360680">
              <a:lnSpc>
                <a:spcPts val="919"/>
              </a:lnSpc>
              <a:spcBef>
                <a:spcPts val="625"/>
              </a:spcBef>
            </a:pPr>
            <a:r>
              <a:rPr sz="800" spc="-5" dirty="0">
                <a:latin typeface="Arial"/>
                <a:cs typeface="Arial"/>
              </a:rPr>
              <a:t>Nota 1: Las reglas de accesibilidad para las personas comunes pueden diferir de aquellas establecidas para las personas instruidas o  capacitadas eléctricamente (BA4 y BA5) y también pueden variar para diferentes productos y</a:t>
            </a:r>
            <a:r>
              <a:rPr sz="800" spc="85" dirty="0">
                <a:latin typeface="Arial"/>
                <a:cs typeface="Arial"/>
              </a:rPr>
              <a:t> </a:t>
            </a:r>
            <a:r>
              <a:rPr sz="800" spc="-5" dirty="0">
                <a:latin typeface="Arial"/>
                <a:cs typeface="Arial"/>
              </a:rPr>
              <a:t>lugares.</a:t>
            </a:r>
            <a:endParaRPr sz="800">
              <a:latin typeface="Arial"/>
              <a:cs typeface="Arial"/>
            </a:endParaRPr>
          </a:p>
          <a:p>
            <a:pPr marL="372745" marR="5080" indent="-360680">
              <a:lnSpc>
                <a:spcPts val="919"/>
              </a:lnSpc>
              <a:spcBef>
                <a:spcPts val="595"/>
              </a:spcBef>
            </a:pPr>
            <a:r>
              <a:rPr sz="800" spc="-5" dirty="0">
                <a:latin typeface="Arial"/>
                <a:cs typeface="Arial"/>
              </a:rPr>
              <a:t>Nota</a:t>
            </a:r>
            <a:r>
              <a:rPr sz="800" spc="15" dirty="0">
                <a:latin typeface="Arial"/>
                <a:cs typeface="Arial"/>
              </a:rPr>
              <a:t> </a:t>
            </a:r>
            <a:r>
              <a:rPr sz="800" spc="-5" dirty="0">
                <a:latin typeface="Arial"/>
                <a:cs typeface="Arial"/>
              </a:rPr>
              <a:t>2:</a:t>
            </a:r>
            <a:r>
              <a:rPr sz="800" spc="60" dirty="0">
                <a:latin typeface="Arial"/>
                <a:cs typeface="Arial"/>
              </a:rPr>
              <a:t> </a:t>
            </a:r>
            <a:r>
              <a:rPr sz="800" spc="-5" dirty="0">
                <a:latin typeface="Arial"/>
                <a:cs typeface="Arial"/>
              </a:rPr>
              <a:t>Para</a:t>
            </a:r>
            <a:r>
              <a:rPr sz="800" spc="-25" dirty="0">
                <a:latin typeface="Arial"/>
                <a:cs typeface="Arial"/>
              </a:rPr>
              <a:t> </a:t>
            </a:r>
            <a:r>
              <a:rPr sz="800" spc="-5" dirty="0">
                <a:latin typeface="Arial"/>
                <a:cs typeface="Arial"/>
              </a:rPr>
              <a:t>las</a:t>
            </a:r>
            <a:r>
              <a:rPr sz="800" spc="-25" dirty="0">
                <a:latin typeface="Arial"/>
                <a:cs typeface="Arial"/>
              </a:rPr>
              <a:t> </a:t>
            </a:r>
            <a:r>
              <a:rPr sz="800" spc="-5" dirty="0">
                <a:latin typeface="Arial"/>
                <a:cs typeface="Arial"/>
              </a:rPr>
              <a:t>instalaciones,</a:t>
            </a:r>
            <a:r>
              <a:rPr sz="800" spc="-25" dirty="0">
                <a:latin typeface="Arial"/>
                <a:cs typeface="Arial"/>
              </a:rPr>
              <a:t> </a:t>
            </a:r>
            <a:r>
              <a:rPr sz="800" spc="-5" dirty="0">
                <a:latin typeface="Arial"/>
                <a:cs typeface="Arial"/>
              </a:rPr>
              <a:t>redes,</a:t>
            </a:r>
            <a:r>
              <a:rPr sz="800" spc="-25" dirty="0">
                <a:latin typeface="Arial"/>
                <a:cs typeface="Arial"/>
              </a:rPr>
              <a:t> </a:t>
            </a:r>
            <a:r>
              <a:rPr sz="800" spc="-5" dirty="0">
                <a:latin typeface="Arial"/>
                <a:cs typeface="Arial"/>
              </a:rPr>
              <a:t>materiales</a:t>
            </a:r>
            <a:r>
              <a:rPr sz="800" spc="-20" dirty="0">
                <a:latin typeface="Arial"/>
                <a:cs typeface="Arial"/>
              </a:rPr>
              <a:t> </a:t>
            </a:r>
            <a:r>
              <a:rPr sz="800" spc="-5" dirty="0">
                <a:latin typeface="Arial"/>
                <a:cs typeface="Arial"/>
              </a:rPr>
              <a:t>y</a:t>
            </a:r>
            <a:r>
              <a:rPr sz="800" spc="-30" dirty="0">
                <a:latin typeface="Arial"/>
                <a:cs typeface="Arial"/>
              </a:rPr>
              <a:t> </a:t>
            </a:r>
            <a:r>
              <a:rPr sz="800" spc="-5" dirty="0">
                <a:latin typeface="Arial"/>
                <a:cs typeface="Arial"/>
              </a:rPr>
              <a:t>equipos</a:t>
            </a:r>
            <a:r>
              <a:rPr sz="800" spc="-25" dirty="0">
                <a:latin typeface="Arial"/>
                <a:cs typeface="Arial"/>
              </a:rPr>
              <a:t> </a:t>
            </a:r>
            <a:r>
              <a:rPr sz="800" spc="-5" dirty="0">
                <a:latin typeface="Arial"/>
                <a:cs typeface="Arial"/>
              </a:rPr>
              <a:t>de</a:t>
            </a:r>
            <a:r>
              <a:rPr sz="800" spc="-25" dirty="0">
                <a:latin typeface="Arial"/>
                <a:cs typeface="Arial"/>
              </a:rPr>
              <a:t> </a:t>
            </a:r>
            <a:r>
              <a:rPr sz="800" spc="-5" dirty="0">
                <a:latin typeface="Arial"/>
                <a:cs typeface="Arial"/>
              </a:rPr>
              <a:t>alta</a:t>
            </a:r>
            <a:r>
              <a:rPr sz="800" spc="-25" dirty="0">
                <a:latin typeface="Arial"/>
                <a:cs typeface="Arial"/>
              </a:rPr>
              <a:t> </a:t>
            </a:r>
            <a:r>
              <a:rPr sz="800" spc="-5" dirty="0">
                <a:latin typeface="Arial"/>
                <a:cs typeface="Arial"/>
              </a:rPr>
              <a:t>tensión</a:t>
            </a:r>
            <a:r>
              <a:rPr sz="800" spc="-25" dirty="0">
                <a:latin typeface="Arial"/>
                <a:cs typeface="Arial"/>
              </a:rPr>
              <a:t> </a:t>
            </a:r>
            <a:r>
              <a:rPr sz="800" spc="-5" dirty="0">
                <a:latin typeface="Arial"/>
                <a:cs typeface="Arial"/>
              </a:rPr>
              <a:t>(tensiones</a:t>
            </a:r>
            <a:r>
              <a:rPr sz="800" spc="-25" dirty="0">
                <a:latin typeface="Arial"/>
                <a:cs typeface="Arial"/>
              </a:rPr>
              <a:t> </a:t>
            </a:r>
            <a:r>
              <a:rPr sz="800" spc="-5" dirty="0">
                <a:latin typeface="Arial"/>
                <a:cs typeface="Arial"/>
              </a:rPr>
              <a:t>superiores</a:t>
            </a:r>
            <a:r>
              <a:rPr sz="800" spc="-25" dirty="0">
                <a:latin typeface="Arial"/>
                <a:cs typeface="Arial"/>
              </a:rPr>
              <a:t> </a:t>
            </a:r>
            <a:r>
              <a:rPr sz="800" spc="-5" dirty="0">
                <a:latin typeface="Arial"/>
                <a:cs typeface="Arial"/>
              </a:rPr>
              <a:t>a</a:t>
            </a:r>
            <a:r>
              <a:rPr sz="800" spc="-25" dirty="0">
                <a:latin typeface="Arial"/>
                <a:cs typeface="Arial"/>
              </a:rPr>
              <a:t> </a:t>
            </a:r>
            <a:r>
              <a:rPr sz="800" spc="-5" dirty="0">
                <a:latin typeface="Arial"/>
                <a:cs typeface="Arial"/>
              </a:rPr>
              <a:t>1</a:t>
            </a:r>
            <a:r>
              <a:rPr sz="800" spc="-25" dirty="0">
                <a:latin typeface="Arial"/>
                <a:cs typeface="Arial"/>
              </a:rPr>
              <a:t> </a:t>
            </a:r>
            <a:r>
              <a:rPr sz="800" spc="-5" dirty="0">
                <a:latin typeface="Arial"/>
                <a:cs typeface="Arial"/>
              </a:rPr>
              <a:t>KV),</a:t>
            </a:r>
            <a:r>
              <a:rPr sz="800" spc="-25" dirty="0">
                <a:latin typeface="Arial"/>
                <a:cs typeface="Arial"/>
              </a:rPr>
              <a:t> </a:t>
            </a:r>
            <a:r>
              <a:rPr sz="800" spc="-5" dirty="0">
                <a:latin typeface="Arial"/>
                <a:cs typeface="Arial"/>
              </a:rPr>
              <a:t>el</a:t>
            </a:r>
            <a:r>
              <a:rPr sz="800" spc="-25" dirty="0">
                <a:latin typeface="Arial"/>
                <a:cs typeface="Arial"/>
              </a:rPr>
              <a:t> </a:t>
            </a:r>
            <a:r>
              <a:rPr sz="800" spc="-5" dirty="0">
                <a:latin typeface="Arial"/>
                <a:cs typeface="Arial"/>
              </a:rPr>
              <a:t>ingreso</a:t>
            </a:r>
            <a:r>
              <a:rPr sz="800" spc="-25" dirty="0">
                <a:latin typeface="Arial"/>
                <a:cs typeface="Arial"/>
              </a:rPr>
              <a:t> </a:t>
            </a:r>
            <a:r>
              <a:rPr sz="800" spc="-5" dirty="0">
                <a:latin typeface="Arial"/>
                <a:cs typeface="Arial"/>
              </a:rPr>
              <a:t>a</a:t>
            </a:r>
            <a:r>
              <a:rPr sz="800" spc="-15" dirty="0">
                <a:latin typeface="Arial"/>
                <a:cs typeface="Arial"/>
              </a:rPr>
              <a:t> </a:t>
            </a:r>
            <a:r>
              <a:rPr sz="800" spc="-5" dirty="0">
                <a:latin typeface="Arial"/>
                <a:cs typeface="Arial"/>
              </a:rPr>
              <a:t>la</a:t>
            </a:r>
            <a:r>
              <a:rPr sz="800" spc="-15" dirty="0">
                <a:latin typeface="Arial"/>
                <a:cs typeface="Arial"/>
              </a:rPr>
              <a:t> </a:t>
            </a:r>
            <a:r>
              <a:rPr sz="800" spc="-5" dirty="0">
                <a:latin typeface="Arial"/>
                <a:cs typeface="Arial"/>
              </a:rPr>
              <a:t>zona</a:t>
            </a:r>
            <a:r>
              <a:rPr sz="800" spc="-10" dirty="0">
                <a:latin typeface="Arial"/>
                <a:cs typeface="Arial"/>
              </a:rPr>
              <a:t> </a:t>
            </a:r>
            <a:r>
              <a:rPr sz="800" spc="-5" dirty="0">
                <a:latin typeface="Arial"/>
                <a:cs typeface="Arial"/>
              </a:rPr>
              <a:t>peligrosa</a:t>
            </a:r>
            <a:r>
              <a:rPr sz="800" spc="-15" dirty="0">
                <a:latin typeface="Arial"/>
                <a:cs typeface="Arial"/>
              </a:rPr>
              <a:t> </a:t>
            </a:r>
            <a:r>
              <a:rPr sz="800" spc="-5" dirty="0">
                <a:latin typeface="Arial"/>
                <a:cs typeface="Arial"/>
              </a:rPr>
              <a:t>es  considerado como equivalente al contacto con partes activas</a:t>
            </a:r>
            <a:r>
              <a:rPr sz="800" spc="45" dirty="0">
                <a:latin typeface="Arial"/>
                <a:cs typeface="Arial"/>
              </a:rPr>
              <a:t> </a:t>
            </a:r>
            <a:r>
              <a:rPr sz="800" spc="-5" dirty="0">
                <a:latin typeface="Arial"/>
                <a:cs typeface="Arial"/>
              </a:rPr>
              <a:t>peligrosas.</a:t>
            </a:r>
            <a:endParaRPr sz="800">
              <a:latin typeface="Arial"/>
              <a:cs typeface="Arial"/>
            </a:endParaRPr>
          </a:p>
          <a:p>
            <a:pPr marL="372745" marR="5080" indent="-360680">
              <a:lnSpc>
                <a:spcPts val="919"/>
              </a:lnSpc>
              <a:spcBef>
                <a:spcPts val="595"/>
              </a:spcBef>
            </a:pPr>
            <a:r>
              <a:rPr sz="800" spc="-5" dirty="0">
                <a:latin typeface="Arial"/>
                <a:cs typeface="Arial"/>
              </a:rPr>
              <a:t>Nota 3: La ISO/IEC Guide 51 indica en 3.13 lo siguiente: “Uso proyectado, es el uso de un </a:t>
            </a:r>
            <a:r>
              <a:rPr sz="800" dirty="0">
                <a:latin typeface="Arial"/>
                <a:cs typeface="Arial"/>
              </a:rPr>
              <a:t>producto, </a:t>
            </a:r>
            <a:r>
              <a:rPr sz="800" spc="-5" dirty="0">
                <a:latin typeface="Arial"/>
                <a:cs typeface="Arial"/>
              </a:rPr>
              <a:t>un proceso o un servicio de acuerdo  con la información proporcionada por el</a:t>
            </a:r>
            <a:r>
              <a:rPr sz="800" spc="25" dirty="0">
                <a:latin typeface="Arial"/>
                <a:cs typeface="Arial"/>
              </a:rPr>
              <a:t> </a:t>
            </a:r>
            <a:r>
              <a:rPr sz="800" spc="-5" dirty="0">
                <a:latin typeface="Arial"/>
                <a:cs typeface="Arial"/>
              </a:rPr>
              <a:t>proveedor”.</a:t>
            </a:r>
            <a:endParaRPr sz="800">
              <a:latin typeface="Arial"/>
              <a:cs typeface="Arial"/>
            </a:endParaRPr>
          </a:p>
          <a:p>
            <a:pPr marL="372745" marR="5080" indent="-360680">
              <a:lnSpc>
                <a:spcPts val="919"/>
              </a:lnSpc>
              <a:spcBef>
                <a:spcPts val="600"/>
              </a:spcBef>
            </a:pPr>
            <a:r>
              <a:rPr sz="800" spc="-5" dirty="0">
                <a:latin typeface="Arial"/>
                <a:cs typeface="Arial"/>
              </a:rPr>
              <a:t>Nota 4: La IEC Guide 104 indica en 2.7 lo siguiente: “Condición normal, es la condición en la cual todos los medios de protección están  intactos”.</a:t>
            </a:r>
            <a:endParaRPr sz="800">
              <a:latin typeface="Arial"/>
              <a:cs typeface="Arial"/>
            </a:endParaRPr>
          </a:p>
          <a:p>
            <a:pPr marL="372745" marR="5080" indent="-360680">
              <a:lnSpc>
                <a:spcPts val="919"/>
              </a:lnSpc>
              <a:spcBef>
                <a:spcPts val="595"/>
              </a:spcBef>
            </a:pPr>
            <a:r>
              <a:rPr sz="800" spc="-5" dirty="0">
                <a:latin typeface="Arial"/>
                <a:cs typeface="Arial"/>
              </a:rPr>
              <a:t>Nota</a:t>
            </a:r>
            <a:r>
              <a:rPr sz="800" spc="15" dirty="0">
                <a:latin typeface="Arial"/>
                <a:cs typeface="Arial"/>
              </a:rPr>
              <a:t> </a:t>
            </a:r>
            <a:r>
              <a:rPr sz="800" spc="-5" dirty="0">
                <a:latin typeface="Arial"/>
                <a:cs typeface="Arial"/>
              </a:rPr>
              <a:t>5:</a:t>
            </a:r>
            <a:r>
              <a:rPr sz="800" spc="55" dirty="0">
                <a:latin typeface="Arial"/>
                <a:cs typeface="Arial"/>
              </a:rPr>
              <a:t> </a:t>
            </a:r>
            <a:r>
              <a:rPr sz="800" spc="-5" dirty="0">
                <a:latin typeface="Arial"/>
                <a:cs typeface="Arial"/>
              </a:rPr>
              <a:t>La</a:t>
            </a:r>
            <a:r>
              <a:rPr sz="800" spc="-25" dirty="0">
                <a:latin typeface="Arial"/>
                <a:cs typeface="Arial"/>
              </a:rPr>
              <a:t> </a:t>
            </a:r>
            <a:r>
              <a:rPr sz="800" spc="-5" dirty="0">
                <a:latin typeface="Arial"/>
                <a:cs typeface="Arial"/>
              </a:rPr>
              <a:t>IEC</a:t>
            </a:r>
            <a:r>
              <a:rPr sz="800" spc="-30" dirty="0">
                <a:latin typeface="Arial"/>
                <a:cs typeface="Arial"/>
              </a:rPr>
              <a:t> </a:t>
            </a:r>
            <a:r>
              <a:rPr sz="800" spc="-5" dirty="0">
                <a:latin typeface="Arial"/>
                <a:cs typeface="Arial"/>
              </a:rPr>
              <a:t>Guide</a:t>
            </a:r>
            <a:r>
              <a:rPr sz="800" spc="-25" dirty="0">
                <a:latin typeface="Arial"/>
                <a:cs typeface="Arial"/>
              </a:rPr>
              <a:t> </a:t>
            </a:r>
            <a:r>
              <a:rPr sz="800" spc="-5" dirty="0">
                <a:latin typeface="Arial"/>
                <a:cs typeface="Arial"/>
              </a:rPr>
              <a:t>104</a:t>
            </a:r>
            <a:r>
              <a:rPr sz="800" spc="-30" dirty="0">
                <a:latin typeface="Arial"/>
                <a:cs typeface="Arial"/>
              </a:rPr>
              <a:t> </a:t>
            </a:r>
            <a:r>
              <a:rPr sz="800" spc="-5" dirty="0">
                <a:latin typeface="Arial"/>
                <a:cs typeface="Arial"/>
              </a:rPr>
              <a:t>indica</a:t>
            </a:r>
            <a:r>
              <a:rPr sz="800" spc="-25" dirty="0">
                <a:latin typeface="Arial"/>
                <a:cs typeface="Arial"/>
              </a:rPr>
              <a:t> </a:t>
            </a:r>
            <a:r>
              <a:rPr sz="800" spc="-5" dirty="0">
                <a:latin typeface="Arial"/>
                <a:cs typeface="Arial"/>
              </a:rPr>
              <a:t>en</a:t>
            </a:r>
            <a:r>
              <a:rPr sz="800" spc="-30" dirty="0">
                <a:latin typeface="Arial"/>
                <a:cs typeface="Arial"/>
              </a:rPr>
              <a:t> </a:t>
            </a:r>
            <a:r>
              <a:rPr sz="800" spc="-5" dirty="0">
                <a:latin typeface="Arial"/>
                <a:cs typeface="Arial"/>
              </a:rPr>
              <a:t>2.8</a:t>
            </a:r>
            <a:r>
              <a:rPr sz="800" spc="-25" dirty="0">
                <a:latin typeface="Arial"/>
                <a:cs typeface="Arial"/>
              </a:rPr>
              <a:t> </a:t>
            </a:r>
            <a:r>
              <a:rPr sz="800" spc="-5" dirty="0">
                <a:latin typeface="Arial"/>
                <a:cs typeface="Arial"/>
              </a:rPr>
              <a:t>lo</a:t>
            </a:r>
            <a:r>
              <a:rPr sz="800" spc="-25" dirty="0">
                <a:latin typeface="Arial"/>
                <a:cs typeface="Arial"/>
              </a:rPr>
              <a:t> </a:t>
            </a:r>
            <a:r>
              <a:rPr sz="800" spc="-5" dirty="0">
                <a:latin typeface="Arial"/>
                <a:cs typeface="Arial"/>
              </a:rPr>
              <a:t>siguiente:</a:t>
            </a:r>
            <a:r>
              <a:rPr sz="800" spc="-25" dirty="0">
                <a:latin typeface="Arial"/>
                <a:cs typeface="Arial"/>
              </a:rPr>
              <a:t> </a:t>
            </a:r>
            <a:r>
              <a:rPr sz="800" spc="-5" dirty="0">
                <a:latin typeface="Arial"/>
                <a:cs typeface="Arial"/>
              </a:rPr>
              <a:t>“Condición</a:t>
            </a:r>
            <a:r>
              <a:rPr sz="800" spc="-30" dirty="0">
                <a:latin typeface="Arial"/>
                <a:cs typeface="Arial"/>
              </a:rPr>
              <a:t> </a:t>
            </a:r>
            <a:r>
              <a:rPr sz="800" spc="-5" dirty="0">
                <a:latin typeface="Arial"/>
                <a:cs typeface="Arial"/>
              </a:rPr>
              <a:t>de</a:t>
            </a:r>
            <a:r>
              <a:rPr sz="800" spc="-15" dirty="0">
                <a:latin typeface="Arial"/>
                <a:cs typeface="Arial"/>
              </a:rPr>
              <a:t> </a:t>
            </a:r>
            <a:r>
              <a:rPr sz="800" spc="-5" dirty="0">
                <a:latin typeface="Arial"/>
                <a:cs typeface="Arial"/>
              </a:rPr>
              <a:t>defecto</a:t>
            </a:r>
            <a:r>
              <a:rPr sz="800" spc="-20" dirty="0">
                <a:latin typeface="Arial"/>
                <a:cs typeface="Arial"/>
              </a:rPr>
              <a:t> </a:t>
            </a:r>
            <a:r>
              <a:rPr sz="800" spc="-5" dirty="0">
                <a:latin typeface="Arial"/>
                <a:cs typeface="Arial"/>
              </a:rPr>
              <a:t>simple</a:t>
            </a:r>
            <a:r>
              <a:rPr sz="800" spc="-15" dirty="0">
                <a:latin typeface="Arial"/>
                <a:cs typeface="Arial"/>
              </a:rPr>
              <a:t> </a:t>
            </a:r>
            <a:r>
              <a:rPr sz="800" spc="-5" dirty="0">
                <a:latin typeface="Arial"/>
                <a:cs typeface="Arial"/>
              </a:rPr>
              <a:t>o</a:t>
            </a:r>
            <a:r>
              <a:rPr sz="800" spc="-15" dirty="0">
                <a:latin typeface="Arial"/>
                <a:cs typeface="Arial"/>
              </a:rPr>
              <a:t> </a:t>
            </a:r>
            <a:r>
              <a:rPr sz="800" spc="-5" dirty="0">
                <a:latin typeface="Arial"/>
                <a:cs typeface="Arial"/>
              </a:rPr>
              <a:t>de</a:t>
            </a:r>
            <a:r>
              <a:rPr sz="800" spc="-20" dirty="0">
                <a:latin typeface="Arial"/>
                <a:cs typeface="Arial"/>
              </a:rPr>
              <a:t> </a:t>
            </a:r>
            <a:r>
              <a:rPr sz="800" spc="-5" dirty="0">
                <a:latin typeface="Arial"/>
                <a:cs typeface="Arial"/>
              </a:rPr>
              <a:t>primer</a:t>
            </a:r>
            <a:r>
              <a:rPr sz="800" spc="-15" dirty="0">
                <a:latin typeface="Arial"/>
                <a:cs typeface="Arial"/>
              </a:rPr>
              <a:t> </a:t>
            </a:r>
            <a:r>
              <a:rPr sz="800" spc="-5" dirty="0">
                <a:latin typeface="Arial"/>
                <a:cs typeface="Arial"/>
              </a:rPr>
              <a:t>defecto,</a:t>
            </a:r>
            <a:r>
              <a:rPr sz="800" spc="-15" dirty="0">
                <a:latin typeface="Arial"/>
                <a:cs typeface="Arial"/>
              </a:rPr>
              <a:t> </a:t>
            </a:r>
            <a:r>
              <a:rPr sz="800" spc="-5" dirty="0">
                <a:latin typeface="Arial"/>
                <a:cs typeface="Arial"/>
              </a:rPr>
              <a:t>es</a:t>
            </a:r>
            <a:r>
              <a:rPr sz="800" spc="-20" dirty="0">
                <a:latin typeface="Arial"/>
                <a:cs typeface="Arial"/>
              </a:rPr>
              <a:t> </a:t>
            </a:r>
            <a:r>
              <a:rPr sz="800" spc="-5" dirty="0">
                <a:latin typeface="Arial"/>
                <a:cs typeface="Arial"/>
              </a:rPr>
              <a:t>la</a:t>
            </a:r>
            <a:r>
              <a:rPr sz="800" spc="-15" dirty="0">
                <a:latin typeface="Arial"/>
                <a:cs typeface="Arial"/>
              </a:rPr>
              <a:t> </a:t>
            </a:r>
            <a:r>
              <a:rPr sz="800" spc="-5" dirty="0">
                <a:latin typeface="Arial"/>
                <a:cs typeface="Arial"/>
              </a:rPr>
              <a:t>condición</a:t>
            </a:r>
            <a:r>
              <a:rPr sz="800" spc="-15" dirty="0">
                <a:latin typeface="Arial"/>
                <a:cs typeface="Arial"/>
              </a:rPr>
              <a:t> </a:t>
            </a:r>
            <a:r>
              <a:rPr sz="800" spc="-5" dirty="0">
                <a:latin typeface="Arial"/>
                <a:cs typeface="Arial"/>
              </a:rPr>
              <a:t>en</a:t>
            </a:r>
            <a:r>
              <a:rPr sz="800" spc="-20" dirty="0">
                <a:latin typeface="Arial"/>
                <a:cs typeface="Arial"/>
              </a:rPr>
              <a:t> </a:t>
            </a:r>
            <a:r>
              <a:rPr sz="800" spc="-5" dirty="0">
                <a:latin typeface="Arial"/>
                <a:cs typeface="Arial"/>
              </a:rPr>
              <a:t>la</a:t>
            </a:r>
            <a:r>
              <a:rPr sz="800" spc="-15" dirty="0">
                <a:latin typeface="Arial"/>
                <a:cs typeface="Arial"/>
              </a:rPr>
              <a:t> </a:t>
            </a:r>
            <a:r>
              <a:rPr sz="800" spc="-5" dirty="0">
                <a:latin typeface="Arial"/>
                <a:cs typeface="Arial"/>
              </a:rPr>
              <a:t>cual</a:t>
            </a:r>
            <a:r>
              <a:rPr sz="800" spc="-20" dirty="0">
                <a:latin typeface="Arial"/>
                <a:cs typeface="Arial"/>
              </a:rPr>
              <a:t> </a:t>
            </a:r>
            <a:r>
              <a:rPr sz="800" spc="-5" dirty="0">
                <a:latin typeface="Arial"/>
                <a:cs typeface="Arial"/>
              </a:rPr>
              <a:t>un</a:t>
            </a:r>
            <a:r>
              <a:rPr sz="800" spc="-15" dirty="0">
                <a:latin typeface="Arial"/>
                <a:cs typeface="Arial"/>
              </a:rPr>
              <a:t> </a:t>
            </a:r>
            <a:r>
              <a:rPr sz="800" spc="-5" dirty="0">
                <a:latin typeface="Arial"/>
                <a:cs typeface="Arial"/>
              </a:rPr>
              <a:t>medio  de</a:t>
            </a:r>
            <a:r>
              <a:rPr sz="800" spc="10" dirty="0">
                <a:latin typeface="Arial"/>
                <a:cs typeface="Arial"/>
              </a:rPr>
              <a:t> </a:t>
            </a:r>
            <a:r>
              <a:rPr sz="800" spc="-5" dirty="0">
                <a:latin typeface="Arial"/>
                <a:cs typeface="Arial"/>
              </a:rPr>
              <a:t>protección</a:t>
            </a:r>
            <a:r>
              <a:rPr sz="800" spc="10" dirty="0">
                <a:latin typeface="Arial"/>
                <a:cs typeface="Arial"/>
              </a:rPr>
              <a:t> </a:t>
            </a:r>
            <a:r>
              <a:rPr sz="800" spc="-5" dirty="0">
                <a:latin typeface="Arial"/>
                <a:cs typeface="Arial"/>
              </a:rPr>
              <a:t>contra</a:t>
            </a:r>
            <a:r>
              <a:rPr sz="800" spc="10" dirty="0">
                <a:latin typeface="Arial"/>
                <a:cs typeface="Arial"/>
              </a:rPr>
              <a:t> </a:t>
            </a:r>
            <a:r>
              <a:rPr sz="800" spc="-5" dirty="0">
                <a:latin typeface="Arial"/>
                <a:cs typeface="Arial"/>
              </a:rPr>
              <a:t>los</a:t>
            </a:r>
            <a:r>
              <a:rPr sz="800" spc="10" dirty="0">
                <a:latin typeface="Arial"/>
                <a:cs typeface="Arial"/>
              </a:rPr>
              <a:t> </a:t>
            </a:r>
            <a:r>
              <a:rPr sz="800" spc="-5" dirty="0">
                <a:latin typeface="Arial"/>
                <a:cs typeface="Arial"/>
              </a:rPr>
              <a:t>riesgos</a:t>
            </a:r>
            <a:r>
              <a:rPr sz="800" spc="10" dirty="0">
                <a:latin typeface="Arial"/>
                <a:cs typeface="Arial"/>
              </a:rPr>
              <a:t> </a:t>
            </a:r>
            <a:r>
              <a:rPr sz="800" spc="-5" dirty="0">
                <a:latin typeface="Arial"/>
                <a:cs typeface="Arial"/>
              </a:rPr>
              <a:t>o</a:t>
            </a:r>
            <a:r>
              <a:rPr sz="800" spc="10" dirty="0">
                <a:latin typeface="Arial"/>
                <a:cs typeface="Arial"/>
              </a:rPr>
              <a:t> </a:t>
            </a:r>
            <a:r>
              <a:rPr sz="800" spc="-5" dirty="0">
                <a:latin typeface="Arial"/>
                <a:cs typeface="Arial"/>
              </a:rPr>
              <a:t>peligros</a:t>
            </a:r>
            <a:r>
              <a:rPr sz="800" spc="10" dirty="0">
                <a:latin typeface="Arial"/>
                <a:cs typeface="Arial"/>
              </a:rPr>
              <a:t> </a:t>
            </a:r>
            <a:r>
              <a:rPr sz="800" spc="-5" dirty="0">
                <a:latin typeface="Arial"/>
                <a:cs typeface="Arial"/>
              </a:rPr>
              <a:t>está</a:t>
            </a:r>
            <a:r>
              <a:rPr sz="800" spc="10" dirty="0">
                <a:latin typeface="Arial"/>
                <a:cs typeface="Arial"/>
              </a:rPr>
              <a:t> </a:t>
            </a:r>
            <a:r>
              <a:rPr sz="800" dirty="0">
                <a:latin typeface="Arial"/>
                <a:cs typeface="Arial"/>
              </a:rPr>
              <a:t>defectuoso</a:t>
            </a:r>
            <a:r>
              <a:rPr sz="800" spc="10" dirty="0">
                <a:latin typeface="Arial"/>
                <a:cs typeface="Arial"/>
              </a:rPr>
              <a:t> </a:t>
            </a:r>
            <a:r>
              <a:rPr sz="800" spc="-5" dirty="0">
                <a:latin typeface="Arial"/>
                <a:cs typeface="Arial"/>
              </a:rPr>
              <a:t>o</a:t>
            </a:r>
            <a:r>
              <a:rPr sz="800" spc="10" dirty="0">
                <a:latin typeface="Arial"/>
                <a:cs typeface="Arial"/>
              </a:rPr>
              <a:t> </a:t>
            </a:r>
            <a:r>
              <a:rPr sz="800" spc="-5" dirty="0">
                <a:latin typeface="Arial"/>
                <a:cs typeface="Arial"/>
              </a:rPr>
              <a:t>se</a:t>
            </a:r>
            <a:r>
              <a:rPr sz="800" spc="10" dirty="0">
                <a:latin typeface="Arial"/>
                <a:cs typeface="Arial"/>
              </a:rPr>
              <a:t> </a:t>
            </a:r>
            <a:r>
              <a:rPr sz="800" spc="-5" dirty="0">
                <a:latin typeface="Arial"/>
                <a:cs typeface="Arial"/>
              </a:rPr>
              <a:t>presenta</a:t>
            </a:r>
            <a:r>
              <a:rPr sz="800" spc="10" dirty="0">
                <a:latin typeface="Arial"/>
                <a:cs typeface="Arial"/>
              </a:rPr>
              <a:t> </a:t>
            </a:r>
            <a:r>
              <a:rPr sz="800" spc="-5" dirty="0">
                <a:latin typeface="Arial"/>
                <a:cs typeface="Arial"/>
              </a:rPr>
              <a:t>un</a:t>
            </a:r>
            <a:r>
              <a:rPr sz="800" spc="10" dirty="0">
                <a:latin typeface="Arial"/>
                <a:cs typeface="Arial"/>
              </a:rPr>
              <a:t> </a:t>
            </a:r>
            <a:r>
              <a:rPr sz="800" spc="-5" dirty="0">
                <a:latin typeface="Arial"/>
                <a:cs typeface="Arial"/>
              </a:rPr>
              <a:t>defecto</a:t>
            </a:r>
            <a:r>
              <a:rPr sz="800" spc="10" dirty="0">
                <a:latin typeface="Arial"/>
                <a:cs typeface="Arial"/>
              </a:rPr>
              <a:t> </a:t>
            </a:r>
            <a:r>
              <a:rPr sz="800" spc="-5" dirty="0">
                <a:latin typeface="Arial"/>
                <a:cs typeface="Arial"/>
              </a:rPr>
              <a:t>que</a:t>
            </a:r>
            <a:r>
              <a:rPr sz="800" spc="10" dirty="0">
                <a:latin typeface="Arial"/>
                <a:cs typeface="Arial"/>
              </a:rPr>
              <a:t> </a:t>
            </a:r>
            <a:r>
              <a:rPr sz="800" spc="-5" dirty="0">
                <a:latin typeface="Arial"/>
                <a:cs typeface="Arial"/>
              </a:rPr>
              <a:t>puede</a:t>
            </a:r>
            <a:r>
              <a:rPr sz="800" spc="10" dirty="0">
                <a:latin typeface="Arial"/>
                <a:cs typeface="Arial"/>
              </a:rPr>
              <a:t> </a:t>
            </a:r>
            <a:r>
              <a:rPr sz="800" spc="-5" dirty="0">
                <a:latin typeface="Arial"/>
                <a:cs typeface="Arial"/>
              </a:rPr>
              <a:t>causar</a:t>
            </a:r>
            <a:r>
              <a:rPr sz="800" spc="10" dirty="0">
                <a:latin typeface="Arial"/>
                <a:cs typeface="Arial"/>
              </a:rPr>
              <a:t> </a:t>
            </a:r>
            <a:r>
              <a:rPr sz="800" spc="-5" dirty="0">
                <a:latin typeface="Arial"/>
                <a:cs typeface="Arial"/>
              </a:rPr>
              <a:t>un</a:t>
            </a:r>
            <a:r>
              <a:rPr sz="800" spc="10" dirty="0">
                <a:latin typeface="Arial"/>
                <a:cs typeface="Arial"/>
              </a:rPr>
              <a:t> </a:t>
            </a:r>
            <a:r>
              <a:rPr sz="800" spc="-5" dirty="0">
                <a:latin typeface="Arial"/>
                <a:cs typeface="Arial"/>
              </a:rPr>
              <a:t>riesgo</a:t>
            </a:r>
            <a:r>
              <a:rPr sz="800" spc="10" dirty="0">
                <a:latin typeface="Arial"/>
                <a:cs typeface="Arial"/>
              </a:rPr>
              <a:t> </a:t>
            </a:r>
            <a:r>
              <a:rPr sz="800" spc="-5" dirty="0">
                <a:latin typeface="Arial"/>
                <a:cs typeface="Arial"/>
              </a:rPr>
              <a:t>o</a:t>
            </a:r>
            <a:r>
              <a:rPr sz="800" spc="10" dirty="0">
                <a:latin typeface="Arial"/>
                <a:cs typeface="Arial"/>
              </a:rPr>
              <a:t> </a:t>
            </a:r>
            <a:r>
              <a:rPr sz="800" spc="-5" dirty="0">
                <a:latin typeface="Arial"/>
                <a:cs typeface="Arial"/>
              </a:rPr>
              <a:t>peligro”.</a:t>
            </a:r>
            <a:endParaRPr sz="800">
              <a:latin typeface="Arial"/>
              <a:cs typeface="Arial"/>
            </a:endParaRPr>
          </a:p>
          <a:p>
            <a:pPr marL="12700" marR="5715" algn="just">
              <a:lnSpc>
                <a:spcPts val="1150"/>
              </a:lnSpc>
              <a:spcBef>
                <a:spcPts val="605"/>
              </a:spcBef>
            </a:pPr>
            <a:r>
              <a:rPr sz="1000" dirty="0">
                <a:latin typeface="Arial"/>
                <a:cs typeface="Arial"/>
              </a:rPr>
              <a:t>La protección en las condiciones normales es proporcionada o asegurada por la protección básica y la pro-  tección en las condiciones de defecto simple es proporcionada o asegurada por una protección en caso de  defecto. Las medidas de protección reforzadas aseguran la protección en ambos</a:t>
            </a:r>
            <a:r>
              <a:rPr sz="1000" spc="-50" dirty="0">
                <a:latin typeface="Arial"/>
                <a:cs typeface="Arial"/>
              </a:rPr>
              <a:t> </a:t>
            </a:r>
            <a:r>
              <a:rPr sz="1000" dirty="0">
                <a:latin typeface="Arial"/>
                <a:cs typeface="Arial"/>
              </a:rPr>
              <a:t>casos.</a:t>
            </a:r>
            <a:endParaRPr sz="1000">
              <a:latin typeface="Arial"/>
              <a:cs typeface="Arial"/>
            </a:endParaRPr>
          </a:p>
          <a:p>
            <a:pPr marL="12700" marR="5080" algn="just">
              <a:lnSpc>
                <a:spcPct val="97300"/>
              </a:lnSpc>
              <a:spcBef>
                <a:spcPts val="580"/>
              </a:spcBef>
            </a:pPr>
            <a:r>
              <a:rPr sz="1000" dirty="0">
                <a:latin typeface="Arial"/>
                <a:cs typeface="Arial"/>
              </a:rPr>
              <a:t>Con el fin de satisfacer la </a:t>
            </a:r>
            <a:r>
              <a:rPr sz="1000" b="1" spc="-5" dirty="0">
                <a:latin typeface="Arial"/>
                <a:cs typeface="Arial"/>
              </a:rPr>
              <a:t>regla </a:t>
            </a:r>
            <a:r>
              <a:rPr sz="1000" b="1" dirty="0">
                <a:latin typeface="Arial"/>
                <a:cs typeface="Arial"/>
              </a:rPr>
              <a:t>fundamental de protección </a:t>
            </a:r>
            <a:r>
              <a:rPr sz="1000" b="1" spc="-5" dirty="0">
                <a:latin typeface="Arial"/>
                <a:cs typeface="Arial"/>
              </a:rPr>
              <a:t>contra </a:t>
            </a:r>
            <a:r>
              <a:rPr sz="1000" b="1" dirty="0">
                <a:latin typeface="Arial"/>
                <a:cs typeface="Arial"/>
              </a:rPr>
              <a:t>los </a:t>
            </a:r>
            <a:r>
              <a:rPr sz="1000" b="1" spc="-5" dirty="0">
                <a:latin typeface="Arial"/>
                <a:cs typeface="Arial"/>
              </a:rPr>
              <a:t>choques eléctricos </a:t>
            </a:r>
            <a:r>
              <a:rPr sz="1000" dirty="0">
                <a:latin typeface="Arial"/>
                <a:cs typeface="Arial"/>
              </a:rPr>
              <a:t>en las  </a:t>
            </a:r>
            <a:r>
              <a:rPr sz="1000" b="1" spc="-5" dirty="0">
                <a:latin typeface="Arial"/>
                <a:cs typeface="Arial"/>
              </a:rPr>
              <a:t>condiciones normales</a:t>
            </a:r>
            <a:r>
              <a:rPr sz="1000" spc="-5" dirty="0">
                <a:latin typeface="Arial"/>
                <a:cs typeface="Arial"/>
              </a:rPr>
              <a:t>, </a:t>
            </a:r>
            <a:r>
              <a:rPr sz="1000" dirty="0">
                <a:latin typeface="Arial"/>
                <a:cs typeface="Arial"/>
              </a:rPr>
              <a:t>es necesaria una </a:t>
            </a:r>
            <a:r>
              <a:rPr sz="1000" b="1" dirty="0">
                <a:latin typeface="Arial"/>
                <a:cs typeface="Arial"/>
              </a:rPr>
              <a:t>protección básica</a:t>
            </a:r>
            <a:r>
              <a:rPr sz="1000" dirty="0">
                <a:latin typeface="Arial"/>
                <a:cs typeface="Arial"/>
              </a:rPr>
              <a:t>. Para las instalaciones, equipos y sistemas</a:t>
            </a:r>
            <a:r>
              <a:rPr sz="1000" spc="-185" dirty="0">
                <a:latin typeface="Arial"/>
                <a:cs typeface="Arial"/>
              </a:rPr>
              <a:t> </a:t>
            </a:r>
            <a:r>
              <a:rPr sz="1000" dirty="0">
                <a:latin typeface="Arial"/>
                <a:cs typeface="Arial"/>
              </a:rPr>
              <a:t>de  baja tensión, la protección básica corresponde generalmente a la protección contra los </a:t>
            </a:r>
            <a:r>
              <a:rPr sz="1000" b="1" dirty="0">
                <a:latin typeface="Arial"/>
                <a:cs typeface="Arial"/>
              </a:rPr>
              <a:t>contactos directos  </a:t>
            </a:r>
            <a:r>
              <a:rPr sz="1000" dirty="0">
                <a:latin typeface="Arial"/>
                <a:cs typeface="Arial"/>
              </a:rPr>
              <a:t>empleada en esta</a:t>
            </a:r>
            <a:r>
              <a:rPr sz="1000" spc="-20" dirty="0">
                <a:latin typeface="Arial"/>
                <a:cs typeface="Arial"/>
              </a:rPr>
              <a:t> </a:t>
            </a:r>
            <a:r>
              <a:rPr sz="1000" dirty="0">
                <a:latin typeface="Arial"/>
                <a:cs typeface="Arial"/>
              </a:rPr>
              <a:t>Reglamentación.</a:t>
            </a:r>
            <a:endParaRPr sz="1000">
              <a:latin typeface="Arial"/>
              <a:cs typeface="Aria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97636"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117</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970070" y="415334"/>
            <a:ext cx="347383"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37179" y="865424"/>
            <a:ext cx="6249670" cy="9002395"/>
          </a:xfrm>
          <a:prstGeom prst="rect">
            <a:avLst/>
          </a:prstGeom>
        </p:spPr>
        <p:txBody>
          <a:bodyPr vert="horz" wrap="square" lIns="0" tIns="82550" rIns="0" bIns="0" rtlCol="0">
            <a:spAutoFit/>
          </a:bodyPr>
          <a:lstStyle/>
          <a:p>
            <a:pPr marL="63500" algn="just">
              <a:lnSpc>
                <a:spcPct val="100000"/>
              </a:lnSpc>
              <a:spcBef>
                <a:spcPts val="650"/>
              </a:spcBef>
            </a:pPr>
            <a:r>
              <a:rPr sz="1000" spc="-10" dirty="0">
                <a:latin typeface="Arial"/>
                <a:cs typeface="Arial"/>
              </a:rPr>
              <a:t>Se </a:t>
            </a:r>
            <a:r>
              <a:rPr sz="1000" spc="-15" dirty="0">
                <a:latin typeface="Arial"/>
                <a:cs typeface="Arial"/>
              </a:rPr>
              <a:t>deben </a:t>
            </a:r>
            <a:r>
              <a:rPr sz="1000" spc="-20" dirty="0">
                <a:latin typeface="Arial"/>
                <a:cs typeface="Arial"/>
              </a:rPr>
              <a:t>considerar </a:t>
            </a:r>
            <a:r>
              <a:rPr sz="1000" b="1" spc="-20" dirty="0">
                <a:latin typeface="Arial"/>
                <a:cs typeface="Arial"/>
              </a:rPr>
              <a:t>“Condiciones </a:t>
            </a:r>
            <a:r>
              <a:rPr sz="1000" b="1" spc="-10" dirty="0">
                <a:latin typeface="Arial"/>
                <a:cs typeface="Arial"/>
              </a:rPr>
              <a:t>de </a:t>
            </a:r>
            <a:r>
              <a:rPr sz="1000" b="1" spc="-20" dirty="0">
                <a:latin typeface="Arial"/>
                <a:cs typeface="Arial"/>
              </a:rPr>
              <a:t>defecto simple”</a:t>
            </a:r>
            <a:r>
              <a:rPr sz="1000" b="1" spc="-175" dirty="0">
                <a:latin typeface="Arial"/>
                <a:cs typeface="Arial"/>
              </a:rPr>
              <a:t> </a:t>
            </a:r>
            <a:r>
              <a:rPr sz="1000" spc="-15" dirty="0">
                <a:latin typeface="Arial"/>
                <a:cs typeface="Arial"/>
              </a:rPr>
              <a:t>si:</a:t>
            </a:r>
            <a:endParaRPr sz="1000">
              <a:latin typeface="Arial"/>
              <a:cs typeface="Arial"/>
            </a:endParaRPr>
          </a:p>
          <a:p>
            <a:pPr marL="649605" marR="56515" indent="-226695" algn="just">
              <a:lnSpc>
                <a:spcPts val="1150"/>
              </a:lnSpc>
              <a:spcBef>
                <a:spcPts val="630"/>
              </a:spcBef>
              <a:buAutoNum type="alphaLcParenR"/>
              <a:tabLst>
                <a:tab pos="652780" algn="l"/>
              </a:tabLst>
            </a:pPr>
            <a:r>
              <a:rPr sz="1000" spc="-15" dirty="0">
                <a:latin typeface="Arial"/>
                <a:cs typeface="Arial"/>
              </a:rPr>
              <a:t>una parte </a:t>
            </a:r>
            <a:r>
              <a:rPr sz="1000" spc="-20" dirty="0">
                <a:latin typeface="Arial"/>
                <a:cs typeface="Arial"/>
              </a:rPr>
              <a:t>activa, accesible </a:t>
            </a:r>
            <a:r>
              <a:rPr sz="1000" spc="-10" dirty="0">
                <a:latin typeface="Arial"/>
                <a:cs typeface="Arial"/>
              </a:rPr>
              <a:t>no </a:t>
            </a:r>
            <a:r>
              <a:rPr sz="1000" spc="-20" dirty="0">
                <a:latin typeface="Arial"/>
                <a:cs typeface="Arial"/>
              </a:rPr>
              <a:t>peligrosa </a:t>
            </a:r>
            <a:r>
              <a:rPr sz="1000" spc="-10" dirty="0">
                <a:latin typeface="Arial"/>
                <a:cs typeface="Arial"/>
              </a:rPr>
              <a:t>se </a:t>
            </a:r>
            <a:r>
              <a:rPr sz="1000" spc="-20" dirty="0">
                <a:latin typeface="Arial"/>
                <a:cs typeface="Arial"/>
              </a:rPr>
              <a:t>vuelve </a:t>
            </a:r>
            <a:r>
              <a:rPr sz="1000" spc="-15" dirty="0">
                <a:latin typeface="Arial"/>
                <a:cs typeface="Arial"/>
              </a:rPr>
              <a:t>una parte </a:t>
            </a:r>
            <a:r>
              <a:rPr sz="1000" spc="-20" dirty="0">
                <a:latin typeface="Arial"/>
                <a:cs typeface="Arial"/>
              </a:rPr>
              <a:t>activa peligrosa </a:t>
            </a:r>
            <a:r>
              <a:rPr sz="1000" spc="-15" dirty="0">
                <a:latin typeface="Arial"/>
                <a:cs typeface="Arial"/>
              </a:rPr>
              <a:t>(por </a:t>
            </a:r>
            <a:r>
              <a:rPr sz="1000" spc="-20" dirty="0">
                <a:latin typeface="Arial"/>
                <a:cs typeface="Arial"/>
              </a:rPr>
              <a:t>ejemplo </a:t>
            </a:r>
            <a:r>
              <a:rPr sz="1000" spc="-10" dirty="0">
                <a:latin typeface="Arial"/>
                <a:cs typeface="Arial"/>
              </a:rPr>
              <a:t>en </a:t>
            </a:r>
            <a:r>
              <a:rPr sz="1000" spc="-15" dirty="0">
                <a:latin typeface="Arial"/>
                <a:cs typeface="Arial"/>
              </a:rPr>
              <a:t>razón </a:t>
            </a:r>
            <a:r>
              <a:rPr sz="1000" spc="-20" dirty="0">
                <a:latin typeface="Arial"/>
                <a:cs typeface="Arial"/>
              </a:rPr>
              <a:t>de  </a:t>
            </a:r>
            <a:r>
              <a:rPr sz="1000" spc="-15" dirty="0">
                <a:latin typeface="Arial"/>
                <a:cs typeface="Arial"/>
              </a:rPr>
              <a:t>una</a:t>
            </a:r>
            <a:r>
              <a:rPr sz="1000" spc="-70" dirty="0">
                <a:latin typeface="Arial"/>
                <a:cs typeface="Arial"/>
              </a:rPr>
              <a:t> </a:t>
            </a:r>
            <a:r>
              <a:rPr sz="1000" spc="-20" dirty="0">
                <a:latin typeface="Arial"/>
                <a:cs typeface="Arial"/>
              </a:rPr>
              <a:t>falla</a:t>
            </a:r>
            <a:r>
              <a:rPr sz="1000" spc="-70" dirty="0">
                <a:latin typeface="Arial"/>
                <a:cs typeface="Arial"/>
              </a:rPr>
              <a:t> </a:t>
            </a:r>
            <a:r>
              <a:rPr sz="1000" spc="-10" dirty="0">
                <a:latin typeface="Arial"/>
                <a:cs typeface="Arial"/>
              </a:rPr>
              <a:t>en</a:t>
            </a:r>
            <a:r>
              <a:rPr sz="1000" spc="-70" dirty="0">
                <a:latin typeface="Arial"/>
                <a:cs typeface="Arial"/>
              </a:rPr>
              <a:t> </a:t>
            </a:r>
            <a:r>
              <a:rPr sz="1000" spc="-10" dirty="0">
                <a:latin typeface="Arial"/>
                <a:cs typeface="Arial"/>
              </a:rPr>
              <a:t>la</a:t>
            </a:r>
            <a:r>
              <a:rPr sz="1000" spc="-65" dirty="0">
                <a:latin typeface="Arial"/>
                <a:cs typeface="Arial"/>
              </a:rPr>
              <a:t> </a:t>
            </a:r>
            <a:r>
              <a:rPr sz="1000" spc="-20" dirty="0">
                <a:latin typeface="Arial"/>
                <a:cs typeface="Arial"/>
              </a:rPr>
              <a:t>limitación</a:t>
            </a:r>
            <a:r>
              <a:rPr sz="1000" spc="-70" dirty="0">
                <a:latin typeface="Arial"/>
                <a:cs typeface="Arial"/>
              </a:rPr>
              <a:t> </a:t>
            </a:r>
            <a:r>
              <a:rPr sz="1000" spc="-10" dirty="0">
                <a:latin typeface="Arial"/>
                <a:cs typeface="Arial"/>
              </a:rPr>
              <a:t>de</a:t>
            </a:r>
            <a:r>
              <a:rPr sz="1000" spc="-70" dirty="0">
                <a:latin typeface="Arial"/>
                <a:cs typeface="Arial"/>
              </a:rPr>
              <a:t> </a:t>
            </a:r>
            <a:r>
              <a:rPr sz="1000" spc="-10" dirty="0">
                <a:latin typeface="Arial"/>
                <a:cs typeface="Arial"/>
              </a:rPr>
              <a:t>la</a:t>
            </a:r>
            <a:r>
              <a:rPr sz="1000" spc="-70" dirty="0">
                <a:latin typeface="Arial"/>
                <a:cs typeface="Arial"/>
              </a:rPr>
              <a:t> </a:t>
            </a:r>
            <a:r>
              <a:rPr sz="1000" spc="-20" dirty="0">
                <a:latin typeface="Arial"/>
                <a:cs typeface="Arial"/>
              </a:rPr>
              <a:t>corriente</a:t>
            </a:r>
            <a:r>
              <a:rPr sz="1000" spc="-65" dirty="0">
                <a:latin typeface="Arial"/>
                <a:cs typeface="Arial"/>
              </a:rPr>
              <a:t> </a:t>
            </a:r>
            <a:r>
              <a:rPr sz="1000" spc="-10" dirty="0">
                <a:latin typeface="Arial"/>
                <a:cs typeface="Arial"/>
              </a:rPr>
              <a:t>de</a:t>
            </a:r>
            <a:r>
              <a:rPr sz="1000" spc="-70" dirty="0">
                <a:latin typeface="Arial"/>
                <a:cs typeface="Arial"/>
              </a:rPr>
              <a:t> </a:t>
            </a:r>
            <a:r>
              <a:rPr sz="1000" spc="-20" dirty="0">
                <a:latin typeface="Arial"/>
                <a:cs typeface="Arial"/>
              </a:rPr>
              <a:t>contacto</a:t>
            </a:r>
            <a:r>
              <a:rPr sz="1000" spc="-70" dirty="0">
                <a:latin typeface="Arial"/>
                <a:cs typeface="Arial"/>
              </a:rPr>
              <a:t> </a:t>
            </a:r>
            <a:r>
              <a:rPr sz="1000" spc="-10" dirty="0">
                <a:latin typeface="Arial"/>
                <a:cs typeface="Arial"/>
              </a:rPr>
              <a:t>en</a:t>
            </a:r>
            <a:r>
              <a:rPr sz="1000" spc="-70" dirty="0">
                <a:latin typeface="Arial"/>
                <a:cs typeface="Arial"/>
              </a:rPr>
              <a:t> </a:t>
            </a:r>
            <a:r>
              <a:rPr sz="1000" spc="-20" dirty="0">
                <a:latin typeface="Arial"/>
                <a:cs typeface="Arial"/>
              </a:rPr>
              <a:t>régimen</a:t>
            </a:r>
            <a:r>
              <a:rPr sz="1000" spc="-65" dirty="0">
                <a:latin typeface="Arial"/>
                <a:cs typeface="Arial"/>
              </a:rPr>
              <a:t> </a:t>
            </a:r>
            <a:r>
              <a:rPr sz="1000" spc="-20" dirty="0">
                <a:latin typeface="Arial"/>
                <a:cs typeface="Arial"/>
              </a:rPr>
              <a:t>permanente</a:t>
            </a:r>
            <a:r>
              <a:rPr sz="1000" spc="-70" dirty="0">
                <a:latin typeface="Arial"/>
                <a:cs typeface="Arial"/>
              </a:rPr>
              <a:t> </a:t>
            </a:r>
            <a:r>
              <a:rPr sz="1000" dirty="0">
                <a:latin typeface="Arial"/>
                <a:cs typeface="Arial"/>
              </a:rPr>
              <a:t>y</a:t>
            </a:r>
            <a:r>
              <a:rPr sz="1000" spc="-70" dirty="0">
                <a:latin typeface="Arial"/>
                <a:cs typeface="Arial"/>
              </a:rPr>
              <a:t> </a:t>
            </a:r>
            <a:r>
              <a:rPr sz="1000" spc="-10" dirty="0">
                <a:latin typeface="Arial"/>
                <a:cs typeface="Arial"/>
              </a:rPr>
              <a:t>de</a:t>
            </a:r>
            <a:r>
              <a:rPr sz="1000" spc="-70" dirty="0">
                <a:latin typeface="Arial"/>
                <a:cs typeface="Arial"/>
              </a:rPr>
              <a:t> </a:t>
            </a:r>
            <a:r>
              <a:rPr sz="1000" spc="-10" dirty="0">
                <a:latin typeface="Arial"/>
                <a:cs typeface="Arial"/>
              </a:rPr>
              <a:t>la</a:t>
            </a:r>
            <a:r>
              <a:rPr sz="1000" spc="-65" dirty="0">
                <a:latin typeface="Arial"/>
                <a:cs typeface="Arial"/>
              </a:rPr>
              <a:t> </a:t>
            </a:r>
            <a:r>
              <a:rPr sz="1000" spc="-15" dirty="0">
                <a:latin typeface="Arial"/>
                <a:cs typeface="Arial"/>
              </a:rPr>
              <a:t>carga</a:t>
            </a:r>
            <a:r>
              <a:rPr sz="1000" spc="-65" dirty="0">
                <a:latin typeface="Arial"/>
                <a:cs typeface="Arial"/>
              </a:rPr>
              <a:t> </a:t>
            </a:r>
            <a:r>
              <a:rPr sz="1000" spc="-20" dirty="0">
                <a:latin typeface="Arial"/>
                <a:cs typeface="Arial"/>
              </a:rPr>
              <a:t>eléctrica),</a:t>
            </a:r>
            <a:r>
              <a:rPr sz="1000" spc="-65" dirty="0">
                <a:latin typeface="Arial"/>
                <a:cs typeface="Arial"/>
              </a:rPr>
              <a:t> </a:t>
            </a:r>
            <a:r>
              <a:rPr sz="1000" dirty="0">
                <a:latin typeface="Arial"/>
                <a:cs typeface="Arial"/>
              </a:rPr>
              <a:t>o</a:t>
            </a:r>
            <a:r>
              <a:rPr sz="1000" spc="-60" dirty="0">
                <a:latin typeface="Arial"/>
                <a:cs typeface="Arial"/>
              </a:rPr>
              <a:t> </a:t>
            </a:r>
            <a:r>
              <a:rPr sz="1000" spc="-20" dirty="0">
                <a:latin typeface="Arial"/>
                <a:cs typeface="Arial"/>
              </a:rPr>
              <a:t>si</a:t>
            </a:r>
            <a:endParaRPr sz="1000">
              <a:latin typeface="Arial"/>
              <a:cs typeface="Arial"/>
            </a:endParaRPr>
          </a:p>
          <a:p>
            <a:pPr marL="649605" marR="55880" indent="-226695" algn="just">
              <a:lnSpc>
                <a:spcPts val="1150"/>
              </a:lnSpc>
              <a:spcBef>
                <a:spcPts val="605"/>
              </a:spcBef>
              <a:buAutoNum type="alphaLcParenR"/>
              <a:tabLst>
                <a:tab pos="652780" algn="l"/>
              </a:tabLst>
            </a:pPr>
            <a:r>
              <a:rPr sz="1000" spc="-15" dirty="0">
                <a:latin typeface="Arial"/>
                <a:cs typeface="Arial"/>
              </a:rPr>
              <a:t>una</a:t>
            </a:r>
            <a:r>
              <a:rPr sz="1000" spc="-45" dirty="0">
                <a:latin typeface="Arial"/>
                <a:cs typeface="Arial"/>
              </a:rPr>
              <a:t> </a:t>
            </a:r>
            <a:r>
              <a:rPr sz="1000" spc="-15" dirty="0">
                <a:latin typeface="Arial"/>
                <a:cs typeface="Arial"/>
              </a:rPr>
              <a:t>masa</a:t>
            </a:r>
            <a:r>
              <a:rPr sz="1000" spc="-40" dirty="0">
                <a:latin typeface="Arial"/>
                <a:cs typeface="Arial"/>
              </a:rPr>
              <a:t> </a:t>
            </a:r>
            <a:r>
              <a:rPr sz="1000" spc="-20" dirty="0">
                <a:latin typeface="Arial"/>
                <a:cs typeface="Arial"/>
              </a:rPr>
              <a:t>eléctrica</a:t>
            </a:r>
            <a:r>
              <a:rPr sz="1000" spc="-40" dirty="0">
                <a:latin typeface="Arial"/>
                <a:cs typeface="Arial"/>
              </a:rPr>
              <a:t> </a:t>
            </a:r>
            <a:r>
              <a:rPr sz="1000" spc="-15" dirty="0">
                <a:latin typeface="Arial"/>
                <a:cs typeface="Arial"/>
              </a:rPr>
              <a:t>que</a:t>
            </a:r>
            <a:r>
              <a:rPr sz="1000" spc="-40" dirty="0">
                <a:latin typeface="Arial"/>
                <a:cs typeface="Arial"/>
              </a:rPr>
              <a:t> </a:t>
            </a:r>
            <a:r>
              <a:rPr sz="1000" spc="-10" dirty="0">
                <a:latin typeface="Arial"/>
                <a:cs typeface="Arial"/>
              </a:rPr>
              <a:t>no</a:t>
            </a:r>
            <a:r>
              <a:rPr sz="1000" spc="-35" dirty="0">
                <a:latin typeface="Arial"/>
                <a:cs typeface="Arial"/>
              </a:rPr>
              <a:t> </a:t>
            </a:r>
            <a:r>
              <a:rPr sz="1000" spc="-15" dirty="0">
                <a:latin typeface="Arial"/>
                <a:cs typeface="Arial"/>
              </a:rPr>
              <a:t>está</a:t>
            </a:r>
            <a:r>
              <a:rPr sz="1000" spc="-35" dirty="0">
                <a:latin typeface="Arial"/>
                <a:cs typeface="Arial"/>
              </a:rPr>
              <a:t> </a:t>
            </a:r>
            <a:r>
              <a:rPr sz="1000" spc="-20" dirty="0">
                <a:latin typeface="Arial"/>
                <a:cs typeface="Arial"/>
              </a:rPr>
              <a:t>activa</a:t>
            </a:r>
            <a:r>
              <a:rPr sz="1000" spc="-40" dirty="0">
                <a:latin typeface="Arial"/>
                <a:cs typeface="Arial"/>
              </a:rPr>
              <a:t> </a:t>
            </a:r>
            <a:r>
              <a:rPr sz="1000" spc="-10" dirty="0">
                <a:latin typeface="Arial"/>
                <a:cs typeface="Arial"/>
              </a:rPr>
              <a:t>en</a:t>
            </a:r>
            <a:r>
              <a:rPr sz="1000" spc="-35" dirty="0">
                <a:latin typeface="Arial"/>
                <a:cs typeface="Arial"/>
              </a:rPr>
              <a:t> </a:t>
            </a:r>
            <a:r>
              <a:rPr sz="1000" spc="-20" dirty="0">
                <a:latin typeface="Arial"/>
                <a:cs typeface="Arial"/>
              </a:rPr>
              <a:t>condiciones</a:t>
            </a:r>
            <a:r>
              <a:rPr sz="1000" spc="-25" dirty="0">
                <a:latin typeface="Arial"/>
                <a:cs typeface="Arial"/>
              </a:rPr>
              <a:t> </a:t>
            </a:r>
            <a:r>
              <a:rPr sz="1000" spc="-20" dirty="0">
                <a:latin typeface="Arial"/>
                <a:cs typeface="Arial"/>
              </a:rPr>
              <a:t>normales</a:t>
            </a:r>
            <a:r>
              <a:rPr sz="1000" spc="-35" dirty="0">
                <a:latin typeface="Arial"/>
                <a:cs typeface="Arial"/>
              </a:rPr>
              <a:t> </a:t>
            </a:r>
            <a:r>
              <a:rPr sz="1000" spc="-10" dirty="0">
                <a:latin typeface="Arial"/>
                <a:cs typeface="Arial"/>
              </a:rPr>
              <a:t>se</a:t>
            </a:r>
            <a:r>
              <a:rPr sz="1000" spc="-35" dirty="0">
                <a:latin typeface="Arial"/>
                <a:cs typeface="Arial"/>
              </a:rPr>
              <a:t> </a:t>
            </a:r>
            <a:r>
              <a:rPr sz="1000" spc="-20" dirty="0">
                <a:latin typeface="Arial"/>
                <a:cs typeface="Arial"/>
              </a:rPr>
              <a:t>vuelve</a:t>
            </a:r>
            <a:r>
              <a:rPr sz="1000" spc="-35" dirty="0">
                <a:latin typeface="Arial"/>
                <a:cs typeface="Arial"/>
              </a:rPr>
              <a:t> </a:t>
            </a:r>
            <a:r>
              <a:rPr sz="1000" spc="-20" dirty="0">
                <a:latin typeface="Arial"/>
                <a:cs typeface="Arial"/>
              </a:rPr>
              <a:t>(peligrosamente)</a:t>
            </a:r>
            <a:r>
              <a:rPr sz="1000" spc="-35" dirty="0">
                <a:latin typeface="Arial"/>
                <a:cs typeface="Arial"/>
              </a:rPr>
              <a:t> </a:t>
            </a:r>
            <a:r>
              <a:rPr sz="1000" spc="-20" dirty="0">
                <a:latin typeface="Arial"/>
                <a:cs typeface="Arial"/>
              </a:rPr>
              <a:t>activa</a:t>
            </a:r>
            <a:r>
              <a:rPr sz="1000" spc="-35" dirty="0">
                <a:latin typeface="Arial"/>
                <a:cs typeface="Arial"/>
              </a:rPr>
              <a:t> </a:t>
            </a:r>
            <a:r>
              <a:rPr sz="1000" spc="-20" dirty="0">
                <a:latin typeface="Arial"/>
                <a:cs typeface="Arial"/>
              </a:rPr>
              <a:t>(por  ejemplo</a:t>
            </a:r>
            <a:r>
              <a:rPr sz="1000" spc="-40" dirty="0">
                <a:latin typeface="Arial"/>
                <a:cs typeface="Arial"/>
              </a:rPr>
              <a:t> </a:t>
            </a:r>
            <a:r>
              <a:rPr sz="1000" spc="-20" dirty="0">
                <a:latin typeface="Arial"/>
                <a:cs typeface="Arial"/>
              </a:rPr>
              <a:t>debido</a:t>
            </a:r>
            <a:r>
              <a:rPr sz="1000" spc="-40" dirty="0">
                <a:latin typeface="Arial"/>
                <a:cs typeface="Arial"/>
              </a:rPr>
              <a:t> </a:t>
            </a:r>
            <a:r>
              <a:rPr sz="1000" dirty="0">
                <a:latin typeface="Arial"/>
                <a:cs typeface="Arial"/>
              </a:rPr>
              <a:t>a</a:t>
            </a:r>
            <a:r>
              <a:rPr sz="1000" spc="-40" dirty="0">
                <a:latin typeface="Arial"/>
                <a:cs typeface="Arial"/>
              </a:rPr>
              <a:t> </a:t>
            </a:r>
            <a:r>
              <a:rPr sz="1000" spc="-15" dirty="0">
                <a:latin typeface="Arial"/>
                <a:cs typeface="Arial"/>
              </a:rPr>
              <a:t>una</a:t>
            </a:r>
            <a:r>
              <a:rPr sz="1000" spc="-40" dirty="0">
                <a:latin typeface="Arial"/>
                <a:cs typeface="Arial"/>
              </a:rPr>
              <a:t> </a:t>
            </a:r>
            <a:r>
              <a:rPr sz="1000" spc="-20" dirty="0">
                <a:latin typeface="Arial"/>
                <a:cs typeface="Arial"/>
              </a:rPr>
              <a:t>falla</a:t>
            </a:r>
            <a:r>
              <a:rPr sz="1000" spc="-35" dirty="0">
                <a:latin typeface="Arial"/>
                <a:cs typeface="Arial"/>
              </a:rPr>
              <a:t> </a:t>
            </a:r>
            <a:r>
              <a:rPr sz="1000" spc="-15" dirty="0">
                <a:latin typeface="Arial"/>
                <a:cs typeface="Arial"/>
              </a:rPr>
              <a:t>entre</a:t>
            </a:r>
            <a:r>
              <a:rPr sz="1000" spc="-40"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aislación</a:t>
            </a:r>
            <a:r>
              <a:rPr sz="1000" spc="-40" dirty="0">
                <a:latin typeface="Arial"/>
                <a:cs typeface="Arial"/>
              </a:rPr>
              <a:t> </a:t>
            </a:r>
            <a:r>
              <a:rPr sz="1000" spc="-20" dirty="0">
                <a:latin typeface="Arial"/>
                <a:cs typeface="Arial"/>
              </a:rPr>
              <a:t>básica</a:t>
            </a:r>
            <a:r>
              <a:rPr sz="1000" spc="-35" dirty="0">
                <a:latin typeface="Arial"/>
                <a:cs typeface="Arial"/>
              </a:rPr>
              <a:t> </a:t>
            </a:r>
            <a:r>
              <a:rPr sz="1000" dirty="0">
                <a:latin typeface="Arial"/>
                <a:cs typeface="Arial"/>
              </a:rPr>
              <a:t>y</a:t>
            </a:r>
            <a:r>
              <a:rPr sz="1000" spc="-40"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masas),</a:t>
            </a:r>
            <a:r>
              <a:rPr sz="1000" spc="-40" dirty="0">
                <a:latin typeface="Arial"/>
                <a:cs typeface="Arial"/>
              </a:rPr>
              <a:t> </a:t>
            </a:r>
            <a:r>
              <a:rPr sz="1000" dirty="0">
                <a:latin typeface="Arial"/>
                <a:cs typeface="Arial"/>
              </a:rPr>
              <a:t>o</a:t>
            </a:r>
            <a:r>
              <a:rPr sz="1000" spc="-40" dirty="0">
                <a:latin typeface="Arial"/>
                <a:cs typeface="Arial"/>
              </a:rPr>
              <a:t> </a:t>
            </a:r>
            <a:r>
              <a:rPr sz="1000" spc="-20" dirty="0">
                <a:latin typeface="Arial"/>
                <a:cs typeface="Arial"/>
              </a:rPr>
              <a:t>si</a:t>
            </a:r>
            <a:endParaRPr sz="1000">
              <a:latin typeface="Arial"/>
              <a:cs typeface="Arial"/>
            </a:endParaRPr>
          </a:p>
          <a:p>
            <a:pPr marL="649605" marR="57150" indent="-226695" algn="just">
              <a:lnSpc>
                <a:spcPts val="1150"/>
              </a:lnSpc>
              <a:spcBef>
                <a:spcPts val="605"/>
              </a:spcBef>
              <a:buAutoNum type="alphaLcParenR"/>
              <a:tabLst>
                <a:tab pos="652145" algn="l"/>
              </a:tabLst>
            </a:pPr>
            <a:r>
              <a:rPr sz="1000" spc="-15" dirty="0">
                <a:latin typeface="Arial"/>
                <a:cs typeface="Arial"/>
              </a:rPr>
              <a:t>una parte </a:t>
            </a:r>
            <a:r>
              <a:rPr sz="1000" spc="-20" dirty="0">
                <a:latin typeface="Arial"/>
                <a:cs typeface="Arial"/>
              </a:rPr>
              <a:t>activa peligrosa </a:t>
            </a:r>
            <a:r>
              <a:rPr sz="1000" spc="-10" dirty="0">
                <a:latin typeface="Arial"/>
                <a:cs typeface="Arial"/>
              </a:rPr>
              <a:t>se </a:t>
            </a:r>
            <a:r>
              <a:rPr sz="1000" spc="-15" dirty="0">
                <a:latin typeface="Arial"/>
                <a:cs typeface="Arial"/>
              </a:rPr>
              <a:t>hace </a:t>
            </a:r>
            <a:r>
              <a:rPr sz="1000" spc="-20" dirty="0">
                <a:latin typeface="Arial"/>
                <a:cs typeface="Arial"/>
              </a:rPr>
              <a:t>accesible, </a:t>
            </a:r>
            <a:r>
              <a:rPr sz="1000" spc="-15" dirty="0">
                <a:latin typeface="Arial"/>
                <a:cs typeface="Arial"/>
              </a:rPr>
              <a:t>por </a:t>
            </a:r>
            <a:r>
              <a:rPr sz="1000" spc="-20" dirty="0">
                <a:latin typeface="Arial"/>
                <a:cs typeface="Arial"/>
              </a:rPr>
              <a:t>ejemplo </a:t>
            </a:r>
            <a:r>
              <a:rPr sz="1000" spc="-15" dirty="0">
                <a:latin typeface="Arial"/>
                <a:cs typeface="Arial"/>
              </a:rPr>
              <a:t>por </a:t>
            </a:r>
            <a:r>
              <a:rPr sz="1000" spc="-20" dirty="0">
                <a:latin typeface="Arial"/>
                <a:cs typeface="Arial"/>
              </a:rPr>
              <a:t>falla mecánica </a:t>
            </a:r>
            <a:r>
              <a:rPr sz="1000" spc="-10" dirty="0">
                <a:latin typeface="Arial"/>
                <a:cs typeface="Arial"/>
              </a:rPr>
              <a:t>de </a:t>
            </a:r>
            <a:r>
              <a:rPr sz="1000" spc="-15" dirty="0">
                <a:latin typeface="Arial"/>
                <a:cs typeface="Arial"/>
              </a:rPr>
              <a:t>una </a:t>
            </a:r>
            <a:r>
              <a:rPr sz="1000" spc="-20" dirty="0">
                <a:latin typeface="Arial"/>
                <a:cs typeface="Arial"/>
              </a:rPr>
              <a:t>envolvente. (Se  reconoce </a:t>
            </a:r>
            <a:r>
              <a:rPr sz="1000" spc="-15" dirty="0">
                <a:latin typeface="Arial"/>
                <a:cs typeface="Arial"/>
              </a:rPr>
              <a:t>que este </a:t>
            </a:r>
            <a:r>
              <a:rPr sz="1000" spc="-20" dirty="0">
                <a:latin typeface="Arial"/>
                <a:cs typeface="Arial"/>
              </a:rPr>
              <a:t>aspecto </a:t>
            </a:r>
            <a:r>
              <a:rPr sz="1000" spc="-10" dirty="0">
                <a:latin typeface="Arial"/>
                <a:cs typeface="Arial"/>
              </a:rPr>
              <a:t>no ha </a:t>
            </a:r>
            <a:r>
              <a:rPr sz="1000" spc="-15" dirty="0">
                <a:latin typeface="Arial"/>
                <a:cs typeface="Arial"/>
              </a:rPr>
              <a:t>sido </a:t>
            </a:r>
            <a:r>
              <a:rPr sz="1000" spc="-20" dirty="0">
                <a:latin typeface="Arial"/>
                <a:cs typeface="Arial"/>
              </a:rPr>
              <a:t>tratado </a:t>
            </a:r>
            <a:r>
              <a:rPr sz="1000" spc="-15" dirty="0">
                <a:latin typeface="Arial"/>
                <a:cs typeface="Arial"/>
              </a:rPr>
              <a:t>hasta </a:t>
            </a:r>
            <a:r>
              <a:rPr sz="1000" spc="-20" dirty="0">
                <a:latin typeface="Arial"/>
                <a:cs typeface="Arial"/>
              </a:rPr>
              <a:t>ahora. </a:t>
            </a:r>
            <a:r>
              <a:rPr sz="1000" spc="-15" dirty="0">
                <a:latin typeface="Arial"/>
                <a:cs typeface="Arial"/>
              </a:rPr>
              <a:t>Serán </a:t>
            </a:r>
            <a:r>
              <a:rPr sz="1000" spc="-20" dirty="0">
                <a:latin typeface="Arial"/>
                <a:cs typeface="Arial"/>
              </a:rPr>
              <a:t>necesarias prescripciones mecá-  </a:t>
            </a:r>
            <a:r>
              <a:rPr sz="1000" spc="-15" dirty="0">
                <a:latin typeface="Arial"/>
                <a:cs typeface="Arial"/>
              </a:rPr>
              <a:t>nicas </a:t>
            </a:r>
            <a:r>
              <a:rPr sz="1000" spc="-20" dirty="0">
                <a:latin typeface="Arial"/>
                <a:cs typeface="Arial"/>
              </a:rPr>
              <a:t>adecuadas </a:t>
            </a:r>
            <a:r>
              <a:rPr sz="1000" dirty="0">
                <a:latin typeface="Arial"/>
                <a:cs typeface="Arial"/>
              </a:rPr>
              <a:t>y </a:t>
            </a:r>
            <a:r>
              <a:rPr sz="1000" spc="-20" dirty="0">
                <a:latin typeface="Arial"/>
                <a:cs typeface="Arial"/>
              </a:rPr>
              <a:t>ensayos. Ellas </a:t>
            </a:r>
            <a:r>
              <a:rPr sz="1000" spc="-10" dirty="0">
                <a:latin typeface="Arial"/>
                <a:cs typeface="Arial"/>
              </a:rPr>
              <a:t>no </a:t>
            </a:r>
            <a:r>
              <a:rPr sz="1000" spc="-20" dirty="0">
                <a:latin typeface="Arial"/>
                <a:cs typeface="Arial"/>
              </a:rPr>
              <a:t>pueden </a:t>
            </a:r>
            <a:r>
              <a:rPr sz="1000" spc="-15" dirty="0">
                <a:latin typeface="Arial"/>
                <a:cs typeface="Arial"/>
              </a:rPr>
              <a:t>ser </a:t>
            </a:r>
            <a:r>
              <a:rPr sz="1000" spc="-20" dirty="0">
                <a:latin typeface="Arial"/>
                <a:cs typeface="Arial"/>
              </a:rPr>
              <a:t>reemplazadas </a:t>
            </a:r>
            <a:r>
              <a:rPr sz="1000" spc="-15" dirty="0">
                <a:latin typeface="Arial"/>
                <a:cs typeface="Arial"/>
              </a:rPr>
              <a:t>por </a:t>
            </a:r>
            <a:r>
              <a:rPr sz="1000" spc="-10" dirty="0">
                <a:latin typeface="Arial"/>
                <a:cs typeface="Arial"/>
              </a:rPr>
              <a:t>la </a:t>
            </a:r>
            <a:r>
              <a:rPr sz="1000" spc="-20" dirty="0">
                <a:latin typeface="Arial"/>
                <a:cs typeface="Arial"/>
              </a:rPr>
              <a:t>especificación </a:t>
            </a:r>
            <a:r>
              <a:rPr sz="1000" spc="-10" dirty="0">
                <a:latin typeface="Arial"/>
                <a:cs typeface="Arial"/>
              </a:rPr>
              <a:t>de </a:t>
            </a:r>
            <a:r>
              <a:rPr sz="1000" spc="-20" dirty="0">
                <a:latin typeface="Arial"/>
                <a:cs typeface="Arial"/>
              </a:rPr>
              <a:t>parámetros  eléctricos).</a:t>
            </a:r>
            <a:endParaRPr sz="1000">
              <a:latin typeface="Arial"/>
              <a:cs typeface="Arial"/>
            </a:endParaRPr>
          </a:p>
          <a:p>
            <a:pPr marL="62865" marR="56515" algn="just">
              <a:lnSpc>
                <a:spcPts val="1180"/>
              </a:lnSpc>
              <a:spcBef>
                <a:spcPts val="610"/>
              </a:spcBef>
            </a:pPr>
            <a:r>
              <a:rPr sz="1000" spc="-15" dirty="0">
                <a:latin typeface="Arial"/>
                <a:cs typeface="Arial"/>
              </a:rPr>
              <a:t>Para </a:t>
            </a:r>
            <a:r>
              <a:rPr sz="1000" spc="-20" dirty="0">
                <a:latin typeface="Arial"/>
                <a:cs typeface="Arial"/>
              </a:rPr>
              <a:t>satisfacer </a:t>
            </a:r>
            <a:r>
              <a:rPr sz="1000" b="1" spc="-10" dirty="0">
                <a:latin typeface="Arial"/>
                <a:cs typeface="Arial"/>
              </a:rPr>
              <a:t>la </a:t>
            </a:r>
            <a:r>
              <a:rPr sz="1000" b="1" spc="-15" dirty="0">
                <a:latin typeface="Arial"/>
                <a:cs typeface="Arial"/>
              </a:rPr>
              <a:t>regla </a:t>
            </a:r>
            <a:r>
              <a:rPr sz="1000" b="1" spc="-20" dirty="0">
                <a:latin typeface="Arial"/>
                <a:cs typeface="Arial"/>
              </a:rPr>
              <a:t>fundamental </a:t>
            </a:r>
            <a:r>
              <a:rPr sz="1000" b="1" spc="-10" dirty="0">
                <a:latin typeface="Arial"/>
                <a:cs typeface="Arial"/>
              </a:rPr>
              <a:t>en </a:t>
            </a:r>
            <a:r>
              <a:rPr sz="1000" b="1" spc="-20" dirty="0">
                <a:latin typeface="Arial"/>
                <a:cs typeface="Arial"/>
              </a:rPr>
              <a:t>condiciones </a:t>
            </a:r>
            <a:r>
              <a:rPr sz="1000" b="1" spc="-10" dirty="0">
                <a:latin typeface="Arial"/>
                <a:cs typeface="Arial"/>
              </a:rPr>
              <a:t>de </a:t>
            </a:r>
            <a:r>
              <a:rPr sz="1000" b="1" spc="-20" dirty="0">
                <a:latin typeface="Arial"/>
                <a:cs typeface="Arial"/>
              </a:rPr>
              <a:t>defecto simple</a:t>
            </a:r>
            <a:r>
              <a:rPr sz="1000" spc="-20" dirty="0">
                <a:latin typeface="Arial"/>
                <a:cs typeface="Arial"/>
              </a:rPr>
              <a:t>, </a:t>
            </a:r>
            <a:r>
              <a:rPr sz="1000" spc="-10" dirty="0">
                <a:latin typeface="Arial"/>
                <a:cs typeface="Arial"/>
              </a:rPr>
              <a:t>es </a:t>
            </a:r>
            <a:r>
              <a:rPr sz="1000" spc="-20" dirty="0">
                <a:latin typeface="Arial"/>
                <a:cs typeface="Arial"/>
              </a:rPr>
              <a:t>necesaria </a:t>
            </a:r>
            <a:r>
              <a:rPr sz="1000" spc="-15" dirty="0">
                <a:latin typeface="Arial"/>
                <a:cs typeface="Arial"/>
              </a:rPr>
              <a:t>una </a:t>
            </a:r>
            <a:r>
              <a:rPr sz="1000" b="1" spc="-20" dirty="0">
                <a:latin typeface="Arial"/>
                <a:cs typeface="Arial"/>
              </a:rPr>
              <a:t>protección en  </a:t>
            </a:r>
            <a:r>
              <a:rPr sz="1000" b="1" spc="-15" dirty="0">
                <a:latin typeface="Arial"/>
                <a:cs typeface="Arial"/>
              </a:rPr>
              <a:t>caso </a:t>
            </a:r>
            <a:r>
              <a:rPr sz="1000" b="1" spc="-10" dirty="0">
                <a:latin typeface="Arial"/>
                <a:cs typeface="Arial"/>
              </a:rPr>
              <a:t>de </a:t>
            </a:r>
            <a:r>
              <a:rPr sz="1000" b="1" spc="-20" dirty="0">
                <a:latin typeface="Arial"/>
                <a:cs typeface="Arial"/>
              </a:rPr>
              <a:t>defecto. </a:t>
            </a:r>
            <a:r>
              <a:rPr sz="1000" spc="-15" dirty="0">
                <a:latin typeface="Arial"/>
                <a:cs typeface="Arial"/>
              </a:rPr>
              <a:t>Esta </a:t>
            </a:r>
            <a:r>
              <a:rPr sz="1000" spc="-20" dirty="0">
                <a:latin typeface="Arial"/>
                <a:cs typeface="Arial"/>
              </a:rPr>
              <a:t>protección </a:t>
            </a:r>
            <a:r>
              <a:rPr sz="1000" spc="-15" dirty="0">
                <a:latin typeface="Arial"/>
                <a:cs typeface="Arial"/>
              </a:rPr>
              <a:t>puede ser</a:t>
            </a:r>
            <a:r>
              <a:rPr sz="1000" spc="-204" dirty="0">
                <a:latin typeface="Arial"/>
                <a:cs typeface="Arial"/>
              </a:rPr>
              <a:t> </a:t>
            </a:r>
            <a:r>
              <a:rPr sz="1000" spc="-20" dirty="0">
                <a:latin typeface="Arial"/>
                <a:cs typeface="Arial"/>
              </a:rPr>
              <a:t>realizada por</a:t>
            </a:r>
            <a:endParaRPr sz="1000">
              <a:latin typeface="Arial"/>
              <a:cs typeface="Arial"/>
            </a:endParaRPr>
          </a:p>
          <a:p>
            <a:pPr marL="652145" indent="-229235">
              <a:lnSpc>
                <a:spcPct val="100000"/>
              </a:lnSpc>
              <a:spcBef>
                <a:spcPts val="509"/>
              </a:spcBef>
              <a:buAutoNum type="alphaLcParenR" startAt="4"/>
              <a:tabLst>
                <a:tab pos="652780" algn="l"/>
              </a:tabLst>
            </a:pPr>
            <a:r>
              <a:rPr sz="1000" spc="-15" dirty="0">
                <a:latin typeface="Arial"/>
                <a:cs typeface="Arial"/>
              </a:rPr>
              <a:t>una</a:t>
            </a:r>
            <a:r>
              <a:rPr sz="1000" spc="-40" dirty="0">
                <a:latin typeface="Arial"/>
                <a:cs typeface="Arial"/>
              </a:rPr>
              <a:t> </a:t>
            </a:r>
            <a:r>
              <a:rPr sz="1000" spc="-20" dirty="0">
                <a:latin typeface="Arial"/>
                <a:cs typeface="Arial"/>
              </a:rPr>
              <a:t>medida</a:t>
            </a:r>
            <a:r>
              <a:rPr sz="1000" spc="-35"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protección</a:t>
            </a:r>
            <a:r>
              <a:rPr sz="1000" spc="-40" dirty="0">
                <a:latin typeface="Arial"/>
                <a:cs typeface="Arial"/>
              </a:rPr>
              <a:t> </a:t>
            </a:r>
            <a:r>
              <a:rPr sz="1000" spc="-20" dirty="0">
                <a:latin typeface="Arial"/>
                <a:cs typeface="Arial"/>
              </a:rPr>
              <a:t>adicional,</a:t>
            </a:r>
            <a:r>
              <a:rPr sz="1000" spc="-35" dirty="0">
                <a:latin typeface="Arial"/>
                <a:cs typeface="Arial"/>
              </a:rPr>
              <a:t> </a:t>
            </a:r>
            <a:r>
              <a:rPr sz="1000" spc="-20" dirty="0">
                <a:latin typeface="Arial"/>
                <a:cs typeface="Arial"/>
              </a:rPr>
              <a:t>independiente</a:t>
            </a:r>
            <a:r>
              <a:rPr sz="1000" spc="-40" dirty="0">
                <a:latin typeface="Arial"/>
                <a:cs typeface="Arial"/>
              </a:rPr>
              <a:t> </a:t>
            </a:r>
            <a:r>
              <a:rPr sz="1000" spc="-10" dirty="0">
                <a:latin typeface="Arial"/>
                <a:cs typeface="Arial"/>
              </a:rPr>
              <a:t>de</a:t>
            </a:r>
            <a:r>
              <a:rPr sz="1000" spc="-35"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medida</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protección</a:t>
            </a:r>
            <a:r>
              <a:rPr sz="1000" spc="-35" dirty="0">
                <a:latin typeface="Arial"/>
                <a:cs typeface="Arial"/>
              </a:rPr>
              <a:t> </a:t>
            </a:r>
            <a:r>
              <a:rPr sz="1000" spc="-20" dirty="0">
                <a:latin typeface="Arial"/>
                <a:cs typeface="Arial"/>
              </a:rPr>
              <a:t>básica</a:t>
            </a:r>
            <a:r>
              <a:rPr sz="1000" spc="-40" dirty="0">
                <a:latin typeface="Arial"/>
                <a:cs typeface="Arial"/>
              </a:rPr>
              <a:t> </a:t>
            </a:r>
            <a:r>
              <a:rPr sz="1000" spc="-20" dirty="0">
                <a:latin typeface="Arial"/>
                <a:cs typeface="Arial"/>
              </a:rPr>
              <a:t>o,</a:t>
            </a:r>
            <a:endParaRPr sz="1000">
              <a:latin typeface="Arial"/>
              <a:cs typeface="Arial"/>
            </a:endParaRPr>
          </a:p>
          <a:p>
            <a:pPr marL="649605" marR="58419" indent="-226695" algn="just">
              <a:lnSpc>
                <a:spcPts val="1150"/>
              </a:lnSpc>
              <a:spcBef>
                <a:spcPts val="630"/>
              </a:spcBef>
              <a:buAutoNum type="alphaLcParenR" startAt="4"/>
              <a:tabLst>
                <a:tab pos="652780" algn="l"/>
              </a:tabLst>
            </a:pPr>
            <a:r>
              <a:rPr sz="1000" spc="-15" dirty="0">
                <a:latin typeface="Arial"/>
                <a:cs typeface="Arial"/>
              </a:rPr>
              <a:t>una </a:t>
            </a:r>
            <a:r>
              <a:rPr sz="1000" spc="-20" dirty="0">
                <a:latin typeface="Arial"/>
                <a:cs typeface="Arial"/>
              </a:rPr>
              <a:t>medida </a:t>
            </a:r>
            <a:r>
              <a:rPr sz="1000" spc="-10" dirty="0">
                <a:latin typeface="Arial"/>
                <a:cs typeface="Arial"/>
              </a:rPr>
              <a:t>de </a:t>
            </a:r>
            <a:r>
              <a:rPr sz="1000" spc="-20" dirty="0">
                <a:latin typeface="Arial"/>
                <a:cs typeface="Arial"/>
              </a:rPr>
              <a:t>protección reforzada </a:t>
            </a:r>
            <a:r>
              <a:rPr sz="1000" spc="-15" dirty="0">
                <a:latin typeface="Arial"/>
                <a:cs typeface="Arial"/>
              </a:rPr>
              <a:t>que </a:t>
            </a:r>
            <a:r>
              <a:rPr sz="1000" spc="-20" dirty="0">
                <a:latin typeface="Arial"/>
                <a:cs typeface="Arial"/>
              </a:rPr>
              <a:t>proporciona </a:t>
            </a:r>
            <a:r>
              <a:rPr sz="1000" dirty="0">
                <a:latin typeface="Arial"/>
                <a:cs typeface="Arial"/>
              </a:rPr>
              <a:t>a </a:t>
            </a:r>
            <a:r>
              <a:rPr sz="1000" spc="-10" dirty="0">
                <a:latin typeface="Arial"/>
                <a:cs typeface="Arial"/>
              </a:rPr>
              <a:t>la </a:t>
            </a:r>
            <a:r>
              <a:rPr sz="1000" spc="-15" dirty="0">
                <a:latin typeface="Arial"/>
                <a:cs typeface="Arial"/>
              </a:rPr>
              <a:t>vez </a:t>
            </a:r>
            <a:r>
              <a:rPr sz="1000" spc="-20" dirty="0">
                <a:latin typeface="Arial"/>
                <a:cs typeface="Arial"/>
              </a:rPr>
              <a:t>protección básica </a:t>
            </a:r>
            <a:r>
              <a:rPr sz="1000" dirty="0">
                <a:latin typeface="Arial"/>
                <a:cs typeface="Arial"/>
              </a:rPr>
              <a:t>y </a:t>
            </a:r>
            <a:r>
              <a:rPr sz="1000" spc="-15" dirty="0">
                <a:latin typeface="Arial"/>
                <a:cs typeface="Arial"/>
              </a:rPr>
              <a:t>una </a:t>
            </a:r>
            <a:r>
              <a:rPr sz="1000" spc="-20" dirty="0">
                <a:latin typeface="Arial"/>
                <a:cs typeface="Arial"/>
              </a:rPr>
              <a:t>protección en  </a:t>
            </a:r>
            <a:r>
              <a:rPr sz="1000" spc="-15" dirty="0">
                <a:latin typeface="Arial"/>
                <a:cs typeface="Arial"/>
              </a:rPr>
              <a:t>caso </a:t>
            </a:r>
            <a:r>
              <a:rPr sz="1000" spc="-10" dirty="0">
                <a:latin typeface="Arial"/>
                <a:cs typeface="Arial"/>
              </a:rPr>
              <a:t>de</a:t>
            </a:r>
            <a:r>
              <a:rPr sz="1000" spc="-70" dirty="0">
                <a:latin typeface="Arial"/>
                <a:cs typeface="Arial"/>
              </a:rPr>
              <a:t> </a:t>
            </a:r>
            <a:r>
              <a:rPr sz="1000" spc="-20" dirty="0">
                <a:latin typeface="Arial"/>
                <a:cs typeface="Arial"/>
              </a:rPr>
              <a:t>defecto</a:t>
            </a:r>
            <a:endParaRPr sz="1000">
              <a:latin typeface="Arial"/>
              <a:cs typeface="Arial"/>
            </a:endParaRPr>
          </a:p>
          <a:p>
            <a:pPr marL="63500" algn="just">
              <a:lnSpc>
                <a:spcPct val="100000"/>
              </a:lnSpc>
              <a:spcBef>
                <a:spcPts val="525"/>
              </a:spcBef>
            </a:pPr>
            <a:r>
              <a:rPr sz="1000" dirty="0">
                <a:latin typeface="Arial"/>
                <a:cs typeface="Arial"/>
              </a:rPr>
              <a:t>tomando en cuenta todas las influencias</a:t>
            </a:r>
            <a:r>
              <a:rPr sz="1000" spc="-35" dirty="0">
                <a:latin typeface="Arial"/>
                <a:cs typeface="Arial"/>
              </a:rPr>
              <a:t> </a:t>
            </a:r>
            <a:r>
              <a:rPr sz="1000" dirty="0">
                <a:latin typeface="Arial"/>
                <a:cs typeface="Arial"/>
              </a:rPr>
              <a:t>apropiadas.</a:t>
            </a:r>
            <a:endParaRPr sz="1000">
              <a:latin typeface="Arial"/>
              <a:cs typeface="Arial"/>
            </a:endParaRPr>
          </a:p>
          <a:p>
            <a:pPr marL="62865" marR="56515" algn="just">
              <a:lnSpc>
                <a:spcPct val="97000"/>
              </a:lnSpc>
              <a:spcBef>
                <a:spcPts val="590"/>
              </a:spcBef>
            </a:pPr>
            <a:r>
              <a:rPr sz="1000" spc="-15" dirty="0">
                <a:latin typeface="Arial"/>
                <a:cs typeface="Arial"/>
              </a:rPr>
              <a:t>Para las </a:t>
            </a:r>
            <a:r>
              <a:rPr sz="1000" spc="-20" dirty="0">
                <a:latin typeface="Arial"/>
                <a:cs typeface="Arial"/>
              </a:rPr>
              <a:t>instalaciones, redes, materiales </a:t>
            </a:r>
            <a:r>
              <a:rPr sz="1000" dirty="0">
                <a:latin typeface="Arial"/>
                <a:cs typeface="Arial"/>
              </a:rPr>
              <a:t>y </a:t>
            </a:r>
            <a:r>
              <a:rPr sz="1000" spc="-20" dirty="0">
                <a:latin typeface="Arial"/>
                <a:cs typeface="Arial"/>
              </a:rPr>
              <a:t>equipos </a:t>
            </a:r>
            <a:r>
              <a:rPr sz="1000" spc="-10" dirty="0">
                <a:latin typeface="Arial"/>
                <a:cs typeface="Arial"/>
              </a:rPr>
              <a:t>de </a:t>
            </a:r>
            <a:r>
              <a:rPr sz="1000" spc="-15" dirty="0">
                <a:latin typeface="Arial"/>
                <a:cs typeface="Arial"/>
              </a:rPr>
              <a:t>baja </a:t>
            </a:r>
            <a:r>
              <a:rPr sz="1000" spc="-20" dirty="0">
                <a:latin typeface="Arial"/>
                <a:cs typeface="Arial"/>
              </a:rPr>
              <a:t>tensión, </a:t>
            </a:r>
            <a:r>
              <a:rPr sz="1000" spc="-10" dirty="0">
                <a:latin typeface="Arial"/>
                <a:cs typeface="Arial"/>
              </a:rPr>
              <a:t>la </a:t>
            </a:r>
            <a:r>
              <a:rPr sz="1000" spc="-15" dirty="0">
                <a:latin typeface="Arial"/>
                <a:cs typeface="Arial"/>
              </a:rPr>
              <a:t>frase </a:t>
            </a:r>
            <a:r>
              <a:rPr sz="1000" spc="-20" dirty="0">
                <a:latin typeface="Arial"/>
                <a:cs typeface="Arial"/>
              </a:rPr>
              <a:t>“protección </a:t>
            </a:r>
            <a:r>
              <a:rPr sz="1000" spc="-10" dirty="0">
                <a:latin typeface="Arial"/>
                <a:cs typeface="Arial"/>
              </a:rPr>
              <a:t>en </a:t>
            </a:r>
            <a:r>
              <a:rPr sz="1000" spc="-15" dirty="0">
                <a:latin typeface="Arial"/>
                <a:cs typeface="Arial"/>
              </a:rPr>
              <a:t>caso </a:t>
            </a:r>
            <a:r>
              <a:rPr sz="1000" spc="-10" dirty="0">
                <a:latin typeface="Arial"/>
                <a:cs typeface="Arial"/>
              </a:rPr>
              <a:t>de </a:t>
            </a:r>
            <a:r>
              <a:rPr sz="1000" spc="-20" dirty="0">
                <a:latin typeface="Arial"/>
                <a:cs typeface="Arial"/>
              </a:rPr>
              <a:t>defecto”  corresponde generalmente </a:t>
            </a:r>
            <a:r>
              <a:rPr sz="1000" spc="-15" dirty="0">
                <a:latin typeface="Arial"/>
                <a:cs typeface="Arial"/>
              </a:rPr>
              <a:t>para esta </a:t>
            </a:r>
            <a:r>
              <a:rPr sz="1000" spc="-20" dirty="0">
                <a:latin typeface="Arial"/>
                <a:cs typeface="Arial"/>
              </a:rPr>
              <a:t>Reglamentación </a:t>
            </a:r>
            <a:r>
              <a:rPr sz="1000" dirty="0">
                <a:latin typeface="Arial"/>
                <a:cs typeface="Arial"/>
              </a:rPr>
              <a:t>a </a:t>
            </a: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b="1" spc="-20" dirty="0">
                <a:latin typeface="Arial"/>
                <a:cs typeface="Arial"/>
              </a:rPr>
              <a:t>contactos indirectos</a:t>
            </a:r>
            <a:r>
              <a:rPr sz="1000" spc="-20" dirty="0">
                <a:latin typeface="Arial"/>
                <a:cs typeface="Arial"/>
              </a:rPr>
              <a:t>, funda-  mentalmente</a:t>
            </a:r>
            <a:r>
              <a:rPr sz="1000" spc="-40" dirty="0">
                <a:latin typeface="Arial"/>
                <a:cs typeface="Arial"/>
              </a:rPr>
              <a:t> </a:t>
            </a:r>
            <a:r>
              <a:rPr sz="1000" spc="-20" dirty="0">
                <a:latin typeface="Arial"/>
                <a:cs typeface="Arial"/>
              </a:rPr>
              <a:t>cuando</a:t>
            </a:r>
            <a:r>
              <a:rPr sz="1000" spc="-40" dirty="0">
                <a:latin typeface="Arial"/>
                <a:cs typeface="Arial"/>
              </a:rPr>
              <a:t> </a:t>
            </a:r>
            <a:r>
              <a:rPr sz="1000" spc="-10" dirty="0">
                <a:latin typeface="Arial"/>
                <a:cs typeface="Arial"/>
              </a:rPr>
              <a:t>se</a:t>
            </a:r>
            <a:r>
              <a:rPr sz="1000" spc="-40" dirty="0">
                <a:latin typeface="Arial"/>
                <a:cs typeface="Arial"/>
              </a:rPr>
              <a:t> </a:t>
            </a:r>
            <a:r>
              <a:rPr sz="1000" spc="-20" dirty="0">
                <a:latin typeface="Arial"/>
                <a:cs typeface="Arial"/>
              </a:rPr>
              <a:t>produce</a:t>
            </a:r>
            <a:r>
              <a:rPr sz="1000" spc="-40" dirty="0">
                <a:latin typeface="Arial"/>
                <a:cs typeface="Arial"/>
              </a:rPr>
              <a:t> </a:t>
            </a:r>
            <a:r>
              <a:rPr sz="1000" spc="-15" dirty="0">
                <a:latin typeface="Arial"/>
                <a:cs typeface="Arial"/>
              </a:rPr>
              <a:t>una</a:t>
            </a:r>
            <a:r>
              <a:rPr sz="1000" spc="-40" dirty="0">
                <a:latin typeface="Arial"/>
                <a:cs typeface="Arial"/>
              </a:rPr>
              <a:t> </a:t>
            </a:r>
            <a:r>
              <a:rPr sz="1000" spc="-20" dirty="0">
                <a:latin typeface="Arial"/>
                <a:cs typeface="Arial"/>
              </a:rPr>
              <a:t>falla</a:t>
            </a:r>
            <a:r>
              <a:rPr sz="1000" spc="-40" dirty="0">
                <a:latin typeface="Arial"/>
                <a:cs typeface="Arial"/>
              </a:rPr>
              <a:t> </a:t>
            </a:r>
            <a:r>
              <a:rPr sz="1000" spc="-10" dirty="0">
                <a:latin typeface="Arial"/>
                <a:cs typeface="Arial"/>
              </a:rPr>
              <a:t>de</a:t>
            </a:r>
            <a:r>
              <a:rPr sz="1000" spc="-40"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aislación</a:t>
            </a:r>
            <a:r>
              <a:rPr sz="1000" spc="-40" dirty="0">
                <a:latin typeface="Arial"/>
                <a:cs typeface="Arial"/>
              </a:rPr>
              <a:t> </a:t>
            </a:r>
            <a:r>
              <a:rPr sz="1000" spc="-20" dirty="0">
                <a:latin typeface="Arial"/>
                <a:cs typeface="Arial"/>
              </a:rPr>
              <a:t>básica.</a:t>
            </a:r>
            <a:endParaRPr sz="1000">
              <a:latin typeface="Arial"/>
              <a:cs typeface="Arial"/>
            </a:endParaRPr>
          </a:p>
          <a:p>
            <a:pPr marL="542925" lvl="2" indent="-480059" algn="just">
              <a:lnSpc>
                <a:spcPct val="100000"/>
              </a:lnSpc>
              <a:spcBef>
                <a:spcPts val="875"/>
              </a:spcBef>
              <a:buSzPct val="90000"/>
              <a:buAutoNum type="arabicPeriod"/>
              <a:tabLst>
                <a:tab pos="543560" algn="l"/>
              </a:tabLst>
            </a:pPr>
            <a:r>
              <a:rPr sz="1000" b="1" dirty="0">
                <a:latin typeface="Arial"/>
                <a:cs typeface="Arial"/>
              </a:rPr>
              <a:t>:</a:t>
            </a:r>
            <a:r>
              <a:rPr sz="1000" b="1" spc="-45" dirty="0">
                <a:latin typeface="Arial"/>
                <a:cs typeface="Arial"/>
              </a:rPr>
              <a:t> </a:t>
            </a:r>
            <a:r>
              <a:rPr sz="1000" b="1" spc="-20" dirty="0">
                <a:latin typeface="Arial"/>
                <a:cs typeface="Arial"/>
              </a:rPr>
              <a:t>Generalidades</a:t>
            </a:r>
            <a:endParaRPr sz="1000">
              <a:latin typeface="Arial"/>
              <a:cs typeface="Arial"/>
            </a:endParaRPr>
          </a:p>
          <a:p>
            <a:pPr marL="63500" marR="53975" algn="just">
              <a:lnSpc>
                <a:spcPts val="1150"/>
              </a:lnSpc>
              <a:spcBef>
                <a:spcPts val="625"/>
              </a:spcBef>
            </a:pP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spc="-20" dirty="0">
                <a:latin typeface="Arial"/>
                <a:cs typeface="Arial"/>
              </a:rPr>
              <a:t>contactos directos consiste </a:t>
            </a:r>
            <a:r>
              <a:rPr sz="1000" spc="-10" dirty="0">
                <a:latin typeface="Arial"/>
                <a:cs typeface="Arial"/>
              </a:rPr>
              <a:t>en </a:t>
            </a:r>
            <a:r>
              <a:rPr sz="1000" spc="-15" dirty="0">
                <a:latin typeface="Arial"/>
                <a:cs typeface="Arial"/>
              </a:rPr>
              <a:t>tomar todas las </a:t>
            </a:r>
            <a:r>
              <a:rPr sz="1000" spc="-20" dirty="0">
                <a:latin typeface="Arial"/>
                <a:cs typeface="Arial"/>
              </a:rPr>
              <a:t>medidas destinadas </a:t>
            </a:r>
            <a:r>
              <a:rPr sz="1000" dirty="0">
                <a:latin typeface="Arial"/>
                <a:cs typeface="Arial"/>
              </a:rPr>
              <a:t>a </a:t>
            </a:r>
            <a:r>
              <a:rPr sz="1000" spc="-20" dirty="0">
                <a:latin typeface="Arial"/>
                <a:cs typeface="Arial"/>
              </a:rPr>
              <a:t>proteger </a:t>
            </a:r>
            <a:r>
              <a:rPr sz="1000" spc="-15" dirty="0">
                <a:latin typeface="Arial"/>
                <a:cs typeface="Arial"/>
              </a:rPr>
              <a:t>las </a:t>
            </a:r>
            <a:r>
              <a:rPr sz="1000" spc="-20" dirty="0">
                <a:latin typeface="Arial"/>
                <a:cs typeface="Arial"/>
              </a:rPr>
              <a:t>per-  </a:t>
            </a:r>
            <a:r>
              <a:rPr sz="1000" spc="-15" dirty="0">
                <a:latin typeface="Arial"/>
                <a:cs typeface="Arial"/>
              </a:rPr>
              <a:t>sonas </a:t>
            </a:r>
            <a:r>
              <a:rPr sz="1000" dirty="0">
                <a:latin typeface="Arial"/>
                <a:cs typeface="Arial"/>
              </a:rPr>
              <a:t>y </a:t>
            </a:r>
            <a:r>
              <a:rPr sz="1000" spc="-20" dirty="0">
                <a:latin typeface="Arial"/>
                <a:cs typeface="Arial"/>
              </a:rPr>
              <a:t>animales domésticos </a:t>
            </a:r>
            <a:r>
              <a:rPr sz="1000" dirty="0">
                <a:latin typeface="Arial"/>
                <a:cs typeface="Arial"/>
              </a:rPr>
              <a:t>y </a:t>
            </a:r>
            <a:r>
              <a:rPr sz="1000" spc="-10" dirty="0">
                <a:latin typeface="Arial"/>
                <a:cs typeface="Arial"/>
              </a:rPr>
              <a:t>de </a:t>
            </a:r>
            <a:r>
              <a:rPr sz="1000" spc="-20" dirty="0">
                <a:latin typeface="Arial"/>
                <a:cs typeface="Arial"/>
              </a:rPr>
              <a:t>cría, contra </a:t>
            </a:r>
            <a:r>
              <a:rPr sz="1000" spc="-10" dirty="0">
                <a:latin typeface="Arial"/>
                <a:cs typeface="Arial"/>
              </a:rPr>
              <a:t>un </a:t>
            </a:r>
            <a:r>
              <a:rPr sz="1000" spc="-20" dirty="0">
                <a:latin typeface="Arial"/>
                <a:cs typeface="Arial"/>
              </a:rPr>
              <a:t>posible contacto </a:t>
            </a:r>
            <a:r>
              <a:rPr sz="1000" spc="-15" dirty="0">
                <a:latin typeface="Arial"/>
                <a:cs typeface="Arial"/>
              </a:rPr>
              <a:t>con las </a:t>
            </a:r>
            <a:r>
              <a:rPr sz="1000" spc="-20" dirty="0">
                <a:latin typeface="Arial"/>
                <a:cs typeface="Arial"/>
              </a:rPr>
              <a:t>partes normalmente </a:t>
            </a:r>
            <a:r>
              <a:rPr sz="1000" spc="-15" dirty="0">
                <a:latin typeface="Arial"/>
                <a:cs typeface="Arial"/>
              </a:rPr>
              <a:t>bajo </a:t>
            </a:r>
            <a:r>
              <a:rPr sz="1000" spc="-20" dirty="0">
                <a:latin typeface="Arial"/>
                <a:cs typeface="Arial"/>
              </a:rPr>
              <a:t>tensión </a:t>
            </a:r>
            <a:r>
              <a:rPr sz="1000" dirty="0">
                <a:latin typeface="Arial"/>
                <a:cs typeface="Arial"/>
              </a:rPr>
              <a:t>o  </a:t>
            </a:r>
            <a:r>
              <a:rPr sz="1000" spc="-20" dirty="0">
                <a:latin typeface="Arial"/>
                <a:cs typeface="Arial"/>
              </a:rPr>
              <a:t>activas</a:t>
            </a:r>
            <a:r>
              <a:rPr sz="1000" spc="-40" dirty="0">
                <a:latin typeface="Arial"/>
                <a:cs typeface="Arial"/>
              </a:rPr>
              <a:t> </a:t>
            </a:r>
            <a:r>
              <a:rPr sz="1000" spc="-10" dirty="0">
                <a:latin typeface="Arial"/>
                <a:cs typeface="Arial"/>
              </a:rPr>
              <a:t>de</a:t>
            </a:r>
            <a:r>
              <a:rPr sz="1000" spc="-40"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instalación</a:t>
            </a:r>
            <a:r>
              <a:rPr sz="1000" spc="-40" dirty="0">
                <a:latin typeface="Arial"/>
                <a:cs typeface="Arial"/>
              </a:rPr>
              <a:t> </a:t>
            </a:r>
            <a:r>
              <a:rPr sz="1000" spc="-15" dirty="0">
                <a:latin typeface="Arial"/>
                <a:cs typeface="Arial"/>
              </a:rPr>
              <a:t>(sin</a:t>
            </a:r>
            <a:r>
              <a:rPr sz="1000" spc="-40" dirty="0">
                <a:latin typeface="Arial"/>
                <a:cs typeface="Arial"/>
              </a:rPr>
              <a:t> </a:t>
            </a:r>
            <a:r>
              <a:rPr sz="1000" spc="-15" dirty="0">
                <a:latin typeface="Arial"/>
                <a:cs typeface="Arial"/>
              </a:rPr>
              <a:t>que</a:t>
            </a:r>
            <a:r>
              <a:rPr sz="1000" spc="-35"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instalación</a:t>
            </a:r>
            <a:r>
              <a:rPr sz="1000" spc="-35" dirty="0">
                <a:latin typeface="Arial"/>
                <a:cs typeface="Arial"/>
              </a:rPr>
              <a:t> </a:t>
            </a:r>
            <a:r>
              <a:rPr sz="1000" dirty="0">
                <a:latin typeface="Arial"/>
                <a:cs typeface="Arial"/>
              </a:rPr>
              <a:t>o</a:t>
            </a:r>
            <a:r>
              <a:rPr sz="1000" spc="-40" dirty="0">
                <a:latin typeface="Arial"/>
                <a:cs typeface="Arial"/>
              </a:rPr>
              <a:t> </a:t>
            </a:r>
            <a:r>
              <a:rPr sz="1000" spc="-15" dirty="0">
                <a:latin typeface="Arial"/>
                <a:cs typeface="Arial"/>
              </a:rPr>
              <a:t>los</a:t>
            </a:r>
            <a:r>
              <a:rPr sz="1000" spc="-40" dirty="0">
                <a:latin typeface="Arial"/>
                <a:cs typeface="Arial"/>
              </a:rPr>
              <a:t> </a:t>
            </a:r>
            <a:r>
              <a:rPr sz="1000" spc="-20" dirty="0">
                <a:latin typeface="Arial"/>
                <a:cs typeface="Arial"/>
              </a:rPr>
              <a:t>equipos</a:t>
            </a:r>
            <a:r>
              <a:rPr sz="1000" spc="-35" dirty="0">
                <a:latin typeface="Arial"/>
                <a:cs typeface="Arial"/>
              </a:rPr>
              <a:t> </a:t>
            </a:r>
            <a:r>
              <a:rPr sz="1000" spc="-20" dirty="0">
                <a:latin typeface="Arial"/>
                <a:cs typeface="Arial"/>
              </a:rPr>
              <a:t>conectados</a:t>
            </a:r>
            <a:r>
              <a:rPr sz="1000" spc="-40" dirty="0">
                <a:latin typeface="Arial"/>
                <a:cs typeface="Arial"/>
              </a:rPr>
              <a:t> </a:t>
            </a:r>
            <a:r>
              <a:rPr sz="1000" dirty="0">
                <a:latin typeface="Arial"/>
                <a:cs typeface="Arial"/>
              </a:rPr>
              <a:t>a</a:t>
            </a:r>
            <a:r>
              <a:rPr sz="1000" spc="-35" dirty="0">
                <a:latin typeface="Arial"/>
                <a:cs typeface="Arial"/>
              </a:rPr>
              <a:t> </a:t>
            </a:r>
            <a:r>
              <a:rPr sz="1000" spc="-15" dirty="0">
                <a:latin typeface="Arial"/>
                <a:cs typeface="Arial"/>
              </a:rPr>
              <a:t>ella</a:t>
            </a:r>
            <a:r>
              <a:rPr sz="1000" spc="-40" dirty="0">
                <a:latin typeface="Arial"/>
                <a:cs typeface="Arial"/>
              </a:rPr>
              <a:t> </a:t>
            </a:r>
            <a:r>
              <a:rPr sz="1000" spc="-15" dirty="0">
                <a:latin typeface="Arial"/>
                <a:cs typeface="Arial"/>
              </a:rPr>
              <a:t>hayan</a:t>
            </a:r>
            <a:r>
              <a:rPr sz="1000" spc="-40" dirty="0">
                <a:latin typeface="Arial"/>
                <a:cs typeface="Arial"/>
              </a:rPr>
              <a:t> </a:t>
            </a:r>
            <a:r>
              <a:rPr sz="1000" spc="-20" dirty="0">
                <a:latin typeface="Arial"/>
                <a:cs typeface="Arial"/>
              </a:rPr>
              <a:t>fallado).</a:t>
            </a:r>
            <a:endParaRPr sz="1000">
              <a:latin typeface="Arial"/>
              <a:cs typeface="Arial"/>
            </a:endParaRPr>
          </a:p>
          <a:p>
            <a:pPr marL="63500" algn="just">
              <a:lnSpc>
                <a:spcPct val="100000"/>
              </a:lnSpc>
              <a:spcBef>
                <a:spcPts val="535"/>
              </a:spcBef>
            </a:pPr>
            <a:r>
              <a:rPr sz="800" spc="-5" dirty="0">
                <a:latin typeface="Arial"/>
                <a:cs typeface="Arial"/>
              </a:rPr>
              <a:t>Nota 1:</a:t>
            </a:r>
            <a:r>
              <a:rPr sz="800" spc="50" dirty="0">
                <a:latin typeface="Arial"/>
                <a:cs typeface="Arial"/>
              </a:rPr>
              <a:t> </a:t>
            </a:r>
            <a:r>
              <a:rPr sz="800" spc="-5" dirty="0">
                <a:latin typeface="Arial"/>
                <a:cs typeface="Arial"/>
              </a:rPr>
              <a:t>La protección contra los contactos directos es la protección básica o en servicio normal, en ausencia de defecto.</a:t>
            </a:r>
            <a:endParaRPr sz="800">
              <a:latin typeface="Arial"/>
              <a:cs typeface="Arial"/>
            </a:endParaRPr>
          </a:p>
          <a:p>
            <a:pPr marL="63500" marR="56515">
              <a:lnSpc>
                <a:spcPts val="1150"/>
              </a:lnSpc>
              <a:spcBef>
                <a:spcPts val="630"/>
              </a:spcBef>
            </a:pPr>
            <a:r>
              <a:rPr sz="1000" dirty="0">
                <a:latin typeface="Arial"/>
                <a:cs typeface="Arial"/>
              </a:rPr>
              <a:t>Todos</a:t>
            </a:r>
            <a:r>
              <a:rPr sz="1000" spc="-30" dirty="0">
                <a:latin typeface="Arial"/>
                <a:cs typeface="Arial"/>
              </a:rPr>
              <a:t> </a:t>
            </a:r>
            <a:r>
              <a:rPr sz="1000" dirty="0">
                <a:latin typeface="Arial"/>
                <a:cs typeface="Arial"/>
              </a:rPr>
              <a:t>los</a:t>
            </a:r>
            <a:r>
              <a:rPr sz="1000" spc="-30" dirty="0">
                <a:latin typeface="Arial"/>
                <a:cs typeface="Arial"/>
              </a:rPr>
              <a:t> </a:t>
            </a:r>
            <a:r>
              <a:rPr sz="1000" dirty="0">
                <a:latin typeface="Arial"/>
                <a:cs typeface="Arial"/>
              </a:rPr>
              <a:t>equipos,</a:t>
            </a:r>
            <a:r>
              <a:rPr sz="1000" spc="-30" dirty="0">
                <a:latin typeface="Arial"/>
                <a:cs typeface="Arial"/>
              </a:rPr>
              <a:t> </a:t>
            </a:r>
            <a:r>
              <a:rPr sz="1000" dirty="0">
                <a:latin typeface="Arial"/>
                <a:cs typeface="Arial"/>
              </a:rPr>
              <a:t>instalaciones</a:t>
            </a:r>
            <a:r>
              <a:rPr sz="1000" spc="-30" dirty="0">
                <a:latin typeface="Arial"/>
                <a:cs typeface="Arial"/>
              </a:rPr>
              <a:t> </a:t>
            </a:r>
            <a:r>
              <a:rPr sz="1000" dirty="0">
                <a:latin typeface="Arial"/>
                <a:cs typeface="Arial"/>
              </a:rPr>
              <a:t>y</a:t>
            </a:r>
            <a:r>
              <a:rPr sz="1000" spc="-30" dirty="0">
                <a:latin typeface="Arial"/>
                <a:cs typeface="Arial"/>
              </a:rPr>
              <a:t> </a:t>
            </a:r>
            <a:r>
              <a:rPr sz="1000" dirty="0">
                <a:latin typeface="Arial"/>
                <a:cs typeface="Arial"/>
              </a:rPr>
              <a:t>materiales</a:t>
            </a:r>
            <a:r>
              <a:rPr sz="1000" spc="-30" dirty="0">
                <a:latin typeface="Arial"/>
                <a:cs typeface="Arial"/>
              </a:rPr>
              <a:t> </a:t>
            </a:r>
            <a:r>
              <a:rPr sz="1000" dirty="0">
                <a:latin typeface="Arial"/>
                <a:cs typeface="Arial"/>
              </a:rPr>
              <a:t>eléctricos</a:t>
            </a:r>
            <a:r>
              <a:rPr sz="1000" spc="-30" dirty="0">
                <a:latin typeface="Arial"/>
                <a:cs typeface="Arial"/>
              </a:rPr>
              <a:t> </a:t>
            </a:r>
            <a:r>
              <a:rPr sz="1000" dirty="0">
                <a:latin typeface="Arial"/>
                <a:cs typeface="Arial"/>
              </a:rPr>
              <a:t>deben</a:t>
            </a:r>
            <a:r>
              <a:rPr sz="1000" spc="-30" dirty="0">
                <a:latin typeface="Arial"/>
                <a:cs typeface="Arial"/>
              </a:rPr>
              <a:t> </a:t>
            </a:r>
            <a:r>
              <a:rPr sz="1000" dirty="0">
                <a:latin typeface="Arial"/>
                <a:cs typeface="Arial"/>
              </a:rPr>
              <a:t>ser</a:t>
            </a:r>
            <a:r>
              <a:rPr sz="1000" spc="-30" dirty="0">
                <a:latin typeface="Arial"/>
                <a:cs typeface="Arial"/>
              </a:rPr>
              <a:t> </a:t>
            </a:r>
            <a:r>
              <a:rPr sz="1000" dirty="0">
                <a:latin typeface="Arial"/>
                <a:cs typeface="Arial"/>
              </a:rPr>
              <a:t>objeto,</a:t>
            </a:r>
            <a:r>
              <a:rPr sz="1000" spc="-30" dirty="0">
                <a:latin typeface="Arial"/>
                <a:cs typeface="Arial"/>
              </a:rPr>
              <a:t> </a:t>
            </a:r>
            <a:r>
              <a:rPr sz="1000" dirty="0">
                <a:latin typeface="Arial"/>
                <a:cs typeface="Arial"/>
              </a:rPr>
              <a:t>como</a:t>
            </a:r>
            <a:r>
              <a:rPr sz="1000" spc="-25" dirty="0">
                <a:latin typeface="Arial"/>
                <a:cs typeface="Arial"/>
              </a:rPr>
              <a:t> </a:t>
            </a:r>
            <a:r>
              <a:rPr sz="1000" dirty="0">
                <a:latin typeface="Arial"/>
                <a:cs typeface="Arial"/>
              </a:rPr>
              <a:t>mínimo,</a:t>
            </a:r>
            <a:r>
              <a:rPr sz="1000" spc="-30" dirty="0">
                <a:latin typeface="Arial"/>
                <a:cs typeface="Arial"/>
              </a:rPr>
              <a:t> </a:t>
            </a:r>
            <a:r>
              <a:rPr sz="1000" dirty="0">
                <a:latin typeface="Arial"/>
                <a:cs typeface="Arial"/>
              </a:rPr>
              <a:t>de</a:t>
            </a:r>
            <a:r>
              <a:rPr sz="1000" spc="-20" dirty="0">
                <a:latin typeface="Arial"/>
                <a:cs typeface="Arial"/>
              </a:rPr>
              <a:t> </a:t>
            </a:r>
            <a:r>
              <a:rPr sz="1000" dirty="0">
                <a:latin typeface="Arial"/>
                <a:cs typeface="Arial"/>
              </a:rPr>
              <a:t>una</a:t>
            </a:r>
            <a:r>
              <a:rPr sz="1000" spc="-20" dirty="0">
                <a:latin typeface="Arial"/>
                <a:cs typeface="Arial"/>
              </a:rPr>
              <a:t> </a:t>
            </a:r>
            <a:r>
              <a:rPr sz="1000" dirty="0">
                <a:latin typeface="Arial"/>
                <a:cs typeface="Arial"/>
              </a:rPr>
              <a:t>o</a:t>
            </a:r>
            <a:r>
              <a:rPr sz="1000" spc="-20" dirty="0">
                <a:latin typeface="Arial"/>
                <a:cs typeface="Arial"/>
              </a:rPr>
              <a:t> </a:t>
            </a:r>
            <a:r>
              <a:rPr sz="1000" dirty="0">
                <a:latin typeface="Arial"/>
                <a:cs typeface="Arial"/>
              </a:rPr>
              <a:t>más</a:t>
            </a:r>
            <a:r>
              <a:rPr sz="1000" spc="-20" dirty="0">
                <a:latin typeface="Arial"/>
                <a:cs typeface="Arial"/>
              </a:rPr>
              <a:t> </a:t>
            </a:r>
            <a:r>
              <a:rPr sz="1000" dirty="0">
                <a:latin typeface="Arial"/>
                <a:cs typeface="Arial"/>
              </a:rPr>
              <a:t>de</a:t>
            </a:r>
            <a:r>
              <a:rPr sz="1000" spc="-20" dirty="0">
                <a:latin typeface="Arial"/>
                <a:cs typeface="Arial"/>
              </a:rPr>
              <a:t> </a:t>
            </a:r>
            <a:r>
              <a:rPr sz="1000" dirty="0">
                <a:latin typeface="Arial"/>
                <a:cs typeface="Arial"/>
              </a:rPr>
              <a:t>las  medidas de protección contra los contactos</a:t>
            </a:r>
            <a:r>
              <a:rPr sz="1000" spc="-35" dirty="0">
                <a:latin typeface="Arial"/>
                <a:cs typeface="Arial"/>
              </a:rPr>
              <a:t> </a:t>
            </a:r>
            <a:r>
              <a:rPr sz="1000" dirty="0">
                <a:latin typeface="Arial"/>
                <a:cs typeface="Arial"/>
              </a:rPr>
              <a:t>directos.</a:t>
            </a:r>
            <a:endParaRPr sz="1000">
              <a:latin typeface="Arial"/>
              <a:cs typeface="Arial"/>
            </a:endParaRPr>
          </a:p>
          <a:p>
            <a:pPr marL="63500">
              <a:lnSpc>
                <a:spcPct val="100000"/>
              </a:lnSpc>
              <a:spcBef>
                <a:spcPts val="525"/>
              </a:spcBef>
            </a:pPr>
            <a:r>
              <a:rPr sz="1000" dirty="0">
                <a:latin typeface="Arial"/>
                <a:cs typeface="Arial"/>
              </a:rPr>
              <a:t>Para la protección contra los contactos directos </a:t>
            </a:r>
            <a:r>
              <a:rPr sz="1000" spc="-5" dirty="0">
                <a:latin typeface="Arial"/>
                <a:cs typeface="Arial"/>
              </a:rPr>
              <a:t>existen </a:t>
            </a:r>
            <a:r>
              <a:rPr sz="1000" dirty="0">
                <a:latin typeface="Arial"/>
                <a:cs typeface="Arial"/>
              </a:rPr>
              <a:t>cuatro medidas </a:t>
            </a:r>
            <a:r>
              <a:rPr sz="1000" spc="-5" dirty="0">
                <a:latin typeface="Arial"/>
                <a:cs typeface="Arial"/>
              </a:rPr>
              <a:t>de protección, </a:t>
            </a:r>
            <a:r>
              <a:rPr sz="1000" dirty="0">
                <a:latin typeface="Arial"/>
                <a:cs typeface="Arial"/>
              </a:rPr>
              <a:t>a</a:t>
            </a:r>
            <a:r>
              <a:rPr sz="1000" spc="-45" dirty="0">
                <a:latin typeface="Arial"/>
                <a:cs typeface="Arial"/>
              </a:rPr>
              <a:t> </a:t>
            </a:r>
            <a:r>
              <a:rPr sz="1000" dirty="0">
                <a:latin typeface="Arial"/>
                <a:cs typeface="Arial"/>
              </a:rPr>
              <a:t>saber:</a:t>
            </a:r>
            <a:endParaRPr sz="1000">
              <a:latin typeface="Arial"/>
              <a:cs typeface="Arial"/>
            </a:endParaRPr>
          </a:p>
          <a:p>
            <a:pPr marL="652145" lvl="3" indent="-229235">
              <a:lnSpc>
                <a:spcPct val="100000"/>
              </a:lnSpc>
              <a:spcBef>
                <a:spcPts val="550"/>
              </a:spcBef>
              <a:buAutoNum type="alphaLcParenR"/>
              <a:tabLst>
                <a:tab pos="652780" algn="l"/>
              </a:tabLst>
            </a:pPr>
            <a:r>
              <a:rPr sz="1000" spc="-20" dirty="0">
                <a:latin typeface="Arial"/>
                <a:cs typeface="Arial"/>
              </a:rPr>
              <a:t>Protección </a:t>
            </a:r>
            <a:r>
              <a:rPr sz="1000" spc="-15" dirty="0">
                <a:latin typeface="Arial"/>
                <a:cs typeface="Arial"/>
              </a:rPr>
              <a:t>por </a:t>
            </a:r>
            <a:r>
              <a:rPr sz="1000" spc="-20" dirty="0">
                <a:latin typeface="Arial"/>
                <a:cs typeface="Arial"/>
              </a:rPr>
              <a:t>aislación </a:t>
            </a:r>
            <a:r>
              <a:rPr sz="1000" spc="-10" dirty="0">
                <a:latin typeface="Arial"/>
                <a:cs typeface="Arial"/>
              </a:rPr>
              <a:t>de </a:t>
            </a:r>
            <a:r>
              <a:rPr sz="1000" spc="-15" dirty="0">
                <a:latin typeface="Arial"/>
                <a:cs typeface="Arial"/>
              </a:rPr>
              <a:t>las </a:t>
            </a:r>
            <a:r>
              <a:rPr sz="1000" spc="-20" dirty="0">
                <a:latin typeface="Arial"/>
                <a:cs typeface="Arial"/>
              </a:rPr>
              <a:t>partes</a:t>
            </a:r>
            <a:r>
              <a:rPr sz="1000" spc="-160" dirty="0">
                <a:latin typeface="Arial"/>
                <a:cs typeface="Arial"/>
              </a:rPr>
              <a:t> </a:t>
            </a:r>
            <a:r>
              <a:rPr sz="1000" spc="-20" dirty="0">
                <a:latin typeface="Arial"/>
                <a:cs typeface="Arial"/>
              </a:rPr>
              <a:t>activas,</a:t>
            </a:r>
            <a:endParaRPr sz="1000">
              <a:latin typeface="Arial"/>
              <a:cs typeface="Arial"/>
            </a:endParaRPr>
          </a:p>
          <a:p>
            <a:pPr marL="652145" lvl="3" indent="-229235">
              <a:lnSpc>
                <a:spcPct val="100000"/>
              </a:lnSpc>
              <a:spcBef>
                <a:spcPts val="555"/>
              </a:spcBef>
              <a:buAutoNum type="alphaLcParenR"/>
              <a:tabLst>
                <a:tab pos="652780" algn="l"/>
              </a:tabLst>
            </a:pPr>
            <a:r>
              <a:rPr sz="1000" spc="-20" dirty="0">
                <a:latin typeface="Arial"/>
                <a:cs typeface="Arial"/>
              </a:rPr>
              <a:t>Protección</a:t>
            </a:r>
            <a:r>
              <a:rPr sz="1000" spc="-45" dirty="0">
                <a:latin typeface="Arial"/>
                <a:cs typeface="Arial"/>
              </a:rPr>
              <a:t> </a:t>
            </a:r>
            <a:r>
              <a:rPr sz="1000" spc="-15" dirty="0">
                <a:latin typeface="Arial"/>
                <a:cs typeface="Arial"/>
              </a:rPr>
              <a:t>por</a:t>
            </a:r>
            <a:r>
              <a:rPr sz="1000" spc="-40" dirty="0">
                <a:latin typeface="Arial"/>
                <a:cs typeface="Arial"/>
              </a:rPr>
              <a:t> </a:t>
            </a:r>
            <a:r>
              <a:rPr sz="1000" spc="-15" dirty="0">
                <a:latin typeface="Arial"/>
                <a:cs typeface="Arial"/>
              </a:rPr>
              <a:t>medio</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barreras</a:t>
            </a:r>
            <a:r>
              <a:rPr sz="1000" spc="-40" dirty="0">
                <a:latin typeface="Arial"/>
                <a:cs typeface="Arial"/>
              </a:rPr>
              <a:t> </a:t>
            </a:r>
            <a:r>
              <a:rPr sz="1000" dirty="0">
                <a:latin typeface="Arial"/>
                <a:cs typeface="Arial"/>
              </a:rPr>
              <a:t>o</a:t>
            </a:r>
            <a:r>
              <a:rPr sz="1000" spc="-40" dirty="0">
                <a:latin typeface="Arial"/>
                <a:cs typeface="Arial"/>
              </a:rPr>
              <a:t> </a:t>
            </a:r>
            <a:r>
              <a:rPr sz="1000" spc="-15" dirty="0">
                <a:latin typeface="Arial"/>
                <a:cs typeface="Arial"/>
              </a:rPr>
              <a:t>por</a:t>
            </a:r>
            <a:r>
              <a:rPr sz="1000" spc="-40" dirty="0">
                <a:latin typeface="Arial"/>
                <a:cs typeface="Arial"/>
              </a:rPr>
              <a:t> </a:t>
            </a:r>
            <a:r>
              <a:rPr sz="1000" spc="-15" dirty="0">
                <a:latin typeface="Arial"/>
                <a:cs typeface="Arial"/>
              </a:rPr>
              <a:t>medio</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envolturas,</a:t>
            </a:r>
            <a:endParaRPr sz="1000">
              <a:latin typeface="Arial"/>
              <a:cs typeface="Arial"/>
            </a:endParaRPr>
          </a:p>
          <a:p>
            <a:pPr marL="651510" lvl="3" indent="-228600">
              <a:lnSpc>
                <a:spcPct val="100000"/>
              </a:lnSpc>
              <a:spcBef>
                <a:spcPts val="550"/>
              </a:spcBef>
              <a:buAutoNum type="alphaLcParenR"/>
              <a:tabLst>
                <a:tab pos="652145" algn="l"/>
              </a:tabLst>
            </a:pPr>
            <a:r>
              <a:rPr sz="1000" spc="-20" dirty="0">
                <a:latin typeface="Arial"/>
                <a:cs typeface="Arial"/>
              </a:rPr>
              <a:t>Protección parcial </a:t>
            </a:r>
            <a:r>
              <a:rPr sz="1000" spc="-15" dirty="0">
                <a:latin typeface="Arial"/>
                <a:cs typeface="Arial"/>
              </a:rPr>
              <a:t>por medio </a:t>
            </a:r>
            <a:r>
              <a:rPr sz="1000" spc="-10" dirty="0">
                <a:latin typeface="Arial"/>
                <a:cs typeface="Arial"/>
              </a:rPr>
              <a:t>de</a:t>
            </a:r>
            <a:r>
              <a:rPr sz="1000" spc="-135" dirty="0">
                <a:latin typeface="Arial"/>
                <a:cs typeface="Arial"/>
              </a:rPr>
              <a:t> </a:t>
            </a:r>
            <a:r>
              <a:rPr sz="1000" spc="-20" dirty="0">
                <a:latin typeface="Arial"/>
                <a:cs typeface="Arial"/>
              </a:rPr>
              <a:t>obstáculos,</a:t>
            </a:r>
            <a:endParaRPr sz="1000">
              <a:latin typeface="Arial"/>
              <a:cs typeface="Arial"/>
            </a:endParaRPr>
          </a:p>
          <a:p>
            <a:pPr marL="652145" lvl="3" indent="-229235">
              <a:lnSpc>
                <a:spcPct val="100000"/>
              </a:lnSpc>
              <a:spcBef>
                <a:spcPts val="550"/>
              </a:spcBef>
              <a:buAutoNum type="alphaLcParenR"/>
              <a:tabLst>
                <a:tab pos="652780" algn="l"/>
              </a:tabLst>
            </a:pPr>
            <a:r>
              <a:rPr sz="1000" spc="-20" dirty="0">
                <a:latin typeface="Arial"/>
                <a:cs typeface="Arial"/>
              </a:rPr>
              <a:t>Protección parcial </a:t>
            </a:r>
            <a:r>
              <a:rPr sz="1000" spc="-15" dirty="0">
                <a:latin typeface="Arial"/>
                <a:cs typeface="Arial"/>
              </a:rPr>
              <a:t>por </a:t>
            </a:r>
            <a:r>
              <a:rPr sz="1000" spc="-20" dirty="0">
                <a:latin typeface="Arial"/>
                <a:cs typeface="Arial"/>
              </a:rPr>
              <a:t>puesta </a:t>
            </a:r>
            <a:r>
              <a:rPr sz="1000" spc="-15" dirty="0">
                <a:latin typeface="Arial"/>
                <a:cs typeface="Arial"/>
              </a:rPr>
              <a:t>fuera </a:t>
            </a:r>
            <a:r>
              <a:rPr sz="1000" spc="-10" dirty="0">
                <a:latin typeface="Arial"/>
                <a:cs typeface="Arial"/>
              </a:rPr>
              <a:t>de </a:t>
            </a:r>
            <a:r>
              <a:rPr sz="1000" spc="-20" dirty="0">
                <a:latin typeface="Arial"/>
                <a:cs typeface="Arial"/>
              </a:rPr>
              <a:t>alcance </a:t>
            </a:r>
            <a:r>
              <a:rPr sz="1000" spc="-15" dirty="0">
                <a:latin typeface="Arial"/>
                <a:cs typeface="Arial"/>
              </a:rPr>
              <a:t>por</a:t>
            </a:r>
            <a:r>
              <a:rPr sz="1000" spc="-200" dirty="0">
                <a:latin typeface="Arial"/>
                <a:cs typeface="Arial"/>
              </a:rPr>
              <a:t> </a:t>
            </a:r>
            <a:r>
              <a:rPr sz="1000" spc="-20" dirty="0">
                <a:latin typeface="Arial"/>
                <a:cs typeface="Arial"/>
              </a:rPr>
              <a:t>alejamiento,</a:t>
            </a:r>
            <a:endParaRPr sz="1000">
              <a:latin typeface="Arial"/>
              <a:cs typeface="Arial"/>
            </a:endParaRPr>
          </a:p>
          <a:p>
            <a:pPr marL="63500">
              <a:lnSpc>
                <a:spcPct val="100000"/>
              </a:lnSpc>
              <a:spcBef>
                <a:spcPts val="555"/>
              </a:spcBef>
            </a:pPr>
            <a:r>
              <a:rPr sz="1000" dirty="0">
                <a:latin typeface="Arial"/>
                <a:cs typeface="Arial"/>
              </a:rPr>
              <a:t>y</a:t>
            </a:r>
            <a:r>
              <a:rPr sz="1000" spc="20" dirty="0">
                <a:latin typeface="Arial"/>
                <a:cs typeface="Arial"/>
              </a:rPr>
              <a:t> </a:t>
            </a:r>
            <a:r>
              <a:rPr sz="1000" spc="-15" dirty="0">
                <a:latin typeface="Arial"/>
                <a:cs typeface="Arial"/>
              </a:rPr>
              <a:t>una</a:t>
            </a:r>
            <a:r>
              <a:rPr sz="1000" spc="20" dirty="0">
                <a:latin typeface="Arial"/>
                <a:cs typeface="Arial"/>
              </a:rPr>
              <a:t> </a:t>
            </a:r>
            <a:r>
              <a:rPr sz="1000" spc="-20" dirty="0">
                <a:latin typeface="Arial"/>
                <a:cs typeface="Arial"/>
              </a:rPr>
              <a:t>medida</a:t>
            </a:r>
            <a:r>
              <a:rPr sz="1000" spc="25" dirty="0">
                <a:latin typeface="Arial"/>
                <a:cs typeface="Arial"/>
              </a:rPr>
              <a:t> </a:t>
            </a:r>
            <a:r>
              <a:rPr sz="1000" spc="-20" dirty="0">
                <a:latin typeface="Arial"/>
                <a:cs typeface="Arial"/>
              </a:rPr>
              <a:t>adicional,</a:t>
            </a:r>
            <a:r>
              <a:rPr sz="1000" spc="20" dirty="0">
                <a:latin typeface="Arial"/>
                <a:cs typeface="Arial"/>
              </a:rPr>
              <a:t> </a:t>
            </a:r>
            <a:r>
              <a:rPr sz="1000" spc="-15" dirty="0">
                <a:latin typeface="Arial"/>
                <a:cs typeface="Arial"/>
              </a:rPr>
              <a:t>por</a:t>
            </a:r>
            <a:r>
              <a:rPr sz="1000" spc="25" dirty="0">
                <a:latin typeface="Arial"/>
                <a:cs typeface="Arial"/>
              </a:rPr>
              <a:t> </a:t>
            </a:r>
            <a:r>
              <a:rPr sz="1000" spc="-10" dirty="0">
                <a:latin typeface="Arial"/>
                <a:cs typeface="Arial"/>
              </a:rPr>
              <a:t>la</a:t>
            </a:r>
            <a:r>
              <a:rPr sz="1000" spc="30" dirty="0">
                <a:latin typeface="Arial"/>
                <a:cs typeface="Arial"/>
              </a:rPr>
              <a:t> </a:t>
            </a:r>
            <a:r>
              <a:rPr sz="1000" spc="-15" dirty="0">
                <a:latin typeface="Arial"/>
                <a:cs typeface="Arial"/>
              </a:rPr>
              <a:t>cual</a:t>
            </a:r>
            <a:r>
              <a:rPr sz="1000" spc="25" dirty="0">
                <a:latin typeface="Arial"/>
                <a:cs typeface="Arial"/>
              </a:rPr>
              <a:t> </a:t>
            </a:r>
            <a:r>
              <a:rPr sz="1000" spc="-10" dirty="0">
                <a:latin typeface="Arial"/>
                <a:cs typeface="Arial"/>
              </a:rPr>
              <a:t>se</a:t>
            </a:r>
            <a:r>
              <a:rPr sz="1000" spc="25" dirty="0">
                <a:latin typeface="Arial"/>
                <a:cs typeface="Arial"/>
              </a:rPr>
              <a:t> </a:t>
            </a:r>
            <a:r>
              <a:rPr sz="1000" spc="-15" dirty="0">
                <a:latin typeface="Arial"/>
                <a:cs typeface="Arial"/>
              </a:rPr>
              <a:t>puede</a:t>
            </a:r>
            <a:r>
              <a:rPr sz="1000" spc="30" dirty="0">
                <a:latin typeface="Arial"/>
                <a:cs typeface="Arial"/>
              </a:rPr>
              <a:t> </a:t>
            </a:r>
            <a:r>
              <a:rPr sz="1000" spc="-20" dirty="0">
                <a:latin typeface="Arial"/>
                <a:cs typeface="Arial"/>
              </a:rPr>
              <a:t>aumentar</a:t>
            </a:r>
            <a:r>
              <a:rPr sz="1000" spc="25" dirty="0">
                <a:latin typeface="Arial"/>
                <a:cs typeface="Arial"/>
              </a:rPr>
              <a:t> </a:t>
            </a:r>
            <a:r>
              <a:rPr sz="1000" spc="-10" dirty="0">
                <a:latin typeface="Arial"/>
                <a:cs typeface="Arial"/>
              </a:rPr>
              <a:t>la</a:t>
            </a:r>
            <a:r>
              <a:rPr sz="1000" spc="25" dirty="0">
                <a:latin typeface="Arial"/>
                <a:cs typeface="Arial"/>
              </a:rPr>
              <a:t> </a:t>
            </a:r>
            <a:r>
              <a:rPr sz="1000" spc="-20" dirty="0">
                <a:latin typeface="Arial"/>
                <a:cs typeface="Arial"/>
              </a:rPr>
              <a:t>protección</a:t>
            </a:r>
            <a:r>
              <a:rPr sz="1000" spc="30" dirty="0">
                <a:latin typeface="Arial"/>
                <a:cs typeface="Arial"/>
              </a:rPr>
              <a:t> </a:t>
            </a:r>
            <a:r>
              <a:rPr sz="1000" spc="-15" dirty="0">
                <a:latin typeface="Arial"/>
                <a:cs typeface="Arial"/>
              </a:rPr>
              <a:t>por</a:t>
            </a:r>
            <a:r>
              <a:rPr sz="1000" spc="25" dirty="0">
                <a:latin typeface="Arial"/>
                <a:cs typeface="Arial"/>
              </a:rPr>
              <a:t> </a:t>
            </a:r>
            <a:r>
              <a:rPr sz="1000" spc="-10" dirty="0">
                <a:latin typeface="Arial"/>
                <a:cs typeface="Arial"/>
              </a:rPr>
              <a:t>el</a:t>
            </a:r>
            <a:r>
              <a:rPr sz="1000" spc="30" dirty="0">
                <a:latin typeface="Arial"/>
                <a:cs typeface="Arial"/>
              </a:rPr>
              <a:t> </a:t>
            </a:r>
            <a:r>
              <a:rPr sz="1000" spc="-15" dirty="0">
                <a:latin typeface="Arial"/>
                <a:cs typeface="Arial"/>
              </a:rPr>
              <a:t>uso</a:t>
            </a:r>
            <a:r>
              <a:rPr sz="1000" spc="25" dirty="0">
                <a:latin typeface="Arial"/>
                <a:cs typeface="Arial"/>
              </a:rPr>
              <a:t> </a:t>
            </a:r>
            <a:r>
              <a:rPr sz="1000" spc="-10" dirty="0">
                <a:latin typeface="Arial"/>
                <a:cs typeface="Arial"/>
              </a:rPr>
              <a:t>de</a:t>
            </a:r>
            <a:r>
              <a:rPr sz="1000" spc="25" dirty="0">
                <a:latin typeface="Arial"/>
                <a:cs typeface="Arial"/>
              </a:rPr>
              <a:t> </a:t>
            </a:r>
            <a:r>
              <a:rPr sz="1000" spc="-20" dirty="0">
                <a:latin typeface="Arial"/>
                <a:cs typeface="Arial"/>
              </a:rPr>
              <a:t>dispositivos</a:t>
            </a:r>
            <a:r>
              <a:rPr sz="1000" spc="30" dirty="0">
                <a:latin typeface="Arial"/>
                <a:cs typeface="Arial"/>
              </a:rPr>
              <a:t> </a:t>
            </a:r>
            <a:r>
              <a:rPr sz="1000" spc="-20" dirty="0">
                <a:latin typeface="Arial"/>
                <a:cs typeface="Arial"/>
              </a:rPr>
              <a:t>diferenciales</a:t>
            </a:r>
            <a:r>
              <a:rPr sz="1000" spc="25" dirty="0">
                <a:latin typeface="Arial"/>
                <a:cs typeface="Arial"/>
              </a:rPr>
              <a:t> </a:t>
            </a:r>
            <a:r>
              <a:rPr sz="1000" spc="-20" dirty="0">
                <a:latin typeface="Arial"/>
                <a:cs typeface="Arial"/>
              </a:rPr>
              <a:t>de</a:t>
            </a:r>
            <a:endParaRPr sz="1000">
              <a:latin typeface="Arial"/>
              <a:cs typeface="Arial"/>
            </a:endParaRPr>
          </a:p>
          <a:p>
            <a:pPr marL="90805">
              <a:lnSpc>
                <a:spcPct val="100000"/>
              </a:lnSpc>
              <a:spcBef>
                <a:spcPts val="20"/>
              </a:spcBef>
            </a:pPr>
            <a:r>
              <a:rPr sz="1200" i="1" dirty="0">
                <a:latin typeface="Times New Roman"/>
                <a:cs typeface="Times New Roman"/>
              </a:rPr>
              <a:t>I </a:t>
            </a:r>
            <a:r>
              <a:rPr sz="1050" spc="-7" baseline="-23809" dirty="0">
                <a:latin typeface="Symbol"/>
                <a:cs typeface="Symbol"/>
              </a:rPr>
              <a:t></a:t>
            </a:r>
            <a:r>
              <a:rPr sz="1050" i="1" spc="-7" baseline="-23809" dirty="0">
                <a:latin typeface="Times New Roman"/>
                <a:cs typeface="Times New Roman"/>
              </a:rPr>
              <a:t>n </a:t>
            </a:r>
            <a:r>
              <a:rPr sz="1200" dirty="0">
                <a:latin typeface="Symbol"/>
                <a:cs typeface="Symbol"/>
              </a:rPr>
              <a:t></a:t>
            </a:r>
            <a:r>
              <a:rPr sz="1200" dirty="0">
                <a:latin typeface="Times New Roman"/>
                <a:cs typeface="Times New Roman"/>
              </a:rPr>
              <a:t> 30 </a:t>
            </a:r>
            <a:r>
              <a:rPr sz="1200" i="1" spc="-5" dirty="0">
                <a:latin typeface="Times New Roman"/>
                <a:cs typeface="Times New Roman"/>
              </a:rPr>
              <a:t>mA </a:t>
            </a:r>
            <a:r>
              <a:rPr sz="1000" spc="-20" dirty="0">
                <a:latin typeface="Arial"/>
                <a:cs typeface="Arial"/>
              </a:rPr>
              <a:t>(aumento </a:t>
            </a:r>
            <a:r>
              <a:rPr sz="1000" spc="-10" dirty="0">
                <a:latin typeface="Arial"/>
                <a:cs typeface="Arial"/>
              </a:rPr>
              <a:t>de la </a:t>
            </a:r>
            <a:r>
              <a:rPr sz="1000" spc="-20" dirty="0">
                <a:latin typeface="Arial"/>
                <a:cs typeface="Arial"/>
              </a:rPr>
              <a:t>protección </a:t>
            </a:r>
            <a:r>
              <a:rPr sz="1000" dirty="0">
                <a:latin typeface="Arial"/>
                <a:cs typeface="Arial"/>
              </a:rPr>
              <a:t>o </a:t>
            </a:r>
            <a:r>
              <a:rPr sz="1000" spc="-20" dirty="0">
                <a:latin typeface="Arial"/>
                <a:cs typeface="Arial"/>
              </a:rPr>
              <a:t>protección complementaria </a:t>
            </a:r>
            <a:r>
              <a:rPr sz="1000" dirty="0">
                <a:latin typeface="Arial"/>
                <a:cs typeface="Arial"/>
              </a:rPr>
              <a:t>o</a:t>
            </a:r>
            <a:r>
              <a:rPr sz="1000" spc="-150" dirty="0">
                <a:latin typeface="Arial"/>
                <a:cs typeface="Arial"/>
              </a:rPr>
              <a:t> </a:t>
            </a:r>
            <a:r>
              <a:rPr sz="1000" spc="-20" dirty="0">
                <a:latin typeface="Arial"/>
                <a:cs typeface="Arial"/>
              </a:rPr>
              <a:t>adicional).</a:t>
            </a:r>
            <a:endParaRPr sz="1000">
              <a:latin typeface="Arial"/>
              <a:cs typeface="Arial"/>
            </a:endParaRPr>
          </a:p>
          <a:p>
            <a:pPr marL="63500">
              <a:lnSpc>
                <a:spcPct val="100000"/>
              </a:lnSpc>
              <a:spcBef>
                <a:spcPts val="890"/>
              </a:spcBef>
            </a:pPr>
            <a:r>
              <a:rPr sz="1000" dirty="0">
                <a:latin typeface="Arial"/>
                <a:cs typeface="Arial"/>
              </a:rPr>
              <a:t>El orden en el cual se describen las medidas de protección, </a:t>
            </a:r>
            <a:r>
              <a:rPr sz="1000" spc="-5" dirty="0">
                <a:latin typeface="Arial"/>
                <a:cs typeface="Arial"/>
              </a:rPr>
              <a:t>no implica importancia </a:t>
            </a:r>
            <a:r>
              <a:rPr sz="1000" dirty="0">
                <a:latin typeface="Arial"/>
                <a:cs typeface="Arial"/>
              </a:rPr>
              <a:t>relativa </a:t>
            </a:r>
            <a:r>
              <a:rPr sz="1000" spc="-5" dirty="0">
                <a:latin typeface="Arial"/>
                <a:cs typeface="Arial"/>
              </a:rPr>
              <a:t>entre</a:t>
            </a:r>
            <a:r>
              <a:rPr sz="1000" spc="-55" dirty="0">
                <a:latin typeface="Arial"/>
                <a:cs typeface="Arial"/>
              </a:rPr>
              <a:t> </a:t>
            </a:r>
            <a:r>
              <a:rPr sz="1000" spc="-5" dirty="0">
                <a:latin typeface="Arial"/>
                <a:cs typeface="Arial"/>
              </a:rPr>
              <a:t>ellas.</a:t>
            </a:r>
            <a:endParaRPr sz="1000">
              <a:latin typeface="Arial"/>
              <a:cs typeface="Arial"/>
            </a:endParaRPr>
          </a:p>
          <a:p>
            <a:pPr marL="63500" marR="55880" algn="just">
              <a:lnSpc>
                <a:spcPts val="1150"/>
              </a:lnSpc>
              <a:spcBef>
                <a:spcPts val="635"/>
              </a:spcBef>
            </a:pP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spc="-20" dirty="0">
                <a:latin typeface="Arial"/>
                <a:cs typeface="Arial"/>
              </a:rPr>
              <a:t>contactos indirectos consiste </a:t>
            </a:r>
            <a:r>
              <a:rPr sz="1000" spc="-10" dirty="0">
                <a:latin typeface="Arial"/>
                <a:cs typeface="Arial"/>
              </a:rPr>
              <a:t>en </a:t>
            </a:r>
            <a:r>
              <a:rPr sz="1000" spc="-15" dirty="0">
                <a:latin typeface="Arial"/>
                <a:cs typeface="Arial"/>
              </a:rPr>
              <a:t>tomar todas las </a:t>
            </a:r>
            <a:r>
              <a:rPr sz="1000" spc="-20" dirty="0">
                <a:latin typeface="Arial"/>
                <a:cs typeface="Arial"/>
              </a:rPr>
              <a:t>medidas destinadas </a:t>
            </a:r>
            <a:r>
              <a:rPr sz="1000" dirty="0">
                <a:latin typeface="Arial"/>
                <a:cs typeface="Arial"/>
              </a:rPr>
              <a:t>a </a:t>
            </a:r>
            <a:r>
              <a:rPr sz="1000" spc="-20" dirty="0">
                <a:latin typeface="Arial"/>
                <a:cs typeface="Arial"/>
              </a:rPr>
              <a:t>proteger las  personas,</a:t>
            </a:r>
            <a:r>
              <a:rPr sz="1000" spc="-65" dirty="0">
                <a:latin typeface="Arial"/>
                <a:cs typeface="Arial"/>
              </a:rPr>
              <a:t> </a:t>
            </a:r>
            <a:r>
              <a:rPr sz="1000" spc="-20" dirty="0">
                <a:latin typeface="Arial"/>
                <a:cs typeface="Arial"/>
              </a:rPr>
              <a:t>animales</a:t>
            </a:r>
            <a:r>
              <a:rPr sz="1000" spc="-60" dirty="0">
                <a:latin typeface="Arial"/>
                <a:cs typeface="Arial"/>
              </a:rPr>
              <a:t> </a:t>
            </a:r>
            <a:r>
              <a:rPr sz="1000" spc="-20" dirty="0">
                <a:latin typeface="Arial"/>
                <a:cs typeface="Arial"/>
              </a:rPr>
              <a:t>domésticos</a:t>
            </a:r>
            <a:r>
              <a:rPr sz="1000" spc="-60" dirty="0">
                <a:latin typeface="Arial"/>
                <a:cs typeface="Arial"/>
              </a:rPr>
              <a:t> </a:t>
            </a:r>
            <a:r>
              <a:rPr sz="1000" dirty="0">
                <a:latin typeface="Arial"/>
                <a:cs typeface="Arial"/>
              </a:rPr>
              <a:t>y</a:t>
            </a:r>
            <a:r>
              <a:rPr sz="1000" spc="-60" dirty="0">
                <a:latin typeface="Arial"/>
                <a:cs typeface="Arial"/>
              </a:rPr>
              <a:t> </a:t>
            </a:r>
            <a:r>
              <a:rPr sz="1000" spc="-10" dirty="0">
                <a:latin typeface="Arial"/>
                <a:cs typeface="Arial"/>
              </a:rPr>
              <a:t>de</a:t>
            </a:r>
            <a:r>
              <a:rPr sz="1000" spc="-60" dirty="0">
                <a:latin typeface="Arial"/>
                <a:cs typeface="Arial"/>
              </a:rPr>
              <a:t> </a:t>
            </a:r>
            <a:r>
              <a:rPr sz="1000" spc="-20" dirty="0">
                <a:latin typeface="Arial"/>
                <a:cs typeface="Arial"/>
              </a:rPr>
              <a:t>cría,</a:t>
            </a:r>
            <a:r>
              <a:rPr sz="1000" spc="-60" dirty="0">
                <a:latin typeface="Arial"/>
                <a:cs typeface="Arial"/>
              </a:rPr>
              <a:t> </a:t>
            </a:r>
            <a:r>
              <a:rPr sz="1000" dirty="0">
                <a:latin typeface="Arial"/>
                <a:cs typeface="Arial"/>
              </a:rPr>
              <a:t>y</a:t>
            </a:r>
            <a:r>
              <a:rPr sz="1000" spc="-60" dirty="0">
                <a:latin typeface="Arial"/>
                <a:cs typeface="Arial"/>
              </a:rPr>
              <a:t> </a:t>
            </a:r>
            <a:r>
              <a:rPr sz="1000" spc="-15" dirty="0">
                <a:latin typeface="Arial"/>
                <a:cs typeface="Arial"/>
              </a:rPr>
              <a:t>los</a:t>
            </a:r>
            <a:r>
              <a:rPr sz="1000" spc="-60" dirty="0">
                <a:latin typeface="Arial"/>
                <a:cs typeface="Arial"/>
              </a:rPr>
              <a:t> </a:t>
            </a:r>
            <a:r>
              <a:rPr sz="1000" spc="-20" dirty="0">
                <a:latin typeface="Arial"/>
                <a:cs typeface="Arial"/>
              </a:rPr>
              <a:t>bienes,</a:t>
            </a:r>
            <a:r>
              <a:rPr sz="1000" spc="-60" dirty="0">
                <a:latin typeface="Arial"/>
                <a:cs typeface="Arial"/>
              </a:rPr>
              <a:t> </a:t>
            </a:r>
            <a:r>
              <a:rPr sz="1000" spc="-15" dirty="0">
                <a:latin typeface="Arial"/>
                <a:cs typeface="Arial"/>
              </a:rPr>
              <a:t>contra</a:t>
            </a:r>
            <a:r>
              <a:rPr sz="1000" spc="-60" dirty="0">
                <a:latin typeface="Arial"/>
                <a:cs typeface="Arial"/>
              </a:rPr>
              <a:t> </a:t>
            </a:r>
            <a:r>
              <a:rPr sz="1000" spc="-15" dirty="0">
                <a:latin typeface="Arial"/>
                <a:cs typeface="Arial"/>
              </a:rPr>
              <a:t>los</a:t>
            </a:r>
            <a:r>
              <a:rPr sz="1000" spc="-60" dirty="0">
                <a:latin typeface="Arial"/>
                <a:cs typeface="Arial"/>
              </a:rPr>
              <a:t> </a:t>
            </a:r>
            <a:r>
              <a:rPr sz="1000" spc="-20" dirty="0">
                <a:latin typeface="Arial"/>
                <a:cs typeface="Arial"/>
              </a:rPr>
              <a:t>peligros</a:t>
            </a:r>
            <a:r>
              <a:rPr sz="1000" spc="-60" dirty="0">
                <a:latin typeface="Arial"/>
                <a:cs typeface="Arial"/>
              </a:rPr>
              <a:t> </a:t>
            </a:r>
            <a:r>
              <a:rPr sz="1000" spc="-20" dirty="0">
                <a:latin typeface="Arial"/>
                <a:cs typeface="Arial"/>
              </a:rPr>
              <a:t>provenientes</a:t>
            </a:r>
            <a:r>
              <a:rPr sz="1000" spc="-60" dirty="0">
                <a:latin typeface="Arial"/>
                <a:cs typeface="Arial"/>
              </a:rPr>
              <a:t> </a:t>
            </a:r>
            <a:r>
              <a:rPr sz="1000" spc="-10" dirty="0">
                <a:latin typeface="Arial"/>
                <a:cs typeface="Arial"/>
              </a:rPr>
              <a:t>de</a:t>
            </a:r>
            <a:r>
              <a:rPr sz="1000" spc="-60" dirty="0">
                <a:latin typeface="Arial"/>
                <a:cs typeface="Arial"/>
              </a:rPr>
              <a:t> </a:t>
            </a:r>
            <a:r>
              <a:rPr sz="1000" spc="-10" dirty="0">
                <a:latin typeface="Arial"/>
                <a:cs typeface="Arial"/>
              </a:rPr>
              <a:t>un</a:t>
            </a:r>
            <a:r>
              <a:rPr sz="1000" spc="-55" dirty="0">
                <a:latin typeface="Arial"/>
                <a:cs typeface="Arial"/>
              </a:rPr>
              <a:t> </a:t>
            </a:r>
            <a:r>
              <a:rPr sz="1000" spc="-20" dirty="0">
                <a:latin typeface="Arial"/>
                <a:cs typeface="Arial"/>
              </a:rPr>
              <a:t>contacto</a:t>
            </a:r>
            <a:r>
              <a:rPr sz="1000" spc="-55" dirty="0">
                <a:latin typeface="Arial"/>
                <a:cs typeface="Arial"/>
              </a:rPr>
              <a:t> </a:t>
            </a:r>
            <a:r>
              <a:rPr sz="1000" spc="-15" dirty="0">
                <a:latin typeface="Arial"/>
                <a:cs typeface="Arial"/>
              </a:rPr>
              <a:t>con</a:t>
            </a:r>
            <a:r>
              <a:rPr sz="1000" spc="-55" dirty="0">
                <a:latin typeface="Arial"/>
                <a:cs typeface="Arial"/>
              </a:rPr>
              <a:t> </a:t>
            </a:r>
            <a:r>
              <a:rPr sz="1000" spc="-20" dirty="0">
                <a:latin typeface="Arial"/>
                <a:cs typeface="Arial"/>
              </a:rPr>
              <a:t>masas  eléctricas, (partes metálicas </a:t>
            </a:r>
            <a:r>
              <a:rPr sz="1000" dirty="0">
                <a:latin typeface="Arial"/>
                <a:cs typeface="Arial"/>
              </a:rPr>
              <a:t>o </a:t>
            </a:r>
            <a:r>
              <a:rPr sz="1000" spc="-20" dirty="0">
                <a:latin typeface="Arial"/>
                <a:cs typeface="Arial"/>
              </a:rPr>
              <a:t>conductoras accesibles), puestas </a:t>
            </a:r>
            <a:r>
              <a:rPr sz="1000" spc="-15" dirty="0">
                <a:latin typeface="Arial"/>
                <a:cs typeface="Arial"/>
              </a:rPr>
              <a:t>bajo </a:t>
            </a:r>
            <a:r>
              <a:rPr sz="1000" spc="-20" dirty="0">
                <a:latin typeface="Arial"/>
                <a:cs typeface="Arial"/>
              </a:rPr>
              <a:t>tensión </a:t>
            </a:r>
            <a:r>
              <a:rPr sz="1000" spc="-10" dirty="0">
                <a:latin typeface="Arial"/>
                <a:cs typeface="Arial"/>
              </a:rPr>
              <a:t>(o </a:t>
            </a:r>
            <a:r>
              <a:rPr sz="1000" spc="-20" dirty="0">
                <a:latin typeface="Arial"/>
                <a:cs typeface="Arial"/>
              </a:rPr>
              <a:t>energizadas) accidentalmente </a:t>
            </a:r>
            <a:r>
              <a:rPr sz="1000" dirty="0">
                <a:latin typeface="Arial"/>
                <a:cs typeface="Arial"/>
              </a:rPr>
              <a:t>a  </a:t>
            </a:r>
            <a:r>
              <a:rPr sz="1000" spc="-20" dirty="0">
                <a:latin typeface="Arial"/>
                <a:cs typeface="Arial"/>
              </a:rPr>
              <a:t>consecuencia</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una</a:t>
            </a:r>
            <a:r>
              <a:rPr sz="1000" spc="-35" dirty="0">
                <a:latin typeface="Arial"/>
                <a:cs typeface="Arial"/>
              </a:rPr>
              <a:t> </a:t>
            </a:r>
            <a:r>
              <a:rPr sz="1000" spc="-20" dirty="0">
                <a:latin typeface="Arial"/>
                <a:cs typeface="Arial"/>
              </a:rPr>
              <a:t>falla</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aislación</a:t>
            </a:r>
            <a:r>
              <a:rPr sz="1000" spc="-40" dirty="0">
                <a:latin typeface="Arial"/>
                <a:cs typeface="Arial"/>
              </a:rPr>
              <a:t> </a:t>
            </a:r>
            <a:r>
              <a:rPr sz="1000" spc="-10" dirty="0">
                <a:latin typeface="Arial"/>
                <a:cs typeface="Arial"/>
              </a:rPr>
              <a:t>de</a:t>
            </a:r>
            <a:r>
              <a:rPr sz="1000" spc="-35"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instalación</a:t>
            </a:r>
            <a:r>
              <a:rPr sz="1000" spc="-40" dirty="0">
                <a:latin typeface="Arial"/>
                <a:cs typeface="Arial"/>
              </a:rPr>
              <a:t> </a:t>
            </a:r>
            <a:r>
              <a:rPr sz="1000" dirty="0">
                <a:latin typeface="Arial"/>
                <a:cs typeface="Arial"/>
              </a:rPr>
              <a:t>o</a:t>
            </a:r>
            <a:r>
              <a:rPr sz="1000" spc="-35"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los</a:t>
            </a:r>
            <a:r>
              <a:rPr sz="1000" spc="-35" dirty="0">
                <a:latin typeface="Arial"/>
                <a:cs typeface="Arial"/>
              </a:rPr>
              <a:t> </a:t>
            </a:r>
            <a:r>
              <a:rPr sz="1000" spc="-20" dirty="0">
                <a:latin typeface="Arial"/>
                <a:cs typeface="Arial"/>
              </a:rPr>
              <a:t>equipos</a:t>
            </a:r>
            <a:r>
              <a:rPr sz="1000" spc="-40" dirty="0">
                <a:latin typeface="Arial"/>
                <a:cs typeface="Arial"/>
              </a:rPr>
              <a:t> </a:t>
            </a:r>
            <a:r>
              <a:rPr sz="1000" spc="-20" dirty="0">
                <a:latin typeface="Arial"/>
                <a:cs typeface="Arial"/>
              </a:rPr>
              <a:t>conectados</a:t>
            </a:r>
            <a:r>
              <a:rPr sz="1000" spc="-35" dirty="0">
                <a:latin typeface="Arial"/>
                <a:cs typeface="Arial"/>
              </a:rPr>
              <a:t> </a:t>
            </a:r>
            <a:r>
              <a:rPr sz="1000" dirty="0">
                <a:latin typeface="Arial"/>
                <a:cs typeface="Arial"/>
              </a:rPr>
              <a:t>a</a:t>
            </a:r>
            <a:r>
              <a:rPr sz="1000" spc="-40" dirty="0">
                <a:latin typeface="Arial"/>
                <a:cs typeface="Arial"/>
              </a:rPr>
              <a:t> </a:t>
            </a:r>
            <a:r>
              <a:rPr sz="1000" spc="-20" dirty="0">
                <a:latin typeface="Arial"/>
                <a:cs typeface="Arial"/>
              </a:rPr>
              <a:t>ella.</a:t>
            </a:r>
            <a:endParaRPr sz="1000">
              <a:latin typeface="Arial"/>
              <a:cs typeface="Arial"/>
            </a:endParaRPr>
          </a:p>
          <a:p>
            <a:pPr marL="63500">
              <a:lnSpc>
                <a:spcPct val="100000"/>
              </a:lnSpc>
              <a:spcBef>
                <a:spcPts val="535"/>
              </a:spcBef>
            </a:pPr>
            <a:r>
              <a:rPr sz="800" spc="-5" dirty="0">
                <a:latin typeface="Arial"/>
                <a:cs typeface="Arial"/>
              </a:rPr>
              <a:t>Nota 2: La protección contra los contactos indirectos es la protección contra los choques eléctricos en caso de</a:t>
            </a:r>
            <a:r>
              <a:rPr sz="800" spc="85" dirty="0">
                <a:latin typeface="Arial"/>
                <a:cs typeface="Arial"/>
              </a:rPr>
              <a:t> </a:t>
            </a:r>
            <a:r>
              <a:rPr sz="800" spc="-5" dirty="0">
                <a:latin typeface="Arial"/>
                <a:cs typeface="Arial"/>
              </a:rPr>
              <a:t>defecto.</a:t>
            </a:r>
            <a:endParaRPr sz="800">
              <a:latin typeface="Arial"/>
              <a:cs typeface="Arial"/>
            </a:endParaRPr>
          </a:p>
          <a:p>
            <a:pPr marL="64135">
              <a:lnSpc>
                <a:spcPct val="100000"/>
              </a:lnSpc>
              <a:spcBef>
                <a:spcPts val="550"/>
              </a:spcBef>
            </a:pPr>
            <a:r>
              <a:rPr sz="1000" spc="-10" dirty="0">
                <a:latin typeface="Arial"/>
                <a:cs typeface="Arial"/>
              </a:rPr>
              <a:t>La</a:t>
            </a:r>
            <a:r>
              <a:rPr sz="1000" spc="-40" dirty="0">
                <a:latin typeface="Arial"/>
                <a:cs typeface="Arial"/>
              </a:rPr>
              <a:t> </a:t>
            </a:r>
            <a:r>
              <a:rPr sz="1000" spc="-20" dirty="0">
                <a:latin typeface="Arial"/>
                <a:cs typeface="Arial"/>
              </a:rPr>
              <a:t>protección</a:t>
            </a:r>
            <a:r>
              <a:rPr sz="1000" spc="-40" dirty="0">
                <a:latin typeface="Arial"/>
                <a:cs typeface="Arial"/>
              </a:rPr>
              <a:t> </a:t>
            </a:r>
            <a:r>
              <a:rPr sz="1000" spc="-20" dirty="0">
                <a:latin typeface="Arial"/>
                <a:cs typeface="Arial"/>
              </a:rPr>
              <a:t>contra</a:t>
            </a:r>
            <a:r>
              <a:rPr sz="1000" spc="-35" dirty="0">
                <a:latin typeface="Arial"/>
                <a:cs typeface="Arial"/>
              </a:rPr>
              <a:t> </a:t>
            </a:r>
            <a:r>
              <a:rPr sz="1000" spc="-15" dirty="0">
                <a:latin typeface="Arial"/>
                <a:cs typeface="Arial"/>
              </a:rPr>
              <a:t>los</a:t>
            </a:r>
            <a:r>
              <a:rPr sz="1000" spc="-40" dirty="0">
                <a:latin typeface="Arial"/>
                <a:cs typeface="Arial"/>
              </a:rPr>
              <a:t> </a:t>
            </a:r>
            <a:r>
              <a:rPr sz="1000" spc="-20" dirty="0">
                <a:latin typeface="Arial"/>
                <a:cs typeface="Arial"/>
              </a:rPr>
              <a:t>contactos</a:t>
            </a:r>
            <a:r>
              <a:rPr sz="1000" spc="-40" dirty="0">
                <a:latin typeface="Arial"/>
                <a:cs typeface="Arial"/>
              </a:rPr>
              <a:t> </a:t>
            </a:r>
            <a:r>
              <a:rPr sz="1000" spc="-20" dirty="0">
                <a:latin typeface="Arial"/>
                <a:cs typeface="Arial"/>
              </a:rPr>
              <a:t>indirectos</a:t>
            </a:r>
            <a:r>
              <a:rPr sz="1000" spc="-35" dirty="0">
                <a:latin typeface="Arial"/>
                <a:cs typeface="Arial"/>
              </a:rPr>
              <a:t> </a:t>
            </a:r>
            <a:r>
              <a:rPr sz="1000" spc="-15" dirty="0">
                <a:latin typeface="Arial"/>
                <a:cs typeface="Arial"/>
              </a:rPr>
              <a:t>puede</a:t>
            </a:r>
            <a:r>
              <a:rPr sz="1000" spc="-40" dirty="0">
                <a:latin typeface="Arial"/>
                <a:cs typeface="Arial"/>
              </a:rPr>
              <a:t> </a:t>
            </a:r>
            <a:r>
              <a:rPr sz="1000" spc="-15" dirty="0">
                <a:latin typeface="Arial"/>
                <a:cs typeface="Arial"/>
              </a:rPr>
              <a:t>ser</a:t>
            </a:r>
            <a:r>
              <a:rPr sz="1000" spc="-40" dirty="0">
                <a:latin typeface="Arial"/>
                <a:cs typeface="Arial"/>
              </a:rPr>
              <a:t> </a:t>
            </a:r>
            <a:r>
              <a:rPr sz="1000" spc="-20" dirty="0">
                <a:latin typeface="Arial"/>
                <a:cs typeface="Arial"/>
              </a:rPr>
              <a:t>omitida</a:t>
            </a:r>
            <a:r>
              <a:rPr sz="1000" spc="-35" dirty="0">
                <a:latin typeface="Arial"/>
                <a:cs typeface="Arial"/>
              </a:rPr>
              <a:t> </a:t>
            </a:r>
            <a:r>
              <a:rPr sz="1000" spc="-10" dirty="0">
                <a:latin typeface="Arial"/>
                <a:cs typeface="Arial"/>
              </a:rPr>
              <a:t>en</a:t>
            </a:r>
            <a:r>
              <a:rPr sz="1000" spc="-40" dirty="0">
                <a:latin typeface="Arial"/>
                <a:cs typeface="Arial"/>
              </a:rPr>
              <a:t> </a:t>
            </a:r>
            <a:r>
              <a:rPr sz="1000" spc="-15" dirty="0">
                <a:latin typeface="Arial"/>
                <a:cs typeface="Arial"/>
              </a:rPr>
              <a:t>los</a:t>
            </a:r>
            <a:r>
              <a:rPr sz="1000" spc="-40" dirty="0">
                <a:latin typeface="Arial"/>
                <a:cs typeface="Arial"/>
              </a:rPr>
              <a:t> </a:t>
            </a:r>
            <a:r>
              <a:rPr sz="1000" spc="-20" dirty="0">
                <a:latin typeface="Arial"/>
                <a:cs typeface="Arial"/>
              </a:rPr>
              <a:t>siguientes</a:t>
            </a:r>
            <a:r>
              <a:rPr sz="1000" spc="-35" dirty="0">
                <a:latin typeface="Arial"/>
                <a:cs typeface="Arial"/>
              </a:rPr>
              <a:t> </a:t>
            </a:r>
            <a:r>
              <a:rPr sz="1000" spc="-20" dirty="0">
                <a:latin typeface="Arial"/>
                <a:cs typeface="Arial"/>
              </a:rPr>
              <a:t>casos:</a:t>
            </a:r>
            <a:endParaRPr sz="1000">
              <a:latin typeface="Arial"/>
              <a:cs typeface="Arial"/>
            </a:endParaRPr>
          </a:p>
          <a:p>
            <a:pPr marL="649605" marR="56515" lvl="3" indent="-226695" algn="just">
              <a:lnSpc>
                <a:spcPts val="1150"/>
              </a:lnSpc>
              <a:spcBef>
                <a:spcPts val="630"/>
              </a:spcBef>
              <a:buAutoNum type="alphaLcParenR" startAt="5"/>
              <a:tabLst>
                <a:tab pos="652780" algn="l"/>
              </a:tabLst>
            </a:pPr>
            <a:r>
              <a:rPr sz="1000" spc="-20" dirty="0">
                <a:latin typeface="Arial"/>
                <a:cs typeface="Arial"/>
              </a:rPr>
              <a:t>Soportes </a:t>
            </a:r>
            <a:r>
              <a:rPr sz="1000" spc="-10" dirty="0">
                <a:latin typeface="Arial"/>
                <a:cs typeface="Arial"/>
              </a:rPr>
              <a:t>de </a:t>
            </a:r>
            <a:r>
              <a:rPr sz="1000" spc="-15" dirty="0">
                <a:latin typeface="Arial"/>
                <a:cs typeface="Arial"/>
              </a:rPr>
              <a:t>pared </a:t>
            </a:r>
            <a:r>
              <a:rPr sz="1000" spc="-10" dirty="0">
                <a:latin typeface="Arial"/>
                <a:cs typeface="Arial"/>
              </a:rPr>
              <a:t>de </a:t>
            </a:r>
            <a:r>
              <a:rPr sz="1000" spc="-20" dirty="0">
                <a:latin typeface="Arial"/>
                <a:cs typeface="Arial"/>
              </a:rPr>
              <a:t>aisladores </a:t>
            </a:r>
            <a:r>
              <a:rPr sz="1000" spc="-10" dirty="0">
                <a:latin typeface="Arial"/>
                <a:cs typeface="Arial"/>
              </a:rPr>
              <a:t>de </a:t>
            </a:r>
            <a:r>
              <a:rPr sz="1000" spc="-20" dirty="0">
                <a:latin typeface="Arial"/>
                <a:cs typeface="Arial"/>
              </a:rPr>
              <a:t>líneas aéreas </a:t>
            </a:r>
            <a:r>
              <a:rPr sz="1000" dirty="0">
                <a:latin typeface="Arial"/>
                <a:cs typeface="Arial"/>
              </a:rPr>
              <a:t>y </a:t>
            </a:r>
            <a:r>
              <a:rPr sz="1000" spc="-20" dirty="0">
                <a:latin typeface="Arial"/>
                <a:cs typeface="Arial"/>
              </a:rPr>
              <a:t>partes metálicas conectadas </a:t>
            </a:r>
            <a:r>
              <a:rPr sz="1000" dirty="0">
                <a:latin typeface="Arial"/>
                <a:cs typeface="Arial"/>
              </a:rPr>
              <a:t>a </a:t>
            </a:r>
            <a:r>
              <a:rPr sz="1000" spc="-15" dirty="0">
                <a:latin typeface="Arial"/>
                <a:cs typeface="Arial"/>
              </a:rPr>
              <a:t>los </a:t>
            </a:r>
            <a:r>
              <a:rPr sz="1000" spc="-20" dirty="0">
                <a:latin typeface="Arial"/>
                <a:cs typeface="Arial"/>
              </a:rPr>
              <a:t>mismos (ac-  cesorios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líneas</a:t>
            </a:r>
            <a:r>
              <a:rPr sz="1000" spc="-40" dirty="0">
                <a:latin typeface="Arial"/>
                <a:cs typeface="Arial"/>
              </a:rPr>
              <a:t> </a:t>
            </a:r>
            <a:r>
              <a:rPr sz="1000" spc="-20" dirty="0">
                <a:latin typeface="Arial"/>
                <a:cs typeface="Arial"/>
              </a:rPr>
              <a:t>aéreas)</a:t>
            </a:r>
            <a:r>
              <a:rPr sz="1000" spc="-35" dirty="0">
                <a:latin typeface="Arial"/>
                <a:cs typeface="Arial"/>
              </a:rPr>
              <a:t> </a:t>
            </a:r>
            <a:r>
              <a:rPr sz="1000" spc="-10" dirty="0">
                <a:latin typeface="Arial"/>
                <a:cs typeface="Arial"/>
              </a:rPr>
              <a:t>si</a:t>
            </a:r>
            <a:r>
              <a:rPr sz="1000" spc="-40" dirty="0">
                <a:latin typeface="Arial"/>
                <a:cs typeface="Arial"/>
              </a:rPr>
              <a:t> </a:t>
            </a:r>
            <a:r>
              <a:rPr sz="1000" spc="-20" dirty="0">
                <a:latin typeface="Arial"/>
                <a:cs typeface="Arial"/>
              </a:rPr>
              <a:t>ellos</a:t>
            </a:r>
            <a:r>
              <a:rPr sz="1000" spc="-40" dirty="0">
                <a:latin typeface="Arial"/>
                <a:cs typeface="Arial"/>
              </a:rPr>
              <a:t> </a:t>
            </a:r>
            <a:r>
              <a:rPr sz="1000" spc="-10" dirty="0">
                <a:latin typeface="Arial"/>
                <a:cs typeface="Arial"/>
              </a:rPr>
              <a:t>no</a:t>
            </a:r>
            <a:r>
              <a:rPr sz="1000" spc="-40" dirty="0">
                <a:latin typeface="Arial"/>
                <a:cs typeface="Arial"/>
              </a:rPr>
              <a:t> </a:t>
            </a:r>
            <a:r>
              <a:rPr sz="1000" spc="-15" dirty="0">
                <a:latin typeface="Arial"/>
                <a:cs typeface="Arial"/>
              </a:rPr>
              <a:t>están</a:t>
            </a:r>
            <a:r>
              <a:rPr sz="1000" spc="-35" dirty="0">
                <a:latin typeface="Arial"/>
                <a:cs typeface="Arial"/>
              </a:rPr>
              <a:t> </a:t>
            </a:r>
            <a:r>
              <a:rPr sz="1000" spc="-20" dirty="0">
                <a:latin typeface="Arial"/>
                <a:cs typeface="Arial"/>
              </a:rPr>
              <a:t>situados</a:t>
            </a:r>
            <a:r>
              <a:rPr sz="1000" spc="-40" dirty="0">
                <a:latin typeface="Arial"/>
                <a:cs typeface="Arial"/>
              </a:rPr>
              <a:t> </a:t>
            </a:r>
            <a:r>
              <a:rPr sz="1000" spc="-10" dirty="0">
                <a:latin typeface="Arial"/>
                <a:cs typeface="Arial"/>
              </a:rPr>
              <a:t>al</a:t>
            </a:r>
            <a:r>
              <a:rPr sz="1000" spc="-40" dirty="0">
                <a:latin typeface="Arial"/>
                <a:cs typeface="Arial"/>
              </a:rPr>
              <a:t> </a:t>
            </a:r>
            <a:r>
              <a:rPr sz="1000" spc="-20" dirty="0">
                <a:latin typeface="Arial"/>
                <a:cs typeface="Arial"/>
              </a:rPr>
              <a:t>alcance</a:t>
            </a:r>
            <a:r>
              <a:rPr sz="1000" spc="-40" dirty="0">
                <a:latin typeface="Arial"/>
                <a:cs typeface="Arial"/>
              </a:rPr>
              <a:t> </a:t>
            </a:r>
            <a:r>
              <a:rPr sz="1000" spc="-10" dirty="0">
                <a:latin typeface="Arial"/>
                <a:cs typeface="Arial"/>
              </a:rPr>
              <a:t>de</a:t>
            </a:r>
            <a:r>
              <a:rPr sz="1000" spc="-35"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mano.</a:t>
            </a:r>
            <a:endParaRPr sz="1000">
              <a:latin typeface="Arial"/>
              <a:cs typeface="Arial"/>
            </a:endParaRPr>
          </a:p>
          <a:p>
            <a:pPr marL="652780" lvl="3" indent="-229870">
              <a:lnSpc>
                <a:spcPct val="100000"/>
              </a:lnSpc>
              <a:spcBef>
                <a:spcPts val="525"/>
              </a:spcBef>
              <a:buAutoNum type="alphaLcParenR" startAt="5"/>
              <a:tabLst>
                <a:tab pos="652145" algn="l"/>
                <a:tab pos="653415" algn="l"/>
              </a:tabLst>
            </a:pPr>
            <a:r>
              <a:rPr sz="1000" spc="-20" dirty="0">
                <a:latin typeface="Arial"/>
                <a:cs typeface="Arial"/>
              </a:rPr>
              <a:t>Postes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hormigón</a:t>
            </a:r>
            <a:r>
              <a:rPr sz="1000" spc="-40" dirty="0">
                <a:latin typeface="Arial"/>
                <a:cs typeface="Arial"/>
              </a:rPr>
              <a:t> </a:t>
            </a:r>
            <a:r>
              <a:rPr sz="1000" spc="-20" dirty="0">
                <a:latin typeface="Arial"/>
                <a:cs typeface="Arial"/>
              </a:rPr>
              <a:t>armado,</a:t>
            </a:r>
            <a:r>
              <a:rPr sz="1000" spc="-40" dirty="0">
                <a:latin typeface="Arial"/>
                <a:cs typeface="Arial"/>
              </a:rPr>
              <a:t> </a:t>
            </a:r>
            <a:r>
              <a:rPr sz="1000" spc="-10" dirty="0">
                <a:latin typeface="Arial"/>
                <a:cs typeface="Arial"/>
              </a:rPr>
              <a:t>en</a:t>
            </a:r>
            <a:r>
              <a:rPr sz="1000" spc="-40" dirty="0">
                <a:latin typeface="Arial"/>
                <a:cs typeface="Arial"/>
              </a:rPr>
              <a:t> </a:t>
            </a:r>
            <a:r>
              <a:rPr sz="1000" spc="-15" dirty="0">
                <a:latin typeface="Arial"/>
                <a:cs typeface="Arial"/>
              </a:rPr>
              <a:t>los</a:t>
            </a:r>
            <a:r>
              <a:rPr sz="1000" spc="-35" dirty="0">
                <a:latin typeface="Arial"/>
                <a:cs typeface="Arial"/>
              </a:rPr>
              <a:t> </a:t>
            </a:r>
            <a:r>
              <a:rPr sz="1000" spc="-15" dirty="0">
                <a:latin typeface="Arial"/>
                <a:cs typeface="Arial"/>
              </a:rPr>
              <a:t>que</a:t>
            </a:r>
            <a:r>
              <a:rPr sz="1000" spc="-40"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armadura</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acero</a:t>
            </a:r>
            <a:r>
              <a:rPr sz="1000" spc="-35" dirty="0">
                <a:latin typeface="Arial"/>
                <a:cs typeface="Arial"/>
              </a:rPr>
              <a:t> </a:t>
            </a:r>
            <a:r>
              <a:rPr sz="1000" spc="-10" dirty="0">
                <a:latin typeface="Arial"/>
                <a:cs typeface="Arial"/>
              </a:rPr>
              <a:t>no</a:t>
            </a:r>
            <a:r>
              <a:rPr sz="1000" spc="-40" dirty="0">
                <a:latin typeface="Arial"/>
                <a:cs typeface="Arial"/>
              </a:rPr>
              <a:t> </a:t>
            </a:r>
            <a:r>
              <a:rPr sz="1000" spc="-10" dirty="0">
                <a:latin typeface="Arial"/>
                <a:cs typeface="Arial"/>
              </a:rPr>
              <a:t>es</a:t>
            </a:r>
            <a:r>
              <a:rPr sz="1000" spc="-40" dirty="0">
                <a:latin typeface="Arial"/>
                <a:cs typeface="Arial"/>
              </a:rPr>
              <a:t> </a:t>
            </a:r>
            <a:r>
              <a:rPr sz="1000" spc="-20" dirty="0">
                <a:latin typeface="Arial"/>
                <a:cs typeface="Arial"/>
              </a:rPr>
              <a:t>accesible.</a:t>
            </a:r>
            <a:endParaRPr sz="1000">
              <a:latin typeface="Arial"/>
              <a:cs typeface="Arial"/>
            </a:endParaRPr>
          </a:p>
          <a:p>
            <a:pPr marL="649605" marR="57150" lvl="3" indent="-226695" algn="just">
              <a:lnSpc>
                <a:spcPts val="1150"/>
              </a:lnSpc>
              <a:spcBef>
                <a:spcPts val="630"/>
              </a:spcBef>
              <a:buAutoNum type="alphaLcParenR" startAt="5"/>
              <a:tabLst>
                <a:tab pos="652780" algn="l"/>
              </a:tabLst>
            </a:pPr>
            <a:r>
              <a:rPr sz="1000" spc="-15" dirty="0">
                <a:latin typeface="Arial"/>
                <a:cs typeface="Arial"/>
              </a:rPr>
              <a:t>Masas</a:t>
            </a:r>
            <a:r>
              <a:rPr sz="1000" spc="-60" dirty="0">
                <a:latin typeface="Arial"/>
                <a:cs typeface="Arial"/>
              </a:rPr>
              <a:t> </a:t>
            </a:r>
            <a:r>
              <a:rPr sz="1000" spc="-20" dirty="0">
                <a:latin typeface="Arial"/>
                <a:cs typeface="Arial"/>
              </a:rPr>
              <a:t>eléctricas</a:t>
            </a:r>
            <a:r>
              <a:rPr sz="1000" spc="-60" dirty="0">
                <a:latin typeface="Arial"/>
                <a:cs typeface="Arial"/>
              </a:rPr>
              <a:t> </a:t>
            </a:r>
            <a:r>
              <a:rPr sz="1000" spc="-15" dirty="0">
                <a:latin typeface="Arial"/>
                <a:cs typeface="Arial"/>
              </a:rPr>
              <a:t>que,</a:t>
            </a:r>
            <a:r>
              <a:rPr sz="1000" spc="-60" dirty="0">
                <a:latin typeface="Arial"/>
                <a:cs typeface="Arial"/>
              </a:rPr>
              <a:t> </a:t>
            </a:r>
            <a:r>
              <a:rPr sz="1000" spc="-20" dirty="0">
                <a:latin typeface="Arial"/>
                <a:cs typeface="Arial"/>
              </a:rPr>
              <a:t>debido</a:t>
            </a:r>
            <a:r>
              <a:rPr sz="1000" spc="-60" dirty="0">
                <a:latin typeface="Arial"/>
                <a:cs typeface="Arial"/>
              </a:rPr>
              <a:t> </a:t>
            </a:r>
            <a:r>
              <a:rPr sz="1000" dirty="0">
                <a:latin typeface="Arial"/>
                <a:cs typeface="Arial"/>
              </a:rPr>
              <a:t>a</a:t>
            </a:r>
            <a:r>
              <a:rPr sz="1000" spc="-60" dirty="0">
                <a:latin typeface="Arial"/>
                <a:cs typeface="Arial"/>
              </a:rPr>
              <a:t> </a:t>
            </a:r>
            <a:r>
              <a:rPr sz="1000" spc="-15" dirty="0">
                <a:latin typeface="Arial"/>
                <a:cs typeface="Arial"/>
              </a:rPr>
              <a:t>sus</a:t>
            </a:r>
            <a:r>
              <a:rPr sz="1000" spc="-60" dirty="0">
                <a:latin typeface="Arial"/>
                <a:cs typeface="Arial"/>
              </a:rPr>
              <a:t> </a:t>
            </a:r>
            <a:r>
              <a:rPr sz="1000" spc="-20" dirty="0">
                <a:latin typeface="Arial"/>
                <a:cs typeface="Arial"/>
              </a:rPr>
              <a:t>dimensiones</a:t>
            </a:r>
            <a:r>
              <a:rPr sz="1000" spc="-50" dirty="0">
                <a:latin typeface="Arial"/>
                <a:cs typeface="Arial"/>
              </a:rPr>
              <a:t> </a:t>
            </a:r>
            <a:r>
              <a:rPr sz="1000" spc="-20" dirty="0">
                <a:latin typeface="Arial"/>
                <a:cs typeface="Arial"/>
              </a:rPr>
              <a:t>reducidas</a:t>
            </a:r>
            <a:r>
              <a:rPr sz="1000" spc="-60" dirty="0">
                <a:latin typeface="Arial"/>
                <a:cs typeface="Arial"/>
              </a:rPr>
              <a:t> </a:t>
            </a:r>
            <a:r>
              <a:rPr sz="1000" spc="-20" dirty="0">
                <a:latin typeface="Arial"/>
                <a:cs typeface="Arial"/>
              </a:rPr>
              <a:t>(aproximadamente</a:t>
            </a:r>
            <a:r>
              <a:rPr sz="1000" spc="-60" dirty="0">
                <a:latin typeface="Arial"/>
                <a:cs typeface="Arial"/>
              </a:rPr>
              <a:t> </a:t>
            </a:r>
            <a:r>
              <a:rPr sz="1000" spc="-10" dirty="0">
                <a:latin typeface="Arial"/>
                <a:cs typeface="Arial"/>
              </a:rPr>
              <a:t>50</a:t>
            </a:r>
            <a:r>
              <a:rPr sz="1000" spc="-60" dirty="0">
                <a:latin typeface="Arial"/>
                <a:cs typeface="Arial"/>
              </a:rPr>
              <a:t> </a:t>
            </a:r>
            <a:r>
              <a:rPr sz="1000" spc="-10" dirty="0">
                <a:latin typeface="Arial"/>
                <a:cs typeface="Arial"/>
              </a:rPr>
              <a:t>mm</a:t>
            </a:r>
            <a:r>
              <a:rPr sz="1000" spc="-60" dirty="0">
                <a:latin typeface="Arial"/>
                <a:cs typeface="Arial"/>
              </a:rPr>
              <a:t> </a:t>
            </a:r>
            <a:r>
              <a:rPr sz="1000" dirty="0">
                <a:latin typeface="Arial"/>
                <a:cs typeface="Arial"/>
              </a:rPr>
              <a:t>x</a:t>
            </a:r>
            <a:r>
              <a:rPr sz="1000" spc="-60" dirty="0">
                <a:latin typeface="Arial"/>
                <a:cs typeface="Arial"/>
              </a:rPr>
              <a:t> </a:t>
            </a:r>
            <a:r>
              <a:rPr sz="1000" spc="-10" dirty="0">
                <a:latin typeface="Arial"/>
                <a:cs typeface="Arial"/>
              </a:rPr>
              <a:t>50</a:t>
            </a:r>
            <a:r>
              <a:rPr sz="1000" spc="-50" dirty="0">
                <a:latin typeface="Arial"/>
                <a:cs typeface="Arial"/>
              </a:rPr>
              <a:t> </a:t>
            </a:r>
            <a:r>
              <a:rPr sz="1000" spc="-15" dirty="0">
                <a:latin typeface="Arial"/>
                <a:cs typeface="Arial"/>
              </a:rPr>
              <a:t>mm)</a:t>
            </a:r>
            <a:r>
              <a:rPr sz="1000" spc="-55" dirty="0">
                <a:latin typeface="Arial"/>
                <a:cs typeface="Arial"/>
              </a:rPr>
              <a:t> </a:t>
            </a:r>
            <a:r>
              <a:rPr sz="1000" dirty="0">
                <a:latin typeface="Arial"/>
                <a:cs typeface="Arial"/>
              </a:rPr>
              <a:t>o</a:t>
            </a:r>
            <a:r>
              <a:rPr sz="1000" spc="-55" dirty="0">
                <a:latin typeface="Arial"/>
                <a:cs typeface="Arial"/>
              </a:rPr>
              <a:t> </a:t>
            </a:r>
            <a:r>
              <a:rPr sz="1000" dirty="0">
                <a:latin typeface="Arial"/>
                <a:cs typeface="Arial"/>
              </a:rPr>
              <a:t>a</a:t>
            </a:r>
            <a:r>
              <a:rPr sz="1000" spc="-55" dirty="0">
                <a:latin typeface="Arial"/>
                <a:cs typeface="Arial"/>
              </a:rPr>
              <a:t> </a:t>
            </a:r>
            <a:r>
              <a:rPr sz="1000" spc="-20" dirty="0">
                <a:latin typeface="Arial"/>
                <a:cs typeface="Arial"/>
              </a:rPr>
              <a:t>su  disposición,</a:t>
            </a:r>
            <a:r>
              <a:rPr sz="1000" spc="-55" dirty="0">
                <a:latin typeface="Arial"/>
                <a:cs typeface="Arial"/>
              </a:rPr>
              <a:t> </a:t>
            </a:r>
            <a:r>
              <a:rPr sz="1000" spc="-10" dirty="0">
                <a:latin typeface="Arial"/>
                <a:cs typeface="Arial"/>
              </a:rPr>
              <a:t>no</a:t>
            </a:r>
            <a:r>
              <a:rPr sz="1000" spc="-40" dirty="0">
                <a:latin typeface="Arial"/>
                <a:cs typeface="Arial"/>
              </a:rPr>
              <a:t> </a:t>
            </a:r>
            <a:r>
              <a:rPr sz="1000" spc="-20" dirty="0">
                <a:latin typeface="Arial"/>
                <a:cs typeface="Arial"/>
              </a:rPr>
              <a:t>pueden</a:t>
            </a:r>
            <a:r>
              <a:rPr sz="1000" spc="-40" dirty="0">
                <a:latin typeface="Arial"/>
                <a:cs typeface="Arial"/>
              </a:rPr>
              <a:t> </a:t>
            </a:r>
            <a:r>
              <a:rPr sz="1000" spc="-15" dirty="0">
                <a:latin typeface="Arial"/>
                <a:cs typeface="Arial"/>
              </a:rPr>
              <a:t>ser</a:t>
            </a:r>
            <a:r>
              <a:rPr sz="1000" spc="-40" dirty="0">
                <a:latin typeface="Arial"/>
                <a:cs typeface="Arial"/>
              </a:rPr>
              <a:t> </a:t>
            </a:r>
            <a:r>
              <a:rPr sz="1000" spc="-20" dirty="0">
                <a:latin typeface="Arial"/>
                <a:cs typeface="Arial"/>
              </a:rPr>
              <a:t>tomadas</a:t>
            </a:r>
            <a:r>
              <a:rPr sz="1000" spc="-45" dirty="0">
                <a:latin typeface="Arial"/>
                <a:cs typeface="Arial"/>
              </a:rPr>
              <a:t> </a:t>
            </a:r>
            <a:r>
              <a:rPr sz="1000" dirty="0">
                <a:latin typeface="Arial"/>
                <a:cs typeface="Arial"/>
              </a:rPr>
              <a:t>o</a:t>
            </a:r>
            <a:r>
              <a:rPr sz="1000" spc="-40" dirty="0">
                <a:latin typeface="Arial"/>
                <a:cs typeface="Arial"/>
              </a:rPr>
              <a:t> </a:t>
            </a:r>
            <a:r>
              <a:rPr sz="1000" spc="-20" dirty="0">
                <a:latin typeface="Arial"/>
                <a:cs typeface="Arial"/>
              </a:rPr>
              <a:t>entrar</a:t>
            </a:r>
            <a:r>
              <a:rPr sz="1000" spc="-40" dirty="0">
                <a:latin typeface="Arial"/>
                <a:cs typeface="Arial"/>
              </a:rPr>
              <a:t> </a:t>
            </a:r>
            <a:r>
              <a:rPr sz="1000" spc="-10" dirty="0">
                <a:latin typeface="Arial"/>
                <a:cs typeface="Arial"/>
              </a:rPr>
              <a:t>en</a:t>
            </a:r>
            <a:r>
              <a:rPr sz="1000" spc="-40" dirty="0">
                <a:latin typeface="Arial"/>
                <a:cs typeface="Arial"/>
              </a:rPr>
              <a:t> </a:t>
            </a:r>
            <a:r>
              <a:rPr sz="1000" spc="-20" dirty="0">
                <a:latin typeface="Arial"/>
                <a:cs typeface="Arial"/>
              </a:rPr>
              <a:t>contacto</a:t>
            </a:r>
            <a:r>
              <a:rPr sz="1000" spc="-40" dirty="0">
                <a:latin typeface="Arial"/>
                <a:cs typeface="Arial"/>
              </a:rPr>
              <a:t> </a:t>
            </a:r>
            <a:r>
              <a:rPr sz="1000" spc="-15" dirty="0">
                <a:latin typeface="Arial"/>
                <a:cs typeface="Arial"/>
              </a:rPr>
              <a:t>con</a:t>
            </a:r>
            <a:r>
              <a:rPr sz="1000" spc="-45" dirty="0">
                <a:latin typeface="Arial"/>
                <a:cs typeface="Arial"/>
              </a:rPr>
              <a:t> </a:t>
            </a:r>
            <a:r>
              <a:rPr sz="1000" spc="-15" dirty="0">
                <a:latin typeface="Arial"/>
                <a:cs typeface="Arial"/>
              </a:rPr>
              <a:t>una</a:t>
            </a:r>
            <a:r>
              <a:rPr sz="1000" spc="-40" dirty="0">
                <a:latin typeface="Arial"/>
                <a:cs typeface="Arial"/>
              </a:rPr>
              <a:t> </a:t>
            </a:r>
            <a:r>
              <a:rPr sz="1000" spc="-15" dirty="0">
                <a:latin typeface="Arial"/>
                <a:cs typeface="Arial"/>
              </a:rPr>
              <a:t>parte</a:t>
            </a:r>
            <a:r>
              <a:rPr sz="1000" spc="-40" dirty="0">
                <a:latin typeface="Arial"/>
                <a:cs typeface="Arial"/>
              </a:rPr>
              <a:t> </a:t>
            </a:r>
            <a:r>
              <a:rPr sz="1000" spc="-20" dirty="0">
                <a:latin typeface="Arial"/>
                <a:cs typeface="Arial"/>
              </a:rPr>
              <a:t>importante</a:t>
            </a:r>
            <a:r>
              <a:rPr sz="1000" spc="-40" dirty="0">
                <a:latin typeface="Arial"/>
                <a:cs typeface="Arial"/>
              </a:rPr>
              <a:t> </a:t>
            </a:r>
            <a:r>
              <a:rPr sz="1000" spc="-15" dirty="0">
                <a:latin typeface="Arial"/>
                <a:cs typeface="Arial"/>
              </a:rPr>
              <a:t>del</a:t>
            </a:r>
            <a:r>
              <a:rPr sz="1000" spc="-40" dirty="0">
                <a:latin typeface="Arial"/>
                <a:cs typeface="Arial"/>
              </a:rPr>
              <a:t> </a:t>
            </a:r>
            <a:r>
              <a:rPr sz="1000" spc="-20" dirty="0">
                <a:latin typeface="Arial"/>
                <a:cs typeface="Arial"/>
              </a:rPr>
              <a:t>cuerpo</a:t>
            </a:r>
            <a:r>
              <a:rPr sz="1000" spc="-40" dirty="0">
                <a:latin typeface="Arial"/>
                <a:cs typeface="Arial"/>
              </a:rPr>
              <a:t> </a:t>
            </a:r>
            <a:r>
              <a:rPr sz="1000" spc="-20" dirty="0">
                <a:latin typeface="Arial"/>
                <a:cs typeface="Arial"/>
              </a:rPr>
              <a:t>humano  </a:t>
            </a:r>
            <a:r>
              <a:rPr sz="1000" dirty="0">
                <a:latin typeface="Arial"/>
                <a:cs typeface="Arial"/>
              </a:rPr>
              <a:t>y </a:t>
            </a:r>
            <a:r>
              <a:rPr sz="1000" spc="-20" dirty="0">
                <a:latin typeface="Arial"/>
                <a:cs typeface="Arial"/>
              </a:rPr>
              <a:t>siempre </a:t>
            </a:r>
            <a:r>
              <a:rPr sz="1000" spc="-15" dirty="0">
                <a:latin typeface="Arial"/>
                <a:cs typeface="Arial"/>
              </a:rPr>
              <a:t>que </a:t>
            </a:r>
            <a:r>
              <a:rPr sz="1000" spc="-10" dirty="0">
                <a:latin typeface="Arial"/>
                <a:cs typeface="Arial"/>
              </a:rPr>
              <a:t>la </a:t>
            </a:r>
            <a:r>
              <a:rPr sz="1000" spc="-20" dirty="0">
                <a:latin typeface="Arial"/>
                <a:cs typeface="Arial"/>
              </a:rPr>
              <a:t>conexión </a:t>
            </a:r>
            <a:r>
              <a:rPr sz="1000" spc="-15" dirty="0">
                <a:latin typeface="Arial"/>
                <a:cs typeface="Arial"/>
              </a:rPr>
              <a:t>con </a:t>
            </a:r>
            <a:r>
              <a:rPr sz="1000" spc="-10" dirty="0">
                <a:latin typeface="Arial"/>
                <a:cs typeface="Arial"/>
              </a:rPr>
              <a:t>un </a:t>
            </a:r>
            <a:r>
              <a:rPr sz="1000" spc="-20" dirty="0">
                <a:latin typeface="Arial"/>
                <a:cs typeface="Arial"/>
              </a:rPr>
              <a:t>conductor </a:t>
            </a:r>
            <a:r>
              <a:rPr sz="1000" spc="-10" dirty="0">
                <a:latin typeface="Arial"/>
                <a:cs typeface="Arial"/>
              </a:rPr>
              <a:t>de </a:t>
            </a:r>
            <a:r>
              <a:rPr sz="1000" spc="-20" dirty="0">
                <a:latin typeface="Arial"/>
                <a:cs typeface="Arial"/>
              </a:rPr>
              <a:t>protección </a:t>
            </a:r>
            <a:r>
              <a:rPr sz="1000" spc="-15" dirty="0">
                <a:latin typeface="Arial"/>
                <a:cs typeface="Arial"/>
              </a:rPr>
              <a:t>sea </a:t>
            </a:r>
            <a:r>
              <a:rPr sz="1000" spc="-10" dirty="0">
                <a:latin typeface="Arial"/>
                <a:cs typeface="Arial"/>
              </a:rPr>
              <a:t>de </a:t>
            </a:r>
            <a:r>
              <a:rPr sz="1000" spc="-20" dirty="0">
                <a:latin typeface="Arial"/>
                <a:cs typeface="Arial"/>
              </a:rPr>
              <a:t>difícil ejecución </a:t>
            </a:r>
            <a:r>
              <a:rPr sz="1000" dirty="0">
                <a:latin typeface="Arial"/>
                <a:cs typeface="Arial"/>
              </a:rPr>
              <a:t>o </a:t>
            </a:r>
            <a:r>
              <a:rPr sz="1000" spc="-15" dirty="0">
                <a:latin typeface="Arial"/>
                <a:cs typeface="Arial"/>
              </a:rPr>
              <a:t>que </a:t>
            </a:r>
            <a:r>
              <a:rPr sz="1000" spc="-10" dirty="0">
                <a:latin typeface="Arial"/>
                <a:cs typeface="Arial"/>
              </a:rPr>
              <a:t>la </a:t>
            </a:r>
            <a:r>
              <a:rPr sz="1000" spc="-15" dirty="0">
                <a:latin typeface="Arial"/>
                <a:cs typeface="Arial"/>
              </a:rPr>
              <a:t>misma </a:t>
            </a:r>
            <a:r>
              <a:rPr sz="1000" spc="-20" dirty="0">
                <a:latin typeface="Arial"/>
                <a:cs typeface="Arial"/>
              </a:rPr>
              <a:t>sea  </a:t>
            </a:r>
            <a:r>
              <a:rPr sz="1000" spc="-15" dirty="0">
                <a:latin typeface="Arial"/>
                <a:cs typeface="Arial"/>
              </a:rPr>
              <a:t>poco</a:t>
            </a:r>
            <a:r>
              <a:rPr sz="1000" spc="-45" dirty="0">
                <a:latin typeface="Arial"/>
                <a:cs typeface="Arial"/>
              </a:rPr>
              <a:t> </a:t>
            </a:r>
            <a:r>
              <a:rPr sz="1000" spc="-20" dirty="0">
                <a:latin typeface="Arial"/>
                <a:cs typeface="Arial"/>
              </a:rPr>
              <a:t>confiable.</a:t>
            </a:r>
            <a:endParaRPr sz="1000">
              <a:latin typeface="Arial"/>
              <a:cs typeface="Arial"/>
            </a:endParaRPr>
          </a:p>
          <a:p>
            <a:pPr marL="650240">
              <a:lnSpc>
                <a:spcPct val="100000"/>
              </a:lnSpc>
              <a:spcBef>
                <a:spcPts val="540"/>
              </a:spcBef>
            </a:pPr>
            <a:r>
              <a:rPr sz="800" spc="-20" dirty="0">
                <a:latin typeface="Arial"/>
                <a:cs typeface="Arial"/>
              </a:rPr>
              <a:t>Nota:</a:t>
            </a:r>
            <a:r>
              <a:rPr sz="800" spc="95" dirty="0">
                <a:latin typeface="Arial"/>
                <a:cs typeface="Arial"/>
              </a:rPr>
              <a:t> </a:t>
            </a:r>
            <a:r>
              <a:rPr sz="800" spc="-20" dirty="0">
                <a:latin typeface="Arial"/>
                <a:cs typeface="Arial"/>
              </a:rPr>
              <a:t>Esto </a:t>
            </a:r>
            <a:r>
              <a:rPr sz="800" spc="-15" dirty="0">
                <a:latin typeface="Arial"/>
                <a:cs typeface="Arial"/>
              </a:rPr>
              <a:t>se </a:t>
            </a:r>
            <a:r>
              <a:rPr sz="800" spc="-20" dirty="0">
                <a:latin typeface="Arial"/>
                <a:cs typeface="Arial"/>
              </a:rPr>
              <a:t>aplica, </a:t>
            </a:r>
            <a:r>
              <a:rPr sz="800" spc="-15" dirty="0">
                <a:latin typeface="Arial"/>
                <a:cs typeface="Arial"/>
              </a:rPr>
              <a:t>por </a:t>
            </a:r>
            <a:r>
              <a:rPr sz="800" spc="-20" dirty="0">
                <a:latin typeface="Arial"/>
                <a:cs typeface="Arial"/>
              </a:rPr>
              <a:t>ejemplo, </a:t>
            </a:r>
            <a:r>
              <a:rPr sz="800" spc="-5" dirty="0">
                <a:latin typeface="Arial"/>
                <a:cs typeface="Arial"/>
              </a:rPr>
              <a:t>a </a:t>
            </a:r>
            <a:r>
              <a:rPr sz="800" spc="-20" dirty="0">
                <a:latin typeface="Arial"/>
                <a:cs typeface="Arial"/>
              </a:rPr>
              <a:t>pernos, remaches, placas </a:t>
            </a:r>
            <a:r>
              <a:rPr sz="800" spc="-15" dirty="0">
                <a:latin typeface="Arial"/>
                <a:cs typeface="Arial"/>
              </a:rPr>
              <a:t>de </a:t>
            </a:r>
            <a:r>
              <a:rPr sz="800" spc="-20" dirty="0">
                <a:latin typeface="Arial"/>
                <a:cs typeface="Arial"/>
              </a:rPr>
              <a:t>características </a:t>
            </a:r>
            <a:r>
              <a:rPr sz="800" spc="-5" dirty="0">
                <a:latin typeface="Arial"/>
                <a:cs typeface="Arial"/>
              </a:rPr>
              <a:t>y </a:t>
            </a:r>
            <a:r>
              <a:rPr sz="800" spc="-20" dirty="0">
                <a:latin typeface="Arial"/>
                <a:cs typeface="Arial"/>
              </a:rPr>
              <a:t>abrazaderas </a:t>
            </a:r>
            <a:r>
              <a:rPr sz="800" spc="-15" dirty="0">
                <a:latin typeface="Arial"/>
                <a:cs typeface="Arial"/>
              </a:rPr>
              <a:t>de </a:t>
            </a:r>
            <a:r>
              <a:rPr sz="800" spc="-20" dirty="0">
                <a:latin typeface="Arial"/>
                <a:cs typeface="Arial"/>
              </a:rPr>
              <a:t>fijación </a:t>
            </a:r>
            <a:r>
              <a:rPr sz="800" spc="-15" dirty="0">
                <a:latin typeface="Arial"/>
                <a:cs typeface="Arial"/>
              </a:rPr>
              <a:t>del </a:t>
            </a:r>
            <a:r>
              <a:rPr sz="800" spc="-25" dirty="0">
                <a:latin typeface="Arial"/>
                <a:cs typeface="Arial"/>
              </a:rPr>
              <a:t>cable.</a:t>
            </a:r>
            <a:endParaRPr sz="800">
              <a:latin typeface="Arial"/>
              <a:cs typeface="Aria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37209"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118</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609644" y="415334"/>
            <a:ext cx="346621"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527541" y="932158"/>
            <a:ext cx="6148705" cy="7052945"/>
          </a:xfrm>
          <a:prstGeom prst="rect">
            <a:avLst/>
          </a:prstGeom>
        </p:spPr>
        <p:txBody>
          <a:bodyPr vert="horz" wrap="square" lIns="0" tIns="22860" rIns="0" bIns="0" rtlCol="0">
            <a:spAutoFit/>
          </a:bodyPr>
          <a:lstStyle/>
          <a:p>
            <a:pPr marL="12700" marR="7620">
              <a:lnSpc>
                <a:spcPts val="1150"/>
              </a:lnSpc>
              <a:spcBef>
                <a:spcPts val="180"/>
              </a:spcBef>
            </a:pPr>
            <a:r>
              <a:rPr sz="1000" dirty="0">
                <a:latin typeface="Arial"/>
                <a:cs typeface="Arial"/>
              </a:rPr>
              <a:t>A excepción de los casos mencionados en la cláusula anterior, todos los equipos, instalaciones y materiales  eléctricos deben ser objeto de una o más de las medidas de protección contra los contactos</a:t>
            </a:r>
            <a:r>
              <a:rPr sz="1000" spc="-80" dirty="0">
                <a:latin typeface="Arial"/>
                <a:cs typeface="Arial"/>
              </a:rPr>
              <a:t> </a:t>
            </a:r>
            <a:r>
              <a:rPr sz="1000" dirty="0">
                <a:latin typeface="Arial"/>
                <a:cs typeface="Arial"/>
              </a:rPr>
              <a:t>indirectos.</a:t>
            </a:r>
            <a:endParaRPr sz="1000">
              <a:latin typeface="Arial"/>
              <a:cs typeface="Arial"/>
            </a:endParaRPr>
          </a:p>
          <a:p>
            <a:pPr marL="12700">
              <a:lnSpc>
                <a:spcPct val="100000"/>
              </a:lnSpc>
              <a:spcBef>
                <a:spcPts val="525"/>
              </a:spcBef>
            </a:pPr>
            <a:r>
              <a:rPr sz="1000" dirty="0">
                <a:latin typeface="Arial"/>
                <a:cs typeface="Arial"/>
              </a:rPr>
              <a:t>Para la protección contra los contactos indirectos existen cinco</a:t>
            </a:r>
            <a:r>
              <a:rPr sz="1000" spc="-50" dirty="0">
                <a:latin typeface="Arial"/>
                <a:cs typeface="Arial"/>
              </a:rPr>
              <a:t> </a:t>
            </a:r>
            <a:r>
              <a:rPr sz="1000" dirty="0">
                <a:latin typeface="Arial"/>
                <a:cs typeface="Arial"/>
              </a:rPr>
              <a:t>medidas:</a:t>
            </a:r>
            <a:endParaRPr sz="1000">
              <a:latin typeface="Arial"/>
              <a:cs typeface="Arial"/>
            </a:endParaRPr>
          </a:p>
          <a:p>
            <a:pPr marL="960755" indent="-228600">
              <a:lnSpc>
                <a:spcPct val="100000"/>
              </a:lnSpc>
              <a:spcBef>
                <a:spcPts val="550"/>
              </a:spcBef>
              <a:buAutoNum type="alphaLcParenR"/>
              <a:tabLst>
                <a:tab pos="961390" algn="l"/>
              </a:tabLst>
            </a:pPr>
            <a:r>
              <a:rPr sz="1000" spc="-20" dirty="0">
                <a:latin typeface="Arial"/>
                <a:cs typeface="Arial"/>
              </a:rPr>
              <a:t>Protección </a:t>
            </a:r>
            <a:r>
              <a:rPr sz="1000" spc="-15" dirty="0">
                <a:latin typeface="Arial"/>
                <a:cs typeface="Arial"/>
              </a:rPr>
              <a:t>por </a:t>
            </a:r>
            <a:r>
              <a:rPr sz="1000" spc="-20" dirty="0">
                <a:latin typeface="Arial"/>
                <a:cs typeface="Arial"/>
              </a:rPr>
              <a:t>desconexión automática </a:t>
            </a:r>
            <a:r>
              <a:rPr sz="1000" spc="-10" dirty="0">
                <a:latin typeface="Arial"/>
                <a:cs typeface="Arial"/>
              </a:rPr>
              <a:t>de la</a:t>
            </a:r>
            <a:r>
              <a:rPr sz="1000" spc="-155" dirty="0">
                <a:latin typeface="Arial"/>
                <a:cs typeface="Arial"/>
              </a:rPr>
              <a:t> </a:t>
            </a:r>
            <a:r>
              <a:rPr sz="1000" spc="-20" dirty="0">
                <a:latin typeface="Arial"/>
                <a:cs typeface="Arial"/>
              </a:rPr>
              <a:t>alimentación,</a:t>
            </a:r>
            <a:endParaRPr sz="1000">
              <a:latin typeface="Arial"/>
              <a:cs typeface="Arial"/>
            </a:endParaRPr>
          </a:p>
          <a:p>
            <a:pPr marL="960755" indent="-228600">
              <a:lnSpc>
                <a:spcPct val="100000"/>
              </a:lnSpc>
              <a:spcBef>
                <a:spcPts val="254"/>
              </a:spcBef>
              <a:buAutoNum type="alphaLcParenR"/>
              <a:tabLst>
                <a:tab pos="961390" algn="l"/>
              </a:tabLst>
            </a:pPr>
            <a:r>
              <a:rPr sz="1000" spc="-20" dirty="0">
                <a:latin typeface="Arial"/>
                <a:cs typeface="Arial"/>
              </a:rPr>
              <a:t>Protección</a:t>
            </a:r>
            <a:r>
              <a:rPr sz="1000" spc="-40" dirty="0">
                <a:latin typeface="Arial"/>
                <a:cs typeface="Arial"/>
              </a:rPr>
              <a:t> </a:t>
            </a:r>
            <a:r>
              <a:rPr sz="1000" spc="-15" dirty="0">
                <a:latin typeface="Arial"/>
                <a:cs typeface="Arial"/>
              </a:rPr>
              <a:t>por</a:t>
            </a:r>
            <a:r>
              <a:rPr sz="1000" spc="-40" dirty="0">
                <a:latin typeface="Arial"/>
                <a:cs typeface="Arial"/>
              </a:rPr>
              <a:t> </a:t>
            </a:r>
            <a:r>
              <a:rPr sz="1000" spc="-15" dirty="0">
                <a:latin typeface="Arial"/>
                <a:cs typeface="Arial"/>
              </a:rPr>
              <a:t>uso</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equipos,</a:t>
            </a:r>
            <a:r>
              <a:rPr sz="1000" spc="-40" dirty="0">
                <a:latin typeface="Arial"/>
                <a:cs typeface="Arial"/>
              </a:rPr>
              <a:t> </a:t>
            </a:r>
            <a:r>
              <a:rPr sz="1000" spc="-20" dirty="0">
                <a:latin typeface="Arial"/>
                <a:cs typeface="Arial"/>
              </a:rPr>
              <a:t>materiales</a:t>
            </a:r>
            <a:r>
              <a:rPr sz="1000" spc="-30" dirty="0">
                <a:latin typeface="Arial"/>
                <a:cs typeface="Arial"/>
              </a:rPr>
              <a:t> </a:t>
            </a:r>
            <a:r>
              <a:rPr sz="1000" dirty="0">
                <a:latin typeface="Arial"/>
                <a:cs typeface="Arial"/>
              </a:rPr>
              <a:t>e</a:t>
            </a:r>
            <a:r>
              <a:rPr sz="1000" spc="-35" dirty="0">
                <a:latin typeface="Arial"/>
                <a:cs typeface="Arial"/>
              </a:rPr>
              <a:t> </a:t>
            </a:r>
            <a:r>
              <a:rPr sz="1000" spc="-20" dirty="0">
                <a:latin typeface="Arial"/>
                <a:cs typeface="Arial"/>
              </a:rPr>
              <a:t>instalaciones</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Clase</a:t>
            </a:r>
            <a:r>
              <a:rPr sz="1000" spc="-35" dirty="0">
                <a:latin typeface="Arial"/>
                <a:cs typeface="Arial"/>
              </a:rPr>
              <a:t> </a:t>
            </a:r>
            <a:r>
              <a:rPr sz="1000" spc="-10" dirty="0">
                <a:latin typeface="Arial"/>
                <a:cs typeface="Arial"/>
              </a:rPr>
              <a:t>II</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aislación,</a:t>
            </a:r>
            <a:endParaRPr sz="1000">
              <a:latin typeface="Arial"/>
              <a:cs typeface="Arial"/>
            </a:endParaRPr>
          </a:p>
          <a:p>
            <a:pPr marL="960755" indent="-228600">
              <a:lnSpc>
                <a:spcPct val="100000"/>
              </a:lnSpc>
              <a:spcBef>
                <a:spcPts val="275"/>
              </a:spcBef>
              <a:buAutoNum type="alphaLcParenR"/>
              <a:tabLst>
                <a:tab pos="961390" algn="l"/>
              </a:tabLst>
            </a:pPr>
            <a:r>
              <a:rPr sz="1000" spc="-20" dirty="0">
                <a:latin typeface="Arial"/>
                <a:cs typeface="Arial"/>
              </a:rPr>
              <a:t>Protección</a:t>
            </a:r>
            <a:r>
              <a:rPr sz="1000" spc="-35" dirty="0">
                <a:latin typeface="Arial"/>
                <a:cs typeface="Arial"/>
              </a:rPr>
              <a:t> </a:t>
            </a:r>
            <a:r>
              <a:rPr sz="1000" spc="-15" dirty="0">
                <a:latin typeface="Arial"/>
                <a:cs typeface="Arial"/>
              </a:rPr>
              <a:t>por</a:t>
            </a:r>
            <a:r>
              <a:rPr sz="1000" spc="-35" dirty="0">
                <a:latin typeface="Arial"/>
                <a:cs typeface="Arial"/>
              </a:rPr>
              <a:t> </a:t>
            </a:r>
            <a:r>
              <a:rPr sz="1000" spc="-20" dirty="0">
                <a:latin typeface="Arial"/>
                <a:cs typeface="Arial"/>
              </a:rPr>
              <a:t>ubicación</a:t>
            </a:r>
            <a:r>
              <a:rPr sz="1000" spc="-30" dirty="0">
                <a:latin typeface="Arial"/>
                <a:cs typeface="Arial"/>
              </a:rPr>
              <a:t> </a:t>
            </a:r>
            <a:r>
              <a:rPr sz="1000" spc="-10" dirty="0">
                <a:latin typeface="Arial"/>
                <a:cs typeface="Arial"/>
              </a:rPr>
              <a:t>en</a:t>
            </a:r>
            <a:r>
              <a:rPr sz="1000" spc="-35" dirty="0">
                <a:latin typeface="Arial"/>
                <a:cs typeface="Arial"/>
              </a:rPr>
              <a:t> </a:t>
            </a:r>
            <a:r>
              <a:rPr sz="1000" spc="-10" dirty="0">
                <a:latin typeface="Arial"/>
                <a:cs typeface="Arial"/>
              </a:rPr>
              <a:t>un</a:t>
            </a:r>
            <a:r>
              <a:rPr sz="1000" spc="-30" dirty="0">
                <a:latin typeface="Arial"/>
                <a:cs typeface="Arial"/>
              </a:rPr>
              <a:t> </a:t>
            </a:r>
            <a:r>
              <a:rPr sz="1000" spc="-20" dirty="0">
                <a:latin typeface="Arial"/>
                <a:cs typeface="Arial"/>
              </a:rPr>
              <a:t>local</a:t>
            </a:r>
            <a:r>
              <a:rPr sz="1000" spc="-35" dirty="0">
                <a:latin typeface="Arial"/>
                <a:cs typeface="Arial"/>
              </a:rPr>
              <a:t> </a:t>
            </a:r>
            <a:r>
              <a:rPr sz="1000" spc="-10" dirty="0">
                <a:latin typeface="Arial"/>
                <a:cs typeface="Arial"/>
              </a:rPr>
              <a:t>no</a:t>
            </a:r>
            <a:r>
              <a:rPr sz="1000" spc="-30" dirty="0">
                <a:latin typeface="Arial"/>
                <a:cs typeface="Arial"/>
              </a:rPr>
              <a:t> </a:t>
            </a:r>
            <a:r>
              <a:rPr sz="1000" spc="-20" dirty="0">
                <a:latin typeface="Arial"/>
                <a:cs typeface="Arial"/>
              </a:rPr>
              <a:t>conductor</a:t>
            </a:r>
            <a:r>
              <a:rPr sz="1000" spc="-35" dirty="0">
                <a:latin typeface="Arial"/>
                <a:cs typeface="Arial"/>
              </a:rPr>
              <a:t> </a:t>
            </a:r>
            <a:r>
              <a:rPr sz="1000" spc="-15" dirty="0">
                <a:latin typeface="Arial"/>
                <a:cs typeface="Arial"/>
              </a:rPr>
              <a:t>(ver</a:t>
            </a:r>
            <a:r>
              <a:rPr sz="1000" spc="-30" dirty="0">
                <a:latin typeface="Arial"/>
                <a:cs typeface="Arial"/>
              </a:rPr>
              <a:t> </a:t>
            </a:r>
            <a:r>
              <a:rPr sz="1000" spc="-20" dirty="0">
                <a:latin typeface="Arial"/>
                <a:cs typeface="Arial"/>
              </a:rPr>
              <a:t>Capítulo</a:t>
            </a:r>
            <a:r>
              <a:rPr sz="1000" spc="-35" dirty="0">
                <a:latin typeface="Arial"/>
                <a:cs typeface="Arial"/>
              </a:rPr>
              <a:t> </a:t>
            </a:r>
            <a:r>
              <a:rPr sz="1000" spc="-10" dirty="0">
                <a:latin typeface="Arial"/>
                <a:cs typeface="Arial"/>
              </a:rPr>
              <a:t>41</a:t>
            </a:r>
            <a:r>
              <a:rPr sz="1000" spc="-35" dirty="0">
                <a:latin typeface="Arial"/>
                <a:cs typeface="Arial"/>
              </a:rPr>
              <a:t> </a:t>
            </a:r>
            <a:r>
              <a:rPr sz="1000" spc="-10" dirty="0">
                <a:latin typeface="Arial"/>
                <a:cs typeface="Arial"/>
              </a:rPr>
              <a:t>de</a:t>
            </a:r>
            <a:r>
              <a:rPr sz="1000" spc="-30" dirty="0">
                <a:latin typeface="Arial"/>
                <a:cs typeface="Arial"/>
              </a:rPr>
              <a:t> </a:t>
            </a:r>
            <a:r>
              <a:rPr sz="1000" spc="-15" dirty="0">
                <a:latin typeface="Arial"/>
                <a:cs typeface="Arial"/>
              </a:rPr>
              <a:t>esta</a:t>
            </a:r>
            <a:r>
              <a:rPr sz="1000" spc="-35" dirty="0">
                <a:latin typeface="Arial"/>
                <a:cs typeface="Arial"/>
              </a:rPr>
              <a:t> </a:t>
            </a:r>
            <a:r>
              <a:rPr sz="1000" spc="-20" dirty="0">
                <a:latin typeface="Arial"/>
                <a:cs typeface="Arial"/>
              </a:rPr>
              <a:t>Reglamentación)</a:t>
            </a:r>
            <a:r>
              <a:rPr sz="1000" b="1" spc="-20" dirty="0">
                <a:latin typeface="Arial"/>
                <a:cs typeface="Arial"/>
              </a:rPr>
              <a:t>,</a:t>
            </a:r>
            <a:endParaRPr sz="1000">
              <a:latin typeface="Arial"/>
              <a:cs typeface="Arial"/>
            </a:endParaRPr>
          </a:p>
          <a:p>
            <a:pPr marL="959485" marR="6350" indent="-227329">
              <a:lnSpc>
                <a:spcPts val="1150"/>
              </a:lnSpc>
              <a:spcBef>
                <a:spcPts val="330"/>
              </a:spcBef>
              <a:buAutoNum type="alphaLcParenR"/>
              <a:tabLst>
                <a:tab pos="961390" algn="l"/>
              </a:tabLst>
            </a:pPr>
            <a:r>
              <a:rPr sz="1000" spc="-20" dirty="0">
                <a:latin typeface="Arial"/>
                <a:cs typeface="Arial"/>
              </a:rPr>
              <a:t>Protección </a:t>
            </a:r>
            <a:r>
              <a:rPr sz="1000" spc="-15" dirty="0">
                <a:latin typeface="Arial"/>
                <a:cs typeface="Arial"/>
              </a:rPr>
              <a:t>por </a:t>
            </a:r>
            <a:r>
              <a:rPr sz="1000" spc="-20" dirty="0">
                <a:latin typeface="Arial"/>
                <a:cs typeface="Arial"/>
              </a:rPr>
              <a:t>conexiones equipotenciales locales </a:t>
            </a:r>
            <a:r>
              <a:rPr sz="1000" spc="-10" dirty="0">
                <a:latin typeface="Arial"/>
                <a:cs typeface="Arial"/>
              </a:rPr>
              <a:t>no </a:t>
            </a:r>
            <a:r>
              <a:rPr sz="1000" spc="-20" dirty="0">
                <a:latin typeface="Arial"/>
                <a:cs typeface="Arial"/>
              </a:rPr>
              <a:t>conectadas </a:t>
            </a:r>
            <a:r>
              <a:rPr sz="1000" dirty="0">
                <a:latin typeface="Arial"/>
                <a:cs typeface="Arial"/>
              </a:rPr>
              <a:t>a </a:t>
            </a:r>
            <a:r>
              <a:rPr sz="1000" spc="-20" dirty="0">
                <a:latin typeface="Arial"/>
                <a:cs typeface="Arial"/>
              </a:rPr>
              <a:t>tierra </a:t>
            </a:r>
            <a:r>
              <a:rPr sz="1000" spc="-15" dirty="0">
                <a:latin typeface="Arial"/>
                <a:cs typeface="Arial"/>
              </a:rPr>
              <a:t>(ver </a:t>
            </a:r>
            <a:r>
              <a:rPr sz="1000" spc="-20" dirty="0">
                <a:latin typeface="Arial"/>
                <a:cs typeface="Arial"/>
              </a:rPr>
              <a:t>Capítulo </a:t>
            </a:r>
            <a:r>
              <a:rPr sz="1000" spc="-10" dirty="0">
                <a:latin typeface="Arial"/>
                <a:cs typeface="Arial"/>
              </a:rPr>
              <a:t>41 </a:t>
            </a:r>
            <a:r>
              <a:rPr sz="1000" spc="-20" dirty="0">
                <a:latin typeface="Arial"/>
                <a:cs typeface="Arial"/>
              </a:rPr>
              <a:t>de  </a:t>
            </a:r>
            <a:r>
              <a:rPr sz="1000" spc="-15" dirty="0">
                <a:latin typeface="Arial"/>
                <a:cs typeface="Arial"/>
              </a:rPr>
              <a:t>esta </a:t>
            </a:r>
            <a:r>
              <a:rPr sz="1000" spc="-20" dirty="0">
                <a:latin typeface="Arial"/>
                <a:cs typeface="Arial"/>
              </a:rPr>
              <a:t>Reglamentación)</a:t>
            </a:r>
            <a:r>
              <a:rPr sz="1000" spc="-70" dirty="0">
                <a:latin typeface="Arial"/>
                <a:cs typeface="Arial"/>
              </a:rPr>
              <a:t> </a:t>
            </a:r>
            <a:r>
              <a:rPr sz="1000" dirty="0">
                <a:latin typeface="Arial"/>
                <a:cs typeface="Arial"/>
              </a:rPr>
              <a:t>y</a:t>
            </a:r>
            <a:endParaRPr sz="1000">
              <a:latin typeface="Arial"/>
              <a:cs typeface="Arial"/>
            </a:endParaRPr>
          </a:p>
          <a:p>
            <a:pPr marL="960755" indent="-228600">
              <a:lnSpc>
                <a:spcPct val="100000"/>
              </a:lnSpc>
              <a:spcBef>
                <a:spcPts val="225"/>
              </a:spcBef>
              <a:buAutoNum type="alphaLcParenR"/>
              <a:tabLst>
                <a:tab pos="961390" algn="l"/>
              </a:tabLst>
            </a:pPr>
            <a:r>
              <a:rPr sz="1000" spc="-20" dirty="0">
                <a:latin typeface="Arial"/>
                <a:cs typeface="Arial"/>
              </a:rPr>
              <a:t>Protección</a:t>
            </a:r>
            <a:r>
              <a:rPr sz="1000" spc="-40" dirty="0">
                <a:latin typeface="Arial"/>
                <a:cs typeface="Arial"/>
              </a:rPr>
              <a:t> </a:t>
            </a:r>
            <a:r>
              <a:rPr sz="1000" spc="-15" dirty="0">
                <a:latin typeface="Arial"/>
                <a:cs typeface="Arial"/>
              </a:rPr>
              <a:t>por</a:t>
            </a:r>
            <a:r>
              <a:rPr sz="1000" spc="-40" dirty="0">
                <a:latin typeface="Arial"/>
                <a:cs typeface="Arial"/>
              </a:rPr>
              <a:t> </a:t>
            </a:r>
            <a:r>
              <a:rPr sz="1000" spc="-20" dirty="0">
                <a:latin typeface="Arial"/>
                <a:cs typeface="Arial"/>
              </a:rPr>
              <a:t>separación</a:t>
            </a:r>
            <a:r>
              <a:rPr sz="1000" spc="-40" dirty="0">
                <a:latin typeface="Arial"/>
                <a:cs typeface="Arial"/>
              </a:rPr>
              <a:t> </a:t>
            </a:r>
            <a:r>
              <a:rPr sz="1000" spc="-20" dirty="0">
                <a:latin typeface="Arial"/>
                <a:cs typeface="Arial"/>
              </a:rPr>
              <a:t>eléctrica</a:t>
            </a:r>
            <a:r>
              <a:rPr sz="1000" spc="-35" dirty="0">
                <a:latin typeface="Arial"/>
                <a:cs typeface="Arial"/>
              </a:rPr>
              <a:t> </a:t>
            </a:r>
            <a:r>
              <a:rPr sz="1000" spc="-15" dirty="0">
                <a:latin typeface="Arial"/>
                <a:cs typeface="Arial"/>
              </a:rPr>
              <a:t>(ver</a:t>
            </a:r>
            <a:r>
              <a:rPr sz="1000" spc="-40" dirty="0">
                <a:latin typeface="Arial"/>
                <a:cs typeface="Arial"/>
              </a:rPr>
              <a:t> </a:t>
            </a:r>
            <a:r>
              <a:rPr sz="1000" spc="-20" dirty="0">
                <a:latin typeface="Arial"/>
                <a:cs typeface="Arial"/>
              </a:rPr>
              <a:t>Capítulo</a:t>
            </a:r>
            <a:r>
              <a:rPr sz="1000" spc="-40" dirty="0">
                <a:latin typeface="Arial"/>
                <a:cs typeface="Arial"/>
              </a:rPr>
              <a:t> </a:t>
            </a:r>
            <a:r>
              <a:rPr sz="1000" spc="-10" dirty="0">
                <a:latin typeface="Arial"/>
                <a:cs typeface="Arial"/>
              </a:rPr>
              <a:t>41</a:t>
            </a:r>
            <a:r>
              <a:rPr sz="1000" spc="-40" dirty="0">
                <a:latin typeface="Arial"/>
                <a:cs typeface="Arial"/>
              </a:rPr>
              <a:t> </a:t>
            </a:r>
            <a:r>
              <a:rPr sz="1000" spc="-10" dirty="0">
                <a:latin typeface="Arial"/>
                <a:cs typeface="Arial"/>
              </a:rPr>
              <a:t>de</a:t>
            </a:r>
            <a:r>
              <a:rPr sz="1000" spc="-35" dirty="0">
                <a:latin typeface="Arial"/>
                <a:cs typeface="Arial"/>
              </a:rPr>
              <a:t> </a:t>
            </a:r>
            <a:r>
              <a:rPr sz="1000" spc="-15" dirty="0">
                <a:latin typeface="Arial"/>
                <a:cs typeface="Arial"/>
              </a:rPr>
              <a:t>esta</a:t>
            </a:r>
            <a:r>
              <a:rPr sz="1000" spc="-40" dirty="0">
                <a:latin typeface="Arial"/>
                <a:cs typeface="Arial"/>
              </a:rPr>
              <a:t> </a:t>
            </a:r>
            <a:r>
              <a:rPr sz="1000" spc="-20" dirty="0">
                <a:latin typeface="Arial"/>
                <a:cs typeface="Arial"/>
              </a:rPr>
              <a:t>Reglamentación).</a:t>
            </a:r>
            <a:endParaRPr sz="1000">
              <a:latin typeface="Arial"/>
              <a:cs typeface="Arial"/>
            </a:endParaRPr>
          </a:p>
          <a:p>
            <a:pPr marL="12700" marR="7620">
              <a:lnSpc>
                <a:spcPts val="1150"/>
              </a:lnSpc>
              <a:spcBef>
                <a:spcPts val="635"/>
              </a:spcBef>
            </a:pPr>
            <a:r>
              <a:rPr sz="1000" spc="-15" dirty="0">
                <a:latin typeface="Arial"/>
                <a:cs typeface="Arial"/>
              </a:rPr>
              <a:t>Toda</a:t>
            </a:r>
            <a:r>
              <a:rPr sz="1000" spc="-60" dirty="0">
                <a:latin typeface="Arial"/>
                <a:cs typeface="Arial"/>
              </a:rPr>
              <a:t> </a:t>
            </a:r>
            <a:r>
              <a:rPr sz="1000" spc="-20" dirty="0">
                <a:latin typeface="Arial"/>
                <a:cs typeface="Arial"/>
              </a:rPr>
              <a:t>instalación</a:t>
            </a:r>
            <a:r>
              <a:rPr sz="1000" spc="-60" dirty="0">
                <a:latin typeface="Arial"/>
                <a:cs typeface="Arial"/>
              </a:rPr>
              <a:t> </a:t>
            </a:r>
            <a:r>
              <a:rPr sz="1000" dirty="0">
                <a:latin typeface="Arial"/>
                <a:cs typeface="Arial"/>
              </a:rPr>
              <a:t>o</a:t>
            </a:r>
            <a:r>
              <a:rPr sz="1000" spc="-60" dirty="0">
                <a:latin typeface="Arial"/>
                <a:cs typeface="Arial"/>
              </a:rPr>
              <a:t> </a:t>
            </a:r>
            <a:r>
              <a:rPr sz="1000" spc="-20" dirty="0">
                <a:latin typeface="Arial"/>
                <a:cs typeface="Arial"/>
              </a:rPr>
              <a:t>equipo</a:t>
            </a:r>
            <a:r>
              <a:rPr sz="1000" spc="-60" dirty="0">
                <a:latin typeface="Arial"/>
                <a:cs typeface="Arial"/>
              </a:rPr>
              <a:t> </a:t>
            </a:r>
            <a:r>
              <a:rPr sz="1000" spc="-20" dirty="0">
                <a:latin typeface="Arial"/>
                <a:cs typeface="Arial"/>
              </a:rPr>
              <a:t>eléctrico</a:t>
            </a:r>
            <a:r>
              <a:rPr sz="1000" spc="-55" dirty="0">
                <a:latin typeface="Arial"/>
                <a:cs typeface="Arial"/>
              </a:rPr>
              <a:t> </a:t>
            </a:r>
            <a:r>
              <a:rPr sz="1000" spc="-15" dirty="0">
                <a:latin typeface="Arial"/>
                <a:cs typeface="Arial"/>
              </a:rPr>
              <a:t>debe</a:t>
            </a:r>
            <a:r>
              <a:rPr sz="1000" spc="-55" dirty="0">
                <a:latin typeface="Arial"/>
                <a:cs typeface="Arial"/>
              </a:rPr>
              <a:t> </a:t>
            </a:r>
            <a:r>
              <a:rPr sz="1000" spc="-15" dirty="0">
                <a:latin typeface="Arial"/>
                <a:cs typeface="Arial"/>
              </a:rPr>
              <a:t>ser</a:t>
            </a:r>
            <a:r>
              <a:rPr sz="1000" spc="-55" dirty="0">
                <a:latin typeface="Arial"/>
                <a:cs typeface="Arial"/>
              </a:rPr>
              <a:t> </a:t>
            </a:r>
            <a:r>
              <a:rPr sz="1000" spc="-20" dirty="0">
                <a:latin typeface="Arial"/>
                <a:cs typeface="Arial"/>
              </a:rPr>
              <a:t>objeto</a:t>
            </a:r>
            <a:r>
              <a:rPr sz="1000" spc="-55" dirty="0">
                <a:latin typeface="Arial"/>
                <a:cs typeface="Arial"/>
              </a:rPr>
              <a:t> </a:t>
            </a:r>
            <a:r>
              <a:rPr sz="1000" spc="-10" dirty="0">
                <a:latin typeface="Arial"/>
                <a:cs typeface="Arial"/>
              </a:rPr>
              <a:t>de</a:t>
            </a:r>
            <a:r>
              <a:rPr sz="1000" spc="-55" dirty="0">
                <a:latin typeface="Arial"/>
                <a:cs typeface="Arial"/>
              </a:rPr>
              <a:t> </a:t>
            </a:r>
            <a:r>
              <a:rPr sz="1000" spc="-20" dirty="0">
                <a:latin typeface="Arial"/>
                <a:cs typeface="Arial"/>
              </a:rPr>
              <a:t>protección</a:t>
            </a:r>
            <a:r>
              <a:rPr sz="1000" spc="-40" dirty="0">
                <a:latin typeface="Arial"/>
                <a:cs typeface="Arial"/>
              </a:rPr>
              <a:t> </a:t>
            </a:r>
            <a:r>
              <a:rPr sz="1000" spc="-20" dirty="0">
                <a:latin typeface="Arial"/>
                <a:cs typeface="Arial"/>
              </a:rPr>
              <a:t>contra</a:t>
            </a:r>
            <a:r>
              <a:rPr sz="1000" spc="-55" dirty="0">
                <a:latin typeface="Arial"/>
                <a:cs typeface="Arial"/>
              </a:rPr>
              <a:t> </a:t>
            </a:r>
            <a:r>
              <a:rPr sz="1000" spc="-20" dirty="0">
                <a:latin typeface="Arial"/>
                <a:cs typeface="Arial"/>
              </a:rPr>
              <a:t>contactos</a:t>
            </a:r>
            <a:r>
              <a:rPr sz="1000" spc="-55" dirty="0">
                <a:latin typeface="Arial"/>
                <a:cs typeface="Arial"/>
              </a:rPr>
              <a:t> </a:t>
            </a:r>
            <a:r>
              <a:rPr sz="1000" spc="-20" dirty="0">
                <a:latin typeface="Arial"/>
                <a:cs typeface="Arial"/>
              </a:rPr>
              <a:t>directos</a:t>
            </a:r>
            <a:r>
              <a:rPr sz="1000" spc="-55" dirty="0">
                <a:latin typeface="Arial"/>
                <a:cs typeface="Arial"/>
              </a:rPr>
              <a:t> </a:t>
            </a:r>
            <a:r>
              <a:rPr sz="1000" dirty="0">
                <a:latin typeface="Arial"/>
                <a:cs typeface="Arial"/>
              </a:rPr>
              <a:t>e</a:t>
            </a:r>
            <a:r>
              <a:rPr sz="1000" spc="-55" dirty="0">
                <a:latin typeface="Arial"/>
                <a:cs typeface="Arial"/>
              </a:rPr>
              <a:t> </a:t>
            </a:r>
            <a:r>
              <a:rPr sz="1000" spc="-20" dirty="0">
                <a:latin typeface="Arial"/>
                <a:cs typeface="Arial"/>
              </a:rPr>
              <a:t>indirectos,</a:t>
            </a:r>
            <a:r>
              <a:rPr sz="1000" spc="-55" dirty="0">
                <a:latin typeface="Arial"/>
                <a:cs typeface="Arial"/>
              </a:rPr>
              <a:t> </a:t>
            </a:r>
            <a:r>
              <a:rPr sz="1000" spc="-15" dirty="0">
                <a:latin typeface="Arial"/>
                <a:cs typeface="Arial"/>
              </a:rPr>
              <a:t>sea</a:t>
            </a:r>
            <a:r>
              <a:rPr sz="1000" spc="-55" dirty="0">
                <a:latin typeface="Arial"/>
                <a:cs typeface="Arial"/>
              </a:rPr>
              <a:t> </a:t>
            </a:r>
            <a:r>
              <a:rPr sz="1000" spc="-15" dirty="0">
                <a:latin typeface="Arial"/>
                <a:cs typeface="Arial"/>
              </a:rPr>
              <a:t>por</a:t>
            </a:r>
            <a:r>
              <a:rPr sz="1000" spc="-55" dirty="0">
                <a:latin typeface="Arial"/>
                <a:cs typeface="Arial"/>
              </a:rPr>
              <a:t> </a:t>
            </a:r>
            <a:r>
              <a:rPr sz="1000" spc="-20" dirty="0">
                <a:latin typeface="Arial"/>
                <a:cs typeface="Arial"/>
              </a:rPr>
              <a:t>la  medida</a:t>
            </a:r>
            <a:r>
              <a:rPr sz="1000" spc="-40" dirty="0">
                <a:latin typeface="Arial"/>
                <a:cs typeface="Arial"/>
              </a:rPr>
              <a:t> </a:t>
            </a:r>
            <a:r>
              <a:rPr sz="1000" spc="-20" dirty="0">
                <a:latin typeface="Arial"/>
                <a:cs typeface="Arial"/>
              </a:rPr>
              <a:t>descripta</a:t>
            </a:r>
            <a:r>
              <a:rPr sz="1000" spc="-35" dirty="0">
                <a:latin typeface="Arial"/>
                <a:cs typeface="Arial"/>
              </a:rPr>
              <a:t> </a:t>
            </a:r>
            <a:r>
              <a:rPr sz="1000" spc="-10" dirty="0">
                <a:latin typeface="Arial"/>
                <a:cs typeface="Arial"/>
              </a:rPr>
              <a:t>en</a:t>
            </a:r>
            <a:r>
              <a:rPr sz="1000" spc="-40" dirty="0">
                <a:latin typeface="Arial"/>
                <a:cs typeface="Arial"/>
              </a:rPr>
              <a:t> </a:t>
            </a:r>
            <a:r>
              <a:rPr sz="1000" u="sng" spc="-20" dirty="0">
                <a:uFill>
                  <a:solidFill>
                    <a:srgbClr val="000000"/>
                  </a:solidFill>
                </a:uFill>
                <a:latin typeface="Arial"/>
                <a:cs typeface="Arial"/>
              </a:rPr>
              <a:t>771.18.2</a:t>
            </a:r>
            <a:r>
              <a:rPr sz="1000" spc="-20" dirty="0">
                <a:latin typeface="Arial"/>
                <a:cs typeface="Arial"/>
              </a:rPr>
              <a:t>,</a:t>
            </a:r>
            <a:r>
              <a:rPr sz="1000" spc="-35" dirty="0">
                <a:latin typeface="Arial"/>
                <a:cs typeface="Arial"/>
              </a:rPr>
              <a:t> </a:t>
            </a:r>
            <a:r>
              <a:rPr sz="1000" spc="-15" dirty="0">
                <a:latin typeface="Arial"/>
                <a:cs typeface="Arial"/>
              </a:rPr>
              <a:t>sea</a:t>
            </a:r>
            <a:r>
              <a:rPr sz="1000" spc="-40" dirty="0">
                <a:latin typeface="Arial"/>
                <a:cs typeface="Arial"/>
              </a:rPr>
              <a:t> </a:t>
            </a:r>
            <a:r>
              <a:rPr sz="1000" spc="-15" dirty="0">
                <a:latin typeface="Arial"/>
                <a:cs typeface="Arial"/>
              </a:rPr>
              <a:t>por</a:t>
            </a:r>
            <a:r>
              <a:rPr sz="1000" spc="-35"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combinación</a:t>
            </a:r>
            <a:r>
              <a:rPr sz="1000" spc="-35" dirty="0">
                <a:latin typeface="Arial"/>
                <a:cs typeface="Arial"/>
              </a:rPr>
              <a:t> </a:t>
            </a:r>
            <a:r>
              <a:rPr sz="1000" spc="-10" dirty="0">
                <a:latin typeface="Arial"/>
                <a:cs typeface="Arial"/>
              </a:rPr>
              <a:t>de</a:t>
            </a:r>
            <a:r>
              <a:rPr sz="1000" spc="-35" dirty="0">
                <a:latin typeface="Arial"/>
                <a:cs typeface="Arial"/>
              </a:rPr>
              <a:t> </a:t>
            </a:r>
            <a:r>
              <a:rPr sz="1000" spc="-10" dirty="0">
                <a:latin typeface="Arial"/>
                <a:cs typeface="Arial"/>
              </a:rPr>
              <a:t>lo</a:t>
            </a:r>
            <a:r>
              <a:rPr sz="1000" spc="-40" dirty="0">
                <a:latin typeface="Arial"/>
                <a:cs typeface="Arial"/>
              </a:rPr>
              <a:t> </a:t>
            </a:r>
            <a:r>
              <a:rPr sz="1000" spc="-20" dirty="0">
                <a:latin typeface="Arial"/>
                <a:cs typeface="Arial"/>
              </a:rPr>
              <a:t>indicado</a:t>
            </a:r>
            <a:r>
              <a:rPr sz="1000" spc="-35" dirty="0">
                <a:latin typeface="Arial"/>
                <a:cs typeface="Arial"/>
              </a:rPr>
              <a:t> </a:t>
            </a:r>
            <a:r>
              <a:rPr sz="1000" spc="-10" dirty="0">
                <a:latin typeface="Arial"/>
                <a:cs typeface="Arial"/>
              </a:rPr>
              <a:t>en</a:t>
            </a:r>
            <a:r>
              <a:rPr sz="1000" spc="-40" dirty="0">
                <a:latin typeface="Arial"/>
                <a:cs typeface="Arial"/>
              </a:rPr>
              <a:t> </a:t>
            </a:r>
            <a:r>
              <a:rPr sz="1000" u="sng" spc="-20" dirty="0">
                <a:uFill>
                  <a:solidFill>
                    <a:srgbClr val="000000"/>
                  </a:solidFill>
                </a:uFill>
                <a:latin typeface="Arial"/>
                <a:cs typeface="Arial"/>
              </a:rPr>
              <a:t>771.18.3</a:t>
            </a:r>
            <a:r>
              <a:rPr sz="1000" spc="-5" dirty="0">
                <a:latin typeface="Arial"/>
                <a:cs typeface="Arial"/>
              </a:rPr>
              <a:t> </a:t>
            </a:r>
            <a:r>
              <a:rPr sz="1000" dirty="0">
                <a:latin typeface="Arial"/>
                <a:cs typeface="Arial"/>
              </a:rPr>
              <a:t>y</a:t>
            </a:r>
            <a:r>
              <a:rPr sz="1000" spc="-40" dirty="0">
                <a:latin typeface="Arial"/>
                <a:cs typeface="Arial"/>
              </a:rPr>
              <a:t> </a:t>
            </a:r>
            <a:r>
              <a:rPr sz="1000" u="sng" spc="-20" dirty="0">
                <a:uFill>
                  <a:solidFill>
                    <a:srgbClr val="000000"/>
                  </a:solidFill>
                </a:uFill>
                <a:latin typeface="Arial"/>
                <a:cs typeface="Arial"/>
              </a:rPr>
              <a:t>771.18.4</a:t>
            </a:r>
            <a:r>
              <a:rPr sz="1000" spc="-20" dirty="0">
                <a:latin typeface="Arial"/>
                <a:cs typeface="Arial"/>
              </a:rPr>
              <a:t>.</a:t>
            </a:r>
            <a:endParaRPr sz="1000">
              <a:latin typeface="Arial"/>
              <a:cs typeface="Arial"/>
            </a:endParaRPr>
          </a:p>
          <a:p>
            <a:pPr marL="12700">
              <a:lnSpc>
                <a:spcPct val="100000"/>
              </a:lnSpc>
              <a:spcBef>
                <a:spcPts val="844"/>
              </a:spcBef>
            </a:pPr>
            <a:r>
              <a:rPr sz="1000" b="1" spc="-20" dirty="0">
                <a:latin typeface="Arial"/>
                <a:cs typeface="Arial"/>
              </a:rPr>
              <a:t>771.18.2: Protección simultánea contra </a:t>
            </a:r>
            <a:r>
              <a:rPr sz="1000" b="1" spc="-10" dirty="0">
                <a:latin typeface="Arial"/>
                <a:cs typeface="Arial"/>
              </a:rPr>
              <a:t>los </a:t>
            </a:r>
            <a:r>
              <a:rPr sz="1000" b="1" spc="-20" dirty="0">
                <a:latin typeface="Arial"/>
                <a:cs typeface="Arial"/>
              </a:rPr>
              <a:t>contactos directos </a:t>
            </a:r>
            <a:r>
              <a:rPr sz="1000" b="1" dirty="0">
                <a:latin typeface="Arial"/>
                <a:cs typeface="Arial"/>
              </a:rPr>
              <a:t>e</a:t>
            </a:r>
            <a:r>
              <a:rPr sz="1000" b="1" spc="-180" dirty="0">
                <a:latin typeface="Arial"/>
                <a:cs typeface="Arial"/>
              </a:rPr>
              <a:t> </a:t>
            </a:r>
            <a:r>
              <a:rPr sz="1000" b="1" spc="-20" dirty="0">
                <a:latin typeface="Arial"/>
                <a:cs typeface="Arial"/>
              </a:rPr>
              <a:t>indirectos</a:t>
            </a:r>
            <a:endParaRPr sz="1000">
              <a:latin typeface="Arial"/>
              <a:cs typeface="Arial"/>
            </a:endParaRPr>
          </a:p>
          <a:p>
            <a:pPr marL="12700">
              <a:lnSpc>
                <a:spcPct val="100000"/>
              </a:lnSpc>
              <a:spcBef>
                <a:spcPts val="555"/>
              </a:spcBef>
            </a:pPr>
            <a:r>
              <a:rPr sz="800" spc="-20" dirty="0">
                <a:latin typeface="Arial"/>
                <a:cs typeface="Arial"/>
              </a:rPr>
              <a:t>Nota </a:t>
            </a:r>
            <a:r>
              <a:rPr sz="800" spc="-15" dirty="0">
                <a:latin typeface="Arial"/>
                <a:cs typeface="Arial"/>
              </a:rPr>
              <a:t>1: Si se </a:t>
            </a:r>
            <a:r>
              <a:rPr sz="800" spc="-20" dirty="0">
                <a:latin typeface="Arial"/>
                <a:cs typeface="Arial"/>
              </a:rPr>
              <a:t>requiriesen </a:t>
            </a:r>
            <a:r>
              <a:rPr sz="800" spc="-15" dirty="0">
                <a:latin typeface="Arial"/>
                <a:cs typeface="Arial"/>
              </a:rPr>
              <a:t>más </a:t>
            </a:r>
            <a:r>
              <a:rPr sz="800" spc="-20" dirty="0">
                <a:latin typeface="Arial"/>
                <a:cs typeface="Arial"/>
              </a:rPr>
              <a:t>detalles puede consultarse </a:t>
            </a:r>
            <a:r>
              <a:rPr sz="800" spc="-15" dirty="0">
                <a:latin typeface="Arial"/>
                <a:cs typeface="Arial"/>
              </a:rPr>
              <a:t>la </a:t>
            </a:r>
            <a:r>
              <a:rPr sz="800" spc="-20" dirty="0">
                <a:latin typeface="Arial"/>
                <a:cs typeface="Arial"/>
              </a:rPr>
              <a:t>Parte </a:t>
            </a:r>
            <a:r>
              <a:rPr sz="800" spc="-15" dirty="0">
                <a:latin typeface="Arial"/>
                <a:cs typeface="Arial"/>
              </a:rPr>
              <a:t>4, </a:t>
            </a:r>
            <a:r>
              <a:rPr sz="800" spc="-20" dirty="0">
                <a:latin typeface="Arial"/>
                <a:cs typeface="Arial"/>
              </a:rPr>
              <a:t>Capítulo </a:t>
            </a:r>
            <a:r>
              <a:rPr sz="800" spc="-15" dirty="0">
                <a:latin typeface="Arial"/>
                <a:cs typeface="Arial"/>
              </a:rPr>
              <a:t>41, de </a:t>
            </a:r>
            <a:r>
              <a:rPr sz="800" spc="-20" dirty="0">
                <a:latin typeface="Arial"/>
                <a:cs typeface="Arial"/>
              </a:rPr>
              <a:t>esta</a:t>
            </a:r>
            <a:r>
              <a:rPr sz="800" spc="-165" dirty="0">
                <a:latin typeface="Arial"/>
                <a:cs typeface="Arial"/>
              </a:rPr>
              <a:t> </a:t>
            </a:r>
            <a:r>
              <a:rPr sz="800" spc="-25" dirty="0">
                <a:latin typeface="Arial"/>
                <a:cs typeface="Arial"/>
              </a:rPr>
              <a:t>Reglamentación.</a:t>
            </a:r>
            <a:endParaRPr sz="800">
              <a:latin typeface="Arial"/>
              <a:cs typeface="Arial"/>
            </a:endParaRPr>
          </a:p>
          <a:p>
            <a:pPr marL="12700" marR="5715" algn="just">
              <a:lnSpc>
                <a:spcPts val="1150"/>
              </a:lnSpc>
              <a:spcBef>
                <a:spcPts val="630"/>
              </a:spcBef>
            </a:pPr>
            <a:r>
              <a:rPr sz="1000" spc="-10" dirty="0">
                <a:latin typeface="Arial"/>
                <a:cs typeface="Arial"/>
              </a:rPr>
              <a:t>La </a:t>
            </a:r>
            <a:r>
              <a:rPr sz="1000" spc="-20" dirty="0">
                <a:latin typeface="Arial"/>
                <a:cs typeface="Arial"/>
              </a:rPr>
              <a:t>protección </a:t>
            </a:r>
            <a:r>
              <a:rPr sz="1000" spc="-10" dirty="0">
                <a:latin typeface="Arial"/>
                <a:cs typeface="Arial"/>
              </a:rPr>
              <a:t>en </a:t>
            </a:r>
            <a:r>
              <a:rPr sz="1000" spc="-15" dirty="0">
                <a:latin typeface="Arial"/>
                <a:cs typeface="Arial"/>
              </a:rPr>
              <a:t>forma </a:t>
            </a:r>
            <a:r>
              <a:rPr sz="1000" spc="-20" dirty="0">
                <a:latin typeface="Arial"/>
                <a:cs typeface="Arial"/>
              </a:rPr>
              <a:t>simultánea contra </a:t>
            </a:r>
            <a:r>
              <a:rPr sz="1000" spc="-15" dirty="0">
                <a:latin typeface="Arial"/>
                <a:cs typeface="Arial"/>
              </a:rPr>
              <a:t>los </a:t>
            </a:r>
            <a:r>
              <a:rPr sz="1000" spc="-20" dirty="0">
                <a:latin typeface="Arial"/>
                <a:cs typeface="Arial"/>
              </a:rPr>
              <a:t>contactos directos </a:t>
            </a:r>
            <a:r>
              <a:rPr sz="1000" dirty="0">
                <a:latin typeface="Arial"/>
                <a:cs typeface="Arial"/>
              </a:rPr>
              <a:t>y </a:t>
            </a:r>
            <a:r>
              <a:rPr sz="1000" spc="-20" dirty="0">
                <a:latin typeface="Arial"/>
                <a:cs typeface="Arial"/>
              </a:rPr>
              <a:t>contra </a:t>
            </a:r>
            <a:r>
              <a:rPr sz="1000" spc="-15" dirty="0">
                <a:latin typeface="Arial"/>
                <a:cs typeface="Arial"/>
              </a:rPr>
              <a:t>los </a:t>
            </a:r>
            <a:r>
              <a:rPr sz="1000" spc="-20" dirty="0">
                <a:latin typeface="Arial"/>
                <a:cs typeface="Arial"/>
              </a:rPr>
              <a:t>contactos indirectos </a:t>
            </a:r>
            <a:r>
              <a:rPr sz="1000" spc="-10" dirty="0">
                <a:latin typeface="Arial"/>
                <a:cs typeface="Arial"/>
              </a:rPr>
              <a:t>se </a:t>
            </a:r>
            <a:r>
              <a:rPr sz="1000" spc="-15" dirty="0">
                <a:latin typeface="Arial"/>
                <a:cs typeface="Arial"/>
              </a:rPr>
              <a:t>puede </a:t>
            </a:r>
            <a:r>
              <a:rPr sz="1000" spc="-20" dirty="0">
                <a:latin typeface="Arial"/>
                <a:cs typeface="Arial"/>
              </a:rPr>
              <a:t>lograr  mediante</a:t>
            </a:r>
            <a:r>
              <a:rPr sz="1000" spc="-40" dirty="0">
                <a:latin typeface="Arial"/>
                <a:cs typeface="Arial"/>
              </a:rPr>
              <a:t> </a:t>
            </a:r>
            <a:r>
              <a:rPr sz="1000" spc="-10" dirty="0">
                <a:latin typeface="Arial"/>
                <a:cs typeface="Arial"/>
              </a:rPr>
              <a:t>el</a:t>
            </a:r>
            <a:r>
              <a:rPr sz="1000" spc="-40" dirty="0">
                <a:latin typeface="Arial"/>
                <a:cs typeface="Arial"/>
              </a:rPr>
              <a:t> </a:t>
            </a:r>
            <a:r>
              <a:rPr sz="1000" spc="-15" dirty="0">
                <a:latin typeface="Arial"/>
                <a:cs typeface="Arial"/>
              </a:rPr>
              <a:t>uso</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fuentes</a:t>
            </a:r>
            <a:r>
              <a:rPr sz="1000" spc="-40" dirty="0">
                <a:latin typeface="Arial"/>
                <a:cs typeface="Arial"/>
              </a:rPr>
              <a:t> </a:t>
            </a:r>
            <a:r>
              <a:rPr sz="1000" dirty="0">
                <a:latin typeface="Arial"/>
                <a:cs typeface="Arial"/>
              </a:rPr>
              <a:t>y</a:t>
            </a:r>
            <a:r>
              <a:rPr sz="1000" spc="-40" dirty="0">
                <a:latin typeface="Arial"/>
                <a:cs typeface="Arial"/>
              </a:rPr>
              <a:t> </a:t>
            </a:r>
            <a:r>
              <a:rPr sz="1000" spc="-20" dirty="0">
                <a:latin typeface="Arial"/>
                <a:cs typeface="Arial"/>
              </a:rPr>
              <a:t>circuitos</a:t>
            </a:r>
            <a:r>
              <a:rPr sz="1000" spc="-40" dirty="0">
                <a:latin typeface="Arial"/>
                <a:cs typeface="Arial"/>
              </a:rPr>
              <a:t> </a:t>
            </a:r>
            <a:r>
              <a:rPr sz="1000" spc="-10" dirty="0">
                <a:latin typeface="Arial"/>
                <a:cs typeface="Arial"/>
              </a:rPr>
              <a:t>de</a:t>
            </a:r>
            <a:r>
              <a:rPr sz="1000" spc="-35" dirty="0">
                <a:latin typeface="Arial"/>
                <a:cs typeface="Arial"/>
              </a:rPr>
              <a:t> </a:t>
            </a:r>
            <a:r>
              <a:rPr sz="1000" spc="-15" dirty="0">
                <a:latin typeface="Arial"/>
                <a:cs typeface="Arial"/>
              </a:rPr>
              <a:t>Muy</a:t>
            </a:r>
            <a:r>
              <a:rPr sz="1000" spc="-40" dirty="0">
                <a:latin typeface="Arial"/>
                <a:cs typeface="Arial"/>
              </a:rPr>
              <a:t> </a:t>
            </a:r>
            <a:r>
              <a:rPr sz="1000" spc="-15" dirty="0">
                <a:latin typeface="Arial"/>
                <a:cs typeface="Arial"/>
              </a:rPr>
              <a:t>Baja</a:t>
            </a:r>
            <a:r>
              <a:rPr sz="1000" spc="-40" dirty="0">
                <a:latin typeface="Arial"/>
                <a:cs typeface="Arial"/>
              </a:rPr>
              <a:t> </a:t>
            </a:r>
            <a:r>
              <a:rPr sz="1000" spc="-20" dirty="0">
                <a:latin typeface="Arial"/>
                <a:cs typeface="Arial"/>
              </a:rPr>
              <a:t>Tensión</a:t>
            </a:r>
            <a:r>
              <a:rPr sz="1000" spc="-15" dirty="0">
                <a:latin typeface="Arial"/>
                <a:cs typeface="Arial"/>
              </a:rPr>
              <a:t> </a:t>
            </a:r>
            <a:r>
              <a:rPr sz="1000" spc="-5" dirty="0">
                <a:latin typeface="Arial"/>
                <a:cs typeface="Arial"/>
              </a:rPr>
              <a:t>Sin</a:t>
            </a:r>
            <a:r>
              <a:rPr sz="1000" spc="5" dirty="0">
                <a:latin typeface="Arial"/>
                <a:cs typeface="Arial"/>
              </a:rPr>
              <a:t> </a:t>
            </a:r>
            <a:r>
              <a:rPr sz="1000" spc="-5" dirty="0">
                <a:latin typeface="Arial"/>
                <a:cs typeface="Arial"/>
              </a:rPr>
              <a:t>puesta </a:t>
            </a:r>
            <a:r>
              <a:rPr sz="1000" dirty="0">
                <a:latin typeface="Arial"/>
                <a:cs typeface="Arial"/>
              </a:rPr>
              <a:t>a tierra</a:t>
            </a:r>
            <a:r>
              <a:rPr sz="1000" spc="-5" dirty="0">
                <a:latin typeface="Arial"/>
                <a:cs typeface="Arial"/>
              </a:rPr>
              <a:t> </a:t>
            </a:r>
            <a:r>
              <a:rPr sz="1000" spc="-20" dirty="0">
                <a:latin typeface="Arial"/>
                <a:cs typeface="Arial"/>
              </a:rPr>
              <a:t>(MBTS).</a:t>
            </a:r>
            <a:endParaRPr sz="1000">
              <a:latin typeface="Arial"/>
              <a:cs typeface="Arial"/>
            </a:endParaRPr>
          </a:p>
          <a:p>
            <a:pPr marL="12700" marR="6985" algn="just">
              <a:lnSpc>
                <a:spcPts val="1150"/>
              </a:lnSpc>
              <a:spcBef>
                <a:spcPts val="305"/>
              </a:spcBef>
            </a:pPr>
            <a:r>
              <a:rPr sz="1000" spc="-10" dirty="0">
                <a:latin typeface="Arial"/>
                <a:cs typeface="Arial"/>
              </a:rPr>
              <a:t>La</a:t>
            </a:r>
            <a:r>
              <a:rPr sz="1000" spc="-55" dirty="0">
                <a:latin typeface="Arial"/>
                <a:cs typeface="Arial"/>
              </a:rPr>
              <a:t> </a:t>
            </a:r>
            <a:r>
              <a:rPr sz="1000" spc="-15" dirty="0">
                <a:latin typeface="Arial"/>
                <a:cs typeface="Arial"/>
              </a:rPr>
              <a:t>Muy</a:t>
            </a:r>
            <a:r>
              <a:rPr sz="1000" spc="-50" dirty="0">
                <a:latin typeface="Arial"/>
                <a:cs typeface="Arial"/>
              </a:rPr>
              <a:t> </a:t>
            </a:r>
            <a:r>
              <a:rPr sz="1000" spc="-15" dirty="0">
                <a:latin typeface="Arial"/>
                <a:cs typeface="Arial"/>
              </a:rPr>
              <a:t>Baja</a:t>
            </a:r>
            <a:r>
              <a:rPr sz="1000" spc="-55" dirty="0">
                <a:latin typeface="Arial"/>
                <a:cs typeface="Arial"/>
              </a:rPr>
              <a:t> </a:t>
            </a:r>
            <a:r>
              <a:rPr sz="1000" spc="-20" dirty="0">
                <a:latin typeface="Arial"/>
                <a:cs typeface="Arial"/>
              </a:rPr>
              <a:t>Tensión</a:t>
            </a:r>
            <a:r>
              <a:rPr sz="1000" spc="-45" dirty="0">
                <a:latin typeface="Arial"/>
                <a:cs typeface="Arial"/>
              </a:rPr>
              <a:t> </a:t>
            </a:r>
            <a:r>
              <a:rPr sz="1000" spc="-15" dirty="0">
                <a:latin typeface="Arial"/>
                <a:cs typeface="Arial"/>
              </a:rPr>
              <a:t>Sin</a:t>
            </a:r>
            <a:r>
              <a:rPr sz="1000" spc="-55" dirty="0">
                <a:latin typeface="Arial"/>
                <a:cs typeface="Arial"/>
              </a:rPr>
              <a:t> </a:t>
            </a:r>
            <a:r>
              <a:rPr sz="1000" spc="-20" dirty="0">
                <a:latin typeface="Arial"/>
                <a:cs typeface="Arial"/>
              </a:rPr>
              <a:t>puesta</a:t>
            </a:r>
            <a:r>
              <a:rPr sz="1000" spc="-50" dirty="0">
                <a:latin typeface="Arial"/>
                <a:cs typeface="Arial"/>
              </a:rPr>
              <a:t> </a:t>
            </a:r>
            <a:r>
              <a:rPr sz="1000" dirty="0">
                <a:latin typeface="Arial"/>
                <a:cs typeface="Arial"/>
              </a:rPr>
              <a:t>a</a:t>
            </a:r>
            <a:r>
              <a:rPr sz="1000" spc="-50" dirty="0">
                <a:latin typeface="Arial"/>
                <a:cs typeface="Arial"/>
              </a:rPr>
              <a:t> </a:t>
            </a:r>
            <a:r>
              <a:rPr sz="1000" spc="-20" dirty="0">
                <a:latin typeface="Arial"/>
                <a:cs typeface="Arial"/>
              </a:rPr>
              <a:t>tierra</a:t>
            </a:r>
            <a:r>
              <a:rPr sz="1000" spc="-50" dirty="0">
                <a:latin typeface="Arial"/>
                <a:cs typeface="Arial"/>
              </a:rPr>
              <a:t> </a:t>
            </a:r>
            <a:r>
              <a:rPr sz="1000" spc="-20" dirty="0">
                <a:latin typeface="Arial"/>
                <a:cs typeface="Arial"/>
              </a:rPr>
              <a:t>(MBTS)</a:t>
            </a:r>
            <a:r>
              <a:rPr sz="1000" spc="-50" dirty="0">
                <a:latin typeface="Arial"/>
                <a:cs typeface="Arial"/>
              </a:rPr>
              <a:t> </a:t>
            </a:r>
            <a:r>
              <a:rPr sz="1000" spc="-10" dirty="0">
                <a:latin typeface="Arial"/>
                <a:cs typeface="Arial"/>
              </a:rPr>
              <a:t>no</a:t>
            </a:r>
            <a:r>
              <a:rPr sz="1000" spc="-55" dirty="0">
                <a:latin typeface="Arial"/>
                <a:cs typeface="Arial"/>
              </a:rPr>
              <a:t> </a:t>
            </a:r>
            <a:r>
              <a:rPr sz="1000" spc="-15" dirty="0">
                <a:latin typeface="Arial"/>
                <a:cs typeface="Arial"/>
              </a:rPr>
              <a:t>debe</a:t>
            </a:r>
            <a:r>
              <a:rPr sz="1000" spc="-50" dirty="0">
                <a:latin typeface="Arial"/>
                <a:cs typeface="Arial"/>
              </a:rPr>
              <a:t> </a:t>
            </a:r>
            <a:r>
              <a:rPr sz="1000" spc="-20" dirty="0">
                <a:latin typeface="Arial"/>
                <a:cs typeface="Arial"/>
              </a:rPr>
              <a:t>confundirse</a:t>
            </a:r>
            <a:r>
              <a:rPr sz="1000" spc="-50" dirty="0">
                <a:latin typeface="Arial"/>
                <a:cs typeface="Arial"/>
              </a:rPr>
              <a:t> </a:t>
            </a:r>
            <a:r>
              <a:rPr sz="1000" spc="-15" dirty="0">
                <a:latin typeface="Arial"/>
                <a:cs typeface="Arial"/>
              </a:rPr>
              <a:t>con</a:t>
            </a:r>
            <a:r>
              <a:rPr sz="1000" spc="-55" dirty="0">
                <a:latin typeface="Arial"/>
                <a:cs typeface="Arial"/>
              </a:rPr>
              <a:t> </a:t>
            </a:r>
            <a:r>
              <a:rPr sz="1000" spc="-10" dirty="0">
                <a:latin typeface="Arial"/>
                <a:cs typeface="Arial"/>
              </a:rPr>
              <a:t>la</a:t>
            </a:r>
            <a:r>
              <a:rPr sz="1000" spc="-50" dirty="0">
                <a:latin typeface="Arial"/>
                <a:cs typeface="Arial"/>
              </a:rPr>
              <a:t> </a:t>
            </a:r>
            <a:r>
              <a:rPr sz="1000" spc="-15" dirty="0">
                <a:latin typeface="Arial"/>
                <a:cs typeface="Arial"/>
              </a:rPr>
              <a:t>Muy</a:t>
            </a:r>
            <a:r>
              <a:rPr sz="1000" spc="-55" dirty="0">
                <a:latin typeface="Arial"/>
                <a:cs typeface="Arial"/>
              </a:rPr>
              <a:t> </a:t>
            </a:r>
            <a:r>
              <a:rPr sz="1000" spc="-15" dirty="0">
                <a:latin typeface="Arial"/>
                <a:cs typeface="Arial"/>
              </a:rPr>
              <a:t>Baja</a:t>
            </a:r>
            <a:r>
              <a:rPr sz="1000" spc="-50" dirty="0">
                <a:latin typeface="Arial"/>
                <a:cs typeface="Arial"/>
              </a:rPr>
              <a:t> </a:t>
            </a:r>
            <a:r>
              <a:rPr sz="1000" spc="-20" dirty="0">
                <a:latin typeface="Arial"/>
                <a:cs typeface="Arial"/>
              </a:rPr>
              <a:t>Tensión</a:t>
            </a:r>
            <a:r>
              <a:rPr sz="1000" spc="-45" dirty="0">
                <a:latin typeface="Arial"/>
                <a:cs typeface="Arial"/>
              </a:rPr>
              <a:t> </a:t>
            </a:r>
            <a:r>
              <a:rPr sz="1000" spc="-20" dirty="0">
                <a:latin typeface="Arial"/>
                <a:cs typeface="Arial"/>
              </a:rPr>
              <a:t>Funcional</a:t>
            </a:r>
            <a:r>
              <a:rPr sz="1000" spc="-50" dirty="0">
                <a:latin typeface="Arial"/>
                <a:cs typeface="Arial"/>
              </a:rPr>
              <a:t> </a:t>
            </a:r>
            <a:r>
              <a:rPr sz="1000" spc="-20" dirty="0">
                <a:latin typeface="Arial"/>
                <a:cs typeface="Arial"/>
              </a:rPr>
              <a:t>(MBTF)  </a:t>
            </a:r>
            <a:r>
              <a:rPr sz="1000" spc="-15" dirty="0">
                <a:latin typeface="Arial"/>
                <a:cs typeface="Arial"/>
              </a:rPr>
              <a:t>que</a:t>
            </a:r>
            <a:r>
              <a:rPr sz="1000" spc="-75" dirty="0">
                <a:latin typeface="Arial"/>
                <a:cs typeface="Arial"/>
              </a:rPr>
              <a:t> </a:t>
            </a:r>
            <a:r>
              <a:rPr sz="1000" spc="-20" dirty="0">
                <a:latin typeface="Arial"/>
                <a:cs typeface="Arial"/>
              </a:rPr>
              <a:t>solamente</a:t>
            </a:r>
            <a:r>
              <a:rPr sz="1000" spc="-75" dirty="0">
                <a:latin typeface="Arial"/>
                <a:cs typeface="Arial"/>
              </a:rPr>
              <a:t> </a:t>
            </a:r>
            <a:r>
              <a:rPr sz="1000" spc="-20" dirty="0">
                <a:latin typeface="Arial"/>
                <a:cs typeface="Arial"/>
              </a:rPr>
              <a:t>comparte</a:t>
            </a:r>
            <a:r>
              <a:rPr sz="1000" spc="-75" dirty="0">
                <a:latin typeface="Arial"/>
                <a:cs typeface="Arial"/>
              </a:rPr>
              <a:t> </a:t>
            </a:r>
            <a:r>
              <a:rPr sz="1000" spc="-15" dirty="0">
                <a:latin typeface="Arial"/>
                <a:cs typeface="Arial"/>
              </a:rPr>
              <a:t>los</a:t>
            </a:r>
            <a:r>
              <a:rPr sz="1000" spc="-70" dirty="0">
                <a:latin typeface="Arial"/>
                <a:cs typeface="Arial"/>
              </a:rPr>
              <a:t> </a:t>
            </a:r>
            <a:r>
              <a:rPr sz="1000" spc="-20" dirty="0">
                <a:latin typeface="Arial"/>
                <a:cs typeface="Arial"/>
              </a:rPr>
              <a:t>valores</a:t>
            </a:r>
            <a:r>
              <a:rPr sz="1000" spc="-65" dirty="0">
                <a:latin typeface="Arial"/>
                <a:cs typeface="Arial"/>
              </a:rPr>
              <a:t> </a:t>
            </a:r>
            <a:r>
              <a:rPr sz="1000" spc="-10" dirty="0">
                <a:latin typeface="Arial"/>
                <a:cs typeface="Arial"/>
              </a:rPr>
              <a:t>de</a:t>
            </a:r>
            <a:r>
              <a:rPr sz="1000" spc="-70" dirty="0">
                <a:latin typeface="Arial"/>
                <a:cs typeface="Arial"/>
              </a:rPr>
              <a:t> </a:t>
            </a:r>
            <a:r>
              <a:rPr sz="1000" spc="-10" dirty="0">
                <a:latin typeface="Arial"/>
                <a:cs typeface="Arial"/>
              </a:rPr>
              <a:t>la</a:t>
            </a:r>
            <a:r>
              <a:rPr sz="1000" spc="-70" dirty="0">
                <a:latin typeface="Arial"/>
                <a:cs typeface="Arial"/>
              </a:rPr>
              <a:t> </a:t>
            </a:r>
            <a:r>
              <a:rPr sz="1000" spc="-20" dirty="0">
                <a:latin typeface="Arial"/>
                <a:cs typeface="Arial"/>
              </a:rPr>
              <a:t>tensión</a:t>
            </a:r>
            <a:r>
              <a:rPr sz="1000" spc="-70" dirty="0">
                <a:latin typeface="Arial"/>
                <a:cs typeface="Arial"/>
              </a:rPr>
              <a:t> </a:t>
            </a:r>
            <a:r>
              <a:rPr sz="1000" spc="-15" dirty="0">
                <a:latin typeface="Arial"/>
                <a:cs typeface="Arial"/>
              </a:rPr>
              <a:t>pero</a:t>
            </a:r>
            <a:r>
              <a:rPr sz="1000" spc="-65" dirty="0">
                <a:latin typeface="Arial"/>
                <a:cs typeface="Arial"/>
              </a:rPr>
              <a:t> </a:t>
            </a:r>
            <a:r>
              <a:rPr sz="1000" spc="-10" dirty="0">
                <a:latin typeface="Arial"/>
                <a:cs typeface="Arial"/>
              </a:rPr>
              <a:t>no</a:t>
            </a:r>
            <a:r>
              <a:rPr sz="1000" spc="-75" dirty="0">
                <a:latin typeface="Arial"/>
                <a:cs typeface="Arial"/>
              </a:rPr>
              <a:t> </a:t>
            </a:r>
            <a:r>
              <a:rPr sz="1000" spc="-10" dirty="0">
                <a:latin typeface="Arial"/>
                <a:cs typeface="Arial"/>
              </a:rPr>
              <a:t>el</a:t>
            </a:r>
            <a:r>
              <a:rPr sz="1000" spc="-70" dirty="0">
                <a:latin typeface="Arial"/>
                <a:cs typeface="Arial"/>
              </a:rPr>
              <a:t> </a:t>
            </a:r>
            <a:r>
              <a:rPr sz="1000" spc="-15" dirty="0">
                <a:latin typeface="Arial"/>
                <a:cs typeface="Arial"/>
              </a:rPr>
              <a:t>resto</a:t>
            </a:r>
            <a:r>
              <a:rPr sz="1000" spc="-70" dirty="0">
                <a:latin typeface="Arial"/>
                <a:cs typeface="Arial"/>
              </a:rPr>
              <a:t> </a:t>
            </a:r>
            <a:r>
              <a:rPr sz="1000" spc="-10" dirty="0">
                <a:latin typeface="Arial"/>
                <a:cs typeface="Arial"/>
              </a:rPr>
              <a:t>de</a:t>
            </a:r>
            <a:r>
              <a:rPr sz="1000" spc="-65" dirty="0">
                <a:latin typeface="Arial"/>
                <a:cs typeface="Arial"/>
              </a:rPr>
              <a:t> </a:t>
            </a:r>
            <a:r>
              <a:rPr sz="1000" spc="-15" dirty="0">
                <a:latin typeface="Arial"/>
                <a:cs typeface="Arial"/>
              </a:rPr>
              <a:t>los</a:t>
            </a:r>
            <a:r>
              <a:rPr sz="1000" spc="-70" dirty="0">
                <a:latin typeface="Arial"/>
                <a:cs typeface="Arial"/>
              </a:rPr>
              <a:t> </a:t>
            </a:r>
            <a:r>
              <a:rPr sz="1000" spc="-20" dirty="0">
                <a:latin typeface="Arial"/>
                <a:cs typeface="Arial"/>
              </a:rPr>
              <a:t>requisitos</a:t>
            </a:r>
            <a:r>
              <a:rPr sz="1000" spc="-70" dirty="0">
                <a:latin typeface="Arial"/>
                <a:cs typeface="Arial"/>
              </a:rPr>
              <a:t> </a:t>
            </a:r>
            <a:r>
              <a:rPr sz="1000" dirty="0">
                <a:latin typeface="Arial"/>
                <a:cs typeface="Arial"/>
              </a:rPr>
              <a:t>y</a:t>
            </a:r>
            <a:r>
              <a:rPr sz="1000" spc="-70" dirty="0">
                <a:latin typeface="Arial"/>
                <a:cs typeface="Arial"/>
              </a:rPr>
              <a:t> </a:t>
            </a:r>
            <a:r>
              <a:rPr sz="1000" spc="-15" dirty="0">
                <a:latin typeface="Arial"/>
                <a:cs typeface="Arial"/>
              </a:rPr>
              <a:t>que</a:t>
            </a:r>
            <a:r>
              <a:rPr sz="1000" spc="-65" dirty="0">
                <a:latin typeface="Arial"/>
                <a:cs typeface="Arial"/>
              </a:rPr>
              <a:t> </a:t>
            </a:r>
            <a:r>
              <a:rPr sz="1000" spc="-10" dirty="0">
                <a:latin typeface="Arial"/>
                <a:cs typeface="Arial"/>
              </a:rPr>
              <a:t>se</a:t>
            </a:r>
            <a:r>
              <a:rPr sz="1000" spc="-70" dirty="0">
                <a:latin typeface="Arial"/>
                <a:cs typeface="Arial"/>
              </a:rPr>
              <a:t> </a:t>
            </a:r>
            <a:r>
              <a:rPr sz="1000" spc="-20" dirty="0">
                <a:latin typeface="Arial"/>
                <a:cs typeface="Arial"/>
              </a:rPr>
              <a:t>utiliza</a:t>
            </a:r>
            <a:r>
              <a:rPr sz="1000" spc="-70" dirty="0">
                <a:latin typeface="Arial"/>
                <a:cs typeface="Arial"/>
              </a:rPr>
              <a:t> </a:t>
            </a:r>
            <a:r>
              <a:rPr sz="1000" spc="-10" dirty="0">
                <a:latin typeface="Arial"/>
                <a:cs typeface="Arial"/>
              </a:rPr>
              <a:t>en</a:t>
            </a:r>
            <a:r>
              <a:rPr sz="1000" spc="-70" dirty="0">
                <a:latin typeface="Arial"/>
                <a:cs typeface="Arial"/>
              </a:rPr>
              <a:t> </a:t>
            </a:r>
            <a:r>
              <a:rPr sz="1000" spc="-20" dirty="0">
                <a:latin typeface="Arial"/>
                <a:cs typeface="Arial"/>
              </a:rPr>
              <a:t>alimentación  </a:t>
            </a:r>
            <a:r>
              <a:rPr sz="1000" spc="-10" dirty="0">
                <a:latin typeface="Arial"/>
                <a:cs typeface="Arial"/>
              </a:rPr>
              <a:t>de </a:t>
            </a:r>
            <a:r>
              <a:rPr sz="1000" spc="-20" dirty="0">
                <a:latin typeface="Arial"/>
                <a:cs typeface="Arial"/>
              </a:rPr>
              <a:t>equipos (intercomunicadores, alarmas, etc.) </a:t>
            </a:r>
            <a:r>
              <a:rPr sz="1000" spc="-15" dirty="0">
                <a:latin typeface="Arial"/>
                <a:cs typeface="Arial"/>
              </a:rPr>
              <a:t>que por sus </a:t>
            </a:r>
            <a:r>
              <a:rPr sz="1000" spc="-20" dirty="0">
                <a:latin typeface="Arial"/>
                <a:cs typeface="Arial"/>
              </a:rPr>
              <a:t>características constructivas requieren </a:t>
            </a:r>
            <a:r>
              <a:rPr sz="1000" spc="-15" dirty="0">
                <a:latin typeface="Arial"/>
                <a:cs typeface="Arial"/>
              </a:rPr>
              <a:t>muy </a:t>
            </a:r>
            <a:r>
              <a:rPr sz="1000" spc="-20" dirty="0">
                <a:latin typeface="Arial"/>
                <a:cs typeface="Arial"/>
              </a:rPr>
              <a:t>baja  tensión</a:t>
            </a:r>
            <a:r>
              <a:rPr sz="1000" spc="-40" dirty="0">
                <a:latin typeface="Arial"/>
                <a:cs typeface="Arial"/>
              </a:rPr>
              <a:t> </a:t>
            </a:r>
            <a:r>
              <a:rPr sz="1000" spc="-15" dirty="0">
                <a:latin typeface="Arial"/>
                <a:cs typeface="Arial"/>
              </a:rPr>
              <a:t>para</a:t>
            </a:r>
            <a:r>
              <a:rPr sz="1000" spc="-40" dirty="0">
                <a:latin typeface="Arial"/>
                <a:cs typeface="Arial"/>
              </a:rPr>
              <a:t> </a:t>
            </a:r>
            <a:r>
              <a:rPr sz="1000" spc="-10" dirty="0">
                <a:latin typeface="Arial"/>
                <a:cs typeface="Arial"/>
              </a:rPr>
              <a:t>su</a:t>
            </a:r>
            <a:r>
              <a:rPr sz="1000" spc="-40" dirty="0">
                <a:latin typeface="Arial"/>
                <a:cs typeface="Arial"/>
              </a:rPr>
              <a:t> </a:t>
            </a:r>
            <a:r>
              <a:rPr sz="1000" spc="-20" dirty="0">
                <a:latin typeface="Arial"/>
                <a:cs typeface="Arial"/>
              </a:rPr>
              <a:t>funcionamiento</a:t>
            </a:r>
            <a:r>
              <a:rPr sz="1000" spc="-40" dirty="0">
                <a:latin typeface="Arial"/>
                <a:cs typeface="Arial"/>
              </a:rPr>
              <a:t> </a:t>
            </a:r>
            <a:r>
              <a:rPr sz="1000" spc="-15" dirty="0">
                <a:latin typeface="Arial"/>
                <a:cs typeface="Arial"/>
              </a:rPr>
              <a:t>pero</a:t>
            </a:r>
            <a:r>
              <a:rPr sz="1000" spc="-40" dirty="0">
                <a:latin typeface="Arial"/>
                <a:cs typeface="Arial"/>
              </a:rPr>
              <a:t> </a:t>
            </a:r>
            <a:r>
              <a:rPr sz="1000" spc="-10" dirty="0">
                <a:latin typeface="Arial"/>
                <a:cs typeface="Arial"/>
              </a:rPr>
              <a:t>no</a:t>
            </a:r>
            <a:r>
              <a:rPr sz="1000" spc="-40" dirty="0">
                <a:latin typeface="Arial"/>
                <a:cs typeface="Arial"/>
              </a:rPr>
              <a:t> </a:t>
            </a:r>
            <a:r>
              <a:rPr sz="1000" spc="-15" dirty="0">
                <a:latin typeface="Arial"/>
                <a:cs typeface="Arial"/>
              </a:rPr>
              <a:t>por</a:t>
            </a:r>
            <a:r>
              <a:rPr sz="1000" spc="-40" dirty="0">
                <a:latin typeface="Arial"/>
                <a:cs typeface="Arial"/>
              </a:rPr>
              <a:t> </a:t>
            </a:r>
            <a:r>
              <a:rPr sz="1000" spc="-20" dirty="0">
                <a:latin typeface="Arial"/>
                <a:cs typeface="Arial"/>
              </a:rPr>
              <a:t>razones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seguridad.</a:t>
            </a:r>
            <a:endParaRPr sz="1000">
              <a:latin typeface="Arial"/>
              <a:cs typeface="Arial"/>
            </a:endParaRPr>
          </a:p>
          <a:p>
            <a:pPr marL="12700" marR="5080" algn="just">
              <a:lnSpc>
                <a:spcPts val="1150"/>
              </a:lnSpc>
              <a:spcBef>
                <a:spcPts val="305"/>
              </a:spcBef>
            </a:pPr>
            <a:r>
              <a:rPr sz="1000" spc="-10" dirty="0">
                <a:latin typeface="Arial"/>
                <a:cs typeface="Arial"/>
              </a:rPr>
              <a:t>No</a:t>
            </a:r>
            <a:r>
              <a:rPr sz="1000" spc="-70" dirty="0">
                <a:latin typeface="Arial"/>
                <a:cs typeface="Arial"/>
              </a:rPr>
              <a:t> </a:t>
            </a:r>
            <a:r>
              <a:rPr sz="1000" spc="-10" dirty="0">
                <a:latin typeface="Arial"/>
                <a:cs typeface="Arial"/>
              </a:rPr>
              <a:t>se</a:t>
            </a:r>
            <a:r>
              <a:rPr sz="1000" spc="-65" dirty="0">
                <a:latin typeface="Arial"/>
                <a:cs typeface="Arial"/>
              </a:rPr>
              <a:t> </a:t>
            </a:r>
            <a:r>
              <a:rPr sz="1000" spc="-20" dirty="0">
                <a:latin typeface="Arial"/>
                <a:cs typeface="Arial"/>
              </a:rPr>
              <a:t>permite</a:t>
            </a:r>
            <a:r>
              <a:rPr sz="1000" spc="-70" dirty="0">
                <a:latin typeface="Arial"/>
                <a:cs typeface="Arial"/>
              </a:rPr>
              <a:t> </a:t>
            </a:r>
            <a:r>
              <a:rPr sz="1000" spc="-10" dirty="0">
                <a:latin typeface="Arial"/>
                <a:cs typeface="Arial"/>
              </a:rPr>
              <a:t>la</a:t>
            </a:r>
            <a:r>
              <a:rPr sz="1000" spc="-65" dirty="0">
                <a:latin typeface="Arial"/>
                <a:cs typeface="Arial"/>
              </a:rPr>
              <a:t> </a:t>
            </a:r>
            <a:r>
              <a:rPr sz="1000" spc="-20" dirty="0">
                <a:latin typeface="Arial"/>
                <a:cs typeface="Arial"/>
              </a:rPr>
              <a:t>utilización</a:t>
            </a:r>
            <a:r>
              <a:rPr sz="1000" spc="-65" dirty="0">
                <a:latin typeface="Arial"/>
                <a:cs typeface="Arial"/>
              </a:rPr>
              <a:t> </a:t>
            </a:r>
            <a:r>
              <a:rPr sz="1000" spc="-10" dirty="0">
                <a:latin typeface="Arial"/>
                <a:cs typeface="Arial"/>
              </a:rPr>
              <a:t>de</a:t>
            </a:r>
            <a:r>
              <a:rPr sz="1000" spc="-65" dirty="0">
                <a:latin typeface="Arial"/>
                <a:cs typeface="Arial"/>
              </a:rPr>
              <a:t> </a:t>
            </a:r>
            <a:r>
              <a:rPr sz="1000" spc="-20" dirty="0">
                <a:latin typeface="Arial"/>
                <a:cs typeface="Arial"/>
              </a:rPr>
              <a:t>circuitos</a:t>
            </a:r>
            <a:r>
              <a:rPr sz="1000" spc="-60" dirty="0">
                <a:latin typeface="Arial"/>
                <a:cs typeface="Arial"/>
              </a:rPr>
              <a:t> </a:t>
            </a:r>
            <a:r>
              <a:rPr sz="1000" spc="-15" dirty="0">
                <a:latin typeface="Arial"/>
                <a:cs typeface="Arial"/>
              </a:rPr>
              <a:t>MBTP</a:t>
            </a:r>
            <a:r>
              <a:rPr sz="1000" spc="-55" dirty="0">
                <a:latin typeface="Arial"/>
                <a:cs typeface="Arial"/>
              </a:rPr>
              <a:t> </a:t>
            </a:r>
            <a:r>
              <a:rPr sz="1000" spc="-15" dirty="0">
                <a:latin typeface="Arial"/>
                <a:cs typeface="Arial"/>
              </a:rPr>
              <a:t>[Muy</a:t>
            </a:r>
            <a:r>
              <a:rPr sz="1000" spc="-65" dirty="0">
                <a:latin typeface="Arial"/>
                <a:cs typeface="Arial"/>
              </a:rPr>
              <a:t> </a:t>
            </a:r>
            <a:r>
              <a:rPr sz="1000" spc="-15" dirty="0">
                <a:latin typeface="Arial"/>
                <a:cs typeface="Arial"/>
              </a:rPr>
              <a:t>Baja</a:t>
            </a:r>
            <a:r>
              <a:rPr sz="1000" spc="-60" dirty="0">
                <a:latin typeface="Arial"/>
                <a:cs typeface="Arial"/>
              </a:rPr>
              <a:t> </a:t>
            </a:r>
            <a:r>
              <a:rPr sz="1000" spc="-20" dirty="0">
                <a:latin typeface="Arial"/>
                <a:cs typeface="Arial"/>
              </a:rPr>
              <a:t>Tensión</a:t>
            </a:r>
            <a:r>
              <a:rPr sz="1000" spc="-65" dirty="0">
                <a:latin typeface="Arial"/>
                <a:cs typeface="Arial"/>
              </a:rPr>
              <a:t> </a:t>
            </a:r>
            <a:r>
              <a:rPr sz="1000" spc="-10" dirty="0">
                <a:latin typeface="Arial"/>
                <a:cs typeface="Arial"/>
              </a:rPr>
              <a:t>de</a:t>
            </a:r>
            <a:r>
              <a:rPr sz="1000" spc="-60" dirty="0">
                <a:latin typeface="Arial"/>
                <a:cs typeface="Arial"/>
              </a:rPr>
              <a:t> </a:t>
            </a:r>
            <a:r>
              <a:rPr sz="1000" spc="-20" dirty="0">
                <a:latin typeface="Arial"/>
                <a:cs typeface="Arial"/>
              </a:rPr>
              <a:t>Protección</a:t>
            </a:r>
            <a:r>
              <a:rPr sz="1000" spc="-60" dirty="0">
                <a:latin typeface="Arial"/>
                <a:cs typeface="Arial"/>
              </a:rPr>
              <a:t> </a:t>
            </a:r>
            <a:r>
              <a:rPr sz="1000" spc="-20" dirty="0">
                <a:latin typeface="Arial"/>
                <a:cs typeface="Arial"/>
              </a:rPr>
              <a:t>(fuente</a:t>
            </a:r>
            <a:r>
              <a:rPr sz="1000" spc="-65" dirty="0">
                <a:latin typeface="Arial"/>
                <a:cs typeface="Arial"/>
              </a:rPr>
              <a:t> </a:t>
            </a:r>
            <a:r>
              <a:rPr sz="1000" spc="-10" dirty="0">
                <a:latin typeface="Arial"/>
                <a:cs typeface="Arial"/>
              </a:rPr>
              <a:t>de</a:t>
            </a:r>
            <a:r>
              <a:rPr sz="1000" spc="-60" dirty="0">
                <a:latin typeface="Arial"/>
                <a:cs typeface="Arial"/>
              </a:rPr>
              <a:t> </a:t>
            </a:r>
            <a:r>
              <a:rPr sz="1000" spc="-5" dirty="0">
                <a:latin typeface="Arial"/>
                <a:cs typeface="Arial"/>
              </a:rPr>
              <a:t>seguridad</a:t>
            </a:r>
            <a:r>
              <a:rPr sz="1000" spc="-35" dirty="0">
                <a:latin typeface="Arial"/>
                <a:cs typeface="Arial"/>
              </a:rPr>
              <a:t> </a:t>
            </a:r>
            <a:r>
              <a:rPr sz="1000" dirty="0">
                <a:latin typeface="Arial"/>
                <a:cs typeface="Arial"/>
              </a:rPr>
              <a:t>de</a:t>
            </a:r>
            <a:r>
              <a:rPr sz="1000" spc="-40" dirty="0">
                <a:latin typeface="Arial"/>
                <a:cs typeface="Arial"/>
              </a:rPr>
              <a:t> </a:t>
            </a:r>
            <a:r>
              <a:rPr sz="1000" spc="-15" dirty="0">
                <a:latin typeface="Arial"/>
                <a:cs typeface="Arial"/>
              </a:rPr>
              <a:t>muy</a:t>
            </a:r>
            <a:r>
              <a:rPr sz="1000" spc="-70" dirty="0">
                <a:latin typeface="Arial"/>
                <a:cs typeface="Arial"/>
              </a:rPr>
              <a:t> </a:t>
            </a:r>
            <a:r>
              <a:rPr sz="1000" spc="-15" dirty="0">
                <a:latin typeface="Arial"/>
                <a:cs typeface="Arial"/>
              </a:rPr>
              <a:t>baja  </a:t>
            </a:r>
            <a:r>
              <a:rPr sz="1000" spc="-20" dirty="0">
                <a:latin typeface="Arial"/>
                <a:cs typeface="Arial"/>
              </a:rPr>
              <a:t>tensión </a:t>
            </a:r>
            <a:r>
              <a:rPr sz="1000" spc="-15" dirty="0">
                <a:latin typeface="Arial"/>
                <a:cs typeface="Arial"/>
              </a:rPr>
              <a:t>con </a:t>
            </a:r>
            <a:r>
              <a:rPr sz="1000" spc="-10" dirty="0">
                <a:latin typeface="Arial"/>
                <a:cs typeface="Arial"/>
              </a:rPr>
              <a:t>un </a:t>
            </a:r>
            <a:r>
              <a:rPr sz="1000" spc="-15" dirty="0">
                <a:latin typeface="Arial"/>
                <a:cs typeface="Arial"/>
              </a:rPr>
              <a:t>punto del </a:t>
            </a:r>
            <a:r>
              <a:rPr sz="1000" spc="-20" dirty="0">
                <a:latin typeface="Arial"/>
                <a:cs typeface="Arial"/>
              </a:rPr>
              <a:t>circuito secundario puesto </a:t>
            </a:r>
            <a:r>
              <a:rPr sz="1000" dirty="0">
                <a:latin typeface="Arial"/>
                <a:cs typeface="Arial"/>
              </a:rPr>
              <a:t>a </a:t>
            </a:r>
            <a:r>
              <a:rPr sz="1000" spc="-20" dirty="0">
                <a:latin typeface="Arial"/>
                <a:cs typeface="Arial"/>
              </a:rPr>
              <a:t>tierra)], </a:t>
            </a:r>
            <a:r>
              <a:rPr sz="1000" spc="-15" dirty="0">
                <a:latin typeface="Arial"/>
                <a:cs typeface="Arial"/>
              </a:rPr>
              <a:t>para </a:t>
            </a:r>
            <a:r>
              <a:rPr sz="1000" spc="-10" dirty="0">
                <a:latin typeface="Arial"/>
                <a:cs typeface="Arial"/>
              </a:rPr>
              <a:t>la </a:t>
            </a:r>
            <a:r>
              <a:rPr sz="1000" spc="-20" dirty="0">
                <a:latin typeface="Arial"/>
                <a:cs typeface="Arial"/>
              </a:rPr>
              <a:t>protección </a:t>
            </a:r>
            <a:r>
              <a:rPr sz="1000" spc="-10" dirty="0">
                <a:latin typeface="Arial"/>
                <a:cs typeface="Arial"/>
              </a:rPr>
              <a:t>en </a:t>
            </a:r>
            <a:r>
              <a:rPr sz="1000" spc="-15" dirty="0">
                <a:latin typeface="Arial"/>
                <a:cs typeface="Arial"/>
              </a:rPr>
              <a:t>forma </a:t>
            </a:r>
            <a:r>
              <a:rPr sz="1000" spc="-20" dirty="0">
                <a:latin typeface="Arial"/>
                <a:cs typeface="Arial"/>
              </a:rPr>
              <a:t>simultánea contra los  contactos directos </a:t>
            </a:r>
            <a:r>
              <a:rPr sz="1000" dirty="0">
                <a:latin typeface="Arial"/>
                <a:cs typeface="Arial"/>
              </a:rPr>
              <a:t>y </a:t>
            </a:r>
            <a:r>
              <a:rPr sz="1000" spc="-20" dirty="0">
                <a:latin typeface="Arial"/>
                <a:cs typeface="Arial"/>
              </a:rPr>
              <a:t>contra </a:t>
            </a:r>
            <a:r>
              <a:rPr sz="1000" spc="-15" dirty="0">
                <a:latin typeface="Arial"/>
                <a:cs typeface="Arial"/>
              </a:rPr>
              <a:t>los </a:t>
            </a:r>
            <a:r>
              <a:rPr sz="1000" spc="-20" dirty="0">
                <a:latin typeface="Arial"/>
                <a:cs typeface="Arial"/>
              </a:rPr>
              <a:t>contactos indirectos, </a:t>
            </a:r>
            <a:r>
              <a:rPr sz="1000" spc="-15" dirty="0">
                <a:latin typeface="Arial"/>
                <a:cs typeface="Arial"/>
              </a:rPr>
              <a:t>por las </a:t>
            </a:r>
            <a:r>
              <a:rPr sz="1000" spc="-20" dirty="0">
                <a:latin typeface="Arial"/>
                <a:cs typeface="Arial"/>
              </a:rPr>
              <a:t>dificultades </a:t>
            </a:r>
            <a:r>
              <a:rPr sz="1000" spc="-15" dirty="0">
                <a:latin typeface="Arial"/>
                <a:cs typeface="Arial"/>
              </a:rPr>
              <a:t>que </a:t>
            </a:r>
            <a:r>
              <a:rPr sz="1000" spc="-20" dirty="0">
                <a:latin typeface="Arial"/>
                <a:cs typeface="Arial"/>
              </a:rPr>
              <a:t>ofrece </a:t>
            </a:r>
            <a:r>
              <a:rPr sz="1000" spc="-15" dirty="0">
                <a:latin typeface="Arial"/>
                <a:cs typeface="Arial"/>
              </a:rPr>
              <a:t>para </a:t>
            </a:r>
            <a:r>
              <a:rPr sz="1000" spc="-20" dirty="0">
                <a:latin typeface="Arial"/>
                <a:cs typeface="Arial"/>
              </a:rPr>
              <a:t>garantizar </a:t>
            </a:r>
            <a:r>
              <a:rPr sz="1000" spc="-15" dirty="0">
                <a:latin typeface="Arial"/>
                <a:cs typeface="Arial"/>
              </a:rPr>
              <a:t>una </a:t>
            </a:r>
            <a:r>
              <a:rPr sz="1000" spc="-20" dirty="0">
                <a:latin typeface="Arial"/>
                <a:cs typeface="Arial"/>
              </a:rPr>
              <a:t>adecuada  protección contra </a:t>
            </a:r>
            <a:r>
              <a:rPr sz="1000" spc="-15" dirty="0">
                <a:latin typeface="Arial"/>
                <a:cs typeface="Arial"/>
              </a:rPr>
              <a:t>los </a:t>
            </a:r>
            <a:r>
              <a:rPr sz="1000" spc="-20" dirty="0">
                <a:latin typeface="Arial"/>
                <a:cs typeface="Arial"/>
              </a:rPr>
              <a:t>contactos</a:t>
            </a:r>
            <a:r>
              <a:rPr sz="1000" spc="-105" dirty="0">
                <a:latin typeface="Arial"/>
                <a:cs typeface="Arial"/>
              </a:rPr>
              <a:t> </a:t>
            </a:r>
            <a:r>
              <a:rPr sz="1000" spc="-20" dirty="0">
                <a:latin typeface="Arial"/>
                <a:cs typeface="Arial"/>
              </a:rPr>
              <a:t>indirectos.</a:t>
            </a:r>
            <a:endParaRPr sz="1000">
              <a:latin typeface="Arial"/>
              <a:cs typeface="Arial"/>
            </a:endParaRPr>
          </a:p>
          <a:p>
            <a:pPr marL="372745" marR="6985" indent="-360680" algn="just">
              <a:lnSpc>
                <a:spcPts val="919"/>
              </a:lnSpc>
              <a:spcBef>
                <a:spcPts val="300"/>
              </a:spcBef>
            </a:pPr>
            <a:r>
              <a:rPr sz="800" spc="-20" dirty="0">
                <a:latin typeface="Arial"/>
                <a:cs typeface="Arial"/>
              </a:rPr>
              <a:t>Nota</a:t>
            </a:r>
            <a:r>
              <a:rPr sz="800" spc="-35" dirty="0">
                <a:latin typeface="Arial"/>
                <a:cs typeface="Arial"/>
              </a:rPr>
              <a:t> </a:t>
            </a:r>
            <a:r>
              <a:rPr sz="800" spc="-15" dirty="0">
                <a:latin typeface="Arial"/>
                <a:cs typeface="Arial"/>
              </a:rPr>
              <a:t>2:</a:t>
            </a:r>
            <a:r>
              <a:rPr sz="800" spc="160" dirty="0">
                <a:latin typeface="Arial"/>
                <a:cs typeface="Arial"/>
              </a:rPr>
              <a:t> </a:t>
            </a:r>
            <a:r>
              <a:rPr sz="800" spc="-20" dirty="0">
                <a:latin typeface="Arial"/>
                <a:cs typeface="Arial"/>
              </a:rPr>
              <a:t>MBTS</a:t>
            </a:r>
            <a:r>
              <a:rPr sz="800" spc="-35" dirty="0">
                <a:latin typeface="Arial"/>
                <a:cs typeface="Arial"/>
              </a:rPr>
              <a:t> </a:t>
            </a:r>
            <a:r>
              <a:rPr sz="800" spc="-20" dirty="0">
                <a:latin typeface="Arial"/>
                <a:cs typeface="Arial"/>
              </a:rPr>
              <a:t>(SELV):</a:t>
            </a:r>
            <a:r>
              <a:rPr sz="800" spc="50" dirty="0">
                <a:latin typeface="Arial"/>
                <a:cs typeface="Arial"/>
              </a:rPr>
              <a:t> </a:t>
            </a:r>
            <a:r>
              <a:rPr sz="800" spc="-15" dirty="0">
                <a:latin typeface="Arial"/>
                <a:cs typeface="Arial"/>
              </a:rPr>
              <a:t>Muy</a:t>
            </a:r>
            <a:r>
              <a:rPr sz="800" spc="-75" dirty="0">
                <a:latin typeface="Arial"/>
                <a:cs typeface="Arial"/>
              </a:rPr>
              <a:t> </a:t>
            </a:r>
            <a:r>
              <a:rPr sz="800" spc="-20" dirty="0">
                <a:latin typeface="Arial"/>
                <a:cs typeface="Arial"/>
              </a:rPr>
              <a:t>Baja</a:t>
            </a:r>
            <a:r>
              <a:rPr sz="800" spc="-65" dirty="0">
                <a:latin typeface="Arial"/>
                <a:cs typeface="Arial"/>
              </a:rPr>
              <a:t> </a:t>
            </a:r>
            <a:r>
              <a:rPr sz="800" spc="-20" dirty="0">
                <a:latin typeface="Arial"/>
                <a:cs typeface="Arial"/>
              </a:rPr>
              <a:t>Tensión</a:t>
            </a:r>
            <a:r>
              <a:rPr sz="800" spc="-65" dirty="0">
                <a:latin typeface="Arial"/>
                <a:cs typeface="Arial"/>
              </a:rPr>
              <a:t> </a:t>
            </a:r>
            <a:r>
              <a:rPr sz="800" spc="-15" dirty="0">
                <a:latin typeface="Arial"/>
                <a:cs typeface="Arial"/>
              </a:rPr>
              <a:t>Sin</a:t>
            </a:r>
            <a:r>
              <a:rPr sz="800" spc="-65" dirty="0">
                <a:latin typeface="Arial"/>
                <a:cs typeface="Arial"/>
              </a:rPr>
              <a:t> </a:t>
            </a:r>
            <a:r>
              <a:rPr sz="800" spc="-20" dirty="0">
                <a:latin typeface="Arial"/>
                <a:cs typeface="Arial"/>
              </a:rPr>
              <a:t>puesta</a:t>
            </a:r>
            <a:r>
              <a:rPr sz="800" spc="-65" dirty="0">
                <a:latin typeface="Arial"/>
                <a:cs typeface="Arial"/>
              </a:rPr>
              <a:t> </a:t>
            </a:r>
            <a:r>
              <a:rPr sz="800" spc="-5" dirty="0">
                <a:latin typeface="Arial"/>
                <a:cs typeface="Arial"/>
              </a:rPr>
              <a:t>a</a:t>
            </a:r>
            <a:r>
              <a:rPr sz="800" spc="-65" dirty="0">
                <a:latin typeface="Arial"/>
                <a:cs typeface="Arial"/>
              </a:rPr>
              <a:t> </a:t>
            </a:r>
            <a:r>
              <a:rPr sz="800" spc="-20" dirty="0">
                <a:latin typeface="Arial"/>
                <a:cs typeface="Arial"/>
              </a:rPr>
              <a:t>tierra.</a:t>
            </a:r>
            <a:r>
              <a:rPr sz="800" spc="-65" dirty="0">
                <a:latin typeface="Arial"/>
                <a:cs typeface="Arial"/>
              </a:rPr>
              <a:t> </a:t>
            </a:r>
            <a:r>
              <a:rPr sz="800" spc="-15" dirty="0">
                <a:latin typeface="Arial"/>
                <a:cs typeface="Arial"/>
              </a:rPr>
              <a:t>En</a:t>
            </a:r>
            <a:r>
              <a:rPr sz="800" spc="-65" dirty="0">
                <a:latin typeface="Arial"/>
                <a:cs typeface="Arial"/>
              </a:rPr>
              <a:t> </a:t>
            </a:r>
            <a:r>
              <a:rPr sz="800" spc="-20" dirty="0">
                <a:latin typeface="Arial"/>
                <a:cs typeface="Arial"/>
              </a:rPr>
              <a:t>este</a:t>
            </a:r>
            <a:r>
              <a:rPr sz="800" spc="-65" dirty="0">
                <a:latin typeface="Arial"/>
                <a:cs typeface="Arial"/>
              </a:rPr>
              <a:t> </a:t>
            </a:r>
            <a:r>
              <a:rPr sz="800" spc="-20" dirty="0">
                <a:latin typeface="Arial"/>
                <a:cs typeface="Arial"/>
              </a:rPr>
              <a:t>esquema</a:t>
            </a:r>
            <a:r>
              <a:rPr sz="800" spc="-65" dirty="0">
                <a:latin typeface="Arial"/>
                <a:cs typeface="Arial"/>
              </a:rPr>
              <a:t> </a:t>
            </a:r>
            <a:r>
              <a:rPr sz="800" spc="-15" dirty="0">
                <a:latin typeface="Arial"/>
                <a:cs typeface="Arial"/>
              </a:rPr>
              <a:t>la</a:t>
            </a:r>
            <a:r>
              <a:rPr sz="800" spc="-65" dirty="0">
                <a:latin typeface="Arial"/>
                <a:cs typeface="Arial"/>
              </a:rPr>
              <a:t> </a:t>
            </a:r>
            <a:r>
              <a:rPr sz="800" spc="-20" dirty="0">
                <a:latin typeface="Arial"/>
                <a:cs typeface="Arial"/>
              </a:rPr>
              <a:t>tensión</a:t>
            </a:r>
            <a:r>
              <a:rPr sz="800" spc="-65" dirty="0">
                <a:latin typeface="Arial"/>
                <a:cs typeface="Arial"/>
              </a:rPr>
              <a:t> </a:t>
            </a:r>
            <a:r>
              <a:rPr sz="800" spc="-15" dirty="0">
                <a:latin typeface="Arial"/>
                <a:cs typeface="Arial"/>
              </a:rPr>
              <a:t>no</a:t>
            </a:r>
            <a:r>
              <a:rPr sz="800" spc="-65" dirty="0">
                <a:latin typeface="Arial"/>
                <a:cs typeface="Arial"/>
              </a:rPr>
              <a:t> </a:t>
            </a:r>
            <a:r>
              <a:rPr sz="800" spc="-20" dirty="0">
                <a:latin typeface="Arial"/>
                <a:cs typeface="Arial"/>
              </a:rPr>
              <a:t>puede</a:t>
            </a:r>
            <a:r>
              <a:rPr sz="800" spc="-65" dirty="0">
                <a:latin typeface="Arial"/>
                <a:cs typeface="Arial"/>
              </a:rPr>
              <a:t> </a:t>
            </a:r>
            <a:r>
              <a:rPr sz="800" spc="-20" dirty="0">
                <a:latin typeface="Arial"/>
                <a:cs typeface="Arial"/>
              </a:rPr>
              <a:t>sobrepasar</a:t>
            </a:r>
            <a:r>
              <a:rPr sz="800" spc="-65" dirty="0">
                <a:latin typeface="Arial"/>
                <a:cs typeface="Arial"/>
              </a:rPr>
              <a:t> </a:t>
            </a:r>
            <a:r>
              <a:rPr sz="800" spc="-15" dirty="0">
                <a:latin typeface="Arial"/>
                <a:cs typeface="Arial"/>
              </a:rPr>
              <a:t>el</a:t>
            </a:r>
            <a:r>
              <a:rPr sz="800" spc="-60" dirty="0">
                <a:latin typeface="Arial"/>
                <a:cs typeface="Arial"/>
              </a:rPr>
              <a:t> </a:t>
            </a:r>
            <a:r>
              <a:rPr sz="800" spc="-20" dirty="0">
                <a:latin typeface="Arial"/>
                <a:cs typeface="Arial"/>
              </a:rPr>
              <a:t>valor</a:t>
            </a:r>
            <a:r>
              <a:rPr sz="800" spc="-55" dirty="0">
                <a:latin typeface="Arial"/>
                <a:cs typeface="Arial"/>
              </a:rPr>
              <a:t> </a:t>
            </a:r>
            <a:r>
              <a:rPr sz="800" spc="-15" dirty="0">
                <a:latin typeface="Arial"/>
                <a:cs typeface="Arial"/>
              </a:rPr>
              <a:t>de</a:t>
            </a:r>
            <a:r>
              <a:rPr sz="800" spc="-60" dirty="0">
                <a:latin typeface="Arial"/>
                <a:cs typeface="Arial"/>
              </a:rPr>
              <a:t> </a:t>
            </a:r>
            <a:r>
              <a:rPr sz="800" spc="-15" dirty="0">
                <a:latin typeface="Arial"/>
                <a:cs typeface="Arial"/>
              </a:rPr>
              <a:t>la</a:t>
            </a:r>
            <a:r>
              <a:rPr sz="800" spc="-60" dirty="0">
                <a:latin typeface="Arial"/>
                <a:cs typeface="Arial"/>
              </a:rPr>
              <a:t> </a:t>
            </a:r>
            <a:r>
              <a:rPr sz="800" spc="-15" dirty="0">
                <a:latin typeface="Arial"/>
                <a:cs typeface="Arial"/>
              </a:rPr>
              <a:t>MBT</a:t>
            </a:r>
            <a:r>
              <a:rPr sz="800" spc="-55" dirty="0">
                <a:latin typeface="Arial"/>
                <a:cs typeface="Arial"/>
              </a:rPr>
              <a:t> </a:t>
            </a:r>
            <a:r>
              <a:rPr sz="800" spc="-15" dirty="0">
                <a:latin typeface="Arial"/>
                <a:cs typeface="Arial"/>
              </a:rPr>
              <a:t>(24</a:t>
            </a:r>
            <a:r>
              <a:rPr sz="800" spc="-55" dirty="0">
                <a:latin typeface="Arial"/>
                <a:cs typeface="Arial"/>
              </a:rPr>
              <a:t> </a:t>
            </a:r>
            <a:r>
              <a:rPr sz="800" spc="-15" dirty="0">
                <a:latin typeface="Arial"/>
                <a:cs typeface="Arial"/>
              </a:rPr>
              <a:t>V),</a:t>
            </a:r>
            <a:r>
              <a:rPr sz="800" spc="-55" dirty="0">
                <a:latin typeface="Arial"/>
                <a:cs typeface="Arial"/>
              </a:rPr>
              <a:t> </a:t>
            </a:r>
            <a:r>
              <a:rPr sz="800" spc="-15" dirty="0">
                <a:latin typeface="Arial"/>
                <a:cs typeface="Arial"/>
              </a:rPr>
              <a:t>ni</a:t>
            </a:r>
            <a:r>
              <a:rPr sz="800" spc="-55" dirty="0">
                <a:latin typeface="Arial"/>
                <a:cs typeface="Arial"/>
              </a:rPr>
              <a:t> </a:t>
            </a:r>
            <a:r>
              <a:rPr sz="800" spc="-25" dirty="0">
                <a:latin typeface="Arial"/>
                <a:cs typeface="Arial"/>
              </a:rPr>
              <a:t>en  </a:t>
            </a:r>
            <a:r>
              <a:rPr sz="800" spc="-20" dirty="0">
                <a:latin typeface="Arial"/>
                <a:cs typeface="Arial"/>
              </a:rPr>
              <a:t>condiciones</a:t>
            </a:r>
            <a:r>
              <a:rPr sz="800" spc="-40" dirty="0">
                <a:latin typeface="Arial"/>
                <a:cs typeface="Arial"/>
              </a:rPr>
              <a:t> </a:t>
            </a:r>
            <a:r>
              <a:rPr sz="800" spc="-20" dirty="0">
                <a:latin typeface="Arial"/>
                <a:cs typeface="Arial"/>
              </a:rPr>
              <a:t>normales</a:t>
            </a:r>
            <a:r>
              <a:rPr sz="800" spc="-40" dirty="0">
                <a:latin typeface="Arial"/>
                <a:cs typeface="Arial"/>
              </a:rPr>
              <a:t> </a:t>
            </a:r>
            <a:r>
              <a:rPr sz="800" spc="-15" dirty="0">
                <a:latin typeface="Arial"/>
                <a:cs typeface="Arial"/>
              </a:rPr>
              <a:t>ni</a:t>
            </a:r>
            <a:r>
              <a:rPr sz="800" spc="-40"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condiciones</a:t>
            </a:r>
            <a:r>
              <a:rPr sz="800" spc="-25"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defecto,</a:t>
            </a:r>
            <a:r>
              <a:rPr sz="800" spc="-40" dirty="0">
                <a:latin typeface="Arial"/>
                <a:cs typeface="Arial"/>
              </a:rPr>
              <a:t> </a:t>
            </a:r>
            <a:r>
              <a:rPr sz="800" spc="-20" dirty="0">
                <a:latin typeface="Arial"/>
                <a:cs typeface="Arial"/>
              </a:rPr>
              <a:t>comprendiendo</a:t>
            </a:r>
            <a:r>
              <a:rPr sz="800" spc="-40" dirty="0">
                <a:latin typeface="Arial"/>
                <a:cs typeface="Arial"/>
              </a:rPr>
              <a:t> </a:t>
            </a:r>
            <a:r>
              <a:rPr sz="800" spc="-15" dirty="0">
                <a:latin typeface="Arial"/>
                <a:cs typeface="Arial"/>
              </a:rPr>
              <a:t>los</a:t>
            </a:r>
            <a:r>
              <a:rPr sz="800" spc="-40" dirty="0">
                <a:latin typeface="Arial"/>
                <a:cs typeface="Arial"/>
              </a:rPr>
              <a:t> </a:t>
            </a:r>
            <a:r>
              <a:rPr sz="800" spc="-20" dirty="0">
                <a:latin typeface="Arial"/>
                <a:cs typeface="Arial"/>
              </a:rPr>
              <a:t>defectos</a:t>
            </a:r>
            <a:r>
              <a:rPr sz="800" spc="-35" dirty="0">
                <a:latin typeface="Arial"/>
                <a:cs typeface="Arial"/>
              </a:rPr>
              <a:t> </a:t>
            </a:r>
            <a:r>
              <a:rPr sz="800" spc="-5" dirty="0">
                <a:latin typeface="Arial"/>
                <a:cs typeface="Arial"/>
              </a:rPr>
              <a:t>a</a:t>
            </a:r>
            <a:r>
              <a:rPr sz="800" spc="-40" dirty="0">
                <a:latin typeface="Arial"/>
                <a:cs typeface="Arial"/>
              </a:rPr>
              <a:t> </a:t>
            </a:r>
            <a:r>
              <a:rPr sz="800" spc="-20" dirty="0">
                <a:latin typeface="Arial"/>
                <a:cs typeface="Arial"/>
              </a:rPr>
              <a:t>tierra</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otros</a:t>
            </a:r>
            <a:r>
              <a:rPr sz="800" spc="-35" dirty="0">
                <a:latin typeface="Arial"/>
                <a:cs typeface="Arial"/>
              </a:rPr>
              <a:t> </a:t>
            </a:r>
            <a:r>
              <a:rPr sz="800" spc="-25" dirty="0">
                <a:latin typeface="Arial"/>
                <a:cs typeface="Arial"/>
              </a:rPr>
              <a:t>circuitos.</a:t>
            </a:r>
            <a:endParaRPr sz="800">
              <a:latin typeface="Arial"/>
              <a:cs typeface="Arial"/>
            </a:endParaRPr>
          </a:p>
          <a:p>
            <a:pPr marL="372745" marR="6350" indent="-360680" algn="just">
              <a:lnSpc>
                <a:spcPts val="919"/>
              </a:lnSpc>
              <a:spcBef>
                <a:spcPts val="300"/>
              </a:spcBef>
            </a:pPr>
            <a:r>
              <a:rPr sz="800" spc="-20" dirty="0">
                <a:latin typeface="Arial"/>
                <a:cs typeface="Arial"/>
              </a:rPr>
              <a:t>Nota</a:t>
            </a:r>
            <a:r>
              <a:rPr sz="800" spc="-35" dirty="0">
                <a:latin typeface="Arial"/>
                <a:cs typeface="Arial"/>
              </a:rPr>
              <a:t> </a:t>
            </a:r>
            <a:r>
              <a:rPr sz="800" spc="-15" dirty="0">
                <a:latin typeface="Arial"/>
                <a:cs typeface="Arial"/>
              </a:rPr>
              <a:t>3:</a:t>
            </a:r>
            <a:r>
              <a:rPr sz="800" spc="155" dirty="0">
                <a:latin typeface="Arial"/>
                <a:cs typeface="Arial"/>
              </a:rPr>
              <a:t> </a:t>
            </a:r>
            <a:r>
              <a:rPr sz="800" spc="-20" dirty="0">
                <a:latin typeface="Arial"/>
                <a:cs typeface="Arial"/>
              </a:rPr>
              <a:t>MBTP</a:t>
            </a:r>
            <a:r>
              <a:rPr sz="800" spc="-30" dirty="0">
                <a:latin typeface="Arial"/>
                <a:cs typeface="Arial"/>
              </a:rPr>
              <a:t> </a:t>
            </a:r>
            <a:r>
              <a:rPr sz="800" spc="-20" dirty="0">
                <a:latin typeface="Arial"/>
                <a:cs typeface="Arial"/>
              </a:rPr>
              <a:t>(PELV):</a:t>
            </a:r>
            <a:r>
              <a:rPr sz="800" spc="45" dirty="0">
                <a:latin typeface="Arial"/>
                <a:cs typeface="Arial"/>
              </a:rPr>
              <a:t> </a:t>
            </a:r>
            <a:r>
              <a:rPr sz="800" spc="-15" dirty="0">
                <a:latin typeface="Arial"/>
                <a:cs typeface="Arial"/>
              </a:rPr>
              <a:t>Muy</a:t>
            </a:r>
            <a:r>
              <a:rPr sz="800" spc="-65" dirty="0">
                <a:latin typeface="Arial"/>
                <a:cs typeface="Arial"/>
              </a:rPr>
              <a:t> </a:t>
            </a:r>
            <a:r>
              <a:rPr sz="800" spc="-20" dirty="0">
                <a:latin typeface="Arial"/>
                <a:cs typeface="Arial"/>
              </a:rPr>
              <a:t>Baja</a:t>
            </a:r>
            <a:r>
              <a:rPr sz="800" spc="-55" dirty="0">
                <a:latin typeface="Arial"/>
                <a:cs typeface="Arial"/>
              </a:rPr>
              <a:t> </a:t>
            </a:r>
            <a:r>
              <a:rPr sz="800" spc="-20" dirty="0">
                <a:latin typeface="Arial"/>
                <a:cs typeface="Arial"/>
              </a:rPr>
              <a:t>Tensión</a:t>
            </a:r>
            <a:r>
              <a:rPr sz="800" spc="-55" dirty="0">
                <a:latin typeface="Arial"/>
                <a:cs typeface="Arial"/>
              </a:rPr>
              <a:t> </a:t>
            </a:r>
            <a:r>
              <a:rPr sz="800" spc="-15" dirty="0">
                <a:latin typeface="Arial"/>
                <a:cs typeface="Arial"/>
              </a:rPr>
              <a:t>de</a:t>
            </a:r>
            <a:r>
              <a:rPr sz="800" spc="-55" dirty="0">
                <a:latin typeface="Arial"/>
                <a:cs typeface="Arial"/>
              </a:rPr>
              <a:t> </a:t>
            </a:r>
            <a:r>
              <a:rPr sz="800" spc="-20" dirty="0">
                <a:latin typeface="Arial"/>
                <a:cs typeface="Arial"/>
              </a:rPr>
              <a:t>Protección</a:t>
            </a:r>
            <a:r>
              <a:rPr sz="800" spc="-55" dirty="0">
                <a:latin typeface="Arial"/>
                <a:cs typeface="Arial"/>
              </a:rPr>
              <a:t> </a:t>
            </a:r>
            <a:r>
              <a:rPr sz="800" spc="-15" dirty="0">
                <a:latin typeface="Arial"/>
                <a:cs typeface="Arial"/>
              </a:rPr>
              <a:t>con</a:t>
            </a:r>
            <a:r>
              <a:rPr sz="800" spc="-55" dirty="0">
                <a:latin typeface="Arial"/>
                <a:cs typeface="Arial"/>
              </a:rPr>
              <a:t> </a:t>
            </a:r>
            <a:r>
              <a:rPr sz="800" spc="-15" dirty="0">
                <a:latin typeface="Arial"/>
                <a:cs typeface="Arial"/>
              </a:rPr>
              <a:t>un</a:t>
            </a:r>
            <a:r>
              <a:rPr sz="800" spc="-55" dirty="0">
                <a:latin typeface="Arial"/>
                <a:cs typeface="Arial"/>
              </a:rPr>
              <a:t> </a:t>
            </a:r>
            <a:r>
              <a:rPr sz="800" spc="-20" dirty="0">
                <a:latin typeface="Arial"/>
                <a:cs typeface="Arial"/>
              </a:rPr>
              <a:t>punto</a:t>
            </a:r>
            <a:r>
              <a:rPr sz="800" spc="-55" dirty="0">
                <a:latin typeface="Arial"/>
                <a:cs typeface="Arial"/>
              </a:rPr>
              <a:t> </a:t>
            </a:r>
            <a:r>
              <a:rPr sz="800" spc="-15" dirty="0">
                <a:latin typeface="Arial"/>
                <a:cs typeface="Arial"/>
              </a:rPr>
              <a:t>del</a:t>
            </a:r>
            <a:r>
              <a:rPr sz="800" spc="-55" dirty="0">
                <a:latin typeface="Arial"/>
                <a:cs typeface="Arial"/>
              </a:rPr>
              <a:t> </a:t>
            </a:r>
            <a:r>
              <a:rPr sz="800" spc="-20" dirty="0">
                <a:latin typeface="Arial"/>
                <a:cs typeface="Arial"/>
              </a:rPr>
              <a:t>circuito</a:t>
            </a:r>
            <a:r>
              <a:rPr sz="800" spc="-55" dirty="0">
                <a:latin typeface="Arial"/>
                <a:cs typeface="Arial"/>
              </a:rPr>
              <a:t> </a:t>
            </a:r>
            <a:r>
              <a:rPr sz="800" spc="-20" dirty="0">
                <a:latin typeface="Arial"/>
                <a:cs typeface="Arial"/>
              </a:rPr>
              <a:t>secundario</a:t>
            </a:r>
            <a:r>
              <a:rPr sz="800" spc="-55" dirty="0">
                <a:latin typeface="Arial"/>
                <a:cs typeface="Arial"/>
              </a:rPr>
              <a:t> </a:t>
            </a:r>
            <a:r>
              <a:rPr sz="800" spc="-20" dirty="0">
                <a:latin typeface="Arial"/>
                <a:cs typeface="Arial"/>
              </a:rPr>
              <a:t>puesto</a:t>
            </a:r>
            <a:r>
              <a:rPr sz="800" spc="-55" dirty="0">
                <a:latin typeface="Arial"/>
                <a:cs typeface="Arial"/>
              </a:rPr>
              <a:t> </a:t>
            </a:r>
            <a:r>
              <a:rPr sz="800" spc="-5" dirty="0">
                <a:latin typeface="Arial"/>
                <a:cs typeface="Arial"/>
              </a:rPr>
              <a:t>a</a:t>
            </a:r>
            <a:r>
              <a:rPr sz="800" spc="-55" dirty="0">
                <a:latin typeface="Arial"/>
                <a:cs typeface="Arial"/>
              </a:rPr>
              <a:t> </a:t>
            </a:r>
            <a:r>
              <a:rPr sz="800" spc="-20" dirty="0">
                <a:latin typeface="Arial"/>
                <a:cs typeface="Arial"/>
              </a:rPr>
              <a:t>tierra,</a:t>
            </a:r>
            <a:r>
              <a:rPr sz="800" spc="-55" dirty="0">
                <a:latin typeface="Arial"/>
                <a:cs typeface="Arial"/>
              </a:rPr>
              <a:t> </a:t>
            </a:r>
            <a:r>
              <a:rPr sz="800" spc="-20" dirty="0">
                <a:latin typeface="Arial"/>
                <a:cs typeface="Arial"/>
              </a:rPr>
              <a:t>pero</a:t>
            </a:r>
            <a:r>
              <a:rPr sz="800" spc="-50" dirty="0">
                <a:latin typeface="Arial"/>
                <a:cs typeface="Arial"/>
              </a:rPr>
              <a:t> </a:t>
            </a:r>
            <a:r>
              <a:rPr sz="800" spc="-20" dirty="0">
                <a:latin typeface="Arial"/>
                <a:cs typeface="Arial"/>
              </a:rPr>
              <a:t>satisfaciendo</a:t>
            </a:r>
            <a:r>
              <a:rPr sz="800" spc="-50" dirty="0">
                <a:latin typeface="Arial"/>
                <a:cs typeface="Arial"/>
              </a:rPr>
              <a:t> </a:t>
            </a:r>
            <a:r>
              <a:rPr sz="800" spc="-20" dirty="0">
                <a:latin typeface="Arial"/>
                <a:cs typeface="Arial"/>
              </a:rPr>
              <a:t>todas</a:t>
            </a:r>
            <a:r>
              <a:rPr sz="800" spc="-50" dirty="0">
                <a:latin typeface="Arial"/>
                <a:cs typeface="Arial"/>
              </a:rPr>
              <a:t> </a:t>
            </a:r>
            <a:r>
              <a:rPr sz="800" spc="-15" dirty="0">
                <a:latin typeface="Arial"/>
                <a:cs typeface="Arial"/>
              </a:rPr>
              <a:t>las</a:t>
            </a:r>
            <a:r>
              <a:rPr sz="800" spc="-50" dirty="0">
                <a:latin typeface="Arial"/>
                <a:cs typeface="Arial"/>
              </a:rPr>
              <a:t> </a:t>
            </a:r>
            <a:r>
              <a:rPr sz="800" spc="-25" dirty="0">
                <a:latin typeface="Arial"/>
                <a:cs typeface="Arial"/>
              </a:rPr>
              <a:t>otras  </a:t>
            </a:r>
            <a:r>
              <a:rPr sz="800" spc="-20" dirty="0">
                <a:latin typeface="Arial"/>
                <a:cs typeface="Arial"/>
              </a:rPr>
              <a:t>condiciones</a:t>
            </a:r>
            <a:r>
              <a:rPr sz="800" spc="-50" dirty="0">
                <a:latin typeface="Arial"/>
                <a:cs typeface="Arial"/>
              </a:rPr>
              <a:t> </a:t>
            </a:r>
            <a:r>
              <a:rPr sz="800" spc="-15" dirty="0">
                <a:latin typeface="Arial"/>
                <a:cs typeface="Arial"/>
              </a:rPr>
              <a:t>de</a:t>
            </a:r>
            <a:r>
              <a:rPr sz="800" spc="-45" dirty="0">
                <a:latin typeface="Arial"/>
                <a:cs typeface="Arial"/>
              </a:rPr>
              <a:t> </a:t>
            </a:r>
            <a:r>
              <a:rPr sz="800" spc="-15" dirty="0">
                <a:latin typeface="Arial"/>
                <a:cs typeface="Arial"/>
              </a:rPr>
              <a:t>la</a:t>
            </a:r>
            <a:r>
              <a:rPr sz="800" spc="-45" dirty="0">
                <a:latin typeface="Arial"/>
                <a:cs typeface="Arial"/>
              </a:rPr>
              <a:t> </a:t>
            </a:r>
            <a:r>
              <a:rPr sz="800" spc="-20" dirty="0">
                <a:latin typeface="Arial"/>
                <a:cs typeface="Arial"/>
              </a:rPr>
              <a:t>MBTS.</a:t>
            </a:r>
            <a:r>
              <a:rPr sz="800" spc="-45"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este</a:t>
            </a:r>
            <a:r>
              <a:rPr sz="800" spc="-40" dirty="0">
                <a:latin typeface="Arial"/>
                <a:cs typeface="Arial"/>
              </a:rPr>
              <a:t> </a:t>
            </a:r>
            <a:r>
              <a:rPr sz="800" spc="-20" dirty="0">
                <a:latin typeface="Arial"/>
                <a:cs typeface="Arial"/>
              </a:rPr>
              <a:t>esquema</a:t>
            </a:r>
            <a:r>
              <a:rPr sz="800" spc="-40" dirty="0">
                <a:latin typeface="Arial"/>
                <a:cs typeface="Arial"/>
              </a:rPr>
              <a:t> </a:t>
            </a:r>
            <a:r>
              <a:rPr sz="800" spc="-15" dirty="0">
                <a:latin typeface="Arial"/>
                <a:cs typeface="Arial"/>
              </a:rPr>
              <a:t>la</a:t>
            </a:r>
            <a:r>
              <a:rPr sz="800" spc="-35" dirty="0">
                <a:latin typeface="Arial"/>
                <a:cs typeface="Arial"/>
              </a:rPr>
              <a:t> </a:t>
            </a:r>
            <a:r>
              <a:rPr sz="800" spc="-20" dirty="0">
                <a:latin typeface="Arial"/>
                <a:cs typeface="Arial"/>
              </a:rPr>
              <a:t>tensión</a:t>
            </a:r>
            <a:r>
              <a:rPr sz="800" spc="-40" dirty="0">
                <a:latin typeface="Arial"/>
                <a:cs typeface="Arial"/>
              </a:rPr>
              <a:t> </a:t>
            </a:r>
            <a:r>
              <a:rPr sz="800" spc="-15" dirty="0">
                <a:latin typeface="Arial"/>
                <a:cs typeface="Arial"/>
              </a:rPr>
              <a:t>no</a:t>
            </a:r>
            <a:r>
              <a:rPr sz="800" spc="-40" dirty="0">
                <a:latin typeface="Arial"/>
                <a:cs typeface="Arial"/>
              </a:rPr>
              <a:t> </a:t>
            </a:r>
            <a:r>
              <a:rPr sz="800" spc="-20" dirty="0">
                <a:latin typeface="Arial"/>
                <a:cs typeface="Arial"/>
              </a:rPr>
              <a:t>puede</a:t>
            </a:r>
            <a:r>
              <a:rPr sz="800" spc="-40" dirty="0">
                <a:latin typeface="Arial"/>
                <a:cs typeface="Arial"/>
              </a:rPr>
              <a:t> </a:t>
            </a:r>
            <a:r>
              <a:rPr sz="800" spc="-20" dirty="0">
                <a:latin typeface="Arial"/>
                <a:cs typeface="Arial"/>
              </a:rPr>
              <a:t>sobrepasar</a:t>
            </a:r>
            <a:r>
              <a:rPr sz="800" spc="-40" dirty="0">
                <a:latin typeface="Arial"/>
                <a:cs typeface="Arial"/>
              </a:rPr>
              <a:t> </a:t>
            </a:r>
            <a:r>
              <a:rPr sz="800" spc="-15" dirty="0">
                <a:latin typeface="Arial"/>
                <a:cs typeface="Arial"/>
              </a:rPr>
              <a:t>el</a:t>
            </a:r>
            <a:r>
              <a:rPr sz="800" spc="-40" dirty="0">
                <a:latin typeface="Arial"/>
                <a:cs typeface="Arial"/>
              </a:rPr>
              <a:t> </a:t>
            </a:r>
            <a:r>
              <a:rPr sz="800" spc="-20" dirty="0">
                <a:latin typeface="Arial"/>
                <a:cs typeface="Arial"/>
              </a:rPr>
              <a:t>valor</a:t>
            </a:r>
            <a:r>
              <a:rPr sz="800" spc="-40"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la</a:t>
            </a:r>
            <a:r>
              <a:rPr sz="800" spc="-35" dirty="0">
                <a:latin typeface="Arial"/>
                <a:cs typeface="Arial"/>
              </a:rPr>
              <a:t> </a:t>
            </a:r>
            <a:r>
              <a:rPr sz="800" spc="-15" dirty="0">
                <a:latin typeface="Arial"/>
                <a:cs typeface="Arial"/>
              </a:rPr>
              <a:t>MBT</a:t>
            </a:r>
            <a:r>
              <a:rPr sz="800" spc="-40" dirty="0">
                <a:latin typeface="Arial"/>
                <a:cs typeface="Arial"/>
              </a:rPr>
              <a:t> </a:t>
            </a:r>
            <a:r>
              <a:rPr sz="800" spc="-15" dirty="0">
                <a:latin typeface="Arial"/>
                <a:cs typeface="Arial"/>
              </a:rPr>
              <a:t>(24</a:t>
            </a:r>
            <a:r>
              <a:rPr sz="800" spc="-40" dirty="0">
                <a:latin typeface="Arial"/>
                <a:cs typeface="Arial"/>
              </a:rPr>
              <a:t> </a:t>
            </a:r>
            <a:r>
              <a:rPr sz="800" spc="-15" dirty="0">
                <a:latin typeface="Arial"/>
                <a:cs typeface="Arial"/>
              </a:rPr>
              <a:t>V),</a:t>
            </a:r>
            <a:r>
              <a:rPr sz="800" spc="-40" dirty="0">
                <a:latin typeface="Arial"/>
                <a:cs typeface="Arial"/>
              </a:rPr>
              <a:t> </a:t>
            </a:r>
            <a:r>
              <a:rPr sz="800" spc="-15" dirty="0">
                <a:latin typeface="Arial"/>
                <a:cs typeface="Arial"/>
              </a:rPr>
              <a:t>ni</a:t>
            </a:r>
            <a:r>
              <a:rPr sz="800" spc="-40"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condiciones</a:t>
            </a:r>
            <a:r>
              <a:rPr sz="800" spc="-40" dirty="0">
                <a:latin typeface="Arial"/>
                <a:cs typeface="Arial"/>
              </a:rPr>
              <a:t> </a:t>
            </a:r>
            <a:r>
              <a:rPr sz="800" spc="-20" dirty="0">
                <a:latin typeface="Arial"/>
                <a:cs typeface="Arial"/>
              </a:rPr>
              <a:t>normales</a:t>
            </a:r>
            <a:r>
              <a:rPr sz="800" spc="-40" dirty="0">
                <a:latin typeface="Arial"/>
                <a:cs typeface="Arial"/>
              </a:rPr>
              <a:t> </a:t>
            </a:r>
            <a:r>
              <a:rPr sz="800" spc="-15" dirty="0">
                <a:latin typeface="Arial"/>
                <a:cs typeface="Arial"/>
              </a:rPr>
              <a:t>ni</a:t>
            </a:r>
            <a:r>
              <a:rPr sz="800" spc="-30" dirty="0">
                <a:latin typeface="Arial"/>
                <a:cs typeface="Arial"/>
              </a:rPr>
              <a:t> </a:t>
            </a:r>
            <a:r>
              <a:rPr sz="800" spc="-25" dirty="0">
                <a:latin typeface="Arial"/>
                <a:cs typeface="Arial"/>
              </a:rPr>
              <a:t>en  </a:t>
            </a:r>
            <a:r>
              <a:rPr sz="800" spc="-20" dirty="0">
                <a:latin typeface="Arial"/>
                <a:cs typeface="Arial"/>
              </a:rPr>
              <a:t>condiciones</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defecto,</a:t>
            </a:r>
            <a:r>
              <a:rPr sz="800" spc="-40" dirty="0">
                <a:latin typeface="Arial"/>
                <a:cs typeface="Arial"/>
              </a:rPr>
              <a:t> </a:t>
            </a:r>
            <a:r>
              <a:rPr sz="800" spc="-15" dirty="0">
                <a:latin typeface="Arial"/>
                <a:cs typeface="Arial"/>
              </a:rPr>
              <a:t>con</a:t>
            </a:r>
            <a:r>
              <a:rPr sz="800" spc="-40" dirty="0">
                <a:latin typeface="Arial"/>
                <a:cs typeface="Arial"/>
              </a:rPr>
              <a:t> </a:t>
            </a:r>
            <a:r>
              <a:rPr sz="800" spc="-20" dirty="0">
                <a:latin typeface="Arial"/>
                <a:cs typeface="Arial"/>
              </a:rPr>
              <a:t>excepción</a:t>
            </a:r>
            <a:r>
              <a:rPr sz="800" spc="-40"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los</a:t>
            </a:r>
            <a:r>
              <a:rPr sz="800" spc="-40" dirty="0">
                <a:latin typeface="Arial"/>
                <a:cs typeface="Arial"/>
              </a:rPr>
              <a:t> </a:t>
            </a:r>
            <a:r>
              <a:rPr sz="800" spc="-20" dirty="0">
                <a:latin typeface="Arial"/>
                <a:cs typeface="Arial"/>
              </a:rPr>
              <a:t>defectos</a:t>
            </a:r>
            <a:r>
              <a:rPr sz="800" spc="-40" dirty="0">
                <a:latin typeface="Arial"/>
                <a:cs typeface="Arial"/>
              </a:rPr>
              <a:t> </a:t>
            </a:r>
            <a:r>
              <a:rPr sz="800" spc="-5" dirty="0">
                <a:latin typeface="Arial"/>
                <a:cs typeface="Arial"/>
              </a:rPr>
              <a:t>a</a:t>
            </a:r>
            <a:r>
              <a:rPr sz="800" spc="-40" dirty="0">
                <a:latin typeface="Arial"/>
                <a:cs typeface="Arial"/>
              </a:rPr>
              <a:t> </a:t>
            </a:r>
            <a:r>
              <a:rPr sz="800" spc="-20" dirty="0">
                <a:latin typeface="Arial"/>
                <a:cs typeface="Arial"/>
              </a:rPr>
              <a:t>tierra</a:t>
            </a:r>
            <a:r>
              <a:rPr sz="800" spc="-40"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otros</a:t>
            </a:r>
            <a:r>
              <a:rPr sz="800" spc="-35" dirty="0">
                <a:latin typeface="Arial"/>
                <a:cs typeface="Arial"/>
              </a:rPr>
              <a:t> </a:t>
            </a:r>
            <a:r>
              <a:rPr sz="800" spc="-25" dirty="0">
                <a:latin typeface="Arial"/>
                <a:cs typeface="Arial"/>
              </a:rPr>
              <a:t>circuitos.</a:t>
            </a:r>
            <a:endParaRPr sz="800">
              <a:latin typeface="Arial"/>
              <a:cs typeface="Arial"/>
            </a:endParaRPr>
          </a:p>
          <a:p>
            <a:pPr marL="12700" marR="6350" algn="just">
              <a:lnSpc>
                <a:spcPts val="1150"/>
              </a:lnSpc>
              <a:spcBef>
                <a:spcPts val="600"/>
              </a:spcBef>
            </a:pPr>
            <a:r>
              <a:rPr sz="1000" spc="-10" dirty="0">
                <a:latin typeface="Arial"/>
                <a:cs typeface="Arial"/>
              </a:rPr>
              <a:t>La</a:t>
            </a:r>
            <a:r>
              <a:rPr sz="1000" spc="-55" dirty="0">
                <a:latin typeface="Arial"/>
                <a:cs typeface="Arial"/>
              </a:rPr>
              <a:t> </a:t>
            </a:r>
            <a:r>
              <a:rPr sz="1000" spc="-20" dirty="0">
                <a:latin typeface="Arial"/>
                <a:cs typeface="Arial"/>
              </a:rPr>
              <a:t>protección</a:t>
            </a:r>
            <a:r>
              <a:rPr sz="1000" spc="-55" dirty="0">
                <a:latin typeface="Arial"/>
                <a:cs typeface="Arial"/>
              </a:rPr>
              <a:t> </a:t>
            </a:r>
            <a:r>
              <a:rPr sz="1000" spc="-20" dirty="0">
                <a:latin typeface="Arial"/>
                <a:cs typeface="Arial"/>
              </a:rPr>
              <a:t>contra</a:t>
            </a:r>
            <a:r>
              <a:rPr sz="1000" spc="-55" dirty="0">
                <a:latin typeface="Arial"/>
                <a:cs typeface="Arial"/>
              </a:rPr>
              <a:t> </a:t>
            </a:r>
            <a:r>
              <a:rPr sz="1000" spc="-15" dirty="0">
                <a:latin typeface="Arial"/>
                <a:cs typeface="Arial"/>
              </a:rPr>
              <a:t>los</a:t>
            </a:r>
            <a:r>
              <a:rPr sz="1000" spc="-55" dirty="0">
                <a:latin typeface="Arial"/>
                <a:cs typeface="Arial"/>
              </a:rPr>
              <a:t> </a:t>
            </a:r>
            <a:r>
              <a:rPr sz="1000" spc="-20" dirty="0">
                <a:latin typeface="Arial"/>
                <a:cs typeface="Arial"/>
              </a:rPr>
              <a:t>choques</a:t>
            </a:r>
            <a:r>
              <a:rPr sz="1000" spc="-55" dirty="0">
                <a:latin typeface="Arial"/>
                <a:cs typeface="Arial"/>
              </a:rPr>
              <a:t> </a:t>
            </a:r>
            <a:r>
              <a:rPr sz="1000" spc="-20" dirty="0">
                <a:latin typeface="Arial"/>
                <a:cs typeface="Arial"/>
              </a:rPr>
              <a:t>eléctricos</a:t>
            </a:r>
            <a:r>
              <a:rPr sz="1000" spc="-55" dirty="0">
                <a:latin typeface="Arial"/>
                <a:cs typeface="Arial"/>
              </a:rPr>
              <a:t> </a:t>
            </a:r>
            <a:r>
              <a:rPr sz="1000" spc="-15" dirty="0">
                <a:latin typeface="Arial"/>
                <a:cs typeface="Arial"/>
              </a:rPr>
              <a:t>por</a:t>
            </a:r>
            <a:r>
              <a:rPr sz="1000" spc="-55" dirty="0">
                <a:latin typeface="Arial"/>
                <a:cs typeface="Arial"/>
              </a:rPr>
              <a:t> </a:t>
            </a:r>
            <a:r>
              <a:rPr sz="1000" spc="-15" dirty="0">
                <a:latin typeface="Arial"/>
                <a:cs typeface="Arial"/>
              </a:rPr>
              <a:t>MBTS</a:t>
            </a:r>
            <a:r>
              <a:rPr sz="1000" spc="-45" dirty="0">
                <a:latin typeface="Arial"/>
                <a:cs typeface="Arial"/>
              </a:rPr>
              <a:t> </a:t>
            </a:r>
            <a:r>
              <a:rPr sz="1000" spc="-10" dirty="0">
                <a:latin typeface="Arial"/>
                <a:cs typeface="Arial"/>
              </a:rPr>
              <a:t>se</a:t>
            </a:r>
            <a:r>
              <a:rPr sz="1000" spc="-45" dirty="0">
                <a:latin typeface="Arial"/>
                <a:cs typeface="Arial"/>
              </a:rPr>
              <a:t> </a:t>
            </a:r>
            <a:r>
              <a:rPr sz="1000" spc="-20" dirty="0">
                <a:latin typeface="Arial"/>
                <a:cs typeface="Arial"/>
              </a:rPr>
              <a:t>considera</a:t>
            </a:r>
            <a:r>
              <a:rPr sz="1000" spc="-45" dirty="0">
                <a:latin typeface="Arial"/>
                <a:cs typeface="Arial"/>
              </a:rPr>
              <a:t> </a:t>
            </a:r>
            <a:r>
              <a:rPr sz="1000" spc="-20" dirty="0">
                <a:latin typeface="Arial"/>
                <a:cs typeface="Arial"/>
              </a:rPr>
              <a:t>asegurada</a:t>
            </a:r>
            <a:r>
              <a:rPr sz="1000" spc="-50" dirty="0">
                <a:latin typeface="Arial"/>
                <a:cs typeface="Arial"/>
              </a:rPr>
              <a:t> </a:t>
            </a:r>
            <a:r>
              <a:rPr sz="1000" spc="-15" dirty="0">
                <a:latin typeface="Arial"/>
                <a:cs typeface="Arial"/>
              </a:rPr>
              <a:t>tanto</a:t>
            </a:r>
            <a:r>
              <a:rPr sz="1000" spc="-45" dirty="0">
                <a:latin typeface="Arial"/>
                <a:cs typeface="Arial"/>
              </a:rPr>
              <a:t> </a:t>
            </a:r>
            <a:r>
              <a:rPr sz="1000" spc="-20" dirty="0">
                <a:latin typeface="Arial"/>
                <a:cs typeface="Arial"/>
              </a:rPr>
              <a:t>contra</a:t>
            </a:r>
            <a:r>
              <a:rPr sz="1000" spc="-50" dirty="0">
                <a:latin typeface="Arial"/>
                <a:cs typeface="Arial"/>
              </a:rPr>
              <a:t> </a:t>
            </a:r>
            <a:r>
              <a:rPr sz="1000" spc="-15" dirty="0">
                <a:latin typeface="Arial"/>
                <a:cs typeface="Arial"/>
              </a:rPr>
              <a:t>los</a:t>
            </a:r>
            <a:r>
              <a:rPr sz="1000" spc="-45" dirty="0">
                <a:latin typeface="Arial"/>
                <a:cs typeface="Arial"/>
              </a:rPr>
              <a:t> </a:t>
            </a:r>
            <a:r>
              <a:rPr sz="1000" spc="-20" dirty="0">
                <a:latin typeface="Arial"/>
                <a:cs typeface="Arial"/>
              </a:rPr>
              <a:t>contactos</a:t>
            </a:r>
            <a:r>
              <a:rPr sz="1000" spc="-40" dirty="0">
                <a:latin typeface="Arial"/>
                <a:cs typeface="Arial"/>
              </a:rPr>
              <a:t> </a:t>
            </a:r>
            <a:r>
              <a:rPr sz="1000" spc="-20" dirty="0">
                <a:latin typeface="Arial"/>
                <a:cs typeface="Arial"/>
              </a:rPr>
              <a:t>directos  </a:t>
            </a:r>
            <a:r>
              <a:rPr sz="1000" spc="-15" dirty="0">
                <a:latin typeface="Arial"/>
                <a:cs typeface="Arial"/>
              </a:rPr>
              <a:t>como </a:t>
            </a:r>
            <a:r>
              <a:rPr sz="1000" spc="-20" dirty="0">
                <a:latin typeface="Arial"/>
                <a:cs typeface="Arial"/>
              </a:rPr>
              <a:t>contra </a:t>
            </a:r>
            <a:r>
              <a:rPr sz="1000" spc="-15" dirty="0">
                <a:latin typeface="Arial"/>
                <a:cs typeface="Arial"/>
              </a:rPr>
              <a:t>los </a:t>
            </a:r>
            <a:r>
              <a:rPr sz="1000" spc="-20" dirty="0">
                <a:latin typeface="Arial"/>
                <a:cs typeface="Arial"/>
              </a:rPr>
              <a:t>contactos indirectos</a:t>
            </a:r>
            <a:r>
              <a:rPr sz="1000" spc="-130" dirty="0">
                <a:latin typeface="Arial"/>
                <a:cs typeface="Arial"/>
              </a:rPr>
              <a:t> </a:t>
            </a:r>
            <a:r>
              <a:rPr sz="1000" spc="-20" dirty="0">
                <a:latin typeface="Arial"/>
                <a:cs typeface="Arial"/>
              </a:rPr>
              <a:t>cuando:</a:t>
            </a:r>
            <a:endParaRPr sz="1000">
              <a:latin typeface="Arial"/>
              <a:cs typeface="Arial"/>
            </a:endParaRPr>
          </a:p>
          <a:p>
            <a:pPr marL="224790" marR="8890" indent="-224790">
              <a:lnSpc>
                <a:spcPts val="1150"/>
              </a:lnSpc>
              <a:spcBef>
                <a:spcPts val="305"/>
              </a:spcBef>
              <a:buAutoNum type="alphaLcParenR"/>
              <a:tabLst>
                <a:tab pos="224790" algn="l"/>
              </a:tabLst>
            </a:pPr>
            <a:r>
              <a:rPr sz="1000" spc="-10" dirty="0">
                <a:latin typeface="Arial"/>
                <a:cs typeface="Arial"/>
              </a:rPr>
              <a:t>La</a:t>
            </a:r>
            <a:r>
              <a:rPr sz="1000" spc="-55" dirty="0">
                <a:latin typeface="Arial"/>
                <a:cs typeface="Arial"/>
              </a:rPr>
              <a:t> </a:t>
            </a:r>
            <a:r>
              <a:rPr sz="1000" spc="-20" dirty="0">
                <a:latin typeface="Arial"/>
                <a:cs typeface="Arial"/>
              </a:rPr>
              <a:t>tensión</a:t>
            </a:r>
            <a:r>
              <a:rPr sz="1000" spc="-50" dirty="0">
                <a:latin typeface="Arial"/>
                <a:cs typeface="Arial"/>
              </a:rPr>
              <a:t> </a:t>
            </a:r>
            <a:r>
              <a:rPr sz="1000" spc="-20" dirty="0">
                <a:latin typeface="Arial"/>
                <a:cs typeface="Arial"/>
              </a:rPr>
              <a:t>nominal</a:t>
            </a:r>
            <a:r>
              <a:rPr sz="1000" spc="-55" dirty="0">
                <a:latin typeface="Arial"/>
                <a:cs typeface="Arial"/>
              </a:rPr>
              <a:t> </a:t>
            </a:r>
            <a:r>
              <a:rPr sz="1000" spc="-10" dirty="0">
                <a:latin typeface="Arial"/>
                <a:cs typeface="Arial"/>
              </a:rPr>
              <a:t>no</a:t>
            </a:r>
            <a:r>
              <a:rPr sz="1000" spc="-50" dirty="0">
                <a:latin typeface="Arial"/>
                <a:cs typeface="Arial"/>
              </a:rPr>
              <a:t> </a:t>
            </a:r>
            <a:r>
              <a:rPr sz="1000" spc="-15" dirty="0">
                <a:latin typeface="Arial"/>
                <a:cs typeface="Arial"/>
              </a:rPr>
              <a:t>sea</a:t>
            </a:r>
            <a:r>
              <a:rPr sz="1000" spc="-50" dirty="0">
                <a:latin typeface="Arial"/>
                <a:cs typeface="Arial"/>
              </a:rPr>
              <a:t> </a:t>
            </a:r>
            <a:r>
              <a:rPr sz="1000" spc="-20" dirty="0">
                <a:latin typeface="Arial"/>
                <a:cs typeface="Arial"/>
              </a:rPr>
              <a:t>superior</a:t>
            </a:r>
            <a:r>
              <a:rPr sz="1000" spc="-50" dirty="0">
                <a:latin typeface="Arial"/>
                <a:cs typeface="Arial"/>
              </a:rPr>
              <a:t> </a:t>
            </a:r>
            <a:r>
              <a:rPr sz="1000" dirty="0">
                <a:latin typeface="Arial"/>
                <a:cs typeface="Arial"/>
              </a:rPr>
              <a:t>a</a:t>
            </a:r>
            <a:r>
              <a:rPr sz="1000" spc="-50" dirty="0">
                <a:latin typeface="Arial"/>
                <a:cs typeface="Arial"/>
              </a:rPr>
              <a:t> </a:t>
            </a:r>
            <a:r>
              <a:rPr sz="1000" spc="-10" dirty="0">
                <a:latin typeface="Arial"/>
                <a:cs typeface="Arial"/>
              </a:rPr>
              <a:t>24</a:t>
            </a:r>
            <a:r>
              <a:rPr sz="1000" spc="-55" dirty="0">
                <a:latin typeface="Arial"/>
                <a:cs typeface="Arial"/>
              </a:rPr>
              <a:t> </a:t>
            </a:r>
            <a:r>
              <a:rPr sz="1000" dirty="0">
                <a:latin typeface="Arial"/>
                <a:cs typeface="Arial"/>
              </a:rPr>
              <a:t>V</a:t>
            </a:r>
            <a:r>
              <a:rPr sz="1000" spc="-50" dirty="0">
                <a:latin typeface="Arial"/>
                <a:cs typeface="Arial"/>
              </a:rPr>
              <a:t> </a:t>
            </a:r>
            <a:r>
              <a:rPr sz="1000" spc="-15" dirty="0">
                <a:latin typeface="Arial"/>
                <a:cs typeface="Arial"/>
              </a:rPr>
              <a:t>para</a:t>
            </a:r>
            <a:r>
              <a:rPr sz="1000" spc="-50" dirty="0">
                <a:latin typeface="Arial"/>
                <a:cs typeface="Arial"/>
              </a:rPr>
              <a:t> </a:t>
            </a:r>
            <a:r>
              <a:rPr sz="1000" spc="-20" dirty="0">
                <a:latin typeface="Arial"/>
                <a:cs typeface="Arial"/>
              </a:rPr>
              <a:t>ambientes</a:t>
            </a:r>
            <a:r>
              <a:rPr sz="1000" spc="-55" dirty="0">
                <a:latin typeface="Arial"/>
                <a:cs typeface="Arial"/>
              </a:rPr>
              <a:t> </a:t>
            </a:r>
            <a:r>
              <a:rPr sz="1000" spc="-20" dirty="0">
                <a:latin typeface="Arial"/>
                <a:cs typeface="Arial"/>
              </a:rPr>
              <a:t>secos,</a:t>
            </a:r>
            <a:r>
              <a:rPr sz="1000" spc="-55" dirty="0">
                <a:latin typeface="Arial"/>
                <a:cs typeface="Arial"/>
              </a:rPr>
              <a:t> </a:t>
            </a:r>
            <a:r>
              <a:rPr sz="1000" spc="-20" dirty="0">
                <a:latin typeface="Arial"/>
                <a:cs typeface="Arial"/>
              </a:rPr>
              <a:t>húmedos</a:t>
            </a:r>
            <a:r>
              <a:rPr sz="1000" spc="-55" dirty="0">
                <a:latin typeface="Arial"/>
                <a:cs typeface="Arial"/>
              </a:rPr>
              <a:t> </a:t>
            </a:r>
            <a:r>
              <a:rPr sz="1000" dirty="0">
                <a:latin typeface="Arial"/>
                <a:cs typeface="Arial"/>
              </a:rPr>
              <a:t>y</a:t>
            </a:r>
            <a:r>
              <a:rPr sz="1000" spc="-50" dirty="0">
                <a:latin typeface="Arial"/>
                <a:cs typeface="Arial"/>
              </a:rPr>
              <a:t> </a:t>
            </a:r>
            <a:r>
              <a:rPr sz="1000" spc="-20" dirty="0">
                <a:latin typeface="Arial"/>
                <a:cs typeface="Arial"/>
              </a:rPr>
              <a:t>mojados</a:t>
            </a:r>
            <a:r>
              <a:rPr sz="1000" spc="-55" dirty="0">
                <a:latin typeface="Arial"/>
                <a:cs typeface="Arial"/>
              </a:rPr>
              <a:t> </a:t>
            </a:r>
            <a:r>
              <a:rPr sz="1000" dirty="0">
                <a:latin typeface="Arial"/>
                <a:cs typeface="Arial"/>
              </a:rPr>
              <a:t>y</a:t>
            </a:r>
            <a:r>
              <a:rPr sz="1000" spc="-55" dirty="0">
                <a:latin typeface="Arial"/>
                <a:cs typeface="Arial"/>
              </a:rPr>
              <a:t> </a:t>
            </a:r>
            <a:r>
              <a:rPr sz="1000" spc="-10" dirty="0">
                <a:latin typeface="Arial"/>
                <a:cs typeface="Arial"/>
              </a:rPr>
              <a:t>de</a:t>
            </a:r>
            <a:r>
              <a:rPr sz="1000" spc="-50" dirty="0">
                <a:latin typeface="Arial"/>
                <a:cs typeface="Arial"/>
              </a:rPr>
              <a:t> </a:t>
            </a:r>
            <a:r>
              <a:rPr sz="1000" spc="-10" dirty="0">
                <a:latin typeface="Arial"/>
                <a:cs typeface="Arial"/>
              </a:rPr>
              <a:t>12</a:t>
            </a:r>
            <a:r>
              <a:rPr sz="1000" spc="-45" dirty="0">
                <a:latin typeface="Arial"/>
                <a:cs typeface="Arial"/>
              </a:rPr>
              <a:t> </a:t>
            </a:r>
            <a:r>
              <a:rPr sz="1000" dirty="0">
                <a:latin typeface="Arial"/>
                <a:cs typeface="Arial"/>
              </a:rPr>
              <a:t>V</a:t>
            </a:r>
            <a:r>
              <a:rPr sz="1000" spc="-45" dirty="0">
                <a:latin typeface="Arial"/>
                <a:cs typeface="Arial"/>
              </a:rPr>
              <a:t> </a:t>
            </a:r>
            <a:r>
              <a:rPr sz="1000" spc="-15" dirty="0">
                <a:latin typeface="Arial"/>
                <a:cs typeface="Arial"/>
              </a:rPr>
              <a:t>para</a:t>
            </a:r>
            <a:r>
              <a:rPr sz="1000" spc="-40" dirty="0">
                <a:latin typeface="Arial"/>
                <a:cs typeface="Arial"/>
              </a:rPr>
              <a:t> </a:t>
            </a:r>
            <a:r>
              <a:rPr sz="1000" spc="-20" dirty="0">
                <a:latin typeface="Arial"/>
                <a:cs typeface="Arial"/>
              </a:rPr>
              <a:t>lugares  </a:t>
            </a:r>
            <a:r>
              <a:rPr sz="1000" spc="-10" dirty="0">
                <a:latin typeface="Arial"/>
                <a:cs typeface="Arial"/>
              </a:rPr>
              <a:t>en </a:t>
            </a:r>
            <a:r>
              <a:rPr sz="1000" spc="-15" dirty="0">
                <a:latin typeface="Arial"/>
                <a:cs typeface="Arial"/>
              </a:rPr>
              <a:t>donde </a:t>
            </a:r>
            <a:r>
              <a:rPr sz="1000" spc="-10" dirty="0">
                <a:latin typeface="Arial"/>
                <a:cs typeface="Arial"/>
              </a:rPr>
              <a:t>el </a:t>
            </a:r>
            <a:r>
              <a:rPr sz="1000" spc="-20" dirty="0">
                <a:latin typeface="Arial"/>
                <a:cs typeface="Arial"/>
              </a:rPr>
              <a:t>cuerpo </a:t>
            </a:r>
            <a:r>
              <a:rPr sz="1000" spc="-15" dirty="0">
                <a:latin typeface="Arial"/>
                <a:cs typeface="Arial"/>
              </a:rPr>
              <a:t>esté </a:t>
            </a:r>
            <a:r>
              <a:rPr sz="1000" spc="-20" dirty="0">
                <a:latin typeface="Arial"/>
                <a:cs typeface="Arial"/>
              </a:rPr>
              <a:t>sumergido </a:t>
            </a:r>
            <a:r>
              <a:rPr sz="1000" spc="-10" dirty="0">
                <a:latin typeface="Arial"/>
                <a:cs typeface="Arial"/>
              </a:rPr>
              <a:t>en</a:t>
            </a:r>
            <a:r>
              <a:rPr sz="1000" spc="-195" dirty="0">
                <a:latin typeface="Arial"/>
                <a:cs typeface="Arial"/>
              </a:rPr>
              <a:t> </a:t>
            </a:r>
            <a:r>
              <a:rPr sz="1000" spc="-20" dirty="0">
                <a:latin typeface="Arial"/>
                <a:cs typeface="Arial"/>
              </a:rPr>
              <a:t>agua.</a:t>
            </a:r>
            <a:endParaRPr sz="1000">
              <a:latin typeface="Arial"/>
              <a:cs typeface="Arial"/>
            </a:endParaRPr>
          </a:p>
          <a:p>
            <a:pPr marL="372745" marR="6985" indent="-360680">
              <a:lnSpc>
                <a:spcPts val="919"/>
              </a:lnSpc>
              <a:spcBef>
                <a:spcPts val="595"/>
              </a:spcBef>
            </a:pPr>
            <a:r>
              <a:rPr sz="800" spc="-20" dirty="0">
                <a:latin typeface="Arial"/>
                <a:cs typeface="Arial"/>
              </a:rPr>
              <a:t>Nota </a:t>
            </a:r>
            <a:r>
              <a:rPr sz="800" spc="-15" dirty="0">
                <a:latin typeface="Arial"/>
                <a:cs typeface="Arial"/>
              </a:rPr>
              <a:t>4: De </a:t>
            </a:r>
            <a:r>
              <a:rPr sz="800" spc="-20" dirty="0">
                <a:latin typeface="Arial"/>
                <a:cs typeface="Arial"/>
              </a:rPr>
              <a:t>acuerdo </a:t>
            </a:r>
            <a:r>
              <a:rPr sz="800" spc="-15" dirty="0">
                <a:latin typeface="Arial"/>
                <a:cs typeface="Arial"/>
              </a:rPr>
              <a:t>con la </a:t>
            </a:r>
            <a:r>
              <a:rPr sz="800" spc="-20" dirty="0">
                <a:latin typeface="Arial"/>
                <a:cs typeface="Arial"/>
              </a:rPr>
              <a:t>Parte </a:t>
            </a:r>
            <a:r>
              <a:rPr sz="800" spc="-5" dirty="0">
                <a:latin typeface="Arial"/>
                <a:cs typeface="Arial"/>
              </a:rPr>
              <a:t>3 </a:t>
            </a:r>
            <a:r>
              <a:rPr sz="800" spc="-15" dirty="0">
                <a:latin typeface="Arial"/>
                <a:cs typeface="Arial"/>
              </a:rPr>
              <a:t>de </a:t>
            </a:r>
            <a:r>
              <a:rPr sz="800" spc="-20" dirty="0">
                <a:latin typeface="Arial"/>
                <a:cs typeface="Arial"/>
              </a:rPr>
              <a:t>esta Reglamentación, </a:t>
            </a:r>
            <a:r>
              <a:rPr sz="800" spc="-15" dirty="0">
                <a:latin typeface="Arial"/>
                <a:cs typeface="Arial"/>
              </a:rPr>
              <a:t>se </a:t>
            </a:r>
            <a:r>
              <a:rPr sz="800" spc="-20" dirty="0">
                <a:latin typeface="Arial"/>
                <a:cs typeface="Arial"/>
              </a:rPr>
              <a:t>definen </a:t>
            </a:r>
            <a:r>
              <a:rPr sz="800" spc="-15" dirty="0">
                <a:latin typeface="Arial"/>
                <a:cs typeface="Arial"/>
              </a:rPr>
              <a:t>los </a:t>
            </a:r>
            <a:r>
              <a:rPr sz="800" spc="-20" dirty="0">
                <a:latin typeface="Arial"/>
                <a:cs typeface="Arial"/>
              </a:rPr>
              <a:t>distintos tipos </a:t>
            </a:r>
            <a:r>
              <a:rPr sz="800" spc="-15" dirty="0">
                <a:latin typeface="Arial"/>
                <a:cs typeface="Arial"/>
              </a:rPr>
              <a:t>de </a:t>
            </a:r>
            <a:r>
              <a:rPr sz="800" spc="-20" dirty="0">
                <a:latin typeface="Arial"/>
                <a:cs typeface="Arial"/>
              </a:rPr>
              <a:t>emplazamientos, </a:t>
            </a:r>
            <a:r>
              <a:rPr sz="800" spc="-15" dirty="0">
                <a:latin typeface="Arial"/>
                <a:cs typeface="Arial"/>
              </a:rPr>
              <a:t>en </a:t>
            </a:r>
            <a:r>
              <a:rPr sz="800" spc="-20" dirty="0">
                <a:latin typeface="Arial"/>
                <a:cs typeface="Arial"/>
              </a:rPr>
              <a:t>función </a:t>
            </a:r>
            <a:r>
              <a:rPr sz="800" spc="-15" dirty="0">
                <a:latin typeface="Arial"/>
                <a:cs typeface="Arial"/>
              </a:rPr>
              <a:t>de la </a:t>
            </a:r>
            <a:r>
              <a:rPr sz="800" spc="-20" dirty="0">
                <a:latin typeface="Arial"/>
                <a:cs typeface="Arial"/>
              </a:rPr>
              <a:t>presencia </a:t>
            </a:r>
            <a:r>
              <a:rPr sz="800" spc="-25" dirty="0">
                <a:latin typeface="Arial"/>
                <a:cs typeface="Arial"/>
              </a:rPr>
              <a:t>de  </a:t>
            </a:r>
            <a:r>
              <a:rPr sz="800" spc="-20" dirty="0">
                <a:latin typeface="Arial"/>
                <a:cs typeface="Arial"/>
              </a:rPr>
              <a:t>agua, </a:t>
            </a:r>
            <a:r>
              <a:rPr sz="800" spc="-15" dirty="0">
                <a:latin typeface="Arial"/>
                <a:cs typeface="Arial"/>
              </a:rPr>
              <a:t>de la </a:t>
            </a:r>
            <a:r>
              <a:rPr sz="800" spc="-20" dirty="0">
                <a:latin typeface="Arial"/>
                <a:cs typeface="Arial"/>
              </a:rPr>
              <a:t>siguiente</a:t>
            </a:r>
            <a:r>
              <a:rPr sz="800" spc="-114" dirty="0">
                <a:latin typeface="Arial"/>
                <a:cs typeface="Arial"/>
              </a:rPr>
              <a:t> </a:t>
            </a:r>
            <a:r>
              <a:rPr sz="800" spc="-25" dirty="0">
                <a:latin typeface="Arial"/>
                <a:cs typeface="Arial"/>
              </a:rPr>
              <a:t>manera:</a:t>
            </a:r>
            <a:endParaRPr sz="800">
              <a:latin typeface="Arial"/>
              <a:cs typeface="Arial"/>
            </a:endParaRPr>
          </a:p>
          <a:p>
            <a:pPr marL="372745" marR="6350">
              <a:lnSpc>
                <a:spcPts val="919"/>
              </a:lnSpc>
              <a:spcBef>
                <a:spcPts val="295"/>
              </a:spcBef>
            </a:pPr>
            <a:r>
              <a:rPr sz="800" spc="-20" dirty="0">
                <a:latin typeface="Arial"/>
                <a:cs typeface="Arial"/>
              </a:rPr>
              <a:t>Local</a:t>
            </a:r>
            <a:r>
              <a:rPr sz="800" spc="-55" dirty="0">
                <a:latin typeface="Arial"/>
                <a:cs typeface="Arial"/>
              </a:rPr>
              <a:t> </a:t>
            </a:r>
            <a:r>
              <a:rPr sz="800" spc="-20" dirty="0">
                <a:latin typeface="Arial"/>
                <a:cs typeface="Arial"/>
              </a:rPr>
              <a:t>seco</a:t>
            </a:r>
            <a:r>
              <a:rPr sz="800" spc="-55" dirty="0">
                <a:latin typeface="Arial"/>
                <a:cs typeface="Arial"/>
              </a:rPr>
              <a:t> </a:t>
            </a:r>
            <a:r>
              <a:rPr sz="800" spc="-20" dirty="0">
                <a:latin typeface="Arial"/>
                <a:cs typeface="Arial"/>
              </a:rPr>
              <a:t>(Clasificación</a:t>
            </a:r>
            <a:r>
              <a:rPr sz="800" spc="-50" dirty="0">
                <a:latin typeface="Arial"/>
                <a:cs typeface="Arial"/>
              </a:rPr>
              <a:t> </a:t>
            </a:r>
            <a:r>
              <a:rPr sz="800" spc="-20" dirty="0">
                <a:latin typeface="Arial"/>
                <a:cs typeface="Arial"/>
              </a:rPr>
              <a:t>AD1):</a:t>
            </a:r>
            <a:r>
              <a:rPr sz="800" spc="-55" dirty="0">
                <a:latin typeface="Arial"/>
                <a:cs typeface="Arial"/>
              </a:rPr>
              <a:t> </a:t>
            </a:r>
            <a:r>
              <a:rPr sz="800" spc="-20" dirty="0">
                <a:latin typeface="Arial"/>
                <a:cs typeface="Arial"/>
              </a:rPr>
              <a:t>lugar</a:t>
            </a:r>
            <a:r>
              <a:rPr sz="800" spc="-55" dirty="0">
                <a:latin typeface="Arial"/>
                <a:cs typeface="Arial"/>
              </a:rPr>
              <a:t> </a:t>
            </a:r>
            <a:r>
              <a:rPr sz="800" spc="-15" dirty="0">
                <a:latin typeface="Arial"/>
                <a:cs typeface="Arial"/>
              </a:rPr>
              <a:t>en</a:t>
            </a:r>
            <a:r>
              <a:rPr sz="800" spc="-55" dirty="0">
                <a:latin typeface="Arial"/>
                <a:cs typeface="Arial"/>
              </a:rPr>
              <a:t> </a:t>
            </a:r>
            <a:r>
              <a:rPr sz="800" spc="-15" dirty="0">
                <a:latin typeface="Arial"/>
                <a:cs typeface="Arial"/>
              </a:rPr>
              <a:t>el</a:t>
            </a:r>
            <a:r>
              <a:rPr sz="800" spc="-50" dirty="0">
                <a:latin typeface="Arial"/>
                <a:cs typeface="Arial"/>
              </a:rPr>
              <a:t> </a:t>
            </a:r>
            <a:r>
              <a:rPr sz="800" spc="-20" dirty="0">
                <a:latin typeface="Arial"/>
                <a:cs typeface="Arial"/>
              </a:rPr>
              <a:t>cual</a:t>
            </a:r>
            <a:r>
              <a:rPr sz="800" spc="-55" dirty="0">
                <a:latin typeface="Arial"/>
                <a:cs typeface="Arial"/>
              </a:rPr>
              <a:t> </a:t>
            </a:r>
            <a:r>
              <a:rPr sz="800" spc="-15" dirty="0">
                <a:latin typeface="Arial"/>
                <a:cs typeface="Arial"/>
              </a:rPr>
              <a:t>las</a:t>
            </a:r>
            <a:r>
              <a:rPr sz="800" spc="-55" dirty="0">
                <a:latin typeface="Arial"/>
                <a:cs typeface="Arial"/>
              </a:rPr>
              <a:t> </a:t>
            </a:r>
            <a:r>
              <a:rPr sz="800" spc="-20" dirty="0">
                <a:latin typeface="Arial"/>
                <a:cs typeface="Arial"/>
              </a:rPr>
              <a:t>paredes</a:t>
            </a:r>
            <a:r>
              <a:rPr sz="800" spc="-50" dirty="0">
                <a:latin typeface="Arial"/>
                <a:cs typeface="Arial"/>
              </a:rPr>
              <a:t> </a:t>
            </a:r>
            <a:r>
              <a:rPr sz="800" spc="-15" dirty="0">
                <a:latin typeface="Arial"/>
                <a:cs typeface="Arial"/>
              </a:rPr>
              <a:t>no</a:t>
            </a:r>
            <a:r>
              <a:rPr sz="800" spc="-55" dirty="0">
                <a:latin typeface="Arial"/>
                <a:cs typeface="Arial"/>
              </a:rPr>
              <a:t> </a:t>
            </a:r>
            <a:r>
              <a:rPr sz="800" spc="-20" dirty="0">
                <a:latin typeface="Arial"/>
                <a:cs typeface="Arial"/>
              </a:rPr>
              <a:t>muestran</a:t>
            </a:r>
            <a:r>
              <a:rPr sz="800" spc="-45" dirty="0">
                <a:latin typeface="Arial"/>
                <a:cs typeface="Arial"/>
              </a:rPr>
              <a:t> </a:t>
            </a:r>
            <a:r>
              <a:rPr sz="800" spc="-20" dirty="0">
                <a:latin typeface="Arial"/>
                <a:cs typeface="Arial"/>
              </a:rPr>
              <a:t>generalmente</a:t>
            </a:r>
            <a:r>
              <a:rPr sz="800" spc="-50" dirty="0">
                <a:latin typeface="Arial"/>
                <a:cs typeface="Arial"/>
              </a:rPr>
              <a:t> </a:t>
            </a:r>
            <a:r>
              <a:rPr sz="800" spc="-20" dirty="0">
                <a:latin typeface="Arial"/>
                <a:cs typeface="Arial"/>
              </a:rPr>
              <a:t>trazas</a:t>
            </a:r>
            <a:r>
              <a:rPr sz="800" spc="-50" dirty="0">
                <a:latin typeface="Arial"/>
                <a:cs typeface="Arial"/>
              </a:rPr>
              <a:t> </a:t>
            </a:r>
            <a:r>
              <a:rPr sz="800" spc="-15" dirty="0">
                <a:latin typeface="Arial"/>
                <a:cs typeface="Arial"/>
              </a:rPr>
              <a:t>de</a:t>
            </a:r>
            <a:r>
              <a:rPr sz="800" spc="-45" dirty="0">
                <a:latin typeface="Arial"/>
                <a:cs typeface="Arial"/>
              </a:rPr>
              <a:t> </a:t>
            </a:r>
            <a:r>
              <a:rPr sz="800" spc="-20" dirty="0">
                <a:latin typeface="Arial"/>
                <a:cs typeface="Arial"/>
              </a:rPr>
              <a:t>agua,</a:t>
            </a:r>
            <a:r>
              <a:rPr sz="800" spc="-50" dirty="0">
                <a:latin typeface="Arial"/>
                <a:cs typeface="Arial"/>
              </a:rPr>
              <a:t> </a:t>
            </a:r>
            <a:r>
              <a:rPr sz="800" spc="-20" dirty="0">
                <a:latin typeface="Arial"/>
                <a:cs typeface="Arial"/>
              </a:rPr>
              <a:t>pero</a:t>
            </a:r>
            <a:r>
              <a:rPr sz="800" spc="-50" dirty="0">
                <a:latin typeface="Arial"/>
                <a:cs typeface="Arial"/>
              </a:rPr>
              <a:t> </a:t>
            </a:r>
            <a:r>
              <a:rPr sz="800" spc="-20" dirty="0">
                <a:latin typeface="Arial"/>
                <a:cs typeface="Arial"/>
              </a:rPr>
              <a:t>pueden</a:t>
            </a:r>
            <a:r>
              <a:rPr sz="800" spc="-45" dirty="0">
                <a:latin typeface="Arial"/>
                <a:cs typeface="Arial"/>
              </a:rPr>
              <a:t> </a:t>
            </a:r>
            <a:r>
              <a:rPr sz="800" spc="-20" dirty="0">
                <a:latin typeface="Arial"/>
                <a:cs typeface="Arial"/>
              </a:rPr>
              <a:t>aparecer</a:t>
            </a:r>
            <a:r>
              <a:rPr sz="800" spc="-50" dirty="0">
                <a:latin typeface="Arial"/>
                <a:cs typeface="Arial"/>
              </a:rPr>
              <a:t> </a:t>
            </a:r>
            <a:r>
              <a:rPr sz="800" spc="-15" dirty="0">
                <a:latin typeface="Arial"/>
                <a:cs typeface="Arial"/>
              </a:rPr>
              <a:t>en</a:t>
            </a:r>
            <a:r>
              <a:rPr sz="800" spc="-45" dirty="0">
                <a:latin typeface="Arial"/>
                <a:cs typeface="Arial"/>
              </a:rPr>
              <a:t> </a:t>
            </a:r>
            <a:r>
              <a:rPr sz="800" spc="-20" dirty="0">
                <a:latin typeface="Arial"/>
                <a:cs typeface="Arial"/>
              </a:rPr>
              <a:t>cortos  períodos,</a:t>
            </a:r>
            <a:r>
              <a:rPr sz="800" spc="-40" dirty="0">
                <a:latin typeface="Arial"/>
                <a:cs typeface="Arial"/>
              </a:rPr>
              <a:t> </a:t>
            </a:r>
            <a:r>
              <a:rPr sz="800" spc="-15" dirty="0">
                <a:latin typeface="Arial"/>
                <a:cs typeface="Arial"/>
              </a:rPr>
              <a:t>por</a:t>
            </a:r>
            <a:r>
              <a:rPr sz="800" spc="-40" dirty="0">
                <a:latin typeface="Arial"/>
                <a:cs typeface="Arial"/>
              </a:rPr>
              <a:t> </a:t>
            </a:r>
            <a:r>
              <a:rPr sz="800" spc="-20" dirty="0">
                <a:latin typeface="Arial"/>
                <a:cs typeface="Arial"/>
              </a:rPr>
              <a:t>ejemplo</a:t>
            </a:r>
            <a:r>
              <a:rPr sz="800" spc="-40"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forma</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vapor,</a:t>
            </a:r>
            <a:r>
              <a:rPr sz="800" spc="-40" dirty="0">
                <a:latin typeface="Arial"/>
                <a:cs typeface="Arial"/>
              </a:rPr>
              <a:t> </a:t>
            </a:r>
            <a:r>
              <a:rPr sz="800" spc="-5" dirty="0">
                <a:latin typeface="Arial"/>
                <a:cs typeface="Arial"/>
              </a:rPr>
              <a:t>y</a:t>
            </a:r>
            <a:r>
              <a:rPr sz="800" spc="-45" dirty="0">
                <a:latin typeface="Arial"/>
                <a:cs typeface="Arial"/>
              </a:rPr>
              <a:t> </a:t>
            </a:r>
            <a:r>
              <a:rPr sz="800" spc="-15" dirty="0">
                <a:latin typeface="Arial"/>
                <a:cs typeface="Arial"/>
              </a:rPr>
              <a:t>que</a:t>
            </a:r>
            <a:r>
              <a:rPr sz="800" spc="-35" dirty="0">
                <a:latin typeface="Arial"/>
                <a:cs typeface="Arial"/>
              </a:rPr>
              <a:t> </a:t>
            </a:r>
            <a:r>
              <a:rPr sz="800" spc="-15" dirty="0">
                <a:latin typeface="Arial"/>
                <a:cs typeface="Arial"/>
              </a:rPr>
              <a:t>se</a:t>
            </a:r>
            <a:r>
              <a:rPr sz="800" spc="-40" dirty="0">
                <a:latin typeface="Arial"/>
                <a:cs typeface="Arial"/>
              </a:rPr>
              <a:t> </a:t>
            </a:r>
            <a:r>
              <a:rPr sz="800" spc="-20" dirty="0">
                <a:latin typeface="Arial"/>
                <a:cs typeface="Arial"/>
              </a:rPr>
              <a:t>seca</a:t>
            </a:r>
            <a:r>
              <a:rPr sz="800" spc="-40" dirty="0">
                <a:latin typeface="Arial"/>
                <a:cs typeface="Arial"/>
              </a:rPr>
              <a:t> </a:t>
            </a:r>
            <a:r>
              <a:rPr sz="800" spc="-20" dirty="0">
                <a:latin typeface="Arial"/>
                <a:cs typeface="Arial"/>
              </a:rPr>
              <a:t>rápidamente</a:t>
            </a:r>
            <a:r>
              <a:rPr sz="800" spc="-40" dirty="0">
                <a:latin typeface="Arial"/>
                <a:cs typeface="Arial"/>
              </a:rPr>
              <a:t> </a:t>
            </a:r>
            <a:r>
              <a:rPr sz="800" spc="-15" dirty="0">
                <a:latin typeface="Arial"/>
                <a:cs typeface="Arial"/>
              </a:rPr>
              <a:t>por</a:t>
            </a:r>
            <a:r>
              <a:rPr sz="800" spc="-40" dirty="0">
                <a:latin typeface="Arial"/>
                <a:cs typeface="Arial"/>
              </a:rPr>
              <a:t> </a:t>
            </a:r>
            <a:r>
              <a:rPr sz="800" spc="-25" dirty="0">
                <a:latin typeface="Arial"/>
                <a:cs typeface="Arial"/>
              </a:rPr>
              <a:t>ventilación.</a:t>
            </a:r>
            <a:endParaRPr sz="800">
              <a:latin typeface="Arial"/>
              <a:cs typeface="Arial"/>
            </a:endParaRPr>
          </a:p>
          <a:p>
            <a:pPr marL="372745" marR="6985">
              <a:lnSpc>
                <a:spcPts val="919"/>
              </a:lnSpc>
              <a:spcBef>
                <a:spcPts val="295"/>
              </a:spcBef>
            </a:pPr>
            <a:r>
              <a:rPr sz="800" spc="-20" dirty="0">
                <a:latin typeface="Arial"/>
                <a:cs typeface="Arial"/>
              </a:rPr>
              <a:t>Local húmedo (Clasificaciones </a:t>
            </a:r>
            <a:r>
              <a:rPr sz="800" spc="-15" dirty="0">
                <a:latin typeface="Arial"/>
                <a:cs typeface="Arial"/>
              </a:rPr>
              <a:t>AD2 </a:t>
            </a:r>
            <a:r>
              <a:rPr sz="800" spc="-5" dirty="0">
                <a:latin typeface="Arial"/>
                <a:cs typeface="Arial"/>
              </a:rPr>
              <a:t>y </a:t>
            </a:r>
            <a:r>
              <a:rPr sz="800" spc="-20" dirty="0">
                <a:latin typeface="Arial"/>
                <a:cs typeface="Arial"/>
              </a:rPr>
              <a:t>AD3): lugar </a:t>
            </a:r>
            <a:r>
              <a:rPr sz="800" spc="-15" dirty="0">
                <a:latin typeface="Arial"/>
                <a:cs typeface="Arial"/>
              </a:rPr>
              <a:t>con </a:t>
            </a:r>
            <a:r>
              <a:rPr sz="800" spc="-20" dirty="0">
                <a:latin typeface="Arial"/>
                <a:cs typeface="Arial"/>
              </a:rPr>
              <a:t>posibilidad </a:t>
            </a:r>
            <a:r>
              <a:rPr sz="800" spc="-15" dirty="0">
                <a:latin typeface="Arial"/>
                <a:cs typeface="Arial"/>
              </a:rPr>
              <a:t>de </a:t>
            </a:r>
            <a:r>
              <a:rPr sz="800" spc="-20" dirty="0">
                <a:latin typeface="Arial"/>
                <a:cs typeface="Arial"/>
              </a:rPr>
              <a:t>caída vertical </a:t>
            </a:r>
            <a:r>
              <a:rPr sz="800" spc="-15" dirty="0">
                <a:latin typeface="Arial"/>
                <a:cs typeface="Arial"/>
              </a:rPr>
              <a:t>de </a:t>
            </a:r>
            <a:r>
              <a:rPr sz="800" spc="-20" dirty="0">
                <a:latin typeface="Arial"/>
                <a:cs typeface="Arial"/>
              </a:rPr>
              <a:t>agua </a:t>
            </a:r>
            <a:r>
              <a:rPr sz="800" spc="-5" dirty="0">
                <a:latin typeface="Arial"/>
                <a:cs typeface="Arial"/>
              </a:rPr>
              <a:t>o </a:t>
            </a:r>
            <a:r>
              <a:rPr sz="800" spc="-20" dirty="0">
                <a:latin typeface="Arial"/>
                <a:cs typeface="Arial"/>
              </a:rPr>
              <a:t>caída </a:t>
            </a:r>
            <a:r>
              <a:rPr sz="800" spc="-15" dirty="0">
                <a:latin typeface="Arial"/>
                <a:cs typeface="Arial"/>
              </a:rPr>
              <a:t>de </a:t>
            </a:r>
            <a:r>
              <a:rPr sz="800" spc="-20" dirty="0">
                <a:latin typeface="Arial"/>
                <a:cs typeface="Arial"/>
              </a:rPr>
              <a:t>agua pulverizada, </a:t>
            </a:r>
            <a:r>
              <a:rPr sz="800" spc="-15" dirty="0">
                <a:latin typeface="Arial"/>
                <a:cs typeface="Arial"/>
              </a:rPr>
              <a:t>con </a:t>
            </a:r>
            <a:r>
              <a:rPr sz="800" spc="-25" dirty="0">
                <a:latin typeface="Arial"/>
                <a:cs typeface="Arial"/>
              </a:rPr>
              <a:t>ángulo  </a:t>
            </a:r>
            <a:r>
              <a:rPr sz="800" spc="-20" dirty="0">
                <a:latin typeface="Arial"/>
                <a:cs typeface="Arial"/>
              </a:rPr>
              <a:t>superior</a:t>
            </a:r>
            <a:r>
              <a:rPr sz="800" spc="-45" dirty="0">
                <a:latin typeface="Arial"/>
                <a:cs typeface="Arial"/>
              </a:rPr>
              <a:t> </a:t>
            </a:r>
            <a:r>
              <a:rPr sz="800" spc="-5" dirty="0">
                <a:latin typeface="Arial"/>
                <a:cs typeface="Arial"/>
              </a:rPr>
              <a:t>a</a:t>
            </a:r>
            <a:r>
              <a:rPr sz="800" spc="-40" dirty="0">
                <a:latin typeface="Arial"/>
                <a:cs typeface="Arial"/>
              </a:rPr>
              <a:t> </a:t>
            </a:r>
            <a:r>
              <a:rPr sz="800" spc="-15" dirty="0">
                <a:latin typeface="Arial"/>
                <a:cs typeface="Arial"/>
              </a:rPr>
              <a:t>60°</a:t>
            </a:r>
            <a:r>
              <a:rPr sz="800" spc="-40" dirty="0">
                <a:latin typeface="Arial"/>
                <a:cs typeface="Arial"/>
              </a:rPr>
              <a:t> </a:t>
            </a:r>
            <a:r>
              <a:rPr sz="800" spc="-15" dirty="0">
                <a:latin typeface="Arial"/>
                <a:cs typeface="Arial"/>
              </a:rPr>
              <a:t>con</a:t>
            </a:r>
            <a:r>
              <a:rPr sz="800" spc="-40" dirty="0">
                <a:latin typeface="Arial"/>
                <a:cs typeface="Arial"/>
              </a:rPr>
              <a:t> </a:t>
            </a:r>
            <a:r>
              <a:rPr sz="800" spc="-20" dirty="0">
                <a:latin typeface="Arial"/>
                <a:cs typeface="Arial"/>
              </a:rPr>
              <a:t>respecto</a:t>
            </a:r>
            <a:r>
              <a:rPr sz="800" spc="-40" dirty="0">
                <a:latin typeface="Arial"/>
                <a:cs typeface="Arial"/>
              </a:rPr>
              <a:t> </a:t>
            </a:r>
            <a:r>
              <a:rPr sz="800" spc="-5" dirty="0">
                <a:latin typeface="Arial"/>
                <a:cs typeface="Arial"/>
              </a:rPr>
              <a:t>a</a:t>
            </a:r>
            <a:r>
              <a:rPr sz="800" spc="-40" dirty="0">
                <a:latin typeface="Arial"/>
                <a:cs typeface="Arial"/>
              </a:rPr>
              <a:t> </a:t>
            </a:r>
            <a:r>
              <a:rPr sz="800" spc="-15" dirty="0">
                <a:latin typeface="Arial"/>
                <a:cs typeface="Arial"/>
              </a:rPr>
              <a:t>la</a:t>
            </a:r>
            <a:r>
              <a:rPr sz="800" spc="-40" dirty="0">
                <a:latin typeface="Arial"/>
                <a:cs typeface="Arial"/>
              </a:rPr>
              <a:t> </a:t>
            </a:r>
            <a:r>
              <a:rPr sz="800" spc="-25" dirty="0">
                <a:latin typeface="Arial"/>
                <a:cs typeface="Arial"/>
              </a:rPr>
              <a:t>vertical.</a:t>
            </a:r>
            <a:endParaRPr sz="800">
              <a:latin typeface="Arial"/>
              <a:cs typeface="Arial"/>
            </a:endParaRPr>
          </a:p>
          <a:p>
            <a:pPr marL="372745">
              <a:lnSpc>
                <a:spcPct val="100000"/>
              </a:lnSpc>
              <a:spcBef>
                <a:spcPts val="235"/>
              </a:spcBef>
            </a:pPr>
            <a:r>
              <a:rPr sz="800" spc="-20" dirty="0">
                <a:latin typeface="Arial"/>
                <a:cs typeface="Arial"/>
              </a:rPr>
              <a:t>Local</a:t>
            </a:r>
            <a:r>
              <a:rPr sz="800" spc="-40" dirty="0">
                <a:latin typeface="Arial"/>
                <a:cs typeface="Arial"/>
              </a:rPr>
              <a:t> </a:t>
            </a:r>
            <a:r>
              <a:rPr sz="800" spc="-20" dirty="0">
                <a:latin typeface="Arial"/>
                <a:cs typeface="Arial"/>
              </a:rPr>
              <a:t>mojado</a:t>
            </a:r>
            <a:r>
              <a:rPr sz="800" spc="-35" dirty="0">
                <a:latin typeface="Arial"/>
                <a:cs typeface="Arial"/>
              </a:rPr>
              <a:t> </a:t>
            </a:r>
            <a:r>
              <a:rPr sz="800" spc="-20" dirty="0">
                <a:latin typeface="Arial"/>
                <a:cs typeface="Arial"/>
              </a:rPr>
              <a:t>(Clasificaciones</a:t>
            </a:r>
            <a:r>
              <a:rPr sz="800" spc="-35" dirty="0">
                <a:latin typeface="Arial"/>
                <a:cs typeface="Arial"/>
              </a:rPr>
              <a:t> </a:t>
            </a:r>
            <a:r>
              <a:rPr sz="800" spc="-20" dirty="0">
                <a:latin typeface="Arial"/>
                <a:cs typeface="Arial"/>
              </a:rPr>
              <a:t>AD4,</a:t>
            </a:r>
            <a:r>
              <a:rPr sz="800" spc="-35" dirty="0">
                <a:latin typeface="Arial"/>
                <a:cs typeface="Arial"/>
              </a:rPr>
              <a:t> </a:t>
            </a:r>
            <a:r>
              <a:rPr sz="800" spc="-15" dirty="0">
                <a:latin typeface="Arial"/>
                <a:cs typeface="Arial"/>
              </a:rPr>
              <a:t>AD5</a:t>
            </a:r>
            <a:r>
              <a:rPr sz="800" spc="-35" dirty="0">
                <a:latin typeface="Arial"/>
                <a:cs typeface="Arial"/>
              </a:rPr>
              <a:t> </a:t>
            </a:r>
            <a:r>
              <a:rPr sz="800" spc="-5" dirty="0">
                <a:latin typeface="Arial"/>
                <a:cs typeface="Arial"/>
              </a:rPr>
              <a:t>y</a:t>
            </a:r>
            <a:r>
              <a:rPr sz="800" spc="-45" dirty="0">
                <a:latin typeface="Arial"/>
                <a:cs typeface="Arial"/>
              </a:rPr>
              <a:t> </a:t>
            </a:r>
            <a:r>
              <a:rPr sz="800" spc="-20" dirty="0">
                <a:latin typeface="Arial"/>
                <a:cs typeface="Arial"/>
              </a:rPr>
              <a:t>AD6):</a:t>
            </a:r>
            <a:r>
              <a:rPr sz="800" spc="-35" dirty="0">
                <a:latin typeface="Arial"/>
                <a:cs typeface="Arial"/>
              </a:rPr>
              <a:t> </a:t>
            </a:r>
            <a:r>
              <a:rPr sz="800" spc="-20" dirty="0">
                <a:latin typeface="Arial"/>
                <a:cs typeface="Arial"/>
              </a:rPr>
              <a:t>lugar</a:t>
            </a:r>
            <a:r>
              <a:rPr sz="800" spc="-35" dirty="0">
                <a:latin typeface="Arial"/>
                <a:cs typeface="Arial"/>
              </a:rPr>
              <a:t> </a:t>
            </a:r>
            <a:r>
              <a:rPr sz="800" spc="-15" dirty="0">
                <a:latin typeface="Arial"/>
                <a:cs typeface="Arial"/>
              </a:rPr>
              <a:t>con</a:t>
            </a:r>
            <a:r>
              <a:rPr sz="800" spc="-40" dirty="0">
                <a:latin typeface="Arial"/>
                <a:cs typeface="Arial"/>
              </a:rPr>
              <a:t> </a:t>
            </a:r>
            <a:r>
              <a:rPr sz="800" spc="-20" dirty="0">
                <a:latin typeface="Arial"/>
                <a:cs typeface="Arial"/>
              </a:rPr>
              <a:t>posibilidad</a:t>
            </a:r>
            <a:r>
              <a:rPr sz="800" spc="-35"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proyecciones</a:t>
            </a:r>
            <a:r>
              <a:rPr sz="800" spc="-35" dirty="0">
                <a:latin typeface="Arial"/>
                <a:cs typeface="Arial"/>
              </a:rPr>
              <a:t> </a:t>
            </a:r>
            <a:r>
              <a:rPr sz="800" spc="-5" dirty="0">
                <a:latin typeface="Arial"/>
                <a:cs typeface="Arial"/>
              </a:rPr>
              <a:t>o</a:t>
            </a:r>
            <a:r>
              <a:rPr sz="800" spc="-40" dirty="0">
                <a:latin typeface="Arial"/>
                <a:cs typeface="Arial"/>
              </a:rPr>
              <a:t> </a:t>
            </a:r>
            <a:r>
              <a:rPr sz="800" spc="-20" dirty="0">
                <a:latin typeface="Arial"/>
                <a:cs typeface="Arial"/>
              </a:rPr>
              <a:t>chorros</a:t>
            </a:r>
            <a:r>
              <a:rPr sz="800" spc="-35"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agua</a:t>
            </a:r>
            <a:r>
              <a:rPr sz="800" spc="-35"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todas</a:t>
            </a:r>
            <a:r>
              <a:rPr sz="800" spc="-30" dirty="0">
                <a:latin typeface="Arial"/>
                <a:cs typeface="Arial"/>
              </a:rPr>
              <a:t> </a:t>
            </a:r>
            <a:r>
              <a:rPr sz="800" spc="-25" dirty="0">
                <a:latin typeface="Arial"/>
                <a:cs typeface="Arial"/>
              </a:rPr>
              <a:t>direcciones.</a:t>
            </a:r>
            <a:endParaRPr sz="800">
              <a:latin typeface="Arial"/>
              <a:cs typeface="Arial"/>
            </a:endParaRPr>
          </a:p>
          <a:p>
            <a:pPr marL="224154" indent="-212090">
              <a:lnSpc>
                <a:spcPct val="100000"/>
              </a:lnSpc>
              <a:spcBef>
                <a:spcPts val="550"/>
              </a:spcBef>
              <a:buAutoNum type="alphaLcParenR" startAt="2"/>
              <a:tabLst>
                <a:tab pos="224790" algn="l"/>
              </a:tabLst>
            </a:pPr>
            <a:r>
              <a:rPr sz="1000" spc="-10" dirty="0">
                <a:latin typeface="Arial"/>
                <a:cs typeface="Arial"/>
              </a:rPr>
              <a:t>La</a:t>
            </a:r>
            <a:r>
              <a:rPr sz="1000" spc="-40" dirty="0">
                <a:latin typeface="Arial"/>
                <a:cs typeface="Arial"/>
              </a:rPr>
              <a:t> </a:t>
            </a:r>
            <a:r>
              <a:rPr sz="1000" spc="-20" dirty="0">
                <a:latin typeface="Arial"/>
                <a:cs typeface="Arial"/>
              </a:rPr>
              <a:t>fuente</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alimentación</a:t>
            </a:r>
            <a:r>
              <a:rPr sz="1000" spc="-35" dirty="0">
                <a:latin typeface="Arial"/>
                <a:cs typeface="Arial"/>
              </a:rPr>
              <a:t> </a:t>
            </a:r>
            <a:r>
              <a:rPr sz="1000" spc="-15" dirty="0">
                <a:latin typeface="Arial"/>
                <a:cs typeface="Arial"/>
              </a:rPr>
              <a:t>sea</a:t>
            </a:r>
            <a:r>
              <a:rPr sz="1000" spc="-40" dirty="0">
                <a:latin typeface="Arial"/>
                <a:cs typeface="Arial"/>
              </a:rPr>
              <a:t> </a:t>
            </a:r>
            <a:r>
              <a:rPr sz="1000" spc="-15" dirty="0">
                <a:latin typeface="Arial"/>
                <a:cs typeface="Arial"/>
              </a:rPr>
              <a:t>una</a:t>
            </a:r>
            <a:r>
              <a:rPr sz="1000" spc="-40" dirty="0">
                <a:latin typeface="Arial"/>
                <a:cs typeface="Arial"/>
              </a:rPr>
              <a:t> </a:t>
            </a:r>
            <a:r>
              <a:rPr sz="1000" spc="-20" dirty="0">
                <a:latin typeface="Arial"/>
                <a:cs typeface="Arial"/>
              </a:rPr>
              <a:t>fuente</a:t>
            </a:r>
            <a:r>
              <a:rPr sz="1000" spc="-35"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seguridad</a:t>
            </a:r>
            <a:r>
              <a:rPr sz="1000" spc="-40" dirty="0">
                <a:latin typeface="Arial"/>
                <a:cs typeface="Arial"/>
              </a:rPr>
              <a:t> </a:t>
            </a:r>
            <a:r>
              <a:rPr sz="1000" spc="-15" dirty="0">
                <a:latin typeface="Arial"/>
                <a:cs typeface="Arial"/>
              </a:rPr>
              <a:t>según</a:t>
            </a:r>
            <a:r>
              <a:rPr sz="1000" spc="-35" dirty="0">
                <a:latin typeface="Arial"/>
                <a:cs typeface="Arial"/>
              </a:rPr>
              <a:t> </a:t>
            </a:r>
            <a:r>
              <a:rPr sz="1000" spc="-15" dirty="0">
                <a:latin typeface="Arial"/>
                <a:cs typeface="Arial"/>
              </a:rPr>
              <a:t>los</a:t>
            </a:r>
            <a:r>
              <a:rPr sz="1000" spc="-40" dirty="0">
                <a:latin typeface="Arial"/>
                <a:cs typeface="Arial"/>
              </a:rPr>
              <a:t> </a:t>
            </a:r>
            <a:r>
              <a:rPr sz="1000" spc="-20" dirty="0">
                <a:latin typeface="Arial"/>
                <a:cs typeface="Arial"/>
              </a:rPr>
              <a:t>términos</a:t>
            </a:r>
            <a:r>
              <a:rPr sz="1000" spc="-40" dirty="0">
                <a:latin typeface="Arial"/>
                <a:cs typeface="Arial"/>
              </a:rPr>
              <a:t> </a:t>
            </a:r>
            <a:r>
              <a:rPr sz="1000" spc="-20" dirty="0">
                <a:latin typeface="Arial"/>
                <a:cs typeface="Arial"/>
              </a:rPr>
              <a:t>siguientes:</a:t>
            </a:r>
            <a:endParaRPr sz="1000">
              <a:latin typeface="Arial"/>
              <a:cs typeface="Arial"/>
            </a:endParaRPr>
          </a:p>
          <a:p>
            <a:pPr marL="469900" marR="6985" lvl="1" indent="-228600">
              <a:lnSpc>
                <a:spcPts val="1150"/>
              </a:lnSpc>
              <a:spcBef>
                <a:spcPts val="630"/>
              </a:spcBef>
              <a:buFont typeface="Wingdings"/>
              <a:buChar char=""/>
              <a:tabLst>
                <a:tab pos="469265" algn="l"/>
                <a:tab pos="470534" algn="l"/>
              </a:tabLst>
            </a:pPr>
            <a:r>
              <a:rPr sz="1000" spc="-10" dirty="0">
                <a:latin typeface="Arial"/>
                <a:cs typeface="Arial"/>
              </a:rPr>
              <a:t>Un </a:t>
            </a:r>
            <a:r>
              <a:rPr sz="1000" spc="-20" dirty="0">
                <a:latin typeface="Arial"/>
                <a:cs typeface="Arial"/>
              </a:rPr>
              <a:t>transformador </a:t>
            </a:r>
            <a:r>
              <a:rPr sz="1000" spc="-10" dirty="0">
                <a:latin typeface="Arial"/>
                <a:cs typeface="Arial"/>
              </a:rPr>
              <a:t>de </a:t>
            </a:r>
            <a:r>
              <a:rPr sz="1000" spc="-20" dirty="0">
                <a:latin typeface="Arial"/>
                <a:cs typeface="Arial"/>
              </a:rPr>
              <a:t>seguridad </a:t>
            </a:r>
            <a:r>
              <a:rPr sz="1000" spc="-15" dirty="0">
                <a:latin typeface="Arial"/>
                <a:cs typeface="Arial"/>
              </a:rPr>
              <a:t>que </a:t>
            </a:r>
            <a:r>
              <a:rPr sz="1000" spc="-20" dirty="0">
                <a:latin typeface="Arial"/>
                <a:cs typeface="Arial"/>
              </a:rPr>
              <a:t>cumpla </a:t>
            </a:r>
            <a:r>
              <a:rPr sz="1000" spc="-15" dirty="0">
                <a:latin typeface="Arial"/>
                <a:cs typeface="Arial"/>
              </a:rPr>
              <a:t>con los </a:t>
            </a:r>
            <a:r>
              <a:rPr sz="1000" spc="-20" dirty="0">
                <a:latin typeface="Arial"/>
                <a:cs typeface="Arial"/>
              </a:rPr>
              <a:t>requisitos </a:t>
            </a:r>
            <a:r>
              <a:rPr sz="1000" spc="-10" dirty="0">
                <a:latin typeface="Arial"/>
                <a:cs typeface="Arial"/>
              </a:rPr>
              <a:t>de </a:t>
            </a:r>
            <a:r>
              <a:rPr sz="1000" spc="-20" dirty="0">
                <a:latin typeface="Arial"/>
                <a:cs typeface="Arial"/>
              </a:rPr>
              <a:t>fabricación </a:t>
            </a:r>
            <a:r>
              <a:rPr sz="1000" dirty="0">
                <a:latin typeface="Arial"/>
                <a:cs typeface="Arial"/>
              </a:rPr>
              <a:t>y </a:t>
            </a:r>
            <a:r>
              <a:rPr sz="1000" spc="-20" dirty="0">
                <a:latin typeface="Arial"/>
                <a:cs typeface="Arial"/>
              </a:rPr>
              <a:t>ensayos establecidos en  </a:t>
            </a:r>
            <a:r>
              <a:rPr sz="1000" spc="-15" dirty="0">
                <a:latin typeface="Arial"/>
                <a:cs typeface="Arial"/>
              </a:rPr>
              <a:t>IEC</a:t>
            </a:r>
            <a:r>
              <a:rPr sz="1000" spc="-45" dirty="0">
                <a:latin typeface="Arial"/>
                <a:cs typeface="Arial"/>
              </a:rPr>
              <a:t> </a:t>
            </a:r>
            <a:r>
              <a:rPr sz="1000" spc="-20" dirty="0">
                <a:latin typeface="Arial"/>
                <a:cs typeface="Arial"/>
              </a:rPr>
              <a:t>61558-2-6.</a:t>
            </a:r>
            <a:endParaRPr sz="1000">
              <a:latin typeface="Arial"/>
              <a:cs typeface="Arial"/>
            </a:endParaRPr>
          </a:p>
        </p:txBody>
      </p:sp>
      <p:sp>
        <p:nvSpPr>
          <p:cNvPr id="5" name="object 5"/>
          <p:cNvSpPr txBox="1"/>
          <p:nvPr/>
        </p:nvSpPr>
        <p:spPr>
          <a:xfrm>
            <a:off x="977900" y="8030967"/>
            <a:ext cx="336550" cy="147320"/>
          </a:xfrm>
          <a:prstGeom prst="rect">
            <a:avLst/>
          </a:prstGeom>
        </p:spPr>
        <p:txBody>
          <a:bodyPr vert="horz" wrap="square" lIns="0" tIns="12065" rIns="0" bIns="0" rtlCol="0">
            <a:spAutoFit/>
          </a:bodyPr>
          <a:lstStyle/>
          <a:p>
            <a:pPr marL="12700">
              <a:lnSpc>
                <a:spcPct val="100000"/>
              </a:lnSpc>
              <a:spcBef>
                <a:spcPts val="95"/>
              </a:spcBef>
            </a:pPr>
            <a:r>
              <a:rPr sz="800" spc="-20" dirty="0">
                <a:latin typeface="Arial"/>
                <a:cs typeface="Arial"/>
              </a:rPr>
              <a:t>Nota</a:t>
            </a:r>
            <a:r>
              <a:rPr sz="800" spc="-90" dirty="0">
                <a:latin typeface="Arial"/>
                <a:cs typeface="Arial"/>
              </a:rPr>
              <a:t> </a:t>
            </a:r>
            <a:r>
              <a:rPr sz="800" spc="-25" dirty="0">
                <a:latin typeface="Arial"/>
                <a:cs typeface="Arial"/>
              </a:rPr>
              <a:t>5:</a:t>
            </a:r>
            <a:endParaRPr sz="800">
              <a:latin typeface="Arial"/>
              <a:cs typeface="Arial"/>
            </a:endParaRPr>
          </a:p>
        </p:txBody>
      </p:sp>
      <p:sp>
        <p:nvSpPr>
          <p:cNvPr id="6" name="object 6"/>
          <p:cNvSpPr txBox="1"/>
          <p:nvPr/>
        </p:nvSpPr>
        <p:spPr>
          <a:xfrm>
            <a:off x="1247647" y="8030967"/>
            <a:ext cx="5426710" cy="991869"/>
          </a:xfrm>
          <a:prstGeom prst="rect">
            <a:avLst/>
          </a:prstGeom>
        </p:spPr>
        <p:txBody>
          <a:bodyPr vert="horz" wrap="square" lIns="0" tIns="20320" rIns="0" bIns="0" rtlCol="0">
            <a:spAutoFit/>
          </a:bodyPr>
          <a:lstStyle/>
          <a:p>
            <a:pPr marL="193040" marR="5080" algn="just">
              <a:lnSpc>
                <a:spcPts val="919"/>
              </a:lnSpc>
              <a:spcBef>
                <a:spcPts val="160"/>
              </a:spcBef>
            </a:pPr>
            <a:r>
              <a:rPr sz="800" spc="-15" dirty="0">
                <a:latin typeface="Arial"/>
                <a:cs typeface="Arial"/>
              </a:rPr>
              <a:t>Un </a:t>
            </a:r>
            <a:r>
              <a:rPr sz="800" spc="-20" dirty="0">
                <a:latin typeface="Arial"/>
                <a:cs typeface="Arial"/>
              </a:rPr>
              <a:t>transformador </a:t>
            </a:r>
            <a:r>
              <a:rPr sz="800" spc="-15" dirty="0">
                <a:latin typeface="Arial"/>
                <a:cs typeface="Arial"/>
              </a:rPr>
              <a:t>de </a:t>
            </a:r>
            <a:r>
              <a:rPr sz="800" spc="-20" dirty="0">
                <a:latin typeface="Arial"/>
                <a:cs typeface="Arial"/>
              </a:rPr>
              <a:t>seguridad está definido </a:t>
            </a:r>
            <a:r>
              <a:rPr sz="800" spc="-15" dirty="0">
                <a:latin typeface="Arial"/>
                <a:cs typeface="Arial"/>
              </a:rPr>
              <a:t>en la </a:t>
            </a:r>
            <a:r>
              <a:rPr sz="800" spc="-20" dirty="0">
                <a:latin typeface="Arial"/>
                <a:cs typeface="Arial"/>
              </a:rPr>
              <a:t>norma citada como </a:t>
            </a:r>
            <a:r>
              <a:rPr sz="800" spc="-15" dirty="0">
                <a:latin typeface="Arial"/>
                <a:cs typeface="Arial"/>
              </a:rPr>
              <a:t>un </a:t>
            </a:r>
            <a:r>
              <a:rPr sz="800" spc="-20" dirty="0">
                <a:latin typeface="Arial"/>
                <a:cs typeface="Arial"/>
              </a:rPr>
              <a:t>transformador </a:t>
            </a:r>
            <a:r>
              <a:rPr sz="800" spc="-15" dirty="0">
                <a:latin typeface="Arial"/>
                <a:cs typeface="Arial"/>
              </a:rPr>
              <a:t>de </a:t>
            </a:r>
            <a:r>
              <a:rPr sz="800" spc="-20" dirty="0">
                <a:latin typeface="Arial"/>
                <a:cs typeface="Arial"/>
              </a:rPr>
              <a:t>separación </a:t>
            </a:r>
            <a:r>
              <a:rPr sz="800" spc="-15" dirty="0">
                <a:latin typeface="Arial"/>
                <a:cs typeface="Arial"/>
              </a:rPr>
              <a:t>de </a:t>
            </a:r>
            <a:r>
              <a:rPr sz="800" spc="-20" dirty="0">
                <a:latin typeface="Arial"/>
                <a:cs typeface="Arial"/>
              </a:rPr>
              <a:t>circuitos </a:t>
            </a:r>
            <a:r>
              <a:rPr sz="800" spc="-25" dirty="0">
                <a:latin typeface="Arial"/>
                <a:cs typeface="Arial"/>
              </a:rPr>
              <a:t>desti-  </a:t>
            </a:r>
            <a:r>
              <a:rPr sz="800" spc="-20" dirty="0">
                <a:latin typeface="Arial"/>
                <a:cs typeface="Arial"/>
              </a:rPr>
              <a:t>nado </a:t>
            </a:r>
            <a:r>
              <a:rPr sz="800" spc="-5" dirty="0">
                <a:latin typeface="Arial"/>
                <a:cs typeface="Arial"/>
              </a:rPr>
              <a:t>a </a:t>
            </a:r>
            <a:r>
              <a:rPr sz="800" spc="-20" dirty="0">
                <a:latin typeface="Arial"/>
                <a:cs typeface="Arial"/>
              </a:rPr>
              <a:t>alimentar circuitos </a:t>
            </a:r>
            <a:r>
              <a:rPr sz="800" spc="-15" dirty="0">
                <a:latin typeface="Arial"/>
                <a:cs typeface="Arial"/>
              </a:rPr>
              <a:t>con muy </a:t>
            </a:r>
            <a:r>
              <a:rPr sz="800" spc="-20" dirty="0">
                <a:latin typeface="Arial"/>
                <a:cs typeface="Arial"/>
              </a:rPr>
              <a:t>baja tensión. Para ello, </a:t>
            </a:r>
            <a:r>
              <a:rPr sz="800" spc="-5" dirty="0">
                <a:latin typeface="Arial"/>
                <a:cs typeface="Arial"/>
              </a:rPr>
              <a:t>y </a:t>
            </a:r>
            <a:r>
              <a:rPr sz="800" spc="-20" dirty="0">
                <a:latin typeface="Arial"/>
                <a:cs typeface="Arial"/>
              </a:rPr>
              <a:t>entre otras, </a:t>
            </a:r>
            <a:r>
              <a:rPr sz="800" spc="-15" dirty="0">
                <a:latin typeface="Arial"/>
                <a:cs typeface="Arial"/>
              </a:rPr>
              <a:t>un </a:t>
            </a:r>
            <a:r>
              <a:rPr sz="800" spc="-20" dirty="0">
                <a:latin typeface="Arial"/>
                <a:cs typeface="Arial"/>
              </a:rPr>
              <a:t>transformador </a:t>
            </a:r>
            <a:r>
              <a:rPr sz="800" spc="-15" dirty="0">
                <a:latin typeface="Arial"/>
                <a:cs typeface="Arial"/>
              </a:rPr>
              <a:t>de </a:t>
            </a:r>
            <a:r>
              <a:rPr sz="800" spc="-20" dirty="0">
                <a:latin typeface="Arial"/>
                <a:cs typeface="Arial"/>
              </a:rPr>
              <a:t>seguridad debe cumplir </a:t>
            </a:r>
            <a:r>
              <a:rPr sz="800" spc="-25" dirty="0">
                <a:latin typeface="Arial"/>
                <a:cs typeface="Arial"/>
              </a:rPr>
              <a:t>con  </a:t>
            </a:r>
            <a:r>
              <a:rPr sz="800" spc="-15" dirty="0">
                <a:latin typeface="Arial"/>
                <a:cs typeface="Arial"/>
              </a:rPr>
              <a:t>las </a:t>
            </a:r>
            <a:r>
              <a:rPr sz="800" spc="-20" dirty="0">
                <a:latin typeface="Arial"/>
                <a:cs typeface="Arial"/>
              </a:rPr>
              <a:t>siguientes</a:t>
            </a:r>
            <a:r>
              <a:rPr sz="800" spc="-65" dirty="0">
                <a:latin typeface="Arial"/>
                <a:cs typeface="Arial"/>
              </a:rPr>
              <a:t> </a:t>
            </a:r>
            <a:r>
              <a:rPr sz="800" spc="-25" dirty="0">
                <a:latin typeface="Arial"/>
                <a:cs typeface="Arial"/>
              </a:rPr>
              <a:t>condiciones:</a:t>
            </a:r>
            <a:endParaRPr sz="800">
              <a:latin typeface="Arial"/>
              <a:cs typeface="Arial"/>
            </a:endParaRPr>
          </a:p>
          <a:p>
            <a:pPr marL="193040" indent="-180975">
              <a:lnSpc>
                <a:spcPct val="100000"/>
              </a:lnSpc>
              <a:spcBef>
                <a:spcPts val="500"/>
              </a:spcBef>
              <a:buSzPct val="125000"/>
              <a:buFont typeface="Symbol"/>
              <a:buChar char=""/>
              <a:tabLst>
                <a:tab pos="193675" algn="l"/>
              </a:tabLst>
            </a:pPr>
            <a:r>
              <a:rPr sz="800" spc="-20" dirty="0">
                <a:latin typeface="Arial"/>
                <a:cs typeface="Arial"/>
              </a:rPr>
              <a:t>Tener</a:t>
            </a:r>
            <a:r>
              <a:rPr sz="800" spc="-40" dirty="0">
                <a:latin typeface="Arial"/>
                <a:cs typeface="Arial"/>
              </a:rPr>
              <a:t> </a:t>
            </a:r>
            <a:r>
              <a:rPr sz="800" spc="-15" dirty="0">
                <a:latin typeface="Arial"/>
                <a:cs typeface="Arial"/>
              </a:rPr>
              <a:t>una</a:t>
            </a:r>
            <a:r>
              <a:rPr sz="800" spc="-40" dirty="0">
                <a:latin typeface="Arial"/>
                <a:cs typeface="Arial"/>
              </a:rPr>
              <a:t> </a:t>
            </a:r>
            <a:r>
              <a:rPr sz="800" spc="-20" dirty="0">
                <a:latin typeface="Arial"/>
                <a:cs typeface="Arial"/>
              </a:rPr>
              <a:t>tensión</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salida</a:t>
            </a:r>
            <a:r>
              <a:rPr sz="800" spc="-40" dirty="0">
                <a:latin typeface="Arial"/>
                <a:cs typeface="Arial"/>
              </a:rPr>
              <a:t> </a:t>
            </a:r>
            <a:r>
              <a:rPr sz="800" spc="-20" dirty="0">
                <a:latin typeface="Arial"/>
                <a:cs typeface="Arial"/>
              </a:rPr>
              <a:t>igual</a:t>
            </a:r>
            <a:r>
              <a:rPr sz="800" spc="-40" dirty="0">
                <a:latin typeface="Arial"/>
                <a:cs typeface="Arial"/>
              </a:rPr>
              <a:t> </a:t>
            </a:r>
            <a:r>
              <a:rPr sz="800" spc="-5" dirty="0">
                <a:latin typeface="Arial"/>
                <a:cs typeface="Arial"/>
              </a:rPr>
              <a:t>o</a:t>
            </a:r>
            <a:r>
              <a:rPr sz="800" spc="-40" dirty="0">
                <a:latin typeface="Arial"/>
                <a:cs typeface="Arial"/>
              </a:rPr>
              <a:t> </a:t>
            </a:r>
            <a:r>
              <a:rPr sz="800" spc="-20" dirty="0">
                <a:latin typeface="Arial"/>
                <a:cs typeface="Arial"/>
              </a:rPr>
              <a:t>inferior</a:t>
            </a:r>
            <a:r>
              <a:rPr sz="800" spc="-40" dirty="0">
                <a:latin typeface="Arial"/>
                <a:cs typeface="Arial"/>
              </a:rPr>
              <a:t> </a:t>
            </a:r>
            <a:r>
              <a:rPr sz="800" spc="-5" dirty="0">
                <a:latin typeface="Arial"/>
                <a:cs typeface="Arial"/>
              </a:rPr>
              <a:t>a</a:t>
            </a:r>
            <a:r>
              <a:rPr sz="800" spc="-40" dirty="0">
                <a:latin typeface="Arial"/>
                <a:cs typeface="Arial"/>
              </a:rPr>
              <a:t> </a:t>
            </a:r>
            <a:r>
              <a:rPr sz="800" spc="-15" dirty="0">
                <a:latin typeface="Arial"/>
                <a:cs typeface="Arial"/>
              </a:rPr>
              <a:t>24</a:t>
            </a:r>
            <a:r>
              <a:rPr sz="800" spc="-40" dirty="0">
                <a:latin typeface="Arial"/>
                <a:cs typeface="Arial"/>
              </a:rPr>
              <a:t> </a:t>
            </a:r>
            <a:r>
              <a:rPr sz="800" spc="-25" dirty="0">
                <a:latin typeface="Arial"/>
                <a:cs typeface="Arial"/>
              </a:rPr>
              <a:t>V.</a:t>
            </a:r>
            <a:endParaRPr sz="800">
              <a:latin typeface="Arial"/>
              <a:cs typeface="Arial"/>
            </a:endParaRPr>
          </a:p>
          <a:p>
            <a:pPr marL="193040" marR="5080" indent="-180975" algn="just">
              <a:lnSpc>
                <a:spcPts val="919"/>
              </a:lnSpc>
              <a:spcBef>
                <a:spcPts val="590"/>
              </a:spcBef>
              <a:buSzPct val="125000"/>
              <a:buFont typeface="Symbol"/>
              <a:buChar char=""/>
              <a:tabLst>
                <a:tab pos="193675" algn="l"/>
              </a:tabLst>
            </a:pPr>
            <a:r>
              <a:rPr sz="800" spc="-20" dirty="0">
                <a:latin typeface="Arial"/>
                <a:cs typeface="Arial"/>
              </a:rPr>
              <a:t>Tener separación </a:t>
            </a:r>
            <a:r>
              <a:rPr sz="800" spc="-15" dirty="0">
                <a:latin typeface="Arial"/>
                <a:cs typeface="Arial"/>
              </a:rPr>
              <a:t>de </a:t>
            </a:r>
            <a:r>
              <a:rPr sz="800" spc="-20" dirty="0">
                <a:latin typeface="Arial"/>
                <a:cs typeface="Arial"/>
              </a:rPr>
              <a:t>protección (eléctrica) entre </a:t>
            </a:r>
            <a:r>
              <a:rPr sz="800" spc="-15" dirty="0">
                <a:latin typeface="Arial"/>
                <a:cs typeface="Arial"/>
              </a:rPr>
              <a:t>los </a:t>
            </a:r>
            <a:r>
              <a:rPr sz="800" spc="-20" dirty="0">
                <a:latin typeface="Arial"/>
                <a:cs typeface="Arial"/>
              </a:rPr>
              <a:t>circuitos primario </a:t>
            </a:r>
            <a:r>
              <a:rPr sz="800" spc="-5" dirty="0">
                <a:latin typeface="Arial"/>
                <a:cs typeface="Arial"/>
              </a:rPr>
              <a:t>y </a:t>
            </a:r>
            <a:r>
              <a:rPr sz="800" spc="-20" dirty="0">
                <a:latin typeface="Arial"/>
                <a:cs typeface="Arial"/>
              </a:rPr>
              <a:t>secundario </a:t>
            </a:r>
            <a:r>
              <a:rPr sz="800" spc="-15" dirty="0">
                <a:latin typeface="Arial"/>
                <a:cs typeface="Arial"/>
              </a:rPr>
              <a:t>(no se </a:t>
            </a:r>
            <a:r>
              <a:rPr sz="800" spc="-20" dirty="0">
                <a:latin typeface="Arial"/>
                <a:cs typeface="Arial"/>
              </a:rPr>
              <a:t>admiten </a:t>
            </a:r>
            <a:r>
              <a:rPr sz="800" spc="-15" dirty="0">
                <a:latin typeface="Arial"/>
                <a:cs typeface="Arial"/>
              </a:rPr>
              <a:t>los </a:t>
            </a:r>
            <a:r>
              <a:rPr sz="800" spc="-25" dirty="0">
                <a:latin typeface="Arial"/>
                <a:cs typeface="Arial"/>
              </a:rPr>
              <a:t>au-  </a:t>
            </a:r>
            <a:r>
              <a:rPr sz="800" spc="-20" dirty="0">
                <a:latin typeface="Arial"/>
                <a:cs typeface="Arial"/>
              </a:rPr>
              <a:t>to-transformadores), definiéndose </a:t>
            </a:r>
            <a:r>
              <a:rPr sz="800" spc="-15" dirty="0">
                <a:latin typeface="Arial"/>
                <a:cs typeface="Arial"/>
              </a:rPr>
              <a:t>la </a:t>
            </a:r>
            <a:r>
              <a:rPr sz="800" spc="-20" dirty="0">
                <a:latin typeface="Arial"/>
                <a:cs typeface="Arial"/>
              </a:rPr>
              <a:t>separación </a:t>
            </a:r>
            <a:r>
              <a:rPr sz="800" spc="-15" dirty="0">
                <a:latin typeface="Arial"/>
                <a:cs typeface="Arial"/>
              </a:rPr>
              <a:t>de </a:t>
            </a:r>
            <a:r>
              <a:rPr sz="800" spc="-20" dirty="0">
                <a:latin typeface="Arial"/>
                <a:cs typeface="Arial"/>
              </a:rPr>
              <a:t>protección eléctrica como </a:t>
            </a:r>
            <a:r>
              <a:rPr sz="800" spc="-15" dirty="0">
                <a:latin typeface="Arial"/>
                <a:cs typeface="Arial"/>
              </a:rPr>
              <a:t>la </a:t>
            </a:r>
            <a:r>
              <a:rPr sz="800" spc="-20" dirty="0">
                <a:latin typeface="Arial"/>
                <a:cs typeface="Arial"/>
              </a:rPr>
              <a:t>separación </a:t>
            </a:r>
            <a:r>
              <a:rPr sz="800" spc="-15" dirty="0">
                <a:latin typeface="Arial"/>
                <a:cs typeface="Arial"/>
              </a:rPr>
              <a:t>de un </a:t>
            </a:r>
            <a:r>
              <a:rPr sz="800" spc="-20" dirty="0">
                <a:latin typeface="Arial"/>
                <a:cs typeface="Arial"/>
              </a:rPr>
              <a:t>circuito eléctrico </a:t>
            </a:r>
            <a:r>
              <a:rPr sz="800" spc="-15" dirty="0">
                <a:latin typeface="Arial"/>
                <a:cs typeface="Arial"/>
              </a:rPr>
              <a:t>de </a:t>
            </a:r>
            <a:r>
              <a:rPr sz="800" spc="-25" dirty="0">
                <a:latin typeface="Arial"/>
                <a:cs typeface="Arial"/>
              </a:rPr>
              <a:t>otro  </a:t>
            </a:r>
            <a:r>
              <a:rPr sz="800" spc="-15" dirty="0">
                <a:latin typeface="Arial"/>
                <a:cs typeface="Arial"/>
              </a:rPr>
              <a:t>por </a:t>
            </a:r>
            <a:r>
              <a:rPr sz="800" spc="-20" dirty="0">
                <a:latin typeface="Arial"/>
                <a:cs typeface="Arial"/>
              </a:rPr>
              <a:t>medio</a:t>
            </a:r>
            <a:r>
              <a:rPr sz="800" spc="-70" dirty="0">
                <a:latin typeface="Arial"/>
                <a:cs typeface="Arial"/>
              </a:rPr>
              <a:t> </a:t>
            </a:r>
            <a:r>
              <a:rPr sz="800" spc="-25" dirty="0">
                <a:latin typeface="Arial"/>
                <a:cs typeface="Arial"/>
              </a:rPr>
              <a:t>de:</a:t>
            </a:r>
            <a:endParaRPr sz="800">
              <a:latin typeface="Arial"/>
              <a:cs typeface="Arial"/>
            </a:endParaRPr>
          </a:p>
        </p:txBody>
      </p:sp>
      <p:sp>
        <p:nvSpPr>
          <p:cNvPr id="7" name="object 7"/>
          <p:cNvSpPr txBox="1"/>
          <p:nvPr/>
        </p:nvSpPr>
        <p:spPr>
          <a:xfrm>
            <a:off x="1428241" y="9028279"/>
            <a:ext cx="5245735" cy="692785"/>
          </a:xfrm>
          <a:prstGeom prst="rect">
            <a:avLst/>
          </a:prstGeom>
        </p:spPr>
        <p:txBody>
          <a:bodyPr vert="horz" wrap="square" lIns="0" tIns="33655" rIns="0" bIns="0" rtlCol="0">
            <a:spAutoFit/>
          </a:bodyPr>
          <a:lstStyle/>
          <a:p>
            <a:pPr marL="372110" indent="-360045" algn="just">
              <a:lnSpc>
                <a:spcPct val="100000"/>
              </a:lnSpc>
              <a:spcBef>
                <a:spcPts val="265"/>
              </a:spcBef>
              <a:buChar char=""/>
              <a:tabLst>
                <a:tab pos="372745" algn="l"/>
              </a:tabLst>
            </a:pPr>
            <a:r>
              <a:rPr sz="800" strike="noStrike" spc="-20" dirty="0">
                <a:latin typeface="Arial"/>
                <a:cs typeface="Arial"/>
              </a:rPr>
              <a:t>doble aislación </a:t>
            </a:r>
            <a:r>
              <a:rPr sz="800" strike="noStrike" spc="-5" dirty="0">
                <a:latin typeface="Arial"/>
                <a:cs typeface="Arial"/>
              </a:rPr>
              <a:t>o </a:t>
            </a:r>
            <a:r>
              <a:rPr sz="800" strike="noStrike" spc="-20" dirty="0">
                <a:latin typeface="Arial"/>
                <a:cs typeface="Arial"/>
              </a:rPr>
              <a:t>aislación reforzada (Clase </a:t>
            </a:r>
            <a:r>
              <a:rPr sz="800" strike="noStrike" spc="-15" dirty="0">
                <a:latin typeface="Arial"/>
                <a:cs typeface="Arial"/>
              </a:rPr>
              <a:t>II)</a:t>
            </a:r>
            <a:r>
              <a:rPr sz="800" strike="noStrike" spc="40" dirty="0">
                <a:latin typeface="Arial"/>
                <a:cs typeface="Arial"/>
              </a:rPr>
              <a:t> </a:t>
            </a:r>
            <a:r>
              <a:rPr sz="800" strike="noStrike" spc="-25" dirty="0">
                <a:latin typeface="Arial"/>
                <a:cs typeface="Arial"/>
              </a:rPr>
              <a:t>o;</a:t>
            </a:r>
            <a:endParaRPr sz="800">
              <a:latin typeface="Arial"/>
              <a:cs typeface="Arial"/>
            </a:endParaRPr>
          </a:p>
          <a:p>
            <a:pPr marL="372110" marR="5080" indent="-360045" algn="just">
              <a:lnSpc>
                <a:spcPts val="919"/>
              </a:lnSpc>
              <a:spcBef>
                <a:spcPts val="480"/>
              </a:spcBef>
              <a:buChar char=""/>
              <a:tabLst>
                <a:tab pos="372745" algn="l"/>
              </a:tabLst>
            </a:pPr>
            <a:r>
              <a:rPr sz="800" strike="noStrike" spc="-20" dirty="0">
                <a:latin typeface="Arial"/>
                <a:cs typeface="Arial"/>
              </a:rPr>
              <a:t>aislación básica </a:t>
            </a:r>
            <a:r>
              <a:rPr sz="800" strike="noStrike" spc="-5" dirty="0">
                <a:latin typeface="Arial"/>
                <a:cs typeface="Arial"/>
              </a:rPr>
              <a:t>y </a:t>
            </a:r>
            <a:r>
              <a:rPr sz="800" strike="noStrike" spc="-15" dirty="0">
                <a:latin typeface="Arial"/>
                <a:cs typeface="Arial"/>
              </a:rPr>
              <a:t>una </a:t>
            </a:r>
            <a:r>
              <a:rPr sz="800" strike="noStrike" spc="-20" dirty="0">
                <a:latin typeface="Arial"/>
                <a:cs typeface="Arial"/>
              </a:rPr>
              <a:t>protección eléctrica </a:t>
            </a:r>
            <a:r>
              <a:rPr sz="800" strike="noStrike" spc="-15" dirty="0">
                <a:latin typeface="Arial"/>
                <a:cs typeface="Arial"/>
              </a:rPr>
              <a:t>por </a:t>
            </a:r>
            <a:r>
              <a:rPr sz="800" strike="noStrike" spc="-20" dirty="0">
                <a:latin typeface="Arial"/>
                <a:cs typeface="Arial"/>
              </a:rPr>
              <a:t>pantalla, entendiéndose </a:t>
            </a:r>
            <a:r>
              <a:rPr sz="800" strike="noStrike" spc="-15" dirty="0">
                <a:latin typeface="Arial"/>
                <a:cs typeface="Arial"/>
              </a:rPr>
              <a:t>por </a:t>
            </a:r>
            <a:r>
              <a:rPr sz="800" strike="noStrike" spc="-20" dirty="0">
                <a:latin typeface="Arial"/>
                <a:cs typeface="Arial"/>
              </a:rPr>
              <a:t>protección eléctrica </a:t>
            </a:r>
            <a:r>
              <a:rPr sz="800" strike="noStrike" spc="-15" dirty="0">
                <a:latin typeface="Arial"/>
                <a:cs typeface="Arial"/>
              </a:rPr>
              <a:t>por </a:t>
            </a:r>
            <a:r>
              <a:rPr sz="800" strike="noStrike" spc="-20" dirty="0">
                <a:latin typeface="Arial"/>
                <a:cs typeface="Arial"/>
              </a:rPr>
              <a:t>pantalla </a:t>
            </a:r>
            <a:r>
              <a:rPr sz="800" strike="noStrike" spc="-25" dirty="0">
                <a:latin typeface="Arial"/>
                <a:cs typeface="Arial"/>
              </a:rPr>
              <a:t>la  </a:t>
            </a:r>
            <a:r>
              <a:rPr sz="800" strike="noStrike" spc="-20" dirty="0">
                <a:latin typeface="Arial"/>
                <a:cs typeface="Arial"/>
              </a:rPr>
              <a:t>separación </a:t>
            </a:r>
            <a:r>
              <a:rPr sz="800" strike="noStrike" spc="-15" dirty="0">
                <a:latin typeface="Arial"/>
                <a:cs typeface="Arial"/>
              </a:rPr>
              <a:t>de </a:t>
            </a:r>
            <a:r>
              <a:rPr sz="800" strike="noStrike" spc="-20" dirty="0">
                <a:latin typeface="Arial"/>
                <a:cs typeface="Arial"/>
              </a:rPr>
              <a:t>circuitos eléctricos y/o conductores, </a:t>
            </a:r>
            <a:r>
              <a:rPr sz="800" strike="noStrike" spc="-15" dirty="0">
                <a:latin typeface="Arial"/>
                <a:cs typeface="Arial"/>
              </a:rPr>
              <a:t>de </a:t>
            </a:r>
            <a:r>
              <a:rPr sz="800" strike="noStrike" spc="-20" dirty="0">
                <a:latin typeface="Arial"/>
                <a:cs typeface="Arial"/>
              </a:rPr>
              <a:t>partes activas peligrosas, </a:t>
            </a:r>
            <a:r>
              <a:rPr sz="800" strike="noStrike" spc="-15" dirty="0">
                <a:latin typeface="Arial"/>
                <a:cs typeface="Arial"/>
              </a:rPr>
              <a:t>por una </a:t>
            </a:r>
            <a:r>
              <a:rPr sz="800" strike="noStrike" spc="-20" dirty="0">
                <a:latin typeface="Arial"/>
                <a:cs typeface="Arial"/>
              </a:rPr>
              <a:t>pantalla conductora </a:t>
            </a:r>
            <a:r>
              <a:rPr sz="800" strike="noStrike" spc="-25" dirty="0">
                <a:latin typeface="Arial"/>
                <a:cs typeface="Arial"/>
              </a:rPr>
              <a:t>de  </a:t>
            </a:r>
            <a:r>
              <a:rPr sz="800" strike="noStrike" spc="-20" dirty="0">
                <a:latin typeface="Arial"/>
                <a:cs typeface="Arial"/>
              </a:rPr>
              <a:t>protección, </a:t>
            </a:r>
            <a:r>
              <a:rPr sz="800" strike="noStrike" spc="-15" dirty="0">
                <a:latin typeface="Arial"/>
                <a:cs typeface="Arial"/>
              </a:rPr>
              <a:t>la que al </a:t>
            </a:r>
            <a:r>
              <a:rPr sz="800" strike="noStrike" spc="-20" dirty="0">
                <a:latin typeface="Arial"/>
                <a:cs typeface="Arial"/>
              </a:rPr>
              <a:t>igual </a:t>
            </a:r>
            <a:r>
              <a:rPr sz="800" strike="noStrike" spc="-15" dirty="0">
                <a:latin typeface="Arial"/>
                <a:cs typeface="Arial"/>
              </a:rPr>
              <a:t>que el </a:t>
            </a:r>
            <a:r>
              <a:rPr sz="800" strike="noStrike" spc="-20" dirty="0">
                <a:latin typeface="Arial"/>
                <a:cs typeface="Arial"/>
              </a:rPr>
              <a:t>núcleo deberá estar eléctricamente vinculada </a:t>
            </a:r>
            <a:r>
              <a:rPr sz="800" strike="noStrike" spc="-5" dirty="0">
                <a:latin typeface="Arial"/>
                <a:cs typeface="Arial"/>
              </a:rPr>
              <a:t>a </a:t>
            </a:r>
            <a:r>
              <a:rPr sz="800" strike="noStrike" spc="-15" dirty="0">
                <a:latin typeface="Arial"/>
                <a:cs typeface="Arial"/>
              </a:rPr>
              <a:t>la red de </a:t>
            </a:r>
            <a:r>
              <a:rPr sz="800" strike="noStrike" spc="-20" dirty="0">
                <a:latin typeface="Arial"/>
                <a:cs typeface="Arial"/>
              </a:rPr>
              <a:t>conexión </a:t>
            </a:r>
            <a:r>
              <a:rPr sz="800" strike="noStrike" spc="-25" dirty="0">
                <a:latin typeface="Arial"/>
                <a:cs typeface="Arial"/>
              </a:rPr>
              <a:t>equipotencial  </a:t>
            </a:r>
            <a:r>
              <a:rPr sz="800" strike="noStrike" spc="-15" dirty="0">
                <a:latin typeface="Arial"/>
                <a:cs typeface="Arial"/>
              </a:rPr>
              <a:t>de </a:t>
            </a:r>
            <a:r>
              <a:rPr sz="800" strike="noStrike" spc="-20" dirty="0">
                <a:latin typeface="Arial"/>
                <a:cs typeface="Arial"/>
              </a:rPr>
              <a:t>protección conectada </a:t>
            </a:r>
            <a:r>
              <a:rPr sz="800" strike="noStrike" spc="-5" dirty="0">
                <a:latin typeface="Arial"/>
                <a:cs typeface="Arial"/>
              </a:rPr>
              <a:t>a</a:t>
            </a:r>
            <a:r>
              <a:rPr sz="800" strike="noStrike" spc="-110" dirty="0">
                <a:latin typeface="Arial"/>
                <a:cs typeface="Arial"/>
              </a:rPr>
              <a:t> </a:t>
            </a:r>
            <a:r>
              <a:rPr sz="800" strike="noStrike" spc="-25" dirty="0">
                <a:latin typeface="Arial"/>
                <a:cs typeface="Arial"/>
              </a:rPr>
              <a:t>tierra.</a:t>
            </a:r>
            <a:endParaRPr sz="800">
              <a:latin typeface="Arial"/>
              <a:cs typeface="Aria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97636"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119</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970070" y="415334"/>
            <a:ext cx="347383"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87972" y="932158"/>
            <a:ext cx="6149340" cy="8444230"/>
          </a:xfrm>
          <a:prstGeom prst="rect">
            <a:avLst/>
          </a:prstGeom>
        </p:spPr>
        <p:txBody>
          <a:bodyPr vert="horz" wrap="square" lIns="0" tIns="22860" rIns="0" bIns="0" rtlCol="0">
            <a:spAutoFit/>
          </a:bodyPr>
          <a:lstStyle/>
          <a:p>
            <a:pPr marL="466090" marR="5715" indent="-226695" algn="just">
              <a:lnSpc>
                <a:spcPts val="1150"/>
              </a:lnSpc>
              <a:spcBef>
                <a:spcPts val="180"/>
              </a:spcBef>
              <a:buFont typeface="Wingdings"/>
              <a:buChar char=""/>
              <a:tabLst>
                <a:tab pos="470534" algn="l"/>
              </a:tabLst>
            </a:pPr>
            <a:r>
              <a:rPr sz="1000" spc="-15" dirty="0">
                <a:latin typeface="Arial"/>
                <a:cs typeface="Arial"/>
              </a:rPr>
              <a:t>Una </a:t>
            </a:r>
            <a:r>
              <a:rPr sz="1000" spc="-20" dirty="0">
                <a:latin typeface="Arial"/>
                <a:cs typeface="Arial"/>
              </a:rPr>
              <a:t>fuente </a:t>
            </a:r>
            <a:r>
              <a:rPr sz="1000" spc="-15" dirty="0">
                <a:latin typeface="Arial"/>
                <a:cs typeface="Arial"/>
              </a:rPr>
              <a:t>con </a:t>
            </a:r>
            <a:r>
              <a:rPr sz="1000" spc="-10" dirty="0">
                <a:latin typeface="Arial"/>
                <a:cs typeface="Arial"/>
              </a:rPr>
              <a:t>un </a:t>
            </a:r>
            <a:r>
              <a:rPr sz="1000" spc="-15" dirty="0">
                <a:latin typeface="Arial"/>
                <a:cs typeface="Arial"/>
              </a:rPr>
              <a:t>grado </a:t>
            </a:r>
            <a:r>
              <a:rPr sz="1000" spc="-10" dirty="0">
                <a:latin typeface="Arial"/>
                <a:cs typeface="Arial"/>
              </a:rPr>
              <a:t>de </a:t>
            </a:r>
            <a:r>
              <a:rPr sz="1000" spc="-20" dirty="0">
                <a:latin typeface="Arial"/>
                <a:cs typeface="Arial"/>
              </a:rPr>
              <a:t>seguridad equivalente </a:t>
            </a:r>
            <a:r>
              <a:rPr sz="1000" dirty="0">
                <a:latin typeface="Arial"/>
                <a:cs typeface="Arial"/>
              </a:rPr>
              <a:t>a </a:t>
            </a:r>
            <a:r>
              <a:rPr sz="1000" spc="-10" dirty="0">
                <a:latin typeface="Arial"/>
                <a:cs typeface="Arial"/>
              </a:rPr>
              <a:t>la </a:t>
            </a:r>
            <a:r>
              <a:rPr sz="1000" spc="-20" dirty="0">
                <a:latin typeface="Arial"/>
                <a:cs typeface="Arial"/>
              </a:rPr>
              <a:t>mencionada </a:t>
            </a:r>
            <a:r>
              <a:rPr sz="1000" spc="-10" dirty="0">
                <a:latin typeface="Arial"/>
                <a:cs typeface="Arial"/>
              </a:rPr>
              <a:t>en el </a:t>
            </a:r>
            <a:r>
              <a:rPr sz="1000" spc="-20" dirty="0">
                <a:latin typeface="Arial"/>
                <a:cs typeface="Arial"/>
              </a:rPr>
              <a:t>párrafo anterior, </a:t>
            </a:r>
            <a:r>
              <a:rPr sz="1000" spc="-15" dirty="0">
                <a:latin typeface="Arial"/>
                <a:cs typeface="Arial"/>
              </a:rPr>
              <a:t>donde </a:t>
            </a:r>
            <a:r>
              <a:rPr sz="1000" spc="-10" dirty="0">
                <a:latin typeface="Arial"/>
                <a:cs typeface="Arial"/>
              </a:rPr>
              <a:t>el </a:t>
            </a:r>
            <a:r>
              <a:rPr sz="1000" spc="-20" dirty="0">
                <a:latin typeface="Arial"/>
                <a:cs typeface="Arial"/>
              </a:rPr>
              <a:t>ori-  </a:t>
            </a:r>
            <a:r>
              <a:rPr sz="1000" spc="-15" dirty="0">
                <a:latin typeface="Arial"/>
                <a:cs typeface="Arial"/>
              </a:rPr>
              <a:t>gen </a:t>
            </a:r>
            <a:r>
              <a:rPr sz="1000" spc="-10" dirty="0">
                <a:latin typeface="Arial"/>
                <a:cs typeface="Arial"/>
              </a:rPr>
              <a:t>de la </a:t>
            </a:r>
            <a:r>
              <a:rPr sz="1000" spc="-20" dirty="0">
                <a:latin typeface="Arial"/>
                <a:cs typeface="Arial"/>
              </a:rPr>
              <a:t>energía </a:t>
            </a:r>
            <a:r>
              <a:rPr sz="1000" spc="-10" dirty="0">
                <a:latin typeface="Arial"/>
                <a:cs typeface="Arial"/>
              </a:rPr>
              <a:t>no </a:t>
            </a:r>
            <a:r>
              <a:rPr sz="1000" spc="-15" dirty="0">
                <a:latin typeface="Arial"/>
                <a:cs typeface="Arial"/>
              </a:rPr>
              <a:t>esté </a:t>
            </a:r>
            <a:r>
              <a:rPr sz="1000" spc="-20" dirty="0">
                <a:latin typeface="Arial"/>
                <a:cs typeface="Arial"/>
              </a:rPr>
              <a:t>vinculado </a:t>
            </a:r>
            <a:r>
              <a:rPr sz="1000" dirty="0">
                <a:latin typeface="Arial"/>
                <a:cs typeface="Arial"/>
              </a:rPr>
              <a:t>a </a:t>
            </a:r>
            <a:r>
              <a:rPr sz="1000" spc="-20" dirty="0">
                <a:latin typeface="Arial"/>
                <a:cs typeface="Arial"/>
              </a:rPr>
              <a:t>circuitos </a:t>
            </a:r>
            <a:r>
              <a:rPr sz="1000" spc="-10" dirty="0">
                <a:latin typeface="Arial"/>
                <a:cs typeface="Arial"/>
              </a:rPr>
              <a:t>de </a:t>
            </a:r>
            <a:r>
              <a:rPr sz="1000" spc="-20" dirty="0">
                <a:latin typeface="Arial"/>
                <a:cs typeface="Arial"/>
              </a:rPr>
              <a:t>tensión </a:t>
            </a:r>
            <a:r>
              <a:rPr sz="1000" spc="-15" dirty="0">
                <a:latin typeface="Arial"/>
                <a:cs typeface="Arial"/>
              </a:rPr>
              <a:t>más </a:t>
            </a:r>
            <a:r>
              <a:rPr sz="1000" spc="-20" dirty="0">
                <a:latin typeface="Arial"/>
                <a:cs typeface="Arial"/>
              </a:rPr>
              <a:t>elevada, </a:t>
            </a:r>
            <a:r>
              <a:rPr sz="1000" spc="-15" dirty="0">
                <a:latin typeface="Arial"/>
                <a:cs typeface="Arial"/>
              </a:rPr>
              <a:t>por </a:t>
            </a:r>
            <a:r>
              <a:rPr sz="1000" spc="-20" dirty="0">
                <a:latin typeface="Arial"/>
                <a:cs typeface="Arial"/>
              </a:rPr>
              <a:t>ejemplo grupos </a:t>
            </a:r>
            <a:r>
              <a:rPr sz="1000" spc="-15" dirty="0">
                <a:latin typeface="Arial"/>
                <a:cs typeface="Arial"/>
              </a:rPr>
              <a:t>motor </a:t>
            </a:r>
            <a:r>
              <a:rPr sz="1000" dirty="0">
                <a:latin typeface="Arial"/>
                <a:cs typeface="Arial"/>
              </a:rPr>
              <a:t>–  </a:t>
            </a:r>
            <a:r>
              <a:rPr sz="1000" spc="-20" dirty="0">
                <a:latin typeface="Arial"/>
                <a:cs typeface="Arial"/>
              </a:rPr>
              <a:t>generador </a:t>
            </a:r>
            <a:r>
              <a:rPr sz="1000" spc="-15" dirty="0">
                <a:latin typeface="Arial"/>
                <a:cs typeface="Arial"/>
              </a:rPr>
              <a:t>cuyos </a:t>
            </a:r>
            <a:r>
              <a:rPr sz="1000" spc="-20" dirty="0">
                <a:latin typeface="Arial"/>
                <a:cs typeface="Arial"/>
              </a:rPr>
              <a:t>arrollamientos presenten aislación equivalente </a:t>
            </a:r>
            <a:r>
              <a:rPr sz="1000" dirty="0">
                <a:latin typeface="Arial"/>
                <a:cs typeface="Arial"/>
              </a:rPr>
              <a:t>a </a:t>
            </a:r>
            <a:r>
              <a:rPr sz="1000" spc="-10" dirty="0">
                <a:latin typeface="Arial"/>
                <a:cs typeface="Arial"/>
              </a:rPr>
              <a:t>la</a:t>
            </a:r>
            <a:r>
              <a:rPr sz="1000" spc="-200" dirty="0">
                <a:latin typeface="Arial"/>
                <a:cs typeface="Arial"/>
              </a:rPr>
              <a:t> </a:t>
            </a:r>
            <a:r>
              <a:rPr sz="1000" spc="-20" dirty="0">
                <a:latin typeface="Arial"/>
                <a:cs typeface="Arial"/>
              </a:rPr>
              <a:t>descripta.</a:t>
            </a:r>
            <a:endParaRPr sz="1000">
              <a:latin typeface="Arial"/>
              <a:cs typeface="Arial"/>
            </a:endParaRPr>
          </a:p>
          <a:p>
            <a:pPr marL="469900" indent="-231140" algn="just">
              <a:lnSpc>
                <a:spcPct val="100000"/>
              </a:lnSpc>
              <a:spcBef>
                <a:spcPts val="225"/>
              </a:spcBef>
              <a:buFont typeface="Wingdings"/>
              <a:buChar char=""/>
              <a:tabLst>
                <a:tab pos="470534" algn="l"/>
              </a:tabLst>
            </a:pPr>
            <a:r>
              <a:rPr sz="1000" spc="-15" dirty="0">
                <a:latin typeface="Arial"/>
                <a:cs typeface="Arial"/>
              </a:rPr>
              <a:t>Una </a:t>
            </a:r>
            <a:r>
              <a:rPr sz="1000" spc="-20" dirty="0">
                <a:latin typeface="Arial"/>
                <a:cs typeface="Arial"/>
              </a:rPr>
              <a:t>fuente electroquímica (pilas, baterías </a:t>
            </a:r>
            <a:r>
              <a:rPr sz="1000" spc="-10" dirty="0">
                <a:latin typeface="Arial"/>
                <a:cs typeface="Arial"/>
              </a:rPr>
              <a:t>de </a:t>
            </a:r>
            <a:r>
              <a:rPr sz="1000" spc="-20" dirty="0">
                <a:latin typeface="Arial"/>
                <a:cs typeface="Arial"/>
              </a:rPr>
              <a:t>acumuladores, celdas </a:t>
            </a:r>
            <a:r>
              <a:rPr sz="1000" spc="-10" dirty="0">
                <a:latin typeface="Arial"/>
                <a:cs typeface="Arial"/>
              </a:rPr>
              <a:t>de</a:t>
            </a:r>
            <a:r>
              <a:rPr sz="1000" spc="-195" dirty="0">
                <a:latin typeface="Arial"/>
                <a:cs typeface="Arial"/>
              </a:rPr>
              <a:t> </a:t>
            </a:r>
            <a:r>
              <a:rPr sz="1000" spc="-20" dirty="0">
                <a:latin typeface="Arial"/>
                <a:cs typeface="Arial"/>
              </a:rPr>
              <a:t>combustible).</a:t>
            </a:r>
            <a:endParaRPr sz="1000">
              <a:latin typeface="Arial"/>
              <a:cs typeface="Arial"/>
            </a:endParaRPr>
          </a:p>
          <a:p>
            <a:pPr marL="466090" marR="8255" indent="-226695" algn="just">
              <a:lnSpc>
                <a:spcPts val="1150"/>
              </a:lnSpc>
              <a:spcBef>
                <a:spcPts val="335"/>
              </a:spcBef>
              <a:buFont typeface="Wingdings"/>
              <a:buChar char=""/>
              <a:tabLst>
                <a:tab pos="470534" algn="l"/>
              </a:tabLst>
            </a:pPr>
            <a:r>
              <a:rPr sz="1000" spc="-15" dirty="0">
                <a:latin typeface="Arial"/>
                <a:cs typeface="Arial"/>
              </a:rPr>
              <a:t>Las </a:t>
            </a:r>
            <a:r>
              <a:rPr sz="1000" spc="-20" dirty="0">
                <a:latin typeface="Arial"/>
                <a:cs typeface="Arial"/>
              </a:rPr>
              <a:t>fuentes móviles, tales </a:t>
            </a:r>
            <a:r>
              <a:rPr sz="1000" spc="-15" dirty="0">
                <a:latin typeface="Arial"/>
                <a:cs typeface="Arial"/>
              </a:rPr>
              <a:t>como </a:t>
            </a:r>
            <a:r>
              <a:rPr sz="1000" spc="-20" dirty="0">
                <a:latin typeface="Arial"/>
                <a:cs typeface="Arial"/>
              </a:rPr>
              <a:t>transformadores </a:t>
            </a:r>
            <a:r>
              <a:rPr sz="1000" spc="-10" dirty="0">
                <a:latin typeface="Arial"/>
                <a:cs typeface="Arial"/>
              </a:rPr>
              <a:t>de </a:t>
            </a:r>
            <a:r>
              <a:rPr sz="1000" spc="-20" dirty="0">
                <a:latin typeface="Arial"/>
                <a:cs typeface="Arial"/>
              </a:rPr>
              <a:t>seguridad </a:t>
            </a:r>
            <a:r>
              <a:rPr sz="1000" dirty="0">
                <a:latin typeface="Arial"/>
                <a:cs typeface="Arial"/>
              </a:rPr>
              <a:t>o </a:t>
            </a:r>
            <a:r>
              <a:rPr sz="1000" spc="-20" dirty="0">
                <a:latin typeface="Arial"/>
                <a:cs typeface="Arial"/>
              </a:rPr>
              <a:t>grupos </a:t>
            </a:r>
            <a:r>
              <a:rPr sz="1000" spc="-15" dirty="0">
                <a:latin typeface="Arial"/>
                <a:cs typeface="Arial"/>
              </a:rPr>
              <a:t>motor </a:t>
            </a:r>
            <a:r>
              <a:rPr sz="1000" dirty="0">
                <a:latin typeface="Arial"/>
                <a:cs typeface="Arial"/>
              </a:rPr>
              <a:t>– </a:t>
            </a:r>
            <a:r>
              <a:rPr sz="1000" spc="-20" dirty="0">
                <a:latin typeface="Arial"/>
                <a:cs typeface="Arial"/>
              </a:rPr>
              <a:t>generador, estarán  provistos </a:t>
            </a:r>
            <a:r>
              <a:rPr sz="1000" spc="-10" dirty="0">
                <a:latin typeface="Arial"/>
                <a:cs typeface="Arial"/>
              </a:rPr>
              <a:t>de </a:t>
            </a:r>
            <a:r>
              <a:rPr sz="1000" spc="-20" dirty="0">
                <a:latin typeface="Arial"/>
                <a:cs typeface="Arial"/>
              </a:rPr>
              <a:t>aislación </a:t>
            </a:r>
            <a:r>
              <a:rPr sz="1000" spc="-15" dirty="0">
                <a:latin typeface="Arial"/>
                <a:cs typeface="Arial"/>
              </a:rPr>
              <a:t>Clase</a:t>
            </a:r>
            <a:r>
              <a:rPr sz="1000" spc="-110" dirty="0">
                <a:latin typeface="Arial"/>
                <a:cs typeface="Arial"/>
              </a:rPr>
              <a:t> </a:t>
            </a:r>
            <a:r>
              <a:rPr sz="1000" spc="-20" dirty="0">
                <a:latin typeface="Arial"/>
                <a:cs typeface="Arial"/>
              </a:rPr>
              <a:t>II.</a:t>
            </a:r>
            <a:endParaRPr sz="1000">
              <a:latin typeface="Arial"/>
              <a:cs typeface="Arial"/>
            </a:endParaRPr>
          </a:p>
          <a:p>
            <a:pPr marL="12700" marR="7620" algn="just">
              <a:lnSpc>
                <a:spcPts val="1150"/>
              </a:lnSpc>
              <a:spcBef>
                <a:spcPts val="305"/>
              </a:spcBef>
            </a:pPr>
            <a:r>
              <a:rPr sz="1000" spc="-15" dirty="0">
                <a:latin typeface="Arial"/>
                <a:cs typeface="Arial"/>
              </a:rPr>
              <a:t>Los</a:t>
            </a:r>
            <a:r>
              <a:rPr sz="1000" spc="-40" dirty="0">
                <a:latin typeface="Arial"/>
                <a:cs typeface="Arial"/>
              </a:rPr>
              <a:t> </a:t>
            </a:r>
            <a:r>
              <a:rPr sz="1000" spc="-20" dirty="0">
                <a:latin typeface="Arial"/>
                <a:cs typeface="Arial"/>
              </a:rPr>
              <a:t>circuitos</a:t>
            </a:r>
            <a:r>
              <a:rPr sz="1000" spc="-40" dirty="0">
                <a:latin typeface="Arial"/>
                <a:cs typeface="Arial"/>
              </a:rPr>
              <a:t> </a:t>
            </a:r>
            <a:r>
              <a:rPr sz="1000" spc="-20" dirty="0">
                <a:latin typeface="Arial"/>
                <a:cs typeface="Arial"/>
              </a:rPr>
              <a:t>secundarios</a:t>
            </a:r>
            <a:r>
              <a:rPr sz="1000" spc="-35"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MBTS</a:t>
            </a:r>
            <a:r>
              <a:rPr sz="1000" spc="-35" dirty="0">
                <a:latin typeface="Arial"/>
                <a:cs typeface="Arial"/>
              </a:rPr>
              <a:t> </a:t>
            </a:r>
            <a:r>
              <a:rPr sz="1000" dirty="0">
                <a:latin typeface="Arial"/>
                <a:cs typeface="Arial"/>
              </a:rPr>
              <a:t>o</a:t>
            </a:r>
            <a:r>
              <a:rPr sz="1000" spc="-35" dirty="0">
                <a:latin typeface="Arial"/>
                <a:cs typeface="Arial"/>
              </a:rPr>
              <a:t> </a:t>
            </a:r>
            <a:r>
              <a:rPr sz="1000" spc="-15" dirty="0">
                <a:latin typeface="Arial"/>
                <a:cs typeface="Arial"/>
              </a:rPr>
              <a:t>sus</a:t>
            </a:r>
            <a:r>
              <a:rPr sz="1000" spc="-30" dirty="0">
                <a:latin typeface="Arial"/>
                <a:cs typeface="Arial"/>
              </a:rPr>
              <a:t> </a:t>
            </a:r>
            <a:r>
              <a:rPr sz="1000" spc="-20" dirty="0">
                <a:latin typeface="Arial"/>
                <a:cs typeface="Arial"/>
              </a:rPr>
              <a:t>partes</a:t>
            </a:r>
            <a:r>
              <a:rPr sz="1000" spc="-35" dirty="0">
                <a:latin typeface="Arial"/>
                <a:cs typeface="Arial"/>
              </a:rPr>
              <a:t> </a:t>
            </a:r>
            <a:r>
              <a:rPr sz="1000" spc="-20" dirty="0">
                <a:latin typeface="Arial"/>
                <a:cs typeface="Arial"/>
              </a:rPr>
              <a:t>activas</a:t>
            </a:r>
            <a:r>
              <a:rPr sz="1000" spc="-30" dirty="0">
                <a:latin typeface="Arial"/>
                <a:cs typeface="Arial"/>
              </a:rPr>
              <a:t> </a:t>
            </a:r>
            <a:r>
              <a:rPr sz="1000" spc="-10" dirty="0">
                <a:latin typeface="Arial"/>
                <a:cs typeface="Arial"/>
              </a:rPr>
              <a:t>no</a:t>
            </a:r>
            <a:r>
              <a:rPr sz="1000" spc="-40" dirty="0">
                <a:latin typeface="Arial"/>
                <a:cs typeface="Arial"/>
              </a:rPr>
              <a:t> </a:t>
            </a:r>
            <a:r>
              <a:rPr sz="1000" spc="-15" dirty="0">
                <a:latin typeface="Arial"/>
                <a:cs typeface="Arial"/>
              </a:rPr>
              <a:t>deben</a:t>
            </a:r>
            <a:r>
              <a:rPr sz="1000" spc="-30" dirty="0">
                <a:latin typeface="Arial"/>
                <a:cs typeface="Arial"/>
              </a:rPr>
              <a:t> </a:t>
            </a:r>
            <a:r>
              <a:rPr sz="1000" spc="-15" dirty="0">
                <a:latin typeface="Arial"/>
                <a:cs typeface="Arial"/>
              </a:rPr>
              <a:t>ser</a:t>
            </a:r>
            <a:r>
              <a:rPr sz="1000" spc="-35" dirty="0">
                <a:latin typeface="Arial"/>
                <a:cs typeface="Arial"/>
              </a:rPr>
              <a:t> </a:t>
            </a:r>
            <a:r>
              <a:rPr sz="1000" spc="-20" dirty="0">
                <a:latin typeface="Arial"/>
                <a:cs typeface="Arial"/>
              </a:rPr>
              <a:t>conectados</a:t>
            </a:r>
            <a:r>
              <a:rPr sz="1000" spc="-30" dirty="0">
                <a:latin typeface="Arial"/>
                <a:cs typeface="Arial"/>
              </a:rPr>
              <a:t> </a:t>
            </a:r>
            <a:r>
              <a:rPr sz="1000" dirty="0">
                <a:latin typeface="Arial"/>
                <a:cs typeface="Arial"/>
              </a:rPr>
              <a:t>a</a:t>
            </a:r>
            <a:r>
              <a:rPr sz="1000" spc="-35" dirty="0">
                <a:latin typeface="Arial"/>
                <a:cs typeface="Arial"/>
              </a:rPr>
              <a:t> </a:t>
            </a:r>
            <a:r>
              <a:rPr sz="1000" spc="-20" dirty="0">
                <a:latin typeface="Arial"/>
                <a:cs typeface="Arial"/>
              </a:rPr>
              <a:t>tierra,</a:t>
            </a:r>
            <a:r>
              <a:rPr sz="1000" spc="-30" dirty="0">
                <a:latin typeface="Arial"/>
                <a:cs typeface="Arial"/>
              </a:rPr>
              <a:t> </a:t>
            </a:r>
            <a:r>
              <a:rPr sz="1000" spc="-10" dirty="0">
                <a:latin typeface="Arial"/>
                <a:cs typeface="Arial"/>
              </a:rPr>
              <a:t>ni</a:t>
            </a:r>
            <a:r>
              <a:rPr sz="1000" spc="-35" dirty="0">
                <a:latin typeface="Arial"/>
                <a:cs typeface="Arial"/>
              </a:rPr>
              <a:t> </a:t>
            </a:r>
            <a:r>
              <a:rPr sz="1000" dirty="0">
                <a:latin typeface="Arial"/>
                <a:cs typeface="Arial"/>
              </a:rPr>
              <a:t>a</a:t>
            </a:r>
            <a:r>
              <a:rPr sz="1000" spc="-30" dirty="0">
                <a:latin typeface="Arial"/>
                <a:cs typeface="Arial"/>
              </a:rPr>
              <a:t> </a:t>
            </a:r>
            <a:r>
              <a:rPr sz="1000" spc="-15" dirty="0">
                <a:latin typeface="Arial"/>
                <a:cs typeface="Arial"/>
              </a:rPr>
              <a:t>las</a:t>
            </a:r>
            <a:r>
              <a:rPr sz="1000" spc="-35" dirty="0">
                <a:latin typeface="Arial"/>
                <a:cs typeface="Arial"/>
              </a:rPr>
              <a:t> </a:t>
            </a:r>
            <a:r>
              <a:rPr sz="1000" spc="-20" dirty="0">
                <a:latin typeface="Arial"/>
                <a:cs typeface="Arial"/>
              </a:rPr>
              <a:t>partes</a:t>
            </a:r>
            <a:r>
              <a:rPr sz="1000" spc="-30" dirty="0">
                <a:latin typeface="Arial"/>
                <a:cs typeface="Arial"/>
              </a:rPr>
              <a:t> </a:t>
            </a:r>
            <a:r>
              <a:rPr sz="1000" spc="-20" dirty="0">
                <a:latin typeface="Arial"/>
                <a:cs typeface="Arial"/>
              </a:rPr>
              <a:t>activas,  </a:t>
            </a:r>
            <a:r>
              <a:rPr sz="1000" spc="-10" dirty="0">
                <a:latin typeface="Arial"/>
                <a:cs typeface="Arial"/>
              </a:rPr>
              <a:t>ni</a:t>
            </a:r>
            <a:r>
              <a:rPr sz="1000" spc="-40" dirty="0">
                <a:latin typeface="Arial"/>
                <a:cs typeface="Arial"/>
              </a:rPr>
              <a:t> </a:t>
            </a:r>
            <a:r>
              <a:rPr sz="1000" dirty="0">
                <a:latin typeface="Arial"/>
                <a:cs typeface="Arial"/>
              </a:rPr>
              <a:t>a</a:t>
            </a:r>
            <a:r>
              <a:rPr sz="1000" spc="-40" dirty="0">
                <a:latin typeface="Arial"/>
                <a:cs typeface="Arial"/>
              </a:rPr>
              <a:t> </a:t>
            </a:r>
            <a:r>
              <a:rPr sz="1000" spc="-20" dirty="0">
                <a:latin typeface="Arial"/>
                <a:cs typeface="Arial"/>
              </a:rPr>
              <a:t>conductores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protección</a:t>
            </a:r>
            <a:r>
              <a:rPr sz="1000" spc="-40" dirty="0">
                <a:latin typeface="Arial"/>
                <a:cs typeface="Arial"/>
              </a:rPr>
              <a:t> </a:t>
            </a:r>
            <a:r>
              <a:rPr sz="1000" spc="-20" dirty="0">
                <a:latin typeface="Arial"/>
                <a:cs typeface="Arial"/>
              </a:rPr>
              <a:t>pertenecientes</a:t>
            </a:r>
            <a:r>
              <a:rPr sz="1000" spc="-40" dirty="0">
                <a:latin typeface="Arial"/>
                <a:cs typeface="Arial"/>
              </a:rPr>
              <a:t> </a:t>
            </a:r>
            <a:r>
              <a:rPr sz="1000" dirty="0">
                <a:latin typeface="Arial"/>
                <a:cs typeface="Arial"/>
              </a:rPr>
              <a:t>a</a:t>
            </a:r>
            <a:r>
              <a:rPr sz="1000" spc="-40" dirty="0">
                <a:latin typeface="Arial"/>
                <a:cs typeface="Arial"/>
              </a:rPr>
              <a:t> </a:t>
            </a:r>
            <a:r>
              <a:rPr sz="1000" spc="-15" dirty="0">
                <a:latin typeface="Arial"/>
                <a:cs typeface="Arial"/>
              </a:rPr>
              <a:t>otros</a:t>
            </a:r>
            <a:r>
              <a:rPr sz="1000" spc="-40" dirty="0">
                <a:latin typeface="Arial"/>
                <a:cs typeface="Arial"/>
              </a:rPr>
              <a:t> </a:t>
            </a:r>
            <a:r>
              <a:rPr sz="1000" spc="-20" dirty="0">
                <a:latin typeface="Arial"/>
                <a:cs typeface="Arial"/>
              </a:rPr>
              <a:t>circuitos.</a:t>
            </a:r>
            <a:endParaRPr sz="1000">
              <a:latin typeface="Arial"/>
              <a:cs typeface="Arial"/>
            </a:endParaRPr>
          </a:p>
          <a:p>
            <a:pPr marL="12700" marR="6985" algn="just">
              <a:lnSpc>
                <a:spcPts val="1150"/>
              </a:lnSpc>
              <a:spcBef>
                <a:spcPts val="300"/>
              </a:spcBef>
            </a:pPr>
            <a:r>
              <a:rPr sz="1000" spc="-10" dirty="0">
                <a:latin typeface="Arial"/>
                <a:cs typeface="Arial"/>
              </a:rPr>
              <a:t>En </a:t>
            </a:r>
            <a:r>
              <a:rPr sz="1000" spc="-20" dirty="0">
                <a:latin typeface="Arial"/>
                <a:cs typeface="Arial"/>
              </a:rPr>
              <a:t>particular, </a:t>
            </a:r>
            <a:r>
              <a:rPr sz="1000" spc="-10" dirty="0">
                <a:latin typeface="Arial"/>
                <a:cs typeface="Arial"/>
              </a:rPr>
              <a:t>es </a:t>
            </a:r>
            <a:r>
              <a:rPr sz="1000" spc="-20" dirty="0">
                <a:latin typeface="Arial"/>
                <a:cs typeface="Arial"/>
              </a:rPr>
              <a:t>necesaria </a:t>
            </a:r>
            <a:r>
              <a:rPr sz="1000" spc="-15" dirty="0">
                <a:latin typeface="Arial"/>
                <a:cs typeface="Arial"/>
              </a:rPr>
              <a:t>una </a:t>
            </a:r>
            <a:r>
              <a:rPr sz="1000" spc="-20" dirty="0">
                <a:latin typeface="Arial"/>
                <a:cs typeface="Arial"/>
              </a:rPr>
              <a:t>separación eléctrica </a:t>
            </a:r>
            <a:r>
              <a:rPr sz="1000" spc="-15" dirty="0">
                <a:latin typeface="Arial"/>
                <a:cs typeface="Arial"/>
              </a:rPr>
              <a:t>por </a:t>
            </a:r>
            <a:r>
              <a:rPr sz="1000" spc="-10" dirty="0">
                <a:latin typeface="Arial"/>
                <a:cs typeface="Arial"/>
              </a:rPr>
              <a:t>lo </a:t>
            </a:r>
            <a:r>
              <a:rPr sz="1000" spc="-15" dirty="0">
                <a:latin typeface="Arial"/>
                <a:cs typeface="Arial"/>
              </a:rPr>
              <a:t>menos </a:t>
            </a:r>
            <a:r>
              <a:rPr sz="1000" spc="-20" dirty="0">
                <a:latin typeface="Arial"/>
                <a:cs typeface="Arial"/>
              </a:rPr>
              <a:t>equivalente </a:t>
            </a:r>
            <a:r>
              <a:rPr sz="1000" dirty="0">
                <a:latin typeface="Arial"/>
                <a:cs typeface="Arial"/>
              </a:rPr>
              <a:t>a </a:t>
            </a:r>
            <a:r>
              <a:rPr sz="1000" spc="-20" dirty="0">
                <a:latin typeface="Arial"/>
                <a:cs typeface="Arial"/>
              </a:rPr>
              <a:t>aquella prevista </a:t>
            </a:r>
            <a:r>
              <a:rPr sz="1000" spc="-15" dirty="0">
                <a:latin typeface="Arial"/>
                <a:cs typeface="Arial"/>
              </a:rPr>
              <a:t>entre los </a:t>
            </a:r>
            <a:r>
              <a:rPr sz="1000" spc="-20" dirty="0">
                <a:latin typeface="Arial"/>
                <a:cs typeface="Arial"/>
              </a:rPr>
              <a:t>arro-  llamientos primarios </a:t>
            </a:r>
            <a:r>
              <a:rPr sz="1000" dirty="0">
                <a:latin typeface="Arial"/>
                <a:cs typeface="Arial"/>
              </a:rPr>
              <a:t>y </a:t>
            </a:r>
            <a:r>
              <a:rPr sz="1000" spc="-20" dirty="0">
                <a:latin typeface="Arial"/>
                <a:cs typeface="Arial"/>
              </a:rPr>
              <a:t>secundarios </a:t>
            </a:r>
            <a:r>
              <a:rPr sz="1000" spc="-10" dirty="0">
                <a:latin typeface="Arial"/>
                <a:cs typeface="Arial"/>
              </a:rPr>
              <a:t>de un </a:t>
            </a:r>
            <a:r>
              <a:rPr sz="1000" spc="-20" dirty="0">
                <a:latin typeface="Arial"/>
                <a:cs typeface="Arial"/>
              </a:rPr>
              <a:t>transformador </a:t>
            </a:r>
            <a:r>
              <a:rPr sz="1000" spc="-10" dirty="0">
                <a:latin typeface="Arial"/>
                <a:cs typeface="Arial"/>
              </a:rPr>
              <a:t>de </a:t>
            </a:r>
            <a:r>
              <a:rPr sz="1000" spc="-20" dirty="0">
                <a:latin typeface="Arial"/>
                <a:cs typeface="Arial"/>
              </a:rPr>
              <a:t>seguridad, </a:t>
            </a:r>
            <a:r>
              <a:rPr sz="1000" spc="-10" dirty="0">
                <a:latin typeface="Arial"/>
                <a:cs typeface="Arial"/>
              </a:rPr>
              <a:t>en </a:t>
            </a:r>
            <a:r>
              <a:rPr sz="1000" spc="-15" dirty="0">
                <a:latin typeface="Arial"/>
                <a:cs typeface="Arial"/>
              </a:rPr>
              <a:t>todos los </a:t>
            </a:r>
            <a:r>
              <a:rPr sz="1000" spc="-20" dirty="0">
                <a:latin typeface="Arial"/>
                <a:cs typeface="Arial"/>
              </a:rPr>
              <a:t>equipamientos (materiales)  eléctricos, tales </a:t>
            </a:r>
            <a:r>
              <a:rPr sz="1000" spc="-15" dirty="0">
                <a:latin typeface="Arial"/>
                <a:cs typeface="Arial"/>
              </a:rPr>
              <a:t>como </a:t>
            </a:r>
            <a:r>
              <a:rPr sz="1000" spc="-20" dirty="0">
                <a:latin typeface="Arial"/>
                <a:cs typeface="Arial"/>
              </a:rPr>
              <a:t>relés, contactores, interruptores auxiliares </a:t>
            </a:r>
            <a:r>
              <a:rPr sz="1000" dirty="0">
                <a:latin typeface="Arial"/>
                <a:cs typeface="Arial"/>
              </a:rPr>
              <a:t>y </a:t>
            </a:r>
            <a:r>
              <a:rPr sz="1000" spc="-15" dirty="0">
                <a:latin typeface="Arial"/>
                <a:cs typeface="Arial"/>
              </a:rPr>
              <a:t>entre las </a:t>
            </a:r>
            <a:r>
              <a:rPr sz="1000" spc="-20" dirty="0">
                <a:latin typeface="Arial"/>
                <a:cs typeface="Arial"/>
              </a:rPr>
              <a:t>partes activas </a:t>
            </a:r>
            <a:r>
              <a:rPr sz="1000" spc="-10" dirty="0">
                <a:latin typeface="Arial"/>
                <a:cs typeface="Arial"/>
              </a:rPr>
              <a:t>de un </a:t>
            </a:r>
            <a:r>
              <a:rPr sz="1000" spc="-20" dirty="0">
                <a:latin typeface="Arial"/>
                <a:cs typeface="Arial"/>
              </a:rPr>
              <a:t>circuito secun-  </a:t>
            </a:r>
            <a:r>
              <a:rPr sz="1000" spc="-15" dirty="0">
                <a:latin typeface="Arial"/>
                <a:cs typeface="Arial"/>
              </a:rPr>
              <a:t>dario</a:t>
            </a:r>
            <a:r>
              <a:rPr sz="1000" spc="-40" dirty="0">
                <a:latin typeface="Arial"/>
                <a:cs typeface="Arial"/>
              </a:rPr>
              <a:t> </a:t>
            </a:r>
            <a:r>
              <a:rPr sz="1000" dirty="0">
                <a:latin typeface="Arial"/>
                <a:cs typeface="Arial"/>
              </a:rPr>
              <a:t>y</a:t>
            </a:r>
            <a:r>
              <a:rPr sz="1000" spc="-40" dirty="0">
                <a:latin typeface="Arial"/>
                <a:cs typeface="Arial"/>
              </a:rPr>
              <a:t> </a:t>
            </a:r>
            <a:r>
              <a:rPr sz="1000" spc="-15" dirty="0">
                <a:latin typeface="Arial"/>
                <a:cs typeface="Arial"/>
              </a:rPr>
              <a:t>una</a:t>
            </a:r>
            <a:r>
              <a:rPr sz="1000" spc="-40" dirty="0">
                <a:latin typeface="Arial"/>
                <a:cs typeface="Arial"/>
              </a:rPr>
              <a:t> </a:t>
            </a:r>
            <a:r>
              <a:rPr sz="1000" spc="-15" dirty="0">
                <a:latin typeface="Arial"/>
                <a:cs typeface="Arial"/>
              </a:rPr>
              <a:t>parte</a:t>
            </a:r>
            <a:r>
              <a:rPr sz="1000" spc="-40" dirty="0">
                <a:latin typeface="Arial"/>
                <a:cs typeface="Arial"/>
              </a:rPr>
              <a:t> </a:t>
            </a:r>
            <a:r>
              <a:rPr sz="1000" spc="-20" dirty="0">
                <a:latin typeface="Arial"/>
                <a:cs typeface="Arial"/>
              </a:rPr>
              <a:t>cualquiera</a:t>
            </a:r>
            <a:r>
              <a:rPr sz="1000" spc="-40" dirty="0">
                <a:latin typeface="Arial"/>
                <a:cs typeface="Arial"/>
              </a:rPr>
              <a:t> </a:t>
            </a:r>
            <a:r>
              <a:rPr sz="1000" spc="-10" dirty="0">
                <a:latin typeface="Arial"/>
                <a:cs typeface="Arial"/>
              </a:rPr>
              <a:t>de</a:t>
            </a:r>
            <a:r>
              <a:rPr sz="1000" spc="-40" dirty="0">
                <a:latin typeface="Arial"/>
                <a:cs typeface="Arial"/>
              </a:rPr>
              <a:t> </a:t>
            </a:r>
            <a:r>
              <a:rPr sz="1000" spc="-10" dirty="0">
                <a:latin typeface="Arial"/>
                <a:cs typeface="Arial"/>
              </a:rPr>
              <a:t>un</a:t>
            </a:r>
            <a:r>
              <a:rPr sz="1000" spc="-40" dirty="0">
                <a:latin typeface="Arial"/>
                <a:cs typeface="Arial"/>
              </a:rPr>
              <a:t> </a:t>
            </a:r>
            <a:r>
              <a:rPr sz="1000" spc="-20" dirty="0">
                <a:latin typeface="Arial"/>
                <a:cs typeface="Arial"/>
              </a:rPr>
              <a:t>circuito</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tensión</a:t>
            </a:r>
            <a:r>
              <a:rPr sz="1000" spc="-40" dirty="0">
                <a:latin typeface="Arial"/>
                <a:cs typeface="Arial"/>
              </a:rPr>
              <a:t> </a:t>
            </a:r>
            <a:r>
              <a:rPr sz="1000" spc="-15" dirty="0">
                <a:latin typeface="Arial"/>
                <a:cs typeface="Arial"/>
              </a:rPr>
              <a:t>más</a:t>
            </a:r>
            <a:r>
              <a:rPr sz="1000" spc="-40" dirty="0">
                <a:latin typeface="Arial"/>
                <a:cs typeface="Arial"/>
              </a:rPr>
              <a:t> </a:t>
            </a:r>
            <a:r>
              <a:rPr sz="1000" spc="-20" dirty="0">
                <a:latin typeface="Arial"/>
                <a:cs typeface="Arial"/>
              </a:rPr>
              <a:t>elevada.</a:t>
            </a:r>
            <a:endParaRPr sz="1000">
              <a:latin typeface="Arial"/>
              <a:cs typeface="Arial"/>
            </a:endParaRPr>
          </a:p>
          <a:p>
            <a:pPr marL="12700" marR="8255" algn="just">
              <a:lnSpc>
                <a:spcPts val="1150"/>
              </a:lnSpc>
              <a:spcBef>
                <a:spcPts val="310"/>
              </a:spcBef>
            </a:pPr>
            <a:r>
              <a:rPr sz="1000" spc="-15" dirty="0">
                <a:latin typeface="Arial"/>
                <a:cs typeface="Arial"/>
              </a:rPr>
              <a:t>Los</a:t>
            </a:r>
            <a:r>
              <a:rPr sz="1000" spc="-60" dirty="0">
                <a:latin typeface="Arial"/>
                <a:cs typeface="Arial"/>
              </a:rPr>
              <a:t> </a:t>
            </a:r>
            <a:r>
              <a:rPr sz="1000" spc="-20" dirty="0">
                <a:latin typeface="Arial"/>
                <a:cs typeface="Arial"/>
              </a:rPr>
              <a:t>conductores</a:t>
            </a:r>
            <a:r>
              <a:rPr sz="1000" spc="-55" dirty="0">
                <a:latin typeface="Arial"/>
                <a:cs typeface="Arial"/>
              </a:rPr>
              <a:t> </a:t>
            </a:r>
            <a:r>
              <a:rPr sz="1000" spc="-10" dirty="0">
                <a:latin typeface="Arial"/>
                <a:cs typeface="Arial"/>
              </a:rPr>
              <a:t>de</a:t>
            </a:r>
            <a:r>
              <a:rPr sz="1000" spc="-60" dirty="0">
                <a:latin typeface="Arial"/>
                <a:cs typeface="Arial"/>
              </a:rPr>
              <a:t> </a:t>
            </a:r>
            <a:r>
              <a:rPr sz="1000" spc="-15" dirty="0">
                <a:latin typeface="Arial"/>
                <a:cs typeface="Arial"/>
              </a:rPr>
              <a:t>todo</a:t>
            </a:r>
            <a:r>
              <a:rPr sz="1000" spc="-55" dirty="0">
                <a:latin typeface="Arial"/>
                <a:cs typeface="Arial"/>
              </a:rPr>
              <a:t> </a:t>
            </a:r>
            <a:r>
              <a:rPr sz="1000" spc="-20" dirty="0">
                <a:latin typeface="Arial"/>
                <a:cs typeface="Arial"/>
              </a:rPr>
              <a:t>circuito</a:t>
            </a:r>
            <a:r>
              <a:rPr sz="1000" spc="-60" dirty="0">
                <a:latin typeface="Arial"/>
                <a:cs typeface="Arial"/>
              </a:rPr>
              <a:t> </a:t>
            </a:r>
            <a:r>
              <a:rPr sz="1000" spc="-15" dirty="0">
                <a:latin typeface="Arial"/>
                <a:cs typeface="Arial"/>
              </a:rPr>
              <a:t>MBTS</a:t>
            </a:r>
            <a:r>
              <a:rPr sz="1000" spc="-55" dirty="0">
                <a:latin typeface="Arial"/>
                <a:cs typeface="Arial"/>
              </a:rPr>
              <a:t> </a:t>
            </a:r>
            <a:r>
              <a:rPr sz="1000" spc="-20" dirty="0">
                <a:latin typeface="Arial"/>
                <a:cs typeface="Arial"/>
              </a:rPr>
              <a:t>estarán</a:t>
            </a:r>
            <a:r>
              <a:rPr sz="1000" spc="-60" dirty="0">
                <a:latin typeface="Arial"/>
                <a:cs typeface="Arial"/>
              </a:rPr>
              <a:t> </a:t>
            </a:r>
            <a:r>
              <a:rPr sz="1000" spc="-20" dirty="0">
                <a:latin typeface="Arial"/>
                <a:cs typeface="Arial"/>
              </a:rPr>
              <a:t>separados</a:t>
            </a:r>
            <a:r>
              <a:rPr sz="1000" spc="-55" dirty="0">
                <a:latin typeface="Arial"/>
                <a:cs typeface="Arial"/>
              </a:rPr>
              <a:t> </a:t>
            </a:r>
            <a:r>
              <a:rPr sz="1000" spc="-10" dirty="0">
                <a:latin typeface="Arial"/>
                <a:cs typeface="Arial"/>
              </a:rPr>
              <a:t>de</a:t>
            </a:r>
            <a:r>
              <a:rPr sz="1000" spc="-60" dirty="0">
                <a:latin typeface="Arial"/>
                <a:cs typeface="Arial"/>
              </a:rPr>
              <a:t> </a:t>
            </a:r>
            <a:r>
              <a:rPr sz="1000" spc="-20" dirty="0">
                <a:latin typeface="Arial"/>
                <a:cs typeface="Arial"/>
              </a:rPr>
              <a:t>cualquier</a:t>
            </a:r>
            <a:r>
              <a:rPr sz="1000" spc="-55" dirty="0">
                <a:latin typeface="Arial"/>
                <a:cs typeface="Arial"/>
              </a:rPr>
              <a:t> </a:t>
            </a:r>
            <a:r>
              <a:rPr sz="1000" spc="-15" dirty="0">
                <a:latin typeface="Arial"/>
                <a:cs typeface="Arial"/>
              </a:rPr>
              <a:t>otro</a:t>
            </a:r>
            <a:r>
              <a:rPr sz="1000" spc="-60" dirty="0">
                <a:latin typeface="Arial"/>
                <a:cs typeface="Arial"/>
              </a:rPr>
              <a:t> </a:t>
            </a:r>
            <a:r>
              <a:rPr sz="1000" spc="-20" dirty="0">
                <a:latin typeface="Arial"/>
                <a:cs typeface="Arial"/>
              </a:rPr>
              <a:t>circuito;</a:t>
            </a:r>
            <a:r>
              <a:rPr sz="1000" spc="-55" dirty="0">
                <a:latin typeface="Arial"/>
                <a:cs typeface="Arial"/>
              </a:rPr>
              <a:t> </a:t>
            </a:r>
            <a:r>
              <a:rPr sz="1000" spc="-10" dirty="0">
                <a:latin typeface="Arial"/>
                <a:cs typeface="Arial"/>
              </a:rPr>
              <a:t>si</a:t>
            </a:r>
            <a:r>
              <a:rPr sz="1000" spc="-60" dirty="0">
                <a:latin typeface="Arial"/>
                <a:cs typeface="Arial"/>
              </a:rPr>
              <a:t> </a:t>
            </a:r>
            <a:r>
              <a:rPr sz="1000" spc="-15" dirty="0">
                <a:latin typeface="Arial"/>
                <a:cs typeface="Arial"/>
              </a:rPr>
              <a:t>esto</a:t>
            </a:r>
            <a:r>
              <a:rPr sz="1000" spc="-55" dirty="0">
                <a:latin typeface="Arial"/>
                <a:cs typeface="Arial"/>
              </a:rPr>
              <a:t> </a:t>
            </a:r>
            <a:r>
              <a:rPr sz="1000" spc="-10" dirty="0">
                <a:latin typeface="Arial"/>
                <a:cs typeface="Arial"/>
              </a:rPr>
              <a:t>no</a:t>
            </a:r>
            <a:r>
              <a:rPr sz="1000" spc="-60" dirty="0">
                <a:latin typeface="Arial"/>
                <a:cs typeface="Arial"/>
              </a:rPr>
              <a:t> </a:t>
            </a:r>
            <a:r>
              <a:rPr sz="1000" spc="-15" dirty="0">
                <a:latin typeface="Arial"/>
                <a:cs typeface="Arial"/>
              </a:rPr>
              <a:t>fuera</a:t>
            </a:r>
            <a:r>
              <a:rPr sz="1000" spc="-55" dirty="0">
                <a:latin typeface="Arial"/>
                <a:cs typeface="Arial"/>
              </a:rPr>
              <a:t> </a:t>
            </a:r>
            <a:r>
              <a:rPr sz="1000" spc="-20" dirty="0">
                <a:latin typeface="Arial"/>
                <a:cs typeface="Arial"/>
              </a:rPr>
              <a:t>posible,</a:t>
            </a:r>
            <a:r>
              <a:rPr sz="1000" spc="-60" dirty="0">
                <a:latin typeface="Arial"/>
                <a:cs typeface="Arial"/>
              </a:rPr>
              <a:t> </a:t>
            </a:r>
            <a:r>
              <a:rPr sz="1000" spc="-20" dirty="0">
                <a:latin typeface="Arial"/>
                <a:cs typeface="Arial"/>
              </a:rPr>
              <a:t>será  satisfecha</a:t>
            </a:r>
            <a:r>
              <a:rPr sz="1000" spc="-40" dirty="0">
                <a:latin typeface="Arial"/>
                <a:cs typeface="Arial"/>
              </a:rPr>
              <a:t> </a:t>
            </a:r>
            <a:r>
              <a:rPr sz="1000" spc="-15" dirty="0">
                <a:latin typeface="Arial"/>
                <a:cs typeface="Arial"/>
              </a:rPr>
              <a:t>por</a:t>
            </a:r>
            <a:r>
              <a:rPr sz="1000" spc="-40" dirty="0">
                <a:latin typeface="Arial"/>
                <a:cs typeface="Arial"/>
              </a:rPr>
              <a:t> </a:t>
            </a:r>
            <a:r>
              <a:rPr sz="1000" spc="-10" dirty="0">
                <a:latin typeface="Arial"/>
                <a:cs typeface="Arial"/>
              </a:rPr>
              <a:t>lo</a:t>
            </a:r>
            <a:r>
              <a:rPr sz="1000" spc="-40" dirty="0">
                <a:latin typeface="Arial"/>
                <a:cs typeface="Arial"/>
              </a:rPr>
              <a:t> </a:t>
            </a:r>
            <a:r>
              <a:rPr sz="1000" spc="-15" dirty="0">
                <a:latin typeface="Arial"/>
                <a:cs typeface="Arial"/>
              </a:rPr>
              <a:t>menos</a:t>
            </a:r>
            <a:r>
              <a:rPr sz="1000" spc="-40" dirty="0">
                <a:latin typeface="Arial"/>
                <a:cs typeface="Arial"/>
              </a:rPr>
              <a:t> </a:t>
            </a:r>
            <a:r>
              <a:rPr sz="1000" spc="-15" dirty="0">
                <a:latin typeface="Arial"/>
                <a:cs typeface="Arial"/>
              </a:rPr>
              <a:t>una</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siguientes</a:t>
            </a:r>
            <a:r>
              <a:rPr sz="1000" spc="-40" dirty="0">
                <a:latin typeface="Arial"/>
                <a:cs typeface="Arial"/>
              </a:rPr>
              <a:t> </a:t>
            </a:r>
            <a:r>
              <a:rPr sz="1000" spc="-20" dirty="0">
                <a:latin typeface="Arial"/>
                <a:cs typeface="Arial"/>
              </a:rPr>
              <a:t>condiciones:</a:t>
            </a:r>
            <a:endParaRPr sz="1000">
              <a:latin typeface="Arial"/>
              <a:cs typeface="Arial"/>
            </a:endParaRPr>
          </a:p>
          <a:p>
            <a:pPr marL="466090" marR="6985" indent="-226695" algn="just">
              <a:lnSpc>
                <a:spcPts val="1150"/>
              </a:lnSpc>
              <a:spcBef>
                <a:spcPts val="380"/>
              </a:spcBef>
              <a:buFont typeface="Symbol"/>
              <a:buChar char=""/>
              <a:tabLst>
                <a:tab pos="470534" algn="l"/>
              </a:tabLst>
            </a:pPr>
            <a:r>
              <a:rPr sz="1000" spc="-20" dirty="0">
                <a:latin typeface="Arial"/>
                <a:cs typeface="Arial"/>
              </a:rPr>
              <a:t>Adicionalmente</a:t>
            </a:r>
            <a:r>
              <a:rPr sz="1000" spc="-55" dirty="0">
                <a:latin typeface="Arial"/>
                <a:cs typeface="Arial"/>
              </a:rPr>
              <a:t> </a:t>
            </a:r>
            <a:r>
              <a:rPr sz="1000" dirty="0">
                <a:latin typeface="Arial"/>
                <a:cs typeface="Arial"/>
              </a:rPr>
              <a:t>a</a:t>
            </a:r>
            <a:r>
              <a:rPr sz="1000" spc="-50" dirty="0">
                <a:latin typeface="Arial"/>
                <a:cs typeface="Arial"/>
              </a:rPr>
              <a:t> </a:t>
            </a:r>
            <a:r>
              <a:rPr sz="1000" spc="-10" dirty="0">
                <a:latin typeface="Arial"/>
                <a:cs typeface="Arial"/>
              </a:rPr>
              <a:t>su</a:t>
            </a:r>
            <a:r>
              <a:rPr sz="1000" spc="-55" dirty="0">
                <a:latin typeface="Arial"/>
                <a:cs typeface="Arial"/>
              </a:rPr>
              <a:t> </a:t>
            </a:r>
            <a:r>
              <a:rPr sz="1000" spc="-5" dirty="0">
                <a:latin typeface="Arial"/>
                <a:cs typeface="Arial"/>
              </a:rPr>
              <a:t>aislación</a:t>
            </a:r>
            <a:r>
              <a:rPr sz="1000" spc="-25" dirty="0">
                <a:latin typeface="Arial"/>
                <a:cs typeface="Arial"/>
              </a:rPr>
              <a:t> </a:t>
            </a:r>
            <a:r>
              <a:rPr sz="1000" dirty="0">
                <a:latin typeface="Arial"/>
                <a:cs typeface="Arial"/>
              </a:rPr>
              <a:t>básica,</a:t>
            </a:r>
            <a:r>
              <a:rPr sz="1000" spc="-55" dirty="0">
                <a:latin typeface="Arial"/>
                <a:cs typeface="Arial"/>
              </a:rPr>
              <a:t> </a:t>
            </a:r>
            <a:r>
              <a:rPr sz="1000" spc="-15" dirty="0">
                <a:latin typeface="Arial"/>
                <a:cs typeface="Arial"/>
              </a:rPr>
              <a:t>los</a:t>
            </a:r>
            <a:r>
              <a:rPr sz="1000" spc="-50" dirty="0">
                <a:latin typeface="Arial"/>
                <a:cs typeface="Arial"/>
              </a:rPr>
              <a:t> </a:t>
            </a:r>
            <a:r>
              <a:rPr sz="1000" spc="-20" dirty="0">
                <a:latin typeface="Arial"/>
                <a:cs typeface="Arial"/>
              </a:rPr>
              <a:t>conductores</a:t>
            </a:r>
            <a:r>
              <a:rPr sz="1000" spc="-5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los</a:t>
            </a:r>
            <a:r>
              <a:rPr sz="1000" spc="-45" dirty="0">
                <a:latin typeface="Arial"/>
                <a:cs typeface="Arial"/>
              </a:rPr>
              <a:t> </a:t>
            </a:r>
            <a:r>
              <a:rPr sz="1000" spc="-20" dirty="0">
                <a:latin typeface="Arial"/>
                <a:cs typeface="Arial"/>
              </a:rPr>
              <a:t>circuitos</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MBTS</a:t>
            </a:r>
            <a:r>
              <a:rPr sz="1000" spc="-45" dirty="0">
                <a:latin typeface="Arial"/>
                <a:cs typeface="Arial"/>
              </a:rPr>
              <a:t> </a:t>
            </a:r>
            <a:r>
              <a:rPr sz="1000" spc="-20" dirty="0">
                <a:latin typeface="Arial"/>
                <a:cs typeface="Arial"/>
              </a:rPr>
              <a:t>estarán</a:t>
            </a:r>
            <a:r>
              <a:rPr sz="1000" spc="-40" dirty="0">
                <a:latin typeface="Arial"/>
                <a:cs typeface="Arial"/>
              </a:rPr>
              <a:t> </a:t>
            </a:r>
            <a:r>
              <a:rPr sz="1000" spc="-20" dirty="0">
                <a:latin typeface="Arial"/>
                <a:cs typeface="Arial"/>
              </a:rPr>
              <a:t>munidos</a:t>
            </a:r>
            <a:r>
              <a:rPr sz="1000" spc="-45"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una  cubierta </a:t>
            </a:r>
            <a:r>
              <a:rPr sz="1000" dirty="0">
                <a:latin typeface="Arial"/>
                <a:cs typeface="Arial"/>
              </a:rPr>
              <a:t>o </a:t>
            </a:r>
            <a:r>
              <a:rPr sz="1000" spc="-20" dirty="0">
                <a:latin typeface="Arial"/>
                <a:cs typeface="Arial"/>
              </a:rPr>
              <a:t>envoltura </a:t>
            </a:r>
            <a:r>
              <a:rPr sz="1000" spc="-10" dirty="0">
                <a:latin typeface="Arial"/>
                <a:cs typeface="Arial"/>
              </a:rPr>
              <a:t>no </a:t>
            </a:r>
            <a:r>
              <a:rPr sz="1000" spc="-20" dirty="0">
                <a:latin typeface="Arial"/>
                <a:cs typeface="Arial"/>
              </a:rPr>
              <a:t>metálica </a:t>
            </a:r>
            <a:r>
              <a:rPr sz="1000" spc="-15" dirty="0">
                <a:latin typeface="Arial"/>
                <a:cs typeface="Arial"/>
              </a:rPr>
              <a:t>(este </a:t>
            </a:r>
            <a:r>
              <a:rPr sz="1000" spc="-20" dirty="0">
                <a:latin typeface="Arial"/>
                <a:cs typeface="Arial"/>
              </a:rPr>
              <a:t>requisito </a:t>
            </a:r>
            <a:r>
              <a:rPr sz="1000" spc="-15" dirty="0">
                <a:latin typeface="Arial"/>
                <a:cs typeface="Arial"/>
              </a:rPr>
              <a:t>está </a:t>
            </a:r>
            <a:r>
              <a:rPr sz="1000" spc="-20" dirty="0">
                <a:latin typeface="Arial"/>
                <a:cs typeface="Arial"/>
              </a:rPr>
              <a:t>cumplido </a:t>
            </a:r>
            <a:r>
              <a:rPr sz="1000" spc="-10" dirty="0">
                <a:latin typeface="Arial"/>
                <a:cs typeface="Arial"/>
              </a:rPr>
              <a:t>en </a:t>
            </a:r>
            <a:r>
              <a:rPr sz="1000" spc="-15" dirty="0">
                <a:latin typeface="Arial"/>
                <a:cs typeface="Arial"/>
              </a:rPr>
              <a:t>los </a:t>
            </a:r>
            <a:r>
              <a:rPr sz="1000" spc="-20" dirty="0">
                <a:latin typeface="Arial"/>
                <a:cs typeface="Arial"/>
              </a:rPr>
              <a:t>cables </a:t>
            </a:r>
            <a:r>
              <a:rPr sz="1000" spc="-15" dirty="0">
                <a:latin typeface="Arial"/>
                <a:cs typeface="Arial"/>
              </a:rPr>
              <a:t>que </a:t>
            </a:r>
            <a:r>
              <a:rPr sz="1000" spc="-20" dirty="0">
                <a:latin typeface="Arial"/>
                <a:cs typeface="Arial"/>
              </a:rPr>
              <a:t>cumplen </a:t>
            </a:r>
            <a:r>
              <a:rPr sz="1000" spc="-15" dirty="0">
                <a:latin typeface="Arial"/>
                <a:cs typeface="Arial"/>
              </a:rPr>
              <a:t>con las </a:t>
            </a:r>
            <a:r>
              <a:rPr sz="1000" spc="-20" dirty="0">
                <a:latin typeface="Arial"/>
                <a:cs typeface="Arial"/>
              </a:rPr>
              <a:t>normas  </a:t>
            </a:r>
            <a:r>
              <a:rPr sz="1000" spc="-15" dirty="0">
                <a:latin typeface="Arial"/>
                <a:cs typeface="Arial"/>
              </a:rPr>
              <a:t>IRAM 2178, IRAM 2268 </a:t>
            </a:r>
            <a:r>
              <a:rPr sz="1000" dirty="0">
                <a:latin typeface="Arial"/>
                <a:cs typeface="Arial"/>
              </a:rPr>
              <a:t>e </a:t>
            </a:r>
            <a:r>
              <a:rPr sz="1000" spc="-15" dirty="0">
                <a:latin typeface="Arial"/>
                <a:cs typeface="Arial"/>
              </a:rPr>
              <a:t>IRAM</a:t>
            </a:r>
            <a:r>
              <a:rPr sz="1000" spc="-185" dirty="0">
                <a:latin typeface="Arial"/>
                <a:cs typeface="Arial"/>
              </a:rPr>
              <a:t> </a:t>
            </a:r>
            <a:r>
              <a:rPr sz="1000" spc="-20" dirty="0">
                <a:latin typeface="Arial"/>
                <a:cs typeface="Arial"/>
              </a:rPr>
              <a:t>62266).</a:t>
            </a:r>
            <a:endParaRPr sz="1000">
              <a:latin typeface="Arial"/>
              <a:cs typeface="Arial"/>
            </a:endParaRPr>
          </a:p>
          <a:p>
            <a:pPr marL="466090" marR="7620" indent="-226695" algn="just">
              <a:lnSpc>
                <a:spcPts val="1150"/>
              </a:lnSpc>
              <a:spcBef>
                <a:spcPts val="385"/>
              </a:spcBef>
              <a:buFont typeface="Symbol"/>
              <a:buChar char=""/>
              <a:tabLst>
                <a:tab pos="470534" algn="l"/>
              </a:tabLst>
            </a:pPr>
            <a:r>
              <a:rPr sz="1000" spc="-15" dirty="0">
                <a:latin typeface="Arial"/>
                <a:cs typeface="Arial"/>
              </a:rPr>
              <a:t>Los </a:t>
            </a:r>
            <a:r>
              <a:rPr sz="1000" spc="-20" dirty="0">
                <a:latin typeface="Arial"/>
                <a:cs typeface="Arial"/>
              </a:rPr>
              <a:t>conductores </a:t>
            </a:r>
            <a:r>
              <a:rPr sz="1000" spc="-10" dirty="0">
                <a:latin typeface="Arial"/>
                <a:cs typeface="Arial"/>
              </a:rPr>
              <a:t>de </a:t>
            </a:r>
            <a:r>
              <a:rPr sz="1000" spc="-15" dirty="0">
                <a:latin typeface="Arial"/>
                <a:cs typeface="Arial"/>
              </a:rPr>
              <a:t>los </a:t>
            </a:r>
            <a:r>
              <a:rPr sz="1000" spc="-20" dirty="0">
                <a:latin typeface="Arial"/>
                <a:cs typeface="Arial"/>
              </a:rPr>
              <a:t>circuitos </a:t>
            </a:r>
            <a:r>
              <a:rPr sz="1000" spc="-15" dirty="0">
                <a:latin typeface="Arial"/>
                <a:cs typeface="Arial"/>
              </a:rPr>
              <a:t>con </a:t>
            </a:r>
            <a:r>
              <a:rPr sz="1000" spc="-20" dirty="0">
                <a:latin typeface="Arial"/>
                <a:cs typeface="Arial"/>
              </a:rPr>
              <a:t>tensiones diferentes estarán separados </a:t>
            </a:r>
            <a:r>
              <a:rPr sz="1000" spc="-15" dirty="0">
                <a:latin typeface="Arial"/>
                <a:cs typeface="Arial"/>
              </a:rPr>
              <a:t>por una </a:t>
            </a:r>
            <a:r>
              <a:rPr sz="1000" spc="-20" dirty="0">
                <a:latin typeface="Arial"/>
                <a:cs typeface="Arial"/>
              </a:rPr>
              <a:t>pantalla metálica  conectada </a:t>
            </a:r>
            <a:r>
              <a:rPr sz="1000" dirty="0">
                <a:latin typeface="Arial"/>
                <a:cs typeface="Arial"/>
              </a:rPr>
              <a:t>a</a:t>
            </a:r>
            <a:r>
              <a:rPr sz="1000" spc="-65" dirty="0">
                <a:latin typeface="Arial"/>
                <a:cs typeface="Arial"/>
              </a:rPr>
              <a:t> </a:t>
            </a:r>
            <a:r>
              <a:rPr sz="1000" spc="-20" dirty="0">
                <a:latin typeface="Arial"/>
                <a:cs typeface="Arial"/>
              </a:rPr>
              <a:t>tierra.</a:t>
            </a:r>
            <a:endParaRPr sz="1000">
              <a:latin typeface="Arial"/>
              <a:cs typeface="Arial"/>
            </a:endParaRPr>
          </a:p>
          <a:p>
            <a:pPr marL="466090" marR="6350" indent="-226695" algn="just">
              <a:lnSpc>
                <a:spcPts val="1150"/>
              </a:lnSpc>
              <a:spcBef>
                <a:spcPts val="384"/>
              </a:spcBef>
              <a:buFont typeface="Symbol"/>
              <a:buChar char=""/>
              <a:tabLst>
                <a:tab pos="470534" algn="l"/>
              </a:tabLst>
            </a:pPr>
            <a:r>
              <a:rPr sz="1000" spc="-10" dirty="0">
                <a:latin typeface="Arial"/>
                <a:cs typeface="Arial"/>
              </a:rPr>
              <a:t>Un </a:t>
            </a:r>
            <a:r>
              <a:rPr sz="1000" spc="-15" dirty="0">
                <a:latin typeface="Arial"/>
                <a:cs typeface="Arial"/>
              </a:rPr>
              <a:t>cable </a:t>
            </a:r>
            <a:r>
              <a:rPr sz="1000" spc="-20" dirty="0">
                <a:latin typeface="Arial"/>
                <a:cs typeface="Arial"/>
              </a:rPr>
              <a:t>multipolar </a:t>
            </a:r>
            <a:r>
              <a:rPr sz="1000" dirty="0">
                <a:latin typeface="Arial"/>
                <a:cs typeface="Arial"/>
              </a:rPr>
              <a:t>o </a:t>
            </a:r>
            <a:r>
              <a:rPr sz="1000" spc="-10" dirty="0">
                <a:latin typeface="Arial"/>
                <a:cs typeface="Arial"/>
              </a:rPr>
              <a:t>un </a:t>
            </a:r>
            <a:r>
              <a:rPr sz="1000" spc="-20" dirty="0">
                <a:latin typeface="Arial"/>
                <a:cs typeface="Arial"/>
              </a:rPr>
              <a:t>agrupamiento </a:t>
            </a:r>
            <a:r>
              <a:rPr sz="1000" spc="-10" dirty="0">
                <a:latin typeface="Arial"/>
                <a:cs typeface="Arial"/>
              </a:rPr>
              <a:t>de </a:t>
            </a:r>
            <a:r>
              <a:rPr sz="1000" spc="-20" dirty="0">
                <a:latin typeface="Arial"/>
                <a:cs typeface="Arial"/>
              </a:rPr>
              <a:t>conductores aislados </a:t>
            </a:r>
            <a:r>
              <a:rPr sz="1000" spc="-15" dirty="0">
                <a:latin typeface="Arial"/>
                <a:cs typeface="Arial"/>
              </a:rPr>
              <a:t>y/o </a:t>
            </a:r>
            <a:r>
              <a:rPr sz="1000" spc="-20" dirty="0">
                <a:latin typeface="Arial"/>
                <a:cs typeface="Arial"/>
              </a:rPr>
              <a:t>cables unipolares </a:t>
            </a:r>
            <a:r>
              <a:rPr sz="1000" spc="-15" dirty="0">
                <a:latin typeface="Arial"/>
                <a:cs typeface="Arial"/>
              </a:rPr>
              <a:t>puede </a:t>
            </a:r>
            <a:r>
              <a:rPr sz="1000" spc="-20" dirty="0">
                <a:latin typeface="Arial"/>
                <a:cs typeface="Arial"/>
              </a:rPr>
              <a:t>contener  circuitos </a:t>
            </a:r>
            <a:r>
              <a:rPr sz="1000" spc="-10" dirty="0">
                <a:latin typeface="Arial"/>
                <a:cs typeface="Arial"/>
              </a:rPr>
              <a:t>de </a:t>
            </a:r>
            <a:r>
              <a:rPr sz="1000" spc="-20" dirty="0">
                <a:latin typeface="Arial"/>
                <a:cs typeface="Arial"/>
              </a:rPr>
              <a:t>tensiones diferentes siempre </a:t>
            </a:r>
            <a:r>
              <a:rPr sz="1000" spc="-15" dirty="0">
                <a:latin typeface="Arial"/>
                <a:cs typeface="Arial"/>
              </a:rPr>
              <a:t>que </a:t>
            </a:r>
            <a:r>
              <a:rPr sz="1000" spc="-10" dirty="0">
                <a:latin typeface="Arial"/>
                <a:cs typeface="Arial"/>
              </a:rPr>
              <a:t>se </a:t>
            </a:r>
            <a:r>
              <a:rPr sz="1000" spc="-20" dirty="0">
                <a:latin typeface="Arial"/>
                <a:cs typeface="Arial"/>
              </a:rPr>
              <a:t>asegure </a:t>
            </a:r>
            <a:r>
              <a:rPr sz="1000" spc="-15" dirty="0">
                <a:latin typeface="Arial"/>
                <a:cs typeface="Arial"/>
              </a:rPr>
              <a:t>que los </a:t>
            </a:r>
            <a:r>
              <a:rPr sz="1000" spc="-20" dirty="0">
                <a:latin typeface="Arial"/>
                <a:cs typeface="Arial"/>
              </a:rPr>
              <a:t>conductores </a:t>
            </a:r>
            <a:r>
              <a:rPr sz="1000" spc="-10" dirty="0">
                <a:latin typeface="Arial"/>
                <a:cs typeface="Arial"/>
              </a:rPr>
              <a:t>de </a:t>
            </a:r>
            <a:r>
              <a:rPr sz="1000" spc="-15" dirty="0">
                <a:latin typeface="Arial"/>
                <a:cs typeface="Arial"/>
              </a:rPr>
              <a:t>los </a:t>
            </a:r>
            <a:r>
              <a:rPr sz="1000" spc="-20" dirty="0">
                <a:latin typeface="Arial"/>
                <a:cs typeface="Arial"/>
              </a:rPr>
              <a:t>circuitos </a:t>
            </a:r>
            <a:r>
              <a:rPr sz="1000" spc="-10" dirty="0">
                <a:latin typeface="Arial"/>
                <a:cs typeface="Arial"/>
              </a:rPr>
              <a:t>de </a:t>
            </a:r>
            <a:r>
              <a:rPr sz="1000" spc="-20" dirty="0">
                <a:latin typeface="Arial"/>
                <a:cs typeface="Arial"/>
              </a:rPr>
              <a:t>MBTS  </a:t>
            </a:r>
            <a:r>
              <a:rPr sz="1000" spc="-15" dirty="0">
                <a:latin typeface="Arial"/>
                <a:cs typeface="Arial"/>
              </a:rPr>
              <a:t>estén</a:t>
            </a:r>
            <a:r>
              <a:rPr sz="1000" spc="-35" dirty="0">
                <a:latin typeface="Arial"/>
                <a:cs typeface="Arial"/>
              </a:rPr>
              <a:t> </a:t>
            </a:r>
            <a:r>
              <a:rPr sz="1000" spc="-20" dirty="0">
                <a:latin typeface="Arial"/>
                <a:cs typeface="Arial"/>
              </a:rPr>
              <a:t>aislados</a:t>
            </a:r>
            <a:r>
              <a:rPr sz="1000" spc="-35" dirty="0">
                <a:latin typeface="Arial"/>
                <a:cs typeface="Arial"/>
              </a:rPr>
              <a:t> </a:t>
            </a:r>
            <a:r>
              <a:rPr sz="1000" spc="-10" dirty="0">
                <a:latin typeface="Arial"/>
                <a:cs typeface="Arial"/>
              </a:rPr>
              <a:t>ya</a:t>
            </a:r>
            <a:r>
              <a:rPr sz="1000" spc="-35" dirty="0">
                <a:latin typeface="Arial"/>
                <a:cs typeface="Arial"/>
              </a:rPr>
              <a:t> </a:t>
            </a:r>
            <a:r>
              <a:rPr sz="1000" spc="-15" dirty="0">
                <a:latin typeface="Arial"/>
                <a:cs typeface="Arial"/>
              </a:rPr>
              <a:t>sea</a:t>
            </a:r>
            <a:r>
              <a:rPr sz="1000" spc="-35" dirty="0">
                <a:latin typeface="Arial"/>
                <a:cs typeface="Arial"/>
              </a:rPr>
              <a:t> </a:t>
            </a:r>
            <a:r>
              <a:rPr sz="1000" spc="-20" dirty="0">
                <a:latin typeface="Arial"/>
                <a:cs typeface="Arial"/>
              </a:rPr>
              <a:t>individualmente</a:t>
            </a:r>
            <a:r>
              <a:rPr sz="1000" spc="-30" dirty="0">
                <a:latin typeface="Arial"/>
                <a:cs typeface="Arial"/>
              </a:rPr>
              <a:t> </a:t>
            </a:r>
            <a:r>
              <a:rPr sz="1000" dirty="0">
                <a:latin typeface="Arial"/>
                <a:cs typeface="Arial"/>
              </a:rPr>
              <a:t>o</a:t>
            </a:r>
            <a:r>
              <a:rPr sz="1000" spc="-35" dirty="0">
                <a:latin typeface="Arial"/>
                <a:cs typeface="Arial"/>
              </a:rPr>
              <a:t> </a:t>
            </a:r>
            <a:r>
              <a:rPr sz="1000" spc="-20" dirty="0">
                <a:latin typeface="Arial"/>
                <a:cs typeface="Arial"/>
              </a:rPr>
              <a:t>colectivamente</a:t>
            </a:r>
            <a:r>
              <a:rPr sz="1000" spc="-35" dirty="0">
                <a:latin typeface="Arial"/>
                <a:cs typeface="Arial"/>
              </a:rPr>
              <a:t> </a:t>
            </a:r>
            <a:r>
              <a:rPr sz="1000" spc="-15" dirty="0">
                <a:latin typeface="Arial"/>
                <a:cs typeface="Arial"/>
              </a:rPr>
              <a:t>para</a:t>
            </a:r>
            <a:r>
              <a:rPr sz="1000" spc="-35" dirty="0">
                <a:latin typeface="Arial"/>
                <a:cs typeface="Arial"/>
              </a:rPr>
              <a:t> </a:t>
            </a:r>
            <a:r>
              <a:rPr sz="1000" spc="-10" dirty="0">
                <a:latin typeface="Arial"/>
                <a:cs typeface="Arial"/>
              </a:rPr>
              <a:t>la</a:t>
            </a:r>
            <a:r>
              <a:rPr sz="1000" spc="-30" dirty="0">
                <a:latin typeface="Arial"/>
                <a:cs typeface="Arial"/>
              </a:rPr>
              <a:t> </a:t>
            </a:r>
            <a:r>
              <a:rPr sz="1000" spc="-20" dirty="0">
                <a:latin typeface="Arial"/>
                <a:cs typeface="Arial"/>
              </a:rPr>
              <a:t>tensión</a:t>
            </a:r>
            <a:r>
              <a:rPr sz="1000" spc="-35" dirty="0">
                <a:latin typeface="Arial"/>
                <a:cs typeface="Arial"/>
              </a:rPr>
              <a:t> </a:t>
            </a:r>
            <a:r>
              <a:rPr sz="1000" spc="-15" dirty="0">
                <a:latin typeface="Arial"/>
                <a:cs typeface="Arial"/>
              </a:rPr>
              <a:t>más</a:t>
            </a:r>
            <a:r>
              <a:rPr sz="1000" spc="-35" dirty="0">
                <a:latin typeface="Arial"/>
                <a:cs typeface="Arial"/>
              </a:rPr>
              <a:t> </a:t>
            </a:r>
            <a:r>
              <a:rPr sz="1000" spc="-20" dirty="0">
                <a:latin typeface="Arial"/>
                <a:cs typeface="Arial"/>
              </a:rPr>
              <a:t>elevada</a:t>
            </a:r>
            <a:r>
              <a:rPr sz="1000" spc="-35" dirty="0">
                <a:latin typeface="Arial"/>
                <a:cs typeface="Arial"/>
              </a:rPr>
              <a:t> </a:t>
            </a:r>
            <a:r>
              <a:rPr sz="1000" spc="-20" dirty="0">
                <a:latin typeface="Arial"/>
                <a:cs typeface="Arial"/>
              </a:rPr>
              <a:t>puesta</a:t>
            </a:r>
            <a:r>
              <a:rPr sz="1000" spc="-35" dirty="0">
                <a:latin typeface="Arial"/>
                <a:cs typeface="Arial"/>
              </a:rPr>
              <a:t> </a:t>
            </a:r>
            <a:r>
              <a:rPr sz="1000" spc="-10" dirty="0">
                <a:latin typeface="Arial"/>
                <a:cs typeface="Arial"/>
              </a:rPr>
              <a:t>en</a:t>
            </a:r>
            <a:r>
              <a:rPr sz="1000" spc="-30" dirty="0">
                <a:latin typeface="Arial"/>
                <a:cs typeface="Arial"/>
              </a:rPr>
              <a:t> </a:t>
            </a:r>
            <a:r>
              <a:rPr sz="1000" spc="-20" dirty="0">
                <a:latin typeface="Arial"/>
                <a:cs typeface="Arial"/>
              </a:rPr>
              <a:t>juego.</a:t>
            </a:r>
            <a:endParaRPr sz="1000">
              <a:latin typeface="Arial"/>
              <a:cs typeface="Arial"/>
            </a:endParaRPr>
          </a:p>
          <a:p>
            <a:pPr marL="12700" marR="5715" algn="just">
              <a:lnSpc>
                <a:spcPts val="1150"/>
              </a:lnSpc>
              <a:spcBef>
                <a:spcPts val="305"/>
              </a:spcBef>
            </a:pPr>
            <a:r>
              <a:rPr sz="1000" spc="-15" dirty="0">
                <a:latin typeface="Arial"/>
                <a:cs typeface="Arial"/>
              </a:rPr>
              <a:t>Las </a:t>
            </a:r>
            <a:r>
              <a:rPr sz="1000" spc="-20" dirty="0">
                <a:latin typeface="Arial"/>
                <a:cs typeface="Arial"/>
              </a:rPr>
              <a:t>fichas </a:t>
            </a:r>
            <a:r>
              <a:rPr sz="1000" dirty="0">
                <a:latin typeface="Arial"/>
                <a:cs typeface="Arial"/>
              </a:rPr>
              <a:t>y </a:t>
            </a:r>
            <a:r>
              <a:rPr sz="1000" spc="-20" dirty="0">
                <a:latin typeface="Arial"/>
                <a:cs typeface="Arial"/>
              </a:rPr>
              <a:t>tomacorrientes empleados </a:t>
            </a:r>
            <a:r>
              <a:rPr sz="1000" spc="-10" dirty="0">
                <a:latin typeface="Arial"/>
                <a:cs typeface="Arial"/>
              </a:rPr>
              <a:t>en </a:t>
            </a:r>
            <a:r>
              <a:rPr sz="1000" spc="-15" dirty="0">
                <a:latin typeface="Arial"/>
                <a:cs typeface="Arial"/>
              </a:rPr>
              <a:t>MBTS </a:t>
            </a:r>
            <a:r>
              <a:rPr sz="1000" spc="-10" dirty="0">
                <a:latin typeface="Arial"/>
                <a:cs typeface="Arial"/>
              </a:rPr>
              <a:t>no </a:t>
            </a:r>
            <a:r>
              <a:rPr sz="1000" spc="-15" dirty="0">
                <a:latin typeface="Arial"/>
                <a:cs typeface="Arial"/>
              </a:rPr>
              <a:t>deben </a:t>
            </a:r>
            <a:r>
              <a:rPr sz="1000" spc="-20" dirty="0">
                <a:latin typeface="Arial"/>
                <a:cs typeface="Arial"/>
              </a:rPr>
              <a:t>permitir </a:t>
            </a:r>
            <a:r>
              <a:rPr sz="1000" spc="-10" dirty="0">
                <a:latin typeface="Arial"/>
                <a:cs typeface="Arial"/>
              </a:rPr>
              <a:t>su </a:t>
            </a:r>
            <a:r>
              <a:rPr sz="1000" spc="-20" dirty="0">
                <a:latin typeface="Arial"/>
                <a:cs typeface="Arial"/>
              </a:rPr>
              <a:t>acoplamiento cuando pertenezcan </a:t>
            </a:r>
            <a:r>
              <a:rPr sz="1000" dirty="0">
                <a:latin typeface="Arial"/>
                <a:cs typeface="Arial"/>
              </a:rPr>
              <a:t>a  </a:t>
            </a:r>
            <a:r>
              <a:rPr sz="1000" spc="-20" dirty="0">
                <a:latin typeface="Arial"/>
                <a:cs typeface="Arial"/>
              </a:rPr>
              <a:t>tensiones diferentes </a:t>
            </a:r>
            <a:r>
              <a:rPr sz="1000" dirty="0">
                <a:latin typeface="Arial"/>
                <a:cs typeface="Arial"/>
              </a:rPr>
              <a:t>y </a:t>
            </a:r>
            <a:r>
              <a:rPr sz="1000" spc="-20" dirty="0">
                <a:latin typeface="Arial"/>
                <a:cs typeface="Arial"/>
              </a:rPr>
              <a:t>responderán </a:t>
            </a:r>
            <a:r>
              <a:rPr sz="1000" dirty="0">
                <a:latin typeface="Arial"/>
                <a:cs typeface="Arial"/>
              </a:rPr>
              <a:t>a </a:t>
            </a:r>
            <a:r>
              <a:rPr sz="1000" spc="-15" dirty="0">
                <a:latin typeface="Arial"/>
                <a:cs typeface="Arial"/>
              </a:rPr>
              <a:t>los </a:t>
            </a:r>
            <a:r>
              <a:rPr sz="1000" spc="-20" dirty="0">
                <a:latin typeface="Arial"/>
                <a:cs typeface="Arial"/>
              </a:rPr>
              <a:t>requisitos </a:t>
            </a:r>
            <a:r>
              <a:rPr sz="1000" spc="-10" dirty="0">
                <a:latin typeface="Arial"/>
                <a:cs typeface="Arial"/>
              </a:rPr>
              <a:t>de la </a:t>
            </a:r>
            <a:r>
              <a:rPr sz="1000" spc="-15" dirty="0">
                <a:latin typeface="Arial"/>
                <a:cs typeface="Arial"/>
              </a:rPr>
              <a:t>Norma </a:t>
            </a:r>
            <a:r>
              <a:rPr sz="1000" spc="-20" dirty="0">
                <a:latin typeface="Arial"/>
                <a:cs typeface="Arial"/>
              </a:rPr>
              <a:t>IRAM-IEC </a:t>
            </a:r>
            <a:r>
              <a:rPr sz="1000" spc="-15" dirty="0">
                <a:latin typeface="Arial"/>
                <a:cs typeface="Arial"/>
              </a:rPr>
              <a:t>60309 </a:t>
            </a:r>
            <a:r>
              <a:rPr sz="1000" dirty="0">
                <a:latin typeface="Arial"/>
                <a:cs typeface="Arial"/>
              </a:rPr>
              <a:t>o </a:t>
            </a:r>
            <a:r>
              <a:rPr sz="1000" spc="-15" dirty="0">
                <a:latin typeface="Arial"/>
                <a:cs typeface="Arial"/>
              </a:rPr>
              <a:t>IEC </a:t>
            </a:r>
            <a:r>
              <a:rPr sz="1000" spc="-20" dirty="0">
                <a:latin typeface="Arial"/>
                <a:cs typeface="Arial"/>
              </a:rPr>
              <a:t>60309. </a:t>
            </a:r>
            <a:r>
              <a:rPr sz="1000" spc="-15" dirty="0">
                <a:latin typeface="Arial"/>
                <a:cs typeface="Arial"/>
              </a:rPr>
              <a:t>Dado que </a:t>
            </a:r>
            <a:r>
              <a:rPr sz="1000" spc="-20" dirty="0">
                <a:latin typeface="Arial"/>
                <a:cs typeface="Arial"/>
              </a:rPr>
              <a:t>los  circuitos </a:t>
            </a:r>
            <a:r>
              <a:rPr sz="1000" spc="-15" dirty="0">
                <a:latin typeface="Arial"/>
                <a:cs typeface="Arial"/>
              </a:rPr>
              <a:t>MBTS </a:t>
            </a:r>
            <a:r>
              <a:rPr sz="1000" spc="-10" dirty="0">
                <a:latin typeface="Arial"/>
                <a:cs typeface="Arial"/>
              </a:rPr>
              <a:t>no </a:t>
            </a:r>
            <a:r>
              <a:rPr sz="1000" spc="-15" dirty="0">
                <a:latin typeface="Arial"/>
                <a:cs typeface="Arial"/>
              </a:rPr>
              <a:t>deben </a:t>
            </a:r>
            <a:r>
              <a:rPr sz="1000" spc="-20" dirty="0">
                <a:latin typeface="Arial"/>
                <a:cs typeface="Arial"/>
              </a:rPr>
              <a:t>incorporar conductor </a:t>
            </a:r>
            <a:r>
              <a:rPr sz="1000" spc="-10" dirty="0">
                <a:latin typeface="Arial"/>
                <a:cs typeface="Arial"/>
              </a:rPr>
              <a:t>de </a:t>
            </a:r>
            <a:r>
              <a:rPr sz="1000" spc="-20" dirty="0">
                <a:latin typeface="Arial"/>
                <a:cs typeface="Arial"/>
              </a:rPr>
              <a:t>protección, </a:t>
            </a:r>
            <a:r>
              <a:rPr sz="1000" spc="-15" dirty="0">
                <a:latin typeface="Arial"/>
                <a:cs typeface="Arial"/>
              </a:rPr>
              <a:t>las </a:t>
            </a:r>
            <a:r>
              <a:rPr sz="1000" spc="-20" dirty="0">
                <a:latin typeface="Arial"/>
                <a:cs typeface="Arial"/>
              </a:rPr>
              <a:t>fichas </a:t>
            </a:r>
            <a:r>
              <a:rPr sz="1000" dirty="0">
                <a:latin typeface="Arial"/>
                <a:cs typeface="Arial"/>
              </a:rPr>
              <a:t>y </a:t>
            </a:r>
            <a:r>
              <a:rPr sz="1000" spc="-20" dirty="0">
                <a:latin typeface="Arial"/>
                <a:cs typeface="Arial"/>
              </a:rPr>
              <a:t>tomacorrientes empleados </a:t>
            </a:r>
            <a:r>
              <a:rPr sz="1000" spc="-10" dirty="0">
                <a:latin typeface="Arial"/>
                <a:cs typeface="Arial"/>
              </a:rPr>
              <a:t>en </a:t>
            </a:r>
            <a:r>
              <a:rPr sz="1000" spc="-20" dirty="0">
                <a:latin typeface="Arial"/>
                <a:cs typeface="Arial"/>
              </a:rPr>
              <a:t>estos  circuitos</a:t>
            </a:r>
            <a:r>
              <a:rPr sz="1000" spc="-40" dirty="0">
                <a:latin typeface="Arial"/>
                <a:cs typeface="Arial"/>
              </a:rPr>
              <a:t> </a:t>
            </a:r>
            <a:r>
              <a:rPr sz="1000" spc="-15" dirty="0">
                <a:latin typeface="Arial"/>
                <a:cs typeface="Arial"/>
              </a:rPr>
              <a:t>MBTS</a:t>
            </a:r>
            <a:r>
              <a:rPr sz="1000" spc="-40" dirty="0">
                <a:latin typeface="Arial"/>
                <a:cs typeface="Arial"/>
              </a:rPr>
              <a:t> </a:t>
            </a:r>
            <a:r>
              <a:rPr sz="1000" spc="-10" dirty="0">
                <a:latin typeface="Arial"/>
                <a:cs typeface="Arial"/>
              </a:rPr>
              <a:t>no</a:t>
            </a:r>
            <a:r>
              <a:rPr sz="1000" spc="-35" dirty="0">
                <a:latin typeface="Arial"/>
                <a:cs typeface="Arial"/>
              </a:rPr>
              <a:t> </a:t>
            </a:r>
            <a:r>
              <a:rPr sz="1000" spc="-15" dirty="0">
                <a:latin typeface="Arial"/>
                <a:cs typeface="Arial"/>
              </a:rPr>
              <a:t>deben</a:t>
            </a:r>
            <a:r>
              <a:rPr sz="1000" spc="-40" dirty="0">
                <a:latin typeface="Arial"/>
                <a:cs typeface="Arial"/>
              </a:rPr>
              <a:t> </a:t>
            </a:r>
            <a:r>
              <a:rPr sz="1000" spc="-10" dirty="0">
                <a:latin typeface="Arial"/>
                <a:cs typeface="Arial"/>
              </a:rPr>
              <a:t>ir</a:t>
            </a:r>
            <a:r>
              <a:rPr sz="1000" spc="-40" dirty="0">
                <a:latin typeface="Arial"/>
                <a:cs typeface="Arial"/>
              </a:rPr>
              <a:t> </a:t>
            </a:r>
            <a:r>
              <a:rPr sz="1000" spc="-20" dirty="0">
                <a:latin typeface="Arial"/>
                <a:cs typeface="Arial"/>
              </a:rPr>
              <a:t>provistas</a:t>
            </a:r>
            <a:r>
              <a:rPr sz="1000" spc="-35"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contacto</a:t>
            </a:r>
            <a:r>
              <a:rPr sz="1000" spc="-30" dirty="0">
                <a:latin typeface="Arial"/>
                <a:cs typeface="Arial"/>
              </a:rPr>
              <a:t> </a:t>
            </a:r>
            <a:r>
              <a:rPr sz="1000" spc="-15" dirty="0">
                <a:latin typeface="Arial"/>
                <a:cs typeface="Arial"/>
              </a:rPr>
              <a:t>para</a:t>
            </a:r>
            <a:r>
              <a:rPr sz="1000" spc="-35"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conexión</a:t>
            </a:r>
            <a:r>
              <a:rPr sz="1000" spc="-40" dirty="0">
                <a:latin typeface="Arial"/>
                <a:cs typeface="Arial"/>
              </a:rPr>
              <a:t> </a:t>
            </a:r>
            <a:r>
              <a:rPr sz="1000" spc="-15" dirty="0">
                <a:latin typeface="Arial"/>
                <a:cs typeface="Arial"/>
              </a:rPr>
              <a:t>del</a:t>
            </a:r>
            <a:r>
              <a:rPr sz="1000" spc="-35" dirty="0">
                <a:latin typeface="Arial"/>
                <a:cs typeface="Arial"/>
              </a:rPr>
              <a:t> </a:t>
            </a:r>
            <a:r>
              <a:rPr sz="1000" spc="-20" dirty="0">
                <a:latin typeface="Arial"/>
                <a:cs typeface="Arial"/>
              </a:rPr>
              <a:t>conductor</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protección.</a:t>
            </a:r>
            <a:endParaRPr sz="1000">
              <a:latin typeface="Arial"/>
              <a:cs typeface="Arial"/>
            </a:endParaRPr>
          </a:p>
          <a:p>
            <a:pPr marL="12700" marR="6985" algn="just">
              <a:lnSpc>
                <a:spcPts val="1150"/>
              </a:lnSpc>
              <a:spcBef>
                <a:spcPts val="305"/>
              </a:spcBef>
            </a:pPr>
            <a:r>
              <a:rPr sz="1000" spc="-15" dirty="0">
                <a:latin typeface="Arial"/>
                <a:cs typeface="Arial"/>
              </a:rPr>
              <a:t>Las masas </a:t>
            </a:r>
            <a:r>
              <a:rPr sz="1000" spc="-20" dirty="0">
                <a:latin typeface="Arial"/>
                <a:cs typeface="Arial"/>
              </a:rPr>
              <a:t>eléctricas </a:t>
            </a:r>
            <a:r>
              <a:rPr sz="1000" spc="-10" dirty="0">
                <a:latin typeface="Arial"/>
                <a:cs typeface="Arial"/>
              </a:rPr>
              <a:t>de </a:t>
            </a:r>
            <a:r>
              <a:rPr sz="1000" spc="-15" dirty="0">
                <a:latin typeface="Arial"/>
                <a:cs typeface="Arial"/>
              </a:rPr>
              <a:t>los </a:t>
            </a:r>
            <a:r>
              <a:rPr sz="1000" spc="-20" dirty="0">
                <a:latin typeface="Arial"/>
                <a:cs typeface="Arial"/>
              </a:rPr>
              <a:t>equipos eléctricos conectados </a:t>
            </a:r>
            <a:r>
              <a:rPr sz="1000" dirty="0">
                <a:latin typeface="Arial"/>
                <a:cs typeface="Arial"/>
              </a:rPr>
              <a:t>a </a:t>
            </a:r>
            <a:r>
              <a:rPr sz="1000" spc="-15" dirty="0">
                <a:latin typeface="Arial"/>
                <a:cs typeface="Arial"/>
              </a:rPr>
              <a:t>los </a:t>
            </a:r>
            <a:r>
              <a:rPr sz="1000" spc="-20" dirty="0">
                <a:latin typeface="Arial"/>
                <a:cs typeface="Arial"/>
              </a:rPr>
              <a:t>circuitos </a:t>
            </a:r>
            <a:r>
              <a:rPr sz="1000" spc="-15" dirty="0">
                <a:latin typeface="Arial"/>
                <a:cs typeface="Arial"/>
              </a:rPr>
              <a:t>MBTS, </a:t>
            </a:r>
            <a:r>
              <a:rPr sz="1000" spc="-10" dirty="0">
                <a:latin typeface="Arial"/>
                <a:cs typeface="Arial"/>
              </a:rPr>
              <a:t>no </a:t>
            </a:r>
            <a:r>
              <a:rPr sz="1000" spc="-15" dirty="0">
                <a:latin typeface="Arial"/>
                <a:cs typeface="Arial"/>
              </a:rPr>
              <a:t>deben estar </a:t>
            </a:r>
            <a:r>
              <a:rPr sz="1000" spc="-20" dirty="0">
                <a:latin typeface="Arial"/>
                <a:cs typeface="Arial"/>
              </a:rPr>
              <a:t>conectadas  intencionalmente:</a:t>
            </a:r>
            <a:endParaRPr sz="1000">
              <a:latin typeface="Arial"/>
              <a:cs typeface="Arial"/>
            </a:endParaRPr>
          </a:p>
          <a:p>
            <a:pPr marL="610870" lvl="1" indent="-141605" algn="just">
              <a:lnSpc>
                <a:spcPct val="100000"/>
              </a:lnSpc>
              <a:spcBef>
                <a:spcPts val="225"/>
              </a:spcBef>
              <a:buAutoNum type="alphaLcParenR"/>
              <a:tabLst>
                <a:tab pos="611505" algn="l"/>
              </a:tabLst>
            </a:pPr>
            <a:r>
              <a:rPr sz="1000" spc="-10" dirty="0">
                <a:latin typeface="Arial"/>
                <a:cs typeface="Arial"/>
              </a:rPr>
              <a:t>ni </a:t>
            </a:r>
            <a:r>
              <a:rPr sz="1000" dirty="0">
                <a:latin typeface="Arial"/>
                <a:cs typeface="Arial"/>
              </a:rPr>
              <a:t>a</a:t>
            </a:r>
            <a:r>
              <a:rPr sz="1000" spc="-75" dirty="0">
                <a:latin typeface="Arial"/>
                <a:cs typeface="Arial"/>
              </a:rPr>
              <a:t> </a:t>
            </a:r>
            <a:r>
              <a:rPr sz="1000" spc="-20" dirty="0">
                <a:latin typeface="Arial"/>
                <a:cs typeface="Arial"/>
              </a:rPr>
              <a:t>tierra;</a:t>
            </a:r>
            <a:endParaRPr sz="1000">
              <a:latin typeface="Arial"/>
              <a:cs typeface="Arial"/>
            </a:endParaRPr>
          </a:p>
          <a:p>
            <a:pPr marL="610870" lvl="1" indent="-141605" algn="just">
              <a:lnSpc>
                <a:spcPct val="100000"/>
              </a:lnSpc>
              <a:spcBef>
                <a:spcPts val="250"/>
              </a:spcBef>
              <a:buAutoNum type="alphaLcParenR"/>
              <a:tabLst>
                <a:tab pos="611505" algn="l"/>
              </a:tabLst>
            </a:pPr>
            <a:r>
              <a:rPr sz="1000" spc="-10" dirty="0">
                <a:latin typeface="Arial"/>
                <a:cs typeface="Arial"/>
              </a:rPr>
              <a:t>ni</a:t>
            </a:r>
            <a:r>
              <a:rPr sz="1000" spc="-40" dirty="0">
                <a:latin typeface="Arial"/>
                <a:cs typeface="Arial"/>
              </a:rPr>
              <a:t> </a:t>
            </a:r>
            <a:r>
              <a:rPr sz="1000" dirty="0">
                <a:latin typeface="Arial"/>
                <a:cs typeface="Arial"/>
              </a:rPr>
              <a:t>a</a:t>
            </a:r>
            <a:r>
              <a:rPr sz="1000" spc="-40" dirty="0">
                <a:latin typeface="Arial"/>
                <a:cs typeface="Arial"/>
              </a:rPr>
              <a:t> </a:t>
            </a:r>
            <a:r>
              <a:rPr sz="1000" spc="-20" dirty="0">
                <a:latin typeface="Arial"/>
                <a:cs typeface="Arial"/>
              </a:rPr>
              <a:t>conductores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protección</a:t>
            </a:r>
            <a:r>
              <a:rPr sz="1000" spc="-40" dirty="0">
                <a:latin typeface="Arial"/>
                <a:cs typeface="Arial"/>
              </a:rPr>
              <a:t> </a:t>
            </a:r>
            <a:r>
              <a:rPr sz="1000" dirty="0">
                <a:latin typeface="Arial"/>
                <a:cs typeface="Arial"/>
              </a:rPr>
              <a:t>o</a:t>
            </a:r>
            <a:r>
              <a:rPr sz="1000" spc="-40" dirty="0">
                <a:latin typeface="Arial"/>
                <a:cs typeface="Arial"/>
              </a:rPr>
              <a:t> </a:t>
            </a:r>
            <a:r>
              <a:rPr sz="1000" spc="-15" dirty="0">
                <a:latin typeface="Arial"/>
                <a:cs typeface="Arial"/>
              </a:rPr>
              <a:t>masas</a:t>
            </a:r>
            <a:r>
              <a:rPr sz="1000" spc="-40" dirty="0">
                <a:latin typeface="Arial"/>
                <a:cs typeface="Arial"/>
              </a:rPr>
              <a:t> </a:t>
            </a:r>
            <a:r>
              <a:rPr sz="1000" spc="-20" dirty="0">
                <a:latin typeface="Arial"/>
                <a:cs typeface="Arial"/>
              </a:rPr>
              <a:t>eléctricas</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otros</a:t>
            </a:r>
            <a:r>
              <a:rPr sz="1000" spc="-40" dirty="0">
                <a:latin typeface="Arial"/>
                <a:cs typeface="Arial"/>
              </a:rPr>
              <a:t> </a:t>
            </a:r>
            <a:r>
              <a:rPr sz="1000" spc="-20" dirty="0">
                <a:latin typeface="Arial"/>
                <a:cs typeface="Arial"/>
              </a:rPr>
              <a:t>circuitos;</a:t>
            </a:r>
            <a:endParaRPr sz="1000">
              <a:latin typeface="Arial"/>
              <a:cs typeface="Arial"/>
            </a:endParaRPr>
          </a:p>
          <a:p>
            <a:pPr marL="469900" marR="7620" lvl="1" algn="just">
              <a:lnSpc>
                <a:spcPts val="1150"/>
              </a:lnSpc>
              <a:spcBef>
                <a:spcPts val="335"/>
              </a:spcBef>
              <a:buAutoNum type="alphaLcParenR"/>
              <a:tabLst>
                <a:tab pos="615950" algn="l"/>
              </a:tabLst>
            </a:pPr>
            <a:r>
              <a:rPr sz="1000" spc="-10" dirty="0">
                <a:latin typeface="Arial"/>
                <a:cs typeface="Arial"/>
              </a:rPr>
              <a:t>ni </a:t>
            </a:r>
            <a:r>
              <a:rPr sz="1000" dirty="0">
                <a:latin typeface="Arial"/>
                <a:cs typeface="Arial"/>
              </a:rPr>
              <a:t>a </a:t>
            </a:r>
            <a:r>
              <a:rPr sz="1000" spc="-15" dirty="0">
                <a:latin typeface="Arial"/>
                <a:cs typeface="Arial"/>
              </a:rPr>
              <a:t>masas </a:t>
            </a:r>
            <a:r>
              <a:rPr sz="1000" spc="-20" dirty="0">
                <a:latin typeface="Arial"/>
                <a:cs typeface="Arial"/>
              </a:rPr>
              <a:t>extrañas; </a:t>
            </a:r>
            <a:r>
              <a:rPr sz="1000" spc="-15" dirty="0">
                <a:latin typeface="Arial"/>
                <a:cs typeface="Arial"/>
              </a:rPr>
              <a:t>sin </a:t>
            </a:r>
            <a:r>
              <a:rPr sz="1000" spc="-20" dirty="0">
                <a:latin typeface="Arial"/>
                <a:cs typeface="Arial"/>
              </a:rPr>
              <a:t>embargo, </a:t>
            </a:r>
            <a:r>
              <a:rPr sz="1000" spc="-15" dirty="0">
                <a:latin typeface="Arial"/>
                <a:cs typeface="Arial"/>
              </a:rPr>
              <a:t>para los </a:t>
            </a:r>
            <a:r>
              <a:rPr sz="1000" spc="-20" dirty="0">
                <a:latin typeface="Arial"/>
                <a:cs typeface="Arial"/>
              </a:rPr>
              <a:t>materiales </a:t>
            </a:r>
            <a:r>
              <a:rPr sz="1000" dirty="0">
                <a:latin typeface="Arial"/>
                <a:cs typeface="Arial"/>
              </a:rPr>
              <a:t>o </a:t>
            </a:r>
            <a:r>
              <a:rPr sz="1000" spc="-20" dirty="0">
                <a:latin typeface="Arial"/>
                <a:cs typeface="Arial"/>
              </a:rPr>
              <a:t>equipos </a:t>
            </a:r>
            <a:r>
              <a:rPr sz="1000" spc="-15" dirty="0">
                <a:latin typeface="Arial"/>
                <a:cs typeface="Arial"/>
              </a:rPr>
              <a:t>que por </a:t>
            </a:r>
            <a:r>
              <a:rPr sz="1000" spc="-10" dirty="0">
                <a:latin typeface="Arial"/>
                <a:cs typeface="Arial"/>
              </a:rPr>
              <a:t>su </a:t>
            </a:r>
            <a:r>
              <a:rPr sz="1000" spc="-20" dirty="0">
                <a:latin typeface="Arial"/>
                <a:cs typeface="Arial"/>
              </a:rPr>
              <a:t>disposición </a:t>
            </a:r>
            <a:r>
              <a:rPr sz="1000" spc="-15" dirty="0">
                <a:latin typeface="Arial"/>
                <a:cs typeface="Arial"/>
              </a:rPr>
              <a:t>deben </a:t>
            </a:r>
            <a:r>
              <a:rPr sz="1000" spc="-20" dirty="0">
                <a:latin typeface="Arial"/>
                <a:cs typeface="Arial"/>
              </a:rPr>
              <a:t>ser  necesariamente unidos </a:t>
            </a:r>
            <a:r>
              <a:rPr sz="1000" dirty="0">
                <a:latin typeface="Arial"/>
                <a:cs typeface="Arial"/>
              </a:rPr>
              <a:t>a </a:t>
            </a:r>
            <a:r>
              <a:rPr sz="1000" spc="-15" dirty="0">
                <a:latin typeface="Arial"/>
                <a:cs typeface="Arial"/>
              </a:rPr>
              <a:t>masas </a:t>
            </a:r>
            <a:r>
              <a:rPr sz="1000" spc="-20" dirty="0">
                <a:latin typeface="Arial"/>
                <a:cs typeface="Arial"/>
              </a:rPr>
              <a:t>extrañas, </a:t>
            </a:r>
            <a:r>
              <a:rPr sz="1000" spc="-10" dirty="0">
                <a:latin typeface="Arial"/>
                <a:cs typeface="Arial"/>
              </a:rPr>
              <a:t>la </a:t>
            </a:r>
            <a:r>
              <a:rPr sz="1000" spc="-20" dirty="0">
                <a:latin typeface="Arial"/>
                <a:cs typeface="Arial"/>
              </a:rPr>
              <a:t>presente medida permanece válida </a:t>
            </a:r>
            <a:r>
              <a:rPr sz="1000" spc="-10" dirty="0">
                <a:latin typeface="Arial"/>
                <a:cs typeface="Arial"/>
              </a:rPr>
              <a:t>si se </a:t>
            </a:r>
            <a:r>
              <a:rPr sz="1000" spc="-15" dirty="0">
                <a:latin typeface="Arial"/>
                <a:cs typeface="Arial"/>
              </a:rPr>
              <a:t>puede </a:t>
            </a:r>
            <a:r>
              <a:rPr sz="1000" spc="-20" dirty="0">
                <a:latin typeface="Arial"/>
                <a:cs typeface="Arial"/>
              </a:rPr>
              <a:t>asegurar  </a:t>
            </a:r>
            <a:r>
              <a:rPr sz="1000" spc="-15" dirty="0">
                <a:latin typeface="Arial"/>
                <a:cs typeface="Arial"/>
              </a:rPr>
              <a:t>que</a:t>
            </a:r>
            <a:r>
              <a:rPr sz="1000" spc="-40"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mismas</a:t>
            </a:r>
            <a:r>
              <a:rPr sz="1000" spc="-35" dirty="0">
                <a:latin typeface="Arial"/>
                <a:cs typeface="Arial"/>
              </a:rPr>
              <a:t> </a:t>
            </a:r>
            <a:r>
              <a:rPr sz="1000" spc="-10" dirty="0">
                <a:latin typeface="Arial"/>
                <a:cs typeface="Arial"/>
              </a:rPr>
              <a:t>no</a:t>
            </a:r>
            <a:r>
              <a:rPr sz="1000" spc="-40" dirty="0">
                <a:latin typeface="Arial"/>
                <a:cs typeface="Arial"/>
              </a:rPr>
              <a:t> </a:t>
            </a:r>
            <a:r>
              <a:rPr sz="1000" spc="-20" dirty="0">
                <a:latin typeface="Arial"/>
                <a:cs typeface="Arial"/>
              </a:rPr>
              <a:t>pueden</a:t>
            </a:r>
            <a:r>
              <a:rPr sz="1000" spc="-40" dirty="0">
                <a:latin typeface="Arial"/>
                <a:cs typeface="Arial"/>
              </a:rPr>
              <a:t> </a:t>
            </a:r>
            <a:r>
              <a:rPr sz="1000" spc="-20" dirty="0">
                <a:latin typeface="Arial"/>
                <a:cs typeface="Arial"/>
              </a:rPr>
              <a:t>alcanzar</a:t>
            </a:r>
            <a:r>
              <a:rPr sz="1000" spc="-35" dirty="0">
                <a:latin typeface="Arial"/>
                <a:cs typeface="Arial"/>
              </a:rPr>
              <a:t> </a:t>
            </a:r>
            <a:r>
              <a:rPr sz="1000" spc="-20" dirty="0">
                <a:latin typeface="Arial"/>
                <a:cs typeface="Arial"/>
              </a:rPr>
              <a:t>valores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tensión</a:t>
            </a:r>
            <a:r>
              <a:rPr sz="1000" spc="-35" dirty="0">
                <a:latin typeface="Arial"/>
                <a:cs typeface="Arial"/>
              </a:rPr>
              <a:t> </a:t>
            </a:r>
            <a:r>
              <a:rPr sz="1000" spc="-15" dirty="0">
                <a:latin typeface="Arial"/>
                <a:cs typeface="Arial"/>
              </a:rPr>
              <a:t>por</a:t>
            </a:r>
            <a:r>
              <a:rPr sz="1000" spc="-40" dirty="0">
                <a:latin typeface="Arial"/>
                <a:cs typeface="Arial"/>
              </a:rPr>
              <a:t> </a:t>
            </a:r>
            <a:r>
              <a:rPr sz="1000" spc="-20" dirty="0">
                <a:latin typeface="Arial"/>
                <a:cs typeface="Arial"/>
              </a:rPr>
              <a:t>encima</a:t>
            </a:r>
            <a:r>
              <a:rPr sz="1000" spc="-40" dirty="0">
                <a:latin typeface="Arial"/>
                <a:cs typeface="Arial"/>
              </a:rPr>
              <a:t> </a:t>
            </a:r>
            <a:r>
              <a:rPr sz="1000" spc="-10" dirty="0">
                <a:latin typeface="Arial"/>
                <a:cs typeface="Arial"/>
              </a:rPr>
              <a:t>de</a:t>
            </a:r>
            <a:r>
              <a:rPr sz="1000" spc="-35" dirty="0">
                <a:latin typeface="Arial"/>
                <a:cs typeface="Arial"/>
              </a:rPr>
              <a:t> </a:t>
            </a:r>
            <a:r>
              <a:rPr sz="1000" spc="-15" dirty="0">
                <a:latin typeface="Arial"/>
                <a:cs typeface="Arial"/>
              </a:rPr>
              <a:t>los</a:t>
            </a:r>
            <a:r>
              <a:rPr sz="1000" spc="-40" dirty="0">
                <a:latin typeface="Arial"/>
                <a:cs typeface="Arial"/>
              </a:rPr>
              <a:t> </a:t>
            </a:r>
            <a:r>
              <a:rPr sz="1000" spc="-10" dirty="0">
                <a:latin typeface="Arial"/>
                <a:cs typeface="Arial"/>
              </a:rPr>
              <a:t>24</a:t>
            </a:r>
            <a:r>
              <a:rPr sz="1000" spc="-35" dirty="0">
                <a:latin typeface="Arial"/>
                <a:cs typeface="Arial"/>
              </a:rPr>
              <a:t> </a:t>
            </a:r>
            <a:r>
              <a:rPr sz="1000" spc="-20" dirty="0">
                <a:latin typeface="Arial"/>
                <a:cs typeface="Arial"/>
              </a:rPr>
              <a:t>V.</a:t>
            </a:r>
            <a:endParaRPr sz="1000">
              <a:latin typeface="Arial"/>
              <a:cs typeface="Arial"/>
            </a:endParaRPr>
          </a:p>
          <a:p>
            <a:pPr marL="469900" marR="6350" lvl="1" algn="just">
              <a:lnSpc>
                <a:spcPts val="1150"/>
              </a:lnSpc>
              <a:spcBef>
                <a:spcPts val="305"/>
              </a:spcBef>
              <a:buAutoNum type="alphaLcParenR"/>
              <a:tabLst>
                <a:tab pos="612775" algn="l"/>
              </a:tabLst>
            </a:pPr>
            <a:r>
              <a:rPr sz="1000" spc="-10" dirty="0">
                <a:latin typeface="Arial"/>
                <a:cs typeface="Arial"/>
              </a:rPr>
              <a:t>si </a:t>
            </a:r>
            <a:r>
              <a:rPr sz="1000" spc="-20" dirty="0">
                <a:latin typeface="Arial"/>
                <a:cs typeface="Arial"/>
              </a:rPr>
              <a:t>existiera </a:t>
            </a:r>
            <a:r>
              <a:rPr sz="1000" spc="-10" dirty="0">
                <a:latin typeface="Arial"/>
                <a:cs typeface="Arial"/>
              </a:rPr>
              <a:t>la </a:t>
            </a:r>
            <a:r>
              <a:rPr sz="1000" spc="-20" dirty="0">
                <a:latin typeface="Arial"/>
                <a:cs typeface="Arial"/>
              </a:rPr>
              <a:t>posibilidad </a:t>
            </a:r>
            <a:r>
              <a:rPr sz="1000" spc="-15" dirty="0">
                <a:latin typeface="Arial"/>
                <a:cs typeface="Arial"/>
              </a:rPr>
              <a:t>que las masas </a:t>
            </a:r>
            <a:r>
              <a:rPr sz="1000" spc="-10" dirty="0">
                <a:latin typeface="Arial"/>
                <a:cs typeface="Arial"/>
              </a:rPr>
              <a:t>de </a:t>
            </a:r>
            <a:r>
              <a:rPr sz="1000" spc="-15" dirty="0">
                <a:latin typeface="Arial"/>
                <a:cs typeface="Arial"/>
              </a:rPr>
              <a:t>los </a:t>
            </a:r>
            <a:r>
              <a:rPr sz="1000" spc="-20" dirty="0">
                <a:latin typeface="Arial"/>
                <a:cs typeface="Arial"/>
              </a:rPr>
              <a:t>circuitos </a:t>
            </a:r>
            <a:r>
              <a:rPr sz="1000" spc="-15" dirty="0">
                <a:latin typeface="Arial"/>
                <a:cs typeface="Arial"/>
              </a:rPr>
              <a:t>MBTS </a:t>
            </a:r>
            <a:r>
              <a:rPr sz="1000" spc="-20" dirty="0">
                <a:latin typeface="Arial"/>
                <a:cs typeface="Arial"/>
              </a:rPr>
              <a:t>pudieran entrar </a:t>
            </a:r>
            <a:r>
              <a:rPr sz="1000" spc="-10" dirty="0">
                <a:latin typeface="Arial"/>
                <a:cs typeface="Arial"/>
              </a:rPr>
              <a:t>en </a:t>
            </a:r>
            <a:r>
              <a:rPr sz="1000" spc="-20" dirty="0">
                <a:latin typeface="Arial"/>
                <a:cs typeface="Arial"/>
              </a:rPr>
              <a:t>contacto </a:t>
            </a:r>
            <a:r>
              <a:rPr sz="1000" spc="-15" dirty="0">
                <a:latin typeface="Arial"/>
                <a:cs typeface="Arial"/>
              </a:rPr>
              <a:t>con </a:t>
            </a:r>
            <a:r>
              <a:rPr sz="1000" spc="-20" dirty="0">
                <a:latin typeface="Arial"/>
                <a:cs typeface="Arial"/>
              </a:rPr>
              <a:t>masas  eléctricas</a:t>
            </a:r>
            <a:r>
              <a:rPr sz="1000" spc="-75" dirty="0">
                <a:latin typeface="Arial"/>
                <a:cs typeface="Arial"/>
              </a:rPr>
              <a:t> </a:t>
            </a:r>
            <a:r>
              <a:rPr sz="1000" spc="-10" dirty="0">
                <a:latin typeface="Arial"/>
                <a:cs typeface="Arial"/>
              </a:rPr>
              <a:t>de</a:t>
            </a:r>
            <a:r>
              <a:rPr sz="1000" spc="-65" dirty="0">
                <a:latin typeface="Arial"/>
                <a:cs typeface="Arial"/>
              </a:rPr>
              <a:t> </a:t>
            </a:r>
            <a:r>
              <a:rPr sz="1000" spc="-15" dirty="0">
                <a:latin typeface="Arial"/>
                <a:cs typeface="Arial"/>
              </a:rPr>
              <a:t>otros</a:t>
            </a:r>
            <a:r>
              <a:rPr sz="1000" spc="-65" dirty="0">
                <a:latin typeface="Arial"/>
                <a:cs typeface="Arial"/>
              </a:rPr>
              <a:t> </a:t>
            </a:r>
            <a:r>
              <a:rPr sz="1000" spc="-20" dirty="0">
                <a:latin typeface="Arial"/>
                <a:cs typeface="Arial"/>
              </a:rPr>
              <a:t>circuitos,</a:t>
            </a:r>
            <a:r>
              <a:rPr sz="1000" spc="-65" dirty="0">
                <a:latin typeface="Arial"/>
                <a:cs typeface="Arial"/>
              </a:rPr>
              <a:t> </a:t>
            </a:r>
            <a:r>
              <a:rPr sz="1000" spc="-10" dirty="0">
                <a:latin typeface="Arial"/>
                <a:cs typeface="Arial"/>
              </a:rPr>
              <a:t>ya</a:t>
            </a:r>
            <a:r>
              <a:rPr sz="1000" spc="-70" dirty="0">
                <a:latin typeface="Arial"/>
                <a:cs typeface="Arial"/>
              </a:rPr>
              <a:t> </a:t>
            </a:r>
            <a:r>
              <a:rPr sz="1000" spc="-15" dirty="0">
                <a:latin typeface="Arial"/>
                <a:cs typeface="Arial"/>
              </a:rPr>
              <a:t>sea</a:t>
            </a:r>
            <a:r>
              <a:rPr sz="1000" spc="-65" dirty="0">
                <a:latin typeface="Arial"/>
                <a:cs typeface="Arial"/>
              </a:rPr>
              <a:t> </a:t>
            </a:r>
            <a:r>
              <a:rPr sz="1000" spc="-20" dirty="0">
                <a:latin typeface="Arial"/>
                <a:cs typeface="Arial"/>
              </a:rPr>
              <a:t>fortuita</a:t>
            </a:r>
            <a:r>
              <a:rPr sz="1000" spc="-65" dirty="0">
                <a:latin typeface="Arial"/>
                <a:cs typeface="Arial"/>
              </a:rPr>
              <a:t> </a:t>
            </a:r>
            <a:r>
              <a:rPr sz="1000" dirty="0">
                <a:latin typeface="Arial"/>
                <a:cs typeface="Arial"/>
              </a:rPr>
              <a:t>o</a:t>
            </a:r>
            <a:r>
              <a:rPr sz="1000" spc="-65" dirty="0">
                <a:latin typeface="Arial"/>
                <a:cs typeface="Arial"/>
              </a:rPr>
              <a:t> </a:t>
            </a:r>
            <a:r>
              <a:rPr sz="1000" spc="-20" dirty="0">
                <a:latin typeface="Arial"/>
                <a:cs typeface="Arial"/>
              </a:rPr>
              <a:t>intencionalmente,</a:t>
            </a:r>
            <a:r>
              <a:rPr sz="1000" spc="-65" dirty="0">
                <a:latin typeface="Arial"/>
                <a:cs typeface="Arial"/>
              </a:rPr>
              <a:t> </a:t>
            </a:r>
            <a:r>
              <a:rPr sz="1000" spc="-10" dirty="0">
                <a:latin typeface="Arial"/>
                <a:cs typeface="Arial"/>
              </a:rPr>
              <a:t>la</a:t>
            </a:r>
            <a:r>
              <a:rPr sz="1000" spc="-70" dirty="0">
                <a:latin typeface="Arial"/>
                <a:cs typeface="Arial"/>
              </a:rPr>
              <a:t> </a:t>
            </a:r>
            <a:r>
              <a:rPr sz="1000" spc="-20" dirty="0">
                <a:latin typeface="Arial"/>
                <a:cs typeface="Arial"/>
              </a:rPr>
              <a:t>protección</a:t>
            </a:r>
            <a:r>
              <a:rPr sz="1000" spc="-65" dirty="0">
                <a:latin typeface="Arial"/>
                <a:cs typeface="Arial"/>
              </a:rPr>
              <a:t> </a:t>
            </a:r>
            <a:r>
              <a:rPr sz="1000" spc="-20" dirty="0">
                <a:latin typeface="Arial"/>
                <a:cs typeface="Arial"/>
              </a:rPr>
              <a:t>contra</a:t>
            </a:r>
            <a:r>
              <a:rPr sz="1000" spc="-65" dirty="0">
                <a:latin typeface="Arial"/>
                <a:cs typeface="Arial"/>
              </a:rPr>
              <a:t> </a:t>
            </a:r>
            <a:r>
              <a:rPr sz="1000" spc="-15" dirty="0">
                <a:latin typeface="Arial"/>
                <a:cs typeface="Arial"/>
              </a:rPr>
              <a:t>los</a:t>
            </a:r>
            <a:r>
              <a:rPr sz="1000" spc="-65" dirty="0">
                <a:latin typeface="Arial"/>
                <a:cs typeface="Arial"/>
              </a:rPr>
              <a:t> </a:t>
            </a:r>
            <a:r>
              <a:rPr sz="1000" spc="-20" dirty="0">
                <a:latin typeface="Arial"/>
                <a:cs typeface="Arial"/>
              </a:rPr>
              <a:t>choques</a:t>
            </a:r>
            <a:r>
              <a:rPr sz="1000" spc="-65" dirty="0">
                <a:latin typeface="Arial"/>
                <a:cs typeface="Arial"/>
              </a:rPr>
              <a:t> </a:t>
            </a:r>
            <a:r>
              <a:rPr sz="1000" spc="-20" dirty="0">
                <a:latin typeface="Arial"/>
                <a:cs typeface="Arial"/>
              </a:rPr>
              <a:t>eléctricos  </a:t>
            </a:r>
            <a:r>
              <a:rPr sz="1000" spc="-10" dirty="0">
                <a:latin typeface="Arial"/>
                <a:cs typeface="Arial"/>
              </a:rPr>
              <a:t>ya</a:t>
            </a:r>
            <a:r>
              <a:rPr sz="1000" spc="-75" dirty="0">
                <a:latin typeface="Arial"/>
                <a:cs typeface="Arial"/>
              </a:rPr>
              <a:t> </a:t>
            </a:r>
            <a:r>
              <a:rPr sz="1000" spc="-10" dirty="0">
                <a:latin typeface="Arial"/>
                <a:cs typeface="Arial"/>
              </a:rPr>
              <a:t>no</a:t>
            </a:r>
            <a:r>
              <a:rPr sz="1000" spc="-75" dirty="0">
                <a:latin typeface="Arial"/>
                <a:cs typeface="Arial"/>
              </a:rPr>
              <a:t> </a:t>
            </a:r>
            <a:r>
              <a:rPr sz="1000" spc="-20" dirty="0">
                <a:latin typeface="Arial"/>
                <a:cs typeface="Arial"/>
              </a:rPr>
              <a:t>depende</a:t>
            </a:r>
            <a:r>
              <a:rPr sz="1000" spc="-75" dirty="0">
                <a:latin typeface="Arial"/>
                <a:cs typeface="Arial"/>
              </a:rPr>
              <a:t> </a:t>
            </a:r>
            <a:r>
              <a:rPr sz="1000" spc="-15" dirty="0">
                <a:latin typeface="Arial"/>
                <a:cs typeface="Arial"/>
              </a:rPr>
              <a:t>más</a:t>
            </a:r>
            <a:r>
              <a:rPr sz="1000" spc="-75" dirty="0">
                <a:latin typeface="Arial"/>
                <a:cs typeface="Arial"/>
              </a:rPr>
              <a:t> </a:t>
            </a:r>
            <a:r>
              <a:rPr sz="1000" spc="-20" dirty="0">
                <a:latin typeface="Arial"/>
                <a:cs typeface="Arial"/>
              </a:rPr>
              <a:t>únicamente</a:t>
            </a:r>
            <a:r>
              <a:rPr sz="1000" spc="-75" dirty="0">
                <a:latin typeface="Arial"/>
                <a:cs typeface="Arial"/>
              </a:rPr>
              <a:t> </a:t>
            </a:r>
            <a:r>
              <a:rPr sz="1000" spc="-10" dirty="0">
                <a:latin typeface="Arial"/>
                <a:cs typeface="Arial"/>
              </a:rPr>
              <a:t>de</a:t>
            </a:r>
            <a:r>
              <a:rPr sz="1000" spc="-75" dirty="0">
                <a:latin typeface="Arial"/>
                <a:cs typeface="Arial"/>
              </a:rPr>
              <a:t> </a:t>
            </a:r>
            <a:r>
              <a:rPr sz="1000" spc="-10" dirty="0">
                <a:latin typeface="Arial"/>
                <a:cs typeface="Arial"/>
              </a:rPr>
              <a:t>la</a:t>
            </a:r>
            <a:r>
              <a:rPr sz="1000" spc="-75" dirty="0">
                <a:latin typeface="Arial"/>
                <a:cs typeface="Arial"/>
              </a:rPr>
              <a:t> </a:t>
            </a:r>
            <a:r>
              <a:rPr sz="1000" spc="-20" dirty="0">
                <a:latin typeface="Arial"/>
                <a:cs typeface="Arial"/>
              </a:rPr>
              <a:t>medida</a:t>
            </a:r>
            <a:r>
              <a:rPr sz="1000" spc="-75" dirty="0">
                <a:latin typeface="Arial"/>
                <a:cs typeface="Arial"/>
              </a:rPr>
              <a:t> </a:t>
            </a:r>
            <a:r>
              <a:rPr sz="1000" spc="-10" dirty="0">
                <a:latin typeface="Arial"/>
                <a:cs typeface="Arial"/>
              </a:rPr>
              <a:t>de</a:t>
            </a:r>
            <a:r>
              <a:rPr sz="1000" spc="-75" dirty="0">
                <a:latin typeface="Arial"/>
                <a:cs typeface="Arial"/>
              </a:rPr>
              <a:t> </a:t>
            </a:r>
            <a:r>
              <a:rPr sz="1000" spc="-20" dirty="0">
                <a:latin typeface="Arial"/>
                <a:cs typeface="Arial"/>
              </a:rPr>
              <a:t>protección</a:t>
            </a:r>
            <a:r>
              <a:rPr sz="1000" spc="-70" dirty="0">
                <a:latin typeface="Arial"/>
                <a:cs typeface="Arial"/>
              </a:rPr>
              <a:t> </a:t>
            </a:r>
            <a:r>
              <a:rPr sz="1000" spc="-15" dirty="0">
                <a:latin typeface="Arial"/>
                <a:cs typeface="Arial"/>
              </a:rPr>
              <a:t>por</a:t>
            </a:r>
            <a:r>
              <a:rPr sz="1000" spc="-75" dirty="0">
                <a:latin typeface="Arial"/>
                <a:cs typeface="Arial"/>
              </a:rPr>
              <a:t> </a:t>
            </a:r>
            <a:r>
              <a:rPr sz="1000" spc="-15" dirty="0">
                <a:latin typeface="Arial"/>
                <a:cs typeface="Arial"/>
              </a:rPr>
              <a:t>MBTS,</a:t>
            </a:r>
            <a:r>
              <a:rPr sz="1000" spc="-75" dirty="0">
                <a:latin typeface="Arial"/>
                <a:cs typeface="Arial"/>
              </a:rPr>
              <a:t> </a:t>
            </a:r>
            <a:r>
              <a:rPr sz="1000" spc="-15" dirty="0">
                <a:latin typeface="Arial"/>
                <a:cs typeface="Arial"/>
              </a:rPr>
              <a:t>sino</a:t>
            </a:r>
            <a:r>
              <a:rPr sz="1000" spc="-75" dirty="0">
                <a:latin typeface="Arial"/>
                <a:cs typeface="Arial"/>
              </a:rPr>
              <a:t> </a:t>
            </a:r>
            <a:r>
              <a:rPr sz="1000" spc="-10" dirty="0">
                <a:latin typeface="Arial"/>
                <a:cs typeface="Arial"/>
              </a:rPr>
              <a:t>de</a:t>
            </a:r>
            <a:r>
              <a:rPr sz="1000" spc="-70" dirty="0">
                <a:latin typeface="Arial"/>
                <a:cs typeface="Arial"/>
              </a:rPr>
              <a:t> </a:t>
            </a:r>
            <a:r>
              <a:rPr sz="1000" spc="-15" dirty="0">
                <a:latin typeface="Arial"/>
                <a:cs typeface="Arial"/>
              </a:rPr>
              <a:t>las</a:t>
            </a:r>
            <a:r>
              <a:rPr sz="1000" spc="-70" dirty="0">
                <a:latin typeface="Arial"/>
                <a:cs typeface="Arial"/>
              </a:rPr>
              <a:t> </a:t>
            </a:r>
            <a:r>
              <a:rPr sz="1000" spc="-20" dirty="0">
                <a:latin typeface="Arial"/>
                <a:cs typeface="Arial"/>
              </a:rPr>
              <a:t>medidas</a:t>
            </a:r>
            <a:r>
              <a:rPr sz="1000" spc="-70" dirty="0">
                <a:latin typeface="Arial"/>
                <a:cs typeface="Arial"/>
              </a:rPr>
              <a:t> </a:t>
            </a:r>
            <a:r>
              <a:rPr sz="1000" spc="-10" dirty="0">
                <a:latin typeface="Arial"/>
                <a:cs typeface="Arial"/>
              </a:rPr>
              <a:t>de</a:t>
            </a:r>
            <a:r>
              <a:rPr sz="1000" spc="-70" dirty="0">
                <a:latin typeface="Arial"/>
                <a:cs typeface="Arial"/>
              </a:rPr>
              <a:t> </a:t>
            </a:r>
            <a:r>
              <a:rPr sz="1000" spc="-20" dirty="0">
                <a:latin typeface="Arial"/>
                <a:cs typeface="Arial"/>
              </a:rPr>
              <a:t>protección  correspondientes </a:t>
            </a:r>
            <a:r>
              <a:rPr sz="1000" dirty="0">
                <a:latin typeface="Arial"/>
                <a:cs typeface="Arial"/>
              </a:rPr>
              <a:t>a </a:t>
            </a:r>
            <a:r>
              <a:rPr sz="1000" spc="-15" dirty="0">
                <a:latin typeface="Arial"/>
                <a:cs typeface="Arial"/>
              </a:rPr>
              <a:t>las masas </a:t>
            </a:r>
            <a:r>
              <a:rPr sz="1000" spc="-10" dirty="0">
                <a:latin typeface="Arial"/>
                <a:cs typeface="Arial"/>
              </a:rPr>
              <a:t>de </a:t>
            </a:r>
            <a:r>
              <a:rPr sz="1000" spc="-20" dirty="0">
                <a:latin typeface="Arial"/>
                <a:cs typeface="Arial"/>
              </a:rPr>
              <a:t>aquellos </a:t>
            </a:r>
            <a:r>
              <a:rPr sz="1000" spc="-15" dirty="0">
                <a:latin typeface="Arial"/>
                <a:cs typeface="Arial"/>
              </a:rPr>
              <a:t>otros</a:t>
            </a:r>
            <a:r>
              <a:rPr sz="1000" spc="-204" dirty="0">
                <a:latin typeface="Arial"/>
                <a:cs typeface="Arial"/>
              </a:rPr>
              <a:t> </a:t>
            </a:r>
            <a:r>
              <a:rPr sz="1000" spc="-20" dirty="0">
                <a:latin typeface="Arial"/>
                <a:cs typeface="Arial"/>
              </a:rPr>
              <a:t>circuitos.</a:t>
            </a:r>
            <a:endParaRPr sz="1000">
              <a:latin typeface="Arial"/>
              <a:cs typeface="Arial"/>
            </a:endParaRPr>
          </a:p>
          <a:p>
            <a:pPr marL="12700" marR="6350" algn="just">
              <a:lnSpc>
                <a:spcPts val="1150"/>
              </a:lnSpc>
              <a:spcBef>
                <a:spcPts val="309"/>
              </a:spcBef>
            </a:pPr>
            <a:r>
              <a:rPr sz="1000" spc="-15" dirty="0">
                <a:latin typeface="Arial"/>
                <a:cs typeface="Arial"/>
              </a:rPr>
              <a:t>Todo </a:t>
            </a:r>
            <a:r>
              <a:rPr sz="1000" spc="-20" dirty="0">
                <a:latin typeface="Arial"/>
                <a:cs typeface="Arial"/>
              </a:rPr>
              <a:t>circuito </a:t>
            </a:r>
            <a:r>
              <a:rPr sz="1000" spc="-15" dirty="0">
                <a:latin typeface="Arial"/>
                <a:cs typeface="Arial"/>
              </a:rPr>
              <a:t>que </a:t>
            </a:r>
            <a:r>
              <a:rPr sz="1000" spc="-10" dirty="0">
                <a:latin typeface="Arial"/>
                <a:cs typeface="Arial"/>
              </a:rPr>
              <a:t>no </a:t>
            </a:r>
            <a:r>
              <a:rPr sz="1000" spc="-20" dirty="0">
                <a:latin typeface="Arial"/>
                <a:cs typeface="Arial"/>
              </a:rPr>
              <a:t>cumpla alguna </a:t>
            </a:r>
            <a:r>
              <a:rPr sz="1000" spc="-10" dirty="0">
                <a:latin typeface="Arial"/>
                <a:cs typeface="Arial"/>
              </a:rPr>
              <a:t>de </a:t>
            </a:r>
            <a:r>
              <a:rPr sz="1000" spc="-15" dirty="0">
                <a:latin typeface="Arial"/>
                <a:cs typeface="Arial"/>
              </a:rPr>
              <a:t>las </a:t>
            </a:r>
            <a:r>
              <a:rPr sz="1000" spc="-20" dirty="0">
                <a:latin typeface="Arial"/>
                <a:cs typeface="Arial"/>
              </a:rPr>
              <a:t>condiciones mencionadas </a:t>
            </a:r>
            <a:r>
              <a:rPr sz="1000" spc="-10" dirty="0">
                <a:latin typeface="Arial"/>
                <a:cs typeface="Arial"/>
              </a:rPr>
              <a:t>en </a:t>
            </a:r>
            <a:r>
              <a:rPr sz="1000" spc="-15" dirty="0">
                <a:latin typeface="Arial"/>
                <a:cs typeface="Arial"/>
              </a:rPr>
              <a:t>los </a:t>
            </a:r>
            <a:r>
              <a:rPr sz="1000" spc="-20" dirty="0">
                <a:latin typeface="Arial"/>
                <a:cs typeface="Arial"/>
              </a:rPr>
              <a:t>párrafos anteriores, </a:t>
            </a:r>
            <a:r>
              <a:rPr sz="1000" spc="-15" dirty="0">
                <a:latin typeface="Arial"/>
                <a:cs typeface="Arial"/>
              </a:rPr>
              <a:t>aún </a:t>
            </a:r>
            <a:r>
              <a:rPr sz="1000" spc="-20" dirty="0">
                <a:latin typeface="Arial"/>
                <a:cs typeface="Arial"/>
              </a:rPr>
              <a:t>siendo de  tensión reducida, </a:t>
            </a:r>
            <a:r>
              <a:rPr sz="1000" spc="-10" dirty="0">
                <a:latin typeface="Arial"/>
                <a:cs typeface="Arial"/>
              </a:rPr>
              <a:t>no </a:t>
            </a:r>
            <a:r>
              <a:rPr sz="1000" spc="-15" dirty="0">
                <a:latin typeface="Arial"/>
                <a:cs typeface="Arial"/>
              </a:rPr>
              <a:t>será </a:t>
            </a:r>
            <a:r>
              <a:rPr sz="1000" spc="-20" dirty="0">
                <a:latin typeface="Arial"/>
                <a:cs typeface="Arial"/>
              </a:rPr>
              <a:t>considerado </a:t>
            </a:r>
            <a:r>
              <a:rPr sz="1000" spc="-15" dirty="0">
                <a:latin typeface="Arial"/>
                <a:cs typeface="Arial"/>
              </a:rPr>
              <a:t>como </a:t>
            </a:r>
            <a:r>
              <a:rPr sz="1000" spc="-10" dirty="0">
                <a:latin typeface="Arial"/>
                <a:cs typeface="Arial"/>
              </a:rPr>
              <a:t>de </a:t>
            </a:r>
            <a:r>
              <a:rPr sz="1000" spc="-15" dirty="0">
                <a:latin typeface="Arial"/>
                <a:cs typeface="Arial"/>
              </a:rPr>
              <a:t>Muy Baja </a:t>
            </a:r>
            <a:r>
              <a:rPr sz="1000" spc="-20" dirty="0">
                <a:latin typeface="Arial"/>
                <a:cs typeface="Arial"/>
              </a:rPr>
              <a:t>Tensión </a:t>
            </a:r>
            <a:r>
              <a:rPr sz="1000" spc="-15" dirty="0">
                <a:latin typeface="Arial"/>
                <a:cs typeface="Arial"/>
              </a:rPr>
              <a:t>Sin </a:t>
            </a:r>
            <a:r>
              <a:rPr sz="1000" spc="-20" dirty="0">
                <a:latin typeface="Arial"/>
                <a:cs typeface="Arial"/>
              </a:rPr>
              <a:t>puesta </a:t>
            </a:r>
            <a:r>
              <a:rPr sz="1000" dirty="0">
                <a:latin typeface="Arial"/>
                <a:cs typeface="Arial"/>
              </a:rPr>
              <a:t>a </a:t>
            </a:r>
            <a:r>
              <a:rPr sz="1000" spc="-20" dirty="0">
                <a:latin typeface="Arial"/>
                <a:cs typeface="Arial"/>
              </a:rPr>
              <a:t>tierra (MBTS), </a:t>
            </a:r>
            <a:r>
              <a:rPr sz="1000" spc="-15" dirty="0">
                <a:latin typeface="Arial"/>
                <a:cs typeface="Arial"/>
              </a:rPr>
              <a:t>sino </a:t>
            </a:r>
            <a:r>
              <a:rPr sz="1000" spc="-10" dirty="0">
                <a:latin typeface="Arial"/>
                <a:cs typeface="Arial"/>
              </a:rPr>
              <a:t>de </a:t>
            </a:r>
            <a:r>
              <a:rPr sz="1000" spc="-15" dirty="0">
                <a:latin typeface="Arial"/>
                <a:cs typeface="Arial"/>
              </a:rPr>
              <a:t>Muy </a:t>
            </a:r>
            <a:r>
              <a:rPr sz="1000" spc="-20" dirty="0">
                <a:latin typeface="Arial"/>
                <a:cs typeface="Arial"/>
              </a:rPr>
              <a:t>Baja  Tensión Funcional (MBTF) </a:t>
            </a:r>
            <a:r>
              <a:rPr sz="1000" dirty="0">
                <a:latin typeface="Arial"/>
                <a:cs typeface="Arial"/>
              </a:rPr>
              <a:t>y </a:t>
            </a:r>
            <a:r>
              <a:rPr sz="1000" spc="-15" dirty="0">
                <a:latin typeface="Arial"/>
                <a:cs typeface="Arial"/>
              </a:rPr>
              <a:t>como tal </a:t>
            </a:r>
            <a:r>
              <a:rPr sz="1000" spc="-20" dirty="0">
                <a:latin typeface="Arial"/>
                <a:cs typeface="Arial"/>
              </a:rPr>
              <a:t>deberá cumplir </a:t>
            </a:r>
            <a:r>
              <a:rPr sz="1000" spc="-15" dirty="0">
                <a:latin typeface="Arial"/>
                <a:cs typeface="Arial"/>
              </a:rPr>
              <a:t>con todos los </a:t>
            </a:r>
            <a:r>
              <a:rPr sz="1000" spc="-20" dirty="0">
                <a:latin typeface="Arial"/>
                <a:cs typeface="Arial"/>
              </a:rPr>
              <a:t>requisitos </a:t>
            </a:r>
            <a:r>
              <a:rPr sz="1000" spc="-10" dirty="0">
                <a:latin typeface="Arial"/>
                <a:cs typeface="Arial"/>
              </a:rPr>
              <a:t>de </a:t>
            </a:r>
            <a:r>
              <a:rPr sz="1000" spc="-20" dirty="0">
                <a:latin typeface="Arial"/>
                <a:cs typeface="Arial"/>
              </a:rPr>
              <a:t>protección contra </a:t>
            </a:r>
            <a:r>
              <a:rPr sz="1000" spc="-15" dirty="0">
                <a:latin typeface="Arial"/>
                <a:cs typeface="Arial"/>
              </a:rPr>
              <a:t>los </a:t>
            </a:r>
            <a:r>
              <a:rPr sz="1000" spc="-20" dirty="0">
                <a:latin typeface="Arial"/>
                <a:cs typeface="Arial"/>
              </a:rPr>
              <a:t>contactos  directos </a:t>
            </a:r>
            <a:r>
              <a:rPr sz="1000" dirty="0">
                <a:latin typeface="Arial"/>
                <a:cs typeface="Arial"/>
              </a:rPr>
              <a:t>e </a:t>
            </a:r>
            <a:r>
              <a:rPr sz="1000" spc="-20" dirty="0">
                <a:latin typeface="Arial"/>
                <a:cs typeface="Arial"/>
              </a:rPr>
              <a:t>indirectos </a:t>
            </a:r>
            <a:r>
              <a:rPr sz="1000" spc="-10" dirty="0">
                <a:latin typeface="Arial"/>
                <a:cs typeface="Arial"/>
              </a:rPr>
              <a:t>de un </a:t>
            </a:r>
            <a:r>
              <a:rPr sz="1000" spc="-20" dirty="0">
                <a:latin typeface="Arial"/>
                <a:cs typeface="Arial"/>
              </a:rPr>
              <a:t>circuito común, debiendo </a:t>
            </a:r>
            <a:r>
              <a:rPr sz="1000" spc="-10" dirty="0">
                <a:latin typeface="Arial"/>
                <a:cs typeface="Arial"/>
              </a:rPr>
              <a:t>el </a:t>
            </a:r>
            <a:r>
              <a:rPr sz="1000" spc="-20" dirty="0">
                <a:latin typeface="Arial"/>
                <a:cs typeface="Arial"/>
              </a:rPr>
              <a:t>conductor </a:t>
            </a:r>
            <a:r>
              <a:rPr sz="1000" spc="-10" dirty="0">
                <a:latin typeface="Arial"/>
                <a:cs typeface="Arial"/>
              </a:rPr>
              <a:t>de </a:t>
            </a:r>
            <a:r>
              <a:rPr sz="1000" spc="-20" dirty="0">
                <a:latin typeface="Arial"/>
                <a:cs typeface="Arial"/>
              </a:rPr>
              <a:t>protección acompañar también </a:t>
            </a:r>
            <a:r>
              <a:rPr sz="1000" dirty="0">
                <a:latin typeface="Arial"/>
                <a:cs typeface="Arial"/>
              </a:rPr>
              <a:t>a </a:t>
            </a:r>
            <a:r>
              <a:rPr sz="1000" spc="-10" dirty="0">
                <a:latin typeface="Arial"/>
                <a:cs typeface="Arial"/>
              </a:rPr>
              <a:t>su </a:t>
            </a:r>
            <a:r>
              <a:rPr sz="1000" spc="-20" dirty="0">
                <a:latin typeface="Arial"/>
                <a:cs typeface="Arial"/>
              </a:rPr>
              <a:t>circuito  secundario </a:t>
            </a:r>
            <a:r>
              <a:rPr sz="1000" spc="-10" dirty="0">
                <a:latin typeface="Arial"/>
                <a:cs typeface="Arial"/>
              </a:rPr>
              <a:t>de</a:t>
            </a:r>
            <a:r>
              <a:rPr sz="1000" spc="-65" dirty="0">
                <a:latin typeface="Arial"/>
                <a:cs typeface="Arial"/>
              </a:rPr>
              <a:t> </a:t>
            </a:r>
            <a:r>
              <a:rPr sz="1000" spc="-20" dirty="0">
                <a:latin typeface="Arial"/>
                <a:cs typeface="Arial"/>
              </a:rPr>
              <a:t>MBTF.</a:t>
            </a:r>
            <a:endParaRPr sz="1000">
              <a:latin typeface="Arial"/>
              <a:cs typeface="Arial"/>
            </a:endParaRPr>
          </a:p>
          <a:p>
            <a:pPr marL="372745" marR="5080" indent="-360680" algn="just">
              <a:lnSpc>
                <a:spcPts val="919"/>
              </a:lnSpc>
              <a:spcBef>
                <a:spcPts val="600"/>
              </a:spcBef>
            </a:pPr>
            <a:r>
              <a:rPr sz="800" spc="-20" dirty="0">
                <a:latin typeface="Arial"/>
                <a:cs typeface="Arial"/>
              </a:rPr>
              <a:t>Nota </a:t>
            </a:r>
            <a:r>
              <a:rPr sz="800" spc="-15" dirty="0">
                <a:latin typeface="Arial"/>
                <a:cs typeface="Arial"/>
              </a:rPr>
              <a:t>6: </a:t>
            </a:r>
            <a:r>
              <a:rPr sz="800" spc="-20" dirty="0">
                <a:latin typeface="Arial"/>
                <a:cs typeface="Arial"/>
              </a:rPr>
              <a:t>MBTF (FELV). Cuando, </a:t>
            </a:r>
            <a:r>
              <a:rPr sz="800" spc="-15" dirty="0">
                <a:latin typeface="Arial"/>
                <a:cs typeface="Arial"/>
              </a:rPr>
              <a:t>por </a:t>
            </a:r>
            <a:r>
              <a:rPr sz="800" spc="-20" dirty="0">
                <a:latin typeface="Arial"/>
                <a:cs typeface="Arial"/>
              </a:rPr>
              <a:t>razones funcionales </a:t>
            </a:r>
            <a:r>
              <a:rPr sz="800" spc="-15" dirty="0">
                <a:latin typeface="Arial"/>
                <a:cs typeface="Arial"/>
              </a:rPr>
              <a:t>se </a:t>
            </a:r>
            <a:r>
              <a:rPr sz="800" spc="-20" dirty="0">
                <a:latin typeface="Arial"/>
                <a:cs typeface="Arial"/>
              </a:rPr>
              <a:t>utiliza </a:t>
            </a:r>
            <a:r>
              <a:rPr sz="800" spc="-15" dirty="0">
                <a:latin typeface="Arial"/>
                <a:cs typeface="Arial"/>
              </a:rPr>
              <a:t>una MBT de 24 V, </a:t>
            </a:r>
            <a:r>
              <a:rPr sz="800" spc="-20" dirty="0">
                <a:latin typeface="Arial"/>
                <a:cs typeface="Arial"/>
              </a:rPr>
              <a:t>pero todos </a:t>
            </a:r>
            <a:r>
              <a:rPr sz="800" spc="-15" dirty="0">
                <a:latin typeface="Arial"/>
                <a:cs typeface="Arial"/>
              </a:rPr>
              <a:t>los </a:t>
            </a:r>
            <a:r>
              <a:rPr sz="800" spc="-20" dirty="0">
                <a:latin typeface="Arial"/>
                <a:cs typeface="Arial"/>
              </a:rPr>
              <a:t>requerimientos relativos </a:t>
            </a:r>
            <a:r>
              <a:rPr sz="800" spc="-5" dirty="0">
                <a:latin typeface="Arial"/>
                <a:cs typeface="Arial"/>
              </a:rPr>
              <a:t>a </a:t>
            </a:r>
            <a:r>
              <a:rPr sz="800" spc="-15" dirty="0">
                <a:latin typeface="Arial"/>
                <a:cs typeface="Arial"/>
              </a:rPr>
              <a:t>los </a:t>
            </a:r>
            <a:r>
              <a:rPr sz="800" spc="-25" dirty="0">
                <a:latin typeface="Arial"/>
                <a:cs typeface="Arial"/>
              </a:rPr>
              <a:t>circuitos  </a:t>
            </a:r>
            <a:r>
              <a:rPr sz="800" spc="-20" dirty="0">
                <a:latin typeface="Arial"/>
                <a:cs typeface="Arial"/>
              </a:rPr>
              <a:t>MBTS,</a:t>
            </a:r>
            <a:r>
              <a:rPr sz="800" spc="-45" dirty="0">
                <a:latin typeface="Arial"/>
                <a:cs typeface="Arial"/>
              </a:rPr>
              <a:t> </a:t>
            </a:r>
            <a:r>
              <a:rPr sz="800" spc="-15" dirty="0">
                <a:latin typeface="Arial"/>
                <a:cs typeface="Arial"/>
              </a:rPr>
              <a:t>no</a:t>
            </a:r>
            <a:r>
              <a:rPr sz="800" spc="-45" dirty="0">
                <a:latin typeface="Arial"/>
                <a:cs typeface="Arial"/>
              </a:rPr>
              <a:t> </a:t>
            </a:r>
            <a:r>
              <a:rPr sz="800" spc="-15" dirty="0">
                <a:latin typeface="Arial"/>
                <a:cs typeface="Arial"/>
              </a:rPr>
              <a:t>se</a:t>
            </a:r>
            <a:r>
              <a:rPr sz="800" spc="-45" dirty="0">
                <a:latin typeface="Arial"/>
                <a:cs typeface="Arial"/>
              </a:rPr>
              <a:t> </a:t>
            </a:r>
            <a:r>
              <a:rPr sz="800" spc="-20" dirty="0">
                <a:latin typeface="Arial"/>
                <a:cs typeface="Arial"/>
              </a:rPr>
              <a:t>cumplen,</a:t>
            </a:r>
            <a:r>
              <a:rPr sz="800" spc="-45" dirty="0">
                <a:latin typeface="Arial"/>
                <a:cs typeface="Arial"/>
              </a:rPr>
              <a:t> </a:t>
            </a:r>
            <a:r>
              <a:rPr sz="800" spc="-5" dirty="0">
                <a:latin typeface="Arial"/>
                <a:cs typeface="Arial"/>
              </a:rPr>
              <a:t>y</a:t>
            </a:r>
            <a:r>
              <a:rPr sz="800" spc="-55" dirty="0">
                <a:latin typeface="Arial"/>
                <a:cs typeface="Arial"/>
              </a:rPr>
              <a:t> </a:t>
            </a:r>
            <a:r>
              <a:rPr sz="800" spc="-20" dirty="0">
                <a:latin typeface="Arial"/>
                <a:cs typeface="Arial"/>
              </a:rPr>
              <a:t>donde</a:t>
            </a:r>
            <a:r>
              <a:rPr sz="800" spc="-45" dirty="0">
                <a:latin typeface="Arial"/>
                <a:cs typeface="Arial"/>
              </a:rPr>
              <a:t> </a:t>
            </a:r>
            <a:r>
              <a:rPr sz="800" spc="-15" dirty="0">
                <a:latin typeface="Arial"/>
                <a:cs typeface="Arial"/>
              </a:rPr>
              <a:t>la</a:t>
            </a:r>
            <a:r>
              <a:rPr sz="800" spc="-45" dirty="0">
                <a:latin typeface="Arial"/>
                <a:cs typeface="Arial"/>
              </a:rPr>
              <a:t> </a:t>
            </a:r>
            <a:r>
              <a:rPr sz="800" spc="-20" dirty="0">
                <a:latin typeface="Arial"/>
                <a:cs typeface="Arial"/>
              </a:rPr>
              <a:t>MBTS</a:t>
            </a:r>
            <a:r>
              <a:rPr sz="800" spc="-40" dirty="0">
                <a:latin typeface="Arial"/>
                <a:cs typeface="Arial"/>
              </a:rPr>
              <a:t> </a:t>
            </a:r>
            <a:r>
              <a:rPr sz="800" spc="-15" dirty="0">
                <a:latin typeface="Arial"/>
                <a:cs typeface="Arial"/>
              </a:rPr>
              <a:t>no</a:t>
            </a:r>
            <a:r>
              <a:rPr sz="800" spc="-45" dirty="0">
                <a:latin typeface="Arial"/>
                <a:cs typeface="Arial"/>
              </a:rPr>
              <a:t> </a:t>
            </a:r>
            <a:r>
              <a:rPr sz="800" spc="-15" dirty="0">
                <a:latin typeface="Arial"/>
                <a:cs typeface="Arial"/>
              </a:rPr>
              <a:t>es</a:t>
            </a:r>
            <a:r>
              <a:rPr sz="800" spc="-40" dirty="0">
                <a:latin typeface="Arial"/>
                <a:cs typeface="Arial"/>
              </a:rPr>
              <a:t> </a:t>
            </a:r>
            <a:r>
              <a:rPr sz="800" spc="-20" dirty="0">
                <a:latin typeface="Arial"/>
                <a:cs typeface="Arial"/>
              </a:rPr>
              <a:t>necesaria</a:t>
            </a:r>
            <a:r>
              <a:rPr sz="800" spc="-40" dirty="0">
                <a:latin typeface="Arial"/>
                <a:cs typeface="Arial"/>
              </a:rPr>
              <a:t> </a:t>
            </a:r>
            <a:r>
              <a:rPr sz="800" spc="-20" dirty="0">
                <a:latin typeface="Arial"/>
                <a:cs typeface="Arial"/>
              </a:rPr>
              <a:t>(tales</a:t>
            </a:r>
            <a:r>
              <a:rPr sz="800" spc="-40" dirty="0">
                <a:latin typeface="Arial"/>
                <a:cs typeface="Arial"/>
              </a:rPr>
              <a:t> </a:t>
            </a:r>
            <a:r>
              <a:rPr sz="800" spc="-20" dirty="0">
                <a:latin typeface="Arial"/>
                <a:cs typeface="Arial"/>
              </a:rPr>
              <a:t>condiciones</a:t>
            </a:r>
            <a:r>
              <a:rPr sz="800" spc="-40" dirty="0">
                <a:latin typeface="Arial"/>
                <a:cs typeface="Arial"/>
              </a:rPr>
              <a:t> </a:t>
            </a:r>
            <a:r>
              <a:rPr sz="800" spc="-20" dirty="0">
                <a:latin typeface="Arial"/>
                <a:cs typeface="Arial"/>
              </a:rPr>
              <a:t>pueden,</a:t>
            </a:r>
            <a:r>
              <a:rPr sz="800" spc="-40" dirty="0">
                <a:latin typeface="Arial"/>
                <a:cs typeface="Arial"/>
              </a:rPr>
              <a:t> </a:t>
            </a:r>
            <a:r>
              <a:rPr sz="800" spc="-15" dirty="0">
                <a:latin typeface="Arial"/>
                <a:cs typeface="Arial"/>
              </a:rPr>
              <a:t>por</a:t>
            </a:r>
            <a:r>
              <a:rPr sz="800" spc="-35" dirty="0">
                <a:latin typeface="Arial"/>
                <a:cs typeface="Arial"/>
              </a:rPr>
              <a:t> </a:t>
            </a:r>
            <a:r>
              <a:rPr sz="800" spc="-20" dirty="0">
                <a:latin typeface="Arial"/>
                <a:cs typeface="Arial"/>
              </a:rPr>
              <a:t>ejemplo,</a:t>
            </a:r>
            <a:r>
              <a:rPr sz="800" spc="-40" dirty="0">
                <a:latin typeface="Arial"/>
                <a:cs typeface="Arial"/>
              </a:rPr>
              <a:t> </a:t>
            </a:r>
            <a:r>
              <a:rPr sz="800" spc="-15" dirty="0">
                <a:latin typeface="Arial"/>
                <a:cs typeface="Arial"/>
              </a:rPr>
              <a:t>ser</a:t>
            </a:r>
            <a:r>
              <a:rPr sz="800" spc="-35" dirty="0">
                <a:latin typeface="Arial"/>
                <a:cs typeface="Arial"/>
              </a:rPr>
              <a:t> </a:t>
            </a:r>
            <a:r>
              <a:rPr sz="800" spc="-20" dirty="0">
                <a:latin typeface="Arial"/>
                <a:cs typeface="Arial"/>
              </a:rPr>
              <a:t>encontradas</a:t>
            </a:r>
            <a:r>
              <a:rPr sz="800" spc="-40" dirty="0">
                <a:latin typeface="Arial"/>
                <a:cs typeface="Arial"/>
              </a:rPr>
              <a:t> </a:t>
            </a:r>
            <a:r>
              <a:rPr sz="800" spc="-20" dirty="0">
                <a:latin typeface="Arial"/>
                <a:cs typeface="Arial"/>
              </a:rPr>
              <a:t>cuando</a:t>
            </a:r>
            <a:r>
              <a:rPr sz="800" spc="-40" dirty="0">
                <a:latin typeface="Arial"/>
                <a:cs typeface="Arial"/>
              </a:rPr>
              <a:t> </a:t>
            </a:r>
            <a:r>
              <a:rPr sz="800" spc="-15" dirty="0">
                <a:latin typeface="Arial"/>
                <a:cs typeface="Arial"/>
              </a:rPr>
              <a:t>los</a:t>
            </a:r>
            <a:r>
              <a:rPr sz="800" spc="-35" dirty="0">
                <a:latin typeface="Arial"/>
                <a:cs typeface="Arial"/>
              </a:rPr>
              <a:t> </a:t>
            </a:r>
            <a:r>
              <a:rPr sz="800" spc="-25" dirty="0">
                <a:latin typeface="Arial"/>
                <a:cs typeface="Arial"/>
              </a:rPr>
              <a:t>circuitos  </a:t>
            </a:r>
            <a:r>
              <a:rPr sz="800" spc="-20" dirty="0">
                <a:latin typeface="Arial"/>
                <a:cs typeface="Arial"/>
              </a:rPr>
              <a:t>contienen equipos </a:t>
            </a:r>
            <a:r>
              <a:rPr sz="800" spc="-5" dirty="0">
                <a:latin typeface="Arial"/>
                <a:cs typeface="Arial"/>
              </a:rPr>
              <a:t>o </a:t>
            </a:r>
            <a:r>
              <a:rPr sz="800" spc="-20" dirty="0">
                <a:latin typeface="Arial"/>
                <a:cs typeface="Arial"/>
              </a:rPr>
              <a:t>materiales como transformadores, relés, telerruptores, contactores, insuficientemente aislados </a:t>
            </a:r>
            <a:r>
              <a:rPr sz="800" spc="-15" dirty="0">
                <a:latin typeface="Arial"/>
                <a:cs typeface="Arial"/>
              </a:rPr>
              <a:t>con </a:t>
            </a:r>
            <a:r>
              <a:rPr sz="800" spc="-20" dirty="0">
                <a:latin typeface="Arial"/>
                <a:cs typeface="Arial"/>
              </a:rPr>
              <a:t>respecto </a:t>
            </a:r>
            <a:r>
              <a:rPr sz="800" spc="-5" dirty="0">
                <a:latin typeface="Arial"/>
                <a:cs typeface="Arial"/>
              </a:rPr>
              <a:t>a  </a:t>
            </a:r>
            <a:r>
              <a:rPr sz="800" spc="-20" dirty="0">
                <a:latin typeface="Arial"/>
                <a:cs typeface="Arial"/>
              </a:rPr>
              <a:t>circuitos </a:t>
            </a:r>
            <a:r>
              <a:rPr sz="800" spc="-15" dirty="0">
                <a:latin typeface="Arial"/>
                <a:cs typeface="Arial"/>
              </a:rPr>
              <a:t>de </a:t>
            </a:r>
            <a:r>
              <a:rPr sz="800" spc="-20" dirty="0">
                <a:latin typeface="Arial"/>
                <a:cs typeface="Arial"/>
              </a:rPr>
              <a:t>tensión </a:t>
            </a:r>
            <a:r>
              <a:rPr sz="800" spc="-15" dirty="0">
                <a:latin typeface="Arial"/>
                <a:cs typeface="Arial"/>
              </a:rPr>
              <a:t>más </a:t>
            </a:r>
            <a:r>
              <a:rPr sz="800" spc="-20" dirty="0">
                <a:latin typeface="Arial"/>
                <a:cs typeface="Arial"/>
              </a:rPr>
              <a:t>elevada), deberán tomarse </a:t>
            </a:r>
            <a:r>
              <a:rPr sz="800" spc="-15" dirty="0">
                <a:latin typeface="Arial"/>
                <a:cs typeface="Arial"/>
              </a:rPr>
              <a:t>las </a:t>
            </a:r>
            <a:r>
              <a:rPr sz="800" spc="-20" dirty="0">
                <a:latin typeface="Arial"/>
                <a:cs typeface="Arial"/>
              </a:rPr>
              <a:t>siguientes medidas para asegurar </a:t>
            </a:r>
            <a:r>
              <a:rPr sz="800" spc="-15" dirty="0">
                <a:latin typeface="Arial"/>
                <a:cs typeface="Arial"/>
              </a:rPr>
              <a:t>la </a:t>
            </a:r>
            <a:r>
              <a:rPr sz="800" spc="-20" dirty="0">
                <a:latin typeface="Arial"/>
                <a:cs typeface="Arial"/>
              </a:rPr>
              <a:t>protección tanto contra </a:t>
            </a:r>
            <a:r>
              <a:rPr sz="800" spc="-15" dirty="0">
                <a:latin typeface="Arial"/>
                <a:cs typeface="Arial"/>
              </a:rPr>
              <a:t>los </a:t>
            </a:r>
            <a:r>
              <a:rPr sz="800" spc="-20" dirty="0">
                <a:latin typeface="Arial"/>
                <a:cs typeface="Arial"/>
              </a:rPr>
              <a:t>contactos </a:t>
            </a:r>
            <a:r>
              <a:rPr sz="800" spc="-25" dirty="0">
                <a:latin typeface="Arial"/>
                <a:cs typeface="Arial"/>
              </a:rPr>
              <a:t>di-  </a:t>
            </a:r>
            <a:r>
              <a:rPr sz="800" spc="-20" dirty="0">
                <a:latin typeface="Arial"/>
                <a:cs typeface="Arial"/>
              </a:rPr>
              <a:t>rectos como contra </a:t>
            </a:r>
            <a:r>
              <a:rPr sz="800" spc="-15" dirty="0">
                <a:latin typeface="Arial"/>
                <a:cs typeface="Arial"/>
              </a:rPr>
              <a:t>los </a:t>
            </a:r>
            <a:r>
              <a:rPr sz="800" spc="-20" dirty="0">
                <a:latin typeface="Arial"/>
                <a:cs typeface="Arial"/>
              </a:rPr>
              <a:t>contactos</a:t>
            </a:r>
            <a:r>
              <a:rPr sz="800" spc="-125" dirty="0">
                <a:latin typeface="Arial"/>
                <a:cs typeface="Arial"/>
              </a:rPr>
              <a:t> </a:t>
            </a:r>
            <a:r>
              <a:rPr sz="800" spc="-25" dirty="0">
                <a:latin typeface="Arial"/>
                <a:cs typeface="Arial"/>
              </a:rPr>
              <a:t>indirectos.</a:t>
            </a:r>
            <a:endParaRPr sz="800">
              <a:latin typeface="Arial"/>
              <a:cs typeface="Arial"/>
            </a:endParaRPr>
          </a:p>
          <a:p>
            <a:pPr marL="372745" algn="just">
              <a:lnSpc>
                <a:spcPct val="100000"/>
              </a:lnSpc>
              <a:spcBef>
                <a:spcPts val="225"/>
              </a:spcBef>
            </a:pPr>
            <a:r>
              <a:rPr sz="800" spc="-15" dirty="0">
                <a:latin typeface="Arial"/>
                <a:cs typeface="Arial"/>
              </a:rPr>
              <a:t>La</a:t>
            </a:r>
            <a:r>
              <a:rPr sz="800" spc="-40" dirty="0">
                <a:latin typeface="Arial"/>
                <a:cs typeface="Arial"/>
              </a:rPr>
              <a:t> </a:t>
            </a:r>
            <a:r>
              <a:rPr sz="800" spc="-20" dirty="0">
                <a:latin typeface="Arial"/>
                <a:cs typeface="Arial"/>
              </a:rPr>
              <a:t>protección</a:t>
            </a:r>
            <a:r>
              <a:rPr sz="800" spc="-40" dirty="0">
                <a:latin typeface="Arial"/>
                <a:cs typeface="Arial"/>
              </a:rPr>
              <a:t> </a:t>
            </a:r>
            <a:r>
              <a:rPr sz="800" spc="-20" dirty="0">
                <a:latin typeface="Arial"/>
                <a:cs typeface="Arial"/>
              </a:rPr>
              <a:t>contra</a:t>
            </a:r>
            <a:r>
              <a:rPr sz="800" spc="-35" dirty="0">
                <a:latin typeface="Arial"/>
                <a:cs typeface="Arial"/>
              </a:rPr>
              <a:t> </a:t>
            </a:r>
            <a:r>
              <a:rPr sz="800" spc="-15" dirty="0">
                <a:latin typeface="Arial"/>
                <a:cs typeface="Arial"/>
              </a:rPr>
              <a:t>los</a:t>
            </a:r>
            <a:r>
              <a:rPr sz="800" spc="-40" dirty="0">
                <a:latin typeface="Arial"/>
                <a:cs typeface="Arial"/>
              </a:rPr>
              <a:t> </a:t>
            </a:r>
            <a:r>
              <a:rPr sz="800" spc="-20" dirty="0">
                <a:latin typeface="Arial"/>
                <a:cs typeface="Arial"/>
              </a:rPr>
              <a:t>contactos</a:t>
            </a:r>
            <a:r>
              <a:rPr sz="800" spc="-35" dirty="0">
                <a:latin typeface="Arial"/>
                <a:cs typeface="Arial"/>
              </a:rPr>
              <a:t> </a:t>
            </a:r>
            <a:r>
              <a:rPr sz="800" spc="-20" dirty="0">
                <a:latin typeface="Arial"/>
                <a:cs typeface="Arial"/>
              </a:rPr>
              <a:t>directos</a:t>
            </a:r>
            <a:r>
              <a:rPr sz="800" spc="-40" dirty="0">
                <a:latin typeface="Arial"/>
                <a:cs typeface="Arial"/>
              </a:rPr>
              <a:t> </a:t>
            </a:r>
            <a:r>
              <a:rPr sz="800" spc="-15" dirty="0">
                <a:latin typeface="Arial"/>
                <a:cs typeface="Arial"/>
              </a:rPr>
              <a:t>en</a:t>
            </a:r>
            <a:r>
              <a:rPr sz="800" spc="-35" dirty="0">
                <a:latin typeface="Arial"/>
                <a:cs typeface="Arial"/>
              </a:rPr>
              <a:t> </a:t>
            </a:r>
            <a:r>
              <a:rPr sz="800" spc="-20" dirty="0">
                <a:latin typeface="Arial"/>
                <a:cs typeface="Arial"/>
              </a:rPr>
              <a:t>circuitos</a:t>
            </a:r>
            <a:r>
              <a:rPr sz="800" spc="-40" dirty="0">
                <a:latin typeface="Arial"/>
                <a:cs typeface="Arial"/>
              </a:rPr>
              <a:t> </a:t>
            </a:r>
            <a:r>
              <a:rPr sz="800" spc="-20" dirty="0">
                <a:latin typeface="Arial"/>
                <a:cs typeface="Arial"/>
              </a:rPr>
              <a:t>MBTF</a:t>
            </a:r>
            <a:r>
              <a:rPr sz="800" spc="-40" dirty="0">
                <a:latin typeface="Arial"/>
                <a:cs typeface="Arial"/>
              </a:rPr>
              <a:t> </a:t>
            </a:r>
            <a:r>
              <a:rPr sz="800" spc="-20" dirty="0">
                <a:latin typeface="Arial"/>
                <a:cs typeface="Arial"/>
              </a:rPr>
              <a:t>deberá</a:t>
            </a:r>
            <a:r>
              <a:rPr sz="800" spc="-35" dirty="0">
                <a:latin typeface="Arial"/>
                <a:cs typeface="Arial"/>
              </a:rPr>
              <a:t> </a:t>
            </a:r>
            <a:r>
              <a:rPr sz="800" spc="-15" dirty="0">
                <a:latin typeface="Arial"/>
                <a:cs typeface="Arial"/>
              </a:rPr>
              <a:t>ser</a:t>
            </a:r>
            <a:r>
              <a:rPr sz="800" spc="-40" dirty="0">
                <a:latin typeface="Arial"/>
                <a:cs typeface="Arial"/>
              </a:rPr>
              <a:t> </a:t>
            </a:r>
            <a:r>
              <a:rPr sz="800" spc="-20" dirty="0">
                <a:latin typeface="Arial"/>
                <a:cs typeface="Arial"/>
              </a:rPr>
              <a:t>asegurada</a:t>
            </a:r>
            <a:r>
              <a:rPr sz="800" spc="-35" dirty="0">
                <a:latin typeface="Arial"/>
                <a:cs typeface="Arial"/>
              </a:rPr>
              <a:t> </a:t>
            </a:r>
            <a:r>
              <a:rPr sz="800" spc="-15" dirty="0">
                <a:latin typeface="Arial"/>
                <a:cs typeface="Arial"/>
              </a:rPr>
              <a:t>por</a:t>
            </a:r>
            <a:r>
              <a:rPr sz="800" spc="-40" dirty="0">
                <a:latin typeface="Arial"/>
                <a:cs typeface="Arial"/>
              </a:rPr>
              <a:t> </a:t>
            </a:r>
            <a:r>
              <a:rPr sz="800" spc="-15" dirty="0">
                <a:latin typeface="Arial"/>
                <a:cs typeface="Arial"/>
              </a:rPr>
              <a:t>una</a:t>
            </a:r>
            <a:r>
              <a:rPr sz="800" spc="-35"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las</a:t>
            </a:r>
            <a:r>
              <a:rPr sz="800" spc="-35" dirty="0">
                <a:latin typeface="Arial"/>
                <a:cs typeface="Arial"/>
              </a:rPr>
              <a:t> </a:t>
            </a:r>
            <a:r>
              <a:rPr sz="800" spc="-20" dirty="0">
                <a:latin typeface="Arial"/>
                <a:cs typeface="Arial"/>
              </a:rPr>
              <a:t>medidas</a:t>
            </a:r>
            <a:r>
              <a:rPr sz="800" spc="-40" dirty="0">
                <a:latin typeface="Arial"/>
                <a:cs typeface="Arial"/>
              </a:rPr>
              <a:t> </a:t>
            </a:r>
            <a:r>
              <a:rPr sz="800" spc="-25" dirty="0">
                <a:latin typeface="Arial"/>
                <a:cs typeface="Arial"/>
              </a:rPr>
              <a:t>siguientes:</a:t>
            </a:r>
            <a:endParaRPr sz="800">
              <a:latin typeface="Arial"/>
              <a:cs typeface="Arial"/>
            </a:endParaRPr>
          </a:p>
          <a:p>
            <a:pPr marL="664845" lvl="2" indent="-111760" algn="just">
              <a:lnSpc>
                <a:spcPct val="100000"/>
              </a:lnSpc>
              <a:spcBef>
                <a:spcPts val="260"/>
              </a:spcBef>
              <a:buAutoNum type="alphaLcParenR"/>
              <a:tabLst>
                <a:tab pos="665480" algn="l"/>
              </a:tabLst>
            </a:pPr>
            <a:r>
              <a:rPr sz="800" spc="-20" dirty="0">
                <a:latin typeface="Arial"/>
                <a:cs typeface="Arial"/>
              </a:rPr>
              <a:t>Barreras </a:t>
            </a:r>
            <a:r>
              <a:rPr sz="800" spc="-5" dirty="0">
                <a:latin typeface="Arial"/>
                <a:cs typeface="Arial"/>
              </a:rPr>
              <a:t>o</a:t>
            </a:r>
            <a:r>
              <a:rPr sz="800" spc="-65" dirty="0">
                <a:latin typeface="Arial"/>
                <a:cs typeface="Arial"/>
              </a:rPr>
              <a:t> </a:t>
            </a:r>
            <a:r>
              <a:rPr sz="800" spc="-25" dirty="0">
                <a:latin typeface="Arial"/>
                <a:cs typeface="Arial"/>
              </a:rPr>
              <a:t>envolventes.</a:t>
            </a:r>
            <a:endParaRPr sz="800">
              <a:latin typeface="Arial"/>
              <a:cs typeface="Arial"/>
            </a:endParaRPr>
          </a:p>
          <a:p>
            <a:pPr marL="372745" marR="878840" lvl="2" indent="179705" algn="just">
              <a:lnSpc>
                <a:spcPct val="126899"/>
              </a:lnSpc>
              <a:buAutoNum type="alphaLcParenR"/>
              <a:tabLst>
                <a:tab pos="664845" algn="l"/>
              </a:tabLst>
            </a:pPr>
            <a:r>
              <a:rPr sz="800" spc="-15" dirty="0">
                <a:latin typeface="Arial"/>
                <a:cs typeface="Arial"/>
              </a:rPr>
              <a:t>Una </a:t>
            </a:r>
            <a:r>
              <a:rPr sz="800" spc="-20" dirty="0">
                <a:latin typeface="Arial"/>
                <a:cs typeface="Arial"/>
              </a:rPr>
              <a:t>aislación correspondiente </a:t>
            </a:r>
            <a:r>
              <a:rPr sz="800" spc="-5" dirty="0">
                <a:latin typeface="Arial"/>
                <a:cs typeface="Arial"/>
              </a:rPr>
              <a:t>a </a:t>
            </a:r>
            <a:r>
              <a:rPr sz="800" spc="-15" dirty="0">
                <a:latin typeface="Arial"/>
                <a:cs typeface="Arial"/>
              </a:rPr>
              <a:t>la </a:t>
            </a:r>
            <a:r>
              <a:rPr sz="800" spc="-20" dirty="0">
                <a:latin typeface="Arial"/>
                <a:cs typeface="Arial"/>
              </a:rPr>
              <a:t>tensión mínima </a:t>
            </a:r>
            <a:r>
              <a:rPr sz="800" spc="-15" dirty="0">
                <a:latin typeface="Arial"/>
                <a:cs typeface="Arial"/>
              </a:rPr>
              <a:t>de </a:t>
            </a:r>
            <a:r>
              <a:rPr sz="800" spc="-20" dirty="0">
                <a:latin typeface="Arial"/>
                <a:cs typeface="Arial"/>
              </a:rPr>
              <a:t>ensayo prescripta para </a:t>
            </a:r>
            <a:r>
              <a:rPr sz="800" spc="-15" dirty="0">
                <a:latin typeface="Arial"/>
                <a:cs typeface="Arial"/>
              </a:rPr>
              <a:t>el </a:t>
            </a:r>
            <a:r>
              <a:rPr sz="800" spc="-20" dirty="0">
                <a:latin typeface="Arial"/>
                <a:cs typeface="Arial"/>
              </a:rPr>
              <a:t>circuito principal </a:t>
            </a:r>
            <a:r>
              <a:rPr sz="800" spc="-5" dirty="0">
                <a:latin typeface="Arial"/>
                <a:cs typeface="Arial"/>
              </a:rPr>
              <a:t>o </a:t>
            </a:r>
            <a:r>
              <a:rPr sz="800" spc="-25" dirty="0">
                <a:latin typeface="Arial"/>
                <a:cs typeface="Arial"/>
              </a:rPr>
              <a:t>primario.  </a:t>
            </a:r>
            <a:r>
              <a:rPr sz="800" spc="-15" dirty="0">
                <a:latin typeface="Arial"/>
                <a:cs typeface="Arial"/>
              </a:rPr>
              <a:t>La</a:t>
            </a:r>
            <a:r>
              <a:rPr sz="800" spc="-40" dirty="0">
                <a:latin typeface="Arial"/>
                <a:cs typeface="Arial"/>
              </a:rPr>
              <a:t> </a:t>
            </a:r>
            <a:r>
              <a:rPr sz="800" spc="-20" dirty="0">
                <a:latin typeface="Arial"/>
                <a:cs typeface="Arial"/>
              </a:rPr>
              <a:t>protección</a:t>
            </a:r>
            <a:r>
              <a:rPr sz="800" spc="-35" dirty="0">
                <a:latin typeface="Arial"/>
                <a:cs typeface="Arial"/>
              </a:rPr>
              <a:t> </a:t>
            </a:r>
            <a:r>
              <a:rPr sz="800" spc="-20" dirty="0">
                <a:latin typeface="Arial"/>
                <a:cs typeface="Arial"/>
              </a:rPr>
              <a:t>contra</a:t>
            </a:r>
            <a:r>
              <a:rPr sz="800" spc="-35" dirty="0">
                <a:latin typeface="Arial"/>
                <a:cs typeface="Arial"/>
              </a:rPr>
              <a:t> </a:t>
            </a:r>
            <a:r>
              <a:rPr sz="800" spc="-15" dirty="0">
                <a:latin typeface="Arial"/>
                <a:cs typeface="Arial"/>
              </a:rPr>
              <a:t>los</a:t>
            </a:r>
            <a:r>
              <a:rPr sz="800" spc="-35" dirty="0">
                <a:latin typeface="Arial"/>
                <a:cs typeface="Arial"/>
              </a:rPr>
              <a:t> </a:t>
            </a:r>
            <a:r>
              <a:rPr sz="800" spc="-20" dirty="0">
                <a:latin typeface="Arial"/>
                <a:cs typeface="Arial"/>
              </a:rPr>
              <a:t>contactos</a:t>
            </a:r>
            <a:r>
              <a:rPr sz="800" spc="-40" dirty="0">
                <a:latin typeface="Arial"/>
                <a:cs typeface="Arial"/>
              </a:rPr>
              <a:t> </a:t>
            </a:r>
            <a:r>
              <a:rPr sz="800" spc="-20" dirty="0">
                <a:latin typeface="Arial"/>
                <a:cs typeface="Arial"/>
              </a:rPr>
              <a:t>indirectos</a:t>
            </a:r>
            <a:r>
              <a:rPr sz="800" spc="-35" dirty="0">
                <a:latin typeface="Arial"/>
                <a:cs typeface="Arial"/>
              </a:rPr>
              <a:t> </a:t>
            </a:r>
            <a:r>
              <a:rPr sz="800" spc="-15" dirty="0">
                <a:latin typeface="Arial"/>
                <a:cs typeface="Arial"/>
              </a:rPr>
              <a:t>en</a:t>
            </a:r>
            <a:r>
              <a:rPr sz="800" spc="-35" dirty="0">
                <a:latin typeface="Arial"/>
                <a:cs typeface="Arial"/>
              </a:rPr>
              <a:t> </a:t>
            </a:r>
            <a:r>
              <a:rPr sz="800" spc="-20" dirty="0">
                <a:latin typeface="Arial"/>
                <a:cs typeface="Arial"/>
              </a:rPr>
              <a:t>circuitos</a:t>
            </a:r>
            <a:r>
              <a:rPr sz="800" spc="-35" dirty="0">
                <a:latin typeface="Arial"/>
                <a:cs typeface="Arial"/>
              </a:rPr>
              <a:t> </a:t>
            </a:r>
            <a:r>
              <a:rPr sz="800" spc="-20" dirty="0">
                <a:latin typeface="Arial"/>
                <a:cs typeface="Arial"/>
              </a:rPr>
              <a:t>MBTF</a:t>
            </a:r>
            <a:r>
              <a:rPr sz="800" spc="-40" dirty="0">
                <a:latin typeface="Arial"/>
                <a:cs typeface="Arial"/>
              </a:rPr>
              <a:t> </a:t>
            </a:r>
            <a:r>
              <a:rPr sz="800" spc="-20" dirty="0">
                <a:latin typeface="Arial"/>
                <a:cs typeface="Arial"/>
              </a:rPr>
              <a:t>deberá</a:t>
            </a:r>
            <a:r>
              <a:rPr sz="800" spc="-35" dirty="0">
                <a:latin typeface="Arial"/>
                <a:cs typeface="Arial"/>
              </a:rPr>
              <a:t> </a:t>
            </a:r>
            <a:r>
              <a:rPr sz="800" spc="-15" dirty="0">
                <a:latin typeface="Arial"/>
                <a:cs typeface="Arial"/>
              </a:rPr>
              <a:t>ser</a:t>
            </a:r>
            <a:r>
              <a:rPr sz="800" spc="-35" dirty="0">
                <a:latin typeface="Arial"/>
                <a:cs typeface="Arial"/>
              </a:rPr>
              <a:t> </a:t>
            </a:r>
            <a:r>
              <a:rPr sz="800" spc="-20" dirty="0">
                <a:latin typeface="Arial"/>
                <a:cs typeface="Arial"/>
              </a:rPr>
              <a:t>asegurada</a:t>
            </a:r>
            <a:r>
              <a:rPr sz="800" spc="-35" dirty="0">
                <a:latin typeface="Arial"/>
                <a:cs typeface="Arial"/>
              </a:rPr>
              <a:t> </a:t>
            </a:r>
            <a:r>
              <a:rPr sz="800" spc="-15" dirty="0">
                <a:latin typeface="Arial"/>
                <a:cs typeface="Arial"/>
              </a:rPr>
              <a:t>por</a:t>
            </a:r>
            <a:r>
              <a:rPr sz="800" spc="-40" dirty="0">
                <a:latin typeface="Arial"/>
                <a:cs typeface="Arial"/>
              </a:rPr>
              <a:t> </a:t>
            </a:r>
            <a:r>
              <a:rPr sz="800" spc="-15" dirty="0">
                <a:latin typeface="Arial"/>
                <a:cs typeface="Arial"/>
              </a:rPr>
              <a:t>la</a:t>
            </a:r>
            <a:r>
              <a:rPr sz="800" spc="-35" dirty="0">
                <a:latin typeface="Arial"/>
                <a:cs typeface="Arial"/>
              </a:rPr>
              <a:t> </a:t>
            </a:r>
            <a:r>
              <a:rPr sz="800" spc="-20" dirty="0">
                <a:latin typeface="Arial"/>
                <a:cs typeface="Arial"/>
              </a:rPr>
              <a:t>medida</a:t>
            </a:r>
            <a:r>
              <a:rPr sz="800" spc="-35" dirty="0">
                <a:latin typeface="Arial"/>
                <a:cs typeface="Arial"/>
              </a:rPr>
              <a:t> </a:t>
            </a:r>
            <a:r>
              <a:rPr sz="800" spc="-25" dirty="0">
                <a:latin typeface="Arial"/>
                <a:cs typeface="Arial"/>
              </a:rPr>
              <a:t>siguiente:</a:t>
            </a:r>
            <a:endParaRPr sz="800">
              <a:latin typeface="Arial"/>
              <a:cs typeface="Arial"/>
            </a:endParaRPr>
          </a:p>
          <a:p>
            <a:pPr marL="552450" marR="6985" algn="just">
              <a:lnSpc>
                <a:spcPts val="919"/>
              </a:lnSpc>
              <a:spcBef>
                <a:spcPts val="320"/>
              </a:spcBef>
            </a:pPr>
            <a:r>
              <a:rPr sz="800" spc="-15" dirty="0">
                <a:latin typeface="Arial"/>
                <a:cs typeface="Arial"/>
              </a:rPr>
              <a:t>a) </a:t>
            </a:r>
            <a:r>
              <a:rPr sz="800" spc="-20" dirty="0">
                <a:latin typeface="Arial"/>
                <a:cs typeface="Arial"/>
              </a:rPr>
              <a:t>Conexión </a:t>
            </a:r>
            <a:r>
              <a:rPr sz="800" spc="-15" dirty="0">
                <a:latin typeface="Arial"/>
                <a:cs typeface="Arial"/>
              </a:rPr>
              <a:t>de las </a:t>
            </a:r>
            <a:r>
              <a:rPr sz="800" spc="-20" dirty="0">
                <a:latin typeface="Arial"/>
                <a:cs typeface="Arial"/>
              </a:rPr>
              <a:t>masas eléctricas </a:t>
            </a:r>
            <a:r>
              <a:rPr sz="800" spc="-15" dirty="0">
                <a:latin typeface="Arial"/>
                <a:cs typeface="Arial"/>
              </a:rPr>
              <a:t>de los </a:t>
            </a:r>
            <a:r>
              <a:rPr sz="800" spc="-20" dirty="0">
                <a:latin typeface="Arial"/>
                <a:cs typeface="Arial"/>
              </a:rPr>
              <a:t>equipos </a:t>
            </a:r>
            <a:r>
              <a:rPr sz="800" spc="-15" dirty="0">
                <a:latin typeface="Arial"/>
                <a:cs typeface="Arial"/>
              </a:rPr>
              <a:t>de un </a:t>
            </a:r>
            <a:r>
              <a:rPr sz="800" spc="-20" dirty="0">
                <a:latin typeface="Arial"/>
                <a:cs typeface="Arial"/>
              </a:rPr>
              <a:t>circuito MBTF </a:t>
            </a:r>
            <a:r>
              <a:rPr sz="800" spc="-15" dirty="0">
                <a:latin typeface="Arial"/>
                <a:cs typeface="Arial"/>
              </a:rPr>
              <a:t>al </a:t>
            </a:r>
            <a:r>
              <a:rPr sz="800" spc="-20" dirty="0">
                <a:latin typeface="Arial"/>
                <a:cs typeface="Arial"/>
              </a:rPr>
              <a:t>conductor </a:t>
            </a:r>
            <a:r>
              <a:rPr sz="800" spc="-15" dirty="0">
                <a:latin typeface="Arial"/>
                <a:cs typeface="Arial"/>
              </a:rPr>
              <a:t>de </a:t>
            </a:r>
            <a:r>
              <a:rPr sz="800" spc="-20" dirty="0">
                <a:latin typeface="Arial"/>
                <a:cs typeface="Arial"/>
              </a:rPr>
              <a:t>protección </a:t>
            </a:r>
            <a:r>
              <a:rPr sz="800" spc="-15" dirty="0">
                <a:latin typeface="Arial"/>
                <a:cs typeface="Arial"/>
              </a:rPr>
              <a:t>del </a:t>
            </a:r>
            <a:r>
              <a:rPr sz="800" spc="-20" dirty="0">
                <a:latin typeface="Arial"/>
                <a:cs typeface="Arial"/>
              </a:rPr>
              <a:t>circuito primario, </a:t>
            </a:r>
            <a:r>
              <a:rPr sz="800" spc="-15" dirty="0">
                <a:latin typeface="Arial"/>
                <a:cs typeface="Arial"/>
              </a:rPr>
              <a:t>con </a:t>
            </a:r>
            <a:r>
              <a:rPr sz="800" spc="-25" dirty="0">
                <a:latin typeface="Arial"/>
                <a:cs typeface="Arial"/>
              </a:rPr>
              <a:t>la  </a:t>
            </a:r>
            <a:r>
              <a:rPr sz="800" spc="-20" dirty="0">
                <a:latin typeface="Arial"/>
                <a:cs typeface="Arial"/>
              </a:rPr>
              <a:t>condición </a:t>
            </a:r>
            <a:r>
              <a:rPr sz="800" spc="-15" dirty="0">
                <a:latin typeface="Arial"/>
                <a:cs typeface="Arial"/>
              </a:rPr>
              <a:t>que </a:t>
            </a:r>
            <a:r>
              <a:rPr sz="800" spc="-20" dirty="0">
                <a:latin typeface="Arial"/>
                <a:cs typeface="Arial"/>
              </a:rPr>
              <a:t>este circuito primario </a:t>
            </a:r>
            <a:r>
              <a:rPr sz="800" spc="-15" dirty="0">
                <a:latin typeface="Arial"/>
                <a:cs typeface="Arial"/>
              </a:rPr>
              <a:t>sea </a:t>
            </a:r>
            <a:r>
              <a:rPr sz="800" spc="-20" dirty="0">
                <a:latin typeface="Arial"/>
                <a:cs typeface="Arial"/>
              </a:rPr>
              <a:t>objeto </a:t>
            </a:r>
            <a:r>
              <a:rPr sz="800" spc="-15" dirty="0">
                <a:latin typeface="Arial"/>
                <a:cs typeface="Arial"/>
              </a:rPr>
              <a:t>de una de las </a:t>
            </a:r>
            <a:r>
              <a:rPr sz="800" spc="-20" dirty="0">
                <a:latin typeface="Arial"/>
                <a:cs typeface="Arial"/>
              </a:rPr>
              <a:t>medidas </a:t>
            </a:r>
            <a:r>
              <a:rPr sz="800" spc="-15" dirty="0">
                <a:latin typeface="Arial"/>
                <a:cs typeface="Arial"/>
              </a:rPr>
              <a:t>de </a:t>
            </a:r>
            <a:r>
              <a:rPr sz="800" spc="-20" dirty="0">
                <a:latin typeface="Arial"/>
                <a:cs typeface="Arial"/>
              </a:rPr>
              <a:t>protección </a:t>
            </a:r>
            <a:r>
              <a:rPr sz="800" spc="-15" dirty="0">
                <a:latin typeface="Arial"/>
                <a:cs typeface="Arial"/>
              </a:rPr>
              <a:t>por </a:t>
            </a:r>
            <a:r>
              <a:rPr sz="800" spc="-20" dirty="0">
                <a:latin typeface="Arial"/>
                <a:cs typeface="Arial"/>
              </a:rPr>
              <a:t>corte </a:t>
            </a:r>
            <a:r>
              <a:rPr sz="800" spc="-5" dirty="0">
                <a:latin typeface="Arial"/>
                <a:cs typeface="Arial"/>
              </a:rPr>
              <a:t>o </a:t>
            </a:r>
            <a:r>
              <a:rPr sz="800" spc="-20" dirty="0">
                <a:latin typeface="Arial"/>
                <a:cs typeface="Arial"/>
              </a:rPr>
              <a:t>desconexión automática </a:t>
            </a:r>
            <a:r>
              <a:rPr sz="800" spc="-15" dirty="0">
                <a:latin typeface="Arial"/>
                <a:cs typeface="Arial"/>
              </a:rPr>
              <a:t>de </a:t>
            </a:r>
            <a:r>
              <a:rPr sz="800" spc="-25" dirty="0">
                <a:latin typeface="Arial"/>
                <a:cs typeface="Arial"/>
              </a:rPr>
              <a:t>la  </a:t>
            </a:r>
            <a:r>
              <a:rPr sz="800" spc="-20" dirty="0">
                <a:latin typeface="Arial"/>
                <a:cs typeface="Arial"/>
              </a:rPr>
              <a:t>alimentación;</a:t>
            </a:r>
            <a:r>
              <a:rPr sz="800" spc="-40" dirty="0">
                <a:latin typeface="Arial"/>
                <a:cs typeface="Arial"/>
              </a:rPr>
              <a:t> </a:t>
            </a:r>
            <a:r>
              <a:rPr sz="800" spc="-20" dirty="0">
                <a:latin typeface="Arial"/>
                <a:cs typeface="Arial"/>
              </a:rPr>
              <a:t>esto</a:t>
            </a:r>
            <a:r>
              <a:rPr sz="800" spc="-35" dirty="0">
                <a:latin typeface="Arial"/>
                <a:cs typeface="Arial"/>
              </a:rPr>
              <a:t> </a:t>
            </a:r>
            <a:r>
              <a:rPr sz="800" spc="-15" dirty="0">
                <a:latin typeface="Arial"/>
                <a:cs typeface="Arial"/>
              </a:rPr>
              <a:t>no</a:t>
            </a:r>
            <a:r>
              <a:rPr sz="800" spc="-35" dirty="0">
                <a:latin typeface="Arial"/>
                <a:cs typeface="Arial"/>
              </a:rPr>
              <a:t> </a:t>
            </a:r>
            <a:r>
              <a:rPr sz="800" spc="-20" dirty="0">
                <a:latin typeface="Arial"/>
                <a:cs typeface="Arial"/>
              </a:rPr>
              <a:t>excluye</a:t>
            </a:r>
            <a:r>
              <a:rPr sz="800" spc="-40" dirty="0">
                <a:latin typeface="Arial"/>
                <a:cs typeface="Arial"/>
              </a:rPr>
              <a:t> </a:t>
            </a:r>
            <a:r>
              <a:rPr sz="800" spc="-15" dirty="0">
                <a:latin typeface="Arial"/>
                <a:cs typeface="Arial"/>
              </a:rPr>
              <a:t>la</a:t>
            </a:r>
            <a:r>
              <a:rPr sz="800" spc="-35" dirty="0">
                <a:latin typeface="Arial"/>
                <a:cs typeface="Arial"/>
              </a:rPr>
              <a:t> </a:t>
            </a:r>
            <a:r>
              <a:rPr sz="800" spc="-20" dirty="0">
                <a:latin typeface="Arial"/>
                <a:cs typeface="Arial"/>
              </a:rPr>
              <a:t>conexión</a:t>
            </a:r>
            <a:r>
              <a:rPr sz="800" spc="-35"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un</a:t>
            </a:r>
            <a:r>
              <a:rPr sz="800" spc="-35" dirty="0">
                <a:latin typeface="Arial"/>
                <a:cs typeface="Arial"/>
              </a:rPr>
              <a:t> </a:t>
            </a:r>
            <a:r>
              <a:rPr sz="800" spc="-20" dirty="0">
                <a:latin typeface="Arial"/>
                <a:cs typeface="Arial"/>
              </a:rPr>
              <a:t>conductor</a:t>
            </a:r>
            <a:r>
              <a:rPr sz="800" spc="-35" dirty="0">
                <a:latin typeface="Arial"/>
                <a:cs typeface="Arial"/>
              </a:rPr>
              <a:t> </a:t>
            </a:r>
            <a:r>
              <a:rPr sz="800" spc="-20" dirty="0">
                <a:latin typeface="Arial"/>
                <a:cs typeface="Arial"/>
              </a:rPr>
              <a:t>activo</a:t>
            </a:r>
            <a:r>
              <a:rPr sz="800" spc="-40" dirty="0">
                <a:latin typeface="Arial"/>
                <a:cs typeface="Arial"/>
              </a:rPr>
              <a:t> </a:t>
            </a:r>
            <a:r>
              <a:rPr sz="800" spc="-15" dirty="0">
                <a:latin typeface="Arial"/>
                <a:cs typeface="Arial"/>
              </a:rPr>
              <a:t>del</a:t>
            </a:r>
            <a:r>
              <a:rPr sz="800" spc="-25" dirty="0">
                <a:latin typeface="Arial"/>
                <a:cs typeface="Arial"/>
              </a:rPr>
              <a:t> </a:t>
            </a:r>
            <a:r>
              <a:rPr sz="800" spc="-20" dirty="0">
                <a:latin typeface="Arial"/>
                <a:cs typeface="Arial"/>
              </a:rPr>
              <a:t>circuito</a:t>
            </a:r>
            <a:r>
              <a:rPr sz="800" spc="-35" dirty="0">
                <a:latin typeface="Arial"/>
                <a:cs typeface="Arial"/>
              </a:rPr>
              <a:t> </a:t>
            </a:r>
            <a:r>
              <a:rPr sz="800" spc="-20" dirty="0">
                <a:latin typeface="Arial"/>
                <a:cs typeface="Arial"/>
              </a:rPr>
              <a:t>MBTF</a:t>
            </a:r>
            <a:r>
              <a:rPr sz="800" spc="-35" dirty="0">
                <a:latin typeface="Arial"/>
                <a:cs typeface="Arial"/>
              </a:rPr>
              <a:t> </a:t>
            </a:r>
            <a:r>
              <a:rPr sz="800" spc="-15" dirty="0">
                <a:latin typeface="Arial"/>
                <a:cs typeface="Arial"/>
              </a:rPr>
              <a:t>al</a:t>
            </a:r>
            <a:r>
              <a:rPr sz="800" spc="-40" dirty="0">
                <a:latin typeface="Arial"/>
                <a:cs typeface="Arial"/>
              </a:rPr>
              <a:t> </a:t>
            </a:r>
            <a:r>
              <a:rPr sz="800" spc="-20" dirty="0">
                <a:latin typeface="Arial"/>
                <a:cs typeface="Arial"/>
              </a:rPr>
              <a:t>conductor</a:t>
            </a:r>
            <a:r>
              <a:rPr sz="800" spc="-30"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protección</a:t>
            </a:r>
            <a:r>
              <a:rPr sz="800" spc="-40" dirty="0">
                <a:latin typeface="Arial"/>
                <a:cs typeface="Arial"/>
              </a:rPr>
              <a:t> </a:t>
            </a:r>
            <a:r>
              <a:rPr sz="800" spc="-15" dirty="0">
                <a:latin typeface="Arial"/>
                <a:cs typeface="Arial"/>
              </a:rPr>
              <a:t>del</a:t>
            </a:r>
            <a:r>
              <a:rPr sz="800" spc="-35" dirty="0">
                <a:latin typeface="Arial"/>
                <a:cs typeface="Arial"/>
              </a:rPr>
              <a:t> </a:t>
            </a:r>
            <a:r>
              <a:rPr sz="800" spc="-25" dirty="0">
                <a:latin typeface="Arial"/>
                <a:cs typeface="Arial"/>
              </a:rPr>
              <a:t>primario.</a:t>
            </a:r>
            <a:endParaRPr sz="800">
              <a:latin typeface="Arial"/>
              <a:cs typeface="Aria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37209"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120</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609644" y="415334"/>
            <a:ext cx="346621"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476737" y="932158"/>
            <a:ext cx="6249035" cy="8780780"/>
          </a:xfrm>
          <a:prstGeom prst="rect">
            <a:avLst/>
          </a:prstGeom>
        </p:spPr>
        <p:txBody>
          <a:bodyPr vert="horz" wrap="square" lIns="0" tIns="22860" rIns="0" bIns="0" rtlCol="0">
            <a:spAutoFit/>
          </a:bodyPr>
          <a:lstStyle/>
          <a:p>
            <a:pPr marL="63500" marR="56515" algn="just">
              <a:lnSpc>
                <a:spcPts val="1150"/>
              </a:lnSpc>
              <a:spcBef>
                <a:spcPts val="180"/>
              </a:spcBef>
            </a:pPr>
            <a:r>
              <a:rPr sz="1000" spc="-10" dirty="0">
                <a:latin typeface="Arial"/>
                <a:cs typeface="Arial"/>
              </a:rPr>
              <a:t>La</a:t>
            </a:r>
            <a:r>
              <a:rPr sz="1000" spc="-75" dirty="0">
                <a:latin typeface="Arial"/>
                <a:cs typeface="Arial"/>
              </a:rPr>
              <a:t> </a:t>
            </a:r>
            <a:r>
              <a:rPr sz="1000" spc="-20" dirty="0">
                <a:latin typeface="Arial"/>
                <a:cs typeface="Arial"/>
              </a:rPr>
              <a:t>medida</a:t>
            </a:r>
            <a:r>
              <a:rPr sz="1000" spc="-70" dirty="0">
                <a:latin typeface="Arial"/>
                <a:cs typeface="Arial"/>
              </a:rPr>
              <a:t> </a:t>
            </a:r>
            <a:r>
              <a:rPr sz="1000" spc="-10" dirty="0">
                <a:latin typeface="Arial"/>
                <a:cs typeface="Arial"/>
              </a:rPr>
              <a:t>de</a:t>
            </a:r>
            <a:r>
              <a:rPr sz="1000" spc="-70" dirty="0">
                <a:latin typeface="Arial"/>
                <a:cs typeface="Arial"/>
              </a:rPr>
              <a:t> </a:t>
            </a:r>
            <a:r>
              <a:rPr sz="1000" spc="-15" dirty="0">
                <a:latin typeface="Arial"/>
                <a:cs typeface="Arial"/>
              </a:rPr>
              <a:t>MBTS</a:t>
            </a:r>
            <a:r>
              <a:rPr sz="1000" spc="-75" dirty="0">
                <a:latin typeface="Arial"/>
                <a:cs typeface="Arial"/>
              </a:rPr>
              <a:t> </a:t>
            </a:r>
            <a:r>
              <a:rPr sz="1000" spc="-15" dirty="0">
                <a:latin typeface="Arial"/>
                <a:cs typeface="Arial"/>
              </a:rPr>
              <a:t>(Muy</a:t>
            </a:r>
            <a:r>
              <a:rPr sz="1000" spc="-75" dirty="0">
                <a:latin typeface="Arial"/>
                <a:cs typeface="Arial"/>
              </a:rPr>
              <a:t> </a:t>
            </a:r>
            <a:r>
              <a:rPr sz="1000" spc="-20" dirty="0">
                <a:latin typeface="Arial"/>
                <a:cs typeface="Arial"/>
              </a:rPr>
              <a:t>Baja</a:t>
            </a:r>
            <a:r>
              <a:rPr sz="1000" spc="-70" dirty="0">
                <a:latin typeface="Arial"/>
                <a:cs typeface="Arial"/>
              </a:rPr>
              <a:t> </a:t>
            </a:r>
            <a:r>
              <a:rPr sz="1000" spc="-20" dirty="0">
                <a:latin typeface="Arial"/>
                <a:cs typeface="Arial"/>
              </a:rPr>
              <a:t>Tensión</a:t>
            </a:r>
            <a:r>
              <a:rPr sz="1000" spc="-70" dirty="0">
                <a:latin typeface="Arial"/>
                <a:cs typeface="Arial"/>
              </a:rPr>
              <a:t> </a:t>
            </a:r>
            <a:r>
              <a:rPr sz="1000" dirty="0">
                <a:latin typeface="Arial"/>
                <a:cs typeface="Arial"/>
              </a:rPr>
              <a:t>Sin</a:t>
            </a:r>
            <a:r>
              <a:rPr sz="1000" spc="-45" dirty="0">
                <a:latin typeface="Arial"/>
                <a:cs typeface="Arial"/>
              </a:rPr>
              <a:t> </a:t>
            </a:r>
            <a:r>
              <a:rPr sz="1000" dirty="0">
                <a:latin typeface="Arial"/>
                <a:cs typeface="Arial"/>
              </a:rPr>
              <a:t>puesta</a:t>
            </a:r>
            <a:r>
              <a:rPr sz="1000" spc="-45" dirty="0">
                <a:latin typeface="Arial"/>
                <a:cs typeface="Arial"/>
              </a:rPr>
              <a:t> </a:t>
            </a:r>
            <a:r>
              <a:rPr sz="1000" dirty="0">
                <a:latin typeface="Arial"/>
                <a:cs typeface="Arial"/>
              </a:rPr>
              <a:t>a</a:t>
            </a:r>
            <a:r>
              <a:rPr sz="1000" spc="-45" dirty="0">
                <a:latin typeface="Arial"/>
                <a:cs typeface="Arial"/>
              </a:rPr>
              <a:t> </a:t>
            </a:r>
            <a:r>
              <a:rPr sz="1000" spc="-5" dirty="0">
                <a:latin typeface="Arial"/>
                <a:cs typeface="Arial"/>
              </a:rPr>
              <a:t>tierra),</a:t>
            </a:r>
            <a:r>
              <a:rPr sz="1000" spc="-75" dirty="0">
                <a:latin typeface="Arial"/>
                <a:cs typeface="Arial"/>
              </a:rPr>
              <a:t> </a:t>
            </a:r>
            <a:r>
              <a:rPr sz="1000" spc="-15" dirty="0">
                <a:latin typeface="Arial"/>
                <a:cs typeface="Arial"/>
              </a:rPr>
              <a:t>será</a:t>
            </a:r>
            <a:r>
              <a:rPr sz="1000" spc="-70" dirty="0">
                <a:latin typeface="Arial"/>
                <a:cs typeface="Arial"/>
              </a:rPr>
              <a:t> </a:t>
            </a:r>
            <a:r>
              <a:rPr sz="1000" spc="-20" dirty="0">
                <a:latin typeface="Arial"/>
                <a:cs typeface="Arial"/>
              </a:rPr>
              <a:t>obligatoria</a:t>
            </a:r>
            <a:r>
              <a:rPr sz="1000" spc="-75" dirty="0">
                <a:latin typeface="Arial"/>
                <a:cs typeface="Arial"/>
              </a:rPr>
              <a:t> </a:t>
            </a:r>
            <a:r>
              <a:rPr sz="1000" spc="-10" dirty="0">
                <a:latin typeface="Arial"/>
                <a:cs typeface="Arial"/>
              </a:rPr>
              <a:t>en</a:t>
            </a:r>
            <a:r>
              <a:rPr sz="1000" spc="-70" dirty="0">
                <a:latin typeface="Arial"/>
                <a:cs typeface="Arial"/>
              </a:rPr>
              <a:t> </a:t>
            </a:r>
            <a:r>
              <a:rPr sz="1000" spc="-15" dirty="0">
                <a:latin typeface="Arial"/>
                <a:cs typeface="Arial"/>
              </a:rPr>
              <a:t>los</a:t>
            </a:r>
            <a:r>
              <a:rPr sz="1000" spc="-70" dirty="0">
                <a:latin typeface="Arial"/>
                <a:cs typeface="Arial"/>
              </a:rPr>
              <a:t> </a:t>
            </a:r>
            <a:r>
              <a:rPr sz="1000" spc="-20" dirty="0">
                <a:latin typeface="Arial"/>
                <a:cs typeface="Arial"/>
              </a:rPr>
              <a:t>volúmenes</a:t>
            </a:r>
            <a:r>
              <a:rPr sz="1000" spc="-70" dirty="0">
                <a:latin typeface="Arial"/>
                <a:cs typeface="Arial"/>
              </a:rPr>
              <a:t> </a:t>
            </a:r>
            <a:r>
              <a:rPr sz="1000" dirty="0">
                <a:latin typeface="Arial"/>
                <a:cs typeface="Arial"/>
              </a:rPr>
              <a:t>o</a:t>
            </a:r>
            <a:r>
              <a:rPr sz="1000" spc="-70" dirty="0">
                <a:latin typeface="Arial"/>
                <a:cs typeface="Arial"/>
              </a:rPr>
              <a:t> </a:t>
            </a:r>
            <a:r>
              <a:rPr sz="1000" spc="-15" dirty="0">
                <a:latin typeface="Arial"/>
                <a:cs typeface="Arial"/>
              </a:rPr>
              <a:t>zonas</a:t>
            </a:r>
            <a:r>
              <a:rPr sz="1000" spc="-70" dirty="0">
                <a:latin typeface="Arial"/>
                <a:cs typeface="Arial"/>
              </a:rPr>
              <a:t> </a:t>
            </a:r>
            <a:r>
              <a:rPr sz="1000" dirty="0">
                <a:latin typeface="Arial"/>
                <a:cs typeface="Arial"/>
              </a:rPr>
              <a:t>0</a:t>
            </a:r>
            <a:r>
              <a:rPr sz="1000" spc="-70" dirty="0">
                <a:latin typeface="Arial"/>
                <a:cs typeface="Arial"/>
              </a:rPr>
              <a:t> </a:t>
            </a:r>
            <a:r>
              <a:rPr sz="1000" dirty="0">
                <a:latin typeface="Arial"/>
                <a:cs typeface="Arial"/>
              </a:rPr>
              <a:t>y</a:t>
            </a:r>
            <a:r>
              <a:rPr sz="1000" spc="-65" dirty="0">
                <a:latin typeface="Arial"/>
                <a:cs typeface="Arial"/>
              </a:rPr>
              <a:t> </a:t>
            </a:r>
            <a:r>
              <a:rPr sz="1000" dirty="0">
                <a:latin typeface="Arial"/>
                <a:cs typeface="Arial"/>
              </a:rPr>
              <a:t>1</a:t>
            </a:r>
            <a:r>
              <a:rPr sz="1000" spc="-65" dirty="0">
                <a:latin typeface="Arial"/>
                <a:cs typeface="Arial"/>
              </a:rPr>
              <a:t> </a:t>
            </a:r>
            <a:r>
              <a:rPr sz="1000" spc="-10" dirty="0">
                <a:latin typeface="Arial"/>
                <a:cs typeface="Arial"/>
              </a:rPr>
              <a:t>en</a:t>
            </a:r>
            <a:r>
              <a:rPr sz="1000" spc="-65" dirty="0">
                <a:latin typeface="Arial"/>
                <a:cs typeface="Arial"/>
              </a:rPr>
              <a:t> </a:t>
            </a:r>
            <a:r>
              <a:rPr sz="1000" spc="-20" dirty="0">
                <a:latin typeface="Arial"/>
                <a:cs typeface="Arial"/>
              </a:rPr>
              <a:t>el  </a:t>
            </a:r>
            <a:r>
              <a:rPr sz="1000" spc="-15" dirty="0">
                <a:latin typeface="Arial"/>
                <a:cs typeface="Arial"/>
              </a:rPr>
              <a:t>caso </a:t>
            </a:r>
            <a:r>
              <a:rPr sz="1000" spc="-10" dirty="0">
                <a:latin typeface="Arial"/>
                <a:cs typeface="Arial"/>
              </a:rPr>
              <a:t>de </a:t>
            </a:r>
            <a:r>
              <a:rPr sz="1000" spc="-20" dirty="0">
                <a:latin typeface="Arial"/>
                <a:cs typeface="Arial"/>
              </a:rPr>
              <a:t>piscinas, fuentes </a:t>
            </a:r>
            <a:r>
              <a:rPr sz="1000" spc="-10" dirty="0">
                <a:latin typeface="Arial"/>
                <a:cs typeface="Arial"/>
              </a:rPr>
              <a:t>en </a:t>
            </a:r>
            <a:r>
              <a:rPr sz="1000" spc="-20" dirty="0">
                <a:latin typeface="Arial"/>
                <a:cs typeface="Arial"/>
              </a:rPr>
              <a:t>general, juegos </a:t>
            </a:r>
            <a:r>
              <a:rPr sz="1000" spc="-10" dirty="0">
                <a:latin typeface="Arial"/>
                <a:cs typeface="Arial"/>
              </a:rPr>
              <a:t>de </a:t>
            </a:r>
            <a:r>
              <a:rPr sz="1000" spc="-15" dirty="0">
                <a:latin typeface="Arial"/>
                <a:cs typeface="Arial"/>
              </a:rPr>
              <a:t>agua, </a:t>
            </a:r>
            <a:r>
              <a:rPr sz="1000" dirty="0">
                <a:latin typeface="Arial"/>
                <a:cs typeface="Arial"/>
              </a:rPr>
              <a:t>o </a:t>
            </a:r>
            <a:r>
              <a:rPr sz="1000" spc="-20" dirty="0">
                <a:latin typeface="Arial"/>
                <a:cs typeface="Arial"/>
              </a:rPr>
              <a:t>similares, </a:t>
            </a:r>
            <a:r>
              <a:rPr sz="1000" spc="-15" dirty="0">
                <a:latin typeface="Arial"/>
                <a:cs typeface="Arial"/>
              </a:rPr>
              <a:t>con </a:t>
            </a:r>
            <a:r>
              <a:rPr sz="1000" spc="-20" dirty="0">
                <a:latin typeface="Arial"/>
                <a:cs typeface="Arial"/>
              </a:rPr>
              <a:t>luminarias </a:t>
            </a:r>
            <a:r>
              <a:rPr sz="1000" dirty="0">
                <a:latin typeface="Arial"/>
                <a:cs typeface="Arial"/>
              </a:rPr>
              <a:t>u </a:t>
            </a:r>
            <a:r>
              <a:rPr sz="1000" spc="-15" dirty="0">
                <a:latin typeface="Arial"/>
                <a:cs typeface="Arial"/>
              </a:rPr>
              <a:t>otros </a:t>
            </a:r>
            <a:r>
              <a:rPr sz="1000" spc="-20" dirty="0">
                <a:latin typeface="Arial"/>
                <a:cs typeface="Arial"/>
              </a:rPr>
              <a:t>dispositivos </a:t>
            </a:r>
            <a:r>
              <a:rPr sz="1000" dirty="0">
                <a:latin typeface="Arial"/>
                <a:cs typeface="Arial"/>
              </a:rPr>
              <a:t>o </a:t>
            </a:r>
            <a:r>
              <a:rPr sz="1000" spc="-20" dirty="0">
                <a:latin typeface="Arial"/>
                <a:cs typeface="Arial"/>
              </a:rPr>
              <a:t>aparatos  eléctricos sumergidos </a:t>
            </a:r>
            <a:r>
              <a:rPr sz="1000" spc="-10" dirty="0">
                <a:latin typeface="Arial"/>
                <a:cs typeface="Arial"/>
              </a:rPr>
              <a:t>en el </a:t>
            </a:r>
            <a:r>
              <a:rPr sz="1000" spc="-20" dirty="0">
                <a:latin typeface="Arial"/>
                <a:cs typeface="Arial"/>
              </a:rPr>
              <a:t>líquido </a:t>
            </a:r>
            <a:r>
              <a:rPr sz="1000" spc="-15" dirty="0">
                <a:latin typeface="Arial"/>
                <a:cs typeface="Arial"/>
              </a:rPr>
              <a:t>(en </a:t>
            </a:r>
            <a:r>
              <a:rPr sz="1000" spc="-10" dirty="0">
                <a:latin typeface="Arial"/>
                <a:cs typeface="Arial"/>
              </a:rPr>
              <a:t>el </a:t>
            </a:r>
            <a:r>
              <a:rPr sz="1000" spc="-20" dirty="0">
                <a:latin typeface="Arial"/>
                <a:cs typeface="Arial"/>
              </a:rPr>
              <a:t>volumen </a:t>
            </a:r>
            <a:r>
              <a:rPr sz="1000" spc="-15" dirty="0">
                <a:latin typeface="Arial"/>
                <a:cs typeface="Arial"/>
              </a:rPr>
              <a:t>0). </a:t>
            </a:r>
            <a:r>
              <a:rPr sz="1000" spc="-10" dirty="0">
                <a:latin typeface="Arial"/>
                <a:cs typeface="Arial"/>
              </a:rPr>
              <a:t>En </a:t>
            </a:r>
            <a:r>
              <a:rPr sz="1000" spc="-20" dirty="0">
                <a:latin typeface="Arial"/>
                <a:cs typeface="Arial"/>
              </a:rPr>
              <a:t>dichos volúmenes </a:t>
            </a:r>
            <a:r>
              <a:rPr sz="1000" spc="-15" dirty="0">
                <a:latin typeface="Arial"/>
                <a:cs typeface="Arial"/>
              </a:rPr>
              <a:t>sólo </a:t>
            </a:r>
            <a:r>
              <a:rPr sz="1000" spc="-10" dirty="0">
                <a:latin typeface="Arial"/>
                <a:cs typeface="Arial"/>
              </a:rPr>
              <a:t>se </a:t>
            </a:r>
            <a:r>
              <a:rPr sz="1000" spc="-20" dirty="0">
                <a:latin typeface="Arial"/>
                <a:cs typeface="Arial"/>
              </a:rPr>
              <a:t>permite </a:t>
            </a:r>
            <a:r>
              <a:rPr sz="1000" spc="-15" dirty="0">
                <a:latin typeface="Arial"/>
                <a:cs typeface="Arial"/>
              </a:rPr>
              <a:t>como </a:t>
            </a:r>
            <a:r>
              <a:rPr sz="1000" spc="-20" dirty="0">
                <a:latin typeface="Arial"/>
                <a:cs typeface="Arial"/>
              </a:rPr>
              <a:t>medida de  protección</a:t>
            </a:r>
            <a:r>
              <a:rPr sz="1000" spc="-40" dirty="0">
                <a:latin typeface="Arial"/>
                <a:cs typeface="Arial"/>
              </a:rPr>
              <a:t> </a:t>
            </a:r>
            <a:r>
              <a:rPr sz="1000" spc="-10" dirty="0">
                <a:latin typeface="Arial"/>
                <a:cs typeface="Arial"/>
              </a:rPr>
              <a:t>la</a:t>
            </a:r>
            <a:r>
              <a:rPr sz="1000" spc="-35" dirty="0">
                <a:latin typeface="Arial"/>
                <a:cs typeface="Arial"/>
              </a:rPr>
              <a:t> </a:t>
            </a:r>
            <a:r>
              <a:rPr sz="1000" spc="-15" dirty="0">
                <a:latin typeface="Arial"/>
                <a:cs typeface="Arial"/>
              </a:rPr>
              <a:t>MBTS</a:t>
            </a:r>
            <a:r>
              <a:rPr sz="1000" spc="-35" dirty="0">
                <a:latin typeface="Arial"/>
                <a:cs typeface="Arial"/>
              </a:rPr>
              <a:t> </a:t>
            </a:r>
            <a:r>
              <a:rPr sz="1000" spc="-10" dirty="0">
                <a:latin typeface="Arial"/>
                <a:cs typeface="Arial"/>
              </a:rPr>
              <a:t>de</a:t>
            </a:r>
            <a:r>
              <a:rPr sz="1000" spc="-35" dirty="0">
                <a:latin typeface="Arial"/>
                <a:cs typeface="Arial"/>
              </a:rPr>
              <a:t> </a:t>
            </a:r>
            <a:r>
              <a:rPr sz="1000" spc="-10" dirty="0">
                <a:latin typeface="Arial"/>
                <a:cs typeface="Arial"/>
              </a:rPr>
              <a:t>12</a:t>
            </a:r>
            <a:r>
              <a:rPr sz="1000" spc="-35" dirty="0">
                <a:latin typeface="Arial"/>
                <a:cs typeface="Arial"/>
              </a:rPr>
              <a:t> </a:t>
            </a:r>
            <a:r>
              <a:rPr sz="1000" dirty="0">
                <a:latin typeface="Arial"/>
                <a:cs typeface="Arial"/>
              </a:rPr>
              <a:t>V</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tensión</a:t>
            </a:r>
            <a:r>
              <a:rPr sz="1000" spc="-35" dirty="0">
                <a:latin typeface="Arial"/>
                <a:cs typeface="Arial"/>
              </a:rPr>
              <a:t> </a:t>
            </a:r>
            <a:r>
              <a:rPr sz="1000" spc="-20" dirty="0">
                <a:latin typeface="Arial"/>
                <a:cs typeface="Arial"/>
              </a:rPr>
              <a:t>nominal,</a:t>
            </a:r>
            <a:r>
              <a:rPr sz="1000" spc="-35" dirty="0">
                <a:latin typeface="Arial"/>
                <a:cs typeface="Arial"/>
              </a:rPr>
              <a:t> </a:t>
            </a:r>
            <a:r>
              <a:rPr sz="1000" spc="-20" dirty="0">
                <a:latin typeface="Arial"/>
                <a:cs typeface="Arial"/>
              </a:rPr>
              <a:t>estando</a:t>
            </a:r>
            <a:r>
              <a:rPr sz="1000" spc="-35" dirty="0">
                <a:latin typeface="Arial"/>
                <a:cs typeface="Arial"/>
              </a:rPr>
              <a:t> </a:t>
            </a:r>
            <a:r>
              <a:rPr sz="1000" spc="-10" dirty="0">
                <a:latin typeface="Arial"/>
                <a:cs typeface="Arial"/>
              </a:rPr>
              <a:t>la</a:t>
            </a:r>
            <a:r>
              <a:rPr sz="1000" spc="-30" dirty="0">
                <a:latin typeface="Arial"/>
                <a:cs typeface="Arial"/>
              </a:rPr>
              <a:t> </a:t>
            </a:r>
            <a:r>
              <a:rPr sz="1000" spc="-20" dirty="0">
                <a:latin typeface="Arial"/>
                <a:cs typeface="Arial"/>
              </a:rPr>
              <a:t>fuente</a:t>
            </a:r>
            <a:r>
              <a:rPr sz="1000" spc="-35"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alimentación</a:t>
            </a:r>
            <a:r>
              <a:rPr sz="1000" spc="-35" dirty="0">
                <a:latin typeface="Arial"/>
                <a:cs typeface="Arial"/>
              </a:rPr>
              <a:t> </a:t>
            </a:r>
            <a:r>
              <a:rPr sz="1000" spc="-15" dirty="0">
                <a:latin typeface="Arial"/>
                <a:cs typeface="Arial"/>
              </a:rPr>
              <a:t>fuera</a:t>
            </a:r>
            <a:r>
              <a:rPr sz="1000" spc="-35"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las</a:t>
            </a:r>
            <a:r>
              <a:rPr sz="1000" spc="-35" dirty="0">
                <a:latin typeface="Arial"/>
                <a:cs typeface="Arial"/>
              </a:rPr>
              <a:t> </a:t>
            </a:r>
            <a:r>
              <a:rPr sz="1000" spc="-15" dirty="0">
                <a:latin typeface="Arial"/>
                <a:cs typeface="Arial"/>
              </a:rPr>
              <a:t>zonas</a:t>
            </a:r>
            <a:r>
              <a:rPr sz="1000" spc="-35" dirty="0">
                <a:latin typeface="Arial"/>
                <a:cs typeface="Arial"/>
              </a:rPr>
              <a:t> </a:t>
            </a:r>
            <a:r>
              <a:rPr sz="1000" spc="-10" dirty="0">
                <a:latin typeface="Arial"/>
                <a:cs typeface="Arial"/>
              </a:rPr>
              <a:t>0,</a:t>
            </a:r>
            <a:r>
              <a:rPr sz="1000" spc="-35" dirty="0">
                <a:latin typeface="Arial"/>
                <a:cs typeface="Arial"/>
              </a:rPr>
              <a:t> </a:t>
            </a:r>
            <a:r>
              <a:rPr sz="1000" dirty="0">
                <a:latin typeface="Arial"/>
                <a:cs typeface="Arial"/>
              </a:rPr>
              <a:t>1</a:t>
            </a:r>
            <a:r>
              <a:rPr sz="1000" spc="-35" dirty="0">
                <a:latin typeface="Arial"/>
                <a:cs typeface="Arial"/>
              </a:rPr>
              <a:t> </a:t>
            </a:r>
            <a:r>
              <a:rPr sz="1000" dirty="0">
                <a:latin typeface="Arial"/>
                <a:cs typeface="Arial"/>
              </a:rPr>
              <a:t>y</a:t>
            </a:r>
            <a:r>
              <a:rPr sz="1000" spc="-40" dirty="0">
                <a:latin typeface="Arial"/>
                <a:cs typeface="Arial"/>
              </a:rPr>
              <a:t> </a:t>
            </a:r>
            <a:r>
              <a:rPr sz="1000" spc="-20" dirty="0">
                <a:latin typeface="Arial"/>
                <a:cs typeface="Arial"/>
              </a:rPr>
              <a:t>2.</a:t>
            </a:r>
            <a:endParaRPr sz="1000">
              <a:latin typeface="Arial"/>
              <a:cs typeface="Arial"/>
            </a:endParaRPr>
          </a:p>
          <a:p>
            <a:pPr marL="423545" marR="55880" indent="-360680" algn="just">
              <a:lnSpc>
                <a:spcPts val="919"/>
              </a:lnSpc>
              <a:spcBef>
                <a:spcPts val="150"/>
              </a:spcBef>
            </a:pPr>
            <a:r>
              <a:rPr sz="800" spc="-20" dirty="0">
                <a:latin typeface="Arial"/>
                <a:cs typeface="Arial"/>
              </a:rPr>
              <a:t>Nota</a:t>
            </a:r>
            <a:r>
              <a:rPr sz="800" spc="-35" dirty="0">
                <a:latin typeface="Arial"/>
                <a:cs typeface="Arial"/>
              </a:rPr>
              <a:t> </a:t>
            </a:r>
            <a:r>
              <a:rPr sz="800" spc="-15" dirty="0">
                <a:latin typeface="Arial"/>
                <a:cs typeface="Arial"/>
              </a:rPr>
              <a:t>7:</a:t>
            </a:r>
            <a:r>
              <a:rPr sz="800" spc="165" dirty="0">
                <a:latin typeface="Arial"/>
                <a:cs typeface="Arial"/>
              </a:rPr>
              <a:t> </a:t>
            </a:r>
            <a:r>
              <a:rPr sz="800" spc="-20" dirty="0">
                <a:latin typeface="Arial"/>
                <a:cs typeface="Arial"/>
              </a:rPr>
              <a:t>Esta</a:t>
            </a:r>
            <a:r>
              <a:rPr sz="800" spc="-60" dirty="0">
                <a:latin typeface="Arial"/>
                <a:cs typeface="Arial"/>
              </a:rPr>
              <a:t> </a:t>
            </a:r>
            <a:r>
              <a:rPr sz="800" spc="-20" dirty="0">
                <a:latin typeface="Arial"/>
                <a:cs typeface="Arial"/>
              </a:rPr>
              <a:t>prescripción</a:t>
            </a:r>
            <a:r>
              <a:rPr sz="800" spc="-65" dirty="0">
                <a:latin typeface="Arial"/>
                <a:cs typeface="Arial"/>
              </a:rPr>
              <a:t> </a:t>
            </a:r>
            <a:r>
              <a:rPr sz="800" spc="-15" dirty="0">
                <a:latin typeface="Arial"/>
                <a:cs typeface="Arial"/>
              </a:rPr>
              <a:t>se</a:t>
            </a:r>
            <a:r>
              <a:rPr sz="800" spc="-65" dirty="0">
                <a:latin typeface="Arial"/>
                <a:cs typeface="Arial"/>
              </a:rPr>
              <a:t> </a:t>
            </a:r>
            <a:r>
              <a:rPr sz="800" spc="-20" dirty="0">
                <a:latin typeface="Arial"/>
                <a:cs typeface="Arial"/>
              </a:rPr>
              <a:t>basa</a:t>
            </a:r>
            <a:r>
              <a:rPr sz="800" spc="-60" dirty="0">
                <a:latin typeface="Arial"/>
                <a:cs typeface="Arial"/>
              </a:rPr>
              <a:t> </a:t>
            </a:r>
            <a:r>
              <a:rPr sz="800" spc="-15" dirty="0">
                <a:latin typeface="Arial"/>
                <a:cs typeface="Arial"/>
              </a:rPr>
              <a:t>en</a:t>
            </a:r>
            <a:r>
              <a:rPr sz="800" spc="-65" dirty="0">
                <a:latin typeface="Arial"/>
                <a:cs typeface="Arial"/>
              </a:rPr>
              <a:t> </a:t>
            </a:r>
            <a:r>
              <a:rPr sz="800" spc="-15" dirty="0">
                <a:latin typeface="Arial"/>
                <a:cs typeface="Arial"/>
              </a:rPr>
              <a:t>que</a:t>
            </a:r>
            <a:r>
              <a:rPr sz="800" spc="-60" dirty="0">
                <a:latin typeface="Arial"/>
                <a:cs typeface="Arial"/>
              </a:rPr>
              <a:t> </a:t>
            </a:r>
            <a:r>
              <a:rPr sz="800" spc="-15" dirty="0">
                <a:latin typeface="Arial"/>
                <a:cs typeface="Arial"/>
              </a:rPr>
              <a:t>en</a:t>
            </a:r>
            <a:r>
              <a:rPr sz="800" spc="-65" dirty="0">
                <a:latin typeface="Arial"/>
                <a:cs typeface="Arial"/>
              </a:rPr>
              <a:t> </a:t>
            </a:r>
            <a:r>
              <a:rPr sz="800" spc="-15" dirty="0">
                <a:latin typeface="Arial"/>
                <a:cs typeface="Arial"/>
              </a:rPr>
              <a:t>las</a:t>
            </a:r>
            <a:r>
              <a:rPr sz="800" spc="-65" dirty="0">
                <a:latin typeface="Arial"/>
                <a:cs typeface="Arial"/>
              </a:rPr>
              <a:t> </a:t>
            </a:r>
            <a:r>
              <a:rPr sz="800" spc="-20" dirty="0">
                <a:latin typeface="Arial"/>
                <a:cs typeface="Arial"/>
              </a:rPr>
              <a:t>instalaciones</a:t>
            </a:r>
            <a:r>
              <a:rPr sz="800" spc="-45" dirty="0">
                <a:latin typeface="Arial"/>
                <a:cs typeface="Arial"/>
              </a:rPr>
              <a:t> </a:t>
            </a:r>
            <a:r>
              <a:rPr sz="800" spc="-20" dirty="0">
                <a:latin typeface="Arial"/>
                <a:cs typeface="Arial"/>
              </a:rPr>
              <a:t>eléctricas</a:t>
            </a:r>
            <a:r>
              <a:rPr sz="800" spc="-65" dirty="0">
                <a:latin typeface="Arial"/>
                <a:cs typeface="Arial"/>
              </a:rPr>
              <a:t> </a:t>
            </a:r>
            <a:r>
              <a:rPr sz="800" spc="-15" dirty="0">
                <a:latin typeface="Arial"/>
                <a:cs typeface="Arial"/>
              </a:rPr>
              <a:t>de</a:t>
            </a:r>
            <a:r>
              <a:rPr sz="800" spc="-60" dirty="0">
                <a:latin typeface="Arial"/>
                <a:cs typeface="Arial"/>
              </a:rPr>
              <a:t> </a:t>
            </a:r>
            <a:r>
              <a:rPr sz="800" spc="-20" dirty="0">
                <a:latin typeface="Arial"/>
                <a:cs typeface="Arial"/>
              </a:rPr>
              <a:t>lugares</a:t>
            </a:r>
            <a:r>
              <a:rPr sz="800" spc="-65" dirty="0">
                <a:latin typeface="Arial"/>
                <a:cs typeface="Arial"/>
              </a:rPr>
              <a:t> </a:t>
            </a:r>
            <a:r>
              <a:rPr sz="800" spc="-20" dirty="0">
                <a:latin typeface="Arial"/>
                <a:cs typeface="Arial"/>
              </a:rPr>
              <a:t>especiales</a:t>
            </a:r>
            <a:r>
              <a:rPr sz="800" spc="-60" dirty="0">
                <a:latin typeface="Arial"/>
                <a:cs typeface="Arial"/>
              </a:rPr>
              <a:t> </a:t>
            </a:r>
            <a:r>
              <a:rPr sz="800" spc="-20" dirty="0">
                <a:latin typeface="Arial"/>
                <a:cs typeface="Arial"/>
              </a:rPr>
              <a:t>donde</a:t>
            </a:r>
            <a:r>
              <a:rPr sz="800" spc="-65" dirty="0">
                <a:latin typeface="Arial"/>
                <a:cs typeface="Arial"/>
              </a:rPr>
              <a:t> </a:t>
            </a:r>
            <a:r>
              <a:rPr sz="800" spc="-15" dirty="0">
                <a:latin typeface="Arial"/>
                <a:cs typeface="Arial"/>
              </a:rPr>
              <a:t>el</a:t>
            </a:r>
            <a:r>
              <a:rPr sz="800" spc="-65" dirty="0">
                <a:latin typeface="Arial"/>
                <a:cs typeface="Arial"/>
              </a:rPr>
              <a:t> </a:t>
            </a:r>
            <a:r>
              <a:rPr sz="800" spc="-20" dirty="0">
                <a:latin typeface="Arial"/>
                <a:cs typeface="Arial"/>
              </a:rPr>
              <a:t>cuerpo</a:t>
            </a:r>
            <a:r>
              <a:rPr sz="800" spc="-50" dirty="0">
                <a:latin typeface="Arial"/>
                <a:cs typeface="Arial"/>
              </a:rPr>
              <a:t> </a:t>
            </a:r>
            <a:r>
              <a:rPr sz="800" spc="-20" dirty="0">
                <a:latin typeface="Arial"/>
                <a:cs typeface="Arial"/>
              </a:rPr>
              <a:t>humano</a:t>
            </a:r>
            <a:r>
              <a:rPr sz="800" spc="-55" dirty="0">
                <a:latin typeface="Arial"/>
                <a:cs typeface="Arial"/>
              </a:rPr>
              <a:t> </a:t>
            </a:r>
            <a:r>
              <a:rPr sz="800" spc="-20" dirty="0">
                <a:latin typeface="Arial"/>
                <a:cs typeface="Arial"/>
              </a:rPr>
              <a:t>puede</a:t>
            </a:r>
            <a:r>
              <a:rPr sz="800" spc="-50" dirty="0">
                <a:latin typeface="Arial"/>
                <a:cs typeface="Arial"/>
              </a:rPr>
              <a:t> </a:t>
            </a:r>
            <a:r>
              <a:rPr sz="800" spc="-20" dirty="0">
                <a:latin typeface="Arial"/>
                <a:cs typeface="Arial"/>
              </a:rPr>
              <a:t>estar</a:t>
            </a:r>
            <a:r>
              <a:rPr sz="800" spc="-55" dirty="0">
                <a:latin typeface="Arial"/>
                <a:cs typeface="Arial"/>
              </a:rPr>
              <a:t> </a:t>
            </a:r>
            <a:r>
              <a:rPr sz="800" spc="-25" dirty="0">
                <a:latin typeface="Arial"/>
                <a:cs typeface="Arial"/>
              </a:rPr>
              <a:t>sumergido,  </a:t>
            </a:r>
            <a:r>
              <a:rPr sz="800" spc="-20" dirty="0">
                <a:latin typeface="Arial"/>
                <a:cs typeface="Arial"/>
              </a:rPr>
              <a:t>tales como </a:t>
            </a:r>
            <a:r>
              <a:rPr sz="800" spc="-15" dirty="0">
                <a:latin typeface="Arial"/>
                <a:cs typeface="Arial"/>
              </a:rPr>
              <a:t>las </a:t>
            </a:r>
            <a:r>
              <a:rPr sz="800" spc="-20" dirty="0">
                <a:latin typeface="Arial"/>
                <a:cs typeface="Arial"/>
              </a:rPr>
              <a:t>piscinas, fuentes </a:t>
            </a:r>
            <a:r>
              <a:rPr sz="800" spc="-15" dirty="0">
                <a:latin typeface="Arial"/>
                <a:cs typeface="Arial"/>
              </a:rPr>
              <a:t>en </a:t>
            </a:r>
            <a:r>
              <a:rPr sz="800" spc="-20" dirty="0">
                <a:latin typeface="Arial"/>
                <a:cs typeface="Arial"/>
              </a:rPr>
              <a:t>general, juegos </a:t>
            </a:r>
            <a:r>
              <a:rPr sz="800" spc="-15" dirty="0">
                <a:latin typeface="Arial"/>
                <a:cs typeface="Arial"/>
              </a:rPr>
              <a:t>de </a:t>
            </a:r>
            <a:r>
              <a:rPr sz="800" spc="-20" dirty="0">
                <a:latin typeface="Arial"/>
                <a:cs typeface="Arial"/>
              </a:rPr>
              <a:t>agua, pediluvios </a:t>
            </a:r>
            <a:r>
              <a:rPr sz="800" spc="-5" dirty="0">
                <a:latin typeface="Arial"/>
                <a:cs typeface="Arial"/>
              </a:rPr>
              <a:t>y </a:t>
            </a:r>
            <a:r>
              <a:rPr sz="800" spc="-15" dirty="0">
                <a:latin typeface="Arial"/>
                <a:cs typeface="Arial"/>
              </a:rPr>
              <a:t>sus </a:t>
            </a:r>
            <a:r>
              <a:rPr sz="800" spc="-20" dirty="0">
                <a:latin typeface="Arial"/>
                <a:cs typeface="Arial"/>
              </a:rPr>
              <a:t>zonas cercanas, </a:t>
            </a:r>
            <a:r>
              <a:rPr sz="800" spc="-15" dirty="0">
                <a:latin typeface="Arial"/>
                <a:cs typeface="Arial"/>
              </a:rPr>
              <a:t>el </a:t>
            </a:r>
            <a:r>
              <a:rPr sz="800" spc="-20" dirty="0">
                <a:latin typeface="Arial"/>
                <a:cs typeface="Arial"/>
              </a:rPr>
              <a:t>riesgo </a:t>
            </a:r>
            <a:r>
              <a:rPr sz="800" spc="-15" dirty="0">
                <a:latin typeface="Arial"/>
                <a:cs typeface="Arial"/>
              </a:rPr>
              <a:t>de </a:t>
            </a:r>
            <a:r>
              <a:rPr sz="800" spc="-20" dirty="0">
                <a:latin typeface="Arial"/>
                <a:cs typeface="Arial"/>
              </a:rPr>
              <a:t>choque eléctrico </a:t>
            </a:r>
            <a:r>
              <a:rPr sz="800" spc="-15" dirty="0">
                <a:latin typeface="Arial"/>
                <a:cs typeface="Arial"/>
              </a:rPr>
              <a:t>está </a:t>
            </a:r>
            <a:r>
              <a:rPr sz="800" spc="-25" dirty="0">
                <a:latin typeface="Arial"/>
                <a:cs typeface="Arial"/>
              </a:rPr>
              <a:t>au-  </a:t>
            </a:r>
            <a:r>
              <a:rPr sz="800" spc="-20" dirty="0">
                <a:latin typeface="Arial"/>
                <a:cs typeface="Arial"/>
              </a:rPr>
              <a:t>mentado </a:t>
            </a:r>
            <a:r>
              <a:rPr sz="800" spc="-15" dirty="0">
                <a:latin typeface="Arial"/>
                <a:cs typeface="Arial"/>
              </a:rPr>
              <a:t>en </a:t>
            </a:r>
            <a:r>
              <a:rPr sz="800" spc="-20" dirty="0">
                <a:latin typeface="Arial"/>
                <a:cs typeface="Arial"/>
              </a:rPr>
              <a:t>razón </a:t>
            </a:r>
            <a:r>
              <a:rPr sz="800" spc="-15" dirty="0">
                <a:latin typeface="Arial"/>
                <a:cs typeface="Arial"/>
              </a:rPr>
              <a:t>de la </a:t>
            </a:r>
            <a:r>
              <a:rPr sz="800" spc="-20" dirty="0">
                <a:latin typeface="Arial"/>
                <a:cs typeface="Arial"/>
              </a:rPr>
              <a:t>reducción </a:t>
            </a:r>
            <a:r>
              <a:rPr sz="800" spc="-15" dirty="0">
                <a:latin typeface="Arial"/>
                <a:cs typeface="Arial"/>
              </a:rPr>
              <a:t>de la </a:t>
            </a:r>
            <a:r>
              <a:rPr sz="800" spc="-20" dirty="0">
                <a:latin typeface="Arial"/>
                <a:cs typeface="Arial"/>
              </a:rPr>
              <a:t>resistencia </a:t>
            </a:r>
            <a:r>
              <a:rPr sz="800" spc="-15" dirty="0">
                <a:latin typeface="Arial"/>
                <a:cs typeface="Arial"/>
              </a:rPr>
              <a:t>del </a:t>
            </a:r>
            <a:r>
              <a:rPr sz="800" spc="-20" dirty="0">
                <a:latin typeface="Arial"/>
                <a:cs typeface="Arial"/>
              </a:rPr>
              <a:t>cuerpo humano </a:t>
            </a:r>
            <a:r>
              <a:rPr sz="800" spc="-5" dirty="0">
                <a:latin typeface="Arial"/>
                <a:cs typeface="Arial"/>
              </a:rPr>
              <a:t>y </a:t>
            </a:r>
            <a:r>
              <a:rPr sz="800" spc="-15" dirty="0">
                <a:latin typeface="Arial"/>
                <a:cs typeface="Arial"/>
              </a:rPr>
              <a:t>del </a:t>
            </a:r>
            <a:r>
              <a:rPr sz="800" spc="-20" dirty="0">
                <a:latin typeface="Arial"/>
                <a:cs typeface="Arial"/>
              </a:rPr>
              <a:t>contacto </a:t>
            </a:r>
            <a:r>
              <a:rPr sz="800" spc="-15" dirty="0">
                <a:latin typeface="Arial"/>
                <a:cs typeface="Arial"/>
              </a:rPr>
              <a:t>de </a:t>
            </a:r>
            <a:r>
              <a:rPr sz="800" spc="-20" dirty="0">
                <a:latin typeface="Arial"/>
                <a:cs typeface="Arial"/>
              </a:rPr>
              <a:t>éste </a:t>
            </a:r>
            <a:r>
              <a:rPr sz="800" spc="-15" dirty="0">
                <a:latin typeface="Arial"/>
                <a:cs typeface="Arial"/>
              </a:rPr>
              <a:t>con el </a:t>
            </a:r>
            <a:r>
              <a:rPr sz="800" spc="-20" dirty="0">
                <a:latin typeface="Arial"/>
                <a:cs typeface="Arial"/>
              </a:rPr>
              <a:t>potencial </a:t>
            </a:r>
            <a:r>
              <a:rPr sz="800" spc="-15" dirty="0">
                <a:latin typeface="Arial"/>
                <a:cs typeface="Arial"/>
              </a:rPr>
              <a:t>de </a:t>
            </a:r>
            <a:r>
              <a:rPr sz="800" spc="-20" dirty="0">
                <a:latin typeface="Arial"/>
                <a:cs typeface="Arial"/>
              </a:rPr>
              <a:t>tierra. </a:t>
            </a:r>
            <a:r>
              <a:rPr sz="800" spc="-15" dirty="0">
                <a:latin typeface="Arial"/>
                <a:cs typeface="Arial"/>
              </a:rPr>
              <a:t>En la </a:t>
            </a:r>
            <a:r>
              <a:rPr sz="800" spc="-25" dirty="0">
                <a:latin typeface="Arial"/>
                <a:cs typeface="Arial"/>
              </a:rPr>
              <a:t>Sección  </a:t>
            </a:r>
            <a:r>
              <a:rPr sz="800" spc="-15" dirty="0">
                <a:latin typeface="Arial"/>
                <a:cs typeface="Arial"/>
              </a:rPr>
              <a:t>702</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esta</a:t>
            </a:r>
            <a:r>
              <a:rPr sz="800" spc="-40" dirty="0">
                <a:latin typeface="Arial"/>
                <a:cs typeface="Arial"/>
              </a:rPr>
              <a:t> </a:t>
            </a:r>
            <a:r>
              <a:rPr sz="800" spc="-20" dirty="0">
                <a:latin typeface="Arial"/>
                <a:cs typeface="Arial"/>
              </a:rPr>
              <a:t>Reglamentación,</a:t>
            </a:r>
            <a:r>
              <a:rPr sz="800" spc="-40" dirty="0">
                <a:latin typeface="Arial"/>
                <a:cs typeface="Arial"/>
              </a:rPr>
              <a:t> </a:t>
            </a:r>
            <a:r>
              <a:rPr sz="800" spc="-20" dirty="0">
                <a:latin typeface="Arial"/>
                <a:cs typeface="Arial"/>
              </a:rPr>
              <a:t>actualmente</a:t>
            </a:r>
            <a:r>
              <a:rPr sz="800" spc="-40"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estudio,</a:t>
            </a:r>
            <a:r>
              <a:rPr sz="800" spc="-35" dirty="0">
                <a:latin typeface="Arial"/>
                <a:cs typeface="Arial"/>
              </a:rPr>
              <a:t> </a:t>
            </a:r>
            <a:r>
              <a:rPr sz="800" spc="-15" dirty="0">
                <a:latin typeface="Arial"/>
                <a:cs typeface="Arial"/>
              </a:rPr>
              <a:t>se</a:t>
            </a:r>
            <a:r>
              <a:rPr sz="800" spc="-40" dirty="0">
                <a:latin typeface="Arial"/>
                <a:cs typeface="Arial"/>
              </a:rPr>
              <a:t> </a:t>
            </a:r>
            <a:r>
              <a:rPr sz="800" spc="-20" dirty="0">
                <a:latin typeface="Arial"/>
                <a:cs typeface="Arial"/>
              </a:rPr>
              <a:t>darán</a:t>
            </a:r>
            <a:r>
              <a:rPr sz="800" spc="-35" dirty="0">
                <a:latin typeface="Arial"/>
                <a:cs typeface="Arial"/>
              </a:rPr>
              <a:t> </a:t>
            </a:r>
            <a:r>
              <a:rPr sz="800" spc="-20" dirty="0">
                <a:latin typeface="Arial"/>
                <a:cs typeface="Arial"/>
              </a:rPr>
              <a:t>prescripciones</a:t>
            </a:r>
            <a:r>
              <a:rPr sz="800" spc="-40" dirty="0">
                <a:latin typeface="Arial"/>
                <a:cs typeface="Arial"/>
              </a:rPr>
              <a:t> </a:t>
            </a:r>
            <a:r>
              <a:rPr sz="800" spc="-25" dirty="0">
                <a:latin typeface="Arial"/>
                <a:cs typeface="Arial"/>
              </a:rPr>
              <a:t>adicionales.</a:t>
            </a:r>
            <a:endParaRPr sz="800">
              <a:latin typeface="Arial"/>
              <a:cs typeface="Arial"/>
            </a:endParaRPr>
          </a:p>
          <a:p>
            <a:pPr marL="542925" lvl="2" indent="-480059">
              <a:lnSpc>
                <a:spcPct val="100000"/>
              </a:lnSpc>
              <a:spcBef>
                <a:spcPts val="545"/>
              </a:spcBef>
              <a:buSzPct val="90000"/>
              <a:buAutoNum type="arabicPeriod" startAt="3"/>
              <a:tabLst>
                <a:tab pos="543560" algn="l"/>
              </a:tabLst>
            </a:pPr>
            <a:r>
              <a:rPr sz="1000" b="1" dirty="0">
                <a:latin typeface="Arial"/>
                <a:cs typeface="Arial"/>
              </a:rPr>
              <a:t>:</a:t>
            </a:r>
            <a:r>
              <a:rPr sz="1000" b="1" spc="-204" dirty="0">
                <a:latin typeface="Arial"/>
                <a:cs typeface="Arial"/>
              </a:rPr>
              <a:t>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 directos</a:t>
            </a:r>
            <a:endParaRPr sz="1000">
              <a:latin typeface="Arial"/>
              <a:cs typeface="Arial"/>
            </a:endParaRPr>
          </a:p>
          <a:p>
            <a:pPr marL="63500">
              <a:lnSpc>
                <a:spcPct val="100000"/>
              </a:lnSpc>
              <a:spcBef>
                <a:spcPts val="254"/>
              </a:spcBef>
              <a:tabLst>
                <a:tab pos="424180" algn="l"/>
              </a:tabLst>
            </a:pPr>
            <a:r>
              <a:rPr sz="800" spc="-20" dirty="0">
                <a:latin typeface="Arial"/>
                <a:cs typeface="Arial"/>
              </a:rPr>
              <a:t>Nota:	</a:t>
            </a:r>
            <a:r>
              <a:rPr sz="800" spc="-15" dirty="0">
                <a:latin typeface="Arial"/>
                <a:cs typeface="Arial"/>
              </a:rPr>
              <a:t>Ver</a:t>
            </a:r>
            <a:r>
              <a:rPr sz="800" spc="-40" dirty="0">
                <a:latin typeface="Arial"/>
                <a:cs typeface="Arial"/>
              </a:rPr>
              <a:t> </a:t>
            </a:r>
            <a:r>
              <a:rPr sz="800" u="sng" spc="-20" dirty="0">
                <a:uFill>
                  <a:solidFill>
                    <a:srgbClr val="000000"/>
                  </a:solidFill>
                </a:uFill>
                <a:latin typeface="Arial"/>
                <a:cs typeface="Arial"/>
              </a:rPr>
              <a:t>771.18.1</a:t>
            </a:r>
            <a:r>
              <a:rPr sz="800" spc="-15" dirty="0">
                <a:latin typeface="Arial"/>
                <a:cs typeface="Arial"/>
              </a:rPr>
              <a:t> </a:t>
            </a:r>
            <a:r>
              <a:rPr sz="800" spc="-5" dirty="0">
                <a:latin typeface="Arial"/>
                <a:cs typeface="Arial"/>
              </a:rPr>
              <a:t>y</a:t>
            </a:r>
            <a:r>
              <a:rPr sz="800" spc="-50" dirty="0">
                <a:latin typeface="Arial"/>
                <a:cs typeface="Arial"/>
              </a:rPr>
              <a:t> </a:t>
            </a:r>
            <a:r>
              <a:rPr sz="800" spc="-20" dirty="0">
                <a:latin typeface="Arial"/>
                <a:cs typeface="Arial"/>
              </a:rPr>
              <a:t>para</a:t>
            </a:r>
            <a:r>
              <a:rPr sz="800" spc="-35" dirty="0">
                <a:latin typeface="Arial"/>
                <a:cs typeface="Arial"/>
              </a:rPr>
              <a:t> </a:t>
            </a:r>
            <a:r>
              <a:rPr sz="800" spc="-20" dirty="0">
                <a:latin typeface="Arial"/>
                <a:cs typeface="Arial"/>
              </a:rPr>
              <a:t>mayores</a:t>
            </a:r>
            <a:r>
              <a:rPr sz="800" spc="-40" dirty="0">
                <a:latin typeface="Arial"/>
                <a:cs typeface="Arial"/>
              </a:rPr>
              <a:t> </a:t>
            </a:r>
            <a:r>
              <a:rPr sz="800" spc="-20" dirty="0">
                <a:latin typeface="Arial"/>
                <a:cs typeface="Arial"/>
              </a:rPr>
              <a:t>detalles</a:t>
            </a:r>
            <a:r>
              <a:rPr sz="800" spc="-40" dirty="0">
                <a:latin typeface="Arial"/>
                <a:cs typeface="Arial"/>
              </a:rPr>
              <a:t> </a:t>
            </a:r>
            <a:r>
              <a:rPr sz="800" spc="-15" dirty="0">
                <a:latin typeface="Arial"/>
                <a:cs typeface="Arial"/>
              </a:rPr>
              <a:t>ver</a:t>
            </a:r>
            <a:r>
              <a:rPr sz="800" spc="-35" dirty="0">
                <a:latin typeface="Arial"/>
                <a:cs typeface="Arial"/>
              </a:rPr>
              <a:t> </a:t>
            </a:r>
            <a:r>
              <a:rPr sz="800" spc="-15" dirty="0">
                <a:latin typeface="Arial"/>
                <a:cs typeface="Arial"/>
              </a:rPr>
              <a:t>la</a:t>
            </a:r>
            <a:r>
              <a:rPr sz="800" spc="-40" dirty="0">
                <a:latin typeface="Arial"/>
                <a:cs typeface="Arial"/>
              </a:rPr>
              <a:t> </a:t>
            </a:r>
            <a:r>
              <a:rPr sz="800" spc="-20" dirty="0">
                <a:latin typeface="Arial"/>
                <a:cs typeface="Arial"/>
              </a:rPr>
              <a:t>Parte</a:t>
            </a:r>
            <a:r>
              <a:rPr sz="800" spc="-40" dirty="0">
                <a:latin typeface="Arial"/>
                <a:cs typeface="Arial"/>
              </a:rPr>
              <a:t> </a:t>
            </a:r>
            <a:r>
              <a:rPr sz="800" spc="-5" dirty="0">
                <a:latin typeface="Arial"/>
                <a:cs typeface="Arial"/>
              </a:rPr>
              <a:t>4</a:t>
            </a:r>
            <a:r>
              <a:rPr sz="800" spc="-40" dirty="0">
                <a:latin typeface="Arial"/>
                <a:cs typeface="Arial"/>
              </a:rPr>
              <a:t> </a:t>
            </a:r>
            <a:r>
              <a:rPr sz="800" spc="-20" dirty="0">
                <a:latin typeface="Arial"/>
                <a:cs typeface="Arial"/>
              </a:rPr>
              <a:t>actualmente</a:t>
            </a:r>
            <a:r>
              <a:rPr sz="800" spc="-35"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estudio</a:t>
            </a:r>
            <a:r>
              <a:rPr sz="800" spc="-40" dirty="0">
                <a:latin typeface="Arial"/>
                <a:cs typeface="Arial"/>
              </a:rPr>
              <a:t> </a:t>
            </a:r>
            <a:r>
              <a:rPr sz="800" spc="-15" dirty="0">
                <a:latin typeface="Arial"/>
                <a:cs typeface="Arial"/>
              </a:rPr>
              <a:t>de</a:t>
            </a:r>
            <a:r>
              <a:rPr sz="800" spc="-35" dirty="0">
                <a:latin typeface="Arial"/>
                <a:cs typeface="Arial"/>
              </a:rPr>
              <a:t> </a:t>
            </a:r>
            <a:r>
              <a:rPr sz="800" spc="-15" dirty="0">
                <a:latin typeface="Arial"/>
                <a:cs typeface="Arial"/>
              </a:rPr>
              <a:t>la</a:t>
            </a:r>
            <a:r>
              <a:rPr sz="800" spc="-40" dirty="0">
                <a:latin typeface="Arial"/>
                <a:cs typeface="Arial"/>
              </a:rPr>
              <a:t> </a:t>
            </a:r>
            <a:r>
              <a:rPr sz="800" spc="-20" dirty="0">
                <a:latin typeface="Arial"/>
                <a:cs typeface="Arial"/>
              </a:rPr>
              <a:t>presente</a:t>
            </a:r>
            <a:r>
              <a:rPr sz="800" spc="-40" dirty="0">
                <a:latin typeface="Arial"/>
                <a:cs typeface="Arial"/>
              </a:rPr>
              <a:t> </a:t>
            </a:r>
            <a:r>
              <a:rPr sz="800" spc="-25" dirty="0">
                <a:latin typeface="Arial"/>
                <a:cs typeface="Arial"/>
              </a:rPr>
              <a:t>Reglamentación.</a:t>
            </a:r>
            <a:endParaRPr sz="800">
              <a:latin typeface="Arial"/>
              <a:cs typeface="Arial"/>
            </a:endParaRPr>
          </a:p>
          <a:p>
            <a:pPr marL="644525" lvl="3" indent="-581660">
              <a:lnSpc>
                <a:spcPct val="100000"/>
              </a:lnSpc>
              <a:spcBef>
                <a:spcPts val="575"/>
              </a:spcBef>
              <a:buSzPct val="90000"/>
              <a:buAutoNum type="arabicPeriod"/>
              <a:tabLst>
                <a:tab pos="645160" algn="l"/>
              </a:tabLst>
            </a:pPr>
            <a:r>
              <a:rPr sz="1000" b="1" dirty="0">
                <a:latin typeface="Arial"/>
                <a:cs typeface="Arial"/>
              </a:rPr>
              <a:t>: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 directos </a:t>
            </a:r>
            <a:r>
              <a:rPr sz="1000" b="1" spc="-15" dirty="0">
                <a:latin typeface="Arial"/>
                <a:cs typeface="Arial"/>
              </a:rPr>
              <a:t>por </a:t>
            </a:r>
            <a:r>
              <a:rPr sz="1000" b="1" spc="-20" dirty="0">
                <a:latin typeface="Arial"/>
                <a:cs typeface="Arial"/>
              </a:rPr>
              <a:t>aislación </a:t>
            </a:r>
            <a:r>
              <a:rPr sz="1000" b="1" spc="-10" dirty="0">
                <a:latin typeface="Arial"/>
                <a:cs typeface="Arial"/>
              </a:rPr>
              <a:t>de </a:t>
            </a:r>
            <a:r>
              <a:rPr sz="1000" b="1" spc="-15" dirty="0">
                <a:latin typeface="Arial"/>
                <a:cs typeface="Arial"/>
              </a:rPr>
              <a:t>las </a:t>
            </a:r>
            <a:r>
              <a:rPr sz="1000" b="1" spc="-20" dirty="0">
                <a:latin typeface="Arial"/>
                <a:cs typeface="Arial"/>
              </a:rPr>
              <a:t>partes</a:t>
            </a:r>
            <a:r>
              <a:rPr sz="1000" b="1" spc="10" dirty="0">
                <a:latin typeface="Arial"/>
                <a:cs typeface="Arial"/>
              </a:rPr>
              <a:t> </a:t>
            </a:r>
            <a:r>
              <a:rPr sz="1000" b="1" spc="-25" dirty="0">
                <a:latin typeface="Arial"/>
                <a:cs typeface="Arial"/>
              </a:rPr>
              <a:t>activas</a:t>
            </a:r>
            <a:endParaRPr sz="1000">
              <a:latin typeface="Arial"/>
              <a:cs typeface="Arial"/>
            </a:endParaRPr>
          </a:p>
          <a:p>
            <a:pPr marL="423545" marR="55880" indent="-360680" algn="just">
              <a:lnSpc>
                <a:spcPts val="919"/>
              </a:lnSpc>
              <a:spcBef>
                <a:spcPts val="615"/>
              </a:spcBef>
            </a:pPr>
            <a:r>
              <a:rPr sz="800" spc="-5" dirty="0">
                <a:latin typeface="Arial"/>
                <a:cs typeface="Arial"/>
              </a:rPr>
              <a:t>Nota 1: Aislación básica es, según el VEI 195-06-06, “La aislación aplicada a las partes activas peligrosas, que proporciona la protección  básica</a:t>
            </a:r>
            <a:r>
              <a:rPr sz="800" spc="-35" dirty="0">
                <a:latin typeface="Arial"/>
                <a:cs typeface="Arial"/>
              </a:rPr>
              <a:t> </a:t>
            </a:r>
            <a:r>
              <a:rPr sz="800" spc="-5" dirty="0">
                <a:latin typeface="Arial"/>
                <a:cs typeface="Arial"/>
              </a:rPr>
              <a:t>(contra</a:t>
            </a:r>
            <a:r>
              <a:rPr sz="800" spc="-30" dirty="0">
                <a:latin typeface="Arial"/>
                <a:cs typeface="Arial"/>
              </a:rPr>
              <a:t> </a:t>
            </a:r>
            <a:r>
              <a:rPr sz="800" spc="-5" dirty="0">
                <a:latin typeface="Arial"/>
                <a:cs typeface="Arial"/>
              </a:rPr>
              <a:t>los</a:t>
            </a:r>
            <a:r>
              <a:rPr sz="800" spc="-35" dirty="0">
                <a:latin typeface="Arial"/>
                <a:cs typeface="Arial"/>
              </a:rPr>
              <a:t> </a:t>
            </a:r>
            <a:r>
              <a:rPr sz="800" spc="-5" dirty="0">
                <a:latin typeface="Arial"/>
                <a:cs typeface="Arial"/>
              </a:rPr>
              <a:t>choques</a:t>
            </a:r>
            <a:r>
              <a:rPr sz="800" spc="-30" dirty="0">
                <a:latin typeface="Arial"/>
                <a:cs typeface="Arial"/>
              </a:rPr>
              <a:t> </a:t>
            </a:r>
            <a:r>
              <a:rPr sz="800" spc="-5" dirty="0">
                <a:latin typeface="Arial"/>
                <a:cs typeface="Arial"/>
              </a:rPr>
              <a:t>eléctricos</a:t>
            </a:r>
            <a:r>
              <a:rPr sz="800" spc="-35" dirty="0">
                <a:latin typeface="Arial"/>
                <a:cs typeface="Arial"/>
              </a:rPr>
              <a:t> </a:t>
            </a:r>
            <a:r>
              <a:rPr sz="800" spc="-5" dirty="0">
                <a:latin typeface="Arial"/>
                <a:cs typeface="Arial"/>
              </a:rPr>
              <a:t>en</a:t>
            </a:r>
            <a:r>
              <a:rPr sz="800" spc="-30" dirty="0">
                <a:latin typeface="Arial"/>
                <a:cs typeface="Arial"/>
              </a:rPr>
              <a:t> </a:t>
            </a:r>
            <a:r>
              <a:rPr sz="800" spc="-5" dirty="0">
                <a:latin typeface="Arial"/>
                <a:cs typeface="Arial"/>
              </a:rPr>
              <a:t>ausencia</a:t>
            </a:r>
            <a:r>
              <a:rPr sz="800" spc="-35" dirty="0">
                <a:latin typeface="Arial"/>
                <a:cs typeface="Arial"/>
              </a:rPr>
              <a:t> </a:t>
            </a:r>
            <a:r>
              <a:rPr sz="800" spc="-5" dirty="0">
                <a:latin typeface="Arial"/>
                <a:cs typeface="Arial"/>
              </a:rPr>
              <a:t>de</a:t>
            </a:r>
            <a:r>
              <a:rPr sz="800" spc="-30" dirty="0">
                <a:latin typeface="Arial"/>
                <a:cs typeface="Arial"/>
              </a:rPr>
              <a:t> </a:t>
            </a:r>
            <a:r>
              <a:rPr sz="800" spc="-5" dirty="0">
                <a:latin typeface="Arial"/>
                <a:cs typeface="Arial"/>
              </a:rPr>
              <a:t>defecto).</a:t>
            </a:r>
            <a:r>
              <a:rPr sz="800" spc="-35" dirty="0">
                <a:latin typeface="Arial"/>
                <a:cs typeface="Arial"/>
              </a:rPr>
              <a:t> </a:t>
            </a:r>
            <a:r>
              <a:rPr sz="800" dirty="0">
                <a:latin typeface="Arial"/>
                <a:cs typeface="Arial"/>
              </a:rPr>
              <a:t>Este</a:t>
            </a:r>
            <a:r>
              <a:rPr sz="800" spc="-30" dirty="0">
                <a:latin typeface="Arial"/>
                <a:cs typeface="Arial"/>
              </a:rPr>
              <a:t> </a:t>
            </a:r>
            <a:r>
              <a:rPr sz="800" spc="-5" dirty="0">
                <a:latin typeface="Arial"/>
                <a:cs typeface="Arial"/>
              </a:rPr>
              <a:t>concepto</a:t>
            </a:r>
            <a:r>
              <a:rPr sz="800" spc="-35" dirty="0">
                <a:latin typeface="Arial"/>
                <a:cs typeface="Arial"/>
              </a:rPr>
              <a:t> </a:t>
            </a:r>
            <a:r>
              <a:rPr sz="800" spc="-5" dirty="0">
                <a:latin typeface="Arial"/>
                <a:cs typeface="Arial"/>
              </a:rPr>
              <a:t>no</a:t>
            </a:r>
            <a:r>
              <a:rPr sz="800" spc="-30" dirty="0">
                <a:latin typeface="Arial"/>
                <a:cs typeface="Arial"/>
              </a:rPr>
              <a:t> </a:t>
            </a:r>
            <a:r>
              <a:rPr sz="800" spc="-5" dirty="0">
                <a:latin typeface="Arial"/>
                <a:cs typeface="Arial"/>
              </a:rPr>
              <a:t>se</a:t>
            </a:r>
            <a:r>
              <a:rPr sz="800" spc="-35" dirty="0">
                <a:latin typeface="Arial"/>
                <a:cs typeface="Arial"/>
              </a:rPr>
              <a:t> </a:t>
            </a:r>
            <a:r>
              <a:rPr sz="800" spc="-5" dirty="0">
                <a:latin typeface="Arial"/>
                <a:cs typeface="Arial"/>
              </a:rPr>
              <a:t>aplica</a:t>
            </a:r>
            <a:r>
              <a:rPr sz="800" spc="-30" dirty="0">
                <a:latin typeface="Arial"/>
                <a:cs typeface="Arial"/>
              </a:rPr>
              <a:t> </a:t>
            </a:r>
            <a:r>
              <a:rPr sz="800" spc="-5" dirty="0">
                <a:latin typeface="Arial"/>
                <a:cs typeface="Arial"/>
              </a:rPr>
              <a:t>a</a:t>
            </a:r>
            <a:r>
              <a:rPr sz="800" spc="-35" dirty="0">
                <a:latin typeface="Arial"/>
                <a:cs typeface="Arial"/>
              </a:rPr>
              <a:t> </a:t>
            </a:r>
            <a:r>
              <a:rPr sz="800" spc="-5" dirty="0">
                <a:latin typeface="Arial"/>
                <a:cs typeface="Arial"/>
              </a:rPr>
              <a:t>la</a:t>
            </a:r>
            <a:r>
              <a:rPr sz="800" spc="-20" dirty="0">
                <a:latin typeface="Arial"/>
                <a:cs typeface="Arial"/>
              </a:rPr>
              <a:t> </a:t>
            </a:r>
            <a:r>
              <a:rPr sz="800" spc="-5" dirty="0">
                <a:latin typeface="Arial"/>
                <a:cs typeface="Arial"/>
              </a:rPr>
              <a:t>aislación</a:t>
            </a:r>
            <a:r>
              <a:rPr sz="800" spc="-25" dirty="0">
                <a:latin typeface="Arial"/>
                <a:cs typeface="Arial"/>
              </a:rPr>
              <a:t> </a:t>
            </a:r>
            <a:r>
              <a:rPr sz="800" spc="-5" dirty="0">
                <a:latin typeface="Arial"/>
                <a:cs typeface="Arial"/>
              </a:rPr>
              <a:t>empleada</a:t>
            </a:r>
            <a:r>
              <a:rPr sz="800" spc="-30" dirty="0">
                <a:latin typeface="Arial"/>
                <a:cs typeface="Arial"/>
              </a:rPr>
              <a:t> </a:t>
            </a:r>
            <a:r>
              <a:rPr sz="800" spc="-5" dirty="0">
                <a:latin typeface="Arial"/>
                <a:cs typeface="Arial"/>
              </a:rPr>
              <a:t>exclusivamente  por razones</a:t>
            </a:r>
            <a:r>
              <a:rPr sz="800" dirty="0">
                <a:latin typeface="Arial"/>
                <a:cs typeface="Arial"/>
              </a:rPr>
              <a:t> </a:t>
            </a:r>
            <a:r>
              <a:rPr sz="800" spc="-5" dirty="0">
                <a:latin typeface="Arial"/>
                <a:cs typeface="Arial"/>
              </a:rPr>
              <a:t>funcionales”.</a:t>
            </a:r>
            <a:endParaRPr sz="800">
              <a:latin typeface="Arial"/>
              <a:cs typeface="Arial"/>
            </a:endParaRPr>
          </a:p>
          <a:p>
            <a:pPr marL="63500" marR="56515" algn="just">
              <a:lnSpc>
                <a:spcPts val="1150"/>
              </a:lnSpc>
              <a:spcBef>
                <a:spcPts val="155"/>
              </a:spcBef>
            </a:pPr>
            <a:r>
              <a:rPr sz="1000" spc="-15" dirty="0">
                <a:latin typeface="Arial"/>
                <a:cs typeface="Arial"/>
              </a:rPr>
              <a:t>Las</a:t>
            </a:r>
            <a:r>
              <a:rPr sz="1000" spc="-75" dirty="0">
                <a:latin typeface="Arial"/>
                <a:cs typeface="Arial"/>
              </a:rPr>
              <a:t> </a:t>
            </a:r>
            <a:r>
              <a:rPr sz="1000" spc="-20" dirty="0">
                <a:latin typeface="Arial"/>
                <a:cs typeface="Arial"/>
              </a:rPr>
              <a:t>partes</a:t>
            </a:r>
            <a:r>
              <a:rPr sz="1000" spc="-70" dirty="0">
                <a:latin typeface="Arial"/>
                <a:cs typeface="Arial"/>
              </a:rPr>
              <a:t> </a:t>
            </a:r>
            <a:r>
              <a:rPr sz="1000" spc="-20" dirty="0">
                <a:latin typeface="Arial"/>
                <a:cs typeface="Arial"/>
              </a:rPr>
              <a:t>activas</a:t>
            </a:r>
            <a:r>
              <a:rPr sz="1000" spc="-70" dirty="0">
                <a:latin typeface="Arial"/>
                <a:cs typeface="Arial"/>
              </a:rPr>
              <a:t> </a:t>
            </a:r>
            <a:r>
              <a:rPr sz="1000" spc="-20" dirty="0">
                <a:latin typeface="Arial"/>
                <a:cs typeface="Arial"/>
              </a:rPr>
              <a:t>estarán</a:t>
            </a:r>
            <a:r>
              <a:rPr sz="1000" spc="-70" dirty="0">
                <a:latin typeface="Arial"/>
                <a:cs typeface="Arial"/>
              </a:rPr>
              <a:t> </a:t>
            </a:r>
            <a:r>
              <a:rPr sz="1000" spc="-20" dirty="0">
                <a:latin typeface="Arial"/>
                <a:cs typeface="Arial"/>
              </a:rPr>
              <a:t>completamente</a:t>
            </a:r>
            <a:r>
              <a:rPr sz="1000" spc="-70" dirty="0">
                <a:latin typeface="Arial"/>
                <a:cs typeface="Arial"/>
              </a:rPr>
              <a:t> </a:t>
            </a:r>
            <a:r>
              <a:rPr sz="1000" spc="-20" dirty="0">
                <a:latin typeface="Arial"/>
                <a:cs typeface="Arial"/>
              </a:rPr>
              <a:t>recubiertas</a:t>
            </a:r>
            <a:r>
              <a:rPr sz="1000" spc="-70" dirty="0">
                <a:latin typeface="Arial"/>
                <a:cs typeface="Arial"/>
              </a:rPr>
              <a:t> </a:t>
            </a:r>
            <a:r>
              <a:rPr sz="1000" spc="-10" dirty="0">
                <a:latin typeface="Arial"/>
                <a:cs typeface="Arial"/>
              </a:rPr>
              <a:t>de</a:t>
            </a:r>
            <a:r>
              <a:rPr sz="1000" spc="-75" dirty="0">
                <a:latin typeface="Arial"/>
                <a:cs typeface="Arial"/>
              </a:rPr>
              <a:t> </a:t>
            </a:r>
            <a:r>
              <a:rPr sz="1000" spc="-15" dirty="0">
                <a:latin typeface="Arial"/>
                <a:cs typeface="Arial"/>
              </a:rPr>
              <a:t>una</a:t>
            </a:r>
            <a:r>
              <a:rPr sz="1000" spc="-70" dirty="0">
                <a:latin typeface="Arial"/>
                <a:cs typeface="Arial"/>
              </a:rPr>
              <a:t> </a:t>
            </a:r>
            <a:r>
              <a:rPr sz="1000" spc="-20" dirty="0">
                <a:latin typeface="Arial"/>
                <a:cs typeface="Arial"/>
              </a:rPr>
              <a:t>aislación</a:t>
            </a:r>
            <a:r>
              <a:rPr sz="1000" spc="-70" dirty="0">
                <a:latin typeface="Arial"/>
                <a:cs typeface="Arial"/>
              </a:rPr>
              <a:t> </a:t>
            </a:r>
            <a:r>
              <a:rPr sz="1000" spc="-15" dirty="0">
                <a:latin typeface="Arial"/>
                <a:cs typeface="Arial"/>
              </a:rPr>
              <a:t>que</a:t>
            </a:r>
            <a:r>
              <a:rPr sz="1000" spc="-70" dirty="0">
                <a:latin typeface="Arial"/>
                <a:cs typeface="Arial"/>
              </a:rPr>
              <a:t> </a:t>
            </a:r>
            <a:r>
              <a:rPr sz="1000" spc="-10" dirty="0">
                <a:latin typeface="Arial"/>
                <a:cs typeface="Arial"/>
              </a:rPr>
              <a:t>no</a:t>
            </a:r>
            <a:r>
              <a:rPr sz="1000" spc="-70" dirty="0">
                <a:latin typeface="Arial"/>
                <a:cs typeface="Arial"/>
              </a:rPr>
              <a:t> </a:t>
            </a:r>
            <a:r>
              <a:rPr sz="1000" spc="-15" dirty="0">
                <a:latin typeface="Arial"/>
                <a:cs typeface="Arial"/>
              </a:rPr>
              <a:t>pueda</a:t>
            </a:r>
            <a:r>
              <a:rPr sz="1000" spc="-65" dirty="0">
                <a:latin typeface="Arial"/>
                <a:cs typeface="Arial"/>
              </a:rPr>
              <a:t> </a:t>
            </a:r>
            <a:r>
              <a:rPr sz="1000" spc="-15" dirty="0">
                <a:latin typeface="Arial"/>
                <a:cs typeface="Arial"/>
              </a:rPr>
              <a:t>ser</a:t>
            </a:r>
            <a:r>
              <a:rPr sz="1000" spc="-65" dirty="0">
                <a:latin typeface="Arial"/>
                <a:cs typeface="Arial"/>
              </a:rPr>
              <a:t> </a:t>
            </a:r>
            <a:r>
              <a:rPr sz="1000" spc="-20" dirty="0">
                <a:latin typeface="Arial"/>
                <a:cs typeface="Arial"/>
              </a:rPr>
              <a:t>removida</a:t>
            </a:r>
            <a:r>
              <a:rPr sz="1000" spc="-70" dirty="0">
                <a:latin typeface="Arial"/>
                <a:cs typeface="Arial"/>
              </a:rPr>
              <a:t> </a:t>
            </a:r>
            <a:r>
              <a:rPr sz="1000" spc="-15" dirty="0">
                <a:latin typeface="Arial"/>
                <a:cs typeface="Arial"/>
              </a:rPr>
              <a:t>por</a:t>
            </a:r>
            <a:r>
              <a:rPr sz="1000" spc="-65" dirty="0">
                <a:latin typeface="Arial"/>
                <a:cs typeface="Arial"/>
              </a:rPr>
              <a:t> </a:t>
            </a:r>
            <a:r>
              <a:rPr sz="1000" spc="-15" dirty="0">
                <a:latin typeface="Arial"/>
                <a:cs typeface="Arial"/>
              </a:rPr>
              <a:t>otro</a:t>
            </a:r>
            <a:r>
              <a:rPr sz="1000" spc="-65" dirty="0">
                <a:latin typeface="Arial"/>
                <a:cs typeface="Arial"/>
              </a:rPr>
              <a:t> </a:t>
            </a:r>
            <a:r>
              <a:rPr sz="1000" spc="-20" dirty="0">
                <a:latin typeface="Arial"/>
                <a:cs typeface="Arial"/>
              </a:rPr>
              <a:t>medio  </a:t>
            </a:r>
            <a:r>
              <a:rPr sz="1000" spc="-15" dirty="0">
                <a:latin typeface="Arial"/>
                <a:cs typeface="Arial"/>
              </a:rPr>
              <a:t>que </a:t>
            </a:r>
            <a:r>
              <a:rPr sz="1000" spc="-10" dirty="0">
                <a:latin typeface="Arial"/>
                <a:cs typeface="Arial"/>
              </a:rPr>
              <a:t>no </a:t>
            </a:r>
            <a:r>
              <a:rPr sz="1000" spc="-15" dirty="0">
                <a:latin typeface="Arial"/>
                <a:cs typeface="Arial"/>
              </a:rPr>
              <a:t>sea </a:t>
            </a:r>
            <a:r>
              <a:rPr sz="1000" spc="-10" dirty="0">
                <a:latin typeface="Arial"/>
                <a:cs typeface="Arial"/>
              </a:rPr>
              <a:t>su </a:t>
            </a:r>
            <a:r>
              <a:rPr sz="1000" spc="-20" dirty="0">
                <a:latin typeface="Arial"/>
                <a:cs typeface="Arial"/>
              </a:rPr>
              <a:t>destrucción. </a:t>
            </a:r>
            <a:r>
              <a:rPr sz="1000" spc="-15" dirty="0">
                <a:latin typeface="Arial"/>
                <a:cs typeface="Arial"/>
              </a:rPr>
              <a:t>Esta </a:t>
            </a:r>
            <a:r>
              <a:rPr sz="1000" spc="-20" dirty="0">
                <a:latin typeface="Arial"/>
                <a:cs typeface="Arial"/>
              </a:rPr>
              <a:t>aislación deberá </a:t>
            </a:r>
            <a:r>
              <a:rPr sz="1000" spc="-15" dirty="0">
                <a:latin typeface="Arial"/>
                <a:cs typeface="Arial"/>
              </a:rPr>
              <a:t>ser </a:t>
            </a:r>
            <a:r>
              <a:rPr sz="1000" spc="-20" dirty="0">
                <a:latin typeface="Arial"/>
                <a:cs typeface="Arial"/>
              </a:rPr>
              <a:t>durable, soportar </a:t>
            </a:r>
            <a:r>
              <a:rPr sz="1000" spc="-15" dirty="0">
                <a:latin typeface="Arial"/>
                <a:cs typeface="Arial"/>
              </a:rPr>
              <a:t>las </a:t>
            </a:r>
            <a:r>
              <a:rPr sz="1000" spc="-20" dirty="0">
                <a:latin typeface="Arial"/>
                <a:cs typeface="Arial"/>
              </a:rPr>
              <a:t>influencias eléctricas, mecánicas,  químicas</a:t>
            </a:r>
            <a:r>
              <a:rPr sz="1000" spc="-40" dirty="0">
                <a:latin typeface="Arial"/>
                <a:cs typeface="Arial"/>
              </a:rPr>
              <a:t> </a:t>
            </a:r>
            <a:r>
              <a:rPr sz="1000" dirty="0">
                <a:latin typeface="Arial"/>
                <a:cs typeface="Arial"/>
              </a:rPr>
              <a:t>y</a:t>
            </a:r>
            <a:r>
              <a:rPr sz="1000" spc="-35" dirty="0">
                <a:latin typeface="Arial"/>
                <a:cs typeface="Arial"/>
              </a:rPr>
              <a:t> </a:t>
            </a:r>
            <a:r>
              <a:rPr sz="1000" spc="-20" dirty="0">
                <a:latin typeface="Arial"/>
                <a:cs typeface="Arial"/>
              </a:rPr>
              <a:t>térmicas.</a:t>
            </a:r>
            <a:r>
              <a:rPr sz="1000" spc="-30" dirty="0">
                <a:latin typeface="Arial"/>
                <a:cs typeface="Arial"/>
              </a:rPr>
              <a:t> </a:t>
            </a:r>
            <a:r>
              <a:rPr sz="1000" spc="-10" dirty="0">
                <a:latin typeface="Arial"/>
                <a:cs typeface="Arial"/>
              </a:rPr>
              <a:t>Si</a:t>
            </a:r>
            <a:r>
              <a:rPr sz="1000" spc="-30" dirty="0">
                <a:latin typeface="Arial"/>
                <a:cs typeface="Arial"/>
              </a:rPr>
              <a:t> </a:t>
            </a:r>
            <a:r>
              <a:rPr sz="1000" spc="-10" dirty="0">
                <a:latin typeface="Arial"/>
                <a:cs typeface="Arial"/>
              </a:rPr>
              <a:t>se</a:t>
            </a:r>
            <a:r>
              <a:rPr sz="1000" spc="-30" dirty="0">
                <a:latin typeface="Arial"/>
                <a:cs typeface="Arial"/>
              </a:rPr>
              <a:t> </a:t>
            </a:r>
            <a:r>
              <a:rPr sz="1000" spc="-20" dirty="0">
                <a:latin typeface="Arial"/>
                <a:cs typeface="Arial"/>
              </a:rPr>
              <a:t>emplea</a:t>
            </a:r>
            <a:r>
              <a:rPr sz="1000" spc="-30" dirty="0">
                <a:latin typeface="Arial"/>
                <a:cs typeface="Arial"/>
              </a:rPr>
              <a:t> </a:t>
            </a:r>
            <a:r>
              <a:rPr sz="1000" spc="-15" dirty="0">
                <a:latin typeface="Arial"/>
                <a:cs typeface="Arial"/>
              </a:rPr>
              <a:t>una</a:t>
            </a:r>
            <a:r>
              <a:rPr sz="1000" spc="-35" dirty="0">
                <a:latin typeface="Arial"/>
                <a:cs typeface="Arial"/>
              </a:rPr>
              <a:t> </a:t>
            </a:r>
            <a:r>
              <a:rPr sz="1000" spc="-20" dirty="0">
                <a:latin typeface="Arial"/>
                <a:cs typeface="Arial"/>
              </a:rPr>
              <a:t>aislación</a:t>
            </a:r>
            <a:r>
              <a:rPr sz="1000" spc="-30" dirty="0">
                <a:latin typeface="Arial"/>
                <a:cs typeface="Arial"/>
              </a:rPr>
              <a:t> </a:t>
            </a:r>
            <a:r>
              <a:rPr sz="1000" spc="-20" dirty="0">
                <a:latin typeface="Arial"/>
                <a:cs typeface="Arial"/>
              </a:rPr>
              <a:t>básica</a:t>
            </a:r>
            <a:r>
              <a:rPr sz="1000" spc="-30" dirty="0">
                <a:latin typeface="Arial"/>
                <a:cs typeface="Arial"/>
              </a:rPr>
              <a:t> </a:t>
            </a:r>
            <a:r>
              <a:rPr sz="1000" spc="-15" dirty="0">
                <a:latin typeface="Arial"/>
                <a:cs typeface="Arial"/>
              </a:rPr>
              <a:t>sólida,</a:t>
            </a:r>
            <a:r>
              <a:rPr sz="1000" spc="-30" dirty="0">
                <a:latin typeface="Arial"/>
                <a:cs typeface="Arial"/>
              </a:rPr>
              <a:t> </a:t>
            </a:r>
            <a:r>
              <a:rPr sz="1000" spc="-15" dirty="0">
                <a:latin typeface="Arial"/>
                <a:cs typeface="Arial"/>
              </a:rPr>
              <a:t>ella</a:t>
            </a:r>
            <a:r>
              <a:rPr sz="1000" spc="-30" dirty="0">
                <a:latin typeface="Arial"/>
                <a:cs typeface="Arial"/>
              </a:rPr>
              <a:t> </a:t>
            </a:r>
            <a:r>
              <a:rPr sz="1000" spc="-15" dirty="0">
                <a:latin typeface="Arial"/>
                <a:cs typeface="Arial"/>
              </a:rPr>
              <a:t>debe</a:t>
            </a:r>
            <a:r>
              <a:rPr sz="1000" spc="-30" dirty="0">
                <a:latin typeface="Arial"/>
                <a:cs typeface="Arial"/>
              </a:rPr>
              <a:t> </a:t>
            </a:r>
            <a:r>
              <a:rPr sz="1000" spc="-20" dirty="0">
                <a:latin typeface="Arial"/>
                <a:cs typeface="Arial"/>
              </a:rPr>
              <a:t>impedir</a:t>
            </a:r>
            <a:r>
              <a:rPr sz="1000" spc="-30" dirty="0">
                <a:latin typeface="Arial"/>
                <a:cs typeface="Arial"/>
              </a:rPr>
              <a:t> </a:t>
            </a:r>
            <a:r>
              <a:rPr sz="1000" spc="-15" dirty="0">
                <a:latin typeface="Arial"/>
                <a:cs typeface="Arial"/>
              </a:rPr>
              <a:t>todo</a:t>
            </a:r>
            <a:r>
              <a:rPr sz="1000" spc="-30" dirty="0">
                <a:latin typeface="Arial"/>
                <a:cs typeface="Arial"/>
              </a:rPr>
              <a:t> </a:t>
            </a:r>
            <a:r>
              <a:rPr sz="1000" spc="-20" dirty="0">
                <a:latin typeface="Arial"/>
                <a:cs typeface="Arial"/>
              </a:rPr>
              <a:t>contacto</a:t>
            </a:r>
            <a:r>
              <a:rPr sz="1000" spc="-35" dirty="0">
                <a:latin typeface="Arial"/>
                <a:cs typeface="Arial"/>
              </a:rPr>
              <a:t> </a:t>
            </a:r>
            <a:r>
              <a:rPr sz="1000" spc="-15" dirty="0">
                <a:latin typeface="Arial"/>
                <a:cs typeface="Arial"/>
              </a:rPr>
              <a:t>con</a:t>
            </a:r>
            <a:r>
              <a:rPr sz="1000" spc="-30" dirty="0">
                <a:latin typeface="Arial"/>
                <a:cs typeface="Arial"/>
              </a:rPr>
              <a:t> </a:t>
            </a:r>
            <a:r>
              <a:rPr sz="1000" spc="-20" dirty="0">
                <a:latin typeface="Arial"/>
                <a:cs typeface="Arial"/>
              </a:rPr>
              <a:t>partes</a:t>
            </a:r>
            <a:r>
              <a:rPr sz="1000" spc="-30" dirty="0">
                <a:latin typeface="Arial"/>
                <a:cs typeface="Arial"/>
              </a:rPr>
              <a:t> </a:t>
            </a:r>
            <a:r>
              <a:rPr sz="1000" spc="-20" dirty="0">
                <a:latin typeface="Arial"/>
                <a:cs typeface="Arial"/>
              </a:rPr>
              <a:t>activas  peligrosas.</a:t>
            </a:r>
            <a:endParaRPr sz="1000">
              <a:latin typeface="Arial"/>
              <a:cs typeface="Arial"/>
            </a:endParaRPr>
          </a:p>
          <a:p>
            <a:pPr marL="423545" marR="55880" indent="-360680" algn="just">
              <a:lnSpc>
                <a:spcPts val="919"/>
              </a:lnSpc>
              <a:spcBef>
                <a:spcPts val="300"/>
              </a:spcBef>
            </a:pPr>
            <a:r>
              <a:rPr sz="800" spc="-5" dirty="0">
                <a:latin typeface="Arial"/>
                <a:cs typeface="Arial"/>
              </a:rPr>
              <a:t>Nota 2: En caso de instalaciones, redes, materiales y equipos de alta tensión, sobre la aislación sólida puede existir tensión por lo que  pueden ser necesarias precauciones</a:t>
            </a:r>
            <a:r>
              <a:rPr sz="800" spc="15" dirty="0">
                <a:latin typeface="Arial"/>
                <a:cs typeface="Arial"/>
              </a:rPr>
              <a:t> </a:t>
            </a:r>
            <a:r>
              <a:rPr sz="800" spc="-5" dirty="0">
                <a:latin typeface="Arial"/>
                <a:cs typeface="Arial"/>
              </a:rPr>
              <a:t>adicionales.</a:t>
            </a:r>
            <a:endParaRPr sz="800">
              <a:latin typeface="Arial"/>
              <a:cs typeface="Arial"/>
            </a:endParaRPr>
          </a:p>
          <a:p>
            <a:pPr marL="63500" marR="56515">
              <a:lnSpc>
                <a:spcPts val="1150"/>
              </a:lnSpc>
              <a:spcBef>
                <a:spcPts val="300"/>
              </a:spcBef>
            </a:pPr>
            <a:r>
              <a:rPr sz="1000" spc="-15" dirty="0">
                <a:latin typeface="Arial"/>
                <a:cs typeface="Arial"/>
              </a:rPr>
              <a:t>Para</a:t>
            </a:r>
            <a:r>
              <a:rPr sz="1000" spc="-45" dirty="0">
                <a:latin typeface="Arial"/>
                <a:cs typeface="Arial"/>
              </a:rPr>
              <a:t> </a:t>
            </a:r>
            <a:r>
              <a:rPr sz="1000" spc="-15" dirty="0">
                <a:latin typeface="Arial"/>
                <a:cs typeface="Arial"/>
              </a:rPr>
              <a:t>los</a:t>
            </a:r>
            <a:r>
              <a:rPr sz="1000" spc="-40" dirty="0">
                <a:latin typeface="Arial"/>
                <a:cs typeface="Arial"/>
              </a:rPr>
              <a:t> </a:t>
            </a:r>
            <a:r>
              <a:rPr sz="1000" spc="-20" dirty="0">
                <a:latin typeface="Arial"/>
                <a:cs typeface="Arial"/>
              </a:rPr>
              <a:t>equipos</a:t>
            </a:r>
            <a:r>
              <a:rPr sz="1000" spc="-40" dirty="0">
                <a:latin typeface="Arial"/>
                <a:cs typeface="Arial"/>
              </a:rPr>
              <a:t> </a:t>
            </a:r>
            <a:r>
              <a:rPr sz="1000" dirty="0">
                <a:latin typeface="Arial"/>
                <a:cs typeface="Arial"/>
              </a:rPr>
              <a:t>y</a:t>
            </a:r>
            <a:r>
              <a:rPr sz="1000" spc="-40" dirty="0">
                <a:latin typeface="Arial"/>
                <a:cs typeface="Arial"/>
              </a:rPr>
              <a:t> </a:t>
            </a:r>
            <a:r>
              <a:rPr sz="1000" spc="-20" dirty="0">
                <a:latin typeface="Arial"/>
                <a:cs typeface="Arial"/>
              </a:rPr>
              <a:t>materiales</a:t>
            </a:r>
            <a:r>
              <a:rPr sz="1000" spc="-40" dirty="0">
                <a:latin typeface="Arial"/>
                <a:cs typeface="Arial"/>
              </a:rPr>
              <a:t> </a:t>
            </a:r>
            <a:r>
              <a:rPr sz="1000" spc="-20" dirty="0">
                <a:latin typeface="Arial"/>
                <a:cs typeface="Arial"/>
              </a:rPr>
              <a:t>armados</a:t>
            </a:r>
            <a:r>
              <a:rPr sz="1000" spc="-40" dirty="0">
                <a:latin typeface="Arial"/>
                <a:cs typeface="Arial"/>
              </a:rPr>
              <a:t> </a:t>
            </a:r>
            <a:r>
              <a:rPr sz="1000" spc="-10" dirty="0">
                <a:latin typeface="Arial"/>
                <a:cs typeface="Arial"/>
              </a:rPr>
              <a:t>en</a:t>
            </a:r>
            <a:r>
              <a:rPr sz="1000" spc="-40" dirty="0">
                <a:latin typeface="Arial"/>
                <a:cs typeface="Arial"/>
              </a:rPr>
              <a:t> </a:t>
            </a:r>
            <a:r>
              <a:rPr sz="1000" spc="-20" dirty="0">
                <a:latin typeface="Arial"/>
                <a:cs typeface="Arial"/>
              </a:rPr>
              <a:t>fábrica,</a:t>
            </a:r>
            <a:r>
              <a:rPr sz="1000" spc="-40"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aislación</a:t>
            </a:r>
            <a:r>
              <a:rPr sz="1000" spc="-45" dirty="0">
                <a:latin typeface="Arial"/>
                <a:cs typeface="Arial"/>
              </a:rPr>
              <a:t> </a:t>
            </a:r>
            <a:r>
              <a:rPr sz="1000" spc="-15" dirty="0">
                <a:latin typeface="Arial"/>
                <a:cs typeface="Arial"/>
              </a:rPr>
              <a:t>debe</a:t>
            </a:r>
            <a:r>
              <a:rPr sz="1000" spc="-35" dirty="0">
                <a:latin typeface="Arial"/>
                <a:cs typeface="Arial"/>
              </a:rPr>
              <a:t> </a:t>
            </a:r>
            <a:r>
              <a:rPr sz="1000" spc="-20" dirty="0">
                <a:latin typeface="Arial"/>
                <a:cs typeface="Arial"/>
              </a:rPr>
              <a:t>cumplir</a:t>
            </a:r>
            <a:r>
              <a:rPr sz="1000" spc="-35" dirty="0">
                <a:latin typeface="Arial"/>
                <a:cs typeface="Arial"/>
              </a:rPr>
              <a:t> </a:t>
            </a:r>
            <a:r>
              <a:rPr sz="1000" spc="-15" dirty="0">
                <a:latin typeface="Arial"/>
                <a:cs typeface="Arial"/>
              </a:rPr>
              <a:t>con</a:t>
            </a:r>
            <a:r>
              <a:rPr sz="1000" spc="-35" dirty="0">
                <a:latin typeface="Arial"/>
                <a:cs typeface="Arial"/>
              </a:rPr>
              <a:t> </a:t>
            </a:r>
            <a:r>
              <a:rPr sz="1000" spc="-15" dirty="0">
                <a:latin typeface="Arial"/>
                <a:cs typeface="Arial"/>
              </a:rPr>
              <a:t>las</a:t>
            </a:r>
            <a:r>
              <a:rPr sz="1000" spc="-35" dirty="0">
                <a:latin typeface="Arial"/>
                <a:cs typeface="Arial"/>
              </a:rPr>
              <a:t> </a:t>
            </a:r>
            <a:r>
              <a:rPr sz="1000" spc="-20" dirty="0">
                <a:latin typeface="Arial"/>
                <a:cs typeface="Arial"/>
              </a:rPr>
              <a:t>normas</a:t>
            </a:r>
            <a:r>
              <a:rPr sz="1000" spc="-35"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producto</a:t>
            </a:r>
            <a:r>
              <a:rPr sz="1000" spc="-35" dirty="0">
                <a:latin typeface="Arial"/>
                <a:cs typeface="Arial"/>
              </a:rPr>
              <a:t> </a:t>
            </a:r>
            <a:r>
              <a:rPr sz="1000" spc="-20" dirty="0">
                <a:latin typeface="Arial"/>
                <a:cs typeface="Arial"/>
              </a:rPr>
              <a:t>referidas  </a:t>
            </a:r>
            <a:r>
              <a:rPr sz="1000" dirty="0">
                <a:latin typeface="Arial"/>
                <a:cs typeface="Arial"/>
              </a:rPr>
              <a:t>a </a:t>
            </a:r>
            <a:r>
              <a:rPr sz="1000" spc="-20" dirty="0">
                <a:latin typeface="Arial"/>
                <a:cs typeface="Arial"/>
              </a:rPr>
              <a:t>éstos. </a:t>
            </a:r>
            <a:r>
              <a:rPr sz="1000" spc="-10" dirty="0">
                <a:latin typeface="Arial"/>
                <a:cs typeface="Arial"/>
              </a:rPr>
              <a:t>No se </a:t>
            </a:r>
            <a:r>
              <a:rPr sz="1000" spc="-20" dirty="0">
                <a:latin typeface="Arial"/>
                <a:cs typeface="Arial"/>
              </a:rPr>
              <a:t>considera aislación (básica) suficiente </a:t>
            </a:r>
            <a:r>
              <a:rPr sz="1000" spc="-15" dirty="0">
                <a:latin typeface="Arial"/>
                <a:cs typeface="Arial"/>
              </a:rPr>
              <a:t>para </a:t>
            </a: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spc="-20" dirty="0">
                <a:latin typeface="Arial"/>
                <a:cs typeface="Arial"/>
              </a:rPr>
              <a:t>contactos directos </a:t>
            </a:r>
            <a:r>
              <a:rPr sz="1000" dirty="0">
                <a:latin typeface="Arial"/>
                <a:cs typeface="Arial"/>
              </a:rPr>
              <a:t>a </a:t>
            </a:r>
            <a:r>
              <a:rPr sz="1000" spc="-15" dirty="0">
                <a:latin typeface="Arial"/>
                <a:cs typeface="Arial"/>
              </a:rPr>
              <a:t>las </a:t>
            </a:r>
            <a:r>
              <a:rPr sz="1000" spc="-20" dirty="0">
                <a:latin typeface="Arial"/>
                <a:cs typeface="Arial"/>
              </a:rPr>
              <a:t>pin-  turas, </a:t>
            </a:r>
            <a:r>
              <a:rPr sz="1000" spc="-15" dirty="0">
                <a:latin typeface="Arial"/>
                <a:cs typeface="Arial"/>
              </a:rPr>
              <a:t>los </a:t>
            </a:r>
            <a:r>
              <a:rPr sz="1000" spc="-20" dirty="0">
                <a:latin typeface="Arial"/>
                <a:cs typeface="Arial"/>
              </a:rPr>
              <a:t>barnices, </a:t>
            </a:r>
            <a:r>
              <a:rPr sz="1000" spc="-15" dirty="0">
                <a:latin typeface="Arial"/>
                <a:cs typeface="Arial"/>
              </a:rPr>
              <a:t>las lacas </a:t>
            </a:r>
            <a:r>
              <a:rPr sz="1000" dirty="0">
                <a:latin typeface="Arial"/>
                <a:cs typeface="Arial"/>
              </a:rPr>
              <a:t>y </a:t>
            </a:r>
            <a:r>
              <a:rPr sz="1000" spc="-15" dirty="0">
                <a:latin typeface="Arial"/>
                <a:cs typeface="Arial"/>
              </a:rPr>
              <a:t>los </a:t>
            </a:r>
            <a:r>
              <a:rPr sz="1000" spc="-20" dirty="0">
                <a:latin typeface="Arial"/>
                <a:cs typeface="Arial"/>
              </a:rPr>
              <a:t>productos análogos, </a:t>
            </a:r>
            <a:r>
              <a:rPr sz="1000" spc="-15" dirty="0">
                <a:latin typeface="Arial"/>
                <a:cs typeface="Arial"/>
              </a:rPr>
              <a:t>que, </a:t>
            </a:r>
            <a:r>
              <a:rPr sz="1000" spc="-10" dirty="0">
                <a:latin typeface="Arial"/>
                <a:cs typeface="Arial"/>
              </a:rPr>
              <a:t>en </a:t>
            </a:r>
            <a:r>
              <a:rPr sz="1000" spc="-20" dirty="0">
                <a:latin typeface="Arial"/>
                <a:cs typeface="Arial"/>
              </a:rPr>
              <a:t>cambio, </a:t>
            </a:r>
            <a:r>
              <a:rPr sz="1000" spc="-15" dirty="0">
                <a:latin typeface="Arial"/>
                <a:cs typeface="Arial"/>
              </a:rPr>
              <a:t>son </a:t>
            </a:r>
            <a:r>
              <a:rPr sz="1000" spc="-20" dirty="0">
                <a:latin typeface="Arial"/>
                <a:cs typeface="Arial"/>
              </a:rPr>
              <a:t>considerados adecuados como  aislación</a:t>
            </a:r>
            <a:r>
              <a:rPr sz="1000" spc="-45" dirty="0">
                <a:latin typeface="Arial"/>
                <a:cs typeface="Arial"/>
              </a:rPr>
              <a:t> </a:t>
            </a:r>
            <a:r>
              <a:rPr sz="1000" spc="-20" dirty="0">
                <a:latin typeface="Arial"/>
                <a:cs typeface="Arial"/>
              </a:rPr>
              <a:t>funcional.</a:t>
            </a:r>
            <a:endParaRPr sz="1000">
              <a:latin typeface="Arial"/>
              <a:cs typeface="Arial"/>
            </a:endParaRPr>
          </a:p>
          <a:p>
            <a:pPr marL="423545" marR="55880" indent="-360680" algn="just">
              <a:lnSpc>
                <a:spcPts val="919"/>
              </a:lnSpc>
              <a:spcBef>
                <a:spcPts val="300"/>
              </a:spcBef>
            </a:pPr>
            <a:r>
              <a:rPr sz="800" spc="-5" dirty="0">
                <a:latin typeface="Arial"/>
                <a:cs typeface="Arial"/>
              </a:rPr>
              <a:t>Nota 3: Cuando la aislación sea aplicada en obra durante la </a:t>
            </a:r>
            <a:r>
              <a:rPr sz="800" dirty="0">
                <a:latin typeface="Arial"/>
                <a:cs typeface="Arial"/>
              </a:rPr>
              <a:t>instalación </a:t>
            </a:r>
            <a:r>
              <a:rPr sz="800" spc="-5" dirty="0">
                <a:latin typeface="Arial"/>
                <a:cs typeface="Arial"/>
              </a:rPr>
              <a:t>o montaje, la calidad de aquella debe ser verificada </a:t>
            </a:r>
            <a:r>
              <a:rPr sz="800" dirty="0">
                <a:latin typeface="Arial"/>
                <a:cs typeface="Arial"/>
              </a:rPr>
              <a:t>por </a:t>
            </a:r>
            <a:r>
              <a:rPr sz="800" spc="-5" dirty="0">
                <a:latin typeface="Arial"/>
                <a:cs typeface="Arial"/>
              </a:rPr>
              <a:t>medio </a:t>
            </a:r>
            <a:r>
              <a:rPr sz="800" spc="-10" dirty="0">
                <a:latin typeface="Arial"/>
                <a:cs typeface="Arial"/>
              </a:rPr>
              <a:t>de  </a:t>
            </a:r>
            <a:r>
              <a:rPr sz="800" spc="-5" dirty="0">
                <a:latin typeface="Arial"/>
                <a:cs typeface="Arial"/>
              </a:rPr>
              <a:t>ensayos análogos a aquellos destinados a </a:t>
            </a:r>
            <a:r>
              <a:rPr sz="800" dirty="0">
                <a:latin typeface="Arial"/>
                <a:cs typeface="Arial"/>
              </a:rPr>
              <a:t>verificar </a:t>
            </a:r>
            <a:r>
              <a:rPr sz="800" spc="-5" dirty="0">
                <a:latin typeface="Arial"/>
                <a:cs typeface="Arial"/>
              </a:rPr>
              <a:t>la calidad de la aislación de </a:t>
            </a:r>
            <a:r>
              <a:rPr sz="800" dirty="0">
                <a:latin typeface="Arial"/>
                <a:cs typeface="Arial"/>
              </a:rPr>
              <a:t>equipos </a:t>
            </a:r>
            <a:r>
              <a:rPr sz="800" spc="-5" dirty="0">
                <a:latin typeface="Arial"/>
                <a:cs typeface="Arial"/>
              </a:rPr>
              <a:t>similares montados en</a:t>
            </a:r>
            <a:r>
              <a:rPr sz="800" spc="200" dirty="0">
                <a:latin typeface="Arial"/>
                <a:cs typeface="Arial"/>
              </a:rPr>
              <a:t> </a:t>
            </a:r>
            <a:r>
              <a:rPr sz="800" spc="-5" dirty="0">
                <a:latin typeface="Arial"/>
                <a:cs typeface="Arial"/>
              </a:rPr>
              <a:t>fábrica.</a:t>
            </a:r>
            <a:endParaRPr sz="800">
              <a:latin typeface="Arial"/>
              <a:cs typeface="Arial"/>
            </a:endParaRPr>
          </a:p>
          <a:p>
            <a:pPr marL="423545" marR="55880" indent="-360680" algn="just">
              <a:lnSpc>
                <a:spcPts val="919"/>
              </a:lnSpc>
              <a:spcBef>
                <a:spcPts val="300"/>
              </a:spcBef>
            </a:pPr>
            <a:r>
              <a:rPr sz="800" spc="-5" dirty="0">
                <a:latin typeface="Arial"/>
                <a:cs typeface="Arial"/>
              </a:rPr>
              <a:t>Nota 4: Cuando la aislación esté proporcionada por el aire, el acceso a las partes activas peligrosas o el ingreso a una zona peligrosa,  cuando la Reglamentación lo permita, será impedido o evitado por obstáculos, barreras, envolturas o por colocación fuera del  alcance.</a:t>
            </a:r>
            <a:endParaRPr sz="800">
              <a:latin typeface="Arial"/>
              <a:cs typeface="Arial"/>
            </a:endParaRPr>
          </a:p>
          <a:p>
            <a:pPr marL="644525" lvl="3" indent="-581660">
              <a:lnSpc>
                <a:spcPct val="100000"/>
              </a:lnSpc>
              <a:spcBef>
                <a:spcPts val="395"/>
              </a:spcBef>
              <a:buSzPct val="90000"/>
              <a:buAutoNum type="arabicPeriod" startAt="2"/>
              <a:tabLst>
                <a:tab pos="645160" algn="l"/>
              </a:tabLst>
            </a:pPr>
            <a:r>
              <a:rPr sz="1000" b="1" dirty="0">
                <a:latin typeface="Arial"/>
                <a:cs typeface="Arial"/>
              </a:rPr>
              <a:t>: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 directos </a:t>
            </a:r>
            <a:r>
              <a:rPr sz="1000" b="1" spc="-15" dirty="0">
                <a:latin typeface="Arial"/>
                <a:cs typeface="Arial"/>
              </a:rPr>
              <a:t>por medio </a:t>
            </a:r>
            <a:r>
              <a:rPr sz="1000" b="1" spc="-10" dirty="0">
                <a:latin typeface="Arial"/>
                <a:cs typeface="Arial"/>
              </a:rPr>
              <a:t>de </a:t>
            </a:r>
            <a:r>
              <a:rPr sz="1000" b="1" spc="-20" dirty="0">
                <a:latin typeface="Arial"/>
                <a:cs typeface="Arial"/>
              </a:rPr>
              <a:t>barreras </a:t>
            </a:r>
            <a:r>
              <a:rPr sz="1000" b="1" dirty="0">
                <a:latin typeface="Arial"/>
                <a:cs typeface="Arial"/>
              </a:rPr>
              <a:t>o </a:t>
            </a:r>
            <a:r>
              <a:rPr sz="1000" b="1" spc="-15" dirty="0">
                <a:latin typeface="Arial"/>
                <a:cs typeface="Arial"/>
              </a:rPr>
              <a:t>por medio </a:t>
            </a:r>
            <a:r>
              <a:rPr sz="1000" b="1" spc="-10" dirty="0">
                <a:latin typeface="Arial"/>
                <a:cs typeface="Arial"/>
              </a:rPr>
              <a:t>de</a:t>
            </a:r>
            <a:r>
              <a:rPr sz="1000" b="1" spc="-60" dirty="0">
                <a:latin typeface="Arial"/>
                <a:cs typeface="Arial"/>
              </a:rPr>
              <a:t> </a:t>
            </a:r>
            <a:r>
              <a:rPr sz="1000" b="1" spc="-20" dirty="0">
                <a:latin typeface="Arial"/>
                <a:cs typeface="Arial"/>
              </a:rPr>
              <a:t>envolturas</a:t>
            </a:r>
            <a:endParaRPr sz="1000">
              <a:latin typeface="Arial"/>
              <a:cs typeface="Arial"/>
            </a:endParaRPr>
          </a:p>
          <a:p>
            <a:pPr marL="423545" marR="55880" indent="-360680" algn="just">
              <a:lnSpc>
                <a:spcPts val="919"/>
              </a:lnSpc>
              <a:spcBef>
                <a:spcPts val="615"/>
              </a:spcBef>
            </a:pPr>
            <a:r>
              <a:rPr sz="800" spc="-5" dirty="0">
                <a:latin typeface="Arial"/>
                <a:cs typeface="Arial"/>
              </a:rPr>
              <a:t>Nota 1: Barrera de protección (eléctrica) es según el VEI </a:t>
            </a:r>
            <a:r>
              <a:rPr sz="800" spc="-10" dirty="0">
                <a:latin typeface="Arial"/>
                <a:cs typeface="Arial"/>
              </a:rPr>
              <a:t>826-12-23 </a:t>
            </a:r>
            <a:r>
              <a:rPr sz="800" spc="-5" dirty="0">
                <a:latin typeface="Arial"/>
                <a:cs typeface="Arial"/>
              </a:rPr>
              <a:t>y el VEI </a:t>
            </a:r>
            <a:r>
              <a:rPr sz="800" spc="-10" dirty="0">
                <a:latin typeface="Arial"/>
                <a:cs typeface="Arial"/>
              </a:rPr>
              <a:t>195-06-15 </a:t>
            </a:r>
            <a:r>
              <a:rPr sz="800" spc="-5" dirty="0">
                <a:latin typeface="Arial"/>
                <a:cs typeface="Arial"/>
              </a:rPr>
              <a:t>la “Parte que proporciona protección contra los  contactos directos en todas las direcciones habituales de</a:t>
            </a:r>
            <a:r>
              <a:rPr sz="800" spc="45" dirty="0">
                <a:latin typeface="Arial"/>
                <a:cs typeface="Arial"/>
              </a:rPr>
              <a:t> </a:t>
            </a:r>
            <a:r>
              <a:rPr sz="800" spc="-5" dirty="0">
                <a:latin typeface="Arial"/>
                <a:cs typeface="Arial"/>
              </a:rPr>
              <a:t>acceso”.</a:t>
            </a:r>
            <a:endParaRPr sz="800">
              <a:latin typeface="Arial"/>
              <a:cs typeface="Arial"/>
            </a:endParaRPr>
          </a:p>
          <a:p>
            <a:pPr marL="423545" marR="55880" indent="-360680" algn="just">
              <a:lnSpc>
                <a:spcPts val="919"/>
              </a:lnSpc>
              <a:spcBef>
                <a:spcPts val="150"/>
              </a:spcBef>
            </a:pPr>
            <a:r>
              <a:rPr sz="800" spc="-5" dirty="0">
                <a:latin typeface="Arial"/>
                <a:cs typeface="Arial"/>
              </a:rPr>
              <a:t>Nota 2: Envolvente o envoltura según el VEI 826-12-20 y el VEI 195-02-35 “Es un alojamiento que proporciona el tipo y grado de </a:t>
            </a:r>
            <a:r>
              <a:rPr sz="800" spc="-10" dirty="0">
                <a:latin typeface="Arial"/>
                <a:cs typeface="Arial"/>
              </a:rPr>
              <a:t>pro-  </a:t>
            </a:r>
            <a:r>
              <a:rPr sz="800" spc="-5" dirty="0">
                <a:latin typeface="Arial"/>
                <a:cs typeface="Arial"/>
              </a:rPr>
              <a:t>tección apropiado para la aplicación prevista”. También se define en el VEI 441-13-01 dedicado a Aparatos de maniobra, de  comando y fusibles lo siguiente: “Envoltura (de un conjunto). Parte de un conjunto que proporciona un grado de protección es-  pecificado a los materiales o equipos contra ciertas influencias externas y un grado de protección especificado contra la </a:t>
            </a:r>
            <a:r>
              <a:rPr sz="800" dirty="0">
                <a:latin typeface="Arial"/>
                <a:cs typeface="Arial"/>
              </a:rPr>
              <a:t>proxi-  </a:t>
            </a:r>
            <a:r>
              <a:rPr sz="800" spc="-5" dirty="0">
                <a:latin typeface="Arial"/>
                <a:cs typeface="Arial"/>
              </a:rPr>
              <a:t>midad o el contacto con las partes activas o contra el contacto con piezas en</a:t>
            </a:r>
            <a:r>
              <a:rPr sz="800" spc="110" dirty="0">
                <a:latin typeface="Arial"/>
                <a:cs typeface="Arial"/>
              </a:rPr>
              <a:t> </a:t>
            </a:r>
            <a:r>
              <a:rPr sz="800" spc="-5" dirty="0">
                <a:latin typeface="Arial"/>
                <a:cs typeface="Arial"/>
              </a:rPr>
              <a:t>movimiento”.</a:t>
            </a:r>
            <a:endParaRPr sz="800">
              <a:latin typeface="Arial"/>
              <a:cs typeface="Arial"/>
            </a:endParaRPr>
          </a:p>
          <a:p>
            <a:pPr marL="423545" marR="55880" indent="-360680" algn="just">
              <a:lnSpc>
                <a:spcPts val="919"/>
              </a:lnSpc>
              <a:spcBef>
                <a:spcPts val="140"/>
              </a:spcBef>
            </a:pPr>
            <a:r>
              <a:rPr sz="800" spc="-5" dirty="0">
                <a:latin typeface="Arial"/>
                <a:cs typeface="Arial"/>
              </a:rPr>
              <a:t>Nota</a:t>
            </a:r>
            <a:r>
              <a:rPr sz="800" spc="20" dirty="0">
                <a:latin typeface="Arial"/>
                <a:cs typeface="Arial"/>
              </a:rPr>
              <a:t> </a:t>
            </a:r>
            <a:r>
              <a:rPr sz="800" spc="-5" dirty="0">
                <a:latin typeface="Arial"/>
                <a:cs typeface="Arial"/>
              </a:rPr>
              <a:t>3:</a:t>
            </a:r>
            <a:r>
              <a:rPr sz="800" spc="60" dirty="0">
                <a:latin typeface="Arial"/>
                <a:cs typeface="Arial"/>
              </a:rPr>
              <a:t> </a:t>
            </a:r>
            <a:r>
              <a:rPr sz="800" spc="-5" dirty="0">
                <a:latin typeface="Arial"/>
                <a:cs typeface="Arial"/>
              </a:rPr>
              <a:t>Envolvente</a:t>
            </a:r>
            <a:r>
              <a:rPr sz="800" spc="-25" dirty="0">
                <a:latin typeface="Arial"/>
                <a:cs typeface="Arial"/>
              </a:rPr>
              <a:t> </a:t>
            </a:r>
            <a:r>
              <a:rPr sz="800" spc="-5" dirty="0">
                <a:latin typeface="Arial"/>
                <a:cs typeface="Arial"/>
              </a:rPr>
              <a:t>o</a:t>
            </a:r>
            <a:r>
              <a:rPr sz="800" spc="-30" dirty="0">
                <a:latin typeface="Arial"/>
                <a:cs typeface="Arial"/>
              </a:rPr>
              <a:t> </a:t>
            </a:r>
            <a:r>
              <a:rPr sz="800" spc="-5" dirty="0">
                <a:latin typeface="Arial"/>
                <a:cs typeface="Arial"/>
              </a:rPr>
              <a:t>envoltura</a:t>
            </a:r>
            <a:r>
              <a:rPr sz="800" spc="-30" dirty="0">
                <a:latin typeface="Arial"/>
                <a:cs typeface="Arial"/>
              </a:rPr>
              <a:t> </a:t>
            </a:r>
            <a:r>
              <a:rPr sz="800" spc="-5" dirty="0">
                <a:latin typeface="Arial"/>
                <a:cs typeface="Arial"/>
              </a:rPr>
              <a:t>eléctrica</a:t>
            </a:r>
            <a:r>
              <a:rPr sz="800" spc="-25" dirty="0">
                <a:latin typeface="Arial"/>
                <a:cs typeface="Arial"/>
              </a:rPr>
              <a:t> </a:t>
            </a:r>
            <a:r>
              <a:rPr sz="800" spc="-5" dirty="0">
                <a:latin typeface="Arial"/>
                <a:cs typeface="Arial"/>
              </a:rPr>
              <a:t>es</a:t>
            </a:r>
            <a:r>
              <a:rPr sz="800" spc="-30" dirty="0">
                <a:latin typeface="Arial"/>
                <a:cs typeface="Arial"/>
              </a:rPr>
              <a:t> </a:t>
            </a:r>
            <a:r>
              <a:rPr sz="800" spc="-5" dirty="0">
                <a:latin typeface="Arial"/>
                <a:cs typeface="Arial"/>
              </a:rPr>
              <a:t>según</a:t>
            </a:r>
            <a:r>
              <a:rPr sz="800" spc="-30" dirty="0">
                <a:latin typeface="Arial"/>
                <a:cs typeface="Arial"/>
              </a:rPr>
              <a:t> </a:t>
            </a:r>
            <a:r>
              <a:rPr sz="800" spc="-5" dirty="0">
                <a:latin typeface="Arial"/>
                <a:cs typeface="Arial"/>
              </a:rPr>
              <a:t>el</a:t>
            </a:r>
            <a:r>
              <a:rPr sz="800" spc="-30" dirty="0">
                <a:latin typeface="Arial"/>
                <a:cs typeface="Arial"/>
              </a:rPr>
              <a:t> </a:t>
            </a:r>
            <a:r>
              <a:rPr sz="800" spc="-5" dirty="0">
                <a:latin typeface="Arial"/>
                <a:cs typeface="Arial"/>
              </a:rPr>
              <a:t>VEI</a:t>
            </a:r>
            <a:r>
              <a:rPr sz="800" spc="-25" dirty="0">
                <a:latin typeface="Arial"/>
                <a:cs typeface="Arial"/>
              </a:rPr>
              <a:t> </a:t>
            </a:r>
            <a:r>
              <a:rPr sz="800" spc="-5" dirty="0">
                <a:latin typeface="Arial"/>
                <a:cs typeface="Arial"/>
              </a:rPr>
              <a:t>826-12-21</a:t>
            </a:r>
            <a:r>
              <a:rPr sz="800" spc="-30" dirty="0">
                <a:latin typeface="Arial"/>
                <a:cs typeface="Arial"/>
              </a:rPr>
              <a:t> </a:t>
            </a:r>
            <a:r>
              <a:rPr sz="800" spc="-5" dirty="0">
                <a:latin typeface="Arial"/>
                <a:cs typeface="Arial"/>
              </a:rPr>
              <a:t>y</a:t>
            </a:r>
            <a:r>
              <a:rPr sz="800" spc="-40" dirty="0">
                <a:latin typeface="Arial"/>
                <a:cs typeface="Arial"/>
              </a:rPr>
              <a:t> </a:t>
            </a:r>
            <a:r>
              <a:rPr sz="800" spc="-5" dirty="0">
                <a:latin typeface="Arial"/>
                <a:cs typeface="Arial"/>
              </a:rPr>
              <a:t>el</a:t>
            </a:r>
            <a:r>
              <a:rPr sz="800" spc="-30" dirty="0">
                <a:latin typeface="Arial"/>
                <a:cs typeface="Arial"/>
              </a:rPr>
              <a:t> </a:t>
            </a:r>
            <a:r>
              <a:rPr sz="800" spc="-5" dirty="0">
                <a:latin typeface="Arial"/>
                <a:cs typeface="Arial"/>
              </a:rPr>
              <a:t>VEI</a:t>
            </a:r>
            <a:r>
              <a:rPr sz="800" spc="-25" dirty="0">
                <a:latin typeface="Arial"/>
                <a:cs typeface="Arial"/>
              </a:rPr>
              <a:t> </a:t>
            </a:r>
            <a:r>
              <a:rPr sz="800" spc="-5" dirty="0">
                <a:latin typeface="Arial"/>
                <a:cs typeface="Arial"/>
              </a:rPr>
              <a:t>195-06-13</a:t>
            </a:r>
            <a:r>
              <a:rPr sz="800" spc="-30" dirty="0">
                <a:latin typeface="Arial"/>
                <a:cs typeface="Arial"/>
              </a:rPr>
              <a:t> </a:t>
            </a:r>
            <a:r>
              <a:rPr sz="800" spc="-5" dirty="0">
                <a:latin typeface="Arial"/>
                <a:cs typeface="Arial"/>
              </a:rPr>
              <a:t>la</a:t>
            </a:r>
            <a:r>
              <a:rPr sz="800" spc="-30" dirty="0">
                <a:latin typeface="Arial"/>
                <a:cs typeface="Arial"/>
              </a:rPr>
              <a:t> </a:t>
            </a:r>
            <a:r>
              <a:rPr sz="800" spc="-5" dirty="0">
                <a:latin typeface="Arial"/>
                <a:cs typeface="Arial"/>
              </a:rPr>
              <a:t>“Envoltura</a:t>
            </a:r>
            <a:r>
              <a:rPr sz="800" spc="-30" dirty="0">
                <a:latin typeface="Arial"/>
                <a:cs typeface="Arial"/>
              </a:rPr>
              <a:t> </a:t>
            </a:r>
            <a:r>
              <a:rPr sz="800" spc="-5" dirty="0">
                <a:latin typeface="Arial"/>
                <a:cs typeface="Arial"/>
              </a:rPr>
              <a:t>que</a:t>
            </a:r>
            <a:r>
              <a:rPr sz="800" spc="-25" dirty="0">
                <a:latin typeface="Arial"/>
                <a:cs typeface="Arial"/>
              </a:rPr>
              <a:t> </a:t>
            </a:r>
            <a:r>
              <a:rPr sz="800" spc="-5" dirty="0">
                <a:latin typeface="Arial"/>
                <a:cs typeface="Arial"/>
              </a:rPr>
              <a:t>proporciona</a:t>
            </a:r>
            <a:r>
              <a:rPr sz="800" spc="-30" dirty="0">
                <a:latin typeface="Arial"/>
                <a:cs typeface="Arial"/>
              </a:rPr>
              <a:t> </a:t>
            </a:r>
            <a:r>
              <a:rPr sz="800" spc="-5" dirty="0">
                <a:latin typeface="Arial"/>
                <a:cs typeface="Arial"/>
              </a:rPr>
              <a:t>protección</a:t>
            </a:r>
            <a:r>
              <a:rPr sz="800" spc="-20" dirty="0">
                <a:latin typeface="Arial"/>
                <a:cs typeface="Arial"/>
              </a:rPr>
              <a:t> </a:t>
            </a:r>
            <a:r>
              <a:rPr sz="800" spc="-5" dirty="0">
                <a:latin typeface="Arial"/>
                <a:cs typeface="Arial"/>
              </a:rPr>
              <a:t>contra</a:t>
            </a:r>
            <a:r>
              <a:rPr sz="800" spc="-25" dirty="0">
                <a:latin typeface="Arial"/>
                <a:cs typeface="Arial"/>
              </a:rPr>
              <a:t> </a:t>
            </a:r>
            <a:r>
              <a:rPr sz="800" spc="-5" dirty="0">
                <a:latin typeface="Arial"/>
                <a:cs typeface="Arial"/>
              </a:rPr>
              <a:t>los  riesgos previsibles creados por la</a:t>
            </a:r>
            <a:r>
              <a:rPr sz="800" spc="20" dirty="0">
                <a:latin typeface="Arial"/>
                <a:cs typeface="Arial"/>
              </a:rPr>
              <a:t> </a:t>
            </a:r>
            <a:r>
              <a:rPr sz="800" spc="-5" dirty="0">
                <a:latin typeface="Arial"/>
                <a:cs typeface="Arial"/>
              </a:rPr>
              <a:t>electricidad”.</a:t>
            </a:r>
            <a:endParaRPr sz="800">
              <a:latin typeface="Arial"/>
              <a:cs typeface="Arial"/>
            </a:endParaRPr>
          </a:p>
          <a:p>
            <a:pPr marL="423545" marR="55880" indent="-360680" algn="just">
              <a:lnSpc>
                <a:spcPts val="919"/>
              </a:lnSpc>
              <a:spcBef>
                <a:spcPts val="145"/>
              </a:spcBef>
            </a:pPr>
            <a:r>
              <a:rPr sz="800" spc="-5" dirty="0">
                <a:latin typeface="Arial"/>
                <a:cs typeface="Arial"/>
              </a:rPr>
              <a:t>Nota 4: Envolvente o envoltura de protección (eléctrica) es </a:t>
            </a:r>
            <a:r>
              <a:rPr sz="800" dirty="0">
                <a:latin typeface="Arial"/>
                <a:cs typeface="Arial"/>
              </a:rPr>
              <a:t>según </a:t>
            </a:r>
            <a:r>
              <a:rPr sz="800" spc="-5" dirty="0">
                <a:latin typeface="Arial"/>
                <a:cs typeface="Arial"/>
              </a:rPr>
              <a:t>el VEI 826-12-22 y el VEI 195-06-14 la “Envoltura eléctrica que </a:t>
            </a:r>
            <a:r>
              <a:rPr sz="800" spc="-10" dirty="0">
                <a:latin typeface="Arial"/>
                <a:cs typeface="Arial"/>
              </a:rPr>
              <a:t>rodea  </a:t>
            </a:r>
            <a:r>
              <a:rPr sz="800" spc="-5" dirty="0">
                <a:latin typeface="Arial"/>
                <a:cs typeface="Arial"/>
              </a:rPr>
              <a:t>las partes internas de los equipos o materiales para impedir el acceso a las partes activas peligrosas desde cualquier dirección”:  Además,</a:t>
            </a:r>
            <a:r>
              <a:rPr sz="800" spc="-30" dirty="0">
                <a:latin typeface="Arial"/>
                <a:cs typeface="Arial"/>
              </a:rPr>
              <a:t> </a:t>
            </a:r>
            <a:r>
              <a:rPr sz="800" spc="-5" dirty="0">
                <a:latin typeface="Arial"/>
                <a:cs typeface="Arial"/>
              </a:rPr>
              <a:t>una</a:t>
            </a:r>
            <a:r>
              <a:rPr sz="800" spc="-25" dirty="0">
                <a:latin typeface="Arial"/>
                <a:cs typeface="Arial"/>
              </a:rPr>
              <a:t> </a:t>
            </a:r>
            <a:r>
              <a:rPr sz="800" spc="-5" dirty="0">
                <a:latin typeface="Arial"/>
                <a:cs typeface="Arial"/>
              </a:rPr>
              <a:t>envoltura</a:t>
            </a:r>
            <a:r>
              <a:rPr sz="800" spc="-30" dirty="0">
                <a:latin typeface="Arial"/>
                <a:cs typeface="Arial"/>
              </a:rPr>
              <a:t> </a:t>
            </a:r>
            <a:r>
              <a:rPr sz="800" spc="-5" dirty="0">
                <a:latin typeface="Arial"/>
                <a:cs typeface="Arial"/>
              </a:rPr>
              <a:t>proporciona</a:t>
            </a:r>
            <a:r>
              <a:rPr sz="800" spc="-25" dirty="0">
                <a:latin typeface="Arial"/>
                <a:cs typeface="Arial"/>
              </a:rPr>
              <a:t> </a:t>
            </a:r>
            <a:r>
              <a:rPr sz="800" spc="-5" dirty="0">
                <a:latin typeface="Arial"/>
                <a:cs typeface="Arial"/>
              </a:rPr>
              <a:t>generalmente</a:t>
            </a:r>
            <a:r>
              <a:rPr sz="800" spc="-30" dirty="0">
                <a:latin typeface="Arial"/>
                <a:cs typeface="Arial"/>
              </a:rPr>
              <a:t> </a:t>
            </a:r>
            <a:r>
              <a:rPr sz="800" spc="-5" dirty="0">
                <a:latin typeface="Arial"/>
                <a:cs typeface="Arial"/>
              </a:rPr>
              <a:t>protección</a:t>
            </a:r>
            <a:r>
              <a:rPr sz="800" spc="-25" dirty="0">
                <a:latin typeface="Arial"/>
                <a:cs typeface="Arial"/>
              </a:rPr>
              <a:t> </a:t>
            </a:r>
            <a:r>
              <a:rPr sz="800" spc="-5" dirty="0">
                <a:latin typeface="Arial"/>
                <a:cs typeface="Arial"/>
              </a:rPr>
              <a:t>contra</a:t>
            </a:r>
            <a:r>
              <a:rPr sz="800" spc="-30" dirty="0">
                <a:latin typeface="Arial"/>
                <a:cs typeface="Arial"/>
              </a:rPr>
              <a:t> </a:t>
            </a:r>
            <a:r>
              <a:rPr sz="800" spc="-5" dirty="0">
                <a:latin typeface="Arial"/>
                <a:cs typeface="Arial"/>
              </a:rPr>
              <a:t>influencias</a:t>
            </a:r>
            <a:r>
              <a:rPr sz="800" spc="-25" dirty="0">
                <a:latin typeface="Arial"/>
                <a:cs typeface="Arial"/>
              </a:rPr>
              <a:t> </a:t>
            </a:r>
            <a:r>
              <a:rPr sz="800" spc="-5" dirty="0">
                <a:latin typeface="Arial"/>
                <a:cs typeface="Arial"/>
              </a:rPr>
              <a:t>internas</a:t>
            </a:r>
            <a:r>
              <a:rPr sz="800" spc="-25" dirty="0">
                <a:latin typeface="Arial"/>
                <a:cs typeface="Arial"/>
              </a:rPr>
              <a:t> </a:t>
            </a:r>
            <a:r>
              <a:rPr sz="800" spc="-5" dirty="0">
                <a:latin typeface="Arial"/>
                <a:cs typeface="Arial"/>
              </a:rPr>
              <a:t>o</a:t>
            </a:r>
            <a:r>
              <a:rPr sz="800" spc="-25" dirty="0">
                <a:latin typeface="Arial"/>
                <a:cs typeface="Arial"/>
              </a:rPr>
              <a:t> </a:t>
            </a:r>
            <a:r>
              <a:rPr sz="800" spc="-5" dirty="0">
                <a:latin typeface="Arial"/>
                <a:cs typeface="Arial"/>
              </a:rPr>
              <a:t>externas,</a:t>
            </a:r>
            <a:r>
              <a:rPr sz="800" spc="-25" dirty="0">
                <a:latin typeface="Arial"/>
                <a:cs typeface="Arial"/>
              </a:rPr>
              <a:t> </a:t>
            </a:r>
            <a:r>
              <a:rPr sz="800" spc="-5" dirty="0">
                <a:latin typeface="Arial"/>
                <a:cs typeface="Arial"/>
              </a:rPr>
              <a:t>por</a:t>
            </a:r>
            <a:r>
              <a:rPr sz="800" spc="-30" dirty="0">
                <a:latin typeface="Arial"/>
                <a:cs typeface="Arial"/>
              </a:rPr>
              <a:t> </a:t>
            </a:r>
            <a:r>
              <a:rPr sz="800" spc="-5" dirty="0">
                <a:latin typeface="Arial"/>
                <a:cs typeface="Arial"/>
              </a:rPr>
              <a:t>ejemplo,</a:t>
            </a:r>
            <a:r>
              <a:rPr sz="800" spc="-25" dirty="0">
                <a:latin typeface="Arial"/>
                <a:cs typeface="Arial"/>
              </a:rPr>
              <a:t> </a:t>
            </a:r>
            <a:r>
              <a:rPr sz="800" spc="-5" dirty="0">
                <a:latin typeface="Arial"/>
                <a:cs typeface="Arial"/>
              </a:rPr>
              <a:t>ingreso</a:t>
            </a:r>
            <a:r>
              <a:rPr sz="800" spc="-25" dirty="0">
                <a:latin typeface="Arial"/>
                <a:cs typeface="Arial"/>
              </a:rPr>
              <a:t> </a:t>
            </a:r>
            <a:r>
              <a:rPr sz="800" spc="-5" dirty="0">
                <a:latin typeface="Arial"/>
                <a:cs typeface="Arial"/>
              </a:rPr>
              <a:t>de</a:t>
            </a:r>
            <a:r>
              <a:rPr sz="800" spc="-25" dirty="0">
                <a:latin typeface="Arial"/>
                <a:cs typeface="Arial"/>
              </a:rPr>
              <a:t> </a:t>
            </a:r>
            <a:r>
              <a:rPr sz="800" spc="-5" dirty="0">
                <a:latin typeface="Arial"/>
                <a:cs typeface="Arial"/>
              </a:rPr>
              <a:t>polvo  o agua o una protección contra daños</a:t>
            </a:r>
            <a:r>
              <a:rPr sz="800" spc="30" dirty="0">
                <a:latin typeface="Arial"/>
                <a:cs typeface="Arial"/>
              </a:rPr>
              <a:t> </a:t>
            </a:r>
            <a:r>
              <a:rPr sz="800" spc="-5" dirty="0">
                <a:latin typeface="Arial"/>
                <a:cs typeface="Arial"/>
              </a:rPr>
              <a:t>mecánicos.</a:t>
            </a:r>
            <a:endParaRPr sz="800">
              <a:latin typeface="Arial"/>
              <a:cs typeface="Arial"/>
            </a:endParaRPr>
          </a:p>
          <a:p>
            <a:pPr marL="63500" marR="55880" algn="just">
              <a:lnSpc>
                <a:spcPts val="1150"/>
              </a:lnSpc>
              <a:spcBef>
                <a:spcPts val="150"/>
              </a:spcBef>
            </a:pPr>
            <a:r>
              <a:rPr sz="1000" spc="-20" dirty="0">
                <a:latin typeface="Arial"/>
                <a:cs typeface="Arial"/>
              </a:rPr>
              <a:t>Las </a:t>
            </a:r>
            <a:r>
              <a:rPr sz="1000" spc="-30" dirty="0">
                <a:latin typeface="Arial"/>
                <a:cs typeface="Arial"/>
              </a:rPr>
              <a:t>barreras </a:t>
            </a:r>
            <a:r>
              <a:rPr sz="1000" dirty="0">
                <a:latin typeface="Arial"/>
                <a:cs typeface="Arial"/>
              </a:rPr>
              <a:t>o </a:t>
            </a:r>
            <a:r>
              <a:rPr sz="1000" spc="-30" dirty="0">
                <a:latin typeface="Arial"/>
                <a:cs typeface="Arial"/>
              </a:rPr>
              <a:t>envolturas </a:t>
            </a:r>
            <a:r>
              <a:rPr sz="1000" spc="-25" dirty="0">
                <a:latin typeface="Arial"/>
                <a:cs typeface="Arial"/>
              </a:rPr>
              <a:t>están </a:t>
            </a:r>
            <a:r>
              <a:rPr sz="1000" spc="-30" dirty="0">
                <a:latin typeface="Arial"/>
                <a:cs typeface="Arial"/>
              </a:rPr>
              <a:t>destinadas </a:t>
            </a:r>
            <a:r>
              <a:rPr sz="1000" dirty="0">
                <a:latin typeface="Arial"/>
                <a:cs typeface="Arial"/>
              </a:rPr>
              <a:t>a </a:t>
            </a:r>
            <a:r>
              <a:rPr sz="1000" spc="-25" dirty="0">
                <a:latin typeface="Arial"/>
                <a:cs typeface="Arial"/>
              </a:rPr>
              <a:t>impedir todo contacto </a:t>
            </a:r>
            <a:r>
              <a:rPr sz="1000" spc="-20" dirty="0">
                <a:latin typeface="Arial"/>
                <a:cs typeface="Arial"/>
              </a:rPr>
              <a:t>con las </a:t>
            </a:r>
            <a:r>
              <a:rPr sz="1000" spc="-25" dirty="0">
                <a:latin typeface="Arial"/>
                <a:cs typeface="Arial"/>
              </a:rPr>
              <a:t>partes </a:t>
            </a:r>
            <a:r>
              <a:rPr sz="1000" spc="-30" dirty="0">
                <a:latin typeface="Arial"/>
                <a:cs typeface="Arial"/>
              </a:rPr>
              <a:t>activas, </a:t>
            </a:r>
            <a:r>
              <a:rPr sz="1000" spc="-20" dirty="0">
                <a:latin typeface="Arial"/>
                <a:cs typeface="Arial"/>
              </a:rPr>
              <a:t>aún </a:t>
            </a:r>
            <a:r>
              <a:rPr sz="1000" spc="-15" dirty="0">
                <a:latin typeface="Arial"/>
                <a:cs typeface="Arial"/>
              </a:rPr>
              <a:t>no </a:t>
            </a:r>
            <a:r>
              <a:rPr sz="1000" spc="-30" dirty="0">
                <a:latin typeface="Arial"/>
                <a:cs typeface="Arial"/>
              </a:rPr>
              <a:t>aisladas </a:t>
            </a:r>
            <a:r>
              <a:rPr sz="1000" spc="-15" dirty="0">
                <a:latin typeface="Arial"/>
                <a:cs typeface="Arial"/>
              </a:rPr>
              <a:t>de </a:t>
            </a:r>
            <a:r>
              <a:rPr sz="1000" spc="-30" dirty="0">
                <a:latin typeface="Arial"/>
                <a:cs typeface="Arial"/>
              </a:rPr>
              <a:t>la  instalación eléctrica. </a:t>
            </a:r>
            <a:r>
              <a:rPr sz="1000" spc="-20" dirty="0">
                <a:latin typeface="Arial"/>
                <a:cs typeface="Arial"/>
              </a:rPr>
              <a:t>Las </a:t>
            </a:r>
            <a:r>
              <a:rPr sz="1000" spc="-25" dirty="0">
                <a:latin typeface="Arial"/>
                <a:cs typeface="Arial"/>
              </a:rPr>
              <a:t>partes activas deben </a:t>
            </a:r>
            <a:r>
              <a:rPr sz="1000" spc="-30" dirty="0">
                <a:latin typeface="Arial"/>
                <a:cs typeface="Arial"/>
              </a:rPr>
              <a:t>colocarse </a:t>
            </a:r>
            <a:r>
              <a:rPr sz="1000" spc="-15" dirty="0">
                <a:latin typeface="Arial"/>
                <a:cs typeface="Arial"/>
              </a:rPr>
              <a:t>en el </a:t>
            </a:r>
            <a:r>
              <a:rPr sz="1000" spc="-30" dirty="0">
                <a:latin typeface="Arial"/>
                <a:cs typeface="Arial"/>
              </a:rPr>
              <a:t>interior </a:t>
            </a:r>
            <a:r>
              <a:rPr sz="1000" spc="-15" dirty="0">
                <a:latin typeface="Arial"/>
                <a:cs typeface="Arial"/>
              </a:rPr>
              <a:t>de </a:t>
            </a:r>
            <a:r>
              <a:rPr sz="1000" spc="-30" dirty="0">
                <a:latin typeface="Arial"/>
                <a:cs typeface="Arial"/>
              </a:rPr>
              <a:t>envolventes </a:t>
            </a:r>
            <a:r>
              <a:rPr sz="1000" dirty="0">
                <a:latin typeface="Arial"/>
                <a:cs typeface="Arial"/>
              </a:rPr>
              <a:t>o </a:t>
            </a:r>
            <a:r>
              <a:rPr sz="1000" spc="-25" dirty="0">
                <a:latin typeface="Arial"/>
                <a:cs typeface="Arial"/>
              </a:rPr>
              <a:t>detrás </a:t>
            </a:r>
            <a:r>
              <a:rPr sz="1000" spc="-15" dirty="0">
                <a:latin typeface="Arial"/>
                <a:cs typeface="Arial"/>
              </a:rPr>
              <a:t>de </a:t>
            </a:r>
            <a:r>
              <a:rPr sz="1000" spc="-30" dirty="0">
                <a:latin typeface="Arial"/>
                <a:cs typeface="Arial"/>
              </a:rPr>
              <a:t>barreras </a:t>
            </a:r>
            <a:r>
              <a:rPr sz="1000" spc="-20" dirty="0">
                <a:latin typeface="Arial"/>
                <a:cs typeface="Arial"/>
              </a:rPr>
              <a:t>que </a:t>
            </a:r>
            <a:r>
              <a:rPr sz="1000" spc="-30" dirty="0">
                <a:latin typeface="Arial"/>
                <a:cs typeface="Arial"/>
              </a:rPr>
              <a:t>po-  </a:t>
            </a:r>
            <a:r>
              <a:rPr sz="1000" spc="-25" dirty="0">
                <a:latin typeface="Arial"/>
                <a:cs typeface="Arial"/>
              </a:rPr>
              <a:t>sean por </a:t>
            </a:r>
            <a:r>
              <a:rPr sz="1000" spc="-20" dirty="0">
                <a:latin typeface="Arial"/>
                <a:cs typeface="Arial"/>
              </a:rPr>
              <a:t>lo </a:t>
            </a:r>
            <a:r>
              <a:rPr sz="1000" spc="-25" dirty="0">
                <a:latin typeface="Arial"/>
                <a:cs typeface="Arial"/>
              </a:rPr>
              <a:t>menos </a:t>
            </a:r>
            <a:r>
              <a:rPr sz="1000" spc="-20" dirty="0">
                <a:latin typeface="Arial"/>
                <a:cs typeface="Arial"/>
              </a:rPr>
              <a:t>el </a:t>
            </a:r>
            <a:r>
              <a:rPr sz="1000" spc="-30" dirty="0">
                <a:latin typeface="Arial"/>
                <a:cs typeface="Arial"/>
              </a:rPr>
              <a:t>grado </a:t>
            </a:r>
            <a:r>
              <a:rPr sz="1000" spc="-20" dirty="0">
                <a:latin typeface="Arial"/>
                <a:cs typeface="Arial"/>
              </a:rPr>
              <a:t>de </a:t>
            </a:r>
            <a:r>
              <a:rPr sz="1000" spc="-35" dirty="0">
                <a:latin typeface="Arial"/>
                <a:cs typeface="Arial"/>
              </a:rPr>
              <a:t>protección </a:t>
            </a:r>
            <a:r>
              <a:rPr sz="1000" spc="-25" dirty="0">
                <a:latin typeface="Arial"/>
                <a:cs typeface="Arial"/>
              </a:rPr>
              <a:t>IP2X </a:t>
            </a:r>
            <a:r>
              <a:rPr sz="1000" dirty="0">
                <a:latin typeface="Arial"/>
                <a:cs typeface="Arial"/>
              </a:rPr>
              <a:t>o </a:t>
            </a:r>
            <a:r>
              <a:rPr sz="1000" spc="-25" dirty="0">
                <a:latin typeface="Arial"/>
                <a:cs typeface="Arial"/>
              </a:rPr>
              <a:t>IPXXB. </a:t>
            </a:r>
            <a:r>
              <a:rPr sz="1000" spc="-20" dirty="0">
                <a:latin typeface="Arial"/>
                <a:cs typeface="Arial"/>
              </a:rPr>
              <a:t>Sin </a:t>
            </a:r>
            <a:r>
              <a:rPr sz="1000" spc="-30" dirty="0">
                <a:latin typeface="Arial"/>
                <a:cs typeface="Arial"/>
              </a:rPr>
              <a:t>embargo, </a:t>
            </a:r>
            <a:r>
              <a:rPr sz="1000" spc="-15" dirty="0">
                <a:latin typeface="Arial"/>
                <a:cs typeface="Arial"/>
              </a:rPr>
              <a:t>si se </a:t>
            </a:r>
            <a:r>
              <a:rPr sz="1000" spc="-30" dirty="0">
                <a:latin typeface="Arial"/>
                <a:cs typeface="Arial"/>
              </a:rPr>
              <a:t>producen aberturas </a:t>
            </a:r>
            <a:r>
              <a:rPr sz="1000" spc="-20" dirty="0">
                <a:latin typeface="Arial"/>
                <a:cs typeface="Arial"/>
              </a:rPr>
              <a:t>más </a:t>
            </a:r>
            <a:r>
              <a:rPr sz="1000" spc="-30" dirty="0">
                <a:latin typeface="Arial"/>
                <a:cs typeface="Arial"/>
              </a:rPr>
              <a:t>grandes  </a:t>
            </a:r>
            <a:r>
              <a:rPr sz="1000" spc="-25" dirty="0">
                <a:latin typeface="Arial"/>
                <a:cs typeface="Arial"/>
              </a:rPr>
              <a:t>durante </a:t>
            </a:r>
            <a:r>
              <a:rPr sz="1000" spc="-15" dirty="0">
                <a:latin typeface="Arial"/>
                <a:cs typeface="Arial"/>
              </a:rPr>
              <a:t>el </a:t>
            </a:r>
            <a:r>
              <a:rPr sz="1000" spc="-30" dirty="0">
                <a:latin typeface="Arial"/>
                <a:cs typeface="Arial"/>
              </a:rPr>
              <a:t>reemplazo </a:t>
            </a:r>
            <a:r>
              <a:rPr sz="1000" spc="-15" dirty="0">
                <a:latin typeface="Arial"/>
                <a:cs typeface="Arial"/>
              </a:rPr>
              <a:t>de </a:t>
            </a:r>
            <a:r>
              <a:rPr sz="1000" spc="-25" dirty="0">
                <a:latin typeface="Arial"/>
                <a:cs typeface="Arial"/>
              </a:rPr>
              <a:t>partes tales como: </a:t>
            </a:r>
            <a:r>
              <a:rPr sz="1000" spc="-30" dirty="0">
                <a:latin typeface="Arial"/>
                <a:cs typeface="Arial"/>
              </a:rPr>
              <a:t>portalámparas, tomacorrientes </a:t>
            </a:r>
            <a:r>
              <a:rPr sz="1000" dirty="0">
                <a:latin typeface="Arial"/>
                <a:cs typeface="Arial"/>
              </a:rPr>
              <a:t>o </a:t>
            </a:r>
            <a:r>
              <a:rPr sz="1000" spc="-30" dirty="0">
                <a:latin typeface="Arial"/>
                <a:cs typeface="Arial"/>
              </a:rPr>
              <a:t>fusibles, </a:t>
            </a:r>
            <a:r>
              <a:rPr sz="1000" dirty="0">
                <a:latin typeface="Arial"/>
                <a:cs typeface="Arial"/>
              </a:rPr>
              <a:t>o </a:t>
            </a:r>
            <a:r>
              <a:rPr sz="1000" spc="-15" dirty="0">
                <a:latin typeface="Arial"/>
                <a:cs typeface="Arial"/>
              </a:rPr>
              <a:t>si se </a:t>
            </a:r>
            <a:r>
              <a:rPr sz="1000" spc="-30" dirty="0">
                <a:latin typeface="Arial"/>
                <a:cs typeface="Arial"/>
              </a:rPr>
              <a:t>requieren aberturas  </a:t>
            </a:r>
            <a:r>
              <a:rPr sz="1000" spc="-20" dirty="0">
                <a:latin typeface="Arial"/>
                <a:cs typeface="Arial"/>
              </a:rPr>
              <a:t>más</a:t>
            </a:r>
            <a:r>
              <a:rPr sz="1000" spc="95" dirty="0">
                <a:latin typeface="Arial"/>
                <a:cs typeface="Arial"/>
              </a:rPr>
              <a:t> </a:t>
            </a:r>
            <a:r>
              <a:rPr sz="1000" spc="-25" dirty="0">
                <a:latin typeface="Arial"/>
                <a:cs typeface="Arial"/>
              </a:rPr>
              <a:t>grandes</a:t>
            </a:r>
            <a:r>
              <a:rPr sz="1000" spc="100" dirty="0">
                <a:latin typeface="Arial"/>
                <a:cs typeface="Arial"/>
              </a:rPr>
              <a:t> </a:t>
            </a:r>
            <a:r>
              <a:rPr sz="1000" spc="-25" dirty="0">
                <a:latin typeface="Arial"/>
                <a:cs typeface="Arial"/>
              </a:rPr>
              <a:t>para</a:t>
            </a:r>
            <a:r>
              <a:rPr sz="1000" spc="95" dirty="0">
                <a:latin typeface="Arial"/>
                <a:cs typeface="Arial"/>
              </a:rPr>
              <a:t> </a:t>
            </a:r>
            <a:r>
              <a:rPr sz="1000" spc="-30" dirty="0">
                <a:latin typeface="Arial"/>
                <a:cs typeface="Arial"/>
              </a:rPr>
              <a:t>permitir</a:t>
            </a:r>
            <a:r>
              <a:rPr sz="1000" spc="100" dirty="0">
                <a:latin typeface="Arial"/>
                <a:cs typeface="Arial"/>
              </a:rPr>
              <a:t> </a:t>
            </a:r>
            <a:r>
              <a:rPr sz="1000" spc="-15" dirty="0">
                <a:latin typeface="Arial"/>
                <a:cs typeface="Arial"/>
              </a:rPr>
              <a:t>el</a:t>
            </a:r>
            <a:r>
              <a:rPr sz="1000" spc="95" dirty="0">
                <a:latin typeface="Arial"/>
                <a:cs typeface="Arial"/>
              </a:rPr>
              <a:t> </a:t>
            </a:r>
            <a:r>
              <a:rPr sz="1000" spc="-25" dirty="0">
                <a:latin typeface="Arial"/>
                <a:cs typeface="Arial"/>
              </a:rPr>
              <a:t>buen</a:t>
            </a:r>
            <a:r>
              <a:rPr sz="1000" spc="100" dirty="0">
                <a:latin typeface="Arial"/>
                <a:cs typeface="Arial"/>
              </a:rPr>
              <a:t> </a:t>
            </a:r>
            <a:r>
              <a:rPr sz="1000" spc="-30" dirty="0">
                <a:latin typeface="Arial"/>
                <a:cs typeface="Arial"/>
              </a:rPr>
              <a:t>funcionamiento</a:t>
            </a:r>
            <a:r>
              <a:rPr sz="1000" spc="100" dirty="0">
                <a:latin typeface="Arial"/>
                <a:cs typeface="Arial"/>
              </a:rPr>
              <a:t> </a:t>
            </a:r>
            <a:r>
              <a:rPr sz="1000" spc="-15" dirty="0">
                <a:latin typeface="Arial"/>
                <a:cs typeface="Arial"/>
              </a:rPr>
              <a:t>de</a:t>
            </a:r>
            <a:r>
              <a:rPr sz="1000" spc="100" dirty="0">
                <a:latin typeface="Arial"/>
                <a:cs typeface="Arial"/>
              </a:rPr>
              <a:t> </a:t>
            </a:r>
            <a:r>
              <a:rPr sz="1000" spc="-20" dirty="0">
                <a:latin typeface="Arial"/>
                <a:cs typeface="Arial"/>
              </a:rPr>
              <a:t>los</a:t>
            </a:r>
            <a:r>
              <a:rPr sz="1000" spc="95" dirty="0">
                <a:latin typeface="Arial"/>
                <a:cs typeface="Arial"/>
              </a:rPr>
              <a:t> </a:t>
            </a:r>
            <a:r>
              <a:rPr sz="1000" spc="-25" dirty="0">
                <a:latin typeface="Arial"/>
                <a:cs typeface="Arial"/>
              </a:rPr>
              <a:t>equipos</a:t>
            </a:r>
            <a:r>
              <a:rPr sz="1000" spc="105" dirty="0">
                <a:latin typeface="Arial"/>
                <a:cs typeface="Arial"/>
              </a:rPr>
              <a:t> </a:t>
            </a:r>
            <a:r>
              <a:rPr sz="1000" spc="-30" dirty="0">
                <a:latin typeface="Arial"/>
                <a:cs typeface="Arial"/>
              </a:rPr>
              <a:t>conforme</a:t>
            </a:r>
            <a:r>
              <a:rPr sz="1000" spc="100" dirty="0">
                <a:latin typeface="Arial"/>
                <a:cs typeface="Arial"/>
              </a:rPr>
              <a:t> </a:t>
            </a:r>
            <a:r>
              <a:rPr sz="1000" spc="-20" dirty="0">
                <a:latin typeface="Arial"/>
                <a:cs typeface="Arial"/>
              </a:rPr>
              <a:t>con</a:t>
            </a:r>
            <a:r>
              <a:rPr sz="1000" spc="105" dirty="0">
                <a:latin typeface="Arial"/>
                <a:cs typeface="Arial"/>
              </a:rPr>
              <a:t> </a:t>
            </a:r>
            <a:r>
              <a:rPr sz="1000" spc="-20" dirty="0">
                <a:latin typeface="Arial"/>
                <a:cs typeface="Arial"/>
              </a:rPr>
              <a:t>las</a:t>
            </a:r>
            <a:r>
              <a:rPr sz="1000" spc="95" dirty="0">
                <a:latin typeface="Arial"/>
                <a:cs typeface="Arial"/>
              </a:rPr>
              <a:t> </a:t>
            </a:r>
            <a:r>
              <a:rPr sz="1000" spc="-25" dirty="0">
                <a:latin typeface="Arial"/>
                <a:cs typeface="Arial"/>
              </a:rPr>
              <a:t>normas</a:t>
            </a:r>
            <a:r>
              <a:rPr sz="1000" spc="105" dirty="0">
                <a:latin typeface="Arial"/>
                <a:cs typeface="Arial"/>
              </a:rPr>
              <a:t> </a:t>
            </a:r>
            <a:r>
              <a:rPr sz="1000" spc="-30" dirty="0">
                <a:latin typeface="Arial"/>
                <a:cs typeface="Arial"/>
              </a:rPr>
              <a:t>aplicables</a:t>
            </a:r>
            <a:r>
              <a:rPr sz="1000" spc="100" dirty="0">
                <a:latin typeface="Arial"/>
                <a:cs typeface="Arial"/>
              </a:rPr>
              <a:t> </a:t>
            </a:r>
            <a:r>
              <a:rPr sz="1000" dirty="0">
                <a:latin typeface="Arial"/>
                <a:cs typeface="Arial"/>
              </a:rPr>
              <a:t>a</a:t>
            </a:r>
            <a:r>
              <a:rPr sz="1000" spc="110" dirty="0">
                <a:latin typeface="Arial"/>
                <a:cs typeface="Arial"/>
              </a:rPr>
              <a:t> </a:t>
            </a:r>
            <a:r>
              <a:rPr sz="1000" spc="-30" dirty="0">
                <a:latin typeface="Arial"/>
                <a:cs typeface="Arial"/>
              </a:rPr>
              <a:t>estos</a:t>
            </a:r>
            <a:endParaRPr sz="1000">
              <a:latin typeface="Arial"/>
              <a:cs typeface="Arial"/>
            </a:endParaRPr>
          </a:p>
          <a:p>
            <a:pPr marL="513715" marR="56515" indent="-450850" algn="just">
              <a:lnSpc>
                <a:spcPts val="1150"/>
              </a:lnSpc>
              <a:spcBef>
                <a:spcPts val="160"/>
              </a:spcBef>
            </a:pPr>
            <a:r>
              <a:rPr sz="1500" spc="-179" baseline="8333" dirty="0">
                <a:latin typeface="Arial"/>
                <a:cs typeface="Arial"/>
              </a:rPr>
              <a:t>mat</a:t>
            </a:r>
            <a:r>
              <a:rPr sz="1000" spc="-120" dirty="0">
                <a:latin typeface="Arial"/>
                <a:cs typeface="Arial"/>
              </a:rPr>
              <a:t>a</a:t>
            </a:r>
            <a:r>
              <a:rPr sz="1500" spc="-179" baseline="8333" dirty="0">
                <a:latin typeface="Arial"/>
                <a:cs typeface="Arial"/>
              </a:rPr>
              <a:t>e</a:t>
            </a:r>
            <a:r>
              <a:rPr sz="1000" spc="-120" dirty="0">
                <a:latin typeface="Arial"/>
                <a:cs typeface="Arial"/>
              </a:rPr>
              <a:t>)</a:t>
            </a:r>
            <a:r>
              <a:rPr sz="1500" spc="-179" baseline="8333" dirty="0">
                <a:latin typeface="Arial"/>
                <a:cs typeface="Arial"/>
              </a:rPr>
              <a:t>riale</a:t>
            </a:r>
            <a:r>
              <a:rPr sz="1000" spc="-120" dirty="0">
                <a:latin typeface="Arial"/>
                <a:cs typeface="Arial"/>
              </a:rPr>
              <a:t>d</a:t>
            </a:r>
            <a:r>
              <a:rPr sz="1500" spc="-179" baseline="8333" dirty="0">
                <a:latin typeface="Arial"/>
                <a:cs typeface="Arial"/>
              </a:rPr>
              <a:t>s</a:t>
            </a:r>
            <a:r>
              <a:rPr sz="1000" spc="-120" dirty="0">
                <a:latin typeface="Arial"/>
                <a:cs typeface="Arial"/>
              </a:rPr>
              <a:t>e</a:t>
            </a:r>
            <a:r>
              <a:rPr sz="1500" spc="-179" baseline="8333" dirty="0">
                <a:latin typeface="Arial"/>
                <a:cs typeface="Arial"/>
              </a:rPr>
              <a:t>:</a:t>
            </a:r>
            <a:r>
              <a:rPr sz="1000" spc="-120" dirty="0">
                <a:latin typeface="Arial"/>
                <a:cs typeface="Arial"/>
              </a:rPr>
              <a:t>berán </a:t>
            </a:r>
            <a:r>
              <a:rPr sz="1000" spc="-20" dirty="0">
                <a:latin typeface="Arial"/>
                <a:cs typeface="Arial"/>
              </a:rPr>
              <a:t>adoptarse </a:t>
            </a:r>
            <a:r>
              <a:rPr sz="1000" spc="-15" dirty="0">
                <a:latin typeface="Arial"/>
                <a:cs typeface="Arial"/>
              </a:rPr>
              <a:t>las </a:t>
            </a:r>
            <a:r>
              <a:rPr sz="1000" spc="-20" dirty="0">
                <a:latin typeface="Arial"/>
                <a:cs typeface="Arial"/>
              </a:rPr>
              <a:t>precauciones adecuadas </a:t>
            </a:r>
            <a:r>
              <a:rPr sz="1000" spc="-15" dirty="0">
                <a:latin typeface="Arial"/>
                <a:cs typeface="Arial"/>
              </a:rPr>
              <a:t>para </a:t>
            </a:r>
            <a:r>
              <a:rPr sz="1000" spc="-20" dirty="0">
                <a:latin typeface="Arial"/>
                <a:cs typeface="Arial"/>
              </a:rPr>
              <a:t>impedir </a:t>
            </a:r>
            <a:r>
              <a:rPr sz="1000" spc="-15" dirty="0">
                <a:latin typeface="Arial"/>
                <a:cs typeface="Arial"/>
              </a:rPr>
              <a:t>que </a:t>
            </a:r>
            <a:r>
              <a:rPr sz="1000" spc="-20" dirty="0">
                <a:latin typeface="Arial"/>
                <a:cs typeface="Arial"/>
              </a:rPr>
              <a:t>personas </a:t>
            </a:r>
            <a:r>
              <a:rPr sz="1000" dirty="0">
                <a:latin typeface="Arial"/>
                <a:cs typeface="Arial"/>
              </a:rPr>
              <a:t>o </a:t>
            </a:r>
            <a:r>
              <a:rPr sz="1000" spc="-20" dirty="0">
                <a:latin typeface="Arial"/>
                <a:cs typeface="Arial"/>
              </a:rPr>
              <a:t>animales domésticos to-  </a:t>
            </a:r>
            <a:r>
              <a:rPr sz="1000" spc="-15" dirty="0">
                <a:latin typeface="Arial"/>
                <a:cs typeface="Arial"/>
              </a:rPr>
              <a:t>quen </a:t>
            </a:r>
            <a:r>
              <a:rPr sz="1000" spc="-20" dirty="0">
                <a:latin typeface="Arial"/>
                <a:cs typeface="Arial"/>
              </a:rPr>
              <a:t>accidentalmente </a:t>
            </a:r>
            <a:r>
              <a:rPr sz="1000" spc="-15" dirty="0">
                <a:latin typeface="Arial"/>
                <a:cs typeface="Arial"/>
              </a:rPr>
              <a:t>las </a:t>
            </a:r>
            <a:r>
              <a:rPr sz="1000" spc="-20" dirty="0">
                <a:latin typeface="Arial"/>
                <a:cs typeface="Arial"/>
              </a:rPr>
              <a:t>partes activas,</a:t>
            </a:r>
            <a:r>
              <a:rPr sz="1000" spc="-130" dirty="0">
                <a:latin typeface="Arial"/>
                <a:cs typeface="Arial"/>
              </a:rPr>
              <a:t> </a:t>
            </a:r>
            <a:r>
              <a:rPr sz="1000" dirty="0">
                <a:latin typeface="Arial"/>
                <a:cs typeface="Arial"/>
              </a:rPr>
              <a:t>y</a:t>
            </a:r>
            <a:endParaRPr sz="1000">
              <a:latin typeface="Arial"/>
              <a:cs typeface="Arial"/>
            </a:endParaRPr>
          </a:p>
          <a:p>
            <a:pPr marL="513715" marR="56515" lvl="4" indent="-269875" algn="just">
              <a:lnSpc>
                <a:spcPts val="1150"/>
              </a:lnSpc>
              <a:spcBef>
                <a:spcPts val="300"/>
              </a:spcBef>
              <a:buAutoNum type="alphaLcParenR" startAt="2"/>
              <a:tabLst>
                <a:tab pos="513715" algn="l"/>
              </a:tabLst>
            </a:pPr>
            <a:r>
              <a:rPr sz="1000" spc="-20" dirty="0">
                <a:latin typeface="Arial"/>
                <a:cs typeface="Arial"/>
              </a:rPr>
              <a:t>deberá</a:t>
            </a:r>
            <a:r>
              <a:rPr sz="1000" spc="-60" dirty="0">
                <a:latin typeface="Arial"/>
                <a:cs typeface="Arial"/>
              </a:rPr>
              <a:t> </a:t>
            </a:r>
            <a:r>
              <a:rPr sz="1000" spc="-20" dirty="0">
                <a:latin typeface="Arial"/>
                <a:cs typeface="Arial"/>
              </a:rPr>
              <a:t>garantizarse</a:t>
            </a:r>
            <a:r>
              <a:rPr sz="1000" spc="-60" dirty="0">
                <a:latin typeface="Arial"/>
                <a:cs typeface="Arial"/>
              </a:rPr>
              <a:t> </a:t>
            </a:r>
            <a:r>
              <a:rPr sz="1000" spc="-15" dirty="0">
                <a:latin typeface="Arial"/>
                <a:cs typeface="Arial"/>
              </a:rPr>
              <a:t>que,</a:t>
            </a:r>
            <a:r>
              <a:rPr sz="1000" spc="-55" dirty="0">
                <a:latin typeface="Arial"/>
                <a:cs typeface="Arial"/>
              </a:rPr>
              <a:t> </a:t>
            </a:r>
            <a:r>
              <a:rPr sz="1000" spc="-10" dirty="0">
                <a:latin typeface="Arial"/>
                <a:cs typeface="Arial"/>
              </a:rPr>
              <a:t>en</a:t>
            </a:r>
            <a:r>
              <a:rPr sz="1000" spc="-60" dirty="0">
                <a:latin typeface="Arial"/>
                <a:cs typeface="Arial"/>
              </a:rPr>
              <a:t> </a:t>
            </a:r>
            <a:r>
              <a:rPr sz="1000" spc="-10" dirty="0">
                <a:latin typeface="Arial"/>
                <a:cs typeface="Arial"/>
              </a:rPr>
              <a:t>la</a:t>
            </a:r>
            <a:r>
              <a:rPr sz="1000" spc="-55" dirty="0">
                <a:latin typeface="Arial"/>
                <a:cs typeface="Arial"/>
              </a:rPr>
              <a:t> </a:t>
            </a:r>
            <a:r>
              <a:rPr sz="1000" spc="-20" dirty="0">
                <a:latin typeface="Arial"/>
                <a:cs typeface="Arial"/>
              </a:rPr>
              <a:t>medida</a:t>
            </a:r>
            <a:r>
              <a:rPr sz="1000" spc="-60" dirty="0">
                <a:latin typeface="Arial"/>
                <a:cs typeface="Arial"/>
              </a:rPr>
              <a:t> </a:t>
            </a:r>
            <a:r>
              <a:rPr sz="1000" spc="-10" dirty="0">
                <a:latin typeface="Arial"/>
                <a:cs typeface="Arial"/>
              </a:rPr>
              <a:t>de</a:t>
            </a:r>
            <a:r>
              <a:rPr sz="1000" spc="-60" dirty="0">
                <a:latin typeface="Arial"/>
                <a:cs typeface="Arial"/>
              </a:rPr>
              <a:t> </a:t>
            </a:r>
            <a:r>
              <a:rPr sz="1000" spc="-10" dirty="0">
                <a:latin typeface="Arial"/>
                <a:cs typeface="Arial"/>
              </a:rPr>
              <a:t>lo</a:t>
            </a:r>
            <a:r>
              <a:rPr sz="1000" spc="-55" dirty="0">
                <a:latin typeface="Arial"/>
                <a:cs typeface="Arial"/>
              </a:rPr>
              <a:t> </a:t>
            </a:r>
            <a:r>
              <a:rPr sz="1000" spc="-20" dirty="0">
                <a:latin typeface="Arial"/>
                <a:cs typeface="Arial"/>
              </a:rPr>
              <a:t>posible,</a:t>
            </a:r>
            <a:r>
              <a:rPr sz="1000" spc="-60" dirty="0">
                <a:latin typeface="Arial"/>
                <a:cs typeface="Arial"/>
              </a:rPr>
              <a:t> </a:t>
            </a:r>
            <a:r>
              <a:rPr sz="1000" spc="-15" dirty="0">
                <a:latin typeface="Arial"/>
                <a:cs typeface="Arial"/>
              </a:rPr>
              <a:t>las</a:t>
            </a:r>
            <a:r>
              <a:rPr sz="1000" spc="-55" dirty="0">
                <a:latin typeface="Arial"/>
                <a:cs typeface="Arial"/>
              </a:rPr>
              <a:t> </a:t>
            </a:r>
            <a:r>
              <a:rPr sz="1000" spc="-20" dirty="0">
                <a:latin typeface="Arial"/>
                <a:cs typeface="Arial"/>
              </a:rPr>
              <a:t>personas</a:t>
            </a:r>
            <a:r>
              <a:rPr sz="1000" spc="-60" dirty="0">
                <a:latin typeface="Arial"/>
                <a:cs typeface="Arial"/>
              </a:rPr>
              <a:t> </a:t>
            </a:r>
            <a:r>
              <a:rPr sz="1000" spc="-15" dirty="0">
                <a:latin typeface="Arial"/>
                <a:cs typeface="Arial"/>
              </a:rPr>
              <a:t>sean</a:t>
            </a:r>
            <a:r>
              <a:rPr sz="1000" spc="-45" dirty="0">
                <a:latin typeface="Arial"/>
                <a:cs typeface="Arial"/>
              </a:rPr>
              <a:t> </a:t>
            </a:r>
            <a:r>
              <a:rPr sz="1000" spc="-20" dirty="0">
                <a:latin typeface="Arial"/>
                <a:cs typeface="Arial"/>
              </a:rPr>
              <a:t>conscientes</a:t>
            </a:r>
            <a:r>
              <a:rPr sz="1000" spc="-50" dirty="0">
                <a:latin typeface="Arial"/>
                <a:cs typeface="Arial"/>
              </a:rPr>
              <a:t> </a:t>
            </a:r>
            <a:r>
              <a:rPr sz="1000" spc="-15" dirty="0">
                <a:latin typeface="Arial"/>
                <a:cs typeface="Arial"/>
              </a:rPr>
              <a:t>del</a:t>
            </a:r>
            <a:r>
              <a:rPr sz="1000" spc="-50" dirty="0">
                <a:latin typeface="Arial"/>
                <a:cs typeface="Arial"/>
              </a:rPr>
              <a:t> </a:t>
            </a:r>
            <a:r>
              <a:rPr sz="1000" spc="-15" dirty="0">
                <a:latin typeface="Arial"/>
                <a:cs typeface="Arial"/>
              </a:rPr>
              <a:t>hecho</a:t>
            </a:r>
            <a:r>
              <a:rPr sz="1000" spc="-45" dirty="0">
                <a:latin typeface="Arial"/>
                <a:cs typeface="Arial"/>
              </a:rPr>
              <a:t> </a:t>
            </a:r>
            <a:r>
              <a:rPr sz="1000" spc="-10" dirty="0">
                <a:latin typeface="Arial"/>
                <a:cs typeface="Arial"/>
              </a:rPr>
              <a:t>de</a:t>
            </a:r>
            <a:r>
              <a:rPr sz="1000" spc="-50" dirty="0">
                <a:latin typeface="Arial"/>
                <a:cs typeface="Arial"/>
              </a:rPr>
              <a:t> </a:t>
            </a:r>
            <a:r>
              <a:rPr sz="1000" spc="-15" dirty="0">
                <a:latin typeface="Arial"/>
                <a:cs typeface="Arial"/>
              </a:rPr>
              <a:t>que</a:t>
            </a:r>
            <a:r>
              <a:rPr sz="1000" spc="-45" dirty="0">
                <a:latin typeface="Arial"/>
                <a:cs typeface="Arial"/>
              </a:rPr>
              <a:t> </a:t>
            </a:r>
            <a:r>
              <a:rPr sz="1000" spc="-20" dirty="0">
                <a:latin typeface="Arial"/>
                <a:cs typeface="Arial"/>
              </a:rPr>
              <a:t>las  partes</a:t>
            </a:r>
            <a:r>
              <a:rPr sz="1000" spc="-40" dirty="0">
                <a:latin typeface="Arial"/>
                <a:cs typeface="Arial"/>
              </a:rPr>
              <a:t> </a:t>
            </a:r>
            <a:r>
              <a:rPr sz="1000" spc="-20" dirty="0">
                <a:latin typeface="Arial"/>
                <a:cs typeface="Arial"/>
              </a:rPr>
              <a:t>accesibles</a:t>
            </a:r>
            <a:r>
              <a:rPr sz="1000" spc="-40" dirty="0">
                <a:latin typeface="Arial"/>
                <a:cs typeface="Arial"/>
              </a:rPr>
              <a:t> </a:t>
            </a:r>
            <a:r>
              <a:rPr sz="1000" spc="-15" dirty="0">
                <a:latin typeface="Arial"/>
                <a:cs typeface="Arial"/>
              </a:rPr>
              <a:t>por</a:t>
            </a:r>
            <a:r>
              <a:rPr sz="1000" spc="-35"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abertura</a:t>
            </a:r>
            <a:r>
              <a:rPr sz="1000" spc="-35" dirty="0">
                <a:latin typeface="Arial"/>
                <a:cs typeface="Arial"/>
              </a:rPr>
              <a:t> </a:t>
            </a:r>
            <a:r>
              <a:rPr sz="1000" spc="-15" dirty="0">
                <a:latin typeface="Arial"/>
                <a:cs typeface="Arial"/>
              </a:rPr>
              <a:t>son</a:t>
            </a:r>
            <a:r>
              <a:rPr sz="1000" spc="-40" dirty="0">
                <a:latin typeface="Arial"/>
                <a:cs typeface="Arial"/>
              </a:rPr>
              <a:t> </a:t>
            </a:r>
            <a:r>
              <a:rPr sz="1000" spc="-15" dirty="0">
                <a:latin typeface="Arial"/>
                <a:cs typeface="Arial"/>
              </a:rPr>
              <a:t>partes</a:t>
            </a:r>
            <a:r>
              <a:rPr sz="1000" spc="-35" dirty="0">
                <a:latin typeface="Arial"/>
                <a:cs typeface="Arial"/>
              </a:rPr>
              <a:t> </a:t>
            </a:r>
            <a:r>
              <a:rPr sz="1000" spc="-20" dirty="0">
                <a:latin typeface="Arial"/>
                <a:cs typeface="Arial"/>
              </a:rPr>
              <a:t>activas</a:t>
            </a:r>
            <a:r>
              <a:rPr sz="1000" spc="-40" dirty="0">
                <a:latin typeface="Arial"/>
                <a:cs typeface="Arial"/>
              </a:rPr>
              <a:t> </a:t>
            </a:r>
            <a:r>
              <a:rPr sz="1000" dirty="0">
                <a:latin typeface="Arial"/>
                <a:cs typeface="Arial"/>
              </a:rPr>
              <a:t>y</a:t>
            </a:r>
            <a:r>
              <a:rPr sz="1000" spc="-40" dirty="0">
                <a:latin typeface="Arial"/>
                <a:cs typeface="Arial"/>
              </a:rPr>
              <a:t> </a:t>
            </a:r>
            <a:r>
              <a:rPr sz="1000" spc="-10" dirty="0">
                <a:latin typeface="Arial"/>
                <a:cs typeface="Arial"/>
              </a:rPr>
              <a:t>no</a:t>
            </a:r>
            <a:r>
              <a:rPr sz="1000" spc="-35" dirty="0">
                <a:latin typeface="Arial"/>
                <a:cs typeface="Arial"/>
              </a:rPr>
              <a:t> </a:t>
            </a:r>
            <a:r>
              <a:rPr sz="1000" spc="-15" dirty="0">
                <a:latin typeface="Arial"/>
                <a:cs typeface="Arial"/>
              </a:rPr>
              <a:t>deben</a:t>
            </a:r>
            <a:r>
              <a:rPr sz="1000" spc="-40" dirty="0">
                <a:latin typeface="Arial"/>
                <a:cs typeface="Arial"/>
              </a:rPr>
              <a:t> </a:t>
            </a:r>
            <a:r>
              <a:rPr sz="1000" spc="-20" dirty="0">
                <a:latin typeface="Arial"/>
                <a:cs typeface="Arial"/>
              </a:rPr>
              <a:t>tocarse</a:t>
            </a:r>
            <a:r>
              <a:rPr sz="1000" spc="-35" dirty="0">
                <a:latin typeface="Arial"/>
                <a:cs typeface="Arial"/>
              </a:rPr>
              <a:t> </a:t>
            </a:r>
            <a:r>
              <a:rPr sz="1000" spc="-20" dirty="0">
                <a:latin typeface="Arial"/>
                <a:cs typeface="Arial"/>
              </a:rPr>
              <a:t>voluntariamente.</a:t>
            </a:r>
            <a:endParaRPr sz="1000">
              <a:latin typeface="Arial"/>
              <a:cs typeface="Arial"/>
            </a:endParaRPr>
          </a:p>
          <a:p>
            <a:pPr marL="423545" marR="55880" indent="-360680" algn="just">
              <a:lnSpc>
                <a:spcPts val="919"/>
              </a:lnSpc>
              <a:spcBef>
                <a:spcPts val="300"/>
              </a:spcBef>
            </a:pPr>
            <a:r>
              <a:rPr sz="800" spc="-5" dirty="0">
                <a:latin typeface="Arial"/>
                <a:cs typeface="Arial"/>
              </a:rPr>
              <a:t>Nota 5: </a:t>
            </a:r>
            <a:r>
              <a:rPr sz="800" spc="-15" dirty="0">
                <a:latin typeface="Arial"/>
                <a:cs typeface="Arial"/>
              </a:rPr>
              <a:t>Los </a:t>
            </a:r>
            <a:r>
              <a:rPr sz="800" spc="-20" dirty="0">
                <a:latin typeface="Arial"/>
                <a:cs typeface="Arial"/>
              </a:rPr>
              <a:t>materiales </a:t>
            </a:r>
            <a:r>
              <a:rPr sz="800" spc="-15" dirty="0">
                <a:latin typeface="Arial"/>
                <a:cs typeface="Arial"/>
              </a:rPr>
              <a:t>que por </a:t>
            </a:r>
            <a:r>
              <a:rPr sz="800" spc="-20" dirty="0">
                <a:latin typeface="Arial"/>
                <a:cs typeface="Arial"/>
              </a:rPr>
              <a:t>construcción poseen </a:t>
            </a:r>
            <a:r>
              <a:rPr sz="800" spc="-15" dirty="0">
                <a:latin typeface="Arial"/>
                <a:cs typeface="Arial"/>
              </a:rPr>
              <a:t>un </a:t>
            </a:r>
            <a:r>
              <a:rPr sz="800" spc="-20" dirty="0">
                <a:latin typeface="Arial"/>
                <a:cs typeface="Arial"/>
              </a:rPr>
              <a:t>grado </a:t>
            </a:r>
            <a:r>
              <a:rPr sz="800" spc="-15" dirty="0">
                <a:latin typeface="Arial"/>
                <a:cs typeface="Arial"/>
              </a:rPr>
              <a:t>de </a:t>
            </a:r>
            <a:r>
              <a:rPr sz="800" spc="-20" dirty="0">
                <a:latin typeface="Arial"/>
                <a:cs typeface="Arial"/>
              </a:rPr>
              <a:t>protección </a:t>
            </a:r>
            <a:r>
              <a:rPr sz="800" spc="-15" dirty="0">
                <a:latin typeface="Arial"/>
                <a:cs typeface="Arial"/>
              </a:rPr>
              <a:t>al </a:t>
            </a:r>
            <a:r>
              <a:rPr sz="800" spc="-20" dirty="0">
                <a:latin typeface="Arial"/>
                <a:cs typeface="Arial"/>
              </a:rPr>
              <a:t>menos igual </a:t>
            </a:r>
            <a:r>
              <a:rPr sz="800" spc="-5" dirty="0">
                <a:latin typeface="Arial"/>
                <a:cs typeface="Arial"/>
              </a:rPr>
              <a:t>a </a:t>
            </a:r>
            <a:r>
              <a:rPr sz="800" spc="-20" dirty="0">
                <a:latin typeface="Arial"/>
                <a:cs typeface="Arial"/>
              </a:rPr>
              <a:t>IP2X </a:t>
            </a:r>
            <a:r>
              <a:rPr sz="800" spc="-5" dirty="0">
                <a:latin typeface="Arial"/>
                <a:cs typeface="Arial"/>
              </a:rPr>
              <a:t>o </a:t>
            </a:r>
            <a:r>
              <a:rPr sz="800" spc="-20" dirty="0">
                <a:latin typeface="Arial"/>
                <a:cs typeface="Arial"/>
              </a:rPr>
              <a:t>IPXXB cumplen </a:t>
            </a:r>
            <a:r>
              <a:rPr sz="800" spc="-15" dirty="0">
                <a:latin typeface="Arial"/>
                <a:cs typeface="Arial"/>
              </a:rPr>
              <a:t>con </a:t>
            </a:r>
            <a:r>
              <a:rPr sz="800" spc="-20" dirty="0">
                <a:latin typeface="Arial"/>
                <a:cs typeface="Arial"/>
              </a:rPr>
              <a:t>esta medida </a:t>
            </a:r>
            <a:r>
              <a:rPr sz="800" spc="-25" dirty="0">
                <a:latin typeface="Arial"/>
                <a:cs typeface="Arial"/>
              </a:rPr>
              <a:t>de  </a:t>
            </a:r>
            <a:r>
              <a:rPr sz="800" spc="-20" dirty="0">
                <a:latin typeface="Arial"/>
                <a:cs typeface="Arial"/>
              </a:rPr>
              <a:t>protección.</a:t>
            </a:r>
            <a:r>
              <a:rPr sz="800" spc="-40" dirty="0">
                <a:latin typeface="Arial"/>
                <a:cs typeface="Arial"/>
              </a:rPr>
              <a:t> </a:t>
            </a:r>
            <a:r>
              <a:rPr sz="800" spc="-15" dirty="0">
                <a:latin typeface="Arial"/>
                <a:cs typeface="Arial"/>
              </a:rPr>
              <a:t>Las</a:t>
            </a:r>
            <a:r>
              <a:rPr sz="800" spc="-40" dirty="0">
                <a:latin typeface="Arial"/>
                <a:cs typeface="Arial"/>
              </a:rPr>
              <a:t> </a:t>
            </a:r>
            <a:r>
              <a:rPr sz="800" spc="-20" dirty="0">
                <a:latin typeface="Arial"/>
                <a:cs typeface="Arial"/>
              </a:rPr>
              <a:t>aberturas</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dimensiones</a:t>
            </a:r>
            <a:r>
              <a:rPr sz="800" spc="-40" dirty="0">
                <a:latin typeface="Arial"/>
                <a:cs typeface="Arial"/>
              </a:rPr>
              <a:t> </a:t>
            </a:r>
            <a:r>
              <a:rPr sz="800" spc="-20" dirty="0">
                <a:latin typeface="Arial"/>
                <a:cs typeface="Arial"/>
              </a:rPr>
              <a:t>inferiores</a:t>
            </a:r>
            <a:r>
              <a:rPr sz="800" spc="-40" dirty="0">
                <a:latin typeface="Arial"/>
                <a:cs typeface="Arial"/>
              </a:rPr>
              <a:t> </a:t>
            </a:r>
            <a:r>
              <a:rPr sz="800" spc="-5" dirty="0">
                <a:latin typeface="Arial"/>
                <a:cs typeface="Arial"/>
              </a:rPr>
              <a:t>a</a:t>
            </a:r>
            <a:r>
              <a:rPr sz="800" spc="-35" dirty="0">
                <a:latin typeface="Arial"/>
                <a:cs typeface="Arial"/>
              </a:rPr>
              <a:t> </a:t>
            </a:r>
            <a:r>
              <a:rPr sz="800" spc="-15" dirty="0">
                <a:latin typeface="Arial"/>
                <a:cs typeface="Arial"/>
              </a:rPr>
              <a:t>12</a:t>
            </a:r>
            <a:r>
              <a:rPr sz="800" spc="-40" dirty="0">
                <a:latin typeface="Arial"/>
                <a:cs typeface="Arial"/>
              </a:rPr>
              <a:t> </a:t>
            </a:r>
            <a:r>
              <a:rPr sz="800" spc="-15" dirty="0">
                <a:latin typeface="Arial"/>
                <a:cs typeface="Arial"/>
              </a:rPr>
              <a:t>mm</a:t>
            </a:r>
            <a:r>
              <a:rPr sz="800" spc="-40" dirty="0">
                <a:latin typeface="Arial"/>
                <a:cs typeface="Arial"/>
              </a:rPr>
              <a:t> </a:t>
            </a:r>
            <a:r>
              <a:rPr sz="800" spc="-20" dirty="0">
                <a:latin typeface="Arial"/>
                <a:cs typeface="Arial"/>
              </a:rPr>
              <a:t>confieren</a:t>
            </a:r>
            <a:r>
              <a:rPr sz="800" spc="-40" dirty="0">
                <a:latin typeface="Arial"/>
                <a:cs typeface="Arial"/>
              </a:rPr>
              <a:t> </a:t>
            </a:r>
            <a:r>
              <a:rPr sz="800" spc="-15" dirty="0">
                <a:latin typeface="Arial"/>
                <a:cs typeface="Arial"/>
              </a:rPr>
              <a:t>el</a:t>
            </a:r>
            <a:r>
              <a:rPr sz="800" spc="-40" dirty="0">
                <a:latin typeface="Arial"/>
                <a:cs typeface="Arial"/>
              </a:rPr>
              <a:t> </a:t>
            </a:r>
            <a:r>
              <a:rPr sz="800" spc="-20" dirty="0">
                <a:latin typeface="Arial"/>
                <a:cs typeface="Arial"/>
              </a:rPr>
              <a:t>grado</a:t>
            </a:r>
            <a:r>
              <a:rPr sz="800" spc="-40"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protección</a:t>
            </a:r>
            <a:r>
              <a:rPr sz="800" spc="-40" dirty="0">
                <a:latin typeface="Arial"/>
                <a:cs typeface="Arial"/>
              </a:rPr>
              <a:t> </a:t>
            </a:r>
            <a:r>
              <a:rPr sz="800" spc="-20" dirty="0">
                <a:latin typeface="Arial"/>
                <a:cs typeface="Arial"/>
              </a:rPr>
              <a:t>IP2X</a:t>
            </a:r>
            <a:r>
              <a:rPr sz="800" spc="-40" dirty="0">
                <a:latin typeface="Arial"/>
                <a:cs typeface="Arial"/>
              </a:rPr>
              <a:t> </a:t>
            </a:r>
            <a:r>
              <a:rPr sz="800" spc="-5" dirty="0">
                <a:latin typeface="Arial"/>
                <a:cs typeface="Arial"/>
              </a:rPr>
              <a:t>o</a:t>
            </a:r>
            <a:r>
              <a:rPr sz="800" spc="-35" dirty="0">
                <a:latin typeface="Arial"/>
                <a:cs typeface="Arial"/>
              </a:rPr>
              <a:t> </a:t>
            </a:r>
            <a:r>
              <a:rPr sz="800" spc="-20" dirty="0">
                <a:latin typeface="Arial"/>
                <a:cs typeface="Arial"/>
              </a:rPr>
              <a:t>IPXXB.</a:t>
            </a:r>
            <a:r>
              <a:rPr sz="800" spc="-35" dirty="0">
                <a:latin typeface="Arial"/>
                <a:cs typeface="Arial"/>
              </a:rPr>
              <a:t> </a:t>
            </a:r>
            <a:r>
              <a:rPr sz="800" spc="-15" dirty="0">
                <a:latin typeface="Arial"/>
                <a:cs typeface="Arial"/>
              </a:rPr>
              <a:t>Las</a:t>
            </a:r>
            <a:r>
              <a:rPr sz="800" spc="-35" dirty="0">
                <a:latin typeface="Arial"/>
                <a:cs typeface="Arial"/>
              </a:rPr>
              <a:t> </a:t>
            </a:r>
            <a:r>
              <a:rPr sz="800" spc="-20" dirty="0">
                <a:latin typeface="Arial"/>
                <a:cs typeface="Arial"/>
              </a:rPr>
              <a:t>aberturas</a:t>
            </a:r>
            <a:r>
              <a:rPr sz="800" spc="-30" dirty="0">
                <a:latin typeface="Arial"/>
                <a:cs typeface="Arial"/>
              </a:rPr>
              <a:t> </a:t>
            </a:r>
            <a:r>
              <a:rPr sz="800" spc="-25" dirty="0">
                <a:latin typeface="Arial"/>
                <a:cs typeface="Arial"/>
              </a:rPr>
              <a:t>superiores  </a:t>
            </a:r>
            <a:r>
              <a:rPr sz="800" spc="-5" dirty="0">
                <a:latin typeface="Arial"/>
                <a:cs typeface="Arial"/>
              </a:rPr>
              <a:t>a</a:t>
            </a:r>
            <a:r>
              <a:rPr sz="800" spc="-40" dirty="0">
                <a:latin typeface="Arial"/>
                <a:cs typeface="Arial"/>
              </a:rPr>
              <a:t> </a:t>
            </a:r>
            <a:r>
              <a:rPr sz="800" spc="-15" dirty="0">
                <a:latin typeface="Arial"/>
                <a:cs typeface="Arial"/>
              </a:rPr>
              <a:t>12</a:t>
            </a:r>
            <a:r>
              <a:rPr sz="800" spc="-35" dirty="0">
                <a:latin typeface="Arial"/>
                <a:cs typeface="Arial"/>
              </a:rPr>
              <a:t> </a:t>
            </a:r>
            <a:r>
              <a:rPr sz="800" spc="-15" dirty="0">
                <a:latin typeface="Arial"/>
                <a:cs typeface="Arial"/>
              </a:rPr>
              <a:t>mm</a:t>
            </a:r>
            <a:r>
              <a:rPr sz="800" spc="-40" dirty="0">
                <a:latin typeface="Arial"/>
                <a:cs typeface="Arial"/>
              </a:rPr>
              <a:t> </a:t>
            </a:r>
            <a:r>
              <a:rPr sz="800" spc="-20" dirty="0">
                <a:latin typeface="Arial"/>
                <a:cs typeface="Arial"/>
              </a:rPr>
              <a:t>pueden</a:t>
            </a:r>
            <a:r>
              <a:rPr sz="800" spc="-35" dirty="0">
                <a:latin typeface="Arial"/>
                <a:cs typeface="Arial"/>
              </a:rPr>
              <a:t> </a:t>
            </a:r>
            <a:r>
              <a:rPr sz="800" spc="-20" dirty="0">
                <a:latin typeface="Arial"/>
                <a:cs typeface="Arial"/>
              </a:rPr>
              <a:t>responder</a:t>
            </a:r>
            <a:r>
              <a:rPr sz="800" spc="-40" dirty="0">
                <a:latin typeface="Arial"/>
                <a:cs typeface="Arial"/>
              </a:rPr>
              <a:t> </a:t>
            </a:r>
            <a:r>
              <a:rPr sz="800" spc="-15" dirty="0">
                <a:latin typeface="Arial"/>
                <a:cs typeface="Arial"/>
              </a:rPr>
              <a:t>al</a:t>
            </a:r>
            <a:r>
              <a:rPr sz="800" spc="-35" dirty="0">
                <a:latin typeface="Arial"/>
                <a:cs typeface="Arial"/>
              </a:rPr>
              <a:t> </a:t>
            </a:r>
            <a:r>
              <a:rPr sz="800" spc="-20" dirty="0">
                <a:latin typeface="Arial"/>
                <a:cs typeface="Arial"/>
              </a:rPr>
              <a:t>grado</a:t>
            </a:r>
            <a:r>
              <a:rPr sz="800" spc="-35" dirty="0">
                <a:latin typeface="Arial"/>
                <a:cs typeface="Arial"/>
              </a:rPr>
              <a:t> </a:t>
            </a:r>
            <a:r>
              <a:rPr sz="800" spc="-20" dirty="0">
                <a:latin typeface="Arial"/>
                <a:cs typeface="Arial"/>
              </a:rPr>
              <a:t>IP2X</a:t>
            </a:r>
            <a:r>
              <a:rPr sz="800" spc="-40" dirty="0">
                <a:latin typeface="Arial"/>
                <a:cs typeface="Arial"/>
              </a:rPr>
              <a:t> </a:t>
            </a:r>
            <a:r>
              <a:rPr sz="800" spc="-5" dirty="0">
                <a:latin typeface="Arial"/>
                <a:cs typeface="Arial"/>
              </a:rPr>
              <a:t>o</a:t>
            </a:r>
            <a:r>
              <a:rPr sz="800" spc="-35" dirty="0">
                <a:latin typeface="Arial"/>
                <a:cs typeface="Arial"/>
              </a:rPr>
              <a:t> </a:t>
            </a:r>
            <a:r>
              <a:rPr sz="800" spc="-20" dirty="0">
                <a:latin typeface="Arial"/>
                <a:cs typeface="Arial"/>
              </a:rPr>
              <a:t>IPXXB</a:t>
            </a:r>
            <a:r>
              <a:rPr sz="800" spc="-40" dirty="0">
                <a:latin typeface="Arial"/>
                <a:cs typeface="Arial"/>
              </a:rPr>
              <a:t> </a:t>
            </a:r>
            <a:r>
              <a:rPr sz="800" spc="-15" dirty="0">
                <a:latin typeface="Arial"/>
                <a:cs typeface="Arial"/>
              </a:rPr>
              <a:t>si</a:t>
            </a:r>
            <a:r>
              <a:rPr sz="800" spc="-35" dirty="0">
                <a:latin typeface="Arial"/>
                <a:cs typeface="Arial"/>
              </a:rPr>
              <a:t> </a:t>
            </a:r>
            <a:r>
              <a:rPr sz="800" spc="-15" dirty="0">
                <a:latin typeface="Arial"/>
                <a:cs typeface="Arial"/>
              </a:rPr>
              <a:t>las</a:t>
            </a:r>
            <a:r>
              <a:rPr sz="800" spc="-40" dirty="0">
                <a:latin typeface="Arial"/>
                <a:cs typeface="Arial"/>
              </a:rPr>
              <a:t> </a:t>
            </a:r>
            <a:r>
              <a:rPr sz="800" spc="-20" dirty="0">
                <a:latin typeface="Arial"/>
                <a:cs typeface="Arial"/>
              </a:rPr>
              <a:t>partes</a:t>
            </a:r>
            <a:r>
              <a:rPr sz="800" spc="-35" dirty="0">
                <a:latin typeface="Arial"/>
                <a:cs typeface="Arial"/>
              </a:rPr>
              <a:t> </a:t>
            </a:r>
            <a:r>
              <a:rPr sz="800" spc="-20" dirty="0">
                <a:latin typeface="Arial"/>
                <a:cs typeface="Arial"/>
              </a:rPr>
              <a:t>activas</a:t>
            </a:r>
            <a:r>
              <a:rPr sz="800" spc="-40" dirty="0">
                <a:latin typeface="Arial"/>
                <a:cs typeface="Arial"/>
              </a:rPr>
              <a:t> </a:t>
            </a:r>
            <a:r>
              <a:rPr sz="800" spc="-15" dirty="0">
                <a:latin typeface="Arial"/>
                <a:cs typeface="Arial"/>
              </a:rPr>
              <a:t>no</a:t>
            </a:r>
            <a:r>
              <a:rPr sz="800" spc="-35" dirty="0">
                <a:latin typeface="Arial"/>
                <a:cs typeface="Arial"/>
              </a:rPr>
              <a:t> </a:t>
            </a:r>
            <a:r>
              <a:rPr sz="800" spc="-20" dirty="0">
                <a:latin typeface="Arial"/>
                <a:cs typeface="Arial"/>
              </a:rPr>
              <a:t>pueden</a:t>
            </a:r>
            <a:r>
              <a:rPr sz="800" spc="-35" dirty="0">
                <a:latin typeface="Arial"/>
                <a:cs typeface="Arial"/>
              </a:rPr>
              <a:t> </a:t>
            </a:r>
            <a:r>
              <a:rPr sz="800" spc="-15" dirty="0">
                <a:latin typeface="Arial"/>
                <a:cs typeface="Arial"/>
              </a:rPr>
              <a:t>ser</a:t>
            </a:r>
            <a:r>
              <a:rPr sz="800" spc="-40" dirty="0">
                <a:latin typeface="Arial"/>
                <a:cs typeface="Arial"/>
              </a:rPr>
              <a:t> </a:t>
            </a:r>
            <a:r>
              <a:rPr sz="800" spc="-20" dirty="0">
                <a:latin typeface="Arial"/>
                <a:cs typeface="Arial"/>
              </a:rPr>
              <a:t>alcanzadas</a:t>
            </a:r>
            <a:r>
              <a:rPr sz="800" spc="-35" dirty="0">
                <a:latin typeface="Arial"/>
                <a:cs typeface="Arial"/>
              </a:rPr>
              <a:t> </a:t>
            </a:r>
            <a:r>
              <a:rPr sz="800" spc="-15" dirty="0">
                <a:latin typeface="Arial"/>
                <a:cs typeface="Arial"/>
              </a:rPr>
              <a:t>por</a:t>
            </a:r>
            <a:r>
              <a:rPr sz="800" spc="-40" dirty="0">
                <a:latin typeface="Arial"/>
                <a:cs typeface="Arial"/>
              </a:rPr>
              <a:t> </a:t>
            </a:r>
            <a:r>
              <a:rPr sz="800" spc="-15" dirty="0">
                <a:latin typeface="Arial"/>
                <a:cs typeface="Arial"/>
              </a:rPr>
              <a:t>el</a:t>
            </a:r>
            <a:r>
              <a:rPr sz="800" spc="-35" dirty="0">
                <a:latin typeface="Arial"/>
                <a:cs typeface="Arial"/>
              </a:rPr>
              <a:t> </a:t>
            </a:r>
            <a:r>
              <a:rPr sz="800" spc="-20" dirty="0">
                <a:latin typeface="Arial"/>
                <a:cs typeface="Arial"/>
              </a:rPr>
              <a:t>dedo</a:t>
            </a:r>
            <a:r>
              <a:rPr sz="800" spc="-40" dirty="0">
                <a:latin typeface="Arial"/>
                <a:cs typeface="Arial"/>
              </a:rPr>
              <a:t> </a:t>
            </a:r>
            <a:r>
              <a:rPr sz="800" spc="-15" dirty="0">
                <a:latin typeface="Arial"/>
                <a:cs typeface="Arial"/>
              </a:rPr>
              <a:t>de</a:t>
            </a:r>
            <a:r>
              <a:rPr sz="800" spc="-35" dirty="0">
                <a:latin typeface="Arial"/>
                <a:cs typeface="Arial"/>
              </a:rPr>
              <a:t> </a:t>
            </a:r>
            <a:r>
              <a:rPr sz="800" spc="-25" dirty="0">
                <a:latin typeface="Arial"/>
                <a:cs typeface="Arial"/>
              </a:rPr>
              <a:t>prueba.</a:t>
            </a:r>
            <a:endParaRPr sz="800">
              <a:latin typeface="Arial"/>
              <a:cs typeface="Arial"/>
            </a:endParaRPr>
          </a:p>
          <a:p>
            <a:pPr marL="424180" algn="just">
              <a:lnSpc>
                <a:spcPts val="869"/>
              </a:lnSpc>
            </a:pPr>
            <a:r>
              <a:rPr sz="800" spc="-5" dirty="0">
                <a:latin typeface="Arial"/>
                <a:cs typeface="Arial"/>
              </a:rPr>
              <a:t>Los materiales que no respondan a estas disposiciones deben ser protegidos por barreras o envolturas</a:t>
            </a:r>
            <a:r>
              <a:rPr sz="800" spc="20" dirty="0">
                <a:latin typeface="Arial"/>
                <a:cs typeface="Arial"/>
              </a:rPr>
              <a:t> </a:t>
            </a:r>
            <a:r>
              <a:rPr sz="800" spc="-5" dirty="0">
                <a:latin typeface="Arial"/>
                <a:cs typeface="Arial"/>
              </a:rPr>
              <a:t>complementarias.</a:t>
            </a:r>
            <a:endParaRPr sz="800">
              <a:latin typeface="Arial"/>
              <a:cs typeface="Arial"/>
            </a:endParaRPr>
          </a:p>
          <a:p>
            <a:pPr marL="423545" marR="55880" algn="just">
              <a:lnSpc>
                <a:spcPts val="919"/>
              </a:lnSpc>
              <a:spcBef>
                <a:spcPts val="40"/>
              </a:spcBef>
            </a:pPr>
            <a:r>
              <a:rPr sz="800" spc="-5" dirty="0">
                <a:latin typeface="Arial"/>
                <a:cs typeface="Arial"/>
              </a:rPr>
              <a:t>Es posible admitir una abertura más grande para la utilización de ciertos materiales que por su principio de funcionamiento  necesitan de tales aberturas. Esto es así, por ejemplo, en el caso</a:t>
            </a:r>
            <a:r>
              <a:rPr sz="800" spc="70" dirty="0">
                <a:latin typeface="Arial"/>
                <a:cs typeface="Arial"/>
              </a:rPr>
              <a:t> </a:t>
            </a:r>
            <a:r>
              <a:rPr sz="800" spc="-5" dirty="0">
                <a:latin typeface="Arial"/>
                <a:cs typeface="Arial"/>
              </a:rPr>
              <a:t>de:</a:t>
            </a:r>
            <a:endParaRPr sz="800">
              <a:latin typeface="Arial"/>
              <a:cs typeface="Arial"/>
            </a:endParaRPr>
          </a:p>
          <a:p>
            <a:pPr marL="1012190" lvl="5" indent="-229235" algn="just">
              <a:lnSpc>
                <a:spcPts val="869"/>
              </a:lnSpc>
              <a:buAutoNum type="alphaLcParenR"/>
              <a:tabLst>
                <a:tab pos="1012825" algn="l"/>
              </a:tabLst>
            </a:pPr>
            <a:r>
              <a:rPr sz="800" spc="-5" dirty="0">
                <a:latin typeface="Arial"/>
                <a:cs typeface="Arial"/>
              </a:rPr>
              <a:t>Ciertos portalámparas cuando la lámpara no está</a:t>
            </a:r>
            <a:r>
              <a:rPr sz="800" spc="35" dirty="0">
                <a:latin typeface="Arial"/>
                <a:cs typeface="Arial"/>
              </a:rPr>
              <a:t> </a:t>
            </a:r>
            <a:r>
              <a:rPr sz="800" spc="-5" dirty="0">
                <a:latin typeface="Arial"/>
                <a:cs typeface="Arial"/>
              </a:rPr>
              <a:t>colocada;</a:t>
            </a:r>
            <a:endParaRPr sz="800">
              <a:latin typeface="Arial"/>
              <a:cs typeface="Arial"/>
            </a:endParaRPr>
          </a:p>
          <a:p>
            <a:pPr marL="1012190" lvl="5" indent="-229235" algn="just">
              <a:lnSpc>
                <a:spcPts val="940"/>
              </a:lnSpc>
              <a:buAutoNum type="alphaLcParenR"/>
              <a:tabLst>
                <a:tab pos="1012825" algn="l"/>
              </a:tabLst>
            </a:pPr>
            <a:r>
              <a:rPr sz="800" spc="-5" dirty="0">
                <a:latin typeface="Arial"/>
                <a:cs typeface="Arial"/>
              </a:rPr>
              <a:t>Ciertas bases portafusibles cuando el cartucho fusible no está</a:t>
            </a:r>
            <a:r>
              <a:rPr sz="800" spc="60" dirty="0">
                <a:latin typeface="Arial"/>
                <a:cs typeface="Arial"/>
              </a:rPr>
              <a:t> </a:t>
            </a:r>
            <a:r>
              <a:rPr sz="800" spc="-5" dirty="0">
                <a:latin typeface="Arial"/>
                <a:cs typeface="Arial"/>
              </a:rPr>
              <a:t>colocado.</a:t>
            </a:r>
            <a:endParaRPr sz="800">
              <a:latin typeface="Arial"/>
              <a:cs typeface="Arial"/>
            </a:endParaRPr>
          </a:p>
          <a:p>
            <a:pPr marL="423545" marR="55880" algn="just">
              <a:lnSpc>
                <a:spcPts val="919"/>
              </a:lnSpc>
              <a:spcBef>
                <a:spcPts val="325"/>
              </a:spcBef>
            </a:pPr>
            <a:r>
              <a:rPr sz="800" spc="-5" dirty="0">
                <a:latin typeface="Arial"/>
                <a:cs typeface="Arial"/>
              </a:rPr>
              <a:t>Para</a:t>
            </a:r>
            <a:r>
              <a:rPr sz="800" spc="-35" dirty="0">
                <a:latin typeface="Arial"/>
                <a:cs typeface="Arial"/>
              </a:rPr>
              <a:t> </a:t>
            </a:r>
            <a:r>
              <a:rPr sz="800" spc="-5" dirty="0">
                <a:latin typeface="Arial"/>
                <a:cs typeface="Arial"/>
              </a:rPr>
              <a:t>algunos</a:t>
            </a:r>
            <a:r>
              <a:rPr sz="800" spc="-30" dirty="0">
                <a:latin typeface="Arial"/>
                <a:cs typeface="Arial"/>
              </a:rPr>
              <a:t> </a:t>
            </a:r>
            <a:r>
              <a:rPr sz="800" spc="-5" dirty="0">
                <a:latin typeface="Arial"/>
                <a:cs typeface="Arial"/>
              </a:rPr>
              <a:t>componentes</a:t>
            </a:r>
            <a:r>
              <a:rPr sz="800" spc="-30" dirty="0">
                <a:latin typeface="Arial"/>
                <a:cs typeface="Arial"/>
              </a:rPr>
              <a:t> </a:t>
            </a:r>
            <a:r>
              <a:rPr sz="800" spc="-5" dirty="0">
                <a:latin typeface="Arial"/>
                <a:cs typeface="Arial"/>
              </a:rPr>
              <a:t>eléctricos,</a:t>
            </a:r>
            <a:r>
              <a:rPr sz="800" spc="-30" dirty="0">
                <a:latin typeface="Arial"/>
                <a:cs typeface="Arial"/>
              </a:rPr>
              <a:t> </a:t>
            </a:r>
            <a:r>
              <a:rPr sz="800" spc="-5" dirty="0">
                <a:latin typeface="Arial"/>
                <a:cs typeface="Arial"/>
              </a:rPr>
              <a:t>como</a:t>
            </a:r>
            <a:r>
              <a:rPr sz="800" spc="-25" dirty="0">
                <a:latin typeface="Arial"/>
                <a:cs typeface="Arial"/>
              </a:rPr>
              <a:t> </a:t>
            </a:r>
            <a:r>
              <a:rPr sz="800" spc="-5" dirty="0">
                <a:latin typeface="Arial"/>
                <a:cs typeface="Arial"/>
              </a:rPr>
              <a:t>por</a:t>
            </a:r>
            <a:r>
              <a:rPr sz="800" spc="-30" dirty="0">
                <a:latin typeface="Arial"/>
                <a:cs typeface="Arial"/>
              </a:rPr>
              <a:t> </a:t>
            </a:r>
            <a:r>
              <a:rPr sz="800" spc="-5" dirty="0">
                <a:latin typeface="Arial"/>
                <a:cs typeface="Arial"/>
              </a:rPr>
              <a:t>ejemplo</a:t>
            </a:r>
            <a:r>
              <a:rPr sz="800" spc="-30" dirty="0">
                <a:latin typeface="Arial"/>
                <a:cs typeface="Arial"/>
              </a:rPr>
              <a:t> </a:t>
            </a:r>
            <a:r>
              <a:rPr sz="800" spc="-5" dirty="0">
                <a:latin typeface="Arial"/>
                <a:cs typeface="Arial"/>
              </a:rPr>
              <a:t>los</a:t>
            </a:r>
            <a:r>
              <a:rPr sz="800" spc="-30" dirty="0">
                <a:latin typeface="Arial"/>
                <a:cs typeface="Arial"/>
              </a:rPr>
              <a:t> </a:t>
            </a:r>
            <a:r>
              <a:rPr sz="800" spc="-5" dirty="0">
                <a:latin typeface="Arial"/>
                <a:cs typeface="Arial"/>
              </a:rPr>
              <a:t>tomacorrientes</a:t>
            </a:r>
            <a:r>
              <a:rPr sz="800" spc="-30" dirty="0">
                <a:latin typeface="Arial"/>
                <a:cs typeface="Arial"/>
              </a:rPr>
              <a:t> </a:t>
            </a:r>
            <a:r>
              <a:rPr sz="800" spc="-5" dirty="0">
                <a:latin typeface="Arial"/>
                <a:cs typeface="Arial"/>
              </a:rPr>
              <a:t>o</a:t>
            </a:r>
            <a:r>
              <a:rPr sz="800" spc="-30" dirty="0">
                <a:latin typeface="Arial"/>
                <a:cs typeface="Arial"/>
              </a:rPr>
              <a:t> </a:t>
            </a:r>
            <a:r>
              <a:rPr sz="800" spc="-5" dirty="0">
                <a:latin typeface="Arial"/>
                <a:cs typeface="Arial"/>
              </a:rPr>
              <a:t>similares</a:t>
            </a:r>
            <a:r>
              <a:rPr sz="800" spc="-30" dirty="0">
                <a:latin typeface="Arial"/>
                <a:cs typeface="Arial"/>
              </a:rPr>
              <a:t> </a:t>
            </a:r>
            <a:r>
              <a:rPr sz="800" spc="-5" dirty="0">
                <a:latin typeface="Arial"/>
                <a:cs typeface="Arial"/>
              </a:rPr>
              <a:t>y</a:t>
            </a:r>
            <a:r>
              <a:rPr sz="800" spc="-35" dirty="0">
                <a:latin typeface="Arial"/>
                <a:cs typeface="Arial"/>
              </a:rPr>
              <a:t> </a:t>
            </a:r>
            <a:r>
              <a:rPr sz="800" spc="-5" dirty="0">
                <a:latin typeface="Arial"/>
                <a:cs typeface="Arial"/>
              </a:rPr>
              <a:t>para</a:t>
            </a:r>
            <a:r>
              <a:rPr sz="800" spc="-25" dirty="0">
                <a:latin typeface="Arial"/>
                <a:cs typeface="Arial"/>
              </a:rPr>
              <a:t> </a:t>
            </a:r>
            <a:r>
              <a:rPr sz="800" spc="-5" dirty="0">
                <a:latin typeface="Arial"/>
                <a:cs typeface="Arial"/>
              </a:rPr>
              <a:t>los</a:t>
            </a:r>
            <a:r>
              <a:rPr sz="800" spc="-25" dirty="0">
                <a:latin typeface="Arial"/>
                <a:cs typeface="Arial"/>
              </a:rPr>
              <a:t> </a:t>
            </a:r>
            <a:r>
              <a:rPr sz="800" spc="-5" dirty="0">
                <a:latin typeface="Arial"/>
                <a:cs typeface="Arial"/>
              </a:rPr>
              <a:t>rieles</a:t>
            </a:r>
            <a:r>
              <a:rPr sz="800" spc="-25" dirty="0">
                <a:latin typeface="Arial"/>
                <a:cs typeface="Arial"/>
              </a:rPr>
              <a:t> </a:t>
            </a:r>
            <a:r>
              <a:rPr sz="800" spc="-5" dirty="0">
                <a:latin typeface="Arial"/>
                <a:cs typeface="Arial"/>
              </a:rPr>
              <a:t>electrificados,</a:t>
            </a:r>
            <a:r>
              <a:rPr sz="800" spc="-25" dirty="0">
                <a:latin typeface="Arial"/>
                <a:cs typeface="Arial"/>
              </a:rPr>
              <a:t> </a:t>
            </a:r>
            <a:r>
              <a:rPr sz="800" spc="-5" dirty="0">
                <a:latin typeface="Arial"/>
                <a:cs typeface="Arial"/>
              </a:rPr>
              <a:t>las</a:t>
            </a:r>
            <a:r>
              <a:rPr sz="800" spc="-25" dirty="0">
                <a:latin typeface="Arial"/>
                <a:cs typeface="Arial"/>
              </a:rPr>
              <a:t> </a:t>
            </a:r>
            <a:r>
              <a:rPr sz="800" spc="-5" dirty="0">
                <a:latin typeface="Arial"/>
                <a:cs typeface="Arial"/>
              </a:rPr>
              <a:t>Normas  respectivas requieren aberturas más pequeñas que la indicada por el</a:t>
            </a:r>
            <a:r>
              <a:rPr sz="800" spc="55" dirty="0">
                <a:latin typeface="Arial"/>
                <a:cs typeface="Arial"/>
              </a:rPr>
              <a:t> </a:t>
            </a:r>
            <a:r>
              <a:rPr sz="800" spc="-5" dirty="0">
                <a:latin typeface="Arial"/>
                <a:cs typeface="Arial"/>
              </a:rPr>
              <a:t>IPXXB.</a:t>
            </a:r>
            <a:endParaRPr sz="800">
              <a:latin typeface="Arial"/>
              <a:cs typeface="Aria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97636"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121</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970070" y="415334"/>
            <a:ext cx="347383"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87981" y="932158"/>
            <a:ext cx="6147435" cy="8750300"/>
          </a:xfrm>
          <a:prstGeom prst="rect">
            <a:avLst/>
          </a:prstGeom>
        </p:spPr>
        <p:txBody>
          <a:bodyPr vert="horz" wrap="square" lIns="0" tIns="22860" rIns="0" bIns="0" rtlCol="0">
            <a:spAutoFit/>
          </a:bodyPr>
          <a:lstStyle/>
          <a:p>
            <a:pPr marL="12700" marR="5715" algn="just">
              <a:lnSpc>
                <a:spcPts val="1150"/>
              </a:lnSpc>
              <a:spcBef>
                <a:spcPts val="180"/>
              </a:spcBef>
            </a:pPr>
            <a:r>
              <a:rPr sz="1000" spc="-15" dirty="0">
                <a:latin typeface="Arial"/>
                <a:cs typeface="Arial"/>
              </a:rPr>
              <a:t>Las </a:t>
            </a:r>
            <a:r>
              <a:rPr sz="1000" spc="-20" dirty="0">
                <a:latin typeface="Arial"/>
                <a:cs typeface="Arial"/>
              </a:rPr>
              <a:t>superficies superiores </a:t>
            </a:r>
            <a:r>
              <a:rPr sz="1000" spc="-10" dirty="0">
                <a:latin typeface="Arial"/>
                <a:cs typeface="Arial"/>
              </a:rPr>
              <a:t>de </a:t>
            </a:r>
            <a:r>
              <a:rPr sz="1000" spc="-20" dirty="0">
                <a:latin typeface="Arial"/>
                <a:cs typeface="Arial"/>
              </a:rPr>
              <a:t>barreras </a:t>
            </a:r>
            <a:r>
              <a:rPr sz="1000" dirty="0">
                <a:latin typeface="Arial"/>
                <a:cs typeface="Arial"/>
              </a:rPr>
              <a:t>o </a:t>
            </a:r>
            <a:r>
              <a:rPr sz="1000" spc="-20" dirty="0">
                <a:latin typeface="Arial"/>
                <a:cs typeface="Arial"/>
              </a:rPr>
              <a:t>envolventes horizontales </a:t>
            </a:r>
            <a:r>
              <a:rPr sz="1000" spc="-15" dirty="0">
                <a:latin typeface="Arial"/>
                <a:cs typeface="Arial"/>
              </a:rPr>
              <a:t>que sean </a:t>
            </a:r>
            <a:r>
              <a:rPr sz="1000" spc="-20" dirty="0">
                <a:latin typeface="Arial"/>
                <a:cs typeface="Arial"/>
              </a:rPr>
              <a:t>fácilmente accesibles tendrán </a:t>
            </a:r>
            <a:r>
              <a:rPr sz="1000" spc="-15" dirty="0">
                <a:latin typeface="Arial"/>
                <a:cs typeface="Arial"/>
              </a:rPr>
              <a:t>por </a:t>
            </a:r>
            <a:r>
              <a:rPr sz="1000" spc="-20" dirty="0">
                <a:latin typeface="Arial"/>
                <a:cs typeface="Arial"/>
              </a:rPr>
              <a:t>lo  </a:t>
            </a:r>
            <a:r>
              <a:rPr sz="1000" spc="-15" dirty="0">
                <a:latin typeface="Arial"/>
                <a:cs typeface="Arial"/>
              </a:rPr>
              <a:t>menos </a:t>
            </a:r>
            <a:r>
              <a:rPr sz="1000" spc="-10" dirty="0">
                <a:latin typeface="Arial"/>
                <a:cs typeface="Arial"/>
              </a:rPr>
              <a:t>un </a:t>
            </a:r>
            <a:r>
              <a:rPr sz="1000" spc="-15" dirty="0">
                <a:latin typeface="Arial"/>
                <a:cs typeface="Arial"/>
              </a:rPr>
              <a:t>grado </a:t>
            </a:r>
            <a:r>
              <a:rPr sz="1000" spc="-10" dirty="0">
                <a:latin typeface="Arial"/>
                <a:cs typeface="Arial"/>
              </a:rPr>
              <a:t>de </a:t>
            </a:r>
            <a:r>
              <a:rPr sz="1000" spc="-20" dirty="0">
                <a:latin typeface="Arial"/>
                <a:cs typeface="Arial"/>
              </a:rPr>
              <a:t>protección </a:t>
            </a:r>
            <a:r>
              <a:rPr sz="1000" spc="-15" dirty="0">
                <a:latin typeface="Arial"/>
                <a:cs typeface="Arial"/>
              </a:rPr>
              <a:t>IP4X </a:t>
            </a:r>
            <a:r>
              <a:rPr sz="1000" dirty="0">
                <a:latin typeface="Arial"/>
                <a:cs typeface="Arial"/>
              </a:rPr>
              <a:t>o</a:t>
            </a:r>
            <a:r>
              <a:rPr sz="1000" spc="-200" dirty="0">
                <a:latin typeface="Arial"/>
                <a:cs typeface="Arial"/>
              </a:rPr>
              <a:t> </a:t>
            </a:r>
            <a:r>
              <a:rPr sz="1000" spc="-20" dirty="0">
                <a:latin typeface="Arial"/>
                <a:cs typeface="Arial"/>
              </a:rPr>
              <a:t>IPXXD.</a:t>
            </a:r>
            <a:endParaRPr sz="1000">
              <a:latin typeface="Arial"/>
              <a:cs typeface="Arial"/>
            </a:endParaRPr>
          </a:p>
          <a:p>
            <a:pPr marL="372745" marR="5080" indent="-360680">
              <a:lnSpc>
                <a:spcPts val="919"/>
              </a:lnSpc>
              <a:spcBef>
                <a:spcPts val="595"/>
              </a:spcBef>
            </a:pPr>
            <a:r>
              <a:rPr sz="800" spc="-5" dirty="0">
                <a:latin typeface="Arial"/>
                <a:cs typeface="Arial"/>
              </a:rPr>
              <a:t>Nota 6: Por superficies superiores se entienden las superficies sobre las cuales circulan normalmente las personas, tales como plan-  chadas o pasarelas, dispuestas </a:t>
            </a:r>
            <a:r>
              <a:rPr sz="800" dirty="0">
                <a:latin typeface="Arial"/>
                <a:cs typeface="Arial"/>
              </a:rPr>
              <a:t>sobre </a:t>
            </a:r>
            <a:r>
              <a:rPr sz="800" spc="-5" dirty="0">
                <a:latin typeface="Arial"/>
                <a:cs typeface="Arial"/>
              </a:rPr>
              <a:t>las partes activas (por ejemplo los juegos de</a:t>
            </a:r>
            <a:r>
              <a:rPr sz="800" spc="90" dirty="0">
                <a:latin typeface="Arial"/>
                <a:cs typeface="Arial"/>
              </a:rPr>
              <a:t> </a:t>
            </a:r>
            <a:r>
              <a:rPr sz="800" spc="-5" dirty="0">
                <a:latin typeface="Arial"/>
                <a:cs typeface="Arial"/>
              </a:rPr>
              <a:t>barras).</a:t>
            </a:r>
            <a:endParaRPr sz="800">
              <a:latin typeface="Arial"/>
              <a:cs typeface="Arial"/>
            </a:endParaRPr>
          </a:p>
          <a:p>
            <a:pPr marL="372745">
              <a:lnSpc>
                <a:spcPts val="869"/>
              </a:lnSpc>
            </a:pPr>
            <a:r>
              <a:rPr sz="800" spc="-5" dirty="0">
                <a:latin typeface="Arial"/>
                <a:cs typeface="Arial"/>
              </a:rPr>
              <a:t>Para las puertas y paneles de tableros o gabinetes aún accesibles a personas no calificadas es suficiente un grado de</a:t>
            </a:r>
            <a:r>
              <a:rPr sz="800" spc="-90" dirty="0">
                <a:latin typeface="Arial"/>
                <a:cs typeface="Arial"/>
              </a:rPr>
              <a:t> </a:t>
            </a:r>
            <a:r>
              <a:rPr sz="800" spc="-5" dirty="0">
                <a:latin typeface="Arial"/>
                <a:cs typeface="Arial"/>
              </a:rPr>
              <a:t>protección</a:t>
            </a:r>
            <a:endParaRPr sz="800">
              <a:latin typeface="Arial"/>
              <a:cs typeface="Arial"/>
            </a:endParaRPr>
          </a:p>
          <a:p>
            <a:pPr marL="372745" marR="5715">
              <a:lnSpc>
                <a:spcPts val="919"/>
              </a:lnSpc>
              <a:spcBef>
                <a:spcPts val="45"/>
              </a:spcBef>
            </a:pPr>
            <a:r>
              <a:rPr sz="800" spc="-5" dirty="0">
                <a:latin typeface="Arial"/>
                <a:cs typeface="Arial"/>
              </a:rPr>
              <a:t>IP2X o IPXXB, porque las personas no pueden pararse sobre dichas puertas o paneles. No obstante, en los Tableros es nece-  sario cumplir con los requisitos específicos establecidos en</a:t>
            </a:r>
            <a:r>
              <a:rPr sz="800" spc="45" dirty="0">
                <a:latin typeface="Arial"/>
                <a:cs typeface="Arial"/>
              </a:rPr>
              <a:t> </a:t>
            </a:r>
            <a:r>
              <a:rPr sz="800" u="sng" spc="-5" dirty="0">
                <a:uFill>
                  <a:solidFill>
                    <a:srgbClr val="000000"/>
                  </a:solidFill>
                </a:uFill>
                <a:latin typeface="Arial"/>
                <a:cs typeface="Arial"/>
              </a:rPr>
              <a:t>771.20.4</a:t>
            </a:r>
            <a:r>
              <a:rPr sz="800" spc="-5" dirty="0">
                <a:latin typeface="Arial"/>
                <a:cs typeface="Arial"/>
              </a:rPr>
              <a:t>.</a:t>
            </a:r>
            <a:endParaRPr sz="800">
              <a:latin typeface="Arial"/>
              <a:cs typeface="Arial"/>
            </a:endParaRPr>
          </a:p>
          <a:p>
            <a:pPr marL="372745">
              <a:lnSpc>
                <a:spcPts val="869"/>
              </a:lnSpc>
            </a:pPr>
            <a:r>
              <a:rPr sz="800" spc="-5" dirty="0">
                <a:latin typeface="Arial"/>
                <a:cs typeface="Arial"/>
              </a:rPr>
              <a:t>Esta</a:t>
            </a:r>
            <a:r>
              <a:rPr sz="800" spc="80" dirty="0">
                <a:latin typeface="Arial"/>
                <a:cs typeface="Arial"/>
              </a:rPr>
              <a:t> </a:t>
            </a:r>
            <a:r>
              <a:rPr sz="800" spc="-5" dirty="0">
                <a:latin typeface="Arial"/>
                <a:cs typeface="Arial"/>
              </a:rPr>
              <a:t>disposición</a:t>
            </a:r>
            <a:r>
              <a:rPr sz="800" spc="85" dirty="0">
                <a:latin typeface="Arial"/>
                <a:cs typeface="Arial"/>
              </a:rPr>
              <a:t> </a:t>
            </a:r>
            <a:r>
              <a:rPr sz="800" spc="-5" dirty="0">
                <a:latin typeface="Arial"/>
                <a:cs typeface="Arial"/>
              </a:rPr>
              <a:t>está</a:t>
            </a:r>
            <a:r>
              <a:rPr sz="800" spc="80" dirty="0">
                <a:latin typeface="Arial"/>
                <a:cs typeface="Arial"/>
              </a:rPr>
              <a:t> </a:t>
            </a:r>
            <a:r>
              <a:rPr sz="800" spc="-5" dirty="0">
                <a:latin typeface="Arial"/>
                <a:cs typeface="Arial"/>
              </a:rPr>
              <a:t>destinada</a:t>
            </a:r>
            <a:r>
              <a:rPr sz="800" spc="85" dirty="0">
                <a:latin typeface="Arial"/>
                <a:cs typeface="Arial"/>
              </a:rPr>
              <a:t> </a:t>
            </a:r>
            <a:r>
              <a:rPr sz="800" spc="-5" dirty="0">
                <a:latin typeface="Arial"/>
                <a:cs typeface="Arial"/>
              </a:rPr>
              <a:t>a</a:t>
            </a:r>
            <a:r>
              <a:rPr sz="800" spc="85" dirty="0">
                <a:latin typeface="Arial"/>
                <a:cs typeface="Arial"/>
              </a:rPr>
              <a:t> </a:t>
            </a:r>
            <a:r>
              <a:rPr sz="800" spc="-5" dirty="0">
                <a:latin typeface="Arial"/>
                <a:cs typeface="Arial"/>
              </a:rPr>
              <a:t>prevenir</a:t>
            </a:r>
            <a:r>
              <a:rPr sz="800" spc="85" dirty="0">
                <a:latin typeface="Arial"/>
                <a:cs typeface="Arial"/>
              </a:rPr>
              <a:t> </a:t>
            </a:r>
            <a:r>
              <a:rPr sz="800" spc="-5" dirty="0">
                <a:latin typeface="Arial"/>
                <a:cs typeface="Arial"/>
              </a:rPr>
              <a:t>los</a:t>
            </a:r>
            <a:r>
              <a:rPr sz="800" spc="90" dirty="0">
                <a:latin typeface="Arial"/>
                <a:cs typeface="Arial"/>
              </a:rPr>
              <a:t> </a:t>
            </a:r>
            <a:r>
              <a:rPr sz="800" spc="-5" dirty="0">
                <a:latin typeface="Arial"/>
                <a:cs typeface="Arial"/>
              </a:rPr>
              <a:t>peligros</a:t>
            </a:r>
            <a:r>
              <a:rPr sz="800" spc="90" dirty="0">
                <a:latin typeface="Arial"/>
                <a:cs typeface="Arial"/>
              </a:rPr>
              <a:t> </a:t>
            </a:r>
            <a:r>
              <a:rPr sz="800" spc="-5" dirty="0">
                <a:latin typeface="Arial"/>
                <a:cs typeface="Arial"/>
              </a:rPr>
              <a:t>resultantes</a:t>
            </a:r>
            <a:r>
              <a:rPr sz="800" spc="85" dirty="0">
                <a:latin typeface="Arial"/>
                <a:cs typeface="Arial"/>
              </a:rPr>
              <a:t> </a:t>
            </a:r>
            <a:r>
              <a:rPr sz="800" spc="-5" dirty="0">
                <a:latin typeface="Arial"/>
                <a:cs typeface="Arial"/>
              </a:rPr>
              <a:t>de</a:t>
            </a:r>
            <a:r>
              <a:rPr sz="800" spc="90" dirty="0">
                <a:latin typeface="Arial"/>
                <a:cs typeface="Arial"/>
              </a:rPr>
              <a:t> </a:t>
            </a:r>
            <a:r>
              <a:rPr sz="800" spc="-5" dirty="0">
                <a:latin typeface="Arial"/>
                <a:cs typeface="Arial"/>
              </a:rPr>
              <a:t>las</a:t>
            </a:r>
            <a:r>
              <a:rPr sz="800" spc="90" dirty="0">
                <a:latin typeface="Arial"/>
                <a:cs typeface="Arial"/>
              </a:rPr>
              <a:t> </a:t>
            </a:r>
            <a:r>
              <a:rPr sz="800" spc="-5" dirty="0">
                <a:latin typeface="Arial"/>
                <a:cs typeface="Arial"/>
              </a:rPr>
              <a:t>caídas</a:t>
            </a:r>
            <a:r>
              <a:rPr sz="800" spc="90" dirty="0">
                <a:latin typeface="Arial"/>
                <a:cs typeface="Arial"/>
              </a:rPr>
              <a:t> </a:t>
            </a:r>
            <a:r>
              <a:rPr sz="800" spc="-5" dirty="0">
                <a:latin typeface="Arial"/>
                <a:cs typeface="Arial"/>
              </a:rPr>
              <a:t>fortuitas</a:t>
            </a:r>
            <a:r>
              <a:rPr sz="800" spc="85" dirty="0">
                <a:latin typeface="Arial"/>
                <a:cs typeface="Arial"/>
              </a:rPr>
              <a:t> </a:t>
            </a:r>
            <a:r>
              <a:rPr sz="800" spc="-5" dirty="0">
                <a:latin typeface="Arial"/>
                <a:cs typeface="Arial"/>
              </a:rPr>
              <a:t>de</a:t>
            </a:r>
            <a:r>
              <a:rPr sz="800" spc="90" dirty="0">
                <a:latin typeface="Arial"/>
                <a:cs typeface="Arial"/>
              </a:rPr>
              <a:t> </a:t>
            </a:r>
            <a:r>
              <a:rPr sz="800" spc="-5" dirty="0">
                <a:latin typeface="Arial"/>
                <a:cs typeface="Arial"/>
              </a:rPr>
              <a:t>una</a:t>
            </a:r>
            <a:r>
              <a:rPr sz="800" spc="90" dirty="0">
                <a:latin typeface="Arial"/>
                <a:cs typeface="Arial"/>
              </a:rPr>
              <a:t> </a:t>
            </a:r>
            <a:r>
              <a:rPr sz="800" spc="-5" dirty="0">
                <a:latin typeface="Arial"/>
                <a:cs typeface="Arial"/>
              </a:rPr>
              <a:t>herramienta,</a:t>
            </a:r>
            <a:r>
              <a:rPr sz="800" spc="85" dirty="0">
                <a:latin typeface="Arial"/>
                <a:cs typeface="Arial"/>
              </a:rPr>
              <a:t> </a:t>
            </a:r>
            <a:r>
              <a:rPr sz="800" spc="-5" dirty="0">
                <a:latin typeface="Arial"/>
                <a:cs typeface="Arial"/>
              </a:rPr>
              <a:t>donde</a:t>
            </a:r>
            <a:r>
              <a:rPr sz="800" spc="90" dirty="0">
                <a:latin typeface="Arial"/>
                <a:cs typeface="Arial"/>
              </a:rPr>
              <a:t> </a:t>
            </a:r>
            <a:r>
              <a:rPr sz="800" spc="-5" dirty="0">
                <a:latin typeface="Arial"/>
                <a:cs typeface="Arial"/>
              </a:rPr>
              <a:t>la</a:t>
            </a:r>
            <a:r>
              <a:rPr sz="800" spc="90" dirty="0">
                <a:latin typeface="Arial"/>
                <a:cs typeface="Arial"/>
              </a:rPr>
              <a:t> </a:t>
            </a:r>
            <a:r>
              <a:rPr sz="800" spc="-5" dirty="0">
                <a:latin typeface="Arial"/>
                <a:cs typeface="Arial"/>
              </a:rPr>
              <a:t>parte</a:t>
            </a:r>
            <a:endParaRPr sz="800">
              <a:latin typeface="Arial"/>
              <a:cs typeface="Arial"/>
            </a:endParaRPr>
          </a:p>
          <a:p>
            <a:pPr marL="372745">
              <a:lnSpc>
                <a:spcPts val="940"/>
              </a:lnSpc>
            </a:pPr>
            <a:r>
              <a:rPr sz="800" spc="-5" dirty="0">
                <a:latin typeface="Arial"/>
                <a:cs typeface="Arial"/>
              </a:rPr>
              <a:t>metálica podría penetrar en la barrera o</a:t>
            </a:r>
            <a:r>
              <a:rPr sz="800" spc="25" dirty="0">
                <a:latin typeface="Arial"/>
                <a:cs typeface="Arial"/>
              </a:rPr>
              <a:t> </a:t>
            </a:r>
            <a:r>
              <a:rPr sz="800" spc="-5" dirty="0">
                <a:latin typeface="Arial"/>
                <a:cs typeface="Arial"/>
              </a:rPr>
              <a:t>envolvente.</a:t>
            </a:r>
            <a:endParaRPr sz="800">
              <a:latin typeface="Arial"/>
              <a:cs typeface="Arial"/>
            </a:endParaRPr>
          </a:p>
          <a:p>
            <a:pPr marL="12700" marR="5080" algn="just">
              <a:lnSpc>
                <a:spcPts val="1150"/>
              </a:lnSpc>
              <a:spcBef>
                <a:spcPts val="330"/>
              </a:spcBef>
            </a:pPr>
            <a:r>
              <a:rPr sz="1000" spc="-15" dirty="0">
                <a:latin typeface="Arial"/>
                <a:cs typeface="Arial"/>
              </a:rPr>
              <a:t>Las</a:t>
            </a:r>
            <a:r>
              <a:rPr sz="1000" spc="-65" dirty="0">
                <a:latin typeface="Arial"/>
                <a:cs typeface="Arial"/>
              </a:rPr>
              <a:t> </a:t>
            </a:r>
            <a:r>
              <a:rPr sz="1000" spc="-20" dirty="0">
                <a:latin typeface="Arial"/>
                <a:cs typeface="Arial"/>
              </a:rPr>
              <a:t>barreras</a:t>
            </a:r>
            <a:r>
              <a:rPr sz="1000" spc="-65" dirty="0">
                <a:latin typeface="Arial"/>
                <a:cs typeface="Arial"/>
              </a:rPr>
              <a:t> </a:t>
            </a:r>
            <a:r>
              <a:rPr sz="1000" dirty="0">
                <a:latin typeface="Arial"/>
                <a:cs typeface="Arial"/>
              </a:rPr>
              <a:t>y</a:t>
            </a:r>
            <a:r>
              <a:rPr sz="1000" spc="-60" dirty="0">
                <a:latin typeface="Arial"/>
                <a:cs typeface="Arial"/>
              </a:rPr>
              <a:t> </a:t>
            </a:r>
            <a:r>
              <a:rPr sz="1000" spc="-20" dirty="0">
                <a:latin typeface="Arial"/>
                <a:cs typeface="Arial"/>
              </a:rPr>
              <a:t>envolturas</a:t>
            </a:r>
            <a:r>
              <a:rPr sz="1000" spc="-65" dirty="0">
                <a:latin typeface="Arial"/>
                <a:cs typeface="Arial"/>
              </a:rPr>
              <a:t> </a:t>
            </a:r>
            <a:r>
              <a:rPr sz="1000" spc="-15" dirty="0">
                <a:latin typeface="Arial"/>
                <a:cs typeface="Arial"/>
              </a:rPr>
              <a:t>deben</a:t>
            </a:r>
            <a:r>
              <a:rPr sz="1000" spc="-65" dirty="0">
                <a:latin typeface="Arial"/>
                <a:cs typeface="Arial"/>
              </a:rPr>
              <a:t> </a:t>
            </a:r>
            <a:r>
              <a:rPr sz="1000" spc="-15" dirty="0">
                <a:latin typeface="Arial"/>
                <a:cs typeface="Arial"/>
              </a:rPr>
              <a:t>estar</a:t>
            </a:r>
            <a:r>
              <a:rPr sz="1000" spc="-60" dirty="0">
                <a:latin typeface="Arial"/>
                <a:cs typeface="Arial"/>
              </a:rPr>
              <a:t> </a:t>
            </a:r>
            <a:r>
              <a:rPr sz="1000" spc="-20" dirty="0">
                <a:latin typeface="Arial"/>
                <a:cs typeface="Arial"/>
              </a:rPr>
              <a:t>fijadas</a:t>
            </a:r>
            <a:r>
              <a:rPr sz="1000" spc="-65" dirty="0">
                <a:latin typeface="Arial"/>
                <a:cs typeface="Arial"/>
              </a:rPr>
              <a:t> </a:t>
            </a:r>
            <a:r>
              <a:rPr sz="1000" spc="-10" dirty="0">
                <a:latin typeface="Arial"/>
                <a:cs typeface="Arial"/>
              </a:rPr>
              <a:t>de</a:t>
            </a:r>
            <a:r>
              <a:rPr sz="1000" spc="-65" dirty="0">
                <a:latin typeface="Arial"/>
                <a:cs typeface="Arial"/>
              </a:rPr>
              <a:t> </a:t>
            </a:r>
            <a:r>
              <a:rPr sz="1000" spc="-20" dirty="0">
                <a:latin typeface="Arial"/>
                <a:cs typeface="Arial"/>
              </a:rPr>
              <a:t>manera</a:t>
            </a:r>
            <a:r>
              <a:rPr sz="1000" spc="-60" dirty="0">
                <a:latin typeface="Arial"/>
                <a:cs typeface="Arial"/>
              </a:rPr>
              <a:t> </a:t>
            </a:r>
            <a:r>
              <a:rPr sz="1000" spc="-15" dirty="0">
                <a:latin typeface="Arial"/>
                <a:cs typeface="Arial"/>
              </a:rPr>
              <a:t>segura</a:t>
            </a:r>
            <a:r>
              <a:rPr sz="1000" spc="-60" dirty="0">
                <a:latin typeface="Arial"/>
                <a:cs typeface="Arial"/>
              </a:rPr>
              <a:t> </a:t>
            </a:r>
            <a:r>
              <a:rPr sz="1000" dirty="0">
                <a:latin typeface="Arial"/>
                <a:cs typeface="Arial"/>
              </a:rPr>
              <a:t>y</a:t>
            </a:r>
            <a:r>
              <a:rPr sz="1000" spc="-55" dirty="0">
                <a:latin typeface="Arial"/>
                <a:cs typeface="Arial"/>
              </a:rPr>
              <a:t> </a:t>
            </a:r>
            <a:r>
              <a:rPr sz="1000" spc="-15" dirty="0">
                <a:latin typeface="Arial"/>
                <a:cs typeface="Arial"/>
              </a:rPr>
              <a:t>deben</a:t>
            </a:r>
            <a:r>
              <a:rPr sz="1000" spc="-60" dirty="0">
                <a:latin typeface="Arial"/>
                <a:cs typeface="Arial"/>
              </a:rPr>
              <a:t> </a:t>
            </a:r>
            <a:r>
              <a:rPr sz="1000" spc="-15" dirty="0">
                <a:latin typeface="Arial"/>
                <a:cs typeface="Arial"/>
              </a:rPr>
              <a:t>tener</a:t>
            </a:r>
            <a:r>
              <a:rPr sz="1000" spc="-60" dirty="0">
                <a:latin typeface="Arial"/>
                <a:cs typeface="Arial"/>
              </a:rPr>
              <a:t> </a:t>
            </a:r>
            <a:r>
              <a:rPr sz="1000" spc="-20" dirty="0">
                <a:latin typeface="Arial"/>
                <a:cs typeface="Arial"/>
              </a:rPr>
              <a:t>resistencia</a:t>
            </a:r>
            <a:r>
              <a:rPr sz="1000" spc="-55" dirty="0">
                <a:latin typeface="Arial"/>
                <a:cs typeface="Arial"/>
              </a:rPr>
              <a:t> </a:t>
            </a:r>
            <a:r>
              <a:rPr sz="1000" spc="-20" dirty="0">
                <a:latin typeface="Arial"/>
                <a:cs typeface="Arial"/>
              </a:rPr>
              <a:t>mecánica,</a:t>
            </a:r>
            <a:r>
              <a:rPr sz="1000" spc="-60" dirty="0">
                <a:latin typeface="Arial"/>
                <a:cs typeface="Arial"/>
              </a:rPr>
              <a:t> </a:t>
            </a:r>
            <a:r>
              <a:rPr sz="1000" spc="-20" dirty="0">
                <a:latin typeface="Arial"/>
                <a:cs typeface="Arial"/>
              </a:rPr>
              <a:t>estabilidad</a:t>
            </a:r>
            <a:r>
              <a:rPr sz="1000" spc="-55" dirty="0">
                <a:latin typeface="Arial"/>
                <a:cs typeface="Arial"/>
              </a:rPr>
              <a:t> </a:t>
            </a:r>
            <a:r>
              <a:rPr sz="1000" dirty="0">
                <a:latin typeface="Arial"/>
                <a:cs typeface="Arial"/>
              </a:rPr>
              <a:t>y  </a:t>
            </a:r>
            <a:r>
              <a:rPr sz="1000" spc="-20" dirty="0">
                <a:latin typeface="Arial"/>
                <a:cs typeface="Arial"/>
              </a:rPr>
              <a:t>durabilidad suficientes </a:t>
            </a:r>
            <a:r>
              <a:rPr sz="1000" spc="-15" dirty="0">
                <a:latin typeface="Arial"/>
                <a:cs typeface="Arial"/>
              </a:rPr>
              <a:t>para </a:t>
            </a:r>
            <a:r>
              <a:rPr sz="1000" spc="-20" dirty="0">
                <a:latin typeface="Arial"/>
                <a:cs typeface="Arial"/>
              </a:rPr>
              <a:t>mantener </a:t>
            </a:r>
            <a:r>
              <a:rPr sz="1000" spc="-10" dirty="0">
                <a:latin typeface="Arial"/>
                <a:cs typeface="Arial"/>
              </a:rPr>
              <a:t>el </a:t>
            </a:r>
            <a:r>
              <a:rPr sz="1000" spc="-15" dirty="0">
                <a:latin typeface="Arial"/>
                <a:cs typeface="Arial"/>
              </a:rPr>
              <a:t>grado </a:t>
            </a:r>
            <a:r>
              <a:rPr sz="1000" spc="-10" dirty="0">
                <a:latin typeface="Arial"/>
                <a:cs typeface="Arial"/>
              </a:rPr>
              <a:t>de </a:t>
            </a:r>
            <a:r>
              <a:rPr sz="1000" spc="-20" dirty="0">
                <a:latin typeface="Arial"/>
                <a:cs typeface="Arial"/>
              </a:rPr>
              <a:t>protección requerido </a:t>
            </a:r>
            <a:r>
              <a:rPr sz="1000" spc="-15" dirty="0">
                <a:latin typeface="Arial"/>
                <a:cs typeface="Arial"/>
              </a:rPr>
              <a:t>con una </a:t>
            </a:r>
            <a:r>
              <a:rPr sz="1000" spc="-20" dirty="0">
                <a:latin typeface="Arial"/>
                <a:cs typeface="Arial"/>
              </a:rPr>
              <a:t>separación suficiente </a:t>
            </a:r>
            <a:r>
              <a:rPr sz="1000" spc="-10" dirty="0">
                <a:latin typeface="Arial"/>
                <a:cs typeface="Arial"/>
              </a:rPr>
              <a:t>de </a:t>
            </a:r>
            <a:r>
              <a:rPr sz="1000" spc="-20" dirty="0">
                <a:latin typeface="Arial"/>
                <a:cs typeface="Arial"/>
              </a:rPr>
              <a:t>las  partes activas </a:t>
            </a:r>
            <a:r>
              <a:rPr sz="1000" spc="-10" dirty="0">
                <a:latin typeface="Arial"/>
                <a:cs typeface="Arial"/>
              </a:rPr>
              <a:t>en </a:t>
            </a:r>
            <a:r>
              <a:rPr sz="1000" spc="-15" dirty="0">
                <a:latin typeface="Arial"/>
                <a:cs typeface="Arial"/>
              </a:rPr>
              <a:t>las </a:t>
            </a:r>
            <a:r>
              <a:rPr sz="1000" spc="-20" dirty="0">
                <a:latin typeface="Arial"/>
                <a:cs typeface="Arial"/>
              </a:rPr>
              <a:t>condiciones conocidas </a:t>
            </a:r>
            <a:r>
              <a:rPr sz="1000" spc="-10" dirty="0">
                <a:latin typeface="Arial"/>
                <a:cs typeface="Arial"/>
              </a:rPr>
              <a:t>de </a:t>
            </a:r>
            <a:r>
              <a:rPr sz="1000" spc="-20" dirty="0">
                <a:latin typeface="Arial"/>
                <a:cs typeface="Arial"/>
              </a:rPr>
              <a:t>servicio normal </a:t>
            </a:r>
            <a:r>
              <a:rPr sz="1000" dirty="0">
                <a:latin typeface="Arial"/>
                <a:cs typeface="Arial"/>
              </a:rPr>
              <a:t>y </a:t>
            </a:r>
            <a:r>
              <a:rPr sz="1000" spc="-20" dirty="0">
                <a:latin typeface="Arial"/>
                <a:cs typeface="Arial"/>
              </a:rPr>
              <a:t>teniendo </a:t>
            </a:r>
            <a:r>
              <a:rPr sz="1000" spc="-10" dirty="0">
                <a:latin typeface="Arial"/>
                <a:cs typeface="Arial"/>
              </a:rPr>
              <a:t>en </a:t>
            </a:r>
            <a:r>
              <a:rPr sz="1000" spc="-20" dirty="0">
                <a:latin typeface="Arial"/>
                <a:cs typeface="Arial"/>
              </a:rPr>
              <a:t>cuenta </a:t>
            </a:r>
            <a:r>
              <a:rPr sz="1000" spc="-15" dirty="0">
                <a:latin typeface="Arial"/>
                <a:cs typeface="Arial"/>
              </a:rPr>
              <a:t>las </a:t>
            </a:r>
            <a:r>
              <a:rPr sz="1000" spc="-20" dirty="0">
                <a:latin typeface="Arial"/>
                <a:cs typeface="Arial"/>
              </a:rPr>
              <a:t>influencias externas del  interior</a:t>
            </a:r>
            <a:r>
              <a:rPr sz="1000" spc="-40" dirty="0">
                <a:latin typeface="Arial"/>
                <a:cs typeface="Arial"/>
              </a:rPr>
              <a:t> </a:t>
            </a:r>
            <a:r>
              <a:rPr sz="1000" spc="-10" dirty="0">
                <a:latin typeface="Arial"/>
                <a:cs typeface="Arial"/>
              </a:rPr>
              <a:t>de</a:t>
            </a:r>
            <a:r>
              <a:rPr sz="1000" spc="-40"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envoltura</a:t>
            </a:r>
            <a:r>
              <a:rPr sz="1000" spc="-40" dirty="0">
                <a:latin typeface="Arial"/>
                <a:cs typeface="Arial"/>
              </a:rPr>
              <a:t> </a:t>
            </a:r>
            <a:r>
              <a:rPr sz="1000" dirty="0">
                <a:latin typeface="Arial"/>
                <a:cs typeface="Arial"/>
              </a:rPr>
              <a:t>y</a:t>
            </a:r>
            <a:r>
              <a:rPr sz="1000" spc="-40" dirty="0">
                <a:latin typeface="Arial"/>
                <a:cs typeface="Arial"/>
              </a:rPr>
              <a:t> </a:t>
            </a:r>
            <a:r>
              <a:rPr sz="1000" spc="-20" dirty="0">
                <a:latin typeface="Arial"/>
                <a:cs typeface="Arial"/>
              </a:rPr>
              <a:t>externas</a:t>
            </a:r>
            <a:r>
              <a:rPr sz="1000" spc="-40" dirty="0">
                <a:latin typeface="Arial"/>
                <a:cs typeface="Arial"/>
              </a:rPr>
              <a:t> </a:t>
            </a:r>
            <a:r>
              <a:rPr sz="1000" dirty="0">
                <a:latin typeface="Arial"/>
                <a:cs typeface="Arial"/>
              </a:rPr>
              <a:t>a</a:t>
            </a:r>
            <a:r>
              <a:rPr sz="1000" spc="-40" dirty="0">
                <a:latin typeface="Arial"/>
                <a:cs typeface="Arial"/>
              </a:rPr>
              <a:t> </a:t>
            </a:r>
            <a:r>
              <a:rPr sz="1000" spc="-15" dirty="0">
                <a:latin typeface="Arial"/>
                <a:cs typeface="Arial"/>
              </a:rPr>
              <a:t>ella</a:t>
            </a:r>
            <a:r>
              <a:rPr sz="1000" spc="-40" dirty="0">
                <a:latin typeface="Arial"/>
                <a:cs typeface="Arial"/>
              </a:rPr>
              <a:t> </a:t>
            </a:r>
            <a:r>
              <a:rPr sz="1000" spc="-20" dirty="0">
                <a:latin typeface="Arial"/>
                <a:cs typeface="Arial"/>
              </a:rPr>
              <a:t>(ambiente</a:t>
            </a:r>
            <a:r>
              <a:rPr sz="1000" spc="-40" dirty="0">
                <a:latin typeface="Arial"/>
                <a:cs typeface="Arial"/>
              </a:rPr>
              <a:t> </a:t>
            </a:r>
            <a:r>
              <a:rPr sz="1000" spc="-15" dirty="0">
                <a:latin typeface="Arial"/>
                <a:cs typeface="Arial"/>
              </a:rPr>
              <a:t>que</a:t>
            </a:r>
            <a:r>
              <a:rPr sz="1000" spc="-40"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rodea).</a:t>
            </a:r>
            <a:endParaRPr sz="1000">
              <a:latin typeface="Arial"/>
              <a:cs typeface="Arial"/>
            </a:endParaRPr>
          </a:p>
          <a:p>
            <a:pPr marL="12700" marR="6350" algn="just">
              <a:lnSpc>
                <a:spcPts val="1150"/>
              </a:lnSpc>
              <a:spcBef>
                <a:spcPts val="610"/>
              </a:spcBef>
            </a:pPr>
            <a:r>
              <a:rPr sz="1000" spc="-20" dirty="0">
                <a:latin typeface="Arial"/>
                <a:cs typeface="Arial"/>
              </a:rPr>
              <a:t>Cuando </a:t>
            </a:r>
            <a:r>
              <a:rPr sz="1000" spc="-15" dirty="0">
                <a:latin typeface="Arial"/>
                <a:cs typeface="Arial"/>
              </a:rPr>
              <a:t>sea </a:t>
            </a:r>
            <a:r>
              <a:rPr sz="1000" spc="-20" dirty="0">
                <a:latin typeface="Arial"/>
                <a:cs typeface="Arial"/>
              </a:rPr>
              <a:t>necesario suprimir, remover </a:t>
            </a:r>
            <a:r>
              <a:rPr sz="1000" dirty="0">
                <a:latin typeface="Arial"/>
                <a:cs typeface="Arial"/>
              </a:rPr>
              <a:t>o </a:t>
            </a:r>
            <a:r>
              <a:rPr sz="1000" spc="-20" dirty="0">
                <a:latin typeface="Arial"/>
                <a:cs typeface="Arial"/>
              </a:rPr>
              <a:t>desmontar </a:t>
            </a:r>
            <a:r>
              <a:rPr sz="1000" spc="-15" dirty="0">
                <a:latin typeface="Arial"/>
                <a:cs typeface="Arial"/>
              </a:rPr>
              <a:t>las </a:t>
            </a:r>
            <a:r>
              <a:rPr sz="1000" spc="-20" dirty="0">
                <a:latin typeface="Arial"/>
                <a:cs typeface="Arial"/>
              </a:rPr>
              <a:t>barreras, abrir </a:t>
            </a:r>
            <a:r>
              <a:rPr sz="1000" spc="-15" dirty="0">
                <a:latin typeface="Arial"/>
                <a:cs typeface="Arial"/>
              </a:rPr>
              <a:t>las </a:t>
            </a:r>
            <a:r>
              <a:rPr sz="1000" spc="-20" dirty="0">
                <a:latin typeface="Arial"/>
                <a:cs typeface="Arial"/>
              </a:rPr>
              <a:t>envolturas </a:t>
            </a:r>
            <a:r>
              <a:rPr sz="1000" dirty="0">
                <a:latin typeface="Arial"/>
                <a:cs typeface="Arial"/>
              </a:rPr>
              <a:t>o </a:t>
            </a:r>
            <a:r>
              <a:rPr sz="1000" spc="-20" dirty="0">
                <a:latin typeface="Arial"/>
                <a:cs typeface="Arial"/>
              </a:rPr>
              <a:t>quitar </a:t>
            </a:r>
            <a:r>
              <a:rPr sz="1000" spc="-15" dirty="0">
                <a:latin typeface="Arial"/>
                <a:cs typeface="Arial"/>
              </a:rPr>
              <a:t>parte </a:t>
            </a:r>
            <a:r>
              <a:rPr sz="1000" spc="-10" dirty="0">
                <a:latin typeface="Arial"/>
                <a:cs typeface="Arial"/>
              </a:rPr>
              <a:t>de </a:t>
            </a:r>
            <a:r>
              <a:rPr sz="1000" spc="-15" dirty="0">
                <a:latin typeface="Arial"/>
                <a:cs typeface="Arial"/>
              </a:rPr>
              <a:t>las </a:t>
            </a:r>
            <a:r>
              <a:rPr sz="1000" spc="-20" dirty="0">
                <a:latin typeface="Arial"/>
                <a:cs typeface="Arial"/>
              </a:rPr>
              <a:t>mis-  </a:t>
            </a:r>
            <a:r>
              <a:rPr sz="1000" spc="-15" dirty="0">
                <a:latin typeface="Arial"/>
                <a:cs typeface="Arial"/>
              </a:rPr>
              <a:t>mas,</a:t>
            </a:r>
            <a:r>
              <a:rPr sz="1000" spc="-40" dirty="0">
                <a:latin typeface="Arial"/>
                <a:cs typeface="Arial"/>
              </a:rPr>
              <a:t> </a:t>
            </a:r>
            <a:r>
              <a:rPr sz="1000" dirty="0">
                <a:latin typeface="Arial"/>
                <a:cs typeface="Arial"/>
              </a:rPr>
              <a:t>o</a:t>
            </a:r>
            <a:r>
              <a:rPr sz="1000" spc="-40" dirty="0">
                <a:latin typeface="Arial"/>
                <a:cs typeface="Arial"/>
              </a:rPr>
              <a:t> </a:t>
            </a:r>
            <a:r>
              <a:rPr sz="1000" spc="-15" dirty="0">
                <a:latin typeface="Arial"/>
                <a:cs typeface="Arial"/>
              </a:rPr>
              <a:t>tener</a:t>
            </a:r>
            <a:r>
              <a:rPr sz="1000" spc="-40" dirty="0">
                <a:latin typeface="Arial"/>
                <a:cs typeface="Arial"/>
              </a:rPr>
              <a:t> </a:t>
            </a:r>
            <a:r>
              <a:rPr sz="1000" spc="-20" dirty="0">
                <a:latin typeface="Arial"/>
                <a:cs typeface="Arial"/>
              </a:rPr>
              <a:t>acceso</a:t>
            </a:r>
            <a:r>
              <a:rPr sz="1000" spc="-40" dirty="0">
                <a:latin typeface="Arial"/>
                <a:cs typeface="Arial"/>
              </a:rPr>
              <a:t> </a:t>
            </a:r>
            <a:r>
              <a:rPr sz="1000" dirty="0">
                <a:latin typeface="Arial"/>
                <a:cs typeface="Arial"/>
              </a:rPr>
              <a:t>a</a:t>
            </a:r>
            <a:r>
              <a:rPr sz="1000" spc="-40"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partes</a:t>
            </a:r>
            <a:r>
              <a:rPr sz="1000" spc="-40" dirty="0">
                <a:latin typeface="Arial"/>
                <a:cs typeface="Arial"/>
              </a:rPr>
              <a:t> </a:t>
            </a:r>
            <a:r>
              <a:rPr sz="1000" spc="-20" dirty="0">
                <a:latin typeface="Arial"/>
                <a:cs typeface="Arial"/>
              </a:rPr>
              <a:t>activas</a:t>
            </a:r>
            <a:r>
              <a:rPr sz="1000" spc="-40" dirty="0">
                <a:latin typeface="Arial"/>
                <a:cs typeface="Arial"/>
              </a:rPr>
              <a:t> </a:t>
            </a:r>
            <a:r>
              <a:rPr sz="1000" spc="-20" dirty="0">
                <a:latin typeface="Arial"/>
                <a:cs typeface="Arial"/>
              </a:rPr>
              <a:t>peligrosas,</a:t>
            </a:r>
            <a:r>
              <a:rPr sz="1000" spc="-40" dirty="0">
                <a:latin typeface="Arial"/>
                <a:cs typeface="Arial"/>
              </a:rPr>
              <a:t> </a:t>
            </a:r>
            <a:r>
              <a:rPr sz="1000" spc="-15" dirty="0">
                <a:latin typeface="Arial"/>
                <a:cs typeface="Arial"/>
              </a:rPr>
              <a:t>esto</a:t>
            </a:r>
            <a:r>
              <a:rPr sz="1000" spc="-35" dirty="0">
                <a:latin typeface="Arial"/>
                <a:cs typeface="Arial"/>
              </a:rPr>
              <a:t> </a:t>
            </a:r>
            <a:r>
              <a:rPr sz="1000" spc="-15" dirty="0">
                <a:latin typeface="Arial"/>
                <a:cs typeface="Arial"/>
              </a:rPr>
              <a:t>sólo</a:t>
            </a:r>
            <a:r>
              <a:rPr sz="1000" spc="-40" dirty="0">
                <a:latin typeface="Arial"/>
                <a:cs typeface="Arial"/>
              </a:rPr>
              <a:t> </a:t>
            </a:r>
            <a:r>
              <a:rPr sz="1000" spc="-15" dirty="0">
                <a:latin typeface="Arial"/>
                <a:cs typeface="Arial"/>
              </a:rPr>
              <a:t>será</a:t>
            </a:r>
            <a:r>
              <a:rPr sz="1000" spc="-40" dirty="0">
                <a:latin typeface="Arial"/>
                <a:cs typeface="Arial"/>
              </a:rPr>
              <a:t> </a:t>
            </a:r>
            <a:r>
              <a:rPr sz="1000" spc="-20" dirty="0">
                <a:latin typeface="Arial"/>
                <a:cs typeface="Arial"/>
              </a:rPr>
              <a:t>posible:</a:t>
            </a:r>
            <a:endParaRPr sz="1000">
              <a:latin typeface="Arial"/>
              <a:cs typeface="Arial"/>
            </a:endParaRPr>
          </a:p>
          <a:p>
            <a:pPr marL="601345" indent="-229235">
              <a:lnSpc>
                <a:spcPct val="100000"/>
              </a:lnSpc>
              <a:spcBef>
                <a:spcPts val="520"/>
              </a:spcBef>
              <a:buAutoNum type="alphaLcParenR"/>
              <a:tabLst>
                <a:tab pos="601980" algn="l"/>
              </a:tabLst>
            </a:pPr>
            <a:r>
              <a:rPr sz="1000" spc="-10" dirty="0">
                <a:latin typeface="Arial"/>
                <a:cs typeface="Arial"/>
              </a:rPr>
              <a:t>ya</a:t>
            </a:r>
            <a:r>
              <a:rPr sz="1000" spc="-40" dirty="0">
                <a:latin typeface="Arial"/>
                <a:cs typeface="Arial"/>
              </a:rPr>
              <a:t> </a:t>
            </a:r>
            <a:r>
              <a:rPr sz="1000" spc="-15" dirty="0">
                <a:latin typeface="Arial"/>
                <a:cs typeface="Arial"/>
              </a:rPr>
              <a:t>sea</a:t>
            </a:r>
            <a:r>
              <a:rPr sz="1000" spc="-45" dirty="0">
                <a:latin typeface="Arial"/>
                <a:cs typeface="Arial"/>
              </a:rPr>
              <a:t> </a:t>
            </a:r>
            <a:r>
              <a:rPr sz="1000" spc="-15" dirty="0">
                <a:latin typeface="Arial"/>
                <a:cs typeface="Arial"/>
              </a:rPr>
              <a:t>con</a:t>
            </a:r>
            <a:r>
              <a:rPr sz="1000" spc="-40" dirty="0">
                <a:latin typeface="Arial"/>
                <a:cs typeface="Arial"/>
              </a:rPr>
              <a:t> </a:t>
            </a:r>
            <a:r>
              <a:rPr sz="1000" spc="-15" dirty="0">
                <a:latin typeface="Arial"/>
                <a:cs typeface="Arial"/>
              </a:rPr>
              <a:t>ayuda</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una</a:t>
            </a:r>
            <a:r>
              <a:rPr sz="1000" spc="-40" dirty="0">
                <a:latin typeface="Arial"/>
                <a:cs typeface="Arial"/>
              </a:rPr>
              <a:t> </a:t>
            </a:r>
            <a:r>
              <a:rPr sz="1000" spc="-20" dirty="0">
                <a:latin typeface="Arial"/>
                <a:cs typeface="Arial"/>
              </a:rPr>
              <a:t>llave</a:t>
            </a:r>
            <a:r>
              <a:rPr sz="1000" spc="-40" dirty="0">
                <a:latin typeface="Arial"/>
                <a:cs typeface="Arial"/>
              </a:rPr>
              <a:t> </a:t>
            </a:r>
            <a:r>
              <a:rPr sz="1000" dirty="0">
                <a:latin typeface="Arial"/>
                <a:cs typeface="Arial"/>
              </a:rPr>
              <a:t>o</a:t>
            </a:r>
            <a:r>
              <a:rPr sz="1000" spc="-40" dirty="0">
                <a:latin typeface="Arial"/>
                <a:cs typeface="Arial"/>
              </a:rPr>
              <a:t> </a:t>
            </a:r>
            <a:r>
              <a:rPr sz="1000" spc="-20" dirty="0">
                <a:latin typeface="Arial"/>
                <a:cs typeface="Arial"/>
              </a:rPr>
              <a:t>herramienta</a:t>
            </a:r>
            <a:r>
              <a:rPr sz="1000" spc="-40" dirty="0">
                <a:latin typeface="Arial"/>
                <a:cs typeface="Arial"/>
              </a:rPr>
              <a:t> </a:t>
            </a:r>
            <a:r>
              <a:rPr sz="1000" spc="-20" dirty="0">
                <a:latin typeface="Arial"/>
                <a:cs typeface="Arial"/>
              </a:rPr>
              <a:t>especial;</a:t>
            </a:r>
            <a:endParaRPr sz="1000">
              <a:latin typeface="Arial"/>
              <a:cs typeface="Arial"/>
            </a:endParaRPr>
          </a:p>
          <a:p>
            <a:pPr marL="598805" marR="5715" indent="-226695" algn="just">
              <a:lnSpc>
                <a:spcPts val="1150"/>
              </a:lnSpc>
              <a:spcBef>
                <a:spcPts val="635"/>
              </a:spcBef>
              <a:buAutoNum type="alphaLcParenR"/>
              <a:tabLst>
                <a:tab pos="601980" algn="l"/>
              </a:tabLst>
            </a:pPr>
            <a:r>
              <a:rPr sz="1000" dirty="0">
                <a:latin typeface="Arial"/>
                <a:cs typeface="Arial"/>
              </a:rPr>
              <a:t>o </a:t>
            </a:r>
            <a:r>
              <a:rPr sz="1000" spc="-15" dirty="0">
                <a:latin typeface="Arial"/>
                <a:cs typeface="Arial"/>
              </a:rPr>
              <a:t>bien </a:t>
            </a:r>
            <a:r>
              <a:rPr sz="1000" spc="-20" dirty="0">
                <a:latin typeface="Arial"/>
                <a:cs typeface="Arial"/>
              </a:rPr>
              <a:t>desconectando </a:t>
            </a:r>
            <a:r>
              <a:rPr sz="1000" spc="-10" dirty="0">
                <a:latin typeface="Arial"/>
                <a:cs typeface="Arial"/>
              </a:rPr>
              <a:t>la </a:t>
            </a:r>
            <a:r>
              <a:rPr sz="1000" spc="-20" dirty="0">
                <a:latin typeface="Arial"/>
                <a:cs typeface="Arial"/>
              </a:rPr>
              <a:t>tensión </a:t>
            </a:r>
            <a:r>
              <a:rPr sz="1000" spc="-10" dirty="0">
                <a:latin typeface="Arial"/>
                <a:cs typeface="Arial"/>
              </a:rPr>
              <a:t>de </a:t>
            </a:r>
            <a:r>
              <a:rPr sz="1000" spc="-15" dirty="0">
                <a:latin typeface="Arial"/>
                <a:cs typeface="Arial"/>
              </a:rPr>
              <a:t>las </a:t>
            </a:r>
            <a:r>
              <a:rPr sz="1000" spc="-20" dirty="0">
                <a:latin typeface="Arial"/>
                <a:cs typeface="Arial"/>
              </a:rPr>
              <a:t>partes activas protegidas </a:t>
            </a:r>
            <a:r>
              <a:rPr sz="1000" spc="-15" dirty="0">
                <a:latin typeface="Arial"/>
                <a:cs typeface="Arial"/>
              </a:rPr>
              <a:t>por estas </a:t>
            </a:r>
            <a:r>
              <a:rPr sz="1000" spc="-20" dirty="0">
                <a:latin typeface="Arial"/>
                <a:cs typeface="Arial"/>
              </a:rPr>
              <a:t>barreras </a:t>
            </a:r>
            <a:r>
              <a:rPr sz="1000" dirty="0">
                <a:latin typeface="Arial"/>
                <a:cs typeface="Arial"/>
              </a:rPr>
              <a:t>o </a:t>
            </a:r>
            <a:r>
              <a:rPr sz="1000" spc="-20" dirty="0">
                <a:latin typeface="Arial"/>
                <a:cs typeface="Arial"/>
              </a:rPr>
              <a:t>envolventes, no  debiendo </a:t>
            </a:r>
            <a:r>
              <a:rPr sz="1000" spc="-15" dirty="0">
                <a:latin typeface="Arial"/>
                <a:cs typeface="Arial"/>
              </a:rPr>
              <a:t>ser </a:t>
            </a:r>
            <a:r>
              <a:rPr sz="1000" spc="-20" dirty="0">
                <a:latin typeface="Arial"/>
                <a:cs typeface="Arial"/>
              </a:rPr>
              <a:t>posible restablecer </a:t>
            </a:r>
            <a:r>
              <a:rPr sz="1000" spc="-10" dirty="0">
                <a:latin typeface="Arial"/>
                <a:cs typeface="Arial"/>
              </a:rPr>
              <a:t>la </a:t>
            </a:r>
            <a:r>
              <a:rPr sz="1000" spc="-20" dirty="0">
                <a:latin typeface="Arial"/>
                <a:cs typeface="Arial"/>
              </a:rPr>
              <a:t>tensión </a:t>
            </a:r>
            <a:r>
              <a:rPr sz="1000" spc="-10" dirty="0">
                <a:latin typeface="Arial"/>
                <a:cs typeface="Arial"/>
              </a:rPr>
              <a:t>de </a:t>
            </a:r>
            <a:r>
              <a:rPr sz="1000" spc="-20" dirty="0">
                <a:latin typeface="Arial"/>
                <a:cs typeface="Arial"/>
              </a:rPr>
              <a:t>alimentación </a:t>
            </a:r>
            <a:r>
              <a:rPr sz="1000" spc="-15" dirty="0">
                <a:latin typeface="Arial"/>
                <a:cs typeface="Arial"/>
              </a:rPr>
              <a:t>(para </a:t>
            </a:r>
            <a:r>
              <a:rPr sz="1000" spc="-10" dirty="0">
                <a:latin typeface="Arial"/>
                <a:cs typeface="Arial"/>
              </a:rPr>
              <a:t>lo </a:t>
            </a:r>
            <a:r>
              <a:rPr sz="1000" spc="-15" dirty="0">
                <a:latin typeface="Arial"/>
                <a:cs typeface="Arial"/>
              </a:rPr>
              <a:t>cual </a:t>
            </a:r>
            <a:r>
              <a:rPr sz="1000" spc="-10" dirty="0">
                <a:latin typeface="Arial"/>
                <a:cs typeface="Arial"/>
              </a:rPr>
              <a:t>se </a:t>
            </a:r>
            <a:r>
              <a:rPr sz="1000" spc="-20" dirty="0">
                <a:latin typeface="Arial"/>
                <a:cs typeface="Arial"/>
              </a:rPr>
              <a:t>deberán efectuar encla-  vamientos</a:t>
            </a:r>
            <a:r>
              <a:rPr sz="1000" spc="-75" dirty="0">
                <a:latin typeface="Arial"/>
                <a:cs typeface="Arial"/>
              </a:rPr>
              <a:t> </a:t>
            </a:r>
            <a:r>
              <a:rPr sz="1000" spc="-20" dirty="0">
                <a:latin typeface="Arial"/>
                <a:cs typeface="Arial"/>
              </a:rPr>
              <a:t>eléctricos</a:t>
            </a:r>
            <a:r>
              <a:rPr sz="1000" spc="-70" dirty="0">
                <a:latin typeface="Arial"/>
                <a:cs typeface="Arial"/>
              </a:rPr>
              <a:t> </a:t>
            </a:r>
            <a:r>
              <a:rPr sz="1000" dirty="0">
                <a:latin typeface="Arial"/>
                <a:cs typeface="Arial"/>
              </a:rPr>
              <a:t>o</a:t>
            </a:r>
            <a:r>
              <a:rPr sz="1000" spc="-75" dirty="0">
                <a:latin typeface="Arial"/>
                <a:cs typeface="Arial"/>
              </a:rPr>
              <a:t> </a:t>
            </a:r>
            <a:r>
              <a:rPr sz="1000" spc="-20" dirty="0">
                <a:latin typeface="Arial"/>
                <a:cs typeface="Arial"/>
              </a:rPr>
              <a:t>mecánicos)</a:t>
            </a:r>
            <a:r>
              <a:rPr sz="1000" spc="-70" dirty="0">
                <a:latin typeface="Arial"/>
                <a:cs typeface="Arial"/>
              </a:rPr>
              <a:t> </a:t>
            </a:r>
            <a:r>
              <a:rPr sz="1000" spc="-15" dirty="0">
                <a:latin typeface="Arial"/>
                <a:cs typeface="Arial"/>
              </a:rPr>
              <a:t>hasta</a:t>
            </a:r>
            <a:r>
              <a:rPr sz="1000" spc="-70" dirty="0">
                <a:latin typeface="Arial"/>
                <a:cs typeface="Arial"/>
              </a:rPr>
              <a:t> </a:t>
            </a:r>
            <a:r>
              <a:rPr sz="1000" spc="-20" dirty="0">
                <a:latin typeface="Arial"/>
                <a:cs typeface="Arial"/>
              </a:rPr>
              <a:t>después</a:t>
            </a:r>
            <a:r>
              <a:rPr sz="1000" spc="-75" dirty="0">
                <a:latin typeface="Arial"/>
                <a:cs typeface="Arial"/>
              </a:rPr>
              <a:t> </a:t>
            </a:r>
            <a:r>
              <a:rPr sz="1000" spc="-10" dirty="0">
                <a:latin typeface="Arial"/>
                <a:cs typeface="Arial"/>
              </a:rPr>
              <a:t>de</a:t>
            </a:r>
            <a:r>
              <a:rPr sz="1000" spc="-70" dirty="0">
                <a:latin typeface="Arial"/>
                <a:cs typeface="Arial"/>
              </a:rPr>
              <a:t> </a:t>
            </a:r>
            <a:r>
              <a:rPr sz="1000" spc="-15" dirty="0">
                <a:latin typeface="Arial"/>
                <a:cs typeface="Arial"/>
              </a:rPr>
              <a:t>haber</a:t>
            </a:r>
            <a:r>
              <a:rPr sz="1000" spc="-70" dirty="0">
                <a:latin typeface="Arial"/>
                <a:cs typeface="Arial"/>
              </a:rPr>
              <a:t> </a:t>
            </a:r>
            <a:r>
              <a:rPr sz="1000" spc="-20" dirty="0">
                <a:latin typeface="Arial"/>
                <a:cs typeface="Arial"/>
              </a:rPr>
              <a:t>vuelto</a:t>
            </a:r>
            <a:r>
              <a:rPr sz="1000" spc="-75" dirty="0">
                <a:latin typeface="Arial"/>
                <a:cs typeface="Arial"/>
              </a:rPr>
              <a:t> </a:t>
            </a:r>
            <a:r>
              <a:rPr sz="1000" dirty="0">
                <a:latin typeface="Arial"/>
                <a:cs typeface="Arial"/>
              </a:rPr>
              <a:t>a</a:t>
            </a:r>
            <a:r>
              <a:rPr sz="1000" spc="-70" dirty="0">
                <a:latin typeface="Arial"/>
                <a:cs typeface="Arial"/>
              </a:rPr>
              <a:t> </a:t>
            </a:r>
            <a:r>
              <a:rPr sz="1000" spc="-20" dirty="0">
                <a:latin typeface="Arial"/>
                <a:cs typeface="Arial"/>
              </a:rPr>
              <a:t>colocar</a:t>
            </a:r>
            <a:r>
              <a:rPr sz="1000" spc="-70" dirty="0">
                <a:latin typeface="Arial"/>
                <a:cs typeface="Arial"/>
              </a:rPr>
              <a:t> </a:t>
            </a:r>
            <a:r>
              <a:rPr sz="1000" spc="-15" dirty="0">
                <a:latin typeface="Arial"/>
                <a:cs typeface="Arial"/>
              </a:rPr>
              <a:t>las</a:t>
            </a:r>
            <a:r>
              <a:rPr sz="1000" spc="-75" dirty="0">
                <a:latin typeface="Arial"/>
                <a:cs typeface="Arial"/>
              </a:rPr>
              <a:t> </a:t>
            </a:r>
            <a:r>
              <a:rPr sz="1000" spc="-20" dirty="0">
                <a:latin typeface="Arial"/>
                <a:cs typeface="Arial"/>
              </a:rPr>
              <a:t>barreras</a:t>
            </a:r>
            <a:r>
              <a:rPr sz="1000" spc="-70" dirty="0">
                <a:latin typeface="Arial"/>
                <a:cs typeface="Arial"/>
              </a:rPr>
              <a:t> </a:t>
            </a:r>
            <a:r>
              <a:rPr sz="1000" dirty="0">
                <a:latin typeface="Arial"/>
                <a:cs typeface="Arial"/>
              </a:rPr>
              <a:t>o</a:t>
            </a:r>
            <a:r>
              <a:rPr sz="1000" spc="-65" dirty="0">
                <a:latin typeface="Arial"/>
                <a:cs typeface="Arial"/>
              </a:rPr>
              <a:t> </a:t>
            </a:r>
            <a:r>
              <a:rPr sz="1000" spc="-20" dirty="0">
                <a:latin typeface="Arial"/>
                <a:cs typeface="Arial"/>
              </a:rPr>
              <a:t>envolventes,  partes</a:t>
            </a:r>
            <a:r>
              <a:rPr sz="1000" spc="-40" dirty="0">
                <a:latin typeface="Arial"/>
                <a:cs typeface="Arial"/>
              </a:rPr>
              <a:t> </a:t>
            </a:r>
            <a:r>
              <a:rPr sz="1000" spc="-10" dirty="0">
                <a:latin typeface="Arial"/>
                <a:cs typeface="Arial"/>
              </a:rPr>
              <a:t>de</a:t>
            </a:r>
            <a:r>
              <a:rPr sz="1000" spc="-40"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envoltura</a:t>
            </a:r>
            <a:r>
              <a:rPr sz="1000" spc="-40" dirty="0">
                <a:latin typeface="Arial"/>
                <a:cs typeface="Arial"/>
              </a:rPr>
              <a:t> </a:t>
            </a:r>
            <a:r>
              <a:rPr sz="1000" spc="-15" dirty="0">
                <a:latin typeface="Arial"/>
                <a:cs typeface="Arial"/>
              </a:rPr>
              <a:t>que</a:t>
            </a:r>
            <a:r>
              <a:rPr sz="1000" spc="-35" dirty="0">
                <a:latin typeface="Arial"/>
                <a:cs typeface="Arial"/>
              </a:rPr>
              <a:t> </a:t>
            </a:r>
            <a:r>
              <a:rPr sz="1000" spc="-15" dirty="0">
                <a:latin typeface="Arial"/>
                <a:cs typeface="Arial"/>
              </a:rPr>
              <a:t>hayan</a:t>
            </a:r>
            <a:r>
              <a:rPr sz="1000" spc="-40" dirty="0">
                <a:latin typeface="Arial"/>
                <a:cs typeface="Arial"/>
              </a:rPr>
              <a:t> </a:t>
            </a:r>
            <a:r>
              <a:rPr sz="1000" spc="-15" dirty="0">
                <a:latin typeface="Arial"/>
                <a:cs typeface="Arial"/>
              </a:rPr>
              <a:t>sido</a:t>
            </a:r>
            <a:r>
              <a:rPr sz="1000" spc="-35" dirty="0">
                <a:latin typeface="Arial"/>
                <a:cs typeface="Arial"/>
              </a:rPr>
              <a:t> </a:t>
            </a:r>
            <a:r>
              <a:rPr sz="1000" spc="-20" dirty="0">
                <a:latin typeface="Arial"/>
                <a:cs typeface="Arial"/>
              </a:rPr>
              <a:t>desmontadas</a:t>
            </a:r>
            <a:r>
              <a:rPr sz="1000" spc="-40" dirty="0">
                <a:latin typeface="Arial"/>
                <a:cs typeface="Arial"/>
              </a:rPr>
              <a:t> </a:t>
            </a:r>
            <a:r>
              <a:rPr sz="1000" dirty="0">
                <a:latin typeface="Arial"/>
                <a:cs typeface="Arial"/>
              </a:rPr>
              <a:t>o</a:t>
            </a:r>
            <a:r>
              <a:rPr sz="1000" spc="-40" dirty="0">
                <a:latin typeface="Arial"/>
                <a:cs typeface="Arial"/>
              </a:rPr>
              <a:t> </a:t>
            </a:r>
            <a:r>
              <a:rPr sz="1000" spc="-20" dirty="0">
                <a:latin typeface="Arial"/>
                <a:cs typeface="Arial"/>
              </a:rPr>
              <a:t>después</a:t>
            </a:r>
            <a:r>
              <a:rPr sz="1000" spc="-35" dirty="0">
                <a:latin typeface="Arial"/>
                <a:cs typeface="Arial"/>
              </a:rPr>
              <a:t> </a:t>
            </a:r>
            <a:r>
              <a:rPr sz="1000" spc="-15" dirty="0">
                <a:latin typeface="Arial"/>
                <a:cs typeface="Arial"/>
              </a:rPr>
              <a:t>del</a:t>
            </a:r>
            <a:r>
              <a:rPr sz="1000" spc="-40" dirty="0">
                <a:latin typeface="Arial"/>
                <a:cs typeface="Arial"/>
              </a:rPr>
              <a:t> </a:t>
            </a:r>
            <a:r>
              <a:rPr sz="1000" spc="-20" dirty="0">
                <a:latin typeface="Arial"/>
                <a:cs typeface="Arial"/>
              </a:rPr>
              <a:t>cierre</a:t>
            </a:r>
            <a:r>
              <a:rPr sz="1000" spc="-35"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puertas.</a:t>
            </a:r>
            <a:endParaRPr sz="1000">
              <a:latin typeface="Arial"/>
              <a:cs typeface="Arial"/>
            </a:endParaRPr>
          </a:p>
          <a:p>
            <a:pPr marL="598805" marR="5715" indent="-226695" algn="just">
              <a:lnSpc>
                <a:spcPts val="1150"/>
              </a:lnSpc>
              <a:spcBef>
                <a:spcPts val="605"/>
              </a:spcBef>
              <a:buAutoNum type="alphaLcParenR"/>
              <a:tabLst>
                <a:tab pos="601345" algn="l"/>
              </a:tabLst>
            </a:pPr>
            <a:r>
              <a:rPr sz="1000" dirty="0">
                <a:latin typeface="Arial"/>
                <a:cs typeface="Arial"/>
              </a:rPr>
              <a:t>o </a:t>
            </a:r>
            <a:r>
              <a:rPr sz="1000" spc="-15" dirty="0">
                <a:latin typeface="Arial"/>
                <a:cs typeface="Arial"/>
              </a:rPr>
              <a:t>bien </a:t>
            </a:r>
            <a:r>
              <a:rPr sz="1000" spc="-10" dirty="0">
                <a:latin typeface="Arial"/>
                <a:cs typeface="Arial"/>
              </a:rPr>
              <a:t>si se </a:t>
            </a:r>
            <a:r>
              <a:rPr sz="1000" spc="-20" dirty="0">
                <a:latin typeface="Arial"/>
                <a:cs typeface="Arial"/>
              </a:rPr>
              <a:t>intercala </a:t>
            </a:r>
            <a:r>
              <a:rPr sz="1000" spc="-15" dirty="0">
                <a:latin typeface="Arial"/>
                <a:cs typeface="Arial"/>
              </a:rPr>
              <a:t>una </a:t>
            </a:r>
            <a:r>
              <a:rPr sz="1000" spc="-20" dirty="0">
                <a:latin typeface="Arial"/>
                <a:cs typeface="Arial"/>
              </a:rPr>
              <a:t>segunda barrera </a:t>
            </a:r>
            <a:r>
              <a:rPr sz="1000" spc="-15" dirty="0">
                <a:latin typeface="Arial"/>
                <a:cs typeface="Arial"/>
              </a:rPr>
              <a:t>que posea por </a:t>
            </a:r>
            <a:r>
              <a:rPr sz="1000" spc="-10" dirty="0">
                <a:latin typeface="Arial"/>
                <a:cs typeface="Arial"/>
              </a:rPr>
              <a:t>lo </a:t>
            </a:r>
            <a:r>
              <a:rPr sz="1000" spc="-15" dirty="0">
                <a:latin typeface="Arial"/>
                <a:cs typeface="Arial"/>
              </a:rPr>
              <a:t>menos </a:t>
            </a:r>
            <a:r>
              <a:rPr sz="1000" spc="-10" dirty="0">
                <a:latin typeface="Arial"/>
                <a:cs typeface="Arial"/>
              </a:rPr>
              <a:t>el </a:t>
            </a:r>
            <a:r>
              <a:rPr sz="1000" spc="-15" dirty="0">
                <a:latin typeface="Arial"/>
                <a:cs typeface="Arial"/>
              </a:rPr>
              <a:t>grado </a:t>
            </a:r>
            <a:r>
              <a:rPr sz="1000" spc="-10" dirty="0">
                <a:latin typeface="Arial"/>
                <a:cs typeface="Arial"/>
              </a:rPr>
              <a:t>de </a:t>
            </a:r>
            <a:r>
              <a:rPr sz="1000" spc="-20" dirty="0">
                <a:latin typeface="Arial"/>
                <a:cs typeface="Arial"/>
              </a:rPr>
              <a:t>protección </a:t>
            </a:r>
            <a:r>
              <a:rPr sz="1000" spc="-15" dirty="0">
                <a:latin typeface="Arial"/>
                <a:cs typeface="Arial"/>
              </a:rPr>
              <a:t>IP2X </a:t>
            </a:r>
            <a:r>
              <a:rPr sz="1000" dirty="0">
                <a:latin typeface="Arial"/>
                <a:cs typeface="Arial"/>
              </a:rPr>
              <a:t>o  </a:t>
            </a:r>
            <a:r>
              <a:rPr sz="1000" spc="-20" dirty="0">
                <a:latin typeface="Arial"/>
                <a:cs typeface="Arial"/>
              </a:rPr>
              <a:t>IPXXB, </a:t>
            </a:r>
            <a:r>
              <a:rPr sz="1000" spc="-10" dirty="0">
                <a:latin typeface="Arial"/>
                <a:cs typeface="Arial"/>
              </a:rPr>
              <a:t>la </a:t>
            </a:r>
            <a:r>
              <a:rPr sz="1000" spc="-15" dirty="0">
                <a:latin typeface="Arial"/>
                <a:cs typeface="Arial"/>
              </a:rPr>
              <a:t>cual sólo pueda </a:t>
            </a:r>
            <a:r>
              <a:rPr sz="1000" spc="-20" dirty="0">
                <a:latin typeface="Arial"/>
                <a:cs typeface="Arial"/>
              </a:rPr>
              <a:t>retirarse </a:t>
            </a:r>
            <a:r>
              <a:rPr sz="1000" spc="-15" dirty="0">
                <a:latin typeface="Arial"/>
                <a:cs typeface="Arial"/>
              </a:rPr>
              <a:t>con ayuda </a:t>
            </a:r>
            <a:r>
              <a:rPr sz="1000" spc="-10" dirty="0">
                <a:latin typeface="Arial"/>
                <a:cs typeface="Arial"/>
              </a:rPr>
              <a:t>de </a:t>
            </a:r>
            <a:r>
              <a:rPr sz="1000" spc="-15" dirty="0">
                <a:latin typeface="Arial"/>
                <a:cs typeface="Arial"/>
              </a:rPr>
              <a:t>una </a:t>
            </a:r>
            <a:r>
              <a:rPr sz="1000" spc="-20" dirty="0">
                <a:latin typeface="Arial"/>
                <a:cs typeface="Arial"/>
              </a:rPr>
              <a:t>llave </a:t>
            </a:r>
            <a:r>
              <a:rPr sz="1000" dirty="0">
                <a:latin typeface="Arial"/>
                <a:cs typeface="Arial"/>
              </a:rPr>
              <a:t>o </a:t>
            </a:r>
            <a:r>
              <a:rPr sz="1000" spc="-10" dirty="0">
                <a:latin typeface="Arial"/>
                <a:cs typeface="Arial"/>
              </a:rPr>
              <a:t>de </a:t>
            </a:r>
            <a:r>
              <a:rPr sz="1000" spc="-15" dirty="0">
                <a:latin typeface="Arial"/>
                <a:cs typeface="Arial"/>
              </a:rPr>
              <a:t>una </a:t>
            </a:r>
            <a:r>
              <a:rPr sz="1000" spc="-20" dirty="0">
                <a:latin typeface="Arial"/>
                <a:cs typeface="Arial"/>
              </a:rPr>
              <a:t>herramienta </a:t>
            </a:r>
            <a:r>
              <a:rPr sz="1000" dirty="0">
                <a:latin typeface="Arial"/>
                <a:cs typeface="Arial"/>
              </a:rPr>
              <a:t>y </a:t>
            </a:r>
            <a:r>
              <a:rPr sz="1000" spc="-15" dirty="0">
                <a:latin typeface="Arial"/>
                <a:cs typeface="Arial"/>
              </a:rPr>
              <a:t>que </a:t>
            </a:r>
            <a:r>
              <a:rPr sz="1000" spc="-20" dirty="0">
                <a:latin typeface="Arial"/>
                <a:cs typeface="Arial"/>
              </a:rPr>
              <a:t>impida todo  contacto </a:t>
            </a:r>
            <a:r>
              <a:rPr sz="1000" spc="-15" dirty="0">
                <a:latin typeface="Arial"/>
                <a:cs typeface="Arial"/>
              </a:rPr>
              <a:t>con las </a:t>
            </a:r>
            <a:r>
              <a:rPr sz="1000" spc="-20" dirty="0">
                <a:latin typeface="Arial"/>
                <a:cs typeface="Arial"/>
              </a:rPr>
              <a:t>partes</a:t>
            </a:r>
            <a:r>
              <a:rPr sz="1000" spc="-114" dirty="0">
                <a:latin typeface="Arial"/>
                <a:cs typeface="Arial"/>
              </a:rPr>
              <a:t> </a:t>
            </a:r>
            <a:r>
              <a:rPr sz="1000" spc="-20" dirty="0">
                <a:latin typeface="Arial"/>
                <a:cs typeface="Arial"/>
              </a:rPr>
              <a:t>activas.</a:t>
            </a:r>
            <a:endParaRPr sz="1000">
              <a:latin typeface="Arial"/>
              <a:cs typeface="Arial"/>
            </a:endParaRPr>
          </a:p>
          <a:p>
            <a:pPr marL="593725" lvl="3" indent="-581660" algn="just">
              <a:lnSpc>
                <a:spcPct val="100000"/>
              </a:lnSpc>
              <a:spcBef>
                <a:spcPts val="850"/>
              </a:spcBef>
              <a:buSzPct val="90000"/>
              <a:buAutoNum type="arabicPeriod" startAt="3"/>
              <a:tabLst>
                <a:tab pos="594360" algn="l"/>
              </a:tabLst>
            </a:pPr>
            <a:r>
              <a:rPr sz="1000" b="1" dirty="0">
                <a:latin typeface="Arial"/>
                <a:cs typeface="Arial"/>
              </a:rPr>
              <a:t>: </a:t>
            </a:r>
            <a:r>
              <a:rPr sz="1000" b="1" spc="-20" dirty="0">
                <a:latin typeface="Arial"/>
                <a:cs typeface="Arial"/>
              </a:rPr>
              <a:t>Protección parcial contra </a:t>
            </a:r>
            <a:r>
              <a:rPr sz="1000" b="1" spc="-15" dirty="0">
                <a:latin typeface="Arial"/>
                <a:cs typeface="Arial"/>
              </a:rPr>
              <a:t>los </a:t>
            </a:r>
            <a:r>
              <a:rPr sz="1000" b="1" spc="-20" dirty="0">
                <a:latin typeface="Arial"/>
                <a:cs typeface="Arial"/>
              </a:rPr>
              <a:t>contactos directos </a:t>
            </a:r>
            <a:r>
              <a:rPr sz="1000" b="1" spc="-15" dirty="0">
                <a:latin typeface="Arial"/>
                <a:cs typeface="Arial"/>
              </a:rPr>
              <a:t>por </a:t>
            </a:r>
            <a:r>
              <a:rPr sz="1000" b="1" spc="-20" dirty="0">
                <a:latin typeface="Arial"/>
                <a:cs typeface="Arial"/>
              </a:rPr>
              <a:t>puesta </a:t>
            </a:r>
            <a:r>
              <a:rPr sz="1000" b="1" spc="-15" dirty="0">
                <a:latin typeface="Arial"/>
                <a:cs typeface="Arial"/>
              </a:rPr>
              <a:t>fuera </a:t>
            </a:r>
            <a:r>
              <a:rPr sz="1000" b="1" spc="-10" dirty="0">
                <a:latin typeface="Arial"/>
                <a:cs typeface="Arial"/>
              </a:rPr>
              <a:t>de</a:t>
            </a:r>
            <a:r>
              <a:rPr sz="1000" b="1" spc="15" dirty="0">
                <a:latin typeface="Arial"/>
                <a:cs typeface="Arial"/>
              </a:rPr>
              <a:t> </a:t>
            </a:r>
            <a:r>
              <a:rPr sz="1000" b="1" spc="-20" dirty="0">
                <a:latin typeface="Arial"/>
                <a:cs typeface="Arial"/>
              </a:rPr>
              <a:t>alcance</a:t>
            </a:r>
            <a:endParaRPr sz="1000">
              <a:latin typeface="Arial"/>
              <a:cs typeface="Arial"/>
            </a:endParaRPr>
          </a:p>
          <a:p>
            <a:pPr marL="372745" marR="5080" indent="-360680" algn="just">
              <a:lnSpc>
                <a:spcPts val="919"/>
              </a:lnSpc>
              <a:spcBef>
                <a:spcPts val="620"/>
              </a:spcBef>
            </a:pPr>
            <a:r>
              <a:rPr sz="800" spc="-5" dirty="0">
                <a:latin typeface="Arial"/>
                <a:cs typeface="Arial"/>
              </a:rPr>
              <a:t>Nota 1: La protección parcial por puesta fuera de alcance por alejamiento sólo </a:t>
            </a:r>
            <a:r>
              <a:rPr sz="800" dirty="0">
                <a:latin typeface="Arial"/>
                <a:cs typeface="Arial"/>
              </a:rPr>
              <a:t>está </a:t>
            </a:r>
            <a:r>
              <a:rPr sz="800" spc="-5" dirty="0">
                <a:latin typeface="Arial"/>
                <a:cs typeface="Arial"/>
              </a:rPr>
              <a:t>permitida para impedir que las personas </a:t>
            </a:r>
            <a:r>
              <a:rPr sz="800" dirty="0">
                <a:latin typeface="Arial"/>
                <a:cs typeface="Arial"/>
              </a:rPr>
              <a:t>instruidas </a:t>
            </a:r>
            <a:r>
              <a:rPr sz="800" spc="-5" dirty="0">
                <a:latin typeface="Arial"/>
                <a:cs typeface="Arial"/>
              </a:rPr>
              <a:t>o  calificadas eléctricamente, BA4 y BA5 respectivamente, tomen contacto no intencional o fortuito con las partes activas pero no  está permitida para proteger a las personas que desconocen los riesgos eléctricos (calificación BA1, BA2 y BA3 de esta  Reglamentación). Por lo expuesto, esta es una medida de protección parcial contra </a:t>
            </a:r>
            <a:r>
              <a:rPr sz="800" dirty="0">
                <a:latin typeface="Arial"/>
                <a:cs typeface="Arial"/>
              </a:rPr>
              <a:t>los </a:t>
            </a:r>
            <a:r>
              <a:rPr sz="800" spc="-5" dirty="0">
                <a:latin typeface="Arial"/>
                <a:cs typeface="Arial"/>
              </a:rPr>
              <a:t>contactos directos. Ver por ejemplo  410.3.4.10, 410.3.4.11 y 410.3.4.12 del Capítulo 41 de esta</a:t>
            </a:r>
            <a:r>
              <a:rPr sz="800" spc="45" dirty="0">
                <a:latin typeface="Arial"/>
                <a:cs typeface="Arial"/>
              </a:rPr>
              <a:t> </a:t>
            </a:r>
            <a:r>
              <a:rPr sz="800" spc="-5" dirty="0">
                <a:latin typeface="Arial"/>
                <a:cs typeface="Arial"/>
              </a:rPr>
              <a:t>Reglamentación.</a:t>
            </a:r>
            <a:endParaRPr sz="800">
              <a:latin typeface="Arial"/>
              <a:cs typeface="Arial"/>
            </a:endParaRPr>
          </a:p>
          <a:p>
            <a:pPr marL="372745" marR="5715" indent="-360680" algn="just">
              <a:lnSpc>
                <a:spcPts val="919"/>
              </a:lnSpc>
              <a:spcBef>
                <a:spcPts val="590"/>
              </a:spcBef>
            </a:pPr>
            <a:r>
              <a:rPr sz="800" spc="-5" dirty="0">
                <a:latin typeface="Arial"/>
                <a:cs typeface="Arial"/>
              </a:rPr>
              <a:t>Nota 2: Esta medida de protección, que no asegura una protección completa contra los contactos directos, se encuentra limitada en su  aplicación a los recintos de servicio </a:t>
            </a:r>
            <a:r>
              <a:rPr sz="800" dirty="0">
                <a:latin typeface="Arial"/>
                <a:cs typeface="Arial"/>
              </a:rPr>
              <a:t>eléctrico, </a:t>
            </a:r>
            <a:r>
              <a:rPr sz="800" spc="-5" dirty="0">
                <a:latin typeface="Arial"/>
                <a:cs typeface="Arial"/>
              </a:rPr>
              <a:t>por lo que está permitida sólo en esos lugares y a los que deben tener acceso </a:t>
            </a:r>
            <a:r>
              <a:rPr sz="800" spc="-10" dirty="0">
                <a:latin typeface="Arial"/>
                <a:cs typeface="Arial"/>
              </a:rPr>
              <a:t>ex-  </a:t>
            </a:r>
            <a:r>
              <a:rPr sz="800" spc="-5" dirty="0">
                <a:latin typeface="Arial"/>
                <a:cs typeface="Arial"/>
              </a:rPr>
              <a:t>clusivo, y de acuerdo con las instrucciones de operación, personas eléctricamente instruidas, BA4, o calificadas, BA5, y si son  cumplidas en forma simultánea las condiciones indicadas en 410.3.4.10 del </a:t>
            </a:r>
            <a:r>
              <a:rPr sz="800" dirty="0">
                <a:latin typeface="Arial"/>
                <a:cs typeface="Arial"/>
              </a:rPr>
              <a:t>Capítulo </a:t>
            </a:r>
            <a:r>
              <a:rPr sz="800" spc="-5" dirty="0">
                <a:latin typeface="Arial"/>
                <a:cs typeface="Arial"/>
              </a:rPr>
              <a:t>41 de esta</a:t>
            </a:r>
            <a:r>
              <a:rPr sz="800" spc="150" dirty="0">
                <a:latin typeface="Arial"/>
                <a:cs typeface="Arial"/>
              </a:rPr>
              <a:t> </a:t>
            </a:r>
            <a:r>
              <a:rPr sz="800" spc="-5" dirty="0">
                <a:latin typeface="Arial"/>
                <a:cs typeface="Arial"/>
              </a:rPr>
              <a:t>Reglamentación.</a:t>
            </a:r>
            <a:endParaRPr sz="800">
              <a:latin typeface="Arial"/>
              <a:cs typeface="Arial"/>
            </a:endParaRPr>
          </a:p>
          <a:p>
            <a:pPr marL="372745" algn="just">
              <a:lnSpc>
                <a:spcPts val="865"/>
              </a:lnSpc>
            </a:pPr>
            <a:r>
              <a:rPr sz="800" spc="-5" dirty="0">
                <a:latin typeface="Arial"/>
                <a:cs typeface="Arial"/>
              </a:rPr>
              <a:t>En</a:t>
            </a:r>
            <a:r>
              <a:rPr sz="800" spc="25" dirty="0">
                <a:latin typeface="Arial"/>
                <a:cs typeface="Arial"/>
              </a:rPr>
              <a:t> </a:t>
            </a:r>
            <a:r>
              <a:rPr sz="800" spc="-5" dirty="0">
                <a:latin typeface="Arial"/>
                <a:cs typeface="Arial"/>
              </a:rPr>
              <a:t>lo</a:t>
            </a:r>
            <a:r>
              <a:rPr sz="800" spc="25" dirty="0">
                <a:latin typeface="Arial"/>
                <a:cs typeface="Arial"/>
              </a:rPr>
              <a:t> </a:t>
            </a:r>
            <a:r>
              <a:rPr sz="800" spc="-5" dirty="0">
                <a:latin typeface="Arial"/>
                <a:cs typeface="Arial"/>
              </a:rPr>
              <a:t>que</a:t>
            </a:r>
            <a:r>
              <a:rPr sz="800" spc="25" dirty="0">
                <a:latin typeface="Arial"/>
                <a:cs typeface="Arial"/>
              </a:rPr>
              <a:t> </a:t>
            </a:r>
            <a:r>
              <a:rPr sz="800" spc="-5" dirty="0">
                <a:latin typeface="Arial"/>
                <a:cs typeface="Arial"/>
              </a:rPr>
              <a:t>respecta</a:t>
            </a:r>
            <a:r>
              <a:rPr sz="800" spc="25" dirty="0">
                <a:latin typeface="Arial"/>
                <a:cs typeface="Arial"/>
              </a:rPr>
              <a:t> </a:t>
            </a:r>
            <a:r>
              <a:rPr sz="800" spc="-5" dirty="0">
                <a:latin typeface="Arial"/>
                <a:cs typeface="Arial"/>
              </a:rPr>
              <a:t>a</a:t>
            </a:r>
            <a:r>
              <a:rPr sz="800" spc="25" dirty="0">
                <a:latin typeface="Arial"/>
                <a:cs typeface="Arial"/>
              </a:rPr>
              <a:t> </a:t>
            </a:r>
            <a:r>
              <a:rPr sz="800" spc="-5" dirty="0">
                <a:latin typeface="Arial"/>
                <a:cs typeface="Arial"/>
              </a:rPr>
              <a:t>las</a:t>
            </a:r>
            <a:r>
              <a:rPr sz="800" spc="25" dirty="0">
                <a:latin typeface="Arial"/>
                <a:cs typeface="Arial"/>
              </a:rPr>
              <a:t> </a:t>
            </a:r>
            <a:r>
              <a:rPr sz="800" spc="-5" dirty="0">
                <a:latin typeface="Arial"/>
                <a:cs typeface="Arial"/>
              </a:rPr>
              <a:t>líneas</a:t>
            </a:r>
            <a:r>
              <a:rPr sz="800" spc="25" dirty="0">
                <a:latin typeface="Arial"/>
                <a:cs typeface="Arial"/>
              </a:rPr>
              <a:t> </a:t>
            </a:r>
            <a:r>
              <a:rPr sz="800" spc="-5" dirty="0">
                <a:latin typeface="Arial"/>
                <a:cs typeface="Arial"/>
              </a:rPr>
              <a:t>eléctricas</a:t>
            </a:r>
            <a:r>
              <a:rPr sz="800" spc="35" dirty="0">
                <a:latin typeface="Arial"/>
                <a:cs typeface="Arial"/>
              </a:rPr>
              <a:t> </a:t>
            </a:r>
            <a:r>
              <a:rPr sz="800" spc="-5" dirty="0">
                <a:latin typeface="Arial"/>
                <a:cs typeface="Arial"/>
              </a:rPr>
              <a:t>aéreas</a:t>
            </a:r>
            <a:r>
              <a:rPr sz="800" spc="25" dirty="0">
                <a:latin typeface="Arial"/>
                <a:cs typeface="Arial"/>
              </a:rPr>
              <a:t> </a:t>
            </a:r>
            <a:r>
              <a:rPr sz="800" spc="-5" dirty="0">
                <a:latin typeface="Arial"/>
                <a:cs typeface="Arial"/>
              </a:rPr>
              <a:t>se</a:t>
            </a:r>
            <a:r>
              <a:rPr sz="800" spc="25" dirty="0">
                <a:latin typeface="Arial"/>
                <a:cs typeface="Arial"/>
              </a:rPr>
              <a:t> </a:t>
            </a:r>
            <a:r>
              <a:rPr sz="800" spc="-5" dirty="0">
                <a:latin typeface="Arial"/>
                <a:cs typeface="Arial"/>
              </a:rPr>
              <a:t>debe</a:t>
            </a:r>
            <a:r>
              <a:rPr sz="800" spc="25" dirty="0">
                <a:latin typeface="Arial"/>
                <a:cs typeface="Arial"/>
              </a:rPr>
              <a:t> </a:t>
            </a:r>
            <a:r>
              <a:rPr sz="800" spc="-5" dirty="0">
                <a:latin typeface="Arial"/>
                <a:cs typeface="Arial"/>
              </a:rPr>
              <a:t>respetar</a:t>
            </a:r>
            <a:r>
              <a:rPr sz="800" spc="30" dirty="0">
                <a:latin typeface="Arial"/>
                <a:cs typeface="Arial"/>
              </a:rPr>
              <a:t> </a:t>
            </a:r>
            <a:r>
              <a:rPr sz="800" spc="-5" dirty="0">
                <a:latin typeface="Arial"/>
                <a:cs typeface="Arial"/>
              </a:rPr>
              <a:t>lo</a:t>
            </a:r>
            <a:r>
              <a:rPr sz="800" spc="30" dirty="0">
                <a:latin typeface="Arial"/>
                <a:cs typeface="Arial"/>
              </a:rPr>
              <a:t> </a:t>
            </a:r>
            <a:r>
              <a:rPr sz="800" spc="-5" dirty="0">
                <a:latin typeface="Arial"/>
                <a:cs typeface="Arial"/>
              </a:rPr>
              <a:t>establecido</a:t>
            </a:r>
            <a:r>
              <a:rPr sz="800" spc="35" dirty="0">
                <a:latin typeface="Arial"/>
                <a:cs typeface="Arial"/>
              </a:rPr>
              <a:t> </a:t>
            </a:r>
            <a:r>
              <a:rPr sz="800" spc="-5" dirty="0">
                <a:latin typeface="Arial"/>
                <a:cs typeface="Arial"/>
              </a:rPr>
              <a:t>en</a:t>
            </a:r>
            <a:r>
              <a:rPr sz="800" spc="40" dirty="0">
                <a:latin typeface="Arial"/>
                <a:cs typeface="Arial"/>
              </a:rPr>
              <a:t> </a:t>
            </a:r>
            <a:r>
              <a:rPr sz="800" spc="-5" dirty="0">
                <a:latin typeface="Arial"/>
                <a:cs typeface="Arial"/>
              </a:rPr>
              <a:t>la</a:t>
            </a:r>
            <a:r>
              <a:rPr sz="800" spc="30" dirty="0">
                <a:latin typeface="Arial"/>
                <a:cs typeface="Arial"/>
              </a:rPr>
              <a:t> </a:t>
            </a:r>
            <a:r>
              <a:rPr sz="800" spc="-5" dirty="0">
                <a:latin typeface="Arial"/>
                <a:cs typeface="Arial"/>
              </a:rPr>
              <a:t>Reglamentación</a:t>
            </a:r>
            <a:r>
              <a:rPr sz="800" spc="30" dirty="0">
                <a:latin typeface="Arial"/>
                <a:cs typeface="Arial"/>
              </a:rPr>
              <a:t> </a:t>
            </a:r>
            <a:r>
              <a:rPr sz="800" spc="-5" dirty="0">
                <a:latin typeface="Arial"/>
                <a:cs typeface="Arial"/>
              </a:rPr>
              <a:t>de</a:t>
            </a:r>
            <a:r>
              <a:rPr sz="800" spc="30" dirty="0">
                <a:latin typeface="Arial"/>
                <a:cs typeface="Arial"/>
              </a:rPr>
              <a:t> </a:t>
            </a:r>
            <a:r>
              <a:rPr sz="800" spc="-5" dirty="0">
                <a:latin typeface="Arial"/>
                <a:cs typeface="Arial"/>
              </a:rPr>
              <a:t>Líneas</a:t>
            </a:r>
            <a:r>
              <a:rPr sz="800" spc="30" dirty="0">
                <a:latin typeface="Arial"/>
                <a:cs typeface="Arial"/>
              </a:rPr>
              <a:t> </a:t>
            </a:r>
            <a:r>
              <a:rPr sz="800" spc="-5" dirty="0">
                <a:latin typeface="Arial"/>
                <a:cs typeface="Arial"/>
              </a:rPr>
              <a:t>Aéreas</a:t>
            </a:r>
            <a:r>
              <a:rPr sz="800" spc="30" dirty="0">
                <a:latin typeface="Arial"/>
                <a:cs typeface="Arial"/>
              </a:rPr>
              <a:t> </a:t>
            </a:r>
            <a:r>
              <a:rPr sz="800" spc="-5" dirty="0">
                <a:latin typeface="Arial"/>
                <a:cs typeface="Arial"/>
              </a:rPr>
              <a:t>Exte-</a:t>
            </a:r>
            <a:endParaRPr sz="800">
              <a:latin typeface="Arial"/>
              <a:cs typeface="Arial"/>
            </a:endParaRPr>
          </a:p>
          <a:p>
            <a:pPr marL="372745" algn="just">
              <a:lnSpc>
                <a:spcPts val="940"/>
              </a:lnSpc>
            </a:pPr>
            <a:r>
              <a:rPr sz="800" spc="-5" dirty="0">
                <a:latin typeface="Arial"/>
                <a:cs typeface="Arial"/>
              </a:rPr>
              <a:t>riores de la</a:t>
            </a:r>
            <a:r>
              <a:rPr sz="800" spc="5" dirty="0">
                <a:latin typeface="Arial"/>
                <a:cs typeface="Arial"/>
              </a:rPr>
              <a:t> </a:t>
            </a:r>
            <a:r>
              <a:rPr sz="800" spc="-5" dirty="0">
                <a:latin typeface="Arial"/>
                <a:cs typeface="Arial"/>
              </a:rPr>
              <a:t>AEA.</a:t>
            </a:r>
            <a:endParaRPr sz="800">
              <a:latin typeface="Arial"/>
              <a:cs typeface="Arial"/>
            </a:endParaRPr>
          </a:p>
          <a:p>
            <a:pPr marL="12700" marR="6985" algn="just">
              <a:lnSpc>
                <a:spcPts val="1150"/>
              </a:lnSpc>
              <a:spcBef>
                <a:spcPts val="630"/>
              </a:spcBef>
            </a:pPr>
            <a:r>
              <a:rPr sz="1000" spc="-10" dirty="0">
                <a:latin typeface="Arial"/>
                <a:cs typeface="Arial"/>
              </a:rPr>
              <a:t>La </a:t>
            </a:r>
            <a:r>
              <a:rPr sz="1000" spc="-20" dirty="0">
                <a:latin typeface="Arial"/>
                <a:cs typeface="Arial"/>
              </a:rPr>
              <a:t>puesta </a:t>
            </a:r>
            <a:r>
              <a:rPr sz="1000" spc="-15" dirty="0">
                <a:latin typeface="Arial"/>
                <a:cs typeface="Arial"/>
              </a:rPr>
              <a:t>fuera </a:t>
            </a:r>
            <a:r>
              <a:rPr sz="1000" spc="-10" dirty="0">
                <a:latin typeface="Arial"/>
                <a:cs typeface="Arial"/>
              </a:rPr>
              <a:t>de </a:t>
            </a:r>
            <a:r>
              <a:rPr sz="1000" spc="-20" dirty="0">
                <a:latin typeface="Arial"/>
                <a:cs typeface="Arial"/>
              </a:rPr>
              <a:t>alcance </a:t>
            </a:r>
            <a:r>
              <a:rPr sz="1000" spc="-15" dirty="0">
                <a:latin typeface="Arial"/>
                <a:cs typeface="Arial"/>
              </a:rPr>
              <a:t>está </a:t>
            </a:r>
            <a:r>
              <a:rPr sz="1000" spc="-20" dirty="0">
                <a:latin typeface="Arial"/>
                <a:cs typeface="Arial"/>
              </a:rPr>
              <a:t>destinada </a:t>
            </a:r>
            <a:r>
              <a:rPr sz="1000" dirty="0">
                <a:latin typeface="Arial"/>
                <a:cs typeface="Arial"/>
              </a:rPr>
              <a:t>a </a:t>
            </a:r>
            <a:r>
              <a:rPr sz="1000" spc="-20" dirty="0">
                <a:latin typeface="Arial"/>
                <a:cs typeface="Arial"/>
              </a:rPr>
              <a:t>impedir </a:t>
            </a:r>
            <a:r>
              <a:rPr sz="1000" spc="-15" dirty="0">
                <a:latin typeface="Arial"/>
                <a:cs typeface="Arial"/>
              </a:rPr>
              <a:t>los </a:t>
            </a:r>
            <a:r>
              <a:rPr sz="1000" spc="-20" dirty="0">
                <a:latin typeface="Arial"/>
                <a:cs typeface="Arial"/>
              </a:rPr>
              <a:t>contactos </a:t>
            </a:r>
            <a:r>
              <a:rPr sz="1000" spc="-10" dirty="0">
                <a:latin typeface="Arial"/>
                <a:cs typeface="Arial"/>
              </a:rPr>
              <a:t>no </a:t>
            </a:r>
            <a:r>
              <a:rPr sz="1000" spc="-20" dirty="0">
                <a:latin typeface="Arial"/>
                <a:cs typeface="Arial"/>
              </a:rPr>
              <a:t>intencionales </a:t>
            </a:r>
            <a:r>
              <a:rPr sz="1000" spc="-15" dirty="0">
                <a:latin typeface="Arial"/>
                <a:cs typeface="Arial"/>
              </a:rPr>
              <a:t>con las </a:t>
            </a:r>
            <a:r>
              <a:rPr sz="1000" spc="-20" dirty="0">
                <a:latin typeface="Arial"/>
                <a:cs typeface="Arial"/>
              </a:rPr>
              <a:t>partes activas. Las  partes simultáneamente accesibles </a:t>
            </a:r>
            <a:r>
              <a:rPr sz="1000" spc="-15" dirty="0">
                <a:latin typeface="Arial"/>
                <a:cs typeface="Arial"/>
              </a:rPr>
              <a:t>con </a:t>
            </a:r>
            <a:r>
              <a:rPr sz="1000" spc="-20" dirty="0">
                <a:latin typeface="Arial"/>
                <a:cs typeface="Arial"/>
              </a:rPr>
              <a:t>potenciales diferentes </a:t>
            </a:r>
            <a:r>
              <a:rPr sz="1000" spc="-10" dirty="0">
                <a:latin typeface="Arial"/>
                <a:cs typeface="Arial"/>
              </a:rPr>
              <a:t>no </a:t>
            </a:r>
            <a:r>
              <a:rPr sz="1000" spc="-15" dirty="0">
                <a:latin typeface="Arial"/>
                <a:cs typeface="Arial"/>
              </a:rPr>
              <a:t>deben </a:t>
            </a:r>
            <a:r>
              <a:rPr sz="1000" spc="-20" dirty="0">
                <a:latin typeface="Arial"/>
                <a:cs typeface="Arial"/>
              </a:rPr>
              <a:t>encontrarse dentro </a:t>
            </a:r>
            <a:r>
              <a:rPr sz="1000" spc="-10" dirty="0">
                <a:latin typeface="Arial"/>
                <a:cs typeface="Arial"/>
              </a:rPr>
              <a:t>de </a:t>
            </a:r>
            <a:r>
              <a:rPr sz="1000" spc="-15" dirty="0">
                <a:latin typeface="Arial"/>
                <a:cs typeface="Arial"/>
              </a:rPr>
              <a:t>una zona </a:t>
            </a:r>
            <a:r>
              <a:rPr sz="1000" spc="-20" dirty="0">
                <a:latin typeface="Arial"/>
                <a:cs typeface="Arial"/>
              </a:rPr>
              <a:t>de  accesibilidad </a:t>
            </a:r>
            <a:r>
              <a:rPr sz="1000" spc="-15" dirty="0">
                <a:latin typeface="Arial"/>
                <a:cs typeface="Arial"/>
              </a:rPr>
              <a:t>(ver </a:t>
            </a:r>
            <a:r>
              <a:rPr sz="1000" u="sng" spc="-20" dirty="0">
                <a:uFill>
                  <a:solidFill>
                    <a:srgbClr val="000000"/>
                  </a:solidFill>
                </a:uFill>
                <a:latin typeface="Arial"/>
                <a:cs typeface="Arial"/>
              </a:rPr>
              <a:t>Figura</a:t>
            </a:r>
            <a:r>
              <a:rPr sz="1000" u="sng" spc="-90" dirty="0">
                <a:uFill>
                  <a:solidFill>
                    <a:srgbClr val="000000"/>
                  </a:solidFill>
                </a:uFill>
                <a:latin typeface="Arial"/>
                <a:cs typeface="Arial"/>
              </a:rPr>
              <a:t> </a:t>
            </a:r>
            <a:r>
              <a:rPr sz="1000" u="sng" spc="-20" dirty="0">
                <a:uFill>
                  <a:solidFill>
                    <a:srgbClr val="000000"/>
                  </a:solidFill>
                </a:uFill>
                <a:latin typeface="Arial"/>
                <a:cs typeface="Arial"/>
              </a:rPr>
              <a:t>771.18.A</a:t>
            </a:r>
            <a:r>
              <a:rPr sz="1000" spc="-20" dirty="0">
                <a:latin typeface="Arial"/>
                <a:cs typeface="Arial"/>
              </a:rPr>
              <a:t>).</a:t>
            </a:r>
            <a:endParaRPr sz="1000">
              <a:latin typeface="Arial"/>
              <a:cs typeface="Arial"/>
            </a:endParaRPr>
          </a:p>
          <a:p>
            <a:pPr marL="372745" marR="5715" indent="-360680" algn="just">
              <a:lnSpc>
                <a:spcPts val="919"/>
              </a:lnSpc>
              <a:spcBef>
                <a:spcPts val="600"/>
              </a:spcBef>
            </a:pPr>
            <a:r>
              <a:rPr sz="800" spc="-5" dirty="0">
                <a:latin typeface="Arial"/>
                <a:cs typeface="Arial"/>
              </a:rPr>
              <a:t>Nota 3: Dos partes se consideran simultáneamente accesibles si ellas están a una distancia menor de 2,5 m. El piso, si no es aislante,  debe ser considerado como una de las partes simultáneamente accesibles. Para definición de pisos aislantes ver 413.3.4 del  Capítulo 41 de esta</a:t>
            </a:r>
            <a:r>
              <a:rPr sz="800" spc="15" dirty="0">
                <a:latin typeface="Arial"/>
                <a:cs typeface="Arial"/>
              </a:rPr>
              <a:t> </a:t>
            </a:r>
            <a:r>
              <a:rPr sz="800" spc="-5" dirty="0">
                <a:latin typeface="Arial"/>
                <a:cs typeface="Arial"/>
              </a:rPr>
              <a:t>Reglamentación.</a:t>
            </a:r>
            <a:endParaRPr sz="800">
              <a:latin typeface="Arial"/>
              <a:cs typeface="Arial"/>
            </a:endParaRPr>
          </a:p>
          <a:p>
            <a:pPr marL="372745" marR="5715" indent="-360680" algn="just">
              <a:lnSpc>
                <a:spcPts val="919"/>
              </a:lnSpc>
              <a:spcBef>
                <a:spcPts val="590"/>
              </a:spcBef>
            </a:pPr>
            <a:r>
              <a:rPr sz="800" spc="-5" dirty="0">
                <a:latin typeface="Arial"/>
                <a:cs typeface="Arial"/>
              </a:rPr>
              <a:t>Nota 4: La “Zona al Alcance de la Mano o Volumen de Accesibilidad al Contacto” está definida en el VEI 195-06-12 como la zona </a:t>
            </a:r>
            <a:r>
              <a:rPr sz="800" dirty="0">
                <a:latin typeface="Arial"/>
                <a:cs typeface="Arial"/>
              </a:rPr>
              <a:t>que </a:t>
            </a:r>
            <a:r>
              <a:rPr sz="800" spc="-5" dirty="0">
                <a:latin typeface="Arial"/>
                <a:cs typeface="Arial"/>
              </a:rPr>
              <a:t>se  extiende entre todo punto de la superficie donde las personas están de pie o se </a:t>
            </a:r>
            <a:r>
              <a:rPr sz="800" dirty="0">
                <a:latin typeface="Arial"/>
                <a:cs typeface="Arial"/>
              </a:rPr>
              <a:t>mueven </a:t>
            </a:r>
            <a:r>
              <a:rPr sz="800" spc="-5" dirty="0">
                <a:latin typeface="Arial"/>
                <a:cs typeface="Arial"/>
              </a:rPr>
              <a:t>habitualmente, y los límites que una  persona puede alcanzar con la mano, en cualquier dirección, sin asistencia o medio</a:t>
            </a:r>
            <a:r>
              <a:rPr sz="800" spc="105" dirty="0">
                <a:latin typeface="Arial"/>
                <a:cs typeface="Arial"/>
              </a:rPr>
              <a:t> </a:t>
            </a:r>
            <a:r>
              <a:rPr sz="800" spc="-5" dirty="0">
                <a:latin typeface="Arial"/>
                <a:cs typeface="Arial"/>
              </a:rPr>
              <a:t>auxiliar.</a:t>
            </a:r>
            <a:endParaRPr sz="800">
              <a:latin typeface="Arial"/>
              <a:cs typeface="Arial"/>
            </a:endParaRPr>
          </a:p>
          <a:p>
            <a:pPr marL="12700">
              <a:lnSpc>
                <a:spcPts val="940"/>
              </a:lnSpc>
              <a:spcBef>
                <a:spcPts val="530"/>
              </a:spcBef>
            </a:pPr>
            <a:r>
              <a:rPr sz="800" spc="-5" dirty="0">
                <a:latin typeface="Arial"/>
                <a:cs typeface="Arial"/>
              </a:rPr>
              <a:t>Nota 5: La colocación fuera de la zona al alcance de la </a:t>
            </a:r>
            <a:r>
              <a:rPr sz="800" dirty="0">
                <a:latin typeface="Arial"/>
                <a:cs typeface="Arial"/>
              </a:rPr>
              <a:t>mano </a:t>
            </a:r>
            <a:r>
              <a:rPr sz="800" spc="-5" dirty="0">
                <a:latin typeface="Arial"/>
                <a:cs typeface="Arial"/>
              </a:rPr>
              <a:t>o del volumen de accesibilidad al contacto puede ser apropiada </a:t>
            </a:r>
            <a:r>
              <a:rPr sz="800" dirty="0">
                <a:latin typeface="Arial"/>
                <a:cs typeface="Arial"/>
              </a:rPr>
              <a:t>para</a:t>
            </a:r>
            <a:r>
              <a:rPr sz="800" spc="-45" dirty="0">
                <a:latin typeface="Arial"/>
                <a:cs typeface="Arial"/>
              </a:rPr>
              <a:t> </a:t>
            </a:r>
            <a:r>
              <a:rPr sz="800" spc="-5" dirty="0">
                <a:latin typeface="Arial"/>
                <a:cs typeface="Arial"/>
              </a:rPr>
              <a:t>evitar:</a:t>
            </a:r>
            <a:endParaRPr sz="800">
              <a:latin typeface="Arial"/>
              <a:cs typeface="Arial"/>
            </a:endParaRPr>
          </a:p>
          <a:p>
            <a:pPr marL="598805" marR="5080" lvl="4" indent="-226695">
              <a:lnSpc>
                <a:spcPts val="919"/>
              </a:lnSpc>
              <a:spcBef>
                <a:spcPts val="45"/>
              </a:spcBef>
              <a:buAutoNum type="alphaLcParenR"/>
              <a:tabLst>
                <a:tab pos="601980" algn="l"/>
                <a:tab pos="602615" algn="l"/>
              </a:tabLst>
            </a:pPr>
            <a:r>
              <a:rPr sz="800" spc="-5" dirty="0">
                <a:latin typeface="Arial"/>
                <a:cs typeface="Arial"/>
              </a:rPr>
              <a:t>en el caso de instalaciones y equipos de baja tensión, un contacto no intencional y simultáneo con partes conductoras entre  las cuales puede aparecer o existir una tensión</a:t>
            </a:r>
            <a:r>
              <a:rPr sz="800" spc="40" dirty="0">
                <a:latin typeface="Arial"/>
                <a:cs typeface="Arial"/>
              </a:rPr>
              <a:t> </a:t>
            </a:r>
            <a:r>
              <a:rPr sz="800" spc="-5" dirty="0">
                <a:latin typeface="Arial"/>
                <a:cs typeface="Arial"/>
              </a:rPr>
              <a:t>peligrosa,</a:t>
            </a:r>
            <a:endParaRPr sz="800">
              <a:latin typeface="Arial"/>
              <a:cs typeface="Arial"/>
            </a:endParaRPr>
          </a:p>
          <a:p>
            <a:pPr marL="601980" lvl="4" indent="-229870">
              <a:lnSpc>
                <a:spcPts val="890"/>
              </a:lnSpc>
              <a:buAutoNum type="alphaLcParenR"/>
              <a:tabLst>
                <a:tab pos="601980" algn="l"/>
                <a:tab pos="602615" algn="l"/>
              </a:tabLst>
            </a:pPr>
            <a:r>
              <a:rPr sz="800" spc="-5" dirty="0">
                <a:latin typeface="Arial"/>
                <a:cs typeface="Arial"/>
              </a:rPr>
              <a:t>en el caso de instalaciones y equipos de media y alta tensión, todo acceso no intencional a una zona peligrosa.</a:t>
            </a:r>
            <a:endParaRPr sz="800">
              <a:latin typeface="Arial"/>
              <a:cs typeface="Arial"/>
            </a:endParaRPr>
          </a:p>
          <a:p>
            <a:pPr marL="12700" marR="6350" algn="just">
              <a:lnSpc>
                <a:spcPts val="1150"/>
              </a:lnSpc>
              <a:spcBef>
                <a:spcPts val="630"/>
              </a:spcBef>
            </a:pPr>
            <a:r>
              <a:rPr sz="1000" spc="-20" dirty="0">
                <a:latin typeface="Arial"/>
                <a:cs typeface="Arial"/>
              </a:rPr>
              <a:t>Cuando </a:t>
            </a:r>
            <a:r>
              <a:rPr sz="1000" spc="-10" dirty="0">
                <a:latin typeface="Arial"/>
                <a:cs typeface="Arial"/>
              </a:rPr>
              <a:t>el </a:t>
            </a:r>
            <a:r>
              <a:rPr sz="1000" spc="-20" dirty="0">
                <a:latin typeface="Arial"/>
                <a:cs typeface="Arial"/>
              </a:rPr>
              <a:t>espacio </a:t>
            </a:r>
            <a:r>
              <a:rPr sz="1000" spc="-10" dirty="0">
                <a:latin typeface="Arial"/>
                <a:cs typeface="Arial"/>
              </a:rPr>
              <a:t>en el </a:t>
            </a:r>
            <a:r>
              <a:rPr sz="1000" spc="-15" dirty="0">
                <a:latin typeface="Arial"/>
                <a:cs typeface="Arial"/>
              </a:rPr>
              <a:t>cual </a:t>
            </a:r>
            <a:r>
              <a:rPr sz="1000" spc="-10" dirty="0">
                <a:latin typeface="Arial"/>
                <a:cs typeface="Arial"/>
              </a:rPr>
              <a:t>se </a:t>
            </a:r>
            <a:r>
              <a:rPr sz="1000" spc="-20" dirty="0">
                <a:latin typeface="Arial"/>
                <a:cs typeface="Arial"/>
              </a:rPr>
              <a:t>encuentran </a:t>
            </a:r>
            <a:r>
              <a:rPr sz="1000" dirty="0">
                <a:latin typeface="Arial"/>
                <a:cs typeface="Arial"/>
              </a:rPr>
              <a:t>y </a:t>
            </a:r>
            <a:r>
              <a:rPr sz="1000" spc="-20" dirty="0">
                <a:latin typeface="Arial"/>
                <a:cs typeface="Arial"/>
              </a:rPr>
              <a:t>circulan normalmente </a:t>
            </a:r>
            <a:r>
              <a:rPr sz="1000" spc="-15" dirty="0">
                <a:latin typeface="Arial"/>
                <a:cs typeface="Arial"/>
              </a:rPr>
              <a:t>las </a:t>
            </a:r>
            <a:r>
              <a:rPr sz="1000" spc="-20" dirty="0">
                <a:latin typeface="Arial"/>
                <a:cs typeface="Arial"/>
              </a:rPr>
              <a:t>personas </a:t>
            </a:r>
            <a:r>
              <a:rPr sz="1000" spc="-15" dirty="0">
                <a:latin typeface="Arial"/>
                <a:cs typeface="Arial"/>
              </a:rPr>
              <a:t>está </a:t>
            </a:r>
            <a:r>
              <a:rPr sz="1000" spc="-20" dirty="0">
                <a:latin typeface="Arial"/>
                <a:cs typeface="Arial"/>
              </a:rPr>
              <a:t>limitado </a:t>
            </a:r>
            <a:r>
              <a:rPr sz="1000" spc="-10" dirty="0">
                <a:latin typeface="Arial"/>
                <a:cs typeface="Arial"/>
              </a:rPr>
              <a:t>en </a:t>
            </a:r>
            <a:r>
              <a:rPr sz="1000" spc="-15" dirty="0">
                <a:latin typeface="Arial"/>
                <a:cs typeface="Arial"/>
              </a:rPr>
              <a:t>una </a:t>
            </a:r>
            <a:r>
              <a:rPr sz="1000" spc="-20" dirty="0">
                <a:latin typeface="Arial"/>
                <a:cs typeface="Arial"/>
              </a:rPr>
              <a:t>dirección  horizontal</a:t>
            </a:r>
            <a:r>
              <a:rPr sz="1000" spc="-40" dirty="0">
                <a:latin typeface="Arial"/>
                <a:cs typeface="Arial"/>
              </a:rPr>
              <a:t> </a:t>
            </a:r>
            <a:r>
              <a:rPr sz="1000" spc="-15" dirty="0">
                <a:latin typeface="Arial"/>
                <a:cs typeface="Arial"/>
              </a:rPr>
              <a:t>por</a:t>
            </a:r>
            <a:r>
              <a:rPr sz="1000" spc="-35" dirty="0">
                <a:latin typeface="Arial"/>
                <a:cs typeface="Arial"/>
              </a:rPr>
              <a:t> </a:t>
            </a:r>
            <a:r>
              <a:rPr sz="1000" spc="-10" dirty="0">
                <a:latin typeface="Arial"/>
                <a:cs typeface="Arial"/>
              </a:rPr>
              <a:t>un</a:t>
            </a:r>
            <a:r>
              <a:rPr sz="1000" spc="-35" dirty="0">
                <a:latin typeface="Arial"/>
                <a:cs typeface="Arial"/>
              </a:rPr>
              <a:t> </a:t>
            </a:r>
            <a:r>
              <a:rPr sz="1000" spc="-20" dirty="0">
                <a:latin typeface="Arial"/>
                <a:cs typeface="Arial"/>
              </a:rPr>
              <a:t>obstáculo</a:t>
            </a:r>
            <a:r>
              <a:rPr sz="1000" spc="-35" dirty="0">
                <a:latin typeface="Arial"/>
                <a:cs typeface="Arial"/>
              </a:rPr>
              <a:t> </a:t>
            </a:r>
            <a:r>
              <a:rPr sz="1000" spc="-15" dirty="0">
                <a:latin typeface="Arial"/>
                <a:cs typeface="Arial"/>
              </a:rPr>
              <a:t>(por</a:t>
            </a:r>
            <a:r>
              <a:rPr sz="1000" spc="-35" dirty="0">
                <a:latin typeface="Arial"/>
                <a:cs typeface="Arial"/>
              </a:rPr>
              <a:t> </a:t>
            </a:r>
            <a:r>
              <a:rPr sz="1000" spc="-20" dirty="0">
                <a:latin typeface="Arial"/>
                <a:cs typeface="Arial"/>
              </a:rPr>
              <a:t>ejemplo</a:t>
            </a:r>
            <a:r>
              <a:rPr sz="1000" spc="-35" dirty="0">
                <a:latin typeface="Arial"/>
                <a:cs typeface="Arial"/>
              </a:rPr>
              <a:t> </a:t>
            </a:r>
            <a:r>
              <a:rPr sz="1000" spc="-15" dirty="0">
                <a:latin typeface="Arial"/>
                <a:cs typeface="Arial"/>
              </a:rPr>
              <a:t>una</a:t>
            </a:r>
            <a:r>
              <a:rPr sz="1000" spc="-40" dirty="0">
                <a:latin typeface="Arial"/>
                <a:cs typeface="Arial"/>
              </a:rPr>
              <a:t> </a:t>
            </a:r>
            <a:r>
              <a:rPr sz="1000" spc="-20" dirty="0">
                <a:latin typeface="Arial"/>
                <a:cs typeface="Arial"/>
              </a:rPr>
              <a:t>baranda</a:t>
            </a:r>
            <a:r>
              <a:rPr sz="1000" spc="-35" dirty="0">
                <a:latin typeface="Arial"/>
                <a:cs typeface="Arial"/>
              </a:rPr>
              <a:t> </a:t>
            </a:r>
            <a:r>
              <a:rPr sz="1000" spc="-10" dirty="0">
                <a:latin typeface="Arial"/>
                <a:cs typeface="Arial"/>
              </a:rPr>
              <a:t>de</a:t>
            </a:r>
            <a:r>
              <a:rPr sz="1000" spc="-30" dirty="0">
                <a:latin typeface="Arial"/>
                <a:cs typeface="Arial"/>
              </a:rPr>
              <a:t> </a:t>
            </a:r>
            <a:r>
              <a:rPr sz="1000" spc="-20" dirty="0">
                <a:latin typeface="Arial"/>
                <a:cs typeface="Arial"/>
              </a:rPr>
              <a:t>protección,</a:t>
            </a:r>
            <a:r>
              <a:rPr sz="1000" spc="-35" dirty="0">
                <a:latin typeface="Arial"/>
                <a:cs typeface="Arial"/>
              </a:rPr>
              <a:t> </a:t>
            </a:r>
            <a:r>
              <a:rPr sz="1000" spc="-20" dirty="0">
                <a:latin typeface="Arial"/>
                <a:cs typeface="Arial"/>
              </a:rPr>
              <a:t>alambrado</a:t>
            </a:r>
            <a:r>
              <a:rPr sz="1000" spc="-35" dirty="0">
                <a:latin typeface="Arial"/>
                <a:cs typeface="Arial"/>
              </a:rPr>
              <a:t> </a:t>
            </a:r>
            <a:r>
              <a:rPr sz="1000" dirty="0">
                <a:latin typeface="Arial"/>
                <a:cs typeface="Arial"/>
              </a:rPr>
              <a:t>o</a:t>
            </a:r>
            <a:r>
              <a:rPr sz="1000" spc="-35" dirty="0">
                <a:latin typeface="Arial"/>
                <a:cs typeface="Arial"/>
              </a:rPr>
              <a:t> </a:t>
            </a:r>
            <a:r>
              <a:rPr sz="1000" spc="-20" dirty="0">
                <a:latin typeface="Arial"/>
                <a:cs typeface="Arial"/>
              </a:rPr>
              <a:t>reja)</a:t>
            </a:r>
            <a:r>
              <a:rPr sz="1000" spc="-35" dirty="0">
                <a:latin typeface="Arial"/>
                <a:cs typeface="Arial"/>
              </a:rPr>
              <a:t> </a:t>
            </a:r>
            <a:r>
              <a:rPr sz="1000" spc="-15" dirty="0">
                <a:latin typeface="Arial"/>
                <a:cs typeface="Arial"/>
              </a:rPr>
              <a:t>que</a:t>
            </a:r>
            <a:r>
              <a:rPr sz="1000" spc="-40" dirty="0">
                <a:latin typeface="Arial"/>
                <a:cs typeface="Arial"/>
              </a:rPr>
              <a:t> </a:t>
            </a:r>
            <a:r>
              <a:rPr sz="1000" spc="-20" dirty="0">
                <a:latin typeface="Arial"/>
                <a:cs typeface="Arial"/>
              </a:rPr>
              <a:t>presente</a:t>
            </a:r>
            <a:r>
              <a:rPr sz="1000" spc="-35" dirty="0">
                <a:latin typeface="Arial"/>
                <a:cs typeface="Arial"/>
              </a:rPr>
              <a:t> </a:t>
            </a:r>
            <a:r>
              <a:rPr sz="1000" spc="-10" dirty="0">
                <a:latin typeface="Arial"/>
                <a:cs typeface="Arial"/>
              </a:rPr>
              <a:t>un</a:t>
            </a:r>
            <a:r>
              <a:rPr sz="1000" spc="-35" dirty="0">
                <a:latin typeface="Arial"/>
                <a:cs typeface="Arial"/>
              </a:rPr>
              <a:t> </a:t>
            </a:r>
            <a:r>
              <a:rPr sz="1000" spc="-15" dirty="0">
                <a:latin typeface="Arial"/>
                <a:cs typeface="Arial"/>
              </a:rPr>
              <a:t>grado</a:t>
            </a:r>
            <a:r>
              <a:rPr sz="1000" spc="-30" dirty="0">
                <a:latin typeface="Arial"/>
                <a:cs typeface="Arial"/>
              </a:rPr>
              <a:t> </a:t>
            </a:r>
            <a:r>
              <a:rPr sz="1000" spc="-20" dirty="0">
                <a:latin typeface="Arial"/>
                <a:cs typeface="Arial"/>
              </a:rPr>
              <a:t>de  protección inferior </a:t>
            </a:r>
            <a:r>
              <a:rPr sz="1000" dirty="0">
                <a:latin typeface="Arial"/>
                <a:cs typeface="Arial"/>
              </a:rPr>
              <a:t>a </a:t>
            </a:r>
            <a:r>
              <a:rPr sz="1000" spc="-15" dirty="0">
                <a:latin typeface="Arial"/>
                <a:cs typeface="Arial"/>
              </a:rPr>
              <a:t>IP2X </a:t>
            </a:r>
            <a:r>
              <a:rPr sz="1000" dirty="0">
                <a:latin typeface="Arial"/>
                <a:cs typeface="Arial"/>
              </a:rPr>
              <a:t>o </a:t>
            </a:r>
            <a:r>
              <a:rPr sz="1000" spc="-20" dirty="0">
                <a:latin typeface="Arial"/>
                <a:cs typeface="Arial"/>
              </a:rPr>
              <a:t>IPXXB, </a:t>
            </a:r>
            <a:r>
              <a:rPr sz="1000" spc="-10" dirty="0">
                <a:latin typeface="Arial"/>
                <a:cs typeface="Arial"/>
              </a:rPr>
              <a:t>la </a:t>
            </a:r>
            <a:r>
              <a:rPr sz="1000" spc="-15" dirty="0">
                <a:latin typeface="Arial"/>
                <a:cs typeface="Arial"/>
              </a:rPr>
              <a:t>zona </a:t>
            </a:r>
            <a:r>
              <a:rPr sz="1000" dirty="0">
                <a:latin typeface="Arial"/>
                <a:cs typeface="Arial"/>
              </a:rPr>
              <a:t>o </a:t>
            </a:r>
            <a:r>
              <a:rPr sz="1000" spc="-20" dirty="0">
                <a:latin typeface="Arial"/>
                <a:cs typeface="Arial"/>
              </a:rPr>
              <a:t>volumen </a:t>
            </a:r>
            <a:r>
              <a:rPr sz="1000" spc="-10" dirty="0">
                <a:latin typeface="Arial"/>
                <a:cs typeface="Arial"/>
              </a:rPr>
              <a:t>de </a:t>
            </a:r>
            <a:r>
              <a:rPr sz="1000" spc="-20" dirty="0">
                <a:latin typeface="Arial"/>
                <a:cs typeface="Arial"/>
              </a:rPr>
              <a:t>accesibilidad comienza </a:t>
            </a:r>
            <a:r>
              <a:rPr sz="1000" dirty="0">
                <a:latin typeface="Arial"/>
                <a:cs typeface="Arial"/>
              </a:rPr>
              <a:t>a </a:t>
            </a:r>
            <a:r>
              <a:rPr sz="1000" spc="-20" dirty="0">
                <a:latin typeface="Arial"/>
                <a:cs typeface="Arial"/>
              </a:rPr>
              <a:t>partir </a:t>
            </a:r>
            <a:r>
              <a:rPr sz="1000" spc="-10" dirty="0">
                <a:latin typeface="Arial"/>
                <a:cs typeface="Arial"/>
              </a:rPr>
              <a:t>de </a:t>
            </a:r>
            <a:r>
              <a:rPr sz="1000" spc="-15" dirty="0">
                <a:latin typeface="Arial"/>
                <a:cs typeface="Arial"/>
              </a:rPr>
              <a:t>este </a:t>
            </a:r>
            <a:r>
              <a:rPr sz="1000" spc="-20" dirty="0">
                <a:latin typeface="Arial"/>
                <a:cs typeface="Arial"/>
              </a:rPr>
              <a:t>obstáculo. En  dirección vertical, </a:t>
            </a:r>
            <a:r>
              <a:rPr sz="1000" spc="-10" dirty="0">
                <a:latin typeface="Arial"/>
                <a:cs typeface="Arial"/>
              </a:rPr>
              <a:t>la </a:t>
            </a:r>
            <a:r>
              <a:rPr sz="1000" spc="-15" dirty="0">
                <a:latin typeface="Arial"/>
                <a:cs typeface="Arial"/>
              </a:rPr>
              <a:t>zona </a:t>
            </a:r>
            <a:r>
              <a:rPr sz="1000" spc="-10" dirty="0">
                <a:latin typeface="Arial"/>
                <a:cs typeface="Arial"/>
              </a:rPr>
              <a:t>de </a:t>
            </a:r>
            <a:r>
              <a:rPr sz="1000" spc="-20" dirty="0">
                <a:latin typeface="Arial"/>
                <a:cs typeface="Arial"/>
              </a:rPr>
              <a:t>accesibilidad </a:t>
            </a:r>
            <a:r>
              <a:rPr sz="1000" spc="-15" dirty="0">
                <a:latin typeface="Arial"/>
                <a:cs typeface="Arial"/>
              </a:rPr>
              <a:t>está </a:t>
            </a:r>
            <a:r>
              <a:rPr sz="1000" spc="-20" dirty="0">
                <a:latin typeface="Arial"/>
                <a:cs typeface="Arial"/>
              </a:rPr>
              <a:t>limitada </a:t>
            </a:r>
            <a:r>
              <a:rPr sz="1000" dirty="0">
                <a:latin typeface="Arial"/>
                <a:cs typeface="Arial"/>
              </a:rPr>
              <a:t>a </a:t>
            </a:r>
            <a:r>
              <a:rPr sz="1000" spc="-15" dirty="0">
                <a:latin typeface="Arial"/>
                <a:cs typeface="Arial"/>
              </a:rPr>
              <a:t>2,50 </a:t>
            </a:r>
            <a:r>
              <a:rPr sz="1000" dirty="0">
                <a:latin typeface="Arial"/>
                <a:cs typeface="Arial"/>
              </a:rPr>
              <a:t>m a </a:t>
            </a:r>
            <a:r>
              <a:rPr sz="1000" spc="-20" dirty="0">
                <a:latin typeface="Arial"/>
                <a:cs typeface="Arial"/>
              </a:rPr>
              <a:t>partir </a:t>
            </a:r>
            <a:r>
              <a:rPr sz="1000" spc="-10" dirty="0">
                <a:latin typeface="Arial"/>
                <a:cs typeface="Arial"/>
              </a:rPr>
              <a:t>de la </a:t>
            </a:r>
            <a:r>
              <a:rPr sz="1000" spc="-20" dirty="0">
                <a:latin typeface="Arial"/>
                <a:cs typeface="Arial"/>
              </a:rPr>
              <a:t>superficie </a:t>
            </a:r>
            <a:r>
              <a:rPr sz="1000" dirty="0">
                <a:latin typeface="Arial"/>
                <a:cs typeface="Arial"/>
              </a:rPr>
              <a:t>S </a:t>
            </a:r>
            <a:r>
              <a:rPr sz="1000" spc="-15" dirty="0">
                <a:latin typeface="Arial"/>
                <a:cs typeface="Arial"/>
              </a:rPr>
              <a:t>sobre </a:t>
            </a:r>
            <a:r>
              <a:rPr sz="1000" spc="-10" dirty="0">
                <a:latin typeface="Arial"/>
                <a:cs typeface="Arial"/>
              </a:rPr>
              <a:t>la </a:t>
            </a:r>
            <a:r>
              <a:rPr sz="1000" spc="-15" dirty="0">
                <a:latin typeface="Arial"/>
                <a:cs typeface="Arial"/>
              </a:rPr>
              <a:t>que </a:t>
            </a:r>
            <a:r>
              <a:rPr sz="1000" spc="-10" dirty="0">
                <a:latin typeface="Arial"/>
                <a:cs typeface="Arial"/>
              </a:rPr>
              <a:t>se </a:t>
            </a:r>
            <a:r>
              <a:rPr sz="1000" spc="-20" dirty="0">
                <a:latin typeface="Arial"/>
                <a:cs typeface="Arial"/>
              </a:rPr>
              <a:t>en-  cuentran </a:t>
            </a:r>
            <a:r>
              <a:rPr sz="1000" dirty="0">
                <a:latin typeface="Arial"/>
                <a:cs typeface="Arial"/>
              </a:rPr>
              <a:t>o </a:t>
            </a:r>
            <a:r>
              <a:rPr sz="1000" spc="-20" dirty="0">
                <a:latin typeface="Arial"/>
                <a:cs typeface="Arial"/>
              </a:rPr>
              <a:t>circulan personas, </a:t>
            </a:r>
            <a:r>
              <a:rPr sz="1000" spc="-15" dirty="0">
                <a:latin typeface="Arial"/>
                <a:cs typeface="Arial"/>
              </a:rPr>
              <a:t>sin tener </a:t>
            </a:r>
            <a:r>
              <a:rPr sz="1000" spc="-10" dirty="0">
                <a:latin typeface="Arial"/>
                <a:cs typeface="Arial"/>
              </a:rPr>
              <a:t>en </a:t>
            </a:r>
            <a:r>
              <a:rPr sz="1000" spc="-20" dirty="0">
                <a:latin typeface="Arial"/>
                <a:cs typeface="Arial"/>
              </a:rPr>
              <a:t>cuenta </a:t>
            </a:r>
            <a:r>
              <a:rPr sz="1000" spc="-15" dirty="0">
                <a:latin typeface="Arial"/>
                <a:cs typeface="Arial"/>
              </a:rPr>
              <a:t>los </a:t>
            </a:r>
            <a:r>
              <a:rPr sz="1000" spc="-20" dirty="0">
                <a:latin typeface="Arial"/>
                <a:cs typeface="Arial"/>
              </a:rPr>
              <a:t>obstáculos intermedios </a:t>
            </a:r>
            <a:r>
              <a:rPr sz="1000" spc="-15" dirty="0">
                <a:latin typeface="Arial"/>
                <a:cs typeface="Arial"/>
              </a:rPr>
              <a:t>que </a:t>
            </a:r>
            <a:r>
              <a:rPr sz="1000" spc="-20" dirty="0">
                <a:latin typeface="Arial"/>
                <a:cs typeface="Arial"/>
              </a:rPr>
              <a:t>presenten </a:t>
            </a:r>
            <a:r>
              <a:rPr sz="1000" spc="-10" dirty="0">
                <a:latin typeface="Arial"/>
                <a:cs typeface="Arial"/>
              </a:rPr>
              <a:t>un </a:t>
            </a:r>
            <a:r>
              <a:rPr sz="1000" spc="-15" dirty="0">
                <a:latin typeface="Arial"/>
                <a:cs typeface="Arial"/>
              </a:rPr>
              <a:t>grado </a:t>
            </a:r>
            <a:r>
              <a:rPr sz="1000" spc="-10" dirty="0">
                <a:latin typeface="Arial"/>
                <a:cs typeface="Arial"/>
              </a:rPr>
              <a:t>de </a:t>
            </a:r>
            <a:r>
              <a:rPr sz="1000" spc="-20" dirty="0">
                <a:latin typeface="Arial"/>
                <a:cs typeface="Arial"/>
              </a:rPr>
              <a:t>protec-  </a:t>
            </a:r>
            <a:r>
              <a:rPr sz="1000" spc="-15" dirty="0">
                <a:latin typeface="Arial"/>
                <a:cs typeface="Arial"/>
              </a:rPr>
              <a:t>ción </a:t>
            </a:r>
            <a:r>
              <a:rPr sz="1000" spc="-20" dirty="0">
                <a:latin typeface="Arial"/>
                <a:cs typeface="Arial"/>
              </a:rPr>
              <a:t>inferior </a:t>
            </a:r>
            <a:r>
              <a:rPr sz="1000" dirty="0">
                <a:latin typeface="Arial"/>
                <a:cs typeface="Arial"/>
              </a:rPr>
              <a:t>a </a:t>
            </a:r>
            <a:r>
              <a:rPr sz="1000" spc="-15" dirty="0">
                <a:latin typeface="Arial"/>
                <a:cs typeface="Arial"/>
              </a:rPr>
              <a:t>IP2X </a:t>
            </a:r>
            <a:r>
              <a:rPr sz="1000" dirty="0">
                <a:latin typeface="Arial"/>
                <a:cs typeface="Arial"/>
              </a:rPr>
              <a:t>o</a:t>
            </a:r>
            <a:r>
              <a:rPr sz="1000" spc="-155" dirty="0">
                <a:latin typeface="Arial"/>
                <a:cs typeface="Arial"/>
              </a:rPr>
              <a:t> </a:t>
            </a:r>
            <a:r>
              <a:rPr sz="1000" spc="-20" dirty="0">
                <a:latin typeface="Arial"/>
                <a:cs typeface="Arial"/>
              </a:rPr>
              <a:t>IPXXB.</a:t>
            </a:r>
            <a:endParaRPr sz="1000">
              <a:latin typeface="Arial"/>
              <a:cs typeface="Arial"/>
            </a:endParaRPr>
          </a:p>
          <a:p>
            <a:pPr marL="372745" marR="5715" indent="-360680" algn="just">
              <a:lnSpc>
                <a:spcPts val="919"/>
              </a:lnSpc>
              <a:spcBef>
                <a:spcPts val="605"/>
              </a:spcBef>
            </a:pPr>
            <a:r>
              <a:rPr sz="800" spc="-5" dirty="0">
                <a:latin typeface="Arial"/>
                <a:cs typeface="Arial"/>
              </a:rPr>
              <a:t>Nota 6: Las distancias de la zona de accesibilidad suponen un </a:t>
            </a:r>
            <a:r>
              <a:rPr sz="800" dirty="0">
                <a:latin typeface="Arial"/>
                <a:cs typeface="Arial"/>
              </a:rPr>
              <a:t>contacto </a:t>
            </a:r>
            <a:r>
              <a:rPr sz="800" spc="-5" dirty="0">
                <a:latin typeface="Arial"/>
                <a:cs typeface="Arial"/>
              </a:rPr>
              <a:t>directo con partes activas con las manos desnudas sin un</a:t>
            </a:r>
            <a:r>
              <a:rPr sz="800" spc="-135" dirty="0">
                <a:latin typeface="Arial"/>
                <a:cs typeface="Arial"/>
              </a:rPr>
              <a:t> </a:t>
            </a:r>
            <a:r>
              <a:rPr sz="800" spc="-5" dirty="0">
                <a:latin typeface="Arial"/>
                <a:cs typeface="Arial"/>
              </a:rPr>
              <a:t>cuerpo  intermedio (por ejemplo una herramienta o</a:t>
            </a:r>
            <a:r>
              <a:rPr sz="800" spc="25" dirty="0">
                <a:latin typeface="Arial"/>
                <a:cs typeface="Arial"/>
              </a:rPr>
              <a:t> </a:t>
            </a:r>
            <a:r>
              <a:rPr sz="800" spc="-5" dirty="0">
                <a:latin typeface="Arial"/>
                <a:cs typeface="Arial"/>
              </a:rPr>
              <a:t>escalera).</a:t>
            </a:r>
            <a:endParaRPr sz="800">
              <a:latin typeface="Arial"/>
              <a:cs typeface="Arial"/>
            </a:endParaRPr>
          </a:p>
          <a:p>
            <a:pPr marL="372745" marR="5080" indent="-360680" algn="just">
              <a:lnSpc>
                <a:spcPts val="919"/>
              </a:lnSpc>
              <a:spcBef>
                <a:spcPts val="295"/>
              </a:spcBef>
            </a:pPr>
            <a:r>
              <a:rPr sz="800" spc="-5" dirty="0">
                <a:latin typeface="Arial"/>
                <a:cs typeface="Arial"/>
              </a:rPr>
              <a:t>Nota 7: En instalaciones de baja tensión, las partes que </a:t>
            </a:r>
            <a:r>
              <a:rPr sz="800" dirty="0">
                <a:latin typeface="Arial"/>
                <a:cs typeface="Arial"/>
              </a:rPr>
              <a:t>están </a:t>
            </a:r>
            <a:r>
              <a:rPr sz="800" spc="-5" dirty="0">
                <a:latin typeface="Arial"/>
                <a:cs typeface="Arial"/>
              </a:rPr>
              <a:t>separadas por una distancia mayor de 2,5 m son normalmente conside-  radas como dos partes no simultáneamente</a:t>
            </a:r>
            <a:r>
              <a:rPr sz="800" spc="25" dirty="0">
                <a:latin typeface="Arial"/>
                <a:cs typeface="Arial"/>
              </a:rPr>
              <a:t> </a:t>
            </a:r>
            <a:r>
              <a:rPr sz="800" spc="-5" dirty="0">
                <a:latin typeface="Arial"/>
                <a:cs typeface="Arial"/>
              </a:rPr>
              <a:t>accesibles.</a:t>
            </a:r>
            <a:endParaRPr sz="800">
              <a:latin typeface="Arial"/>
              <a:cs typeface="Arial"/>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37209"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122</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609644" y="415334"/>
            <a:ext cx="346621"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527545" y="932158"/>
            <a:ext cx="6146800" cy="471170"/>
          </a:xfrm>
          <a:prstGeom prst="rect">
            <a:avLst/>
          </a:prstGeom>
        </p:spPr>
        <p:txBody>
          <a:bodyPr vert="horz" wrap="square" lIns="0" tIns="22860" rIns="0" bIns="0" rtlCol="0">
            <a:spAutoFit/>
          </a:bodyPr>
          <a:lstStyle/>
          <a:p>
            <a:pPr marL="12700" marR="5080" algn="just">
              <a:lnSpc>
                <a:spcPts val="1150"/>
              </a:lnSpc>
              <a:spcBef>
                <a:spcPts val="180"/>
              </a:spcBef>
            </a:pPr>
            <a:r>
              <a:rPr sz="1000" spc="-10" dirty="0">
                <a:latin typeface="Arial"/>
                <a:cs typeface="Arial"/>
              </a:rPr>
              <a:t>En </a:t>
            </a:r>
            <a:r>
              <a:rPr sz="1000" spc="-15" dirty="0">
                <a:latin typeface="Arial"/>
                <a:cs typeface="Arial"/>
              </a:rPr>
              <a:t>los </a:t>
            </a:r>
            <a:r>
              <a:rPr sz="1000" spc="-20" dirty="0">
                <a:latin typeface="Arial"/>
                <a:cs typeface="Arial"/>
              </a:rPr>
              <a:t>lugares </a:t>
            </a:r>
            <a:r>
              <a:rPr sz="1000" spc="-15" dirty="0">
                <a:latin typeface="Arial"/>
                <a:cs typeface="Arial"/>
              </a:rPr>
              <a:t>donde </a:t>
            </a:r>
            <a:r>
              <a:rPr sz="1000" spc="-20" dirty="0">
                <a:latin typeface="Arial"/>
                <a:cs typeface="Arial"/>
              </a:rPr>
              <a:t>objetos conductores </a:t>
            </a:r>
            <a:r>
              <a:rPr sz="1000" spc="-10" dirty="0">
                <a:latin typeface="Arial"/>
                <a:cs typeface="Arial"/>
              </a:rPr>
              <a:t>de </a:t>
            </a:r>
            <a:r>
              <a:rPr sz="1000" spc="-15" dirty="0">
                <a:latin typeface="Arial"/>
                <a:cs typeface="Arial"/>
              </a:rPr>
              <a:t>gran </a:t>
            </a:r>
            <a:r>
              <a:rPr sz="1000" spc="-20" dirty="0">
                <a:latin typeface="Arial"/>
                <a:cs typeface="Arial"/>
              </a:rPr>
              <a:t>longitud </a:t>
            </a:r>
            <a:r>
              <a:rPr sz="1000" dirty="0">
                <a:latin typeface="Arial"/>
                <a:cs typeface="Arial"/>
              </a:rPr>
              <a:t>o </a:t>
            </a:r>
            <a:r>
              <a:rPr sz="1000" spc="-20" dirty="0">
                <a:latin typeface="Arial"/>
                <a:cs typeface="Arial"/>
              </a:rPr>
              <a:t>volumen </a:t>
            </a:r>
            <a:r>
              <a:rPr sz="1000" spc="-15" dirty="0">
                <a:latin typeface="Arial"/>
                <a:cs typeface="Arial"/>
              </a:rPr>
              <a:t>(por </a:t>
            </a:r>
            <a:r>
              <a:rPr sz="1000" spc="-20" dirty="0">
                <a:latin typeface="Arial"/>
                <a:cs typeface="Arial"/>
              </a:rPr>
              <a:t>ejemplo: caños, escaleras, gabinetes)  </a:t>
            </a:r>
            <a:r>
              <a:rPr sz="1000" spc="-15" dirty="0">
                <a:latin typeface="Arial"/>
                <a:cs typeface="Arial"/>
              </a:rPr>
              <a:t>son </a:t>
            </a:r>
            <a:r>
              <a:rPr sz="1000" spc="-20" dirty="0">
                <a:latin typeface="Arial"/>
                <a:cs typeface="Arial"/>
              </a:rPr>
              <a:t>habitualmente manipulados, </a:t>
            </a:r>
            <a:r>
              <a:rPr sz="1000" spc="-15" dirty="0">
                <a:latin typeface="Arial"/>
                <a:cs typeface="Arial"/>
              </a:rPr>
              <a:t>las </a:t>
            </a:r>
            <a:r>
              <a:rPr sz="1000" spc="-20" dirty="0">
                <a:latin typeface="Arial"/>
                <a:cs typeface="Arial"/>
              </a:rPr>
              <a:t>distancias establecidas </a:t>
            </a:r>
            <a:r>
              <a:rPr sz="1000" spc="-10" dirty="0">
                <a:latin typeface="Arial"/>
                <a:cs typeface="Arial"/>
              </a:rPr>
              <a:t>en </a:t>
            </a:r>
            <a:r>
              <a:rPr sz="1000" spc="-15" dirty="0">
                <a:latin typeface="Arial"/>
                <a:cs typeface="Arial"/>
              </a:rPr>
              <a:t>los </a:t>
            </a:r>
            <a:r>
              <a:rPr sz="1000" spc="-20" dirty="0">
                <a:latin typeface="Arial"/>
                <a:cs typeface="Arial"/>
              </a:rPr>
              <a:t>párrafos anteriores </a:t>
            </a:r>
            <a:r>
              <a:rPr sz="1000" spc="-10" dirty="0">
                <a:latin typeface="Arial"/>
                <a:cs typeface="Arial"/>
              </a:rPr>
              <a:t>se </a:t>
            </a:r>
            <a:r>
              <a:rPr sz="1000" spc="-20" dirty="0">
                <a:latin typeface="Arial"/>
                <a:cs typeface="Arial"/>
              </a:rPr>
              <a:t>aumentarán </a:t>
            </a:r>
            <a:r>
              <a:rPr sz="1000" spc="-15" dirty="0">
                <a:latin typeface="Arial"/>
                <a:cs typeface="Arial"/>
              </a:rPr>
              <a:t>para </a:t>
            </a:r>
            <a:r>
              <a:rPr sz="1000" spc="-20" dirty="0">
                <a:latin typeface="Arial"/>
                <a:cs typeface="Arial"/>
              </a:rPr>
              <a:t>tener  </a:t>
            </a:r>
            <a:r>
              <a:rPr sz="1000" spc="-10" dirty="0">
                <a:latin typeface="Arial"/>
                <a:cs typeface="Arial"/>
              </a:rPr>
              <a:t>en </a:t>
            </a:r>
            <a:r>
              <a:rPr sz="1000" spc="-20" dirty="0">
                <a:latin typeface="Arial"/>
                <a:cs typeface="Arial"/>
              </a:rPr>
              <a:t>cuenta </a:t>
            </a:r>
            <a:r>
              <a:rPr sz="1000" spc="-15" dirty="0">
                <a:latin typeface="Arial"/>
                <a:cs typeface="Arial"/>
              </a:rPr>
              <a:t>las </a:t>
            </a:r>
            <a:r>
              <a:rPr sz="1000" spc="-20" dirty="0">
                <a:latin typeface="Arial"/>
                <a:cs typeface="Arial"/>
              </a:rPr>
              <a:t>dimensiones </a:t>
            </a:r>
            <a:r>
              <a:rPr sz="1000" spc="-10" dirty="0">
                <a:latin typeface="Arial"/>
                <a:cs typeface="Arial"/>
              </a:rPr>
              <a:t>de </a:t>
            </a:r>
            <a:r>
              <a:rPr sz="1000" spc="-15" dirty="0">
                <a:latin typeface="Arial"/>
                <a:cs typeface="Arial"/>
              </a:rPr>
              <a:t>estos</a:t>
            </a:r>
            <a:r>
              <a:rPr sz="1000" spc="-170" dirty="0">
                <a:latin typeface="Arial"/>
                <a:cs typeface="Arial"/>
              </a:rPr>
              <a:t> </a:t>
            </a:r>
            <a:r>
              <a:rPr sz="1000" spc="-20" dirty="0">
                <a:latin typeface="Arial"/>
                <a:cs typeface="Arial"/>
              </a:rPr>
              <a:t>objetos.</a:t>
            </a:r>
            <a:endParaRPr sz="1000">
              <a:latin typeface="Arial"/>
              <a:cs typeface="Arial"/>
            </a:endParaRPr>
          </a:p>
        </p:txBody>
      </p:sp>
      <p:sp>
        <p:nvSpPr>
          <p:cNvPr id="5" name="object 5"/>
          <p:cNvSpPr/>
          <p:nvPr/>
        </p:nvSpPr>
        <p:spPr>
          <a:xfrm>
            <a:off x="1742694" y="2974848"/>
            <a:ext cx="1754505" cy="0"/>
          </a:xfrm>
          <a:custGeom>
            <a:avLst/>
            <a:gdLst/>
            <a:ahLst/>
            <a:cxnLst/>
            <a:rect l="l" t="t" r="r" b="b"/>
            <a:pathLst>
              <a:path w="1754504">
                <a:moveTo>
                  <a:pt x="0" y="0"/>
                </a:moveTo>
                <a:lnTo>
                  <a:pt x="1754123" y="0"/>
                </a:lnTo>
              </a:path>
            </a:pathLst>
          </a:custGeom>
          <a:ln w="3175">
            <a:solidFill>
              <a:srgbClr val="000000"/>
            </a:solidFill>
          </a:ln>
        </p:spPr>
        <p:txBody>
          <a:bodyPr wrap="square" lIns="0" tIns="0" rIns="0" bIns="0" rtlCol="0"/>
          <a:lstStyle/>
          <a:p>
            <a:endParaRPr/>
          </a:p>
        </p:txBody>
      </p:sp>
      <p:sp>
        <p:nvSpPr>
          <p:cNvPr id="6" name="object 6"/>
          <p:cNvSpPr/>
          <p:nvPr/>
        </p:nvSpPr>
        <p:spPr>
          <a:xfrm>
            <a:off x="3496817" y="2974848"/>
            <a:ext cx="0" cy="45720"/>
          </a:xfrm>
          <a:custGeom>
            <a:avLst/>
            <a:gdLst/>
            <a:ahLst/>
            <a:cxnLst/>
            <a:rect l="l" t="t" r="r" b="b"/>
            <a:pathLst>
              <a:path h="45719">
                <a:moveTo>
                  <a:pt x="0" y="0"/>
                </a:moveTo>
                <a:lnTo>
                  <a:pt x="0" y="45720"/>
                </a:lnTo>
              </a:path>
            </a:pathLst>
          </a:custGeom>
          <a:ln w="3175">
            <a:solidFill>
              <a:srgbClr val="000000"/>
            </a:solidFill>
          </a:ln>
        </p:spPr>
        <p:txBody>
          <a:bodyPr wrap="square" lIns="0" tIns="0" rIns="0" bIns="0" rtlCol="0"/>
          <a:lstStyle/>
          <a:p>
            <a:endParaRPr/>
          </a:p>
        </p:txBody>
      </p:sp>
      <p:sp>
        <p:nvSpPr>
          <p:cNvPr id="7" name="object 7"/>
          <p:cNvSpPr/>
          <p:nvPr/>
        </p:nvSpPr>
        <p:spPr>
          <a:xfrm>
            <a:off x="1742694" y="2974848"/>
            <a:ext cx="0" cy="45720"/>
          </a:xfrm>
          <a:custGeom>
            <a:avLst/>
            <a:gdLst/>
            <a:ahLst/>
            <a:cxnLst/>
            <a:rect l="l" t="t" r="r" b="b"/>
            <a:pathLst>
              <a:path h="45719">
                <a:moveTo>
                  <a:pt x="0" y="0"/>
                </a:moveTo>
                <a:lnTo>
                  <a:pt x="0" y="45720"/>
                </a:lnTo>
              </a:path>
            </a:pathLst>
          </a:custGeom>
          <a:ln w="3175">
            <a:solidFill>
              <a:srgbClr val="000000"/>
            </a:solidFill>
          </a:ln>
        </p:spPr>
        <p:txBody>
          <a:bodyPr wrap="square" lIns="0" tIns="0" rIns="0" bIns="0" rtlCol="0"/>
          <a:lstStyle/>
          <a:p>
            <a:endParaRPr/>
          </a:p>
        </p:txBody>
      </p:sp>
      <p:sp>
        <p:nvSpPr>
          <p:cNvPr id="8" name="object 8"/>
          <p:cNvSpPr/>
          <p:nvPr/>
        </p:nvSpPr>
        <p:spPr>
          <a:xfrm>
            <a:off x="1742694" y="3020567"/>
            <a:ext cx="29209" cy="0"/>
          </a:xfrm>
          <a:custGeom>
            <a:avLst/>
            <a:gdLst/>
            <a:ahLst/>
            <a:cxnLst/>
            <a:rect l="l" t="t" r="r" b="b"/>
            <a:pathLst>
              <a:path w="29210">
                <a:moveTo>
                  <a:pt x="0" y="0"/>
                </a:moveTo>
                <a:lnTo>
                  <a:pt x="28956" y="0"/>
                </a:lnTo>
              </a:path>
            </a:pathLst>
          </a:custGeom>
          <a:ln w="3175">
            <a:solidFill>
              <a:srgbClr val="000000"/>
            </a:solidFill>
          </a:ln>
        </p:spPr>
        <p:txBody>
          <a:bodyPr wrap="square" lIns="0" tIns="0" rIns="0" bIns="0" rtlCol="0"/>
          <a:lstStyle/>
          <a:p>
            <a:endParaRPr/>
          </a:p>
        </p:txBody>
      </p:sp>
      <p:sp>
        <p:nvSpPr>
          <p:cNvPr id="9" name="object 9"/>
          <p:cNvSpPr/>
          <p:nvPr/>
        </p:nvSpPr>
        <p:spPr>
          <a:xfrm>
            <a:off x="1742694" y="3020567"/>
            <a:ext cx="1754505" cy="0"/>
          </a:xfrm>
          <a:custGeom>
            <a:avLst/>
            <a:gdLst/>
            <a:ahLst/>
            <a:cxnLst/>
            <a:rect l="l" t="t" r="r" b="b"/>
            <a:pathLst>
              <a:path w="1754504">
                <a:moveTo>
                  <a:pt x="0" y="0"/>
                </a:moveTo>
                <a:lnTo>
                  <a:pt x="1754123" y="0"/>
                </a:lnTo>
              </a:path>
            </a:pathLst>
          </a:custGeom>
          <a:ln w="3175">
            <a:solidFill>
              <a:srgbClr val="000000"/>
            </a:solidFill>
          </a:ln>
        </p:spPr>
        <p:txBody>
          <a:bodyPr wrap="square" lIns="0" tIns="0" rIns="0" bIns="0" rtlCol="0"/>
          <a:lstStyle/>
          <a:p>
            <a:endParaRPr/>
          </a:p>
        </p:txBody>
      </p:sp>
      <p:sp>
        <p:nvSpPr>
          <p:cNvPr id="10" name="object 10"/>
          <p:cNvSpPr/>
          <p:nvPr/>
        </p:nvSpPr>
        <p:spPr>
          <a:xfrm>
            <a:off x="2034539" y="3156966"/>
            <a:ext cx="0" cy="197485"/>
          </a:xfrm>
          <a:custGeom>
            <a:avLst/>
            <a:gdLst/>
            <a:ahLst/>
            <a:cxnLst/>
            <a:rect l="l" t="t" r="r" b="b"/>
            <a:pathLst>
              <a:path h="197485">
                <a:moveTo>
                  <a:pt x="0" y="0"/>
                </a:moveTo>
                <a:lnTo>
                  <a:pt x="0" y="197357"/>
                </a:lnTo>
              </a:path>
            </a:pathLst>
          </a:custGeom>
          <a:ln w="3175">
            <a:solidFill>
              <a:srgbClr val="000000"/>
            </a:solidFill>
          </a:ln>
        </p:spPr>
        <p:txBody>
          <a:bodyPr wrap="square" lIns="0" tIns="0" rIns="0" bIns="0" rtlCol="0"/>
          <a:lstStyle/>
          <a:p>
            <a:endParaRPr/>
          </a:p>
        </p:txBody>
      </p:sp>
      <p:sp>
        <p:nvSpPr>
          <p:cNvPr id="11" name="object 11"/>
          <p:cNvSpPr/>
          <p:nvPr/>
        </p:nvSpPr>
        <p:spPr>
          <a:xfrm>
            <a:off x="1257300" y="3020567"/>
            <a:ext cx="777240" cy="439420"/>
          </a:xfrm>
          <a:custGeom>
            <a:avLst/>
            <a:gdLst/>
            <a:ahLst/>
            <a:cxnLst/>
            <a:rect l="l" t="t" r="r" b="b"/>
            <a:pathLst>
              <a:path w="777239" h="439420">
                <a:moveTo>
                  <a:pt x="0" y="0"/>
                </a:moveTo>
                <a:lnTo>
                  <a:pt x="28956" y="125729"/>
                </a:lnTo>
                <a:lnTo>
                  <a:pt x="89153" y="239267"/>
                </a:lnTo>
                <a:lnTo>
                  <a:pt x="178308" y="332993"/>
                </a:lnTo>
                <a:lnTo>
                  <a:pt x="288036" y="400050"/>
                </a:lnTo>
                <a:lnTo>
                  <a:pt x="411480" y="436625"/>
                </a:lnTo>
                <a:lnTo>
                  <a:pt x="540257" y="438911"/>
                </a:lnTo>
                <a:lnTo>
                  <a:pt x="665226" y="407670"/>
                </a:lnTo>
                <a:lnTo>
                  <a:pt x="777239" y="344424"/>
                </a:lnTo>
              </a:path>
            </a:pathLst>
          </a:custGeom>
          <a:ln w="3175">
            <a:solidFill>
              <a:srgbClr val="000000"/>
            </a:solidFill>
          </a:ln>
        </p:spPr>
        <p:txBody>
          <a:bodyPr wrap="square" lIns="0" tIns="0" rIns="0" bIns="0" rtlCol="0"/>
          <a:lstStyle/>
          <a:p>
            <a:endParaRPr/>
          </a:p>
        </p:txBody>
      </p:sp>
      <p:sp>
        <p:nvSpPr>
          <p:cNvPr id="12" name="object 12"/>
          <p:cNvSpPr/>
          <p:nvPr/>
        </p:nvSpPr>
        <p:spPr>
          <a:xfrm>
            <a:off x="1257300" y="2000250"/>
            <a:ext cx="485775" cy="128905"/>
          </a:xfrm>
          <a:custGeom>
            <a:avLst/>
            <a:gdLst/>
            <a:ahLst/>
            <a:cxnLst/>
            <a:rect l="l" t="t" r="r" b="b"/>
            <a:pathLst>
              <a:path w="485775" h="128905">
                <a:moveTo>
                  <a:pt x="485394" y="0"/>
                </a:moveTo>
                <a:lnTo>
                  <a:pt x="316230" y="14477"/>
                </a:lnTo>
                <a:lnTo>
                  <a:pt x="153162" y="57911"/>
                </a:lnTo>
                <a:lnTo>
                  <a:pt x="0" y="128777"/>
                </a:lnTo>
              </a:path>
            </a:pathLst>
          </a:custGeom>
          <a:ln w="3175">
            <a:solidFill>
              <a:srgbClr val="000000"/>
            </a:solidFill>
          </a:ln>
        </p:spPr>
        <p:txBody>
          <a:bodyPr wrap="square" lIns="0" tIns="0" rIns="0" bIns="0" rtlCol="0"/>
          <a:lstStyle/>
          <a:p>
            <a:endParaRPr/>
          </a:p>
        </p:txBody>
      </p:sp>
      <p:sp>
        <p:nvSpPr>
          <p:cNvPr id="13" name="object 13"/>
          <p:cNvSpPr/>
          <p:nvPr/>
        </p:nvSpPr>
        <p:spPr>
          <a:xfrm>
            <a:off x="1257300" y="2129027"/>
            <a:ext cx="0" cy="891540"/>
          </a:xfrm>
          <a:custGeom>
            <a:avLst/>
            <a:gdLst/>
            <a:ahLst/>
            <a:cxnLst/>
            <a:rect l="l" t="t" r="r" b="b"/>
            <a:pathLst>
              <a:path h="891539">
                <a:moveTo>
                  <a:pt x="0" y="891540"/>
                </a:moveTo>
                <a:lnTo>
                  <a:pt x="0" y="0"/>
                </a:lnTo>
              </a:path>
            </a:pathLst>
          </a:custGeom>
          <a:ln w="3175">
            <a:solidFill>
              <a:srgbClr val="000000"/>
            </a:solidFill>
          </a:ln>
        </p:spPr>
        <p:txBody>
          <a:bodyPr wrap="square" lIns="0" tIns="0" rIns="0" bIns="0" rtlCol="0"/>
          <a:lstStyle/>
          <a:p>
            <a:endParaRPr/>
          </a:p>
        </p:txBody>
      </p:sp>
      <p:sp>
        <p:nvSpPr>
          <p:cNvPr id="14" name="object 14"/>
          <p:cNvSpPr/>
          <p:nvPr/>
        </p:nvSpPr>
        <p:spPr>
          <a:xfrm>
            <a:off x="1742694" y="2000250"/>
            <a:ext cx="1754505" cy="0"/>
          </a:xfrm>
          <a:custGeom>
            <a:avLst/>
            <a:gdLst/>
            <a:ahLst/>
            <a:cxnLst/>
            <a:rect l="l" t="t" r="r" b="b"/>
            <a:pathLst>
              <a:path w="1754504">
                <a:moveTo>
                  <a:pt x="0" y="0"/>
                </a:moveTo>
                <a:lnTo>
                  <a:pt x="1754123" y="0"/>
                </a:lnTo>
              </a:path>
            </a:pathLst>
          </a:custGeom>
          <a:ln w="3175">
            <a:solidFill>
              <a:srgbClr val="000000"/>
            </a:solidFill>
          </a:ln>
        </p:spPr>
        <p:txBody>
          <a:bodyPr wrap="square" lIns="0" tIns="0" rIns="0" bIns="0" rtlCol="0"/>
          <a:lstStyle/>
          <a:p>
            <a:endParaRPr/>
          </a:p>
        </p:txBody>
      </p:sp>
      <p:sp>
        <p:nvSpPr>
          <p:cNvPr id="15" name="object 15"/>
          <p:cNvSpPr/>
          <p:nvPr/>
        </p:nvSpPr>
        <p:spPr>
          <a:xfrm>
            <a:off x="2204466" y="3079242"/>
            <a:ext cx="1000760" cy="0"/>
          </a:xfrm>
          <a:custGeom>
            <a:avLst/>
            <a:gdLst/>
            <a:ahLst/>
            <a:cxnLst/>
            <a:rect l="l" t="t" r="r" b="b"/>
            <a:pathLst>
              <a:path w="1000760">
                <a:moveTo>
                  <a:pt x="0" y="0"/>
                </a:moveTo>
                <a:lnTo>
                  <a:pt x="1000506" y="0"/>
                </a:lnTo>
              </a:path>
            </a:pathLst>
          </a:custGeom>
          <a:ln w="3175">
            <a:solidFill>
              <a:srgbClr val="000000"/>
            </a:solidFill>
          </a:ln>
        </p:spPr>
        <p:txBody>
          <a:bodyPr wrap="square" lIns="0" tIns="0" rIns="0" bIns="0" rtlCol="0"/>
          <a:lstStyle/>
          <a:p>
            <a:endParaRPr/>
          </a:p>
        </p:txBody>
      </p:sp>
      <p:sp>
        <p:nvSpPr>
          <p:cNvPr id="16" name="object 16"/>
          <p:cNvSpPr/>
          <p:nvPr/>
        </p:nvSpPr>
        <p:spPr>
          <a:xfrm>
            <a:off x="3204972" y="3079242"/>
            <a:ext cx="0" cy="285750"/>
          </a:xfrm>
          <a:custGeom>
            <a:avLst/>
            <a:gdLst/>
            <a:ahLst/>
            <a:cxnLst/>
            <a:rect l="l" t="t" r="r" b="b"/>
            <a:pathLst>
              <a:path h="285750">
                <a:moveTo>
                  <a:pt x="0" y="0"/>
                </a:moveTo>
                <a:lnTo>
                  <a:pt x="0" y="285750"/>
                </a:lnTo>
              </a:path>
            </a:pathLst>
          </a:custGeom>
          <a:ln w="3175">
            <a:solidFill>
              <a:srgbClr val="000000"/>
            </a:solidFill>
          </a:ln>
        </p:spPr>
        <p:txBody>
          <a:bodyPr wrap="square" lIns="0" tIns="0" rIns="0" bIns="0" rtlCol="0"/>
          <a:lstStyle/>
          <a:p>
            <a:endParaRPr/>
          </a:p>
        </p:txBody>
      </p:sp>
      <p:sp>
        <p:nvSpPr>
          <p:cNvPr id="17" name="object 17"/>
          <p:cNvSpPr/>
          <p:nvPr/>
        </p:nvSpPr>
        <p:spPr>
          <a:xfrm>
            <a:off x="3204972" y="3020567"/>
            <a:ext cx="777240" cy="439420"/>
          </a:xfrm>
          <a:custGeom>
            <a:avLst/>
            <a:gdLst/>
            <a:ahLst/>
            <a:cxnLst/>
            <a:rect l="l" t="t" r="r" b="b"/>
            <a:pathLst>
              <a:path w="777239" h="439420">
                <a:moveTo>
                  <a:pt x="0" y="344424"/>
                </a:moveTo>
                <a:lnTo>
                  <a:pt x="112013" y="407670"/>
                </a:lnTo>
                <a:lnTo>
                  <a:pt x="236981" y="438911"/>
                </a:lnTo>
                <a:lnTo>
                  <a:pt x="365760" y="436625"/>
                </a:lnTo>
                <a:lnTo>
                  <a:pt x="489203" y="400050"/>
                </a:lnTo>
                <a:lnTo>
                  <a:pt x="598931" y="332993"/>
                </a:lnTo>
                <a:lnTo>
                  <a:pt x="687324" y="239267"/>
                </a:lnTo>
                <a:lnTo>
                  <a:pt x="748283" y="125729"/>
                </a:lnTo>
                <a:lnTo>
                  <a:pt x="777239" y="0"/>
                </a:lnTo>
              </a:path>
            </a:pathLst>
          </a:custGeom>
          <a:ln w="3175">
            <a:solidFill>
              <a:srgbClr val="000000"/>
            </a:solidFill>
          </a:ln>
        </p:spPr>
        <p:txBody>
          <a:bodyPr wrap="square" lIns="0" tIns="0" rIns="0" bIns="0" rtlCol="0"/>
          <a:lstStyle/>
          <a:p>
            <a:endParaRPr/>
          </a:p>
        </p:txBody>
      </p:sp>
      <p:sp>
        <p:nvSpPr>
          <p:cNvPr id="18" name="object 18"/>
          <p:cNvSpPr/>
          <p:nvPr/>
        </p:nvSpPr>
        <p:spPr>
          <a:xfrm>
            <a:off x="3982211" y="2129027"/>
            <a:ext cx="0" cy="891540"/>
          </a:xfrm>
          <a:custGeom>
            <a:avLst/>
            <a:gdLst/>
            <a:ahLst/>
            <a:cxnLst/>
            <a:rect l="l" t="t" r="r" b="b"/>
            <a:pathLst>
              <a:path h="891539">
                <a:moveTo>
                  <a:pt x="0" y="891540"/>
                </a:moveTo>
                <a:lnTo>
                  <a:pt x="0" y="0"/>
                </a:lnTo>
              </a:path>
            </a:pathLst>
          </a:custGeom>
          <a:ln w="3175">
            <a:solidFill>
              <a:srgbClr val="000000"/>
            </a:solidFill>
          </a:ln>
        </p:spPr>
        <p:txBody>
          <a:bodyPr wrap="square" lIns="0" tIns="0" rIns="0" bIns="0" rtlCol="0"/>
          <a:lstStyle/>
          <a:p>
            <a:endParaRPr/>
          </a:p>
        </p:txBody>
      </p:sp>
      <p:sp>
        <p:nvSpPr>
          <p:cNvPr id="19" name="object 19"/>
          <p:cNvSpPr/>
          <p:nvPr/>
        </p:nvSpPr>
        <p:spPr>
          <a:xfrm>
            <a:off x="3496817" y="2000250"/>
            <a:ext cx="485775" cy="128905"/>
          </a:xfrm>
          <a:custGeom>
            <a:avLst/>
            <a:gdLst/>
            <a:ahLst/>
            <a:cxnLst/>
            <a:rect l="l" t="t" r="r" b="b"/>
            <a:pathLst>
              <a:path w="485775" h="128905">
                <a:moveTo>
                  <a:pt x="485394" y="128777"/>
                </a:moveTo>
                <a:lnTo>
                  <a:pt x="332232" y="57911"/>
                </a:lnTo>
                <a:lnTo>
                  <a:pt x="168402" y="14477"/>
                </a:lnTo>
                <a:lnTo>
                  <a:pt x="0" y="0"/>
                </a:lnTo>
              </a:path>
            </a:pathLst>
          </a:custGeom>
          <a:ln w="3175">
            <a:solidFill>
              <a:srgbClr val="000000"/>
            </a:solidFill>
          </a:ln>
        </p:spPr>
        <p:txBody>
          <a:bodyPr wrap="square" lIns="0" tIns="0" rIns="0" bIns="0" rtlCol="0"/>
          <a:lstStyle/>
          <a:p>
            <a:endParaRPr/>
          </a:p>
        </p:txBody>
      </p:sp>
      <p:sp>
        <p:nvSpPr>
          <p:cNvPr id="20" name="object 20"/>
          <p:cNvSpPr/>
          <p:nvPr/>
        </p:nvSpPr>
        <p:spPr>
          <a:xfrm>
            <a:off x="1742694" y="2000250"/>
            <a:ext cx="1754505" cy="0"/>
          </a:xfrm>
          <a:custGeom>
            <a:avLst/>
            <a:gdLst/>
            <a:ahLst/>
            <a:cxnLst/>
            <a:rect l="l" t="t" r="r" b="b"/>
            <a:pathLst>
              <a:path w="1754504">
                <a:moveTo>
                  <a:pt x="1754123" y="0"/>
                </a:moveTo>
                <a:lnTo>
                  <a:pt x="0" y="0"/>
                </a:lnTo>
              </a:path>
            </a:pathLst>
          </a:custGeom>
          <a:ln w="3175">
            <a:solidFill>
              <a:srgbClr val="000000"/>
            </a:solidFill>
          </a:ln>
        </p:spPr>
        <p:txBody>
          <a:bodyPr wrap="square" lIns="0" tIns="0" rIns="0" bIns="0" rtlCol="0"/>
          <a:lstStyle/>
          <a:p>
            <a:endParaRPr/>
          </a:p>
        </p:txBody>
      </p:sp>
      <p:sp>
        <p:nvSpPr>
          <p:cNvPr id="21" name="object 21"/>
          <p:cNvSpPr/>
          <p:nvPr/>
        </p:nvSpPr>
        <p:spPr>
          <a:xfrm>
            <a:off x="3982211" y="2116073"/>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22" name="object 22"/>
          <p:cNvSpPr/>
          <p:nvPr/>
        </p:nvSpPr>
        <p:spPr>
          <a:xfrm>
            <a:off x="3982211" y="2133600"/>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23" name="object 23"/>
          <p:cNvSpPr/>
          <p:nvPr/>
        </p:nvSpPr>
        <p:spPr>
          <a:xfrm>
            <a:off x="3982211" y="2151126"/>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24" name="object 24"/>
          <p:cNvSpPr/>
          <p:nvPr/>
        </p:nvSpPr>
        <p:spPr>
          <a:xfrm>
            <a:off x="3982211" y="2169414"/>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25" name="object 25"/>
          <p:cNvSpPr/>
          <p:nvPr/>
        </p:nvSpPr>
        <p:spPr>
          <a:xfrm>
            <a:off x="3982211" y="2186177"/>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26" name="object 26"/>
          <p:cNvSpPr/>
          <p:nvPr/>
        </p:nvSpPr>
        <p:spPr>
          <a:xfrm>
            <a:off x="3982211" y="2203704"/>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27" name="object 27"/>
          <p:cNvSpPr/>
          <p:nvPr/>
        </p:nvSpPr>
        <p:spPr>
          <a:xfrm>
            <a:off x="3982211" y="2221229"/>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28" name="object 28"/>
          <p:cNvSpPr/>
          <p:nvPr/>
        </p:nvSpPr>
        <p:spPr>
          <a:xfrm>
            <a:off x="3982211" y="2238755"/>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29" name="object 29"/>
          <p:cNvSpPr/>
          <p:nvPr/>
        </p:nvSpPr>
        <p:spPr>
          <a:xfrm>
            <a:off x="3982211" y="2256282"/>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30" name="object 30"/>
          <p:cNvSpPr/>
          <p:nvPr/>
        </p:nvSpPr>
        <p:spPr>
          <a:xfrm>
            <a:off x="3982211" y="2273807"/>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31" name="object 31"/>
          <p:cNvSpPr/>
          <p:nvPr/>
        </p:nvSpPr>
        <p:spPr>
          <a:xfrm>
            <a:off x="3982211" y="2291333"/>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32" name="object 32"/>
          <p:cNvSpPr/>
          <p:nvPr/>
        </p:nvSpPr>
        <p:spPr>
          <a:xfrm>
            <a:off x="3982211" y="2308860"/>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33" name="object 33"/>
          <p:cNvSpPr/>
          <p:nvPr/>
        </p:nvSpPr>
        <p:spPr>
          <a:xfrm>
            <a:off x="3982211" y="2326385"/>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34" name="object 34"/>
          <p:cNvSpPr/>
          <p:nvPr/>
        </p:nvSpPr>
        <p:spPr>
          <a:xfrm>
            <a:off x="3982211" y="2343911"/>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35" name="object 35"/>
          <p:cNvSpPr/>
          <p:nvPr/>
        </p:nvSpPr>
        <p:spPr>
          <a:xfrm>
            <a:off x="3982211" y="2361438"/>
            <a:ext cx="78105" cy="78105"/>
          </a:xfrm>
          <a:custGeom>
            <a:avLst/>
            <a:gdLst/>
            <a:ahLst/>
            <a:cxnLst/>
            <a:rect l="l" t="t" r="r" b="b"/>
            <a:pathLst>
              <a:path w="78104" h="78105">
                <a:moveTo>
                  <a:pt x="0" y="77723"/>
                </a:moveTo>
                <a:lnTo>
                  <a:pt x="77724" y="0"/>
                </a:lnTo>
              </a:path>
            </a:pathLst>
          </a:custGeom>
          <a:ln w="3175">
            <a:solidFill>
              <a:srgbClr val="000000"/>
            </a:solidFill>
          </a:ln>
        </p:spPr>
        <p:txBody>
          <a:bodyPr wrap="square" lIns="0" tIns="0" rIns="0" bIns="0" rtlCol="0"/>
          <a:lstStyle/>
          <a:p>
            <a:endParaRPr/>
          </a:p>
        </p:txBody>
      </p:sp>
      <p:sp>
        <p:nvSpPr>
          <p:cNvPr id="36" name="object 36"/>
          <p:cNvSpPr/>
          <p:nvPr/>
        </p:nvSpPr>
        <p:spPr>
          <a:xfrm>
            <a:off x="3982211" y="2378964"/>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37" name="object 37"/>
          <p:cNvSpPr/>
          <p:nvPr/>
        </p:nvSpPr>
        <p:spPr>
          <a:xfrm>
            <a:off x="3982211" y="2396489"/>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38" name="object 38"/>
          <p:cNvSpPr/>
          <p:nvPr/>
        </p:nvSpPr>
        <p:spPr>
          <a:xfrm>
            <a:off x="3982211" y="2414016"/>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39" name="object 39"/>
          <p:cNvSpPr/>
          <p:nvPr/>
        </p:nvSpPr>
        <p:spPr>
          <a:xfrm>
            <a:off x="3982211" y="2431542"/>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0" name="object 40"/>
          <p:cNvSpPr/>
          <p:nvPr/>
        </p:nvSpPr>
        <p:spPr>
          <a:xfrm>
            <a:off x="3982211" y="2449067"/>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1" name="object 41"/>
          <p:cNvSpPr/>
          <p:nvPr/>
        </p:nvSpPr>
        <p:spPr>
          <a:xfrm>
            <a:off x="3982211" y="2466594"/>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42" name="object 42"/>
          <p:cNvSpPr/>
          <p:nvPr/>
        </p:nvSpPr>
        <p:spPr>
          <a:xfrm>
            <a:off x="3982211" y="2484120"/>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43" name="object 43"/>
          <p:cNvSpPr/>
          <p:nvPr/>
        </p:nvSpPr>
        <p:spPr>
          <a:xfrm>
            <a:off x="3982211" y="2501645"/>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4" name="object 44"/>
          <p:cNvSpPr/>
          <p:nvPr/>
        </p:nvSpPr>
        <p:spPr>
          <a:xfrm>
            <a:off x="3982211" y="2519172"/>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5" name="object 45"/>
          <p:cNvSpPr/>
          <p:nvPr/>
        </p:nvSpPr>
        <p:spPr>
          <a:xfrm>
            <a:off x="3982211" y="2536698"/>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6" name="object 46"/>
          <p:cNvSpPr/>
          <p:nvPr/>
        </p:nvSpPr>
        <p:spPr>
          <a:xfrm>
            <a:off x="3982211" y="2554223"/>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7" name="object 47"/>
          <p:cNvSpPr/>
          <p:nvPr/>
        </p:nvSpPr>
        <p:spPr>
          <a:xfrm>
            <a:off x="3982211" y="2571750"/>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8" name="object 48"/>
          <p:cNvSpPr/>
          <p:nvPr/>
        </p:nvSpPr>
        <p:spPr>
          <a:xfrm>
            <a:off x="3982211" y="2589276"/>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49" name="object 49"/>
          <p:cNvSpPr/>
          <p:nvPr/>
        </p:nvSpPr>
        <p:spPr>
          <a:xfrm>
            <a:off x="3982211" y="2606801"/>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0" name="object 50"/>
          <p:cNvSpPr/>
          <p:nvPr/>
        </p:nvSpPr>
        <p:spPr>
          <a:xfrm>
            <a:off x="3982211" y="2624327"/>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1" name="object 51"/>
          <p:cNvSpPr/>
          <p:nvPr/>
        </p:nvSpPr>
        <p:spPr>
          <a:xfrm>
            <a:off x="3982211" y="2641854"/>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2" name="object 52"/>
          <p:cNvSpPr/>
          <p:nvPr/>
        </p:nvSpPr>
        <p:spPr>
          <a:xfrm>
            <a:off x="3982211" y="2659379"/>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3" name="object 53"/>
          <p:cNvSpPr/>
          <p:nvPr/>
        </p:nvSpPr>
        <p:spPr>
          <a:xfrm>
            <a:off x="3982211" y="2676905"/>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4" name="object 54"/>
          <p:cNvSpPr/>
          <p:nvPr/>
        </p:nvSpPr>
        <p:spPr>
          <a:xfrm>
            <a:off x="3982211" y="2694432"/>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5" name="object 55"/>
          <p:cNvSpPr/>
          <p:nvPr/>
        </p:nvSpPr>
        <p:spPr>
          <a:xfrm>
            <a:off x="3982211" y="2711957"/>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6" name="object 56"/>
          <p:cNvSpPr/>
          <p:nvPr/>
        </p:nvSpPr>
        <p:spPr>
          <a:xfrm>
            <a:off x="3982211" y="2729483"/>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7" name="object 57"/>
          <p:cNvSpPr/>
          <p:nvPr/>
        </p:nvSpPr>
        <p:spPr>
          <a:xfrm>
            <a:off x="3982211" y="2747010"/>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8" name="object 58"/>
          <p:cNvSpPr/>
          <p:nvPr/>
        </p:nvSpPr>
        <p:spPr>
          <a:xfrm>
            <a:off x="3982211" y="2764535"/>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59" name="object 59"/>
          <p:cNvSpPr/>
          <p:nvPr/>
        </p:nvSpPr>
        <p:spPr>
          <a:xfrm>
            <a:off x="3982211" y="2782061"/>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0" name="object 60"/>
          <p:cNvSpPr/>
          <p:nvPr/>
        </p:nvSpPr>
        <p:spPr>
          <a:xfrm>
            <a:off x="3982211" y="2799588"/>
            <a:ext cx="78105" cy="78105"/>
          </a:xfrm>
          <a:custGeom>
            <a:avLst/>
            <a:gdLst/>
            <a:ahLst/>
            <a:cxnLst/>
            <a:rect l="l" t="t" r="r" b="b"/>
            <a:pathLst>
              <a:path w="78104" h="78105">
                <a:moveTo>
                  <a:pt x="0" y="77723"/>
                </a:moveTo>
                <a:lnTo>
                  <a:pt x="77724" y="0"/>
                </a:lnTo>
              </a:path>
            </a:pathLst>
          </a:custGeom>
          <a:ln w="3175">
            <a:solidFill>
              <a:srgbClr val="000000"/>
            </a:solidFill>
          </a:ln>
        </p:spPr>
        <p:txBody>
          <a:bodyPr wrap="square" lIns="0" tIns="0" rIns="0" bIns="0" rtlCol="0"/>
          <a:lstStyle/>
          <a:p>
            <a:endParaRPr/>
          </a:p>
        </p:txBody>
      </p:sp>
      <p:sp>
        <p:nvSpPr>
          <p:cNvPr id="61" name="object 61"/>
          <p:cNvSpPr/>
          <p:nvPr/>
        </p:nvSpPr>
        <p:spPr>
          <a:xfrm>
            <a:off x="3982211" y="2817114"/>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2" name="object 62"/>
          <p:cNvSpPr/>
          <p:nvPr/>
        </p:nvSpPr>
        <p:spPr>
          <a:xfrm>
            <a:off x="3982211" y="2834639"/>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3" name="object 63"/>
          <p:cNvSpPr/>
          <p:nvPr/>
        </p:nvSpPr>
        <p:spPr>
          <a:xfrm>
            <a:off x="3982211" y="2852166"/>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4" name="object 64"/>
          <p:cNvSpPr/>
          <p:nvPr/>
        </p:nvSpPr>
        <p:spPr>
          <a:xfrm>
            <a:off x="3982211" y="2869692"/>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5" name="object 65"/>
          <p:cNvSpPr/>
          <p:nvPr/>
        </p:nvSpPr>
        <p:spPr>
          <a:xfrm>
            <a:off x="3982211" y="2886455"/>
            <a:ext cx="78105" cy="78740"/>
          </a:xfrm>
          <a:custGeom>
            <a:avLst/>
            <a:gdLst/>
            <a:ahLst/>
            <a:cxnLst/>
            <a:rect l="l" t="t" r="r" b="b"/>
            <a:pathLst>
              <a:path w="78104" h="78739">
                <a:moveTo>
                  <a:pt x="0" y="78486"/>
                </a:moveTo>
                <a:lnTo>
                  <a:pt x="77724" y="0"/>
                </a:lnTo>
              </a:path>
            </a:pathLst>
          </a:custGeom>
          <a:ln w="3175">
            <a:solidFill>
              <a:srgbClr val="000000"/>
            </a:solidFill>
          </a:ln>
        </p:spPr>
        <p:txBody>
          <a:bodyPr wrap="square" lIns="0" tIns="0" rIns="0" bIns="0" rtlCol="0"/>
          <a:lstStyle/>
          <a:p>
            <a:endParaRPr/>
          </a:p>
        </p:txBody>
      </p:sp>
      <p:sp>
        <p:nvSpPr>
          <p:cNvPr id="66" name="object 66"/>
          <p:cNvSpPr/>
          <p:nvPr/>
        </p:nvSpPr>
        <p:spPr>
          <a:xfrm>
            <a:off x="3982211" y="2904744"/>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7" name="object 67"/>
          <p:cNvSpPr/>
          <p:nvPr/>
        </p:nvSpPr>
        <p:spPr>
          <a:xfrm>
            <a:off x="3982211" y="2922270"/>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8" name="object 68"/>
          <p:cNvSpPr/>
          <p:nvPr/>
        </p:nvSpPr>
        <p:spPr>
          <a:xfrm>
            <a:off x="3982211" y="2939795"/>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69" name="object 69"/>
          <p:cNvSpPr/>
          <p:nvPr/>
        </p:nvSpPr>
        <p:spPr>
          <a:xfrm>
            <a:off x="3511296" y="1925573"/>
            <a:ext cx="74930" cy="74930"/>
          </a:xfrm>
          <a:custGeom>
            <a:avLst/>
            <a:gdLst/>
            <a:ahLst/>
            <a:cxnLst/>
            <a:rect l="l" t="t" r="r" b="b"/>
            <a:pathLst>
              <a:path w="74929" h="74930">
                <a:moveTo>
                  <a:pt x="0" y="74675"/>
                </a:moveTo>
                <a:lnTo>
                  <a:pt x="74675" y="0"/>
                </a:lnTo>
              </a:path>
            </a:pathLst>
          </a:custGeom>
          <a:ln w="3175">
            <a:solidFill>
              <a:srgbClr val="000000"/>
            </a:solidFill>
          </a:ln>
        </p:spPr>
        <p:txBody>
          <a:bodyPr wrap="square" lIns="0" tIns="0" rIns="0" bIns="0" rtlCol="0"/>
          <a:lstStyle/>
          <a:p>
            <a:endParaRPr/>
          </a:p>
        </p:txBody>
      </p:sp>
      <p:sp>
        <p:nvSpPr>
          <p:cNvPr id="70" name="object 70"/>
          <p:cNvSpPr/>
          <p:nvPr/>
        </p:nvSpPr>
        <p:spPr>
          <a:xfrm>
            <a:off x="3528059" y="1927098"/>
            <a:ext cx="74295" cy="73660"/>
          </a:xfrm>
          <a:custGeom>
            <a:avLst/>
            <a:gdLst/>
            <a:ahLst/>
            <a:cxnLst/>
            <a:rect l="l" t="t" r="r" b="b"/>
            <a:pathLst>
              <a:path w="74295" h="73660">
                <a:moveTo>
                  <a:pt x="0" y="73151"/>
                </a:moveTo>
                <a:lnTo>
                  <a:pt x="73913" y="0"/>
                </a:lnTo>
              </a:path>
            </a:pathLst>
          </a:custGeom>
          <a:ln w="3175">
            <a:solidFill>
              <a:srgbClr val="000000"/>
            </a:solidFill>
          </a:ln>
        </p:spPr>
        <p:txBody>
          <a:bodyPr wrap="square" lIns="0" tIns="0" rIns="0" bIns="0" rtlCol="0"/>
          <a:lstStyle/>
          <a:p>
            <a:endParaRPr/>
          </a:p>
        </p:txBody>
      </p:sp>
      <p:sp>
        <p:nvSpPr>
          <p:cNvPr id="71" name="object 71"/>
          <p:cNvSpPr/>
          <p:nvPr/>
        </p:nvSpPr>
        <p:spPr>
          <a:xfrm>
            <a:off x="3544823" y="1928622"/>
            <a:ext cx="72390" cy="72390"/>
          </a:xfrm>
          <a:custGeom>
            <a:avLst/>
            <a:gdLst/>
            <a:ahLst/>
            <a:cxnLst/>
            <a:rect l="l" t="t" r="r" b="b"/>
            <a:pathLst>
              <a:path w="72389" h="72389">
                <a:moveTo>
                  <a:pt x="0" y="72389"/>
                </a:moveTo>
                <a:lnTo>
                  <a:pt x="72389" y="0"/>
                </a:lnTo>
              </a:path>
            </a:pathLst>
          </a:custGeom>
          <a:ln w="3175">
            <a:solidFill>
              <a:srgbClr val="000000"/>
            </a:solidFill>
          </a:ln>
        </p:spPr>
        <p:txBody>
          <a:bodyPr wrap="square" lIns="0" tIns="0" rIns="0" bIns="0" rtlCol="0"/>
          <a:lstStyle/>
          <a:p>
            <a:endParaRPr/>
          </a:p>
        </p:txBody>
      </p:sp>
      <p:sp>
        <p:nvSpPr>
          <p:cNvPr id="72" name="object 72"/>
          <p:cNvSpPr/>
          <p:nvPr/>
        </p:nvSpPr>
        <p:spPr>
          <a:xfrm>
            <a:off x="3561588" y="1930907"/>
            <a:ext cx="71755" cy="71755"/>
          </a:xfrm>
          <a:custGeom>
            <a:avLst/>
            <a:gdLst/>
            <a:ahLst/>
            <a:cxnLst/>
            <a:rect l="l" t="t" r="r" b="b"/>
            <a:pathLst>
              <a:path w="71754" h="71755">
                <a:moveTo>
                  <a:pt x="0" y="71627"/>
                </a:moveTo>
                <a:lnTo>
                  <a:pt x="71627" y="0"/>
                </a:lnTo>
              </a:path>
            </a:pathLst>
          </a:custGeom>
          <a:ln w="3175">
            <a:solidFill>
              <a:srgbClr val="000000"/>
            </a:solidFill>
          </a:ln>
        </p:spPr>
        <p:txBody>
          <a:bodyPr wrap="square" lIns="0" tIns="0" rIns="0" bIns="0" rtlCol="0"/>
          <a:lstStyle/>
          <a:p>
            <a:endParaRPr/>
          </a:p>
        </p:txBody>
      </p:sp>
      <p:sp>
        <p:nvSpPr>
          <p:cNvPr id="73" name="object 73"/>
          <p:cNvSpPr/>
          <p:nvPr/>
        </p:nvSpPr>
        <p:spPr>
          <a:xfrm>
            <a:off x="3577590" y="1933194"/>
            <a:ext cx="71120" cy="70485"/>
          </a:xfrm>
          <a:custGeom>
            <a:avLst/>
            <a:gdLst/>
            <a:ahLst/>
            <a:cxnLst/>
            <a:rect l="l" t="t" r="r" b="b"/>
            <a:pathLst>
              <a:path w="71120" h="70485">
                <a:moveTo>
                  <a:pt x="0" y="70103"/>
                </a:moveTo>
                <a:lnTo>
                  <a:pt x="70865" y="0"/>
                </a:lnTo>
              </a:path>
            </a:pathLst>
          </a:custGeom>
          <a:ln w="3175">
            <a:solidFill>
              <a:srgbClr val="000000"/>
            </a:solidFill>
          </a:ln>
        </p:spPr>
        <p:txBody>
          <a:bodyPr wrap="square" lIns="0" tIns="0" rIns="0" bIns="0" rtlCol="0"/>
          <a:lstStyle/>
          <a:p>
            <a:endParaRPr/>
          </a:p>
        </p:txBody>
      </p:sp>
      <p:sp>
        <p:nvSpPr>
          <p:cNvPr id="74" name="object 74"/>
          <p:cNvSpPr/>
          <p:nvPr/>
        </p:nvSpPr>
        <p:spPr>
          <a:xfrm>
            <a:off x="3593591" y="1935479"/>
            <a:ext cx="70485" cy="69850"/>
          </a:xfrm>
          <a:custGeom>
            <a:avLst/>
            <a:gdLst/>
            <a:ahLst/>
            <a:cxnLst/>
            <a:rect l="l" t="t" r="r" b="b"/>
            <a:pathLst>
              <a:path w="70485" h="69850">
                <a:moveTo>
                  <a:pt x="0" y="69342"/>
                </a:moveTo>
                <a:lnTo>
                  <a:pt x="70104" y="0"/>
                </a:lnTo>
              </a:path>
            </a:pathLst>
          </a:custGeom>
          <a:ln w="3175">
            <a:solidFill>
              <a:srgbClr val="000000"/>
            </a:solidFill>
          </a:ln>
        </p:spPr>
        <p:txBody>
          <a:bodyPr wrap="square" lIns="0" tIns="0" rIns="0" bIns="0" rtlCol="0"/>
          <a:lstStyle/>
          <a:p>
            <a:endParaRPr/>
          </a:p>
        </p:txBody>
      </p:sp>
      <p:sp>
        <p:nvSpPr>
          <p:cNvPr id="75" name="object 75"/>
          <p:cNvSpPr/>
          <p:nvPr/>
        </p:nvSpPr>
        <p:spPr>
          <a:xfrm>
            <a:off x="3609594" y="1937766"/>
            <a:ext cx="69850" cy="68580"/>
          </a:xfrm>
          <a:custGeom>
            <a:avLst/>
            <a:gdLst/>
            <a:ahLst/>
            <a:cxnLst/>
            <a:rect l="l" t="t" r="r" b="b"/>
            <a:pathLst>
              <a:path w="69850" h="68580">
                <a:moveTo>
                  <a:pt x="0" y="68579"/>
                </a:moveTo>
                <a:lnTo>
                  <a:pt x="69341" y="0"/>
                </a:lnTo>
              </a:path>
            </a:pathLst>
          </a:custGeom>
          <a:ln w="3175">
            <a:solidFill>
              <a:srgbClr val="000000"/>
            </a:solidFill>
          </a:ln>
        </p:spPr>
        <p:txBody>
          <a:bodyPr wrap="square" lIns="0" tIns="0" rIns="0" bIns="0" rtlCol="0"/>
          <a:lstStyle/>
          <a:p>
            <a:endParaRPr/>
          </a:p>
        </p:txBody>
      </p:sp>
      <p:sp>
        <p:nvSpPr>
          <p:cNvPr id="76" name="object 76"/>
          <p:cNvSpPr/>
          <p:nvPr/>
        </p:nvSpPr>
        <p:spPr>
          <a:xfrm>
            <a:off x="3625596" y="1940814"/>
            <a:ext cx="67945" cy="67945"/>
          </a:xfrm>
          <a:custGeom>
            <a:avLst/>
            <a:gdLst/>
            <a:ahLst/>
            <a:cxnLst/>
            <a:rect l="l" t="t" r="r" b="b"/>
            <a:pathLst>
              <a:path w="67945" h="67944">
                <a:moveTo>
                  <a:pt x="0" y="67817"/>
                </a:moveTo>
                <a:lnTo>
                  <a:pt x="67817" y="0"/>
                </a:lnTo>
              </a:path>
            </a:pathLst>
          </a:custGeom>
          <a:ln w="3175">
            <a:solidFill>
              <a:srgbClr val="000000"/>
            </a:solidFill>
          </a:ln>
        </p:spPr>
        <p:txBody>
          <a:bodyPr wrap="square" lIns="0" tIns="0" rIns="0" bIns="0" rtlCol="0"/>
          <a:lstStyle/>
          <a:p>
            <a:endParaRPr/>
          </a:p>
        </p:txBody>
      </p:sp>
      <p:sp>
        <p:nvSpPr>
          <p:cNvPr id="77" name="object 77"/>
          <p:cNvSpPr/>
          <p:nvPr/>
        </p:nvSpPr>
        <p:spPr>
          <a:xfrm>
            <a:off x="3640835" y="1943100"/>
            <a:ext cx="67310" cy="67945"/>
          </a:xfrm>
          <a:custGeom>
            <a:avLst/>
            <a:gdLst/>
            <a:ahLst/>
            <a:cxnLst/>
            <a:rect l="l" t="t" r="r" b="b"/>
            <a:pathLst>
              <a:path w="67310" h="67944">
                <a:moveTo>
                  <a:pt x="0" y="67818"/>
                </a:moveTo>
                <a:lnTo>
                  <a:pt x="67055" y="0"/>
                </a:lnTo>
              </a:path>
            </a:pathLst>
          </a:custGeom>
          <a:ln w="3175">
            <a:solidFill>
              <a:srgbClr val="000000"/>
            </a:solidFill>
          </a:ln>
        </p:spPr>
        <p:txBody>
          <a:bodyPr wrap="square" lIns="0" tIns="0" rIns="0" bIns="0" rtlCol="0"/>
          <a:lstStyle/>
          <a:p>
            <a:endParaRPr/>
          </a:p>
        </p:txBody>
      </p:sp>
      <p:sp>
        <p:nvSpPr>
          <p:cNvPr id="78" name="object 78"/>
          <p:cNvSpPr/>
          <p:nvPr/>
        </p:nvSpPr>
        <p:spPr>
          <a:xfrm>
            <a:off x="3656076" y="1946910"/>
            <a:ext cx="66675" cy="66675"/>
          </a:xfrm>
          <a:custGeom>
            <a:avLst/>
            <a:gdLst/>
            <a:ahLst/>
            <a:cxnLst/>
            <a:rect l="l" t="t" r="r" b="b"/>
            <a:pathLst>
              <a:path w="66675" h="66675">
                <a:moveTo>
                  <a:pt x="0" y="66294"/>
                </a:moveTo>
                <a:lnTo>
                  <a:pt x="66294" y="0"/>
                </a:lnTo>
              </a:path>
            </a:pathLst>
          </a:custGeom>
          <a:ln w="3175">
            <a:solidFill>
              <a:srgbClr val="000000"/>
            </a:solidFill>
          </a:ln>
        </p:spPr>
        <p:txBody>
          <a:bodyPr wrap="square" lIns="0" tIns="0" rIns="0" bIns="0" rtlCol="0"/>
          <a:lstStyle/>
          <a:p>
            <a:endParaRPr/>
          </a:p>
        </p:txBody>
      </p:sp>
      <p:sp>
        <p:nvSpPr>
          <p:cNvPr id="79" name="object 79"/>
          <p:cNvSpPr/>
          <p:nvPr/>
        </p:nvSpPr>
        <p:spPr>
          <a:xfrm>
            <a:off x="3670553" y="1949957"/>
            <a:ext cx="66675" cy="66040"/>
          </a:xfrm>
          <a:custGeom>
            <a:avLst/>
            <a:gdLst/>
            <a:ahLst/>
            <a:cxnLst/>
            <a:rect l="l" t="t" r="r" b="b"/>
            <a:pathLst>
              <a:path w="66675" h="66039">
                <a:moveTo>
                  <a:pt x="0" y="65532"/>
                </a:moveTo>
                <a:lnTo>
                  <a:pt x="66294" y="0"/>
                </a:lnTo>
              </a:path>
            </a:pathLst>
          </a:custGeom>
          <a:ln w="3175">
            <a:solidFill>
              <a:srgbClr val="000000"/>
            </a:solidFill>
          </a:ln>
        </p:spPr>
        <p:txBody>
          <a:bodyPr wrap="square" lIns="0" tIns="0" rIns="0" bIns="0" rtlCol="0"/>
          <a:lstStyle/>
          <a:p>
            <a:endParaRPr/>
          </a:p>
        </p:txBody>
      </p:sp>
      <p:sp>
        <p:nvSpPr>
          <p:cNvPr id="80" name="object 80"/>
          <p:cNvSpPr/>
          <p:nvPr/>
        </p:nvSpPr>
        <p:spPr>
          <a:xfrm>
            <a:off x="3685794" y="1953005"/>
            <a:ext cx="64769" cy="66040"/>
          </a:xfrm>
          <a:custGeom>
            <a:avLst/>
            <a:gdLst/>
            <a:ahLst/>
            <a:cxnLst/>
            <a:rect l="l" t="t" r="r" b="b"/>
            <a:pathLst>
              <a:path w="64770" h="66039">
                <a:moveTo>
                  <a:pt x="0" y="65532"/>
                </a:moveTo>
                <a:lnTo>
                  <a:pt x="64769" y="0"/>
                </a:lnTo>
              </a:path>
            </a:pathLst>
          </a:custGeom>
          <a:ln w="3175">
            <a:solidFill>
              <a:srgbClr val="000000"/>
            </a:solidFill>
          </a:ln>
        </p:spPr>
        <p:txBody>
          <a:bodyPr wrap="square" lIns="0" tIns="0" rIns="0" bIns="0" rtlCol="0"/>
          <a:lstStyle/>
          <a:p>
            <a:endParaRPr/>
          </a:p>
        </p:txBody>
      </p:sp>
      <p:sp>
        <p:nvSpPr>
          <p:cNvPr id="81" name="object 81"/>
          <p:cNvSpPr/>
          <p:nvPr/>
        </p:nvSpPr>
        <p:spPr>
          <a:xfrm>
            <a:off x="3700271" y="1956816"/>
            <a:ext cx="64769" cy="64769"/>
          </a:xfrm>
          <a:custGeom>
            <a:avLst/>
            <a:gdLst/>
            <a:ahLst/>
            <a:cxnLst/>
            <a:rect l="l" t="t" r="r" b="b"/>
            <a:pathLst>
              <a:path w="64770" h="64769">
                <a:moveTo>
                  <a:pt x="0" y="64769"/>
                </a:moveTo>
                <a:lnTo>
                  <a:pt x="64769" y="0"/>
                </a:lnTo>
              </a:path>
            </a:pathLst>
          </a:custGeom>
          <a:ln w="3175">
            <a:solidFill>
              <a:srgbClr val="000000"/>
            </a:solidFill>
          </a:ln>
        </p:spPr>
        <p:txBody>
          <a:bodyPr wrap="square" lIns="0" tIns="0" rIns="0" bIns="0" rtlCol="0"/>
          <a:lstStyle/>
          <a:p>
            <a:endParaRPr/>
          </a:p>
        </p:txBody>
      </p:sp>
      <p:sp>
        <p:nvSpPr>
          <p:cNvPr id="82" name="object 82"/>
          <p:cNvSpPr/>
          <p:nvPr/>
        </p:nvSpPr>
        <p:spPr>
          <a:xfrm>
            <a:off x="3714750" y="1960626"/>
            <a:ext cx="64135" cy="64135"/>
          </a:xfrm>
          <a:custGeom>
            <a:avLst/>
            <a:gdLst/>
            <a:ahLst/>
            <a:cxnLst/>
            <a:rect l="l" t="t" r="r" b="b"/>
            <a:pathLst>
              <a:path w="64135" h="64135">
                <a:moveTo>
                  <a:pt x="0" y="64007"/>
                </a:moveTo>
                <a:lnTo>
                  <a:pt x="64008" y="0"/>
                </a:lnTo>
              </a:path>
            </a:pathLst>
          </a:custGeom>
          <a:ln w="3175">
            <a:solidFill>
              <a:srgbClr val="000000"/>
            </a:solidFill>
          </a:ln>
        </p:spPr>
        <p:txBody>
          <a:bodyPr wrap="square" lIns="0" tIns="0" rIns="0" bIns="0" rtlCol="0"/>
          <a:lstStyle/>
          <a:p>
            <a:endParaRPr/>
          </a:p>
        </p:txBody>
      </p:sp>
      <p:sp>
        <p:nvSpPr>
          <p:cNvPr id="83" name="object 83"/>
          <p:cNvSpPr/>
          <p:nvPr/>
        </p:nvSpPr>
        <p:spPr>
          <a:xfrm>
            <a:off x="3728465" y="1964435"/>
            <a:ext cx="64135" cy="63500"/>
          </a:xfrm>
          <a:custGeom>
            <a:avLst/>
            <a:gdLst/>
            <a:ahLst/>
            <a:cxnLst/>
            <a:rect l="l" t="t" r="r" b="b"/>
            <a:pathLst>
              <a:path w="64135" h="63500">
                <a:moveTo>
                  <a:pt x="0" y="63246"/>
                </a:moveTo>
                <a:lnTo>
                  <a:pt x="64008" y="0"/>
                </a:lnTo>
              </a:path>
            </a:pathLst>
          </a:custGeom>
          <a:ln w="3175">
            <a:solidFill>
              <a:srgbClr val="000000"/>
            </a:solidFill>
          </a:ln>
        </p:spPr>
        <p:txBody>
          <a:bodyPr wrap="square" lIns="0" tIns="0" rIns="0" bIns="0" rtlCol="0"/>
          <a:lstStyle/>
          <a:p>
            <a:endParaRPr/>
          </a:p>
        </p:txBody>
      </p:sp>
      <p:sp>
        <p:nvSpPr>
          <p:cNvPr id="84" name="object 84"/>
          <p:cNvSpPr/>
          <p:nvPr/>
        </p:nvSpPr>
        <p:spPr>
          <a:xfrm>
            <a:off x="3742182" y="1968245"/>
            <a:ext cx="63500" cy="63500"/>
          </a:xfrm>
          <a:custGeom>
            <a:avLst/>
            <a:gdLst/>
            <a:ahLst/>
            <a:cxnLst/>
            <a:rect l="l" t="t" r="r" b="b"/>
            <a:pathLst>
              <a:path w="63500" h="63500">
                <a:moveTo>
                  <a:pt x="0" y="63246"/>
                </a:moveTo>
                <a:lnTo>
                  <a:pt x="63245" y="0"/>
                </a:lnTo>
              </a:path>
            </a:pathLst>
          </a:custGeom>
          <a:ln w="3175">
            <a:solidFill>
              <a:srgbClr val="000000"/>
            </a:solidFill>
          </a:ln>
        </p:spPr>
        <p:txBody>
          <a:bodyPr wrap="square" lIns="0" tIns="0" rIns="0" bIns="0" rtlCol="0"/>
          <a:lstStyle/>
          <a:p>
            <a:endParaRPr/>
          </a:p>
        </p:txBody>
      </p:sp>
      <p:sp>
        <p:nvSpPr>
          <p:cNvPr id="85" name="object 85"/>
          <p:cNvSpPr/>
          <p:nvPr/>
        </p:nvSpPr>
        <p:spPr>
          <a:xfrm>
            <a:off x="3755897" y="1972055"/>
            <a:ext cx="63500" cy="63500"/>
          </a:xfrm>
          <a:custGeom>
            <a:avLst/>
            <a:gdLst/>
            <a:ahLst/>
            <a:cxnLst/>
            <a:rect l="l" t="t" r="r" b="b"/>
            <a:pathLst>
              <a:path w="63500" h="63500">
                <a:moveTo>
                  <a:pt x="0" y="63246"/>
                </a:moveTo>
                <a:lnTo>
                  <a:pt x="63246" y="0"/>
                </a:lnTo>
              </a:path>
            </a:pathLst>
          </a:custGeom>
          <a:ln w="3175">
            <a:solidFill>
              <a:srgbClr val="000000"/>
            </a:solidFill>
          </a:ln>
        </p:spPr>
        <p:txBody>
          <a:bodyPr wrap="square" lIns="0" tIns="0" rIns="0" bIns="0" rtlCol="0"/>
          <a:lstStyle/>
          <a:p>
            <a:endParaRPr/>
          </a:p>
        </p:txBody>
      </p:sp>
      <p:sp>
        <p:nvSpPr>
          <p:cNvPr id="86" name="object 86"/>
          <p:cNvSpPr/>
          <p:nvPr/>
        </p:nvSpPr>
        <p:spPr>
          <a:xfrm>
            <a:off x="3769614" y="1976627"/>
            <a:ext cx="62865" cy="62865"/>
          </a:xfrm>
          <a:custGeom>
            <a:avLst/>
            <a:gdLst/>
            <a:ahLst/>
            <a:cxnLst/>
            <a:rect l="l" t="t" r="r" b="b"/>
            <a:pathLst>
              <a:path w="62864" h="62864">
                <a:moveTo>
                  <a:pt x="0" y="62483"/>
                </a:moveTo>
                <a:lnTo>
                  <a:pt x="62484" y="0"/>
                </a:lnTo>
              </a:path>
            </a:pathLst>
          </a:custGeom>
          <a:ln w="3175">
            <a:solidFill>
              <a:srgbClr val="000000"/>
            </a:solidFill>
          </a:ln>
        </p:spPr>
        <p:txBody>
          <a:bodyPr wrap="square" lIns="0" tIns="0" rIns="0" bIns="0" rtlCol="0"/>
          <a:lstStyle/>
          <a:p>
            <a:endParaRPr/>
          </a:p>
        </p:txBody>
      </p:sp>
      <p:sp>
        <p:nvSpPr>
          <p:cNvPr id="87" name="object 87"/>
          <p:cNvSpPr/>
          <p:nvPr/>
        </p:nvSpPr>
        <p:spPr>
          <a:xfrm>
            <a:off x="3783329" y="1981200"/>
            <a:ext cx="62230" cy="62230"/>
          </a:xfrm>
          <a:custGeom>
            <a:avLst/>
            <a:gdLst/>
            <a:ahLst/>
            <a:cxnLst/>
            <a:rect l="l" t="t" r="r" b="b"/>
            <a:pathLst>
              <a:path w="62229" h="62230">
                <a:moveTo>
                  <a:pt x="0" y="61722"/>
                </a:moveTo>
                <a:lnTo>
                  <a:pt x="61722" y="0"/>
                </a:lnTo>
              </a:path>
            </a:pathLst>
          </a:custGeom>
          <a:ln w="3175">
            <a:solidFill>
              <a:srgbClr val="000000"/>
            </a:solidFill>
          </a:ln>
        </p:spPr>
        <p:txBody>
          <a:bodyPr wrap="square" lIns="0" tIns="0" rIns="0" bIns="0" rtlCol="0"/>
          <a:lstStyle/>
          <a:p>
            <a:endParaRPr/>
          </a:p>
        </p:txBody>
      </p:sp>
      <p:sp>
        <p:nvSpPr>
          <p:cNvPr id="88" name="object 88"/>
          <p:cNvSpPr/>
          <p:nvPr/>
        </p:nvSpPr>
        <p:spPr>
          <a:xfrm>
            <a:off x="3797046" y="1985772"/>
            <a:ext cx="60960" cy="62230"/>
          </a:xfrm>
          <a:custGeom>
            <a:avLst/>
            <a:gdLst/>
            <a:ahLst/>
            <a:cxnLst/>
            <a:rect l="l" t="t" r="r" b="b"/>
            <a:pathLst>
              <a:path w="60960" h="62230">
                <a:moveTo>
                  <a:pt x="0" y="61722"/>
                </a:moveTo>
                <a:lnTo>
                  <a:pt x="60959" y="0"/>
                </a:lnTo>
              </a:path>
            </a:pathLst>
          </a:custGeom>
          <a:ln w="3175">
            <a:solidFill>
              <a:srgbClr val="000000"/>
            </a:solidFill>
          </a:ln>
        </p:spPr>
        <p:txBody>
          <a:bodyPr wrap="square" lIns="0" tIns="0" rIns="0" bIns="0" rtlCol="0"/>
          <a:lstStyle/>
          <a:p>
            <a:endParaRPr/>
          </a:p>
        </p:txBody>
      </p:sp>
      <p:sp>
        <p:nvSpPr>
          <p:cNvPr id="89" name="object 89"/>
          <p:cNvSpPr/>
          <p:nvPr/>
        </p:nvSpPr>
        <p:spPr>
          <a:xfrm>
            <a:off x="3810000" y="1990344"/>
            <a:ext cx="60960" cy="60960"/>
          </a:xfrm>
          <a:custGeom>
            <a:avLst/>
            <a:gdLst/>
            <a:ahLst/>
            <a:cxnLst/>
            <a:rect l="l" t="t" r="r" b="b"/>
            <a:pathLst>
              <a:path w="60960" h="60960">
                <a:moveTo>
                  <a:pt x="0" y="60959"/>
                </a:moveTo>
                <a:lnTo>
                  <a:pt x="60960" y="0"/>
                </a:lnTo>
              </a:path>
            </a:pathLst>
          </a:custGeom>
          <a:ln w="3175">
            <a:solidFill>
              <a:srgbClr val="000000"/>
            </a:solidFill>
          </a:ln>
        </p:spPr>
        <p:txBody>
          <a:bodyPr wrap="square" lIns="0" tIns="0" rIns="0" bIns="0" rtlCol="0"/>
          <a:lstStyle/>
          <a:p>
            <a:endParaRPr/>
          </a:p>
        </p:txBody>
      </p:sp>
      <p:sp>
        <p:nvSpPr>
          <p:cNvPr id="90" name="object 90"/>
          <p:cNvSpPr/>
          <p:nvPr/>
        </p:nvSpPr>
        <p:spPr>
          <a:xfrm>
            <a:off x="3822953" y="1995677"/>
            <a:ext cx="60325" cy="60325"/>
          </a:xfrm>
          <a:custGeom>
            <a:avLst/>
            <a:gdLst/>
            <a:ahLst/>
            <a:cxnLst/>
            <a:rect l="l" t="t" r="r" b="b"/>
            <a:pathLst>
              <a:path w="60325" h="60325">
                <a:moveTo>
                  <a:pt x="0" y="60198"/>
                </a:moveTo>
                <a:lnTo>
                  <a:pt x="60198" y="0"/>
                </a:lnTo>
              </a:path>
            </a:pathLst>
          </a:custGeom>
          <a:ln w="3175">
            <a:solidFill>
              <a:srgbClr val="000000"/>
            </a:solidFill>
          </a:ln>
        </p:spPr>
        <p:txBody>
          <a:bodyPr wrap="square" lIns="0" tIns="0" rIns="0" bIns="0" rtlCol="0"/>
          <a:lstStyle/>
          <a:p>
            <a:endParaRPr/>
          </a:p>
        </p:txBody>
      </p:sp>
      <p:sp>
        <p:nvSpPr>
          <p:cNvPr id="91" name="object 91"/>
          <p:cNvSpPr/>
          <p:nvPr/>
        </p:nvSpPr>
        <p:spPr>
          <a:xfrm>
            <a:off x="3835908" y="2001011"/>
            <a:ext cx="60325" cy="60325"/>
          </a:xfrm>
          <a:custGeom>
            <a:avLst/>
            <a:gdLst/>
            <a:ahLst/>
            <a:cxnLst/>
            <a:rect l="l" t="t" r="r" b="b"/>
            <a:pathLst>
              <a:path w="60325" h="60325">
                <a:moveTo>
                  <a:pt x="0" y="60198"/>
                </a:moveTo>
                <a:lnTo>
                  <a:pt x="60197" y="0"/>
                </a:lnTo>
              </a:path>
            </a:pathLst>
          </a:custGeom>
          <a:ln w="3175">
            <a:solidFill>
              <a:srgbClr val="000000"/>
            </a:solidFill>
          </a:ln>
        </p:spPr>
        <p:txBody>
          <a:bodyPr wrap="square" lIns="0" tIns="0" rIns="0" bIns="0" rtlCol="0"/>
          <a:lstStyle/>
          <a:p>
            <a:endParaRPr/>
          </a:p>
        </p:txBody>
      </p:sp>
      <p:sp>
        <p:nvSpPr>
          <p:cNvPr id="92" name="object 92"/>
          <p:cNvSpPr/>
          <p:nvPr/>
        </p:nvSpPr>
        <p:spPr>
          <a:xfrm>
            <a:off x="3848100" y="2005583"/>
            <a:ext cx="60325" cy="60325"/>
          </a:xfrm>
          <a:custGeom>
            <a:avLst/>
            <a:gdLst/>
            <a:ahLst/>
            <a:cxnLst/>
            <a:rect l="l" t="t" r="r" b="b"/>
            <a:pathLst>
              <a:path w="60325" h="60325">
                <a:moveTo>
                  <a:pt x="0" y="60198"/>
                </a:moveTo>
                <a:lnTo>
                  <a:pt x="60198" y="0"/>
                </a:lnTo>
              </a:path>
            </a:pathLst>
          </a:custGeom>
          <a:ln w="3175">
            <a:solidFill>
              <a:srgbClr val="000000"/>
            </a:solidFill>
          </a:ln>
        </p:spPr>
        <p:txBody>
          <a:bodyPr wrap="square" lIns="0" tIns="0" rIns="0" bIns="0" rtlCol="0"/>
          <a:lstStyle/>
          <a:p>
            <a:endParaRPr/>
          </a:p>
        </p:txBody>
      </p:sp>
      <p:sp>
        <p:nvSpPr>
          <p:cNvPr id="93" name="object 93"/>
          <p:cNvSpPr/>
          <p:nvPr/>
        </p:nvSpPr>
        <p:spPr>
          <a:xfrm>
            <a:off x="3861053" y="2010917"/>
            <a:ext cx="59690" cy="59690"/>
          </a:xfrm>
          <a:custGeom>
            <a:avLst/>
            <a:gdLst/>
            <a:ahLst/>
            <a:cxnLst/>
            <a:rect l="l" t="t" r="r" b="b"/>
            <a:pathLst>
              <a:path w="59689" h="59689">
                <a:moveTo>
                  <a:pt x="0" y="59435"/>
                </a:moveTo>
                <a:lnTo>
                  <a:pt x="59436" y="0"/>
                </a:lnTo>
              </a:path>
            </a:pathLst>
          </a:custGeom>
          <a:ln w="3175">
            <a:solidFill>
              <a:srgbClr val="000000"/>
            </a:solidFill>
          </a:ln>
        </p:spPr>
        <p:txBody>
          <a:bodyPr wrap="square" lIns="0" tIns="0" rIns="0" bIns="0" rtlCol="0"/>
          <a:lstStyle/>
          <a:p>
            <a:endParaRPr/>
          </a:p>
        </p:txBody>
      </p:sp>
      <p:sp>
        <p:nvSpPr>
          <p:cNvPr id="94" name="object 94"/>
          <p:cNvSpPr/>
          <p:nvPr/>
        </p:nvSpPr>
        <p:spPr>
          <a:xfrm>
            <a:off x="3873246" y="2016251"/>
            <a:ext cx="59690" cy="59690"/>
          </a:xfrm>
          <a:custGeom>
            <a:avLst/>
            <a:gdLst/>
            <a:ahLst/>
            <a:cxnLst/>
            <a:rect l="l" t="t" r="r" b="b"/>
            <a:pathLst>
              <a:path w="59689" h="59689">
                <a:moveTo>
                  <a:pt x="0" y="59436"/>
                </a:moveTo>
                <a:lnTo>
                  <a:pt x="59436" y="0"/>
                </a:lnTo>
              </a:path>
            </a:pathLst>
          </a:custGeom>
          <a:ln w="3175">
            <a:solidFill>
              <a:srgbClr val="000000"/>
            </a:solidFill>
          </a:ln>
        </p:spPr>
        <p:txBody>
          <a:bodyPr wrap="square" lIns="0" tIns="0" rIns="0" bIns="0" rtlCol="0"/>
          <a:lstStyle/>
          <a:p>
            <a:endParaRPr/>
          </a:p>
        </p:txBody>
      </p:sp>
      <p:sp>
        <p:nvSpPr>
          <p:cNvPr id="95" name="object 95"/>
          <p:cNvSpPr/>
          <p:nvPr/>
        </p:nvSpPr>
        <p:spPr>
          <a:xfrm>
            <a:off x="3885438" y="2022348"/>
            <a:ext cx="59690" cy="59055"/>
          </a:xfrm>
          <a:custGeom>
            <a:avLst/>
            <a:gdLst/>
            <a:ahLst/>
            <a:cxnLst/>
            <a:rect l="l" t="t" r="r" b="b"/>
            <a:pathLst>
              <a:path w="59689" h="59055">
                <a:moveTo>
                  <a:pt x="0" y="58674"/>
                </a:moveTo>
                <a:lnTo>
                  <a:pt x="59436" y="0"/>
                </a:lnTo>
              </a:path>
            </a:pathLst>
          </a:custGeom>
          <a:ln w="3175">
            <a:solidFill>
              <a:srgbClr val="000000"/>
            </a:solidFill>
          </a:ln>
        </p:spPr>
        <p:txBody>
          <a:bodyPr wrap="square" lIns="0" tIns="0" rIns="0" bIns="0" rtlCol="0"/>
          <a:lstStyle/>
          <a:p>
            <a:endParaRPr/>
          </a:p>
        </p:txBody>
      </p:sp>
      <p:sp>
        <p:nvSpPr>
          <p:cNvPr id="96" name="object 96"/>
          <p:cNvSpPr/>
          <p:nvPr/>
        </p:nvSpPr>
        <p:spPr>
          <a:xfrm>
            <a:off x="3897629" y="2027682"/>
            <a:ext cx="59055" cy="59055"/>
          </a:xfrm>
          <a:custGeom>
            <a:avLst/>
            <a:gdLst/>
            <a:ahLst/>
            <a:cxnLst/>
            <a:rect l="l" t="t" r="r" b="b"/>
            <a:pathLst>
              <a:path w="59054" h="59055">
                <a:moveTo>
                  <a:pt x="0" y="58674"/>
                </a:moveTo>
                <a:lnTo>
                  <a:pt x="58674" y="0"/>
                </a:lnTo>
              </a:path>
            </a:pathLst>
          </a:custGeom>
          <a:ln w="3175">
            <a:solidFill>
              <a:srgbClr val="000000"/>
            </a:solidFill>
          </a:ln>
        </p:spPr>
        <p:txBody>
          <a:bodyPr wrap="square" lIns="0" tIns="0" rIns="0" bIns="0" rtlCol="0"/>
          <a:lstStyle/>
          <a:p>
            <a:endParaRPr/>
          </a:p>
        </p:txBody>
      </p:sp>
      <p:sp>
        <p:nvSpPr>
          <p:cNvPr id="97" name="object 97"/>
          <p:cNvSpPr/>
          <p:nvPr/>
        </p:nvSpPr>
        <p:spPr>
          <a:xfrm>
            <a:off x="3909821" y="2033777"/>
            <a:ext cx="59055" cy="58419"/>
          </a:xfrm>
          <a:custGeom>
            <a:avLst/>
            <a:gdLst/>
            <a:ahLst/>
            <a:cxnLst/>
            <a:rect l="l" t="t" r="r" b="b"/>
            <a:pathLst>
              <a:path w="59054" h="58419">
                <a:moveTo>
                  <a:pt x="0" y="57912"/>
                </a:moveTo>
                <a:lnTo>
                  <a:pt x="58674" y="0"/>
                </a:lnTo>
              </a:path>
            </a:pathLst>
          </a:custGeom>
          <a:ln w="3175">
            <a:solidFill>
              <a:srgbClr val="000000"/>
            </a:solidFill>
          </a:ln>
        </p:spPr>
        <p:txBody>
          <a:bodyPr wrap="square" lIns="0" tIns="0" rIns="0" bIns="0" rtlCol="0"/>
          <a:lstStyle/>
          <a:p>
            <a:endParaRPr/>
          </a:p>
        </p:txBody>
      </p:sp>
      <p:sp>
        <p:nvSpPr>
          <p:cNvPr id="98" name="object 98"/>
          <p:cNvSpPr/>
          <p:nvPr/>
        </p:nvSpPr>
        <p:spPr>
          <a:xfrm>
            <a:off x="3922014" y="2039111"/>
            <a:ext cx="58419" cy="58419"/>
          </a:xfrm>
          <a:custGeom>
            <a:avLst/>
            <a:gdLst/>
            <a:ahLst/>
            <a:cxnLst/>
            <a:rect l="l" t="t" r="r" b="b"/>
            <a:pathLst>
              <a:path w="58420" h="58419">
                <a:moveTo>
                  <a:pt x="0" y="57912"/>
                </a:moveTo>
                <a:lnTo>
                  <a:pt x="57912" y="0"/>
                </a:lnTo>
              </a:path>
            </a:pathLst>
          </a:custGeom>
          <a:ln w="3175">
            <a:solidFill>
              <a:srgbClr val="000000"/>
            </a:solidFill>
          </a:ln>
        </p:spPr>
        <p:txBody>
          <a:bodyPr wrap="square" lIns="0" tIns="0" rIns="0" bIns="0" rtlCol="0"/>
          <a:lstStyle/>
          <a:p>
            <a:endParaRPr/>
          </a:p>
        </p:txBody>
      </p:sp>
      <p:sp>
        <p:nvSpPr>
          <p:cNvPr id="99" name="object 99"/>
          <p:cNvSpPr/>
          <p:nvPr/>
        </p:nvSpPr>
        <p:spPr>
          <a:xfrm>
            <a:off x="3933444" y="2045207"/>
            <a:ext cx="58419" cy="58419"/>
          </a:xfrm>
          <a:custGeom>
            <a:avLst/>
            <a:gdLst/>
            <a:ahLst/>
            <a:cxnLst/>
            <a:rect l="l" t="t" r="r" b="b"/>
            <a:pathLst>
              <a:path w="58420" h="58419">
                <a:moveTo>
                  <a:pt x="0" y="57912"/>
                </a:moveTo>
                <a:lnTo>
                  <a:pt x="57911" y="0"/>
                </a:lnTo>
              </a:path>
            </a:pathLst>
          </a:custGeom>
          <a:ln w="3175">
            <a:solidFill>
              <a:srgbClr val="000000"/>
            </a:solidFill>
          </a:ln>
        </p:spPr>
        <p:txBody>
          <a:bodyPr wrap="square" lIns="0" tIns="0" rIns="0" bIns="0" rtlCol="0"/>
          <a:lstStyle/>
          <a:p>
            <a:endParaRPr/>
          </a:p>
        </p:txBody>
      </p:sp>
      <p:sp>
        <p:nvSpPr>
          <p:cNvPr id="100" name="object 100"/>
          <p:cNvSpPr/>
          <p:nvPr/>
        </p:nvSpPr>
        <p:spPr>
          <a:xfrm>
            <a:off x="3944873" y="2051304"/>
            <a:ext cx="58419" cy="58419"/>
          </a:xfrm>
          <a:custGeom>
            <a:avLst/>
            <a:gdLst/>
            <a:ahLst/>
            <a:cxnLst/>
            <a:rect l="l" t="t" r="r" b="b"/>
            <a:pathLst>
              <a:path w="58420" h="58419">
                <a:moveTo>
                  <a:pt x="0" y="57912"/>
                </a:moveTo>
                <a:lnTo>
                  <a:pt x="57912" y="0"/>
                </a:lnTo>
              </a:path>
            </a:pathLst>
          </a:custGeom>
          <a:ln w="3175">
            <a:solidFill>
              <a:srgbClr val="000000"/>
            </a:solidFill>
          </a:ln>
        </p:spPr>
        <p:txBody>
          <a:bodyPr wrap="square" lIns="0" tIns="0" rIns="0" bIns="0" rtlCol="0"/>
          <a:lstStyle/>
          <a:p>
            <a:endParaRPr/>
          </a:p>
        </p:txBody>
      </p:sp>
      <p:sp>
        <p:nvSpPr>
          <p:cNvPr id="101" name="object 101"/>
          <p:cNvSpPr/>
          <p:nvPr/>
        </p:nvSpPr>
        <p:spPr>
          <a:xfrm>
            <a:off x="3956303" y="2057400"/>
            <a:ext cx="57150" cy="58419"/>
          </a:xfrm>
          <a:custGeom>
            <a:avLst/>
            <a:gdLst/>
            <a:ahLst/>
            <a:cxnLst/>
            <a:rect l="l" t="t" r="r" b="b"/>
            <a:pathLst>
              <a:path w="57150" h="58419">
                <a:moveTo>
                  <a:pt x="0" y="57911"/>
                </a:moveTo>
                <a:lnTo>
                  <a:pt x="57150" y="0"/>
                </a:lnTo>
              </a:path>
            </a:pathLst>
          </a:custGeom>
          <a:ln w="3175">
            <a:solidFill>
              <a:srgbClr val="000000"/>
            </a:solidFill>
          </a:ln>
        </p:spPr>
        <p:txBody>
          <a:bodyPr wrap="square" lIns="0" tIns="0" rIns="0" bIns="0" rtlCol="0"/>
          <a:lstStyle/>
          <a:p>
            <a:endParaRPr/>
          </a:p>
        </p:txBody>
      </p:sp>
      <p:sp>
        <p:nvSpPr>
          <p:cNvPr id="102" name="object 102"/>
          <p:cNvSpPr/>
          <p:nvPr/>
        </p:nvSpPr>
        <p:spPr>
          <a:xfrm>
            <a:off x="3967734" y="2064257"/>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103" name="object 103"/>
          <p:cNvSpPr/>
          <p:nvPr/>
        </p:nvSpPr>
        <p:spPr>
          <a:xfrm>
            <a:off x="3979164" y="2070354"/>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104" name="object 104"/>
          <p:cNvSpPr/>
          <p:nvPr/>
        </p:nvSpPr>
        <p:spPr>
          <a:xfrm>
            <a:off x="3982211" y="2077211"/>
            <a:ext cx="64135" cy="64769"/>
          </a:xfrm>
          <a:custGeom>
            <a:avLst/>
            <a:gdLst/>
            <a:ahLst/>
            <a:cxnLst/>
            <a:rect l="l" t="t" r="r" b="b"/>
            <a:pathLst>
              <a:path w="64135" h="64769">
                <a:moveTo>
                  <a:pt x="0" y="64770"/>
                </a:moveTo>
                <a:lnTo>
                  <a:pt x="64008" y="0"/>
                </a:lnTo>
              </a:path>
            </a:pathLst>
          </a:custGeom>
          <a:ln w="3175">
            <a:solidFill>
              <a:srgbClr val="000000"/>
            </a:solidFill>
          </a:ln>
        </p:spPr>
        <p:txBody>
          <a:bodyPr wrap="square" lIns="0" tIns="0" rIns="0" bIns="0" rtlCol="0"/>
          <a:lstStyle/>
          <a:p>
            <a:endParaRPr/>
          </a:p>
        </p:txBody>
      </p:sp>
      <p:sp>
        <p:nvSpPr>
          <p:cNvPr id="105" name="object 105"/>
          <p:cNvSpPr/>
          <p:nvPr/>
        </p:nvSpPr>
        <p:spPr>
          <a:xfrm>
            <a:off x="3982211" y="2087117"/>
            <a:ext cx="72390" cy="72390"/>
          </a:xfrm>
          <a:custGeom>
            <a:avLst/>
            <a:gdLst/>
            <a:ahLst/>
            <a:cxnLst/>
            <a:rect l="l" t="t" r="r" b="b"/>
            <a:pathLst>
              <a:path w="72389" h="72389">
                <a:moveTo>
                  <a:pt x="0" y="72389"/>
                </a:moveTo>
                <a:lnTo>
                  <a:pt x="72389" y="0"/>
                </a:lnTo>
              </a:path>
            </a:pathLst>
          </a:custGeom>
          <a:ln w="3175">
            <a:solidFill>
              <a:srgbClr val="000000"/>
            </a:solidFill>
          </a:ln>
        </p:spPr>
        <p:txBody>
          <a:bodyPr wrap="square" lIns="0" tIns="0" rIns="0" bIns="0" rtlCol="0"/>
          <a:lstStyle/>
          <a:p>
            <a:endParaRPr/>
          </a:p>
        </p:txBody>
      </p:sp>
      <p:sp>
        <p:nvSpPr>
          <p:cNvPr id="106" name="object 106"/>
          <p:cNvSpPr/>
          <p:nvPr/>
        </p:nvSpPr>
        <p:spPr>
          <a:xfrm>
            <a:off x="3982211" y="2099310"/>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107" name="object 107"/>
          <p:cNvSpPr/>
          <p:nvPr/>
        </p:nvSpPr>
        <p:spPr>
          <a:xfrm>
            <a:off x="4059935" y="2629661"/>
            <a:ext cx="0" cy="3810"/>
          </a:xfrm>
          <a:custGeom>
            <a:avLst/>
            <a:gdLst/>
            <a:ahLst/>
            <a:cxnLst/>
            <a:rect l="l" t="t" r="r" b="b"/>
            <a:pathLst>
              <a:path h="3810">
                <a:moveTo>
                  <a:pt x="0" y="3810"/>
                </a:moveTo>
                <a:lnTo>
                  <a:pt x="0" y="0"/>
                </a:lnTo>
              </a:path>
            </a:pathLst>
          </a:custGeom>
          <a:ln w="3175">
            <a:solidFill>
              <a:srgbClr val="000000"/>
            </a:solidFill>
          </a:ln>
        </p:spPr>
        <p:txBody>
          <a:bodyPr wrap="square" lIns="0" tIns="0" rIns="0" bIns="0" rtlCol="0"/>
          <a:lstStyle/>
          <a:p>
            <a:endParaRPr/>
          </a:p>
        </p:txBody>
      </p:sp>
      <p:sp>
        <p:nvSpPr>
          <p:cNvPr id="108" name="object 108"/>
          <p:cNvSpPr/>
          <p:nvPr/>
        </p:nvSpPr>
        <p:spPr>
          <a:xfrm>
            <a:off x="3154679" y="3369564"/>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109" name="object 109"/>
          <p:cNvSpPr/>
          <p:nvPr/>
        </p:nvSpPr>
        <p:spPr>
          <a:xfrm>
            <a:off x="3164585" y="3376421"/>
            <a:ext cx="56515" cy="56515"/>
          </a:xfrm>
          <a:custGeom>
            <a:avLst/>
            <a:gdLst/>
            <a:ahLst/>
            <a:cxnLst/>
            <a:rect l="l" t="t" r="r" b="b"/>
            <a:pathLst>
              <a:path w="56514" h="56514">
                <a:moveTo>
                  <a:pt x="0" y="56387"/>
                </a:moveTo>
                <a:lnTo>
                  <a:pt x="56387" y="0"/>
                </a:lnTo>
              </a:path>
            </a:pathLst>
          </a:custGeom>
          <a:ln w="3175">
            <a:solidFill>
              <a:srgbClr val="000000"/>
            </a:solidFill>
          </a:ln>
        </p:spPr>
        <p:txBody>
          <a:bodyPr wrap="square" lIns="0" tIns="0" rIns="0" bIns="0" rtlCol="0"/>
          <a:lstStyle/>
          <a:p>
            <a:endParaRPr/>
          </a:p>
        </p:txBody>
      </p:sp>
      <p:sp>
        <p:nvSpPr>
          <p:cNvPr id="110" name="object 110"/>
          <p:cNvSpPr/>
          <p:nvPr/>
        </p:nvSpPr>
        <p:spPr>
          <a:xfrm>
            <a:off x="3174492" y="3384041"/>
            <a:ext cx="56515" cy="55880"/>
          </a:xfrm>
          <a:custGeom>
            <a:avLst/>
            <a:gdLst/>
            <a:ahLst/>
            <a:cxnLst/>
            <a:rect l="l" t="t" r="r" b="b"/>
            <a:pathLst>
              <a:path w="56514" h="55879">
                <a:moveTo>
                  <a:pt x="0" y="55625"/>
                </a:moveTo>
                <a:lnTo>
                  <a:pt x="56387" y="0"/>
                </a:lnTo>
              </a:path>
            </a:pathLst>
          </a:custGeom>
          <a:ln w="3175">
            <a:solidFill>
              <a:srgbClr val="000000"/>
            </a:solidFill>
          </a:ln>
        </p:spPr>
        <p:txBody>
          <a:bodyPr wrap="square" lIns="0" tIns="0" rIns="0" bIns="0" rtlCol="0"/>
          <a:lstStyle/>
          <a:p>
            <a:endParaRPr/>
          </a:p>
        </p:txBody>
      </p:sp>
      <p:sp>
        <p:nvSpPr>
          <p:cNvPr id="111" name="object 111"/>
          <p:cNvSpPr/>
          <p:nvPr/>
        </p:nvSpPr>
        <p:spPr>
          <a:xfrm>
            <a:off x="3185160" y="3390138"/>
            <a:ext cx="56515" cy="56515"/>
          </a:xfrm>
          <a:custGeom>
            <a:avLst/>
            <a:gdLst/>
            <a:ahLst/>
            <a:cxnLst/>
            <a:rect l="l" t="t" r="r" b="b"/>
            <a:pathLst>
              <a:path w="56514" h="56514">
                <a:moveTo>
                  <a:pt x="0" y="56387"/>
                </a:moveTo>
                <a:lnTo>
                  <a:pt x="56387" y="0"/>
                </a:lnTo>
              </a:path>
            </a:pathLst>
          </a:custGeom>
          <a:ln w="3175">
            <a:solidFill>
              <a:srgbClr val="000000"/>
            </a:solidFill>
          </a:ln>
        </p:spPr>
        <p:txBody>
          <a:bodyPr wrap="square" lIns="0" tIns="0" rIns="0" bIns="0" rtlCol="0"/>
          <a:lstStyle/>
          <a:p>
            <a:endParaRPr/>
          </a:p>
        </p:txBody>
      </p:sp>
      <p:sp>
        <p:nvSpPr>
          <p:cNvPr id="112" name="object 112"/>
          <p:cNvSpPr/>
          <p:nvPr/>
        </p:nvSpPr>
        <p:spPr>
          <a:xfrm>
            <a:off x="3195827" y="3396996"/>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113" name="object 113"/>
          <p:cNvSpPr/>
          <p:nvPr/>
        </p:nvSpPr>
        <p:spPr>
          <a:xfrm>
            <a:off x="3206495" y="3403091"/>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114" name="object 114"/>
          <p:cNvSpPr/>
          <p:nvPr/>
        </p:nvSpPr>
        <p:spPr>
          <a:xfrm>
            <a:off x="3217926" y="3409188"/>
            <a:ext cx="57150" cy="58419"/>
          </a:xfrm>
          <a:custGeom>
            <a:avLst/>
            <a:gdLst/>
            <a:ahLst/>
            <a:cxnLst/>
            <a:rect l="l" t="t" r="r" b="b"/>
            <a:pathLst>
              <a:path w="57150" h="58420">
                <a:moveTo>
                  <a:pt x="0" y="57911"/>
                </a:moveTo>
                <a:lnTo>
                  <a:pt x="57150" y="0"/>
                </a:lnTo>
              </a:path>
            </a:pathLst>
          </a:custGeom>
          <a:ln w="3175">
            <a:solidFill>
              <a:srgbClr val="000000"/>
            </a:solidFill>
          </a:ln>
        </p:spPr>
        <p:txBody>
          <a:bodyPr wrap="square" lIns="0" tIns="0" rIns="0" bIns="0" rtlCol="0"/>
          <a:lstStyle/>
          <a:p>
            <a:endParaRPr/>
          </a:p>
        </p:txBody>
      </p:sp>
      <p:sp>
        <p:nvSpPr>
          <p:cNvPr id="115" name="object 115"/>
          <p:cNvSpPr/>
          <p:nvPr/>
        </p:nvSpPr>
        <p:spPr>
          <a:xfrm>
            <a:off x="3229355" y="3415284"/>
            <a:ext cx="58419" cy="58419"/>
          </a:xfrm>
          <a:custGeom>
            <a:avLst/>
            <a:gdLst/>
            <a:ahLst/>
            <a:cxnLst/>
            <a:rect l="l" t="t" r="r" b="b"/>
            <a:pathLst>
              <a:path w="58420" h="58420">
                <a:moveTo>
                  <a:pt x="0" y="57912"/>
                </a:moveTo>
                <a:lnTo>
                  <a:pt x="57911" y="0"/>
                </a:lnTo>
              </a:path>
            </a:pathLst>
          </a:custGeom>
          <a:ln w="3175">
            <a:solidFill>
              <a:srgbClr val="000000"/>
            </a:solidFill>
          </a:ln>
        </p:spPr>
        <p:txBody>
          <a:bodyPr wrap="square" lIns="0" tIns="0" rIns="0" bIns="0" rtlCol="0"/>
          <a:lstStyle/>
          <a:p>
            <a:endParaRPr/>
          </a:p>
        </p:txBody>
      </p:sp>
      <p:sp>
        <p:nvSpPr>
          <p:cNvPr id="116" name="object 116"/>
          <p:cNvSpPr/>
          <p:nvPr/>
        </p:nvSpPr>
        <p:spPr>
          <a:xfrm>
            <a:off x="3240785" y="3420617"/>
            <a:ext cx="58419" cy="59055"/>
          </a:xfrm>
          <a:custGeom>
            <a:avLst/>
            <a:gdLst/>
            <a:ahLst/>
            <a:cxnLst/>
            <a:rect l="l" t="t" r="r" b="b"/>
            <a:pathLst>
              <a:path w="58420" h="59054">
                <a:moveTo>
                  <a:pt x="0" y="58674"/>
                </a:moveTo>
                <a:lnTo>
                  <a:pt x="57912" y="0"/>
                </a:lnTo>
              </a:path>
            </a:pathLst>
          </a:custGeom>
          <a:ln w="3175">
            <a:solidFill>
              <a:srgbClr val="000000"/>
            </a:solidFill>
          </a:ln>
        </p:spPr>
        <p:txBody>
          <a:bodyPr wrap="square" lIns="0" tIns="0" rIns="0" bIns="0" rtlCol="0"/>
          <a:lstStyle/>
          <a:p>
            <a:endParaRPr/>
          </a:p>
        </p:txBody>
      </p:sp>
      <p:sp>
        <p:nvSpPr>
          <p:cNvPr id="117" name="object 117"/>
          <p:cNvSpPr/>
          <p:nvPr/>
        </p:nvSpPr>
        <p:spPr>
          <a:xfrm>
            <a:off x="3252215" y="3425952"/>
            <a:ext cx="59690" cy="59055"/>
          </a:xfrm>
          <a:custGeom>
            <a:avLst/>
            <a:gdLst/>
            <a:ahLst/>
            <a:cxnLst/>
            <a:rect l="l" t="t" r="r" b="b"/>
            <a:pathLst>
              <a:path w="59689" h="59054">
                <a:moveTo>
                  <a:pt x="0" y="58674"/>
                </a:moveTo>
                <a:lnTo>
                  <a:pt x="59436" y="0"/>
                </a:lnTo>
              </a:path>
            </a:pathLst>
          </a:custGeom>
          <a:ln w="3175">
            <a:solidFill>
              <a:srgbClr val="000000"/>
            </a:solidFill>
          </a:ln>
        </p:spPr>
        <p:txBody>
          <a:bodyPr wrap="square" lIns="0" tIns="0" rIns="0" bIns="0" rtlCol="0"/>
          <a:lstStyle/>
          <a:p>
            <a:endParaRPr/>
          </a:p>
        </p:txBody>
      </p:sp>
      <p:sp>
        <p:nvSpPr>
          <p:cNvPr id="118" name="object 118"/>
          <p:cNvSpPr/>
          <p:nvPr/>
        </p:nvSpPr>
        <p:spPr>
          <a:xfrm>
            <a:off x="3264408" y="3430523"/>
            <a:ext cx="59690" cy="60325"/>
          </a:xfrm>
          <a:custGeom>
            <a:avLst/>
            <a:gdLst/>
            <a:ahLst/>
            <a:cxnLst/>
            <a:rect l="l" t="t" r="r" b="b"/>
            <a:pathLst>
              <a:path w="59689" h="60325">
                <a:moveTo>
                  <a:pt x="0" y="60198"/>
                </a:moveTo>
                <a:lnTo>
                  <a:pt x="59436" y="0"/>
                </a:lnTo>
              </a:path>
            </a:pathLst>
          </a:custGeom>
          <a:ln w="3175">
            <a:solidFill>
              <a:srgbClr val="000000"/>
            </a:solidFill>
          </a:ln>
        </p:spPr>
        <p:txBody>
          <a:bodyPr wrap="square" lIns="0" tIns="0" rIns="0" bIns="0" rtlCol="0"/>
          <a:lstStyle/>
          <a:p>
            <a:endParaRPr/>
          </a:p>
        </p:txBody>
      </p:sp>
      <p:sp>
        <p:nvSpPr>
          <p:cNvPr id="119" name="object 119"/>
          <p:cNvSpPr/>
          <p:nvPr/>
        </p:nvSpPr>
        <p:spPr>
          <a:xfrm>
            <a:off x="3276600" y="3435096"/>
            <a:ext cx="60325" cy="60960"/>
          </a:xfrm>
          <a:custGeom>
            <a:avLst/>
            <a:gdLst/>
            <a:ahLst/>
            <a:cxnLst/>
            <a:rect l="l" t="t" r="r" b="b"/>
            <a:pathLst>
              <a:path w="60325" h="60960">
                <a:moveTo>
                  <a:pt x="0" y="60959"/>
                </a:moveTo>
                <a:lnTo>
                  <a:pt x="60198" y="0"/>
                </a:lnTo>
              </a:path>
            </a:pathLst>
          </a:custGeom>
          <a:ln w="3175">
            <a:solidFill>
              <a:srgbClr val="000000"/>
            </a:solidFill>
          </a:ln>
        </p:spPr>
        <p:txBody>
          <a:bodyPr wrap="square" lIns="0" tIns="0" rIns="0" bIns="0" rtlCol="0"/>
          <a:lstStyle/>
          <a:p>
            <a:endParaRPr/>
          </a:p>
        </p:txBody>
      </p:sp>
      <p:sp>
        <p:nvSpPr>
          <p:cNvPr id="120" name="object 120"/>
          <p:cNvSpPr/>
          <p:nvPr/>
        </p:nvSpPr>
        <p:spPr>
          <a:xfrm>
            <a:off x="3288791" y="3439667"/>
            <a:ext cx="60960" cy="60960"/>
          </a:xfrm>
          <a:custGeom>
            <a:avLst/>
            <a:gdLst/>
            <a:ahLst/>
            <a:cxnLst/>
            <a:rect l="l" t="t" r="r" b="b"/>
            <a:pathLst>
              <a:path w="60960" h="60960">
                <a:moveTo>
                  <a:pt x="0" y="60959"/>
                </a:moveTo>
                <a:lnTo>
                  <a:pt x="60960" y="0"/>
                </a:lnTo>
              </a:path>
            </a:pathLst>
          </a:custGeom>
          <a:ln w="3175">
            <a:solidFill>
              <a:srgbClr val="000000"/>
            </a:solidFill>
          </a:ln>
        </p:spPr>
        <p:txBody>
          <a:bodyPr wrap="square" lIns="0" tIns="0" rIns="0" bIns="0" rtlCol="0"/>
          <a:lstStyle/>
          <a:p>
            <a:endParaRPr/>
          </a:p>
        </p:txBody>
      </p:sp>
      <p:sp>
        <p:nvSpPr>
          <p:cNvPr id="121" name="object 121"/>
          <p:cNvSpPr/>
          <p:nvPr/>
        </p:nvSpPr>
        <p:spPr>
          <a:xfrm>
            <a:off x="3301746" y="3444240"/>
            <a:ext cx="62230" cy="62230"/>
          </a:xfrm>
          <a:custGeom>
            <a:avLst/>
            <a:gdLst/>
            <a:ahLst/>
            <a:cxnLst/>
            <a:rect l="l" t="t" r="r" b="b"/>
            <a:pathLst>
              <a:path w="62229" h="62229">
                <a:moveTo>
                  <a:pt x="0" y="61721"/>
                </a:moveTo>
                <a:lnTo>
                  <a:pt x="61721" y="0"/>
                </a:lnTo>
              </a:path>
            </a:pathLst>
          </a:custGeom>
          <a:ln w="3175">
            <a:solidFill>
              <a:srgbClr val="000000"/>
            </a:solidFill>
          </a:ln>
        </p:spPr>
        <p:txBody>
          <a:bodyPr wrap="square" lIns="0" tIns="0" rIns="0" bIns="0" rtlCol="0"/>
          <a:lstStyle/>
          <a:p>
            <a:endParaRPr/>
          </a:p>
        </p:txBody>
      </p:sp>
      <p:sp>
        <p:nvSpPr>
          <p:cNvPr id="122" name="object 122"/>
          <p:cNvSpPr/>
          <p:nvPr/>
        </p:nvSpPr>
        <p:spPr>
          <a:xfrm>
            <a:off x="3314700" y="3448050"/>
            <a:ext cx="62865" cy="62865"/>
          </a:xfrm>
          <a:custGeom>
            <a:avLst/>
            <a:gdLst/>
            <a:ahLst/>
            <a:cxnLst/>
            <a:rect l="l" t="t" r="r" b="b"/>
            <a:pathLst>
              <a:path w="62864" h="62864">
                <a:moveTo>
                  <a:pt x="0" y="62483"/>
                </a:moveTo>
                <a:lnTo>
                  <a:pt x="62484" y="0"/>
                </a:lnTo>
              </a:path>
            </a:pathLst>
          </a:custGeom>
          <a:ln w="3175">
            <a:solidFill>
              <a:srgbClr val="000000"/>
            </a:solidFill>
          </a:ln>
        </p:spPr>
        <p:txBody>
          <a:bodyPr wrap="square" lIns="0" tIns="0" rIns="0" bIns="0" rtlCol="0"/>
          <a:lstStyle/>
          <a:p>
            <a:endParaRPr/>
          </a:p>
        </p:txBody>
      </p:sp>
      <p:sp>
        <p:nvSpPr>
          <p:cNvPr id="123" name="object 123"/>
          <p:cNvSpPr/>
          <p:nvPr/>
        </p:nvSpPr>
        <p:spPr>
          <a:xfrm>
            <a:off x="3327653" y="3451097"/>
            <a:ext cx="63500" cy="63500"/>
          </a:xfrm>
          <a:custGeom>
            <a:avLst/>
            <a:gdLst/>
            <a:ahLst/>
            <a:cxnLst/>
            <a:rect l="l" t="t" r="r" b="b"/>
            <a:pathLst>
              <a:path w="63500" h="63500">
                <a:moveTo>
                  <a:pt x="0" y="63246"/>
                </a:moveTo>
                <a:lnTo>
                  <a:pt x="63246" y="0"/>
                </a:lnTo>
              </a:path>
            </a:pathLst>
          </a:custGeom>
          <a:ln w="3175">
            <a:solidFill>
              <a:srgbClr val="000000"/>
            </a:solidFill>
          </a:ln>
        </p:spPr>
        <p:txBody>
          <a:bodyPr wrap="square" lIns="0" tIns="0" rIns="0" bIns="0" rtlCol="0"/>
          <a:lstStyle/>
          <a:p>
            <a:endParaRPr/>
          </a:p>
        </p:txBody>
      </p:sp>
      <p:sp>
        <p:nvSpPr>
          <p:cNvPr id="124" name="object 124"/>
          <p:cNvSpPr/>
          <p:nvPr/>
        </p:nvSpPr>
        <p:spPr>
          <a:xfrm>
            <a:off x="3341370" y="3454146"/>
            <a:ext cx="64769" cy="64769"/>
          </a:xfrm>
          <a:custGeom>
            <a:avLst/>
            <a:gdLst/>
            <a:ahLst/>
            <a:cxnLst/>
            <a:rect l="l" t="t" r="r" b="b"/>
            <a:pathLst>
              <a:path w="64770" h="64770">
                <a:moveTo>
                  <a:pt x="0" y="64770"/>
                </a:moveTo>
                <a:lnTo>
                  <a:pt x="64769" y="0"/>
                </a:lnTo>
              </a:path>
            </a:pathLst>
          </a:custGeom>
          <a:ln w="3175">
            <a:solidFill>
              <a:srgbClr val="000000"/>
            </a:solidFill>
          </a:ln>
        </p:spPr>
        <p:txBody>
          <a:bodyPr wrap="square" lIns="0" tIns="0" rIns="0" bIns="0" rtlCol="0"/>
          <a:lstStyle/>
          <a:p>
            <a:endParaRPr/>
          </a:p>
        </p:txBody>
      </p:sp>
      <p:sp>
        <p:nvSpPr>
          <p:cNvPr id="125" name="object 125"/>
          <p:cNvSpPr/>
          <p:nvPr/>
        </p:nvSpPr>
        <p:spPr>
          <a:xfrm>
            <a:off x="3355085" y="3456432"/>
            <a:ext cx="66040" cy="66675"/>
          </a:xfrm>
          <a:custGeom>
            <a:avLst/>
            <a:gdLst/>
            <a:ahLst/>
            <a:cxnLst/>
            <a:rect l="l" t="t" r="r" b="b"/>
            <a:pathLst>
              <a:path w="66039" h="66675">
                <a:moveTo>
                  <a:pt x="0" y="66294"/>
                </a:moveTo>
                <a:lnTo>
                  <a:pt x="65531" y="0"/>
                </a:lnTo>
              </a:path>
            </a:pathLst>
          </a:custGeom>
          <a:ln w="3175">
            <a:solidFill>
              <a:srgbClr val="000000"/>
            </a:solidFill>
          </a:ln>
        </p:spPr>
        <p:txBody>
          <a:bodyPr wrap="square" lIns="0" tIns="0" rIns="0" bIns="0" rtlCol="0"/>
          <a:lstStyle/>
          <a:p>
            <a:endParaRPr/>
          </a:p>
        </p:txBody>
      </p:sp>
      <p:sp>
        <p:nvSpPr>
          <p:cNvPr id="126" name="object 126"/>
          <p:cNvSpPr/>
          <p:nvPr/>
        </p:nvSpPr>
        <p:spPr>
          <a:xfrm>
            <a:off x="3368802" y="3458717"/>
            <a:ext cx="67310" cy="67310"/>
          </a:xfrm>
          <a:custGeom>
            <a:avLst/>
            <a:gdLst/>
            <a:ahLst/>
            <a:cxnLst/>
            <a:rect l="l" t="t" r="r" b="b"/>
            <a:pathLst>
              <a:path w="67310" h="67310">
                <a:moveTo>
                  <a:pt x="0" y="67055"/>
                </a:moveTo>
                <a:lnTo>
                  <a:pt x="67056" y="0"/>
                </a:lnTo>
              </a:path>
            </a:pathLst>
          </a:custGeom>
          <a:ln w="3175">
            <a:solidFill>
              <a:srgbClr val="000000"/>
            </a:solidFill>
          </a:ln>
        </p:spPr>
        <p:txBody>
          <a:bodyPr wrap="square" lIns="0" tIns="0" rIns="0" bIns="0" rtlCol="0"/>
          <a:lstStyle/>
          <a:p>
            <a:endParaRPr/>
          </a:p>
        </p:txBody>
      </p:sp>
      <p:sp>
        <p:nvSpPr>
          <p:cNvPr id="127" name="object 127"/>
          <p:cNvSpPr/>
          <p:nvPr/>
        </p:nvSpPr>
        <p:spPr>
          <a:xfrm>
            <a:off x="3383279" y="3460241"/>
            <a:ext cx="68580" cy="68580"/>
          </a:xfrm>
          <a:custGeom>
            <a:avLst/>
            <a:gdLst/>
            <a:ahLst/>
            <a:cxnLst/>
            <a:rect l="l" t="t" r="r" b="b"/>
            <a:pathLst>
              <a:path w="68579" h="68579">
                <a:moveTo>
                  <a:pt x="0" y="68579"/>
                </a:moveTo>
                <a:lnTo>
                  <a:pt x="68580" y="0"/>
                </a:lnTo>
              </a:path>
            </a:pathLst>
          </a:custGeom>
          <a:ln w="3175">
            <a:solidFill>
              <a:srgbClr val="000000"/>
            </a:solidFill>
          </a:ln>
        </p:spPr>
        <p:txBody>
          <a:bodyPr wrap="square" lIns="0" tIns="0" rIns="0" bIns="0" rtlCol="0"/>
          <a:lstStyle/>
          <a:p>
            <a:endParaRPr/>
          </a:p>
        </p:txBody>
      </p:sp>
      <p:sp>
        <p:nvSpPr>
          <p:cNvPr id="128" name="object 128"/>
          <p:cNvSpPr/>
          <p:nvPr/>
        </p:nvSpPr>
        <p:spPr>
          <a:xfrm>
            <a:off x="3397758" y="3461765"/>
            <a:ext cx="70485" cy="70485"/>
          </a:xfrm>
          <a:custGeom>
            <a:avLst/>
            <a:gdLst/>
            <a:ahLst/>
            <a:cxnLst/>
            <a:rect l="l" t="t" r="r" b="b"/>
            <a:pathLst>
              <a:path w="70485" h="70485">
                <a:moveTo>
                  <a:pt x="0" y="70103"/>
                </a:moveTo>
                <a:lnTo>
                  <a:pt x="70103" y="0"/>
                </a:lnTo>
              </a:path>
            </a:pathLst>
          </a:custGeom>
          <a:ln w="3175">
            <a:solidFill>
              <a:srgbClr val="000000"/>
            </a:solidFill>
          </a:ln>
        </p:spPr>
        <p:txBody>
          <a:bodyPr wrap="square" lIns="0" tIns="0" rIns="0" bIns="0" rtlCol="0"/>
          <a:lstStyle/>
          <a:p>
            <a:endParaRPr/>
          </a:p>
        </p:txBody>
      </p:sp>
      <p:sp>
        <p:nvSpPr>
          <p:cNvPr id="129" name="object 129"/>
          <p:cNvSpPr/>
          <p:nvPr/>
        </p:nvSpPr>
        <p:spPr>
          <a:xfrm>
            <a:off x="3412997" y="3462528"/>
            <a:ext cx="71755" cy="71755"/>
          </a:xfrm>
          <a:custGeom>
            <a:avLst/>
            <a:gdLst/>
            <a:ahLst/>
            <a:cxnLst/>
            <a:rect l="l" t="t" r="r" b="b"/>
            <a:pathLst>
              <a:path w="71754" h="71754">
                <a:moveTo>
                  <a:pt x="0" y="71627"/>
                </a:moveTo>
                <a:lnTo>
                  <a:pt x="71627" y="0"/>
                </a:lnTo>
              </a:path>
            </a:pathLst>
          </a:custGeom>
          <a:ln w="3175">
            <a:solidFill>
              <a:srgbClr val="000000"/>
            </a:solidFill>
          </a:ln>
        </p:spPr>
        <p:txBody>
          <a:bodyPr wrap="square" lIns="0" tIns="0" rIns="0" bIns="0" rtlCol="0"/>
          <a:lstStyle/>
          <a:p>
            <a:endParaRPr/>
          </a:p>
        </p:txBody>
      </p:sp>
      <p:sp>
        <p:nvSpPr>
          <p:cNvPr id="130" name="object 130"/>
          <p:cNvSpPr/>
          <p:nvPr/>
        </p:nvSpPr>
        <p:spPr>
          <a:xfrm>
            <a:off x="3428238" y="3462528"/>
            <a:ext cx="74295" cy="74295"/>
          </a:xfrm>
          <a:custGeom>
            <a:avLst/>
            <a:gdLst/>
            <a:ahLst/>
            <a:cxnLst/>
            <a:rect l="l" t="t" r="r" b="b"/>
            <a:pathLst>
              <a:path w="74295" h="74295">
                <a:moveTo>
                  <a:pt x="0" y="73914"/>
                </a:moveTo>
                <a:lnTo>
                  <a:pt x="73913" y="0"/>
                </a:lnTo>
              </a:path>
            </a:pathLst>
          </a:custGeom>
          <a:ln w="3175">
            <a:solidFill>
              <a:srgbClr val="000000"/>
            </a:solidFill>
          </a:ln>
        </p:spPr>
        <p:txBody>
          <a:bodyPr wrap="square" lIns="0" tIns="0" rIns="0" bIns="0" rtlCol="0"/>
          <a:lstStyle/>
          <a:p>
            <a:endParaRPr/>
          </a:p>
        </p:txBody>
      </p:sp>
      <p:sp>
        <p:nvSpPr>
          <p:cNvPr id="131" name="object 131"/>
          <p:cNvSpPr/>
          <p:nvPr/>
        </p:nvSpPr>
        <p:spPr>
          <a:xfrm>
            <a:off x="3444240" y="3461765"/>
            <a:ext cx="76200" cy="76200"/>
          </a:xfrm>
          <a:custGeom>
            <a:avLst/>
            <a:gdLst/>
            <a:ahLst/>
            <a:cxnLst/>
            <a:rect l="l" t="t" r="r" b="b"/>
            <a:pathLst>
              <a:path w="76200" h="76200">
                <a:moveTo>
                  <a:pt x="0" y="76200"/>
                </a:moveTo>
                <a:lnTo>
                  <a:pt x="76200" y="0"/>
                </a:lnTo>
              </a:path>
            </a:pathLst>
          </a:custGeom>
          <a:ln w="3175">
            <a:solidFill>
              <a:srgbClr val="000000"/>
            </a:solidFill>
          </a:ln>
        </p:spPr>
        <p:txBody>
          <a:bodyPr wrap="square" lIns="0" tIns="0" rIns="0" bIns="0" rtlCol="0"/>
          <a:lstStyle/>
          <a:p>
            <a:endParaRPr/>
          </a:p>
        </p:txBody>
      </p:sp>
      <p:sp>
        <p:nvSpPr>
          <p:cNvPr id="132" name="object 132"/>
          <p:cNvSpPr/>
          <p:nvPr/>
        </p:nvSpPr>
        <p:spPr>
          <a:xfrm>
            <a:off x="3460241" y="3461003"/>
            <a:ext cx="78740" cy="78740"/>
          </a:xfrm>
          <a:custGeom>
            <a:avLst/>
            <a:gdLst/>
            <a:ahLst/>
            <a:cxnLst/>
            <a:rect l="l" t="t" r="r" b="b"/>
            <a:pathLst>
              <a:path w="78739" h="78739">
                <a:moveTo>
                  <a:pt x="0" y="78486"/>
                </a:moveTo>
                <a:lnTo>
                  <a:pt x="78486" y="0"/>
                </a:lnTo>
              </a:path>
            </a:pathLst>
          </a:custGeom>
          <a:ln w="3175">
            <a:solidFill>
              <a:srgbClr val="000000"/>
            </a:solidFill>
          </a:ln>
        </p:spPr>
        <p:txBody>
          <a:bodyPr wrap="square" lIns="0" tIns="0" rIns="0" bIns="0" rtlCol="0"/>
          <a:lstStyle/>
          <a:p>
            <a:endParaRPr/>
          </a:p>
        </p:txBody>
      </p:sp>
      <p:sp>
        <p:nvSpPr>
          <p:cNvPr id="133" name="object 133"/>
          <p:cNvSpPr/>
          <p:nvPr/>
        </p:nvSpPr>
        <p:spPr>
          <a:xfrm>
            <a:off x="3477005" y="3458717"/>
            <a:ext cx="81915" cy="81915"/>
          </a:xfrm>
          <a:custGeom>
            <a:avLst/>
            <a:gdLst/>
            <a:ahLst/>
            <a:cxnLst/>
            <a:rect l="l" t="t" r="r" b="b"/>
            <a:pathLst>
              <a:path w="81914" h="81914">
                <a:moveTo>
                  <a:pt x="0" y="81533"/>
                </a:moveTo>
                <a:lnTo>
                  <a:pt x="81534" y="0"/>
                </a:lnTo>
              </a:path>
            </a:pathLst>
          </a:custGeom>
          <a:ln w="3175">
            <a:solidFill>
              <a:srgbClr val="000000"/>
            </a:solidFill>
          </a:ln>
        </p:spPr>
        <p:txBody>
          <a:bodyPr wrap="square" lIns="0" tIns="0" rIns="0" bIns="0" rtlCol="0"/>
          <a:lstStyle/>
          <a:p>
            <a:endParaRPr/>
          </a:p>
        </p:txBody>
      </p:sp>
      <p:sp>
        <p:nvSpPr>
          <p:cNvPr id="134" name="object 134"/>
          <p:cNvSpPr/>
          <p:nvPr/>
        </p:nvSpPr>
        <p:spPr>
          <a:xfrm>
            <a:off x="3980688" y="2955035"/>
            <a:ext cx="81915" cy="81915"/>
          </a:xfrm>
          <a:custGeom>
            <a:avLst/>
            <a:gdLst/>
            <a:ahLst/>
            <a:cxnLst/>
            <a:rect l="l" t="t" r="r" b="b"/>
            <a:pathLst>
              <a:path w="81914" h="81914">
                <a:moveTo>
                  <a:pt x="0" y="81534"/>
                </a:moveTo>
                <a:lnTo>
                  <a:pt x="81534" y="0"/>
                </a:lnTo>
              </a:path>
            </a:pathLst>
          </a:custGeom>
          <a:ln w="3175">
            <a:solidFill>
              <a:srgbClr val="000000"/>
            </a:solidFill>
          </a:ln>
        </p:spPr>
        <p:txBody>
          <a:bodyPr wrap="square" lIns="0" tIns="0" rIns="0" bIns="0" rtlCol="0"/>
          <a:lstStyle/>
          <a:p>
            <a:endParaRPr/>
          </a:p>
        </p:txBody>
      </p:sp>
      <p:sp>
        <p:nvSpPr>
          <p:cNvPr id="135" name="object 135"/>
          <p:cNvSpPr/>
          <p:nvPr/>
        </p:nvSpPr>
        <p:spPr>
          <a:xfrm>
            <a:off x="3494532" y="3455670"/>
            <a:ext cx="85090" cy="85725"/>
          </a:xfrm>
          <a:custGeom>
            <a:avLst/>
            <a:gdLst/>
            <a:ahLst/>
            <a:cxnLst/>
            <a:rect l="l" t="t" r="r" b="b"/>
            <a:pathLst>
              <a:path w="85089" h="85725">
                <a:moveTo>
                  <a:pt x="0" y="85344"/>
                </a:moveTo>
                <a:lnTo>
                  <a:pt x="84581" y="0"/>
                </a:lnTo>
              </a:path>
            </a:pathLst>
          </a:custGeom>
          <a:ln w="3175">
            <a:solidFill>
              <a:srgbClr val="000000"/>
            </a:solidFill>
          </a:ln>
        </p:spPr>
        <p:txBody>
          <a:bodyPr wrap="square" lIns="0" tIns="0" rIns="0" bIns="0" rtlCol="0"/>
          <a:lstStyle/>
          <a:p>
            <a:endParaRPr/>
          </a:p>
        </p:txBody>
      </p:sp>
      <p:sp>
        <p:nvSpPr>
          <p:cNvPr id="136" name="object 136"/>
          <p:cNvSpPr/>
          <p:nvPr/>
        </p:nvSpPr>
        <p:spPr>
          <a:xfrm>
            <a:off x="3977640" y="2972561"/>
            <a:ext cx="85090" cy="85090"/>
          </a:xfrm>
          <a:custGeom>
            <a:avLst/>
            <a:gdLst/>
            <a:ahLst/>
            <a:cxnLst/>
            <a:rect l="l" t="t" r="r" b="b"/>
            <a:pathLst>
              <a:path w="85089" h="85089">
                <a:moveTo>
                  <a:pt x="0" y="84582"/>
                </a:moveTo>
                <a:lnTo>
                  <a:pt x="84582" y="0"/>
                </a:lnTo>
              </a:path>
            </a:pathLst>
          </a:custGeom>
          <a:ln w="3175">
            <a:solidFill>
              <a:srgbClr val="000000"/>
            </a:solidFill>
          </a:ln>
        </p:spPr>
        <p:txBody>
          <a:bodyPr wrap="square" lIns="0" tIns="0" rIns="0" bIns="0" rtlCol="0"/>
          <a:lstStyle/>
          <a:p>
            <a:endParaRPr/>
          </a:p>
        </p:txBody>
      </p:sp>
      <p:sp>
        <p:nvSpPr>
          <p:cNvPr id="137" name="object 137"/>
          <p:cNvSpPr/>
          <p:nvPr/>
        </p:nvSpPr>
        <p:spPr>
          <a:xfrm>
            <a:off x="3512058" y="3451097"/>
            <a:ext cx="89535" cy="89535"/>
          </a:xfrm>
          <a:custGeom>
            <a:avLst/>
            <a:gdLst/>
            <a:ahLst/>
            <a:cxnLst/>
            <a:rect l="l" t="t" r="r" b="b"/>
            <a:pathLst>
              <a:path w="89535" h="89535">
                <a:moveTo>
                  <a:pt x="0" y="89153"/>
                </a:moveTo>
                <a:lnTo>
                  <a:pt x="89153" y="0"/>
                </a:lnTo>
              </a:path>
            </a:pathLst>
          </a:custGeom>
          <a:ln w="3175">
            <a:solidFill>
              <a:srgbClr val="000000"/>
            </a:solidFill>
          </a:ln>
        </p:spPr>
        <p:txBody>
          <a:bodyPr wrap="square" lIns="0" tIns="0" rIns="0" bIns="0" rtlCol="0"/>
          <a:lstStyle/>
          <a:p>
            <a:endParaRPr/>
          </a:p>
        </p:txBody>
      </p:sp>
      <p:sp>
        <p:nvSpPr>
          <p:cNvPr id="138" name="object 138"/>
          <p:cNvSpPr/>
          <p:nvPr/>
        </p:nvSpPr>
        <p:spPr>
          <a:xfrm>
            <a:off x="3973067" y="2990088"/>
            <a:ext cx="89535" cy="89535"/>
          </a:xfrm>
          <a:custGeom>
            <a:avLst/>
            <a:gdLst/>
            <a:ahLst/>
            <a:cxnLst/>
            <a:rect l="l" t="t" r="r" b="b"/>
            <a:pathLst>
              <a:path w="89535" h="89535">
                <a:moveTo>
                  <a:pt x="0" y="89153"/>
                </a:moveTo>
                <a:lnTo>
                  <a:pt x="89154" y="0"/>
                </a:lnTo>
              </a:path>
            </a:pathLst>
          </a:custGeom>
          <a:ln w="3175">
            <a:solidFill>
              <a:srgbClr val="000000"/>
            </a:solidFill>
          </a:ln>
        </p:spPr>
        <p:txBody>
          <a:bodyPr wrap="square" lIns="0" tIns="0" rIns="0" bIns="0" rtlCol="0"/>
          <a:lstStyle/>
          <a:p>
            <a:endParaRPr/>
          </a:p>
        </p:txBody>
      </p:sp>
      <p:sp>
        <p:nvSpPr>
          <p:cNvPr id="139" name="object 139"/>
          <p:cNvSpPr/>
          <p:nvPr/>
        </p:nvSpPr>
        <p:spPr>
          <a:xfrm>
            <a:off x="3530346" y="3445764"/>
            <a:ext cx="93980" cy="93980"/>
          </a:xfrm>
          <a:custGeom>
            <a:avLst/>
            <a:gdLst/>
            <a:ahLst/>
            <a:cxnLst/>
            <a:rect l="l" t="t" r="r" b="b"/>
            <a:pathLst>
              <a:path w="93979" h="93979">
                <a:moveTo>
                  <a:pt x="0" y="93725"/>
                </a:moveTo>
                <a:lnTo>
                  <a:pt x="93725" y="0"/>
                </a:lnTo>
              </a:path>
            </a:pathLst>
          </a:custGeom>
          <a:ln w="3175">
            <a:solidFill>
              <a:srgbClr val="000000"/>
            </a:solidFill>
          </a:ln>
        </p:spPr>
        <p:txBody>
          <a:bodyPr wrap="square" lIns="0" tIns="0" rIns="0" bIns="0" rtlCol="0"/>
          <a:lstStyle/>
          <a:p>
            <a:endParaRPr/>
          </a:p>
        </p:txBody>
      </p:sp>
      <p:sp>
        <p:nvSpPr>
          <p:cNvPr id="140" name="object 140"/>
          <p:cNvSpPr/>
          <p:nvPr/>
        </p:nvSpPr>
        <p:spPr>
          <a:xfrm>
            <a:off x="3967734" y="3008376"/>
            <a:ext cx="93980" cy="93980"/>
          </a:xfrm>
          <a:custGeom>
            <a:avLst/>
            <a:gdLst/>
            <a:ahLst/>
            <a:cxnLst/>
            <a:rect l="l" t="t" r="r" b="b"/>
            <a:pathLst>
              <a:path w="93979" h="93980">
                <a:moveTo>
                  <a:pt x="0" y="93725"/>
                </a:moveTo>
                <a:lnTo>
                  <a:pt x="93725" y="0"/>
                </a:lnTo>
              </a:path>
            </a:pathLst>
          </a:custGeom>
          <a:ln w="3175">
            <a:solidFill>
              <a:srgbClr val="000000"/>
            </a:solidFill>
          </a:ln>
        </p:spPr>
        <p:txBody>
          <a:bodyPr wrap="square" lIns="0" tIns="0" rIns="0" bIns="0" rtlCol="0"/>
          <a:lstStyle/>
          <a:p>
            <a:endParaRPr/>
          </a:p>
        </p:txBody>
      </p:sp>
      <p:sp>
        <p:nvSpPr>
          <p:cNvPr id="141" name="object 141"/>
          <p:cNvSpPr/>
          <p:nvPr/>
        </p:nvSpPr>
        <p:spPr>
          <a:xfrm>
            <a:off x="3549396" y="3438144"/>
            <a:ext cx="100330" cy="100330"/>
          </a:xfrm>
          <a:custGeom>
            <a:avLst/>
            <a:gdLst/>
            <a:ahLst/>
            <a:cxnLst/>
            <a:rect l="l" t="t" r="r" b="b"/>
            <a:pathLst>
              <a:path w="100329" h="100329">
                <a:moveTo>
                  <a:pt x="0" y="99822"/>
                </a:moveTo>
                <a:lnTo>
                  <a:pt x="99821" y="0"/>
                </a:lnTo>
              </a:path>
            </a:pathLst>
          </a:custGeom>
          <a:ln w="3175">
            <a:solidFill>
              <a:srgbClr val="000000"/>
            </a:solidFill>
          </a:ln>
        </p:spPr>
        <p:txBody>
          <a:bodyPr wrap="square" lIns="0" tIns="0" rIns="0" bIns="0" rtlCol="0"/>
          <a:lstStyle/>
          <a:p>
            <a:endParaRPr/>
          </a:p>
        </p:txBody>
      </p:sp>
      <p:sp>
        <p:nvSpPr>
          <p:cNvPr id="142" name="object 142"/>
          <p:cNvSpPr/>
          <p:nvPr/>
        </p:nvSpPr>
        <p:spPr>
          <a:xfrm>
            <a:off x="3960114" y="3027426"/>
            <a:ext cx="100330" cy="100330"/>
          </a:xfrm>
          <a:custGeom>
            <a:avLst/>
            <a:gdLst/>
            <a:ahLst/>
            <a:cxnLst/>
            <a:rect l="l" t="t" r="r" b="b"/>
            <a:pathLst>
              <a:path w="100329" h="100330">
                <a:moveTo>
                  <a:pt x="0" y="99822"/>
                </a:moveTo>
                <a:lnTo>
                  <a:pt x="99822" y="0"/>
                </a:lnTo>
              </a:path>
            </a:pathLst>
          </a:custGeom>
          <a:ln w="3175">
            <a:solidFill>
              <a:srgbClr val="000000"/>
            </a:solidFill>
          </a:ln>
        </p:spPr>
        <p:txBody>
          <a:bodyPr wrap="square" lIns="0" tIns="0" rIns="0" bIns="0" rtlCol="0"/>
          <a:lstStyle/>
          <a:p>
            <a:endParaRPr/>
          </a:p>
        </p:txBody>
      </p:sp>
      <p:sp>
        <p:nvSpPr>
          <p:cNvPr id="143" name="object 143"/>
          <p:cNvSpPr/>
          <p:nvPr/>
        </p:nvSpPr>
        <p:spPr>
          <a:xfrm>
            <a:off x="3568446" y="3428238"/>
            <a:ext cx="108585" cy="107950"/>
          </a:xfrm>
          <a:custGeom>
            <a:avLst/>
            <a:gdLst/>
            <a:ahLst/>
            <a:cxnLst/>
            <a:rect l="l" t="t" r="r" b="b"/>
            <a:pathLst>
              <a:path w="108585" h="107950">
                <a:moveTo>
                  <a:pt x="0" y="107441"/>
                </a:moveTo>
                <a:lnTo>
                  <a:pt x="108203" y="0"/>
                </a:lnTo>
              </a:path>
            </a:pathLst>
          </a:custGeom>
          <a:ln w="3175">
            <a:solidFill>
              <a:srgbClr val="000000"/>
            </a:solidFill>
          </a:ln>
        </p:spPr>
        <p:txBody>
          <a:bodyPr wrap="square" lIns="0" tIns="0" rIns="0" bIns="0" rtlCol="0"/>
          <a:lstStyle/>
          <a:p>
            <a:endParaRPr/>
          </a:p>
        </p:txBody>
      </p:sp>
      <p:sp>
        <p:nvSpPr>
          <p:cNvPr id="144" name="object 144"/>
          <p:cNvSpPr/>
          <p:nvPr/>
        </p:nvSpPr>
        <p:spPr>
          <a:xfrm>
            <a:off x="3950208" y="3047238"/>
            <a:ext cx="107950" cy="107950"/>
          </a:xfrm>
          <a:custGeom>
            <a:avLst/>
            <a:gdLst/>
            <a:ahLst/>
            <a:cxnLst/>
            <a:rect l="l" t="t" r="r" b="b"/>
            <a:pathLst>
              <a:path w="107950" h="107950">
                <a:moveTo>
                  <a:pt x="0" y="107441"/>
                </a:moveTo>
                <a:lnTo>
                  <a:pt x="107441" y="0"/>
                </a:lnTo>
              </a:path>
            </a:pathLst>
          </a:custGeom>
          <a:ln w="3175">
            <a:solidFill>
              <a:srgbClr val="000000"/>
            </a:solidFill>
          </a:ln>
        </p:spPr>
        <p:txBody>
          <a:bodyPr wrap="square" lIns="0" tIns="0" rIns="0" bIns="0" rtlCol="0"/>
          <a:lstStyle/>
          <a:p>
            <a:endParaRPr/>
          </a:p>
        </p:txBody>
      </p:sp>
      <p:sp>
        <p:nvSpPr>
          <p:cNvPr id="145" name="object 145"/>
          <p:cNvSpPr/>
          <p:nvPr/>
        </p:nvSpPr>
        <p:spPr>
          <a:xfrm>
            <a:off x="3589020" y="3414521"/>
            <a:ext cx="119380" cy="118110"/>
          </a:xfrm>
          <a:custGeom>
            <a:avLst/>
            <a:gdLst/>
            <a:ahLst/>
            <a:cxnLst/>
            <a:rect l="l" t="t" r="r" b="b"/>
            <a:pathLst>
              <a:path w="119379" h="118110">
                <a:moveTo>
                  <a:pt x="0" y="118109"/>
                </a:moveTo>
                <a:lnTo>
                  <a:pt x="118871" y="0"/>
                </a:lnTo>
              </a:path>
            </a:pathLst>
          </a:custGeom>
          <a:ln w="3175">
            <a:solidFill>
              <a:srgbClr val="000000"/>
            </a:solidFill>
          </a:ln>
        </p:spPr>
        <p:txBody>
          <a:bodyPr wrap="square" lIns="0" tIns="0" rIns="0" bIns="0" rtlCol="0"/>
          <a:lstStyle/>
          <a:p>
            <a:endParaRPr/>
          </a:p>
        </p:txBody>
      </p:sp>
      <p:sp>
        <p:nvSpPr>
          <p:cNvPr id="146" name="object 146"/>
          <p:cNvSpPr/>
          <p:nvPr/>
        </p:nvSpPr>
        <p:spPr>
          <a:xfrm>
            <a:off x="3936491" y="3067811"/>
            <a:ext cx="118110" cy="118110"/>
          </a:xfrm>
          <a:custGeom>
            <a:avLst/>
            <a:gdLst/>
            <a:ahLst/>
            <a:cxnLst/>
            <a:rect l="l" t="t" r="r" b="b"/>
            <a:pathLst>
              <a:path w="118110" h="118110">
                <a:moveTo>
                  <a:pt x="0" y="118110"/>
                </a:moveTo>
                <a:lnTo>
                  <a:pt x="118110" y="0"/>
                </a:lnTo>
              </a:path>
            </a:pathLst>
          </a:custGeom>
          <a:ln w="3175">
            <a:solidFill>
              <a:srgbClr val="000000"/>
            </a:solidFill>
          </a:ln>
        </p:spPr>
        <p:txBody>
          <a:bodyPr wrap="square" lIns="0" tIns="0" rIns="0" bIns="0" rtlCol="0"/>
          <a:lstStyle/>
          <a:p>
            <a:endParaRPr/>
          </a:p>
        </p:txBody>
      </p:sp>
      <p:sp>
        <p:nvSpPr>
          <p:cNvPr id="147" name="object 147"/>
          <p:cNvSpPr/>
          <p:nvPr/>
        </p:nvSpPr>
        <p:spPr>
          <a:xfrm>
            <a:off x="3611117" y="3394709"/>
            <a:ext cx="134620" cy="134620"/>
          </a:xfrm>
          <a:custGeom>
            <a:avLst/>
            <a:gdLst/>
            <a:ahLst/>
            <a:cxnLst/>
            <a:rect l="l" t="t" r="r" b="b"/>
            <a:pathLst>
              <a:path w="134620" h="134620">
                <a:moveTo>
                  <a:pt x="0" y="134112"/>
                </a:moveTo>
                <a:lnTo>
                  <a:pt x="134112" y="0"/>
                </a:lnTo>
              </a:path>
            </a:pathLst>
          </a:custGeom>
          <a:ln w="3175">
            <a:solidFill>
              <a:srgbClr val="000000"/>
            </a:solidFill>
          </a:ln>
        </p:spPr>
        <p:txBody>
          <a:bodyPr wrap="square" lIns="0" tIns="0" rIns="0" bIns="0" rtlCol="0"/>
          <a:lstStyle/>
          <a:p>
            <a:endParaRPr/>
          </a:p>
        </p:txBody>
      </p:sp>
      <p:sp>
        <p:nvSpPr>
          <p:cNvPr id="148" name="object 148"/>
          <p:cNvSpPr/>
          <p:nvPr/>
        </p:nvSpPr>
        <p:spPr>
          <a:xfrm>
            <a:off x="3916679" y="3089148"/>
            <a:ext cx="134620" cy="134620"/>
          </a:xfrm>
          <a:custGeom>
            <a:avLst/>
            <a:gdLst/>
            <a:ahLst/>
            <a:cxnLst/>
            <a:rect l="l" t="t" r="r" b="b"/>
            <a:pathLst>
              <a:path w="134620" h="134619">
                <a:moveTo>
                  <a:pt x="0" y="134111"/>
                </a:moveTo>
                <a:lnTo>
                  <a:pt x="134112" y="0"/>
                </a:lnTo>
              </a:path>
            </a:pathLst>
          </a:custGeom>
          <a:ln w="3175">
            <a:solidFill>
              <a:srgbClr val="000000"/>
            </a:solidFill>
          </a:ln>
        </p:spPr>
        <p:txBody>
          <a:bodyPr wrap="square" lIns="0" tIns="0" rIns="0" bIns="0" rtlCol="0"/>
          <a:lstStyle/>
          <a:p>
            <a:endParaRPr/>
          </a:p>
        </p:txBody>
      </p:sp>
      <p:sp>
        <p:nvSpPr>
          <p:cNvPr id="149" name="object 149"/>
          <p:cNvSpPr/>
          <p:nvPr/>
        </p:nvSpPr>
        <p:spPr>
          <a:xfrm>
            <a:off x="3633215" y="3355085"/>
            <a:ext cx="169545" cy="169545"/>
          </a:xfrm>
          <a:custGeom>
            <a:avLst/>
            <a:gdLst/>
            <a:ahLst/>
            <a:cxnLst/>
            <a:rect l="l" t="t" r="r" b="b"/>
            <a:pathLst>
              <a:path w="169545" h="169545">
                <a:moveTo>
                  <a:pt x="0" y="169164"/>
                </a:moveTo>
                <a:lnTo>
                  <a:pt x="169163" y="0"/>
                </a:lnTo>
              </a:path>
            </a:pathLst>
          </a:custGeom>
          <a:ln w="3175">
            <a:solidFill>
              <a:srgbClr val="000000"/>
            </a:solidFill>
          </a:ln>
        </p:spPr>
        <p:txBody>
          <a:bodyPr wrap="square" lIns="0" tIns="0" rIns="0" bIns="0" rtlCol="0"/>
          <a:lstStyle/>
          <a:p>
            <a:endParaRPr/>
          </a:p>
        </p:txBody>
      </p:sp>
      <p:sp>
        <p:nvSpPr>
          <p:cNvPr id="150" name="object 150"/>
          <p:cNvSpPr/>
          <p:nvPr/>
        </p:nvSpPr>
        <p:spPr>
          <a:xfrm>
            <a:off x="3877055" y="3112007"/>
            <a:ext cx="168910" cy="168910"/>
          </a:xfrm>
          <a:custGeom>
            <a:avLst/>
            <a:gdLst/>
            <a:ahLst/>
            <a:cxnLst/>
            <a:rect l="l" t="t" r="r" b="b"/>
            <a:pathLst>
              <a:path w="168910" h="168910">
                <a:moveTo>
                  <a:pt x="0" y="168401"/>
                </a:moveTo>
                <a:lnTo>
                  <a:pt x="168402" y="0"/>
                </a:lnTo>
              </a:path>
            </a:pathLst>
          </a:custGeom>
          <a:ln w="3175">
            <a:solidFill>
              <a:srgbClr val="000000"/>
            </a:solidFill>
          </a:ln>
        </p:spPr>
        <p:txBody>
          <a:bodyPr wrap="square" lIns="0" tIns="0" rIns="0" bIns="0" rtlCol="0"/>
          <a:lstStyle/>
          <a:p>
            <a:endParaRPr/>
          </a:p>
        </p:txBody>
      </p:sp>
      <p:sp>
        <p:nvSpPr>
          <p:cNvPr id="151" name="object 151"/>
          <p:cNvSpPr/>
          <p:nvPr/>
        </p:nvSpPr>
        <p:spPr>
          <a:xfrm>
            <a:off x="3657600" y="3135629"/>
            <a:ext cx="382270" cy="382270"/>
          </a:xfrm>
          <a:custGeom>
            <a:avLst/>
            <a:gdLst/>
            <a:ahLst/>
            <a:cxnLst/>
            <a:rect l="l" t="t" r="r" b="b"/>
            <a:pathLst>
              <a:path w="382270" h="382270">
                <a:moveTo>
                  <a:pt x="0" y="381762"/>
                </a:moveTo>
                <a:lnTo>
                  <a:pt x="381762" y="0"/>
                </a:lnTo>
              </a:path>
            </a:pathLst>
          </a:custGeom>
          <a:ln w="3175">
            <a:solidFill>
              <a:srgbClr val="000000"/>
            </a:solidFill>
          </a:ln>
        </p:spPr>
        <p:txBody>
          <a:bodyPr wrap="square" lIns="0" tIns="0" rIns="0" bIns="0" rtlCol="0"/>
          <a:lstStyle/>
          <a:p>
            <a:endParaRPr/>
          </a:p>
        </p:txBody>
      </p:sp>
      <p:sp>
        <p:nvSpPr>
          <p:cNvPr id="152" name="object 152"/>
          <p:cNvSpPr/>
          <p:nvPr/>
        </p:nvSpPr>
        <p:spPr>
          <a:xfrm>
            <a:off x="3683508" y="3161538"/>
            <a:ext cx="347980" cy="347980"/>
          </a:xfrm>
          <a:custGeom>
            <a:avLst/>
            <a:gdLst/>
            <a:ahLst/>
            <a:cxnLst/>
            <a:rect l="l" t="t" r="r" b="b"/>
            <a:pathLst>
              <a:path w="347979" h="347979">
                <a:moveTo>
                  <a:pt x="0" y="347471"/>
                </a:moveTo>
                <a:lnTo>
                  <a:pt x="347471" y="0"/>
                </a:lnTo>
              </a:path>
            </a:pathLst>
          </a:custGeom>
          <a:ln w="3175">
            <a:solidFill>
              <a:srgbClr val="000000"/>
            </a:solidFill>
          </a:ln>
        </p:spPr>
        <p:txBody>
          <a:bodyPr wrap="square" lIns="0" tIns="0" rIns="0" bIns="0" rtlCol="0"/>
          <a:lstStyle/>
          <a:p>
            <a:endParaRPr/>
          </a:p>
        </p:txBody>
      </p:sp>
      <p:sp>
        <p:nvSpPr>
          <p:cNvPr id="153" name="object 153"/>
          <p:cNvSpPr/>
          <p:nvPr/>
        </p:nvSpPr>
        <p:spPr>
          <a:xfrm>
            <a:off x="3711702" y="3189732"/>
            <a:ext cx="307975" cy="308610"/>
          </a:xfrm>
          <a:custGeom>
            <a:avLst/>
            <a:gdLst/>
            <a:ahLst/>
            <a:cxnLst/>
            <a:rect l="l" t="t" r="r" b="b"/>
            <a:pathLst>
              <a:path w="307975" h="308610">
                <a:moveTo>
                  <a:pt x="0" y="308610"/>
                </a:moveTo>
                <a:lnTo>
                  <a:pt x="307848" y="0"/>
                </a:lnTo>
              </a:path>
            </a:pathLst>
          </a:custGeom>
          <a:ln w="3175">
            <a:solidFill>
              <a:srgbClr val="000000"/>
            </a:solidFill>
          </a:ln>
        </p:spPr>
        <p:txBody>
          <a:bodyPr wrap="square" lIns="0" tIns="0" rIns="0" bIns="0" rtlCol="0"/>
          <a:lstStyle/>
          <a:p>
            <a:endParaRPr/>
          </a:p>
        </p:txBody>
      </p:sp>
      <p:sp>
        <p:nvSpPr>
          <p:cNvPr id="154" name="object 154"/>
          <p:cNvSpPr/>
          <p:nvPr/>
        </p:nvSpPr>
        <p:spPr>
          <a:xfrm>
            <a:off x="3743705" y="3221735"/>
            <a:ext cx="262255" cy="262255"/>
          </a:xfrm>
          <a:custGeom>
            <a:avLst/>
            <a:gdLst/>
            <a:ahLst/>
            <a:cxnLst/>
            <a:rect l="l" t="t" r="r" b="b"/>
            <a:pathLst>
              <a:path w="262254" h="262254">
                <a:moveTo>
                  <a:pt x="0" y="262128"/>
                </a:moveTo>
                <a:lnTo>
                  <a:pt x="262128" y="0"/>
                </a:lnTo>
              </a:path>
            </a:pathLst>
          </a:custGeom>
          <a:ln w="3175">
            <a:solidFill>
              <a:srgbClr val="000000"/>
            </a:solidFill>
          </a:ln>
        </p:spPr>
        <p:txBody>
          <a:bodyPr wrap="square" lIns="0" tIns="0" rIns="0" bIns="0" rtlCol="0"/>
          <a:lstStyle/>
          <a:p>
            <a:endParaRPr/>
          </a:p>
        </p:txBody>
      </p:sp>
      <p:sp>
        <p:nvSpPr>
          <p:cNvPr id="155" name="object 155"/>
          <p:cNvSpPr/>
          <p:nvPr/>
        </p:nvSpPr>
        <p:spPr>
          <a:xfrm>
            <a:off x="3781044" y="3259073"/>
            <a:ext cx="205104" cy="205104"/>
          </a:xfrm>
          <a:custGeom>
            <a:avLst/>
            <a:gdLst/>
            <a:ahLst/>
            <a:cxnLst/>
            <a:rect l="l" t="t" r="r" b="b"/>
            <a:pathLst>
              <a:path w="205104" h="205104">
                <a:moveTo>
                  <a:pt x="0" y="204977"/>
                </a:moveTo>
                <a:lnTo>
                  <a:pt x="204977" y="0"/>
                </a:lnTo>
              </a:path>
            </a:pathLst>
          </a:custGeom>
          <a:ln w="3175">
            <a:solidFill>
              <a:srgbClr val="000000"/>
            </a:solidFill>
          </a:ln>
        </p:spPr>
        <p:txBody>
          <a:bodyPr wrap="square" lIns="0" tIns="0" rIns="0" bIns="0" rtlCol="0"/>
          <a:lstStyle/>
          <a:p>
            <a:endParaRPr/>
          </a:p>
        </p:txBody>
      </p:sp>
      <p:sp>
        <p:nvSpPr>
          <p:cNvPr id="156" name="object 156"/>
          <p:cNvSpPr/>
          <p:nvPr/>
        </p:nvSpPr>
        <p:spPr>
          <a:xfrm>
            <a:off x="3831335" y="3309365"/>
            <a:ext cx="121285" cy="121285"/>
          </a:xfrm>
          <a:custGeom>
            <a:avLst/>
            <a:gdLst/>
            <a:ahLst/>
            <a:cxnLst/>
            <a:rect l="l" t="t" r="r" b="b"/>
            <a:pathLst>
              <a:path w="121285" h="121285">
                <a:moveTo>
                  <a:pt x="0" y="121157"/>
                </a:moveTo>
                <a:lnTo>
                  <a:pt x="121158" y="0"/>
                </a:lnTo>
              </a:path>
            </a:pathLst>
          </a:custGeom>
          <a:ln w="3175">
            <a:solidFill>
              <a:srgbClr val="000000"/>
            </a:solidFill>
          </a:ln>
        </p:spPr>
        <p:txBody>
          <a:bodyPr wrap="square" lIns="0" tIns="0" rIns="0" bIns="0" rtlCol="0"/>
          <a:lstStyle/>
          <a:p>
            <a:endParaRPr/>
          </a:p>
        </p:txBody>
      </p:sp>
      <p:sp>
        <p:nvSpPr>
          <p:cNvPr id="157" name="object 157"/>
          <p:cNvSpPr/>
          <p:nvPr/>
        </p:nvSpPr>
        <p:spPr>
          <a:xfrm>
            <a:off x="3126485" y="3095244"/>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158" name="object 158"/>
          <p:cNvSpPr/>
          <p:nvPr/>
        </p:nvSpPr>
        <p:spPr>
          <a:xfrm>
            <a:off x="3126485" y="3112770"/>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159" name="object 159"/>
          <p:cNvSpPr/>
          <p:nvPr/>
        </p:nvSpPr>
        <p:spPr>
          <a:xfrm>
            <a:off x="3126485" y="3129533"/>
            <a:ext cx="78740" cy="78740"/>
          </a:xfrm>
          <a:custGeom>
            <a:avLst/>
            <a:gdLst/>
            <a:ahLst/>
            <a:cxnLst/>
            <a:rect l="l" t="t" r="r" b="b"/>
            <a:pathLst>
              <a:path w="78739" h="78739">
                <a:moveTo>
                  <a:pt x="0" y="78486"/>
                </a:moveTo>
                <a:lnTo>
                  <a:pt x="78486" y="0"/>
                </a:lnTo>
              </a:path>
            </a:pathLst>
          </a:custGeom>
          <a:ln w="3175">
            <a:solidFill>
              <a:srgbClr val="000000"/>
            </a:solidFill>
          </a:ln>
        </p:spPr>
        <p:txBody>
          <a:bodyPr wrap="square" lIns="0" tIns="0" rIns="0" bIns="0" rtlCol="0"/>
          <a:lstStyle/>
          <a:p>
            <a:endParaRPr/>
          </a:p>
        </p:txBody>
      </p:sp>
      <p:sp>
        <p:nvSpPr>
          <p:cNvPr id="160" name="object 160"/>
          <p:cNvSpPr/>
          <p:nvPr/>
        </p:nvSpPr>
        <p:spPr>
          <a:xfrm>
            <a:off x="3126485" y="3147060"/>
            <a:ext cx="78740" cy="78740"/>
          </a:xfrm>
          <a:custGeom>
            <a:avLst/>
            <a:gdLst/>
            <a:ahLst/>
            <a:cxnLst/>
            <a:rect l="l" t="t" r="r" b="b"/>
            <a:pathLst>
              <a:path w="78739" h="78739">
                <a:moveTo>
                  <a:pt x="0" y="78486"/>
                </a:moveTo>
                <a:lnTo>
                  <a:pt x="78486" y="0"/>
                </a:lnTo>
              </a:path>
            </a:pathLst>
          </a:custGeom>
          <a:ln w="3175">
            <a:solidFill>
              <a:srgbClr val="000000"/>
            </a:solidFill>
          </a:ln>
        </p:spPr>
        <p:txBody>
          <a:bodyPr wrap="square" lIns="0" tIns="0" rIns="0" bIns="0" rtlCol="0"/>
          <a:lstStyle/>
          <a:p>
            <a:endParaRPr/>
          </a:p>
        </p:txBody>
      </p:sp>
      <p:sp>
        <p:nvSpPr>
          <p:cNvPr id="161" name="object 161"/>
          <p:cNvSpPr/>
          <p:nvPr/>
        </p:nvSpPr>
        <p:spPr>
          <a:xfrm>
            <a:off x="3126485" y="3165348"/>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162" name="object 162"/>
          <p:cNvSpPr/>
          <p:nvPr/>
        </p:nvSpPr>
        <p:spPr>
          <a:xfrm>
            <a:off x="3126485" y="3182873"/>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163" name="object 163"/>
          <p:cNvSpPr/>
          <p:nvPr/>
        </p:nvSpPr>
        <p:spPr>
          <a:xfrm>
            <a:off x="3126485" y="3199638"/>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164" name="object 164"/>
          <p:cNvSpPr/>
          <p:nvPr/>
        </p:nvSpPr>
        <p:spPr>
          <a:xfrm>
            <a:off x="3126485" y="32171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165" name="object 165"/>
          <p:cNvSpPr/>
          <p:nvPr/>
        </p:nvSpPr>
        <p:spPr>
          <a:xfrm>
            <a:off x="3126485" y="3234689"/>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166" name="object 166"/>
          <p:cNvSpPr/>
          <p:nvPr/>
        </p:nvSpPr>
        <p:spPr>
          <a:xfrm>
            <a:off x="3126485" y="3252215"/>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167" name="object 167"/>
          <p:cNvSpPr/>
          <p:nvPr/>
        </p:nvSpPr>
        <p:spPr>
          <a:xfrm>
            <a:off x="3126485" y="3269741"/>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168" name="object 168"/>
          <p:cNvSpPr/>
          <p:nvPr/>
        </p:nvSpPr>
        <p:spPr>
          <a:xfrm>
            <a:off x="3126485" y="3287267"/>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169" name="object 169"/>
          <p:cNvSpPr/>
          <p:nvPr/>
        </p:nvSpPr>
        <p:spPr>
          <a:xfrm>
            <a:off x="3126485" y="330479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170" name="object 170"/>
          <p:cNvSpPr/>
          <p:nvPr/>
        </p:nvSpPr>
        <p:spPr>
          <a:xfrm>
            <a:off x="3129533" y="3322320"/>
            <a:ext cx="75565" cy="75565"/>
          </a:xfrm>
          <a:custGeom>
            <a:avLst/>
            <a:gdLst/>
            <a:ahLst/>
            <a:cxnLst/>
            <a:rect l="l" t="t" r="r" b="b"/>
            <a:pathLst>
              <a:path w="75564" h="75564">
                <a:moveTo>
                  <a:pt x="0" y="75437"/>
                </a:moveTo>
                <a:lnTo>
                  <a:pt x="75438" y="0"/>
                </a:lnTo>
              </a:path>
            </a:pathLst>
          </a:custGeom>
          <a:ln w="3175">
            <a:solidFill>
              <a:srgbClr val="000000"/>
            </a:solidFill>
          </a:ln>
        </p:spPr>
        <p:txBody>
          <a:bodyPr wrap="square" lIns="0" tIns="0" rIns="0" bIns="0" rtlCol="0"/>
          <a:lstStyle/>
          <a:p>
            <a:endParaRPr/>
          </a:p>
        </p:txBody>
      </p:sp>
      <p:sp>
        <p:nvSpPr>
          <p:cNvPr id="171" name="object 171"/>
          <p:cNvSpPr/>
          <p:nvPr/>
        </p:nvSpPr>
        <p:spPr>
          <a:xfrm>
            <a:off x="3135629" y="3339846"/>
            <a:ext cx="69850" cy="69850"/>
          </a:xfrm>
          <a:custGeom>
            <a:avLst/>
            <a:gdLst/>
            <a:ahLst/>
            <a:cxnLst/>
            <a:rect l="l" t="t" r="r" b="b"/>
            <a:pathLst>
              <a:path w="69850" h="69850">
                <a:moveTo>
                  <a:pt x="0" y="69342"/>
                </a:moveTo>
                <a:lnTo>
                  <a:pt x="69342" y="0"/>
                </a:lnTo>
              </a:path>
            </a:pathLst>
          </a:custGeom>
          <a:ln w="3175">
            <a:solidFill>
              <a:srgbClr val="000000"/>
            </a:solidFill>
          </a:ln>
        </p:spPr>
        <p:txBody>
          <a:bodyPr wrap="square" lIns="0" tIns="0" rIns="0" bIns="0" rtlCol="0"/>
          <a:lstStyle/>
          <a:p>
            <a:endParaRPr/>
          </a:p>
        </p:txBody>
      </p:sp>
      <p:sp>
        <p:nvSpPr>
          <p:cNvPr id="172" name="object 172"/>
          <p:cNvSpPr/>
          <p:nvPr/>
        </p:nvSpPr>
        <p:spPr>
          <a:xfrm>
            <a:off x="3144773" y="3357371"/>
            <a:ext cx="60325" cy="60325"/>
          </a:xfrm>
          <a:custGeom>
            <a:avLst/>
            <a:gdLst/>
            <a:ahLst/>
            <a:cxnLst/>
            <a:rect l="l" t="t" r="r" b="b"/>
            <a:pathLst>
              <a:path w="60325" h="60325">
                <a:moveTo>
                  <a:pt x="0" y="60198"/>
                </a:moveTo>
                <a:lnTo>
                  <a:pt x="60198" y="0"/>
                </a:lnTo>
              </a:path>
            </a:pathLst>
          </a:custGeom>
          <a:ln w="3175">
            <a:solidFill>
              <a:srgbClr val="000000"/>
            </a:solidFill>
          </a:ln>
        </p:spPr>
        <p:txBody>
          <a:bodyPr wrap="square" lIns="0" tIns="0" rIns="0" bIns="0" rtlCol="0"/>
          <a:lstStyle/>
          <a:p>
            <a:endParaRPr/>
          </a:p>
        </p:txBody>
      </p:sp>
      <p:sp>
        <p:nvSpPr>
          <p:cNvPr id="173" name="object 173"/>
          <p:cNvSpPr/>
          <p:nvPr/>
        </p:nvSpPr>
        <p:spPr>
          <a:xfrm>
            <a:off x="3154679" y="3369564"/>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174" name="object 174"/>
          <p:cNvSpPr/>
          <p:nvPr/>
        </p:nvSpPr>
        <p:spPr>
          <a:xfrm>
            <a:off x="3164585" y="3376421"/>
            <a:ext cx="56515" cy="56515"/>
          </a:xfrm>
          <a:custGeom>
            <a:avLst/>
            <a:gdLst/>
            <a:ahLst/>
            <a:cxnLst/>
            <a:rect l="l" t="t" r="r" b="b"/>
            <a:pathLst>
              <a:path w="56514" h="56514">
                <a:moveTo>
                  <a:pt x="0" y="56387"/>
                </a:moveTo>
                <a:lnTo>
                  <a:pt x="56387" y="0"/>
                </a:lnTo>
              </a:path>
            </a:pathLst>
          </a:custGeom>
          <a:ln w="3175">
            <a:solidFill>
              <a:srgbClr val="000000"/>
            </a:solidFill>
          </a:ln>
        </p:spPr>
        <p:txBody>
          <a:bodyPr wrap="square" lIns="0" tIns="0" rIns="0" bIns="0" rtlCol="0"/>
          <a:lstStyle/>
          <a:p>
            <a:endParaRPr/>
          </a:p>
        </p:txBody>
      </p:sp>
      <p:sp>
        <p:nvSpPr>
          <p:cNvPr id="175" name="object 175"/>
          <p:cNvSpPr/>
          <p:nvPr/>
        </p:nvSpPr>
        <p:spPr>
          <a:xfrm>
            <a:off x="3174492" y="3384041"/>
            <a:ext cx="56515" cy="55880"/>
          </a:xfrm>
          <a:custGeom>
            <a:avLst/>
            <a:gdLst/>
            <a:ahLst/>
            <a:cxnLst/>
            <a:rect l="l" t="t" r="r" b="b"/>
            <a:pathLst>
              <a:path w="56514" h="55879">
                <a:moveTo>
                  <a:pt x="0" y="55625"/>
                </a:moveTo>
                <a:lnTo>
                  <a:pt x="56387" y="0"/>
                </a:lnTo>
              </a:path>
            </a:pathLst>
          </a:custGeom>
          <a:ln w="3175">
            <a:solidFill>
              <a:srgbClr val="000000"/>
            </a:solidFill>
          </a:ln>
        </p:spPr>
        <p:txBody>
          <a:bodyPr wrap="square" lIns="0" tIns="0" rIns="0" bIns="0" rtlCol="0"/>
          <a:lstStyle/>
          <a:p>
            <a:endParaRPr/>
          </a:p>
        </p:txBody>
      </p:sp>
      <p:sp>
        <p:nvSpPr>
          <p:cNvPr id="176" name="object 176"/>
          <p:cNvSpPr/>
          <p:nvPr/>
        </p:nvSpPr>
        <p:spPr>
          <a:xfrm>
            <a:off x="3185160" y="3390138"/>
            <a:ext cx="56515" cy="56515"/>
          </a:xfrm>
          <a:custGeom>
            <a:avLst/>
            <a:gdLst/>
            <a:ahLst/>
            <a:cxnLst/>
            <a:rect l="l" t="t" r="r" b="b"/>
            <a:pathLst>
              <a:path w="56514" h="56514">
                <a:moveTo>
                  <a:pt x="0" y="56387"/>
                </a:moveTo>
                <a:lnTo>
                  <a:pt x="56387" y="0"/>
                </a:lnTo>
              </a:path>
            </a:pathLst>
          </a:custGeom>
          <a:ln w="3175">
            <a:solidFill>
              <a:srgbClr val="000000"/>
            </a:solidFill>
          </a:ln>
        </p:spPr>
        <p:txBody>
          <a:bodyPr wrap="square" lIns="0" tIns="0" rIns="0" bIns="0" rtlCol="0"/>
          <a:lstStyle/>
          <a:p>
            <a:endParaRPr/>
          </a:p>
        </p:txBody>
      </p:sp>
      <p:sp>
        <p:nvSpPr>
          <p:cNvPr id="177" name="object 177"/>
          <p:cNvSpPr/>
          <p:nvPr/>
        </p:nvSpPr>
        <p:spPr>
          <a:xfrm>
            <a:off x="3195827" y="3396996"/>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178" name="object 178"/>
          <p:cNvSpPr/>
          <p:nvPr/>
        </p:nvSpPr>
        <p:spPr>
          <a:xfrm>
            <a:off x="3206495" y="3403091"/>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179" name="object 179"/>
          <p:cNvSpPr/>
          <p:nvPr/>
        </p:nvSpPr>
        <p:spPr>
          <a:xfrm>
            <a:off x="3217926" y="3409188"/>
            <a:ext cx="57150" cy="58419"/>
          </a:xfrm>
          <a:custGeom>
            <a:avLst/>
            <a:gdLst/>
            <a:ahLst/>
            <a:cxnLst/>
            <a:rect l="l" t="t" r="r" b="b"/>
            <a:pathLst>
              <a:path w="57150" h="58420">
                <a:moveTo>
                  <a:pt x="0" y="57911"/>
                </a:moveTo>
                <a:lnTo>
                  <a:pt x="57150" y="0"/>
                </a:lnTo>
              </a:path>
            </a:pathLst>
          </a:custGeom>
          <a:ln w="3175">
            <a:solidFill>
              <a:srgbClr val="000000"/>
            </a:solidFill>
          </a:ln>
        </p:spPr>
        <p:txBody>
          <a:bodyPr wrap="square" lIns="0" tIns="0" rIns="0" bIns="0" rtlCol="0"/>
          <a:lstStyle/>
          <a:p>
            <a:endParaRPr/>
          </a:p>
        </p:txBody>
      </p:sp>
      <p:sp>
        <p:nvSpPr>
          <p:cNvPr id="180" name="object 180"/>
          <p:cNvSpPr/>
          <p:nvPr/>
        </p:nvSpPr>
        <p:spPr>
          <a:xfrm>
            <a:off x="3229355" y="3415284"/>
            <a:ext cx="58419" cy="58419"/>
          </a:xfrm>
          <a:custGeom>
            <a:avLst/>
            <a:gdLst/>
            <a:ahLst/>
            <a:cxnLst/>
            <a:rect l="l" t="t" r="r" b="b"/>
            <a:pathLst>
              <a:path w="58420" h="58420">
                <a:moveTo>
                  <a:pt x="0" y="57912"/>
                </a:moveTo>
                <a:lnTo>
                  <a:pt x="57911" y="0"/>
                </a:lnTo>
              </a:path>
            </a:pathLst>
          </a:custGeom>
          <a:ln w="3175">
            <a:solidFill>
              <a:srgbClr val="000000"/>
            </a:solidFill>
          </a:ln>
        </p:spPr>
        <p:txBody>
          <a:bodyPr wrap="square" lIns="0" tIns="0" rIns="0" bIns="0" rtlCol="0"/>
          <a:lstStyle/>
          <a:p>
            <a:endParaRPr/>
          </a:p>
        </p:txBody>
      </p:sp>
      <p:sp>
        <p:nvSpPr>
          <p:cNvPr id="181" name="object 181"/>
          <p:cNvSpPr/>
          <p:nvPr/>
        </p:nvSpPr>
        <p:spPr>
          <a:xfrm>
            <a:off x="3240785" y="3420617"/>
            <a:ext cx="58419" cy="59055"/>
          </a:xfrm>
          <a:custGeom>
            <a:avLst/>
            <a:gdLst/>
            <a:ahLst/>
            <a:cxnLst/>
            <a:rect l="l" t="t" r="r" b="b"/>
            <a:pathLst>
              <a:path w="58420" h="59054">
                <a:moveTo>
                  <a:pt x="0" y="58674"/>
                </a:moveTo>
                <a:lnTo>
                  <a:pt x="57912" y="0"/>
                </a:lnTo>
              </a:path>
            </a:pathLst>
          </a:custGeom>
          <a:ln w="3175">
            <a:solidFill>
              <a:srgbClr val="000000"/>
            </a:solidFill>
          </a:ln>
        </p:spPr>
        <p:txBody>
          <a:bodyPr wrap="square" lIns="0" tIns="0" rIns="0" bIns="0" rtlCol="0"/>
          <a:lstStyle/>
          <a:p>
            <a:endParaRPr/>
          </a:p>
        </p:txBody>
      </p:sp>
      <p:sp>
        <p:nvSpPr>
          <p:cNvPr id="182" name="object 182"/>
          <p:cNvSpPr/>
          <p:nvPr/>
        </p:nvSpPr>
        <p:spPr>
          <a:xfrm>
            <a:off x="3252215" y="3425952"/>
            <a:ext cx="59690" cy="59055"/>
          </a:xfrm>
          <a:custGeom>
            <a:avLst/>
            <a:gdLst/>
            <a:ahLst/>
            <a:cxnLst/>
            <a:rect l="l" t="t" r="r" b="b"/>
            <a:pathLst>
              <a:path w="59689" h="59054">
                <a:moveTo>
                  <a:pt x="0" y="58674"/>
                </a:moveTo>
                <a:lnTo>
                  <a:pt x="59436" y="0"/>
                </a:lnTo>
              </a:path>
            </a:pathLst>
          </a:custGeom>
          <a:ln w="3175">
            <a:solidFill>
              <a:srgbClr val="000000"/>
            </a:solidFill>
          </a:ln>
        </p:spPr>
        <p:txBody>
          <a:bodyPr wrap="square" lIns="0" tIns="0" rIns="0" bIns="0" rtlCol="0"/>
          <a:lstStyle/>
          <a:p>
            <a:endParaRPr/>
          </a:p>
        </p:txBody>
      </p:sp>
      <p:sp>
        <p:nvSpPr>
          <p:cNvPr id="183" name="object 183"/>
          <p:cNvSpPr/>
          <p:nvPr/>
        </p:nvSpPr>
        <p:spPr>
          <a:xfrm>
            <a:off x="3264408" y="3430523"/>
            <a:ext cx="59690" cy="60325"/>
          </a:xfrm>
          <a:custGeom>
            <a:avLst/>
            <a:gdLst/>
            <a:ahLst/>
            <a:cxnLst/>
            <a:rect l="l" t="t" r="r" b="b"/>
            <a:pathLst>
              <a:path w="59689" h="60325">
                <a:moveTo>
                  <a:pt x="0" y="60198"/>
                </a:moveTo>
                <a:lnTo>
                  <a:pt x="59436" y="0"/>
                </a:lnTo>
              </a:path>
            </a:pathLst>
          </a:custGeom>
          <a:ln w="3175">
            <a:solidFill>
              <a:srgbClr val="000000"/>
            </a:solidFill>
          </a:ln>
        </p:spPr>
        <p:txBody>
          <a:bodyPr wrap="square" lIns="0" tIns="0" rIns="0" bIns="0" rtlCol="0"/>
          <a:lstStyle/>
          <a:p>
            <a:endParaRPr/>
          </a:p>
        </p:txBody>
      </p:sp>
      <p:sp>
        <p:nvSpPr>
          <p:cNvPr id="184" name="object 184"/>
          <p:cNvSpPr/>
          <p:nvPr/>
        </p:nvSpPr>
        <p:spPr>
          <a:xfrm>
            <a:off x="3276600" y="3435096"/>
            <a:ext cx="60325" cy="60960"/>
          </a:xfrm>
          <a:custGeom>
            <a:avLst/>
            <a:gdLst/>
            <a:ahLst/>
            <a:cxnLst/>
            <a:rect l="l" t="t" r="r" b="b"/>
            <a:pathLst>
              <a:path w="60325" h="60960">
                <a:moveTo>
                  <a:pt x="0" y="60959"/>
                </a:moveTo>
                <a:lnTo>
                  <a:pt x="60198" y="0"/>
                </a:lnTo>
              </a:path>
            </a:pathLst>
          </a:custGeom>
          <a:ln w="3175">
            <a:solidFill>
              <a:srgbClr val="000000"/>
            </a:solidFill>
          </a:ln>
        </p:spPr>
        <p:txBody>
          <a:bodyPr wrap="square" lIns="0" tIns="0" rIns="0" bIns="0" rtlCol="0"/>
          <a:lstStyle/>
          <a:p>
            <a:endParaRPr/>
          </a:p>
        </p:txBody>
      </p:sp>
      <p:sp>
        <p:nvSpPr>
          <p:cNvPr id="185" name="object 185"/>
          <p:cNvSpPr/>
          <p:nvPr/>
        </p:nvSpPr>
        <p:spPr>
          <a:xfrm>
            <a:off x="3288791" y="3439667"/>
            <a:ext cx="60960" cy="60960"/>
          </a:xfrm>
          <a:custGeom>
            <a:avLst/>
            <a:gdLst/>
            <a:ahLst/>
            <a:cxnLst/>
            <a:rect l="l" t="t" r="r" b="b"/>
            <a:pathLst>
              <a:path w="60960" h="60960">
                <a:moveTo>
                  <a:pt x="0" y="60959"/>
                </a:moveTo>
                <a:lnTo>
                  <a:pt x="60960" y="0"/>
                </a:lnTo>
              </a:path>
            </a:pathLst>
          </a:custGeom>
          <a:ln w="3175">
            <a:solidFill>
              <a:srgbClr val="000000"/>
            </a:solidFill>
          </a:ln>
        </p:spPr>
        <p:txBody>
          <a:bodyPr wrap="square" lIns="0" tIns="0" rIns="0" bIns="0" rtlCol="0"/>
          <a:lstStyle/>
          <a:p>
            <a:endParaRPr/>
          </a:p>
        </p:txBody>
      </p:sp>
      <p:sp>
        <p:nvSpPr>
          <p:cNvPr id="186" name="object 186"/>
          <p:cNvSpPr/>
          <p:nvPr/>
        </p:nvSpPr>
        <p:spPr>
          <a:xfrm>
            <a:off x="3301746" y="3444240"/>
            <a:ext cx="62230" cy="62230"/>
          </a:xfrm>
          <a:custGeom>
            <a:avLst/>
            <a:gdLst/>
            <a:ahLst/>
            <a:cxnLst/>
            <a:rect l="l" t="t" r="r" b="b"/>
            <a:pathLst>
              <a:path w="62229" h="62229">
                <a:moveTo>
                  <a:pt x="0" y="61721"/>
                </a:moveTo>
                <a:lnTo>
                  <a:pt x="61721" y="0"/>
                </a:lnTo>
              </a:path>
            </a:pathLst>
          </a:custGeom>
          <a:ln w="3175">
            <a:solidFill>
              <a:srgbClr val="000000"/>
            </a:solidFill>
          </a:ln>
        </p:spPr>
        <p:txBody>
          <a:bodyPr wrap="square" lIns="0" tIns="0" rIns="0" bIns="0" rtlCol="0"/>
          <a:lstStyle/>
          <a:p>
            <a:endParaRPr/>
          </a:p>
        </p:txBody>
      </p:sp>
      <p:sp>
        <p:nvSpPr>
          <p:cNvPr id="187" name="object 187"/>
          <p:cNvSpPr/>
          <p:nvPr/>
        </p:nvSpPr>
        <p:spPr>
          <a:xfrm>
            <a:off x="3314700" y="3448050"/>
            <a:ext cx="62865" cy="62865"/>
          </a:xfrm>
          <a:custGeom>
            <a:avLst/>
            <a:gdLst/>
            <a:ahLst/>
            <a:cxnLst/>
            <a:rect l="l" t="t" r="r" b="b"/>
            <a:pathLst>
              <a:path w="62864" h="62864">
                <a:moveTo>
                  <a:pt x="0" y="62483"/>
                </a:moveTo>
                <a:lnTo>
                  <a:pt x="62484" y="0"/>
                </a:lnTo>
              </a:path>
            </a:pathLst>
          </a:custGeom>
          <a:ln w="3175">
            <a:solidFill>
              <a:srgbClr val="000000"/>
            </a:solidFill>
          </a:ln>
        </p:spPr>
        <p:txBody>
          <a:bodyPr wrap="square" lIns="0" tIns="0" rIns="0" bIns="0" rtlCol="0"/>
          <a:lstStyle/>
          <a:p>
            <a:endParaRPr/>
          </a:p>
        </p:txBody>
      </p:sp>
      <p:sp>
        <p:nvSpPr>
          <p:cNvPr id="188" name="object 188"/>
          <p:cNvSpPr/>
          <p:nvPr/>
        </p:nvSpPr>
        <p:spPr>
          <a:xfrm>
            <a:off x="3327653" y="3451097"/>
            <a:ext cx="63500" cy="63500"/>
          </a:xfrm>
          <a:custGeom>
            <a:avLst/>
            <a:gdLst/>
            <a:ahLst/>
            <a:cxnLst/>
            <a:rect l="l" t="t" r="r" b="b"/>
            <a:pathLst>
              <a:path w="63500" h="63500">
                <a:moveTo>
                  <a:pt x="0" y="63246"/>
                </a:moveTo>
                <a:lnTo>
                  <a:pt x="63246" y="0"/>
                </a:lnTo>
              </a:path>
            </a:pathLst>
          </a:custGeom>
          <a:ln w="3175">
            <a:solidFill>
              <a:srgbClr val="000000"/>
            </a:solidFill>
          </a:ln>
        </p:spPr>
        <p:txBody>
          <a:bodyPr wrap="square" lIns="0" tIns="0" rIns="0" bIns="0" rtlCol="0"/>
          <a:lstStyle/>
          <a:p>
            <a:endParaRPr/>
          </a:p>
        </p:txBody>
      </p:sp>
      <p:sp>
        <p:nvSpPr>
          <p:cNvPr id="189" name="object 189"/>
          <p:cNvSpPr/>
          <p:nvPr/>
        </p:nvSpPr>
        <p:spPr>
          <a:xfrm>
            <a:off x="3341370" y="3454146"/>
            <a:ext cx="64769" cy="64769"/>
          </a:xfrm>
          <a:custGeom>
            <a:avLst/>
            <a:gdLst/>
            <a:ahLst/>
            <a:cxnLst/>
            <a:rect l="l" t="t" r="r" b="b"/>
            <a:pathLst>
              <a:path w="64770" h="64770">
                <a:moveTo>
                  <a:pt x="0" y="64770"/>
                </a:moveTo>
                <a:lnTo>
                  <a:pt x="64769" y="0"/>
                </a:lnTo>
              </a:path>
            </a:pathLst>
          </a:custGeom>
          <a:ln w="3175">
            <a:solidFill>
              <a:srgbClr val="000000"/>
            </a:solidFill>
          </a:ln>
        </p:spPr>
        <p:txBody>
          <a:bodyPr wrap="square" lIns="0" tIns="0" rIns="0" bIns="0" rtlCol="0"/>
          <a:lstStyle/>
          <a:p>
            <a:endParaRPr/>
          </a:p>
        </p:txBody>
      </p:sp>
      <p:sp>
        <p:nvSpPr>
          <p:cNvPr id="190" name="object 190"/>
          <p:cNvSpPr/>
          <p:nvPr/>
        </p:nvSpPr>
        <p:spPr>
          <a:xfrm>
            <a:off x="3355085" y="3456432"/>
            <a:ext cx="66040" cy="66675"/>
          </a:xfrm>
          <a:custGeom>
            <a:avLst/>
            <a:gdLst/>
            <a:ahLst/>
            <a:cxnLst/>
            <a:rect l="l" t="t" r="r" b="b"/>
            <a:pathLst>
              <a:path w="66039" h="66675">
                <a:moveTo>
                  <a:pt x="0" y="66294"/>
                </a:moveTo>
                <a:lnTo>
                  <a:pt x="65531" y="0"/>
                </a:lnTo>
              </a:path>
            </a:pathLst>
          </a:custGeom>
          <a:ln w="3175">
            <a:solidFill>
              <a:srgbClr val="000000"/>
            </a:solidFill>
          </a:ln>
        </p:spPr>
        <p:txBody>
          <a:bodyPr wrap="square" lIns="0" tIns="0" rIns="0" bIns="0" rtlCol="0"/>
          <a:lstStyle/>
          <a:p>
            <a:endParaRPr/>
          </a:p>
        </p:txBody>
      </p:sp>
      <p:sp>
        <p:nvSpPr>
          <p:cNvPr id="191" name="object 191"/>
          <p:cNvSpPr/>
          <p:nvPr/>
        </p:nvSpPr>
        <p:spPr>
          <a:xfrm>
            <a:off x="3368802" y="3458717"/>
            <a:ext cx="67310" cy="67310"/>
          </a:xfrm>
          <a:custGeom>
            <a:avLst/>
            <a:gdLst/>
            <a:ahLst/>
            <a:cxnLst/>
            <a:rect l="l" t="t" r="r" b="b"/>
            <a:pathLst>
              <a:path w="67310" h="67310">
                <a:moveTo>
                  <a:pt x="0" y="67055"/>
                </a:moveTo>
                <a:lnTo>
                  <a:pt x="67056" y="0"/>
                </a:lnTo>
              </a:path>
            </a:pathLst>
          </a:custGeom>
          <a:ln w="3175">
            <a:solidFill>
              <a:srgbClr val="000000"/>
            </a:solidFill>
          </a:ln>
        </p:spPr>
        <p:txBody>
          <a:bodyPr wrap="square" lIns="0" tIns="0" rIns="0" bIns="0" rtlCol="0"/>
          <a:lstStyle/>
          <a:p>
            <a:endParaRPr/>
          </a:p>
        </p:txBody>
      </p:sp>
      <p:sp>
        <p:nvSpPr>
          <p:cNvPr id="192" name="object 192"/>
          <p:cNvSpPr/>
          <p:nvPr/>
        </p:nvSpPr>
        <p:spPr>
          <a:xfrm>
            <a:off x="3383279" y="3460241"/>
            <a:ext cx="68580" cy="68580"/>
          </a:xfrm>
          <a:custGeom>
            <a:avLst/>
            <a:gdLst/>
            <a:ahLst/>
            <a:cxnLst/>
            <a:rect l="l" t="t" r="r" b="b"/>
            <a:pathLst>
              <a:path w="68579" h="68579">
                <a:moveTo>
                  <a:pt x="0" y="68579"/>
                </a:moveTo>
                <a:lnTo>
                  <a:pt x="68580" y="0"/>
                </a:lnTo>
              </a:path>
            </a:pathLst>
          </a:custGeom>
          <a:ln w="3175">
            <a:solidFill>
              <a:srgbClr val="000000"/>
            </a:solidFill>
          </a:ln>
        </p:spPr>
        <p:txBody>
          <a:bodyPr wrap="square" lIns="0" tIns="0" rIns="0" bIns="0" rtlCol="0"/>
          <a:lstStyle/>
          <a:p>
            <a:endParaRPr/>
          </a:p>
        </p:txBody>
      </p:sp>
      <p:sp>
        <p:nvSpPr>
          <p:cNvPr id="193" name="object 193"/>
          <p:cNvSpPr/>
          <p:nvPr/>
        </p:nvSpPr>
        <p:spPr>
          <a:xfrm>
            <a:off x="3397758" y="3461765"/>
            <a:ext cx="70485" cy="70485"/>
          </a:xfrm>
          <a:custGeom>
            <a:avLst/>
            <a:gdLst/>
            <a:ahLst/>
            <a:cxnLst/>
            <a:rect l="l" t="t" r="r" b="b"/>
            <a:pathLst>
              <a:path w="70485" h="70485">
                <a:moveTo>
                  <a:pt x="0" y="70103"/>
                </a:moveTo>
                <a:lnTo>
                  <a:pt x="70103" y="0"/>
                </a:lnTo>
              </a:path>
            </a:pathLst>
          </a:custGeom>
          <a:ln w="3175">
            <a:solidFill>
              <a:srgbClr val="000000"/>
            </a:solidFill>
          </a:ln>
        </p:spPr>
        <p:txBody>
          <a:bodyPr wrap="square" lIns="0" tIns="0" rIns="0" bIns="0" rtlCol="0"/>
          <a:lstStyle/>
          <a:p>
            <a:endParaRPr/>
          </a:p>
        </p:txBody>
      </p:sp>
      <p:sp>
        <p:nvSpPr>
          <p:cNvPr id="194" name="object 194"/>
          <p:cNvSpPr/>
          <p:nvPr/>
        </p:nvSpPr>
        <p:spPr>
          <a:xfrm>
            <a:off x="3412997" y="3462528"/>
            <a:ext cx="71755" cy="71755"/>
          </a:xfrm>
          <a:custGeom>
            <a:avLst/>
            <a:gdLst/>
            <a:ahLst/>
            <a:cxnLst/>
            <a:rect l="l" t="t" r="r" b="b"/>
            <a:pathLst>
              <a:path w="71754" h="71754">
                <a:moveTo>
                  <a:pt x="0" y="71627"/>
                </a:moveTo>
                <a:lnTo>
                  <a:pt x="71627" y="0"/>
                </a:lnTo>
              </a:path>
            </a:pathLst>
          </a:custGeom>
          <a:ln w="3175">
            <a:solidFill>
              <a:srgbClr val="000000"/>
            </a:solidFill>
          </a:ln>
        </p:spPr>
        <p:txBody>
          <a:bodyPr wrap="square" lIns="0" tIns="0" rIns="0" bIns="0" rtlCol="0"/>
          <a:lstStyle/>
          <a:p>
            <a:endParaRPr/>
          </a:p>
        </p:txBody>
      </p:sp>
      <p:sp>
        <p:nvSpPr>
          <p:cNvPr id="195" name="object 195"/>
          <p:cNvSpPr/>
          <p:nvPr/>
        </p:nvSpPr>
        <p:spPr>
          <a:xfrm>
            <a:off x="3428238" y="3462528"/>
            <a:ext cx="74295" cy="74295"/>
          </a:xfrm>
          <a:custGeom>
            <a:avLst/>
            <a:gdLst/>
            <a:ahLst/>
            <a:cxnLst/>
            <a:rect l="l" t="t" r="r" b="b"/>
            <a:pathLst>
              <a:path w="74295" h="74295">
                <a:moveTo>
                  <a:pt x="0" y="73914"/>
                </a:moveTo>
                <a:lnTo>
                  <a:pt x="73913" y="0"/>
                </a:lnTo>
              </a:path>
            </a:pathLst>
          </a:custGeom>
          <a:ln w="3175">
            <a:solidFill>
              <a:srgbClr val="000000"/>
            </a:solidFill>
          </a:ln>
        </p:spPr>
        <p:txBody>
          <a:bodyPr wrap="square" lIns="0" tIns="0" rIns="0" bIns="0" rtlCol="0"/>
          <a:lstStyle/>
          <a:p>
            <a:endParaRPr/>
          </a:p>
        </p:txBody>
      </p:sp>
      <p:sp>
        <p:nvSpPr>
          <p:cNvPr id="196" name="object 196"/>
          <p:cNvSpPr/>
          <p:nvPr/>
        </p:nvSpPr>
        <p:spPr>
          <a:xfrm>
            <a:off x="3444240" y="3461765"/>
            <a:ext cx="76200" cy="76200"/>
          </a:xfrm>
          <a:custGeom>
            <a:avLst/>
            <a:gdLst/>
            <a:ahLst/>
            <a:cxnLst/>
            <a:rect l="l" t="t" r="r" b="b"/>
            <a:pathLst>
              <a:path w="76200" h="76200">
                <a:moveTo>
                  <a:pt x="0" y="76200"/>
                </a:moveTo>
                <a:lnTo>
                  <a:pt x="76200" y="0"/>
                </a:lnTo>
              </a:path>
            </a:pathLst>
          </a:custGeom>
          <a:ln w="3175">
            <a:solidFill>
              <a:srgbClr val="000000"/>
            </a:solidFill>
          </a:ln>
        </p:spPr>
        <p:txBody>
          <a:bodyPr wrap="square" lIns="0" tIns="0" rIns="0" bIns="0" rtlCol="0"/>
          <a:lstStyle/>
          <a:p>
            <a:endParaRPr/>
          </a:p>
        </p:txBody>
      </p:sp>
      <p:sp>
        <p:nvSpPr>
          <p:cNvPr id="197" name="object 197"/>
          <p:cNvSpPr/>
          <p:nvPr/>
        </p:nvSpPr>
        <p:spPr>
          <a:xfrm>
            <a:off x="3460241" y="3461003"/>
            <a:ext cx="78740" cy="78740"/>
          </a:xfrm>
          <a:custGeom>
            <a:avLst/>
            <a:gdLst/>
            <a:ahLst/>
            <a:cxnLst/>
            <a:rect l="l" t="t" r="r" b="b"/>
            <a:pathLst>
              <a:path w="78739" h="78739">
                <a:moveTo>
                  <a:pt x="0" y="78486"/>
                </a:moveTo>
                <a:lnTo>
                  <a:pt x="78486" y="0"/>
                </a:lnTo>
              </a:path>
            </a:pathLst>
          </a:custGeom>
          <a:ln w="3175">
            <a:solidFill>
              <a:srgbClr val="000000"/>
            </a:solidFill>
          </a:ln>
        </p:spPr>
        <p:txBody>
          <a:bodyPr wrap="square" lIns="0" tIns="0" rIns="0" bIns="0" rtlCol="0"/>
          <a:lstStyle/>
          <a:p>
            <a:endParaRPr/>
          </a:p>
        </p:txBody>
      </p:sp>
      <p:sp>
        <p:nvSpPr>
          <p:cNvPr id="198" name="object 198"/>
          <p:cNvSpPr/>
          <p:nvPr/>
        </p:nvSpPr>
        <p:spPr>
          <a:xfrm>
            <a:off x="3477005" y="3458717"/>
            <a:ext cx="81915" cy="81915"/>
          </a:xfrm>
          <a:custGeom>
            <a:avLst/>
            <a:gdLst/>
            <a:ahLst/>
            <a:cxnLst/>
            <a:rect l="l" t="t" r="r" b="b"/>
            <a:pathLst>
              <a:path w="81914" h="81914">
                <a:moveTo>
                  <a:pt x="0" y="81533"/>
                </a:moveTo>
                <a:lnTo>
                  <a:pt x="81534" y="0"/>
                </a:lnTo>
              </a:path>
            </a:pathLst>
          </a:custGeom>
          <a:ln w="3175">
            <a:solidFill>
              <a:srgbClr val="000000"/>
            </a:solidFill>
          </a:ln>
        </p:spPr>
        <p:txBody>
          <a:bodyPr wrap="square" lIns="0" tIns="0" rIns="0" bIns="0" rtlCol="0"/>
          <a:lstStyle/>
          <a:p>
            <a:endParaRPr/>
          </a:p>
        </p:txBody>
      </p:sp>
      <p:sp>
        <p:nvSpPr>
          <p:cNvPr id="199" name="object 199"/>
          <p:cNvSpPr/>
          <p:nvPr/>
        </p:nvSpPr>
        <p:spPr>
          <a:xfrm>
            <a:off x="3980688" y="2955035"/>
            <a:ext cx="81915" cy="81915"/>
          </a:xfrm>
          <a:custGeom>
            <a:avLst/>
            <a:gdLst/>
            <a:ahLst/>
            <a:cxnLst/>
            <a:rect l="l" t="t" r="r" b="b"/>
            <a:pathLst>
              <a:path w="81914" h="81914">
                <a:moveTo>
                  <a:pt x="0" y="81534"/>
                </a:moveTo>
                <a:lnTo>
                  <a:pt x="81534" y="0"/>
                </a:lnTo>
              </a:path>
            </a:pathLst>
          </a:custGeom>
          <a:ln w="3175">
            <a:solidFill>
              <a:srgbClr val="000000"/>
            </a:solidFill>
          </a:ln>
        </p:spPr>
        <p:txBody>
          <a:bodyPr wrap="square" lIns="0" tIns="0" rIns="0" bIns="0" rtlCol="0"/>
          <a:lstStyle/>
          <a:p>
            <a:endParaRPr/>
          </a:p>
        </p:txBody>
      </p:sp>
      <p:sp>
        <p:nvSpPr>
          <p:cNvPr id="200" name="object 200"/>
          <p:cNvSpPr/>
          <p:nvPr/>
        </p:nvSpPr>
        <p:spPr>
          <a:xfrm>
            <a:off x="3494532" y="3455670"/>
            <a:ext cx="85090" cy="85725"/>
          </a:xfrm>
          <a:custGeom>
            <a:avLst/>
            <a:gdLst/>
            <a:ahLst/>
            <a:cxnLst/>
            <a:rect l="l" t="t" r="r" b="b"/>
            <a:pathLst>
              <a:path w="85089" h="85725">
                <a:moveTo>
                  <a:pt x="0" y="85344"/>
                </a:moveTo>
                <a:lnTo>
                  <a:pt x="84581" y="0"/>
                </a:lnTo>
              </a:path>
            </a:pathLst>
          </a:custGeom>
          <a:ln w="3175">
            <a:solidFill>
              <a:srgbClr val="000000"/>
            </a:solidFill>
          </a:ln>
        </p:spPr>
        <p:txBody>
          <a:bodyPr wrap="square" lIns="0" tIns="0" rIns="0" bIns="0" rtlCol="0"/>
          <a:lstStyle/>
          <a:p>
            <a:endParaRPr/>
          </a:p>
        </p:txBody>
      </p:sp>
      <p:sp>
        <p:nvSpPr>
          <p:cNvPr id="201" name="object 201"/>
          <p:cNvSpPr/>
          <p:nvPr/>
        </p:nvSpPr>
        <p:spPr>
          <a:xfrm>
            <a:off x="3977640" y="2972561"/>
            <a:ext cx="85090" cy="85090"/>
          </a:xfrm>
          <a:custGeom>
            <a:avLst/>
            <a:gdLst/>
            <a:ahLst/>
            <a:cxnLst/>
            <a:rect l="l" t="t" r="r" b="b"/>
            <a:pathLst>
              <a:path w="85089" h="85089">
                <a:moveTo>
                  <a:pt x="0" y="84582"/>
                </a:moveTo>
                <a:lnTo>
                  <a:pt x="84582" y="0"/>
                </a:lnTo>
              </a:path>
            </a:pathLst>
          </a:custGeom>
          <a:ln w="3175">
            <a:solidFill>
              <a:srgbClr val="000000"/>
            </a:solidFill>
          </a:ln>
        </p:spPr>
        <p:txBody>
          <a:bodyPr wrap="square" lIns="0" tIns="0" rIns="0" bIns="0" rtlCol="0"/>
          <a:lstStyle/>
          <a:p>
            <a:endParaRPr/>
          </a:p>
        </p:txBody>
      </p:sp>
      <p:sp>
        <p:nvSpPr>
          <p:cNvPr id="202" name="object 202"/>
          <p:cNvSpPr/>
          <p:nvPr/>
        </p:nvSpPr>
        <p:spPr>
          <a:xfrm>
            <a:off x="3512058" y="3451097"/>
            <a:ext cx="89535" cy="89535"/>
          </a:xfrm>
          <a:custGeom>
            <a:avLst/>
            <a:gdLst/>
            <a:ahLst/>
            <a:cxnLst/>
            <a:rect l="l" t="t" r="r" b="b"/>
            <a:pathLst>
              <a:path w="89535" h="89535">
                <a:moveTo>
                  <a:pt x="0" y="89153"/>
                </a:moveTo>
                <a:lnTo>
                  <a:pt x="89153" y="0"/>
                </a:lnTo>
              </a:path>
            </a:pathLst>
          </a:custGeom>
          <a:ln w="3175">
            <a:solidFill>
              <a:srgbClr val="000000"/>
            </a:solidFill>
          </a:ln>
        </p:spPr>
        <p:txBody>
          <a:bodyPr wrap="square" lIns="0" tIns="0" rIns="0" bIns="0" rtlCol="0"/>
          <a:lstStyle/>
          <a:p>
            <a:endParaRPr/>
          </a:p>
        </p:txBody>
      </p:sp>
      <p:sp>
        <p:nvSpPr>
          <p:cNvPr id="203" name="object 203"/>
          <p:cNvSpPr/>
          <p:nvPr/>
        </p:nvSpPr>
        <p:spPr>
          <a:xfrm>
            <a:off x="3973067" y="2990088"/>
            <a:ext cx="89535" cy="89535"/>
          </a:xfrm>
          <a:custGeom>
            <a:avLst/>
            <a:gdLst/>
            <a:ahLst/>
            <a:cxnLst/>
            <a:rect l="l" t="t" r="r" b="b"/>
            <a:pathLst>
              <a:path w="89535" h="89535">
                <a:moveTo>
                  <a:pt x="0" y="89153"/>
                </a:moveTo>
                <a:lnTo>
                  <a:pt x="89154" y="0"/>
                </a:lnTo>
              </a:path>
            </a:pathLst>
          </a:custGeom>
          <a:ln w="3175">
            <a:solidFill>
              <a:srgbClr val="000000"/>
            </a:solidFill>
          </a:ln>
        </p:spPr>
        <p:txBody>
          <a:bodyPr wrap="square" lIns="0" tIns="0" rIns="0" bIns="0" rtlCol="0"/>
          <a:lstStyle/>
          <a:p>
            <a:endParaRPr/>
          </a:p>
        </p:txBody>
      </p:sp>
      <p:sp>
        <p:nvSpPr>
          <p:cNvPr id="204" name="object 204"/>
          <p:cNvSpPr/>
          <p:nvPr/>
        </p:nvSpPr>
        <p:spPr>
          <a:xfrm>
            <a:off x="3530346" y="3445764"/>
            <a:ext cx="93980" cy="93980"/>
          </a:xfrm>
          <a:custGeom>
            <a:avLst/>
            <a:gdLst/>
            <a:ahLst/>
            <a:cxnLst/>
            <a:rect l="l" t="t" r="r" b="b"/>
            <a:pathLst>
              <a:path w="93979" h="93979">
                <a:moveTo>
                  <a:pt x="0" y="93725"/>
                </a:moveTo>
                <a:lnTo>
                  <a:pt x="93725" y="0"/>
                </a:lnTo>
              </a:path>
            </a:pathLst>
          </a:custGeom>
          <a:ln w="3175">
            <a:solidFill>
              <a:srgbClr val="000000"/>
            </a:solidFill>
          </a:ln>
        </p:spPr>
        <p:txBody>
          <a:bodyPr wrap="square" lIns="0" tIns="0" rIns="0" bIns="0" rtlCol="0"/>
          <a:lstStyle/>
          <a:p>
            <a:endParaRPr/>
          </a:p>
        </p:txBody>
      </p:sp>
      <p:sp>
        <p:nvSpPr>
          <p:cNvPr id="205" name="object 205"/>
          <p:cNvSpPr/>
          <p:nvPr/>
        </p:nvSpPr>
        <p:spPr>
          <a:xfrm>
            <a:off x="3967734" y="3008376"/>
            <a:ext cx="93980" cy="93980"/>
          </a:xfrm>
          <a:custGeom>
            <a:avLst/>
            <a:gdLst/>
            <a:ahLst/>
            <a:cxnLst/>
            <a:rect l="l" t="t" r="r" b="b"/>
            <a:pathLst>
              <a:path w="93979" h="93980">
                <a:moveTo>
                  <a:pt x="0" y="93725"/>
                </a:moveTo>
                <a:lnTo>
                  <a:pt x="93725" y="0"/>
                </a:lnTo>
              </a:path>
            </a:pathLst>
          </a:custGeom>
          <a:ln w="3175">
            <a:solidFill>
              <a:srgbClr val="000000"/>
            </a:solidFill>
          </a:ln>
        </p:spPr>
        <p:txBody>
          <a:bodyPr wrap="square" lIns="0" tIns="0" rIns="0" bIns="0" rtlCol="0"/>
          <a:lstStyle/>
          <a:p>
            <a:endParaRPr/>
          </a:p>
        </p:txBody>
      </p:sp>
      <p:sp>
        <p:nvSpPr>
          <p:cNvPr id="206" name="object 206"/>
          <p:cNvSpPr/>
          <p:nvPr/>
        </p:nvSpPr>
        <p:spPr>
          <a:xfrm>
            <a:off x="3549396" y="3438144"/>
            <a:ext cx="100330" cy="100330"/>
          </a:xfrm>
          <a:custGeom>
            <a:avLst/>
            <a:gdLst/>
            <a:ahLst/>
            <a:cxnLst/>
            <a:rect l="l" t="t" r="r" b="b"/>
            <a:pathLst>
              <a:path w="100329" h="100329">
                <a:moveTo>
                  <a:pt x="0" y="99822"/>
                </a:moveTo>
                <a:lnTo>
                  <a:pt x="99821" y="0"/>
                </a:lnTo>
              </a:path>
            </a:pathLst>
          </a:custGeom>
          <a:ln w="3175">
            <a:solidFill>
              <a:srgbClr val="000000"/>
            </a:solidFill>
          </a:ln>
        </p:spPr>
        <p:txBody>
          <a:bodyPr wrap="square" lIns="0" tIns="0" rIns="0" bIns="0" rtlCol="0"/>
          <a:lstStyle/>
          <a:p>
            <a:endParaRPr/>
          </a:p>
        </p:txBody>
      </p:sp>
      <p:sp>
        <p:nvSpPr>
          <p:cNvPr id="207" name="object 207"/>
          <p:cNvSpPr/>
          <p:nvPr/>
        </p:nvSpPr>
        <p:spPr>
          <a:xfrm>
            <a:off x="3960114" y="3027426"/>
            <a:ext cx="100330" cy="100330"/>
          </a:xfrm>
          <a:custGeom>
            <a:avLst/>
            <a:gdLst/>
            <a:ahLst/>
            <a:cxnLst/>
            <a:rect l="l" t="t" r="r" b="b"/>
            <a:pathLst>
              <a:path w="100329" h="100330">
                <a:moveTo>
                  <a:pt x="0" y="99822"/>
                </a:moveTo>
                <a:lnTo>
                  <a:pt x="99822" y="0"/>
                </a:lnTo>
              </a:path>
            </a:pathLst>
          </a:custGeom>
          <a:ln w="3175">
            <a:solidFill>
              <a:srgbClr val="000000"/>
            </a:solidFill>
          </a:ln>
        </p:spPr>
        <p:txBody>
          <a:bodyPr wrap="square" lIns="0" tIns="0" rIns="0" bIns="0" rtlCol="0"/>
          <a:lstStyle/>
          <a:p>
            <a:endParaRPr/>
          </a:p>
        </p:txBody>
      </p:sp>
      <p:sp>
        <p:nvSpPr>
          <p:cNvPr id="208" name="object 208"/>
          <p:cNvSpPr/>
          <p:nvPr/>
        </p:nvSpPr>
        <p:spPr>
          <a:xfrm>
            <a:off x="3568446" y="3428238"/>
            <a:ext cx="108585" cy="107950"/>
          </a:xfrm>
          <a:custGeom>
            <a:avLst/>
            <a:gdLst/>
            <a:ahLst/>
            <a:cxnLst/>
            <a:rect l="l" t="t" r="r" b="b"/>
            <a:pathLst>
              <a:path w="108585" h="107950">
                <a:moveTo>
                  <a:pt x="0" y="107441"/>
                </a:moveTo>
                <a:lnTo>
                  <a:pt x="108203" y="0"/>
                </a:lnTo>
              </a:path>
            </a:pathLst>
          </a:custGeom>
          <a:ln w="3175">
            <a:solidFill>
              <a:srgbClr val="000000"/>
            </a:solidFill>
          </a:ln>
        </p:spPr>
        <p:txBody>
          <a:bodyPr wrap="square" lIns="0" tIns="0" rIns="0" bIns="0" rtlCol="0"/>
          <a:lstStyle/>
          <a:p>
            <a:endParaRPr/>
          </a:p>
        </p:txBody>
      </p:sp>
      <p:sp>
        <p:nvSpPr>
          <p:cNvPr id="209" name="object 209"/>
          <p:cNvSpPr/>
          <p:nvPr/>
        </p:nvSpPr>
        <p:spPr>
          <a:xfrm>
            <a:off x="3950208" y="3047238"/>
            <a:ext cx="107950" cy="107950"/>
          </a:xfrm>
          <a:custGeom>
            <a:avLst/>
            <a:gdLst/>
            <a:ahLst/>
            <a:cxnLst/>
            <a:rect l="l" t="t" r="r" b="b"/>
            <a:pathLst>
              <a:path w="107950" h="107950">
                <a:moveTo>
                  <a:pt x="0" y="107441"/>
                </a:moveTo>
                <a:lnTo>
                  <a:pt x="107441" y="0"/>
                </a:lnTo>
              </a:path>
            </a:pathLst>
          </a:custGeom>
          <a:ln w="3175">
            <a:solidFill>
              <a:srgbClr val="000000"/>
            </a:solidFill>
          </a:ln>
        </p:spPr>
        <p:txBody>
          <a:bodyPr wrap="square" lIns="0" tIns="0" rIns="0" bIns="0" rtlCol="0"/>
          <a:lstStyle/>
          <a:p>
            <a:endParaRPr/>
          </a:p>
        </p:txBody>
      </p:sp>
      <p:sp>
        <p:nvSpPr>
          <p:cNvPr id="210" name="object 210"/>
          <p:cNvSpPr/>
          <p:nvPr/>
        </p:nvSpPr>
        <p:spPr>
          <a:xfrm>
            <a:off x="3589020" y="3414521"/>
            <a:ext cx="119380" cy="118110"/>
          </a:xfrm>
          <a:custGeom>
            <a:avLst/>
            <a:gdLst/>
            <a:ahLst/>
            <a:cxnLst/>
            <a:rect l="l" t="t" r="r" b="b"/>
            <a:pathLst>
              <a:path w="119379" h="118110">
                <a:moveTo>
                  <a:pt x="0" y="118109"/>
                </a:moveTo>
                <a:lnTo>
                  <a:pt x="118871" y="0"/>
                </a:lnTo>
              </a:path>
            </a:pathLst>
          </a:custGeom>
          <a:ln w="3175">
            <a:solidFill>
              <a:srgbClr val="000000"/>
            </a:solidFill>
          </a:ln>
        </p:spPr>
        <p:txBody>
          <a:bodyPr wrap="square" lIns="0" tIns="0" rIns="0" bIns="0" rtlCol="0"/>
          <a:lstStyle/>
          <a:p>
            <a:endParaRPr/>
          </a:p>
        </p:txBody>
      </p:sp>
      <p:sp>
        <p:nvSpPr>
          <p:cNvPr id="211" name="object 211"/>
          <p:cNvSpPr/>
          <p:nvPr/>
        </p:nvSpPr>
        <p:spPr>
          <a:xfrm>
            <a:off x="3936491" y="3067811"/>
            <a:ext cx="118110" cy="118110"/>
          </a:xfrm>
          <a:custGeom>
            <a:avLst/>
            <a:gdLst/>
            <a:ahLst/>
            <a:cxnLst/>
            <a:rect l="l" t="t" r="r" b="b"/>
            <a:pathLst>
              <a:path w="118110" h="118110">
                <a:moveTo>
                  <a:pt x="0" y="118110"/>
                </a:moveTo>
                <a:lnTo>
                  <a:pt x="118110" y="0"/>
                </a:lnTo>
              </a:path>
            </a:pathLst>
          </a:custGeom>
          <a:ln w="3175">
            <a:solidFill>
              <a:srgbClr val="000000"/>
            </a:solidFill>
          </a:ln>
        </p:spPr>
        <p:txBody>
          <a:bodyPr wrap="square" lIns="0" tIns="0" rIns="0" bIns="0" rtlCol="0"/>
          <a:lstStyle/>
          <a:p>
            <a:endParaRPr/>
          </a:p>
        </p:txBody>
      </p:sp>
      <p:sp>
        <p:nvSpPr>
          <p:cNvPr id="212" name="object 212"/>
          <p:cNvSpPr/>
          <p:nvPr/>
        </p:nvSpPr>
        <p:spPr>
          <a:xfrm>
            <a:off x="3611117" y="3394709"/>
            <a:ext cx="134620" cy="134620"/>
          </a:xfrm>
          <a:custGeom>
            <a:avLst/>
            <a:gdLst/>
            <a:ahLst/>
            <a:cxnLst/>
            <a:rect l="l" t="t" r="r" b="b"/>
            <a:pathLst>
              <a:path w="134620" h="134620">
                <a:moveTo>
                  <a:pt x="0" y="134112"/>
                </a:moveTo>
                <a:lnTo>
                  <a:pt x="134112" y="0"/>
                </a:lnTo>
              </a:path>
            </a:pathLst>
          </a:custGeom>
          <a:ln w="3175">
            <a:solidFill>
              <a:srgbClr val="000000"/>
            </a:solidFill>
          </a:ln>
        </p:spPr>
        <p:txBody>
          <a:bodyPr wrap="square" lIns="0" tIns="0" rIns="0" bIns="0" rtlCol="0"/>
          <a:lstStyle/>
          <a:p>
            <a:endParaRPr/>
          </a:p>
        </p:txBody>
      </p:sp>
      <p:sp>
        <p:nvSpPr>
          <p:cNvPr id="213" name="object 213"/>
          <p:cNvSpPr/>
          <p:nvPr/>
        </p:nvSpPr>
        <p:spPr>
          <a:xfrm>
            <a:off x="3916679" y="3089148"/>
            <a:ext cx="134620" cy="134620"/>
          </a:xfrm>
          <a:custGeom>
            <a:avLst/>
            <a:gdLst/>
            <a:ahLst/>
            <a:cxnLst/>
            <a:rect l="l" t="t" r="r" b="b"/>
            <a:pathLst>
              <a:path w="134620" h="134619">
                <a:moveTo>
                  <a:pt x="0" y="134111"/>
                </a:moveTo>
                <a:lnTo>
                  <a:pt x="134112" y="0"/>
                </a:lnTo>
              </a:path>
            </a:pathLst>
          </a:custGeom>
          <a:ln w="3175">
            <a:solidFill>
              <a:srgbClr val="000000"/>
            </a:solidFill>
          </a:ln>
        </p:spPr>
        <p:txBody>
          <a:bodyPr wrap="square" lIns="0" tIns="0" rIns="0" bIns="0" rtlCol="0"/>
          <a:lstStyle/>
          <a:p>
            <a:endParaRPr/>
          </a:p>
        </p:txBody>
      </p:sp>
      <p:sp>
        <p:nvSpPr>
          <p:cNvPr id="214" name="object 214"/>
          <p:cNvSpPr/>
          <p:nvPr/>
        </p:nvSpPr>
        <p:spPr>
          <a:xfrm>
            <a:off x="3633215" y="3355085"/>
            <a:ext cx="169545" cy="169545"/>
          </a:xfrm>
          <a:custGeom>
            <a:avLst/>
            <a:gdLst/>
            <a:ahLst/>
            <a:cxnLst/>
            <a:rect l="l" t="t" r="r" b="b"/>
            <a:pathLst>
              <a:path w="169545" h="169545">
                <a:moveTo>
                  <a:pt x="0" y="169164"/>
                </a:moveTo>
                <a:lnTo>
                  <a:pt x="169163" y="0"/>
                </a:lnTo>
              </a:path>
            </a:pathLst>
          </a:custGeom>
          <a:ln w="3175">
            <a:solidFill>
              <a:srgbClr val="000000"/>
            </a:solidFill>
          </a:ln>
        </p:spPr>
        <p:txBody>
          <a:bodyPr wrap="square" lIns="0" tIns="0" rIns="0" bIns="0" rtlCol="0"/>
          <a:lstStyle/>
          <a:p>
            <a:endParaRPr/>
          </a:p>
        </p:txBody>
      </p:sp>
      <p:sp>
        <p:nvSpPr>
          <p:cNvPr id="215" name="object 215"/>
          <p:cNvSpPr/>
          <p:nvPr/>
        </p:nvSpPr>
        <p:spPr>
          <a:xfrm>
            <a:off x="3877055" y="3112007"/>
            <a:ext cx="168910" cy="168910"/>
          </a:xfrm>
          <a:custGeom>
            <a:avLst/>
            <a:gdLst/>
            <a:ahLst/>
            <a:cxnLst/>
            <a:rect l="l" t="t" r="r" b="b"/>
            <a:pathLst>
              <a:path w="168910" h="168910">
                <a:moveTo>
                  <a:pt x="0" y="168401"/>
                </a:moveTo>
                <a:lnTo>
                  <a:pt x="168402" y="0"/>
                </a:lnTo>
              </a:path>
            </a:pathLst>
          </a:custGeom>
          <a:ln w="3175">
            <a:solidFill>
              <a:srgbClr val="000000"/>
            </a:solidFill>
          </a:ln>
        </p:spPr>
        <p:txBody>
          <a:bodyPr wrap="square" lIns="0" tIns="0" rIns="0" bIns="0" rtlCol="0"/>
          <a:lstStyle/>
          <a:p>
            <a:endParaRPr/>
          </a:p>
        </p:txBody>
      </p:sp>
      <p:sp>
        <p:nvSpPr>
          <p:cNvPr id="216" name="object 216"/>
          <p:cNvSpPr/>
          <p:nvPr/>
        </p:nvSpPr>
        <p:spPr>
          <a:xfrm>
            <a:off x="3657600" y="3135629"/>
            <a:ext cx="382270" cy="382270"/>
          </a:xfrm>
          <a:custGeom>
            <a:avLst/>
            <a:gdLst/>
            <a:ahLst/>
            <a:cxnLst/>
            <a:rect l="l" t="t" r="r" b="b"/>
            <a:pathLst>
              <a:path w="382270" h="382270">
                <a:moveTo>
                  <a:pt x="0" y="381762"/>
                </a:moveTo>
                <a:lnTo>
                  <a:pt x="381762" y="0"/>
                </a:lnTo>
              </a:path>
            </a:pathLst>
          </a:custGeom>
          <a:ln w="3175">
            <a:solidFill>
              <a:srgbClr val="000000"/>
            </a:solidFill>
          </a:ln>
        </p:spPr>
        <p:txBody>
          <a:bodyPr wrap="square" lIns="0" tIns="0" rIns="0" bIns="0" rtlCol="0"/>
          <a:lstStyle/>
          <a:p>
            <a:endParaRPr/>
          </a:p>
        </p:txBody>
      </p:sp>
      <p:sp>
        <p:nvSpPr>
          <p:cNvPr id="217" name="object 217"/>
          <p:cNvSpPr/>
          <p:nvPr/>
        </p:nvSpPr>
        <p:spPr>
          <a:xfrm>
            <a:off x="3683508" y="3161538"/>
            <a:ext cx="347980" cy="347980"/>
          </a:xfrm>
          <a:custGeom>
            <a:avLst/>
            <a:gdLst/>
            <a:ahLst/>
            <a:cxnLst/>
            <a:rect l="l" t="t" r="r" b="b"/>
            <a:pathLst>
              <a:path w="347979" h="347979">
                <a:moveTo>
                  <a:pt x="0" y="347471"/>
                </a:moveTo>
                <a:lnTo>
                  <a:pt x="347471" y="0"/>
                </a:lnTo>
              </a:path>
            </a:pathLst>
          </a:custGeom>
          <a:ln w="3175">
            <a:solidFill>
              <a:srgbClr val="000000"/>
            </a:solidFill>
          </a:ln>
        </p:spPr>
        <p:txBody>
          <a:bodyPr wrap="square" lIns="0" tIns="0" rIns="0" bIns="0" rtlCol="0"/>
          <a:lstStyle/>
          <a:p>
            <a:endParaRPr/>
          </a:p>
        </p:txBody>
      </p:sp>
      <p:sp>
        <p:nvSpPr>
          <p:cNvPr id="218" name="object 218"/>
          <p:cNvSpPr/>
          <p:nvPr/>
        </p:nvSpPr>
        <p:spPr>
          <a:xfrm>
            <a:off x="3711702" y="3189732"/>
            <a:ext cx="307975" cy="308610"/>
          </a:xfrm>
          <a:custGeom>
            <a:avLst/>
            <a:gdLst/>
            <a:ahLst/>
            <a:cxnLst/>
            <a:rect l="l" t="t" r="r" b="b"/>
            <a:pathLst>
              <a:path w="307975" h="308610">
                <a:moveTo>
                  <a:pt x="0" y="308610"/>
                </a:moveTo>
                <a:lnTo>
                  <a:pt x="307848" y="0"/>
                </a:lnTo>
              </a:path>
            </a:pathLst>
          </a:custGeom>
          <a:ln w="3175">
            <a:solidFill>
              <a:srgbClr val="000000"/>
            </a:solidFill>
          </a:ln>
        </p:spPr>
        <p:txBody>
          <a:bodyPr wrap="square" lIns="0" tIns="0" rIns="0" bIns="0" rtlCol="0"/>
          <a:lstStyle/>
          <a:p>
            <a:endParaRPr/>
          </a:p>
        </p:txBody>
      </p:sp>
      <p:sp>
        <p:nvSpPr>
          <p:cNvPr id="219" name="object 219"/>
          <p:cNvSpPr/>
          <p:nvPr/>
        </p:nvSpPr>
        <p:spPr>
          <a:xfrm>
            <a:off x="3743705" y="3221735"/>
            <a:ext cx="262255" cy="262255"/>
          </a:xfrm>
          <a:custGeom>
            <a:avLst/>
            <a:gdLst/>
            <a:ahLst/>
            <a:cxnLst/>
            <a:rect l="l" t="t" r="r" b="b"/>
            <a:pathLst>
              <a:path w="262254" h="262254">
                <a:moveTo>
                  <a:pt x="0" y="262128"/>
                </a:moveTo>
                <a:lnTo>
                  <a:pt x="262128" y="0"/>
                </a:lnTo>
              </a:path>
            </a:pathLst>
          </a:custGeom>
          <a:ln w="3175">
            <a:solidFill>
              <a:srgbClr val="000000"/>
            </a:solidFill>
          </a:ln>
        </p:spPr>
        <p:txBody>
          <a:bodyPr wrap="square" lIns="0" tIns="0" rIns="0" bIns="0" rtlCol="0"/>
          <a:lstStyle/>
          <a:p>
            <a:endParaRPr/>
          </a:p>
        </p:txBody>
      </p:sp>
      <p:sp>
        <p:nvSpPr>
          <p:cNvPr id="220" name="object 220"/>
          <p:cNvSpPr/>
          <p:nvPr/>
        </p:nvSpPr>
        <p:spPr>
          <a:xfrm>
            <a:off x="3781044" y="3259073"/>
            <a:ext cx="205104" cy="205104"/>
          </a:xfrm>
          <a:custGeom>
            <a:avLst/>
            <a:gdLst/>
            <a:ahLst/>
            <a:cxnLst/>
            <a:rect l="l" t="t" r="r" b="b"/>
            <a:pathLst>
              <a:path w="205104" h="205104">
                <a:moveTo>
                  <a:pt x="0" y="204977"/>
                </a:moveTo>
                <a:lnTo>
                  <a:pt x="204977" y="0"/>
                </a:lnTo>
              </a:path>
            </a:pathLst>
          </a:custGeom>
          <a:ln w="3175">
            <a:solidFill>
              <a:srgbClr val="000000"/>
            </a:solidFill>
          </a:ln>
        </p:spPr>
        <p:txBody>
          <a:bodyPr wrap="square" lIns="0" tIns="0" rIns="0" bIns="0" rtlCol="0"/>
          <a:lstStyle/>
          <a:p>
            <a:endParaRPr/>
          </a:p>
        </p:txBody>
      </p:sp>
      <p:sp>
        <p:nvSpPr>
          <p:cNvPr id="221" name="object 221"/>
          <p:cNvSpPr/>
          <p:nvPr/>
        </p:nvSpPr>
        <p:spPr>
          <a:xfrm>
            <a:off x="3831335" y="3309365"/>
            <a:ext cx="121285" cy="121285"/>
          </a:xfrm>
          <a:custGeom>
            <a:avLst/>
            <a:gdLst/>
            <a:ahLst/>
            <a:cxnLst/>
            <a:rect l="l" t="t" r="r" b="b"/>
            <a:pathLst>
              <a:path w="121285" h="121285">
                <a:moveTo>
                  <a:pt x="0" y="121157"/>
                </a:moveTo>
                <a:lnTo>
                  <a:pt x="121158" y="0"/>
                </a:lnTo>
              </a:path>
            </a:pathLst>
          </a:custGeom>
          <a:ln w="3175">
            <a:solidFill>
              <a:srgbClr val="000000"/>
            </a:solidFill>
          </a:ln>
        </p:spPr>
        <p:txBody>
          <a:bodyPr wrap="square" lIns="0" tIns="0" rIns="0" bIns="0" rtlCol="0"/>
          <a:lstStyle/>
          <a:p>
            <a:endParaRPr/>
          </a:p>
        </p:txBody>
      </p:sp>
      <p:sp>
        <p:nvSpPr>
          <p:cNvPr id="222" name="object 222"/>
          <p:cNvSpPr/>
          <p:nvPr/>
        </p:nvSpPr>
        <p:spPr>
          <a:xfrm>
            <a:off x="2126742"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23" name="object 223"/>
          <p:cNvSpPr/>
          <p:nvPr/>
        </p:nvSpPr>
        <p:spPr>
          <a:xfrm>
            <a:off x="2144267"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24" name="object 224"/>
          <p:cNvSpPr/>
          <p:nvPr/>
        </p:nvSpPr>
        <p:spPr>
          <a:xfrm>
            <a:off x="2161794"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25" name="object 225"/>
          <p:cNvSpPr/>
          <p:nvPr/>
        </p:nvSpPr>
        <p:spPr>
          <a:xfrm>
            <a:off x="2179320"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26" name="object 226"/>
          <p:cNvSpPr/>
          <p:nvPr/>
        </p:nvSpPr>
        <p:spPr>
          <a:xfrm>
            <a:off x="2196845"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27" name="object 227"/>
          <p:cNvSpPr/>
          <p:nvPr/>
        </p:nvSpPr>
        <p:spPr>
          <a:xfrm>
            <a:off x="2214372"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28" name="object 228"/>
          <p:cNvSpPr/>
          <p:nvPr/>
        </p:nvSpPr>
        <p:spPr>
          <a:xfrm>
            <a:off x="2231898"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29" name="object 229"/>
          <p:cNvSpPr/>
          <p:nvPr/>
        </p:nvSpPr>
        <p:spPr>
          <a:xfrm>
            <a:off x="2249423"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30" name="object 230"/>
          <p:cNvSpPr/>
          <p:nvPr/>
        </p:nvSpPr>
        <p:spPr>
          <a:xfrm>
            <a:off x="2266950"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31" name="object 231"/>
          <p:cNvSpPr/>
          <p:nvPr/>
        </p:nvSpPr>
        <p:spPr>
          <a:xfrm>
            <a:off x="2284476"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32" name="object 232"/>
          <p:cNvSpPr/>
          <p:nvPr/>
        </p:nvSpPr>
        <p:spPr>
          <a:xfrm>
            <a:off x="2302001"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33" name="object 233"/>
          <p:cNvSpPr/>
          <p:nvPr/>
        </p:nvSpPr>
        <p:spPr>
          <a:xfrm>
            <a:off x="2319527"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34" name="object 234"/>
          <p:cNvSpPr/>
          <p:nvPr/>
        </p:nvSpPr>
        <p:spPr>
          <a:xfrm>
            <a:off x="2337054"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35" name="object 235"/>
          <p:cNvSpPr/>
          <p:nvPr/>
        </p:nvSpPr>
        <p:spPr>
          <a:xfrm>
            <a:off x="2353817"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36" name="object 236"/>
          <p:cNvSpPr/>
          <p:nvPr/>
        </p:nvSpPr>
        <p:spPr>
          <a:xfrm>
            <a:off x="2372105"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37" name="object 237"/>
          <p:cNvSpPr/>
          <p:nvPr/>
        </p:nvSpPr>
        <p:spPr>
          <a:xfrm>
            <a:off x="2389632"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38" name="object 238"/>
          <p:cNvSpPr/>
          <p:nvPr/>
        </p:nvSpPr>
        <p:spPr>
          <a:xfrm>
            <a:off x="2406395"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39" name="object 239"/>
          <p:cNvSpPr/>
          <p:nvPr/>
        </p:nvSpPr>
        <p:spPr>
          <a:xfrm>
            <a:off x="2424683"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40" name="object 240"/>
          <p:cNvSpPr/>
          <p:nvPr/>
        </p:nvSpPr>
        <p:spPr>
          <a:xfrm>
            <a:off x="2442210"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41" name="object 241"/>
          <p:cNvSpPr/>
          <p:nvPr/>
        </p:nvSpPr>
        <p:spPr>
          <a:xfrm>
            <a:off x="2459735"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42" name="object 242"/>
          <p:cNvSpPr/>
          <p:nvPr/>
        </p:nvSpPr>
        <p:spPr>
          <a:xfrm>
            <a:off x="2476500"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43" name="object 243"/>
          <p:cNvSpPr/>
          <p:nvPr/>
        </p:nvSpPr>
        <p:spPr>
          <a:xfrm>
            <a:off x="2494788"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44" name="object 244"/>
          <p:cNvSpPr/>
          <p:nvPr/>
        </p:nvSpPr>
        <p:spPr>
          <a:xfrm>
            <a:off x="2512314"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45" name="object 245"/>
          <p:cNvSpPr/>
          <p:nvPr/>
        </p:nvSpPr>
        <p:spPr>
          <a:xfrm>
            <a:off x="2529077"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46" name="object 246"/>
          <p:cNvSpPr/>
          <p:nvPr/>
        </p:nvSpPr>
        <p:spPr>
          <a:xfrm>
            <a:off x="2546604" y="3079242"/>
            <a:ext cx="78740" cy="78105"/>
          </a:xfrm>
          <a:custGeom>
            <a:avLst/>
            <a:gdLst/>
            <a:ahLst/>
            <a:cxnLst/>
            <a:rect l="l" t="t" r="r" b="b"/>
            <a:pathLst>
              <a:path w="78739" h="78105">
                <a:moveTo>
                  <a:pt x="0" y="77724"/>
                </a:moveTo>
                <a:lnTo>
                  <a:pt x="78485" y="0"/>
                </a:lnTo>
              </a:path>
            </a:pathLst>
          </a:custGeom>
          <a:ln w="3175">
            <a:solidFill>
              <a:srgbClr val="000000"/>
            </a:solidFill>
          </a:ln>
        </p:spPr>
        <p:txBody>
          <a:bodyPr wrap="square" lIns="0" tIns="0" rIns="0" bIns="0" rtlCol="0"/>
          <a:lstStyle/>
          <a:p>
            <a:endParaRPr/>
          </a:p>
        </p:txBody>
      </p:sp>
      <p:sp>
        <p:nvSpPr>
          <p:cNvPr id="247" name="object 247"/>
          <p:cNvSpPr/>
          <p:nvPr/>
        </p:nvSpPr>
        <p:spPr>
          <a:xfrm>
            <a:off x="2564892"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48" name="object 248"/>
          <p:cNvSpPr/>
          <p:nvPr/>
        </p:nvSpPr>
        <p:spPr>
          <a:xfrm>
            <a:off x="2581655"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49" name="object 249"/>
          <p:cNvSpPr/>
          <p:nvPr/>
        </p:nvSpPr>
        <p:spPr>
          <a:xfrm>
            <a:off x="2599182"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50" name="object 250"/>
          <p:cNvSpPr/>
          <p:nvPr/>
        </p:nvSpPr>
        <p:spPr>
          <a:xfrm>
            <a:off x="2616707"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51" name="object 251"/>
          <p:cNvSpPr/>
          <p:nvPr/>
        </p:nvSpPr>
        <p:spPr>
          <a:xfrm>
            <a:off x="2634233"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52" name="object 252"/>
          <p:cNvSpPr/>
          <p:nvPr/>
        </p:nvSpPr>
        <p:spPr>
          <a:xfrm>
            <a:off x="2651760"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53" name="object 253"/>
          <p:cNvSpPr/>
          <p:nvPr/>
        </p:nvSpPr>
        <p:spPr>
          <a:xfrm>
            <a:off x="2669285"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54" name="object 254"/>
          <p:cNvSpPr/>
          <p:nvPr/>
        </p:nvSpPr>
        <p:spPr>
          <a:xfrm>
            <a:off x="2686811"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55" name="object 255"/>
          <p:cNvSpPr/>
          <p:nvPr/>
        </p:nvSpPr>
        <p:spPr>
          <a:xfrm>
            <a:off x="2704338"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56" name="object 256"/>
          <p:cNvSpPr/>
          <p:nvPr/>
        </p:nvSpPr>
        <p:spPr>
          <a:xfrm>
            <a:off x="2721864"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57" name="object 257"/>
          <p:cNvSpPr/>
          <p:nvPr/>
        </p:nvSpPr>
        <p:spPr>
          <a:xfrm>
            <a:off x="2739389"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58" name="object 258"/>
          <p:cNvSpPr/>
          <p:nvPr/>
        </p:nvSpPr>
        <p:spPr>
          <a:xfrm>
            <a:off x="2756916"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59" name="object 259"/>
          <p:cNvSpPr/>
          <p:nvPr/>
        </p:nvSpPr>
        <p:spPr>
          <a:xfrm>
            <a:off x="2774442"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0" name="object 260"/>
          <p:cNvSpPr/>
          <p:nvPr/>
        </p:nvSpPr>
        <p:spPr>
          <a:xfrm>
            <a:off x="2791967"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1" name="object 261"/>
          <p:cNvSpPr/>
          <p:nvPr/>
        </p:nvSpPr>
        <p:spPr>
          <a:xfrm>
            <a:off x="2809494"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2" name="object 262"/>
          <p:cNvSpPr/>
          <p:nvPr/>
        </p:nvSpPr>
        <p:spPr>
          <a:xfrm>
            <a:off x="2827020"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3" name="object 263"/>
          <p:cNvSpPr/>
          <p:nvPr/>
        </p:nvSpPr>
        <p:spPr>
          <a:xfrm>
            <a:off x="2844545"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4" name="object 264"/>
          <p:cNvSpPr/>
          <p:nvPr/>
        </p:nvSpPr>
        <p:spPr>
          <a:xfrm>
            <a:off x="2862072"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65" name="object 265"/>
          <p:cNvSpPr/>
          <p:nvPr/>
        </p:nvSpPr>
        <p:spPr>
          <a:xfrm>
            <a:off x="2879598"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6" name="object 266"/>
          <p:cNvSpPr/>
          <p:nvPr/>
        </p:nvSpPr>
        <p:spPr>
          <a:xfrm>
            <a:off x="2897123"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7" name="object 267"/>
          <p:cNvSpPr/>
          <p:nvPr/>
        </p:nvSpPr>
        <p:spPr>
          <a:xfrm>
            <a:off x="2914650"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8" name="object 268"/>
          <p:cNvSpPr/>
          <p:nvPr/>
        </p:nvSpPr>
        <p:spPr>
          <a:xfrm>
            <a:off x="2932176"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69" name="object 269"/>
          <p:cNvSpPr/>
          <p:nvPr/>
        </p:nvSpPr>
        <p:spPr>
          <a:xfrm>
            <a:off x="2949701"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0" name="object 270"/>
          <p:cNvSpPr/>
          <p:nvPr/>
        </p:nvSpPr>
        <p:spPr>
          <a:xfrm>
            <a:off x="2967227"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1" name="object 271"/>
          <p:cNvSpPr/>
          <p:nvPr/>
        </p:nvSpPr>
        <p:spPr>
          <a:xfrm>
            <a:off x="2984754"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72" name="object 272"/>
          <p:cNvSpPr/>
          <p:nvPr/>
        </p:nvSpPr>
        <p:spPr>
          <a:xfrm>
            <a:off x="3002279"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3" name="object 273"/>
          <p:cNvSpPr/>
          <p:nvPr/>
        </p:nvSpPr>
        <p:spPr>
          <a:xfrm>
            <a:off x="3019805"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4" name="object 274"/>
          <p:cNvSpPr/>
          <p:nvPr/>
        </p:nvSpPr>
        <p:spPr>
          <a:xfrm>
            <a:off x="3037332"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5" name="object 275"/>
          <p:cNvSpPr/>
          <p:nvPr/>
        </p:nvSpPr>
        <p:spPr>
          <a:xfrm>
            <a:off x="3054857"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6" name="object 276"/>
          <p:cNvSpPr/>
          <p:nvPr/>
        </p:nvSpPr>
        <p:spPr>
          <a:xfrm>
            <a:off x="3072383"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7" name="object 277"/>
          <p:cNvSpPr/>
          <p:nvPr/>
        </p:nvSpPr>
        <p:spPr>
          <a:xfrm>
            <a:off x="3089910"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278" name="object 278"/>
          <p:cNvSpPr/>
          <p:nvPr/>
        </p:nvSpPr>
        <p:spPr>
          <a:xfrm>
            <a:off x="3107435"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79" name="object 279"/>
          <p:cNvSpPr/>
          <p:nvPr/>
        </p:nvSpPr>
        <p:spPr>
          <a:xfrm>
            <a:off x="3124961"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280" name="object 280"/>
          <p:cNvSpPr/>
          <p:nvPr/>
        </p:nvSpPr>
        <p:spPr>
          <a:xfrm>
            <a:off x="3126485" y="3095244"/>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81" name="object 281"/>
          <p:cNvSpPr/>
          <p:nvPr/>
        </p:nvSpPr>
        <p:spPr>
          <a:xfrm>
            <a:off x="3126485" y="3112770"/>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82" name="object 282"/>
          <p:cNvSpPr/>
          <p:nvPr/>
        </p:nvSpPr>
        <p:spPr>
          <a:xfrm>
            <a:off x="3126485" y="3129533"/>
            <a:ext cx="78740" cy="78740"/>
          </a:xfrm>
          <a:custGeom>
            <a:avLst/>
            <a:gdLst/>
            <a:ahLst/>
            <a:cxnLst/>
            <a:rect l="l" t="t" r="r" b="b"/>
            <a:pathLst>
              <a:path w="78739" h="78739">
                <a:moveTo>
                  <a:pt x="0" y="78486"/>
                </a:moveTo>
                <a:lnTo>
                  <a:pt x="78486" y="0"/>
                </a:lnTo>
              </a:path>
            </a:pathLst>
          </a:custGeom>
          <a:ln w="3175">
            <a:solidFill>
              <a:srgbClr val="000000"/>
            </a:solidFill>
          </a:ln>
        </p:spPr>
        <p:txBody>
          <a:bodyPr wrap="square" lIns="0" tIns="0" rIns="0" bIns="0" rtlCol="0"/>
          <a:lstStyle/>
          <a:p>
            <a:endParaRPr/>
          </a:p>
        </p:txBody>
      </p:sp>
      <p:sp>
        <p:nvSpPr>
          <p:cNvPr id="283" name="object 283"/>
          <p:cNvSpPr/>
          <p:nvPr/>
        </p:nvSpPr>
        <p:spPr>
          <a:xfrm>
            <a:off x="3126485" y="3147060"/>
            <a:ext cx="78740" cy="78740"/>
          </a:xfrm>
          <a:custGeom>
            <a:avLst/>
            <a:gdLst/>
            <a:ahLst/>
            <a:cxnLst/>
            <a:rect l="l" t="t" r="r" b="b"/>
            <a:pathLst>
              <a:path w="78739" h="78739">
                <a:moveTo>
                  <a:pt x="0" y="78486"/>
                </a:moveTo>
                <a:lnTo>
                  <a:pt x="78486" y="0"/>
                </a:lnTo>
              </a:path>
            </a:pathLst>
          </a:custGeom>
          <a:ln w="3175">
            <a:solidFill>
              <a:srgbClr val="000000"/>
            </a:solidFill>
          </a:ln>
        </p:spPr>
        <p:txBody>
          <a:bodyPr wrap="square" lIns="0" tIns="0" rIns="0" bIns="0" rtlCol="0"/>
          <a:lstStyle/>
          <a:p>
            <a:endParaRPr/>
          </a:p>
        </p:txBody>
      </p:sp>
      <p:sp>
        <p:nvSpPr>
          <p:cNvPr id="284" name="object 284"/>
          <p:cNvSpPr/>
          <p:nvPr/>
        </p:nvSpPr>
        <p:spPr>
          <a:xfrm>
            <a:off x="3126485" y="3165348"/>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285" name="object 285"/>
          <p:cNvSpPr/>
          <p:nvPr/>
        </p:nvSpPr>
        <p:spPr>
          <a:xfrm>
            <a:off x="3126485" y="3182873"/>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286" name="object 286"/>
          <p:cNvSpPr/>
          <p:nvPr/>
        </p:nvSpPr>
        <p:spPr>
          <a:xfrm>
            <a:off x="3126485" y="3199638"/>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87" name="object 287"/>
          <p:cNvSpPr/>
          <p:nvPr/>
        </p:nvSpPr>
        <p:spPr>
          <a:xfrm>
            <a:off x="3126485" y="32171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88" name="object 288"/>
          <p:cNvSpPr/>
          <p:nvPr/>
        </p:nvSpPr>
        <p:spPr>
          <a:xfrm>
            <a:off x="3126485" y="3234689"/>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89" name="object 289"/>
          <p:cNvSpPr/>
          <p:nvPr/>
        </p:nvSpPr>
        <p:spPr>
          <a:xfrm>
            <a:off x="3126485" y="3252215"/>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90" name="object 290"/>
          <p:cNvSpPr/>
          <p:nvPr/>
        </p:nvSpPr>
        <p:spPr>
          <a:xfrm>
            <a:off x="3126485" y="3269741"/>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91" name="object 291"/>
          <p:cNvSpPr/>
          <p:nvPr/>
        </p:nvSpPr>
        <p:spPr>
          <a:xfrm>
            <a:off x="3126485" y="3287267"/>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92" name="object 292"/>
          <p:cNvSpPr/>
          <p:nvPr/>
        </p:nvSpPr>
        <p:spPr>
          <a:xfrm>
            <a:off x="3126485" y="330479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93" name="object 293"/>
          <p:cNvSpPr/>
          <p:nvPr/>
        </p:nvSpPr>
        <p:spPr>
          <a:xfrm>
            <a:off x="2034539" y="3079242"/>
            <a:ext cx="170180" cy="0"/>
          </a:xfrm>
          <a:custGeom>
            <a:avLst/>
            <a:gdLst/>
            <a:ahLst/>
            <a:cxnLst/>
            <a:rect l="l" t="t" r="r" b="b"/>
            <a:pathLst>
              <a:path w="170180">
                <a:moveTo>
                  <a:pt x="169926" y="0"/>
                </a:moveTo>
                <a:lnTo>
                  <a:pt x="0" y="0"/>
                </a:lnTo>
              </a:path>
            </a:pathLst>
          </a:custGeom>
          <a:ln w="3175">
            <a:solidFill>
              <a:srgbClr val="000000"/>
            </a:solidFill>
          </a:ln>
        </p:spPr>
        <p:txBody>
          <a:bodyPr wrap="square" lIns="0" tIns="0" rIns="0" bIns="0" rtlCol="0"/>
          <a:lstStyle/>
          <a:p>
            <a:endParaRPr/>
          </a:p>
        </p:txBody>
      </p:sp>
      <p:sp>
        <p:nvSpPr>
          <p:cNvPr id="294" name="object 294"/>
          <p:cNvSpPr/>
          <p:nvPr/>
        </p:nvSpPr>
        <p:spPr>
          <a:xfrm>
            <a:off x="1742694"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95" name="object 295"/>
          <p:cNvSpPr/>
          <p:nvPr/>
        </p:nvSpPr>
        <p:spPr>
          <a:xfrm>
            <a:off x="1760220"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96" name="object 296"/>
          <p:cNvSpPr/>
          <p:nvPr/>
        </p:nvSpPr>
        <p:spPr>
          <a:xfrm>
            <a:off x="1777745"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297" name="object 297"/>
          <p:cNvSpPr/>
          <p:nvPr/>
        </p:nvSpPr>
        <p:spPr>
          <a:xfrm>
            <a:off x="1795272"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298" name="object 298"/>
          <p:cNvSpPr/>
          <p:nvPr/>
        </p:nvSpPr>
        <p:spPr>
          <a:xfrm>
            <a:off x="1812798"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299" name="object 299"/>
          <p:cNvSpPr/>
          <p:nvPr/>
        </p:nvSpPr>
        <p:spPr>
          <a:xfrm>
            <a:off x="1830323"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00" name="object 300"/>
          <p:cNvSpPr/>
          <p:nvPr/>
        </p:nvSpPr>
        <p:spPr>
          <a:xfrm>
            <a:off x="1847850"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01" name="object 301"/>
          <p:cNvSpPr/>
          <p:nvPr/>
        </p:nvSpPr>
        <p:spPr>
          <a:xfrm>
            <a:off x="1865376"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02" name="object 302"/>
          <p:cNvSpPr/>
          <p:nvPr/>
        </p:nvSpPr>
        <p:spPr>
          <a:xfrm>
            <a:off x="1882901"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03" name="object 303"/>
          <p:cNvSpPr/>
          <p:nvPr/>
        </p:nvSpPr>
        <p:spPr>
          <a:xfrm>
            <a:off x="1900427"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04" name="object 304"/>
          <p:cNvSpPr/>
          <p:nvPr/>
        </p:nvSpPr>
        <p:spPr>
          <a:xfrm>
            <a:off x="1917954"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05" name="object 305"/>
          <p:cNvSpPr/>
          <p:nvPr/>
        </p:nvSpPr>
        <p:spPr>
          <a:xfrm>
            <a:off x="1935479"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06" name="object 306"/>
          <p:cNvSpPr/>
          <p:nvPr/>
        </p:nvSpPr>
        <p:spPr>
          <a:xfrm>
            <a:off x="1953005"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07" name="object 307"/>
          <p:cNvSpPr/>
          <p:nvPr/>
        </p:nvSpPr>
        <p:spPr>
          <a:xfrm>
            <a:off x="1970532"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08" name="object 308"/>
          <p:cNvSpPr/>
          <p:nvPr/>
        </p:nvSpPr>
        <p:spPr>
          <a:xfrm>
            <a:off x="1988057"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09" name="object 309"/>
          <p:cNvSpPr/>
          <p:nvPr/>
        </p:nvSpPr>
        <p:spPr>
          <a:xfrm>
            <a:off x="2005583"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0" name="object 310"/>
          <p:cNvSpPr/>
          <p:nvPr/>
        </p:nvSpPr>
        <p:spPr>
          <a:xfrm>
            <a:off x="2023110"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11" name="object 311"/>
          <p:cNvSpPr/>
          <p:nvPr/>
        </p:nvSpPr>
        <p:spPr>
          <a:xfrm>
            <a:off x="2040635"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2" name="object 312"/>
          <p:cNvSpPr/>
          <p:nvPr/>
        </p:nvSpPr>
        <p:spPr>
          <a:xfrm>
            <a:off x="2058161"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3" name="object 313"/>
          <p:cNvSpPr/>
          <p:nvPr/>
        </p:nvSpPr>
        <p:spPr>
          <a:xfrm>
            <a:off x="2075688"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4" name="object 314"/>
          <p:cNvSpPr/>
          <p:nvPr/>
        </p:nvSpPr>
        <p:spPr>
          <a:xfrm>
            <a:off x="2093214"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5" name="object 315"/>
          <p:cNvSpPr/>
          <p:nvPr/>
        </p:nvSpPr>
        <p:spPr>
          <a:xfrm>
            <a:off x="2110739"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6" name="object 316"/>
          <p:cNvSpPr/>
          <p:nvPr/>
        </p:nvSpPr>
        <p:spPr>
          <a:xfrm>
            <a:off x="2128266"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17" name="object 317"/>
          <p:cNvSpPr/>
          <p:nvPr/>
        </p:nvSpPr>
        <p:spPr>
          <a:xfrm>
            <a:off x="2145792"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8" name="object 318"/>
          <p:cNvSpPr/>
          <p:nvPr/>
        </p:nvSpPr>
        <p:spPr>
          <a:xfrm>
            <a:off x="2163317"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19" name="object 319"/>
          <p:cNvSpPr/>
          <p:nvPr/>
        </p:nvSpPr>
        <p:spPr>
          <a:xfrm>
            <a:off x="2180844"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20" name="object 320"/>
          <p:cNvSpPr/>
          <p:nvPr/>
        </p:nvSpPr>
        <p:spPr>
          <a:xfrm>
            <a:off x="2198370"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21" name="object 321"/>
          <p:cNvSpPr/>
          <p:nvPr/>
        </p:nvSpPr>
        <p:spPr>
          <a:xfrm>
            <a:off x="2215895"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22" name="object 322"/>
          <p:cNvSpPr/>
          <p:nvPr/>
        </p:nvSpPr>
        <p:spPr>
          <a:xfrm>
            <a:off x="2233422"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23" name="object 323"/>
          <p:cNvSpPr/>
          <p:nvPr/>
        </p:nvSpPr>
        <p:spPr>
          <a:xfrm>
            <a:off x="2250948"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24" name="object 324"/>
          <p:cNvSpPr/>
          <p:nvPr/>
        </p:nvSpPr>
        <p:spPr>
          <a:xfrm>
            <a:off x="2267711"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25" name="object 325"/>
          <p:cNvSpPr/>
          <p:nvPr/>
        </p:nvSpPr>
        <p:spPr>
          <a:xfrm>
            <a:off x="2286000"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26" name="object 326"/>
          <p:cNvSpPr/>
          <p:nvPr/>
        </p:nvSpPr>
        <p:spPr>
          <a:xfrm>
            <a:off x="2303526"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27" name="object 327"/>
          <p:cNvSpPr/>
          <p:nvPr/>
        </p:nvSpPr>
        <p:spPr>
          <a:xfrm>
            <a:off x="2320289"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28" name="object 328"/>
          <p:cNvSpPr/>
          <p:nvPr/>
        </p:nvSpPr>
        <p:spPr>
          <a:xfrm>
            <a:off x="2337816"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29" name="object 329"/>
          <p:cNvSpPr/>
          <p:nvPr/>
        </p:nvSpPr>
        <p:spPr>
          <a:xfrm>
            <a:off x="2356104"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30" name="object 330"/>
          <p:cNvSpPr/>
          <p:nvPr/>
        </p:nvSpPr>
        <p:spPr>
          <a:xfrm>
            <a:off x="2372867"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31" name="object 331"/>
          <p:cNvSpPr/>
          <p:nvPr/>
        </p:nvSpPr>
        <p:spPr>
          <a:xfrm>
            <a:off x="2390394"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32" name="object 332"/>
          <p:cNvSpPr/>
          <p:nvPr/>
        </p:nvSpPr>
        <p:spPr>
          <a:xfrm>
            <a:off x="2408682"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33" name="object 333"/>
          <p:cNvSpPr/>
          <p:nvPr/>
        </p:nvSpPr>
        <p:spPr>
          <a:xfrm>
            <a:off x="2425445"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34" name="object 334"/>
          <p:cNvSpPr/>
          <p:nvPr/>
        </p:nvSpPr>
        <p:spPr>
          <a:xfrm>
            <a:off x="2442972"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35" name="object 335"/>
          <p:cNvSpPr/>
          <p:nvPr/>
        </p:nvSpPr>
        <p:spPr>
          <a:xfrm>
            <a:off x="2460498"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36" name="object 336"/>
          <p:cNvSpPr/>
          <p:nvPr/>
        </p:nvSpPr>
        <p:spPr>
          <a:xfrm>
            <a:off x="2478785"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37" name="object 337"/>
          <p:cNvSpPr/>
          <p:nvPr/>
        </p:nvSpPr>
        <p:spPr>
          <a:xfrm>
            <a:off x="2495550"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38" name="object 338"/>
          <p:cNvSpPr/>
          <p:nvPr/>
        </p:nvSpPr>
        <p:spPr>
          <a:xfrm>
            <a:off x="2513076"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39" name="object 339"/>
          <p:cNvSpPr/>
          <p:nvPr/>
        </p:nvSpPr>
        <p:spPr>
          <a:xfrm>
            <a:off x="2530601"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40" name="object 340"/>
          <p:cNvSpPr/>
          <p:nvPr/>
        </p:nvSpPr>
        <p:spPr>
          <a:xfrm>
            <a:off x="2548127"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41" name="object 341"/>
          <p:cNvSpPr/>
          <p:nvPr/>
        </p:nvSpPr>
        <p:spPr>
          <a:xfrm>
            <a:off x="2565654"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42" name="object 342"/>
          <p:cNvSpPr/>
          <p:nvPr/>
        </p:nvSpPr>
        <p:spPr>
          <a:xfrm>
            <a:off x="2583179"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43" name="object 343"/>
          <p:cNvSpPr/>
          <p:nvPr/>
        </p:nvSpPr>
        <p:spPr>
          <a:xfrm>
            <a:off x="2600705"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44" name="object 344"/>
          <p:cNvSpPr/>
          <p:nvPr/>
        </p:nvSpPr>
        <p:spPr>
          <a:xfrm>
            <a:off x="2618232"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45" name="object 345"/>
          <p:cNvSpPr/>
          <p:nvPr/>
        </p:nvSpPr>
        <p:spPr>
          <a:xfrm>
            <a:off x="2635757"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46" name="object 346"/>
          <p:cNvSpPr/>
          <p:nvPr/>
        </p:nvSpPr>
        <p:spPr>
          <a:xfrm>
            <a:off x="2653283"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47" name="object 347"/>
          <p:cNvSpPr/>
          <p:nvPr/>
        </p:nvSpPr>
        <p:spPr>
          <a:xfrm>
            <a:off x="2670810"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48" name="object 348"/>
          <p:cNvSpPr/>
          <p:nvPr/>
        </p:nvSpPr>
        <p:spPr>
          <a:xfrm>
            <a:off x="2688335"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49" name="object 349"/>
          <p:cNvSpPr/>
          <p:nvPr/>
        </p:nvSpPr>
        <p:spPr>
          <a:xfrm>
            <a:off x="2705861"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0" name="object 350"/>
          <p:cNvSpPr/>
          <p:nvPr/>
        </p:nvSpPr>
        <p:spPr>
          <a:xfrm>
            <a:off x="2723388"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1" name="object 351"/>
          <p:cNvSpPr/>
          <p:nvPr/>
        </p:nvSpPr>
        <p:spPr>
          <a:xfrm>
            <a:off x="2740914"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2" name="object 352"/>
          <p:cNvSpPr/>
          <p:nvPr/>
        </p:nvSpPr>
        <p:spPr>
          <a:xfrm>
            <a:off x="2758439"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3" name="object 353"/>
          <p:cNvSpPr/>
          <p:nvPr/>
        </p:nvSpPr>
        <p:spPr>
          <a:xfrm>
            <a:off x="2775966"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54" name="object 354"/>
          <p:cNvSpPr/>
          <p:nvPr/>
        </p:nvSpPr>
        <p:spPr>
          <a:xfrm>
            <a:off x="2793492"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5" name="object 355"/>
          <p:cNvSpPr/>
          <p:nvPr/>
        </p:nvSpPr>
        <p:spPr>
          <a:xfrm>
            <a:off x="2811017"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6" name="object 356"/>
          <p:cNvSpPr/>
          <p:nvPr/>
        </p:nvSpPr>
        <p:spPr>
          <a:xfrm>
            <a:off x="2828544"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7" name="object 357"/>
          <p:cNvSpPr/>
          <p:nvPr/>
        </p:nvSpPr>
        <p:spPr>
          <a:xfrm>
            <a:off x="2846070"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8" name="object 358"/>
          <p:cNvSpPr/>
          <p:nvPr/>
        </p:nvSpPr>
        <p:spPr>
          <a:xfrm>
            <a:off x="2863595"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59" name="object 359"/>
          <p:cNvSpPr/>
          <p:nvPr/>
        </p:nvSpPr>
        <p:spPr>
          <a:xfrm>
            <a:off x="2881122"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60" name="object 360"/>
          <p:cNvSpPr/>
          <p:nvPr/>
        </p:nvSpPr>
        <p:spPr>
          <a:xfrm>
            <a:off x="2898648"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1" name="object 361"/>
          <p:cNvSpPr/>
          <p:nvPr/>
        </p:nvSpPr>
        <p:spPr>
          <a:xfrm>
            <a:off x="2916173"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2" name="object 362"/>
          <p:cNvSpPr/>
          <p:nvPr/>
        </p:nvSpPr>
        <p:spPr>
          <a:xfrm>
            <a:off x="2933700"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3" name="object 363"/>
          <p:cNvSpPr/>
          <p:nvPr/>
        </p:nvSpPr>
        <p:spPr>
          <a:xfrm>
            <a:off x="2951226"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4" name="object 364"/>
          <p:cNvSpPr/>
          <p:nvPr/>
        </p:nvSpPr>
        <p:spPr>
          <a:xfrm>
            <a:off x="2968751"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5" name="object 365"/>
          <p:cNvSpPr/>
          <p:nvPr/>
        </p:nvSpPr>
        <p:spPr>
          <a:xfrm>
            <a:off x="2986277"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6" name="object 366"/>
          <p:cNvSpPr/>
          <p:nvPr/>
        </p:nvSpPr>
        <p:spPr>
          <a:xfrm>
            <a:off x="3003804"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67" name="object 367"/>
          <p:cNvSpPr/>
          <p:nvPr/>
        </p:nvSpPr>
        <p:spPr>
          <a:xfrm>
            <a:off x="3021329"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8" name="object 368"/>
          <p:cNvSpPr/>
          <p:nvPr/>
        </p:nvSpPr>
        <p:spPr>
          <a:xfrm>
            <a:off x="3038855"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69" name="object 369"/>
          <p:cNvSpPr/>
          <p:nvPr/>
        </p:nvSpPr>
        <p:spPr>
          <a:xfrm>
            <a:off x="3056382"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70" name="object 370"/>
          <p:cNvSpPr/>
          <p:nvPr/>
        </p:nvSpPr>
        <p:spPr>
          <a:xfrm>
            <a:off x="3073145"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71" name="object 371"/>
          <p:cNvSpPr/>
          <p:nvPr/>
        </p:nvSpPr>
        <p:spPr>
          <a:xfrm>
            <a:off x="3091433"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72" name="object 372"/>
          <p:cNvSpPr/>
          <p:nvPr/>
        </p:nvSpPr>
        <p:spPr>
          <a:xfrm>
            <a:off x="3108960" y="1921764"/>
            <a:ext cx="78105" cy="78740"/>
          </a:xfrm>
          <a:custGeom>
            <a:avLst/>
            <a:gdLst/>
            <a:ahLst/>
            <a:cxnLst/>
            <a:rect l="l" t="t" r="r" b="b"/>
            <a:pathLst>
              <a:path w="78105" h="78739">
                <a:moveTo>
                  <a:pt x="0" y="78485"/>
                </a:moveTo>
                <a:lnTo>
                  <a:pt x="77723" y="0"/>
                </a:lnTo>
              </a:path>
            </a:pathLst>
          </a:custGeom>
          <a:ln w="3175">
            <a:solidFill>
              <a:srgbClr val="000000"/>
            </a:solidFill>
          </a:ln>
        </p:spPr>
        <p:txBody>
          <a:bodyPr wrap="square" lIns="0" tIns="0" rIns="0" bIns="0" rtlCol="0"/>
          <a:lstStyle/>
          <a:p>
            <a:endParaRPr/>
          </a:p>
        </p:txBody>
      </p:sp>
      <p:sp>
        <p:nvSpPr>
          <p:cNvPr id="373" name="object 373"/>
          <p:cNvSpPr/>
          <p:nvPr/>
        </p:nvSpPr>
        <p:spPr>
          <a:xfrm>
            <a:off x="3125723"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74" name="object 374"/>
          <p:cNvSpPr/>
          <p:nvPr/>
        </p:nvSpPr>
        <p:spPr>
          <a:xfrm>
            <a:off x="3143250"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75" name="object 375"/>
          <p:cNvSpPr/>
          <p:nvPr/>
        </p:nvSpPr>
        <p:spPr>
          <a:xfrm>
            <a:off x="3161538" y="1921764"/>
            <a:ext cx="78105" cy="78740"/>
          </a:xfrm>
          <a:custGeom>
            <a:avLst/>
            <a:gdLst/>
            <a:ahLst/>
            <a:cxnLst/>
            <a:rect l="l" t="t" r="r" b="b"/>
            <a:pathLst>
              <a:path w="78105" h="78739">
                <a:moveTo>
                  <a:pt x="0" y="78485"/>
                </a:moveTo>
                <a:lnTo>
                  <a:pt x="77724" y="0"/>
                </a:lnTo>
              </a:path>
            </a:pathLst>
          </a:custGeom>
          <a:ln w="3175">
            <a:solidFill>
              <a:srgbClr val="000000"/>
            </a:solidFill>
          </a:ln>
        </p:spPr>
        <p:txBody>
          <a:bodyPr wrap="square" lIns="0" tIns="0" rIns="0" bIns="0" rtlCol="0"/>
          <a:lstStyle/>
          <a:p>
            <a:endParaRPr/>
          </a:p>
        </p:txBody>
      </p:sp>
      <p:sp>
        <p:nvSpPr>
          <p:cNvPr id="376" name="object 376"/>
          <p:cNvSpPr/>
          <p:nvPr/>
        </p:nvSpPr>
        <p:spPr>
          <a:xfrm>
            <a:off x="3178301"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77" name="object 377"/>
          <p:cNvSpPr/>
          <p:nvPr/>
        </p:nvSpPr>
        <p:spPr>
          <a:xfrm>
            <a:off x="3195827"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78" name="object 378"/>
          <p:cNvSpPr/>
          <p:nvPr/>
        </p:nvSpPr>
        <p:spPr>
          <a:xfrm>
            <a:off x="3213354"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79" name="object 379"/>
          <p:cNvSpPr/>
          <p:nvPr/>
        </p:nvSpPr>
        <p:spPr>
          <a:xfrm>
            <a:off x="3230879"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80" name="object 380"/>
          <p:cNvSpPr/>
          <p:nvPr/>
        </p:nvSpPr>
        <p:spPr>
          <a:xfrm>
            <a:off x="3248405"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81" name="object 381"/>
          <p:cNvSpPr/>
          <p:nvPr/>
        </p:nvSpPr>
        <p:spPr>
          <a:xfrm>
            <a:off x="3265932" y="1921764"/>
            <a:ext cx="78740" cy="78740"/>
          </a:xfrm>
          <a:custGeom>
            <a:avLst/>
            <a:gdLst/>
            <a:ahLst/>
            <a:cxnLst/>
            <a:rect l="l" t="t" r="r" b="b"/>
            <a:pathLst>
              <a:path w="78739" h="78739">
                <a:moveTo>
                  <a:pt x="0" y="78485"/>
                </a:moveTo>
                <a:lnTo>
                  <a:pt x="78485" y="0"/>
                </a:lnTo>
              </a:path>
            </a:pathLst>
          </a:custGeom>
          <a:ln w="3175">
            <a:solidFill>
              <a:srgbClr val="000000"/>
            </a:solidFill>
          </a:ln>
        </p:spPr>
        <p:txBody>
          <a:bodyPr wrap="square" lIns="0" tIns="0" rIns="0" bIns="0" rtlCol="0"/>
          <a:lstStyle/>
          <a:p>
            <a:endParaRPr/>
          </a:p>
        </p:txBody>
      </p:sp>
      <p:sp>
        <p:nvSpPr>
          <p:cNvPr id="382" name="object 382"/>
          <p:cNvSpPr/>
          <p:nvPr/>
        </p:nvSpPr>
        <p:spPr>
          <a:xfrm>
            <a:off x="3283458"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83" name="object 383"/>
          <p:cNvSpPr/>
          <p:nvPr/>
        </p:nvSpPr>
        <p:spPr>
          <a:xfrm>
            <a:off x="3300984"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84" name="object 384"/>
          <p:cNvSpPr/>
          <p:nvPr/>
        </p:nvSpPr>
        <p:spPr>
          <a:xfrm>
            <a:off x="3318509" y="1921764"/>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385" name="object 385"/>
          <p:cNvSpPr/>
          <p:nvPr/>
        </p:nvSpPr>
        <p:spPr>
          <a:xfrm>
            <a:off x="3336035"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86" name="object 386"/>
          <p:cNvSpPr/>
          <p:nvPr/>
        </p:nvSpPr>
        <p:spPr>
          <a:xfrm>
            <a:off x="3353561"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87" name="object 387"/>
          <p:cNvSpPr/>
          <p:nvPr/>
        </p:nvSpPr>
        <p:spPr>
          <a:xfrm>
            <a:off x="3371088" y="1921764"/>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388" name="object 388"/>
          <p:cNvSpPr/>
          <p:nvPr/>
        </p:nvSpPr>
        <p:spPr>
          <a:xfrm>
            <a:off x="3388614" y="1921764"/>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389" name="object 389"/>
          <p:cNvSpPr/>
          <p:nvPr/>
        </p:nvSpPr>
        <p:spPr>
          <a:xfrm>
            <a:off x="3406140"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390" name="object 390"/>
          <p:cNvSpPr/>
          <p:nvPr/>
        </p:nvSpPr>
        <p:spPr>
          <a:xfrm>
            <a:off x="3423665" y="1921764"/>
            <a:ext cx="78105" cy="78740"/>
          </a:xfrm>
          <a:custGeom>
            <a:avLst/>
            <a:gdLst/>
            <a:ahLst/>
            <a:cxnLst/>
            <a:rect l="l" t="t" r="r" b="b"/>
            <a:pathLst>
              <a:path w="78104" h="78739">
                <a:moveTo>
                  <a:pt x="0" y="78485"/>
                </a:moveTo>
                <a:lnTo>
                  <a:pt x="77724" y="0"/>
                </a:lnTo>
              </a:path>
            </a:pathLst>
          </a:custGeom>
          <a:ln w="3175">
            <a:solidFill>
              <a:srgbClr val="000000"/>
            </a:solidFill>
          </a:ln>
        </p:spPr>
        <p:txBody>
          <a:bodyPr wrap="square" lIns="0" tIns="0" rIns="0" bIns="0" rtlCol="0"/>
          <a:lstStyle/>
          <a:p>
            <a:endParaRPr/>
          </a:p>
        </p:txBody>
      </p:sp>
      <p:sp>
        <p:nvSpPr>
          <p:cNvPr id="391" name="object 391"/>
          <p:cNvSpPr/>
          <p:nvPr/>
        </p:nvSpPr>
        <p:spPr>
          <a:xfrm>
            <a:off x="3441191" y="1922526"/>
            <a:ext cx="78105" cy="78105"/>
          </a:xfrm>
          <a:custGeom>
            <a:avLst/>
            <a:gdLst/>
            <a:ahLst/>
            <a:cxnLst/>
            <a:rect l="l" t="t" r="r" b="b"/>
            <a:pathLst>
              <a:path w="78104" h="78105">
                <a:moveTo>
                  <a:pt x="0" y="77724"/>
                </a:moveTo>
                <a:lnTo>
                  <a:pt x="77724" y="0"/>
                </a:lnTo>
              </a:path>
            </a:pathLst>
          </a:custGeom>
          <a:ln w="3175">
            <a:solidFill>
              <a:srgbClr val="000000"/>
            </a:solidFill>
          </a:ln>
        </p:spPr>
        <p:txBody>
          <a:bodyPr wrap="square" lIns="0" tIns="0" rIns="0" bIns="0" rtlCol="0"/>
          <a:lstStyle/>
          <a:p>
            <a:endParaRPr/>
          </a:p>
        </p:txBody>
      </p:sp>
      <p:sp>
        <p:nvSpPr>
          <p:cNvPr id="392" name="object 392"/>
          <p:cNvSpPr/>
          <p:nvPr/>
        </p:nvSpPr>
        <p:spPr>
          <a:xfrm>
            <a:off x="3458717" y="1922526"/>
            <a:ext cx="77470" cy="78105"/>
          </a:xfrm>
          <a:custGeom>
            <a:avLst/>
            <a:gdLst/>
            <a:ahLst/>
            <a:cxnLst/>
            <a:rect l="l" t="t" r="r" b="b"/>
            <a:pathLst>
              <a:path w="77470" h="78105">
                <a:moveTo>
                  <a:pt x="0" y="77724"/>
                </a:moveTo>
                <a:lnTo>
                  <a:pt x="76962" y="0"/>
                </a:lnTo>
              </a:path>
            </a:pathLst>
          </a:custGeom>
          <a:ln w="3175">
            <a:solidFill>
              <a:srgbClr val="000000"/>
            </a:solidFill>
          </a:ln>
        </p:spPr>
        <p:txBody>
          <a:bodyPr wrap="square" lIns="0" tIns="0" rIns="0" bIns="0" rtlCol="0"/>
          <a:lstStyle/>
          <a:p>
            <a:endParaRPr/>
          </a:p>
        </p:txBody>
      </p:sp>
      <p:sp>
        <p:nvSpPr>
          <p:cNvPr id="393" name="object 393"/>
          <p:cNvSpPr/>
          <p:nvPr/>
        </p:nvSpPr>
        <p:spPr>
          <a:xfrm>
            <a:off x="3476244" y="1923288"/>
            <a:ext cx="76200" cy="77470"/>
          </a:xfrm>
          <a:custGeom>
            <a:avLst/>
            <a:gdLst/>
            <a:ahLst/>
            <a:cxnLst/>
            <a:rect l="l" t="t" r="r" b="b"/>
            <a:pathLst>
              <a:path w="76200" h="77469">
                <a:moveTo>
                  <a:pt x="0" y="76961"/>
                </a:moveTo>
                <a:lnTo>
                  <a:pt x="76200" y="0"/>
                </a:lnTo>
              </a:path>
            </a:pathLst>
          </a:custGeom>
          <a:ln w="3175">
            <a:solidFill>
              <a:srgbClr val="000000"/>
            </a:solidFill>
          </a:ln>
        </p:spPr>
        <p:txBody>
          <a:bodyPr wrap="square" lIns="0" tIns="0" rIns="0" bIns="0" rtlCol="0"/>
          <a:lstStyle/>
          <a:p>
            <a:endParaRPr/>
          </a:p>
        </p:txBody>
      </p:sp>
      <p:sp>
        <p:nvSpPr>
          <p:cNvPr id="394" name="object 394"/>
          <p:cNvSpPr/>
          <p:nvPr/>
        </p:nvSpPr>
        <p:spPr>
          <a:xfrm>
            <a:off x="3493770" y="1924811"/>
            <a:ext cx="75565" cy="75565"/>
          </a:xfrm>
          <a:custGeom>
            <a:avLst/>
            <a:gdLst/>
            <a:ahLst/>
            <a:cxnLst/>
            <a:rect l="l" t="t" r="r" b="b"/>
            <a:pathLst>
              <a:path w="75564" h="75564">
                <a:moveTo>
                  <a:pt x="0" y="75438"/>
                </a:moveTo>
                <a:lnTo>
                  <a:pt x="75437" y="0"/>
                </a:lnTo>
              </a:path>
            </a:pathLst>
          </a:custGeom>
          <a:ln w="3175">
            <a:solidFill>
              <a:srgbClr val="000000"/>
            </a:solidFill>
          </a:ln>
        </p:spPr>
        <p:txBody>
          <a:bodyPr wrap="square" lIns="0" tIns="0" rIns="0" bIns="0" rtlCol="0"/>
          <a:lstStyle/>
          <a:p>
            <a:endParaRPr/>
          </a:p>
        </p:txBody>
      </p:sp>
      <p:sp>
        <p:nvSpPr>
          <p:cNvPr id="395" name="object 395"/>
          <p:cNvSpPr/>
          <p:nvPr/>
        </p:nvSpPr>
        <p:spPr>
          <a:xfrm>
            <a:off x="1271777" y="1972055"/>
            <a:ext cx="148590" cy="149860"/>
          </a:xfrm>
          <a:custGeom>
            <a:avLst/>
            <a:gdLst/>
            <a:ahLst/>
            <a:cxnLst/>
            <a:rect l="l" t="t" r="r" b="b"/>
            <a:pathLst>
              <a:path w="148590" h="149860">
                <a:moveTo>
                  <a:pt x="0" y="149351"/>
                </a:moveTo>
                <a:lnTo>
                  <a:pt x="148590" y="0"/>
                </a:lnTo>
              </a:path>
            </a:pathLst>
          </a:custGeom>
          <a:ln w="3175">
            <a:solidFill>
              <a:srgbClr val="000000"/>
            </a:solidFill>
          </a:ln>
        </p:spPr>
        <p:txBody>
          <a:bodyPr wrap="square" lIns="0" tIns="0" rIns="0" bIns="0" rtlCol="0"/>
          <a:lstStyle/>
          <a:p>
            <a:endParaRPr/>
          </a:p>
        </p:txBody>
      </p:sp>
      <p:sp>
        <p:nvSpPr>
          <p:cNvPr id="396" name="object 396"/>
          <p:cNvSpPr/>
          <p:nvPr/>
        </p:nvSpPr>
        <p:spPr>
          <a:xfrm>
            <a:off x="1308353" y="1964435"/>
            <a:ext cx="137160" cy="137160"/>
          </a:xfrm>
          <a:custGeom>
            <a:avLst/>
            <a:gdLst/>
            <a:ahLst/>
            <a:cxnLst/>
            <a:rect l="l" t="t" r="r" b="b"/>
            <a:pathLst>
              <a:path w="137159" h="137160">
                <a:moveTo>
                  <a:pt x="0" y="137160"/>
                </a:moveTo>
                <a:lnTo>
                  <a:pt x="137159" y="0"/>
                </a:lnTo>
              </a:path>
            </a:pathLst>
          </a:custGeom>
          <a:ln w="3175">
            <a:solidFill>
              <a:srgbClr val="000000"/>
            </a:solidFill>
          </a:ln>
        </p:spPr>
        <p:txBody>
          <a:bodyPr wrap="square" lIns="0" tIns="0" rIns="0" bIns="0" rtlCol="0"/>
          <a:lstStyle/>
          <a:p>
            <a:endParaRPr/>
          </a:p>
        </p:txBody>
      </p:sp>
      <p:sp>
        <p:nvSpPr>
          <p:cNvPr id="397" name="object 397"/>
          <p:cNvSpPr/>
          <p:nvPr/>
        </p:nvSpPr>
        <p:spPr>
          <a:xfrm>
            <a:off x="1341882" y="1957577"/>
            <a:ext cx="128270" cy="128905"/>
          </a:xfrm>
          <a:custGeom>
            <a:avLst/>
            <a:gdLst/>
            <a:ahLst/>
            <a:cxnLst/>
            <a:rect l="l" t="t" r="r" b="b"/>
            <a:pathLst>
              <a:path w="128269" h="128905">
                <a:moveTo>
                  <a:pt x="0" y="128777"/>
                </a:moveTo>
                <a:lnTo>
                  <a:pt x="128015" y="0"/>
                </a:lnTo>
              </a:path>
            </a:pathLst>
          </a:custGeom>
          <a:ln w="3175">
            <a:solidFill>
              <a:srgbClr val="000000"/>
            </a:solidFill>
          </a:ln>
        </p:spPr>
        <p:txBody>
          <a:bodyPr wrap="square" lIns="0" tIns="0" rIns="0" bIns="0" rtlCol="0"/>
          <a:lstStyle/>
          <a:p>
            <a:endParaRPr/>
          </a:p>
        </p:txBody>
      </p:sp>
      <p:sp>
        <p:nvSpPr>
          <p:cNvPr id="398" name="object 398"/>
          <p:cNvSpPr/>
          <p:nvPr/>
        </p:nvSpPr>
        <p:spPr>
          <a:xfrm>
            <a:off x="1372361" y="1952244"/>
            <a:ext cx="121285" cy="120650"/>
          </a:xfrm>
          <a:custGeom>
            <a:avLst/>
            <a:gdLst/>
            <a:ahLst/>
            <a:cxnLst/>
            <a:rect l="l" t="t" r="r" b="b"/>
            <a:pathLst>
              <a:path w="121284" h="120650">
                <a:moveTo>
                  <a:pt x="0" y="120396"/>
                </a:moveTo>
                <a:lnTo>
                  <a:pt x="121157" y="0"/>
                </a:lnTo>
              </a:path>
            </a:pathLst>
          </a:custGeom>
          <a:ln w="3175">
            <a:solidFill>
              <a:srgbClr val="000000"/>
            </a:solidFill>
          </a:ln>
        </p:spPr>
        <p:txBody>
          <a:bodyPr wrap="square" lIns="0" tIns="0" rIns="0" bIns="0" rtlCol="0"/>
          <a:lstStyle/>
          <a:p>
            <a:endParaRPr/>
          </a:p>
        </p:txBody>
      </p:sp>
      <p:sp>
        <p:nvSpPr>
          <p:cNvPr id="399" name="object 399"/>
          <p:cNvSpPr/>
          <p:nvPr/>
        </p:nvSpPr>
        <p:spPr>
          <a:xfrm>
            <a:off x="1401317" y="1946910"/>
            <a:ext cx="115570" cy="115570"/>
          </a:xfrm>
          <a:custGeom>
            <a:avLst/>
            <a:gdLst/>
            <a:ahLst/>
            <a:cxnLst/>
            <a:rect l="l" t="t" r="r" b="b"/>
            <a:pathLst>
              <a:path w="115569" h="115569">
                <a:moveTo>
                  <a:pt x="0" y="115062"/>
                </a:moveTo>
                <a:lnTo>
                  <a:pt x="115062" y="0"/>
                </a:lnTo>
              </a:path>
            </a:pathLst>
          </a:custGeom>
          <a:ln w="3175">
            <a:solidFill>
              <a:srgbClr val="000000"/>
            </a:solidFill>
          </a:ln>
        </p:spPr>
        <p:txBody>
          <a:bodyPr wrap="square" lIns="0" tIns="0" rIns="0" bIns="0" rtlCol="0"/>
          <a:lstStyle/>
          <a:p>
            <a:endParaRPr/>
          </a:p>
        </p:txBody>
      </p:sp>
      <p:sp>
        <p:nvSpPr>
          <p:cNvPr id="400" name="object 400"/>
          <p:cNvSpPr/>
          <p:nvPr/>
        </p:nvSpPr>
        <p:spPr>
          <a:xfrm>
            <a:off x="1427988" y="1942338"/>
            <a:ext cx="110489" cy="109855"/>
          </a:xfrm>
          <a:custGeom>
            <a:avLst/>
            <a:gdLst/>
            <a:ahLst/>
            <a:cxnLst/>
            <a:rect l="l" t="t" r="r" b="b"/>
            <a:pathLst>
              <a:path w="110490" h="109855">
                <a:moveTo>
                  <a:pt x="0" y="109727"/>
                </a:moveTo>
                <a:lnTo>
                  <a:pt x="110490" y="0"/>
                </a:lnTo>
              </a:path>
            </a:pathLst>
          </a:custGeom>
          <a:ln w="3175">
            <a:solidFill>
              <a:srgbClr val="000000"/>
            </a:solidFill>
          </a:ln>
        </p:spPr>
        <p:txBody>
          <a:bodyPr wrap="square" lIns="0" tIns="0" rIns="0" bIns="0" rtlCol="0"/>
          <a:lstStyle/>
          <a:p>
            <a:endParaRPr/>
          </a:p>
        </p:txBody>
      </p:sp>
      <p:sp>
        <p:nvSpPr>
          <p:cNvPr id="401" name="object 401"/>
          <p:cNvSpPr/>
          <p:nvPr/>
        </p:nvSpPr>
        <p:spPr>
          <a:xfrm>
            <a:off x="1454658" y="1937766"/>
            <a:ext cx="105410" cy="106045"/>
          </a:xfrm>
          <a:custGeom>
            <a:avLst/>
            <a:gdLst/>
            <a:ahLst/>
            <a:cxnLst/>
            <a:rect l="l" t="t" r="r" b="b"/>
            <a:pathLst>
              <a:path w="105409" h="106044">
                <a:moveTo>
                  <a:pt x="0" y="105917"/>
                </a:moveTo>
                <a:lnTo>
                  <a:pt x="105155" y="0"/>
                </a:lnTo>
              </a:path>
            </a:pathLst>
          </a:custGeom>
          <a:ln w="3175">
            <a:solidFill>
              <a:srgbClr val="000000"/>
            </a:solidFill>
          </a:ln>
        </p:spPr>
        <p:txBody>
          <a:bodyPr wrap="square" lIns="0" tIns="0" rIns="0" bIns="0" rtlCol="0"/>
          <a:lstStyle/>
          <a:p>
            <a:endParaRPr/>
          </a:p>
        </p:txBody>
      </p:sp>
      <p:sp>
        <p:nvSpPr>
          <p:cNvPr id="402" name="object 402"/>
          <p:cNvSpPr/>
          <p:nvPr/>
        </p:nvSpPr>
        <p:spPr>
          <a:xfrm>
            <a:off x="1479041" y="1934717"/>
            <a:ext cx="102235" cy="101600"/>
          </a:xfrm>
          <a:custGeom>
            <a:avLst/>
            <a:gdLst/>
            <a:ahLst/>
            <a:cxnLst/>
            <a:rect l="l" t="t" r="r" b="b"/>
            <a:pathLst>
              <a:path w="102234" h="101600">
                <a:moveTo>
                  <a:pt x="0" y="101346"/>
                </a:moveTo>
                <a:lnTo>
                  <a:pt x="102108" y="0"/>
                </a:lnTo>
              </a:path>
            </a:pathLst>
          </a:custGeom>
          <a:ln w="3175">
            <a:solidFill>
              <a:srgbClr val="000000"/>
            </a:solidFill>
          </a:ln>
        </p:spPr>
        <p:txBody>
          <a:bodyPr wrap="square" lIns="0" tIns="0" rIns="0" bIns="0" rtlCol="0"/>
          <a:lstStyle/>
          <a:p>
            <a:endParaRPr/>
          </a:p>
        </p:txBody>
      </p:sp>
      <p:sp>
        <p:nvSpPr>
          <p:cNvPr id="403" name="object 403"/>
          <p:cNvSpPr/>
          <p:nvPr/>
        </p:nvSpPr>
        <p:spPr>
          <a:xfrm>
            <a:off x="1502663" y="1931670"/>
            <a:ext cx="98425" cy="98425"/>
          </a:xfrm>
          <a:custGeom>
            <a:avLst/>
            <a:gdLst/>
            <a:ahLst/>
            <a:cxnLst/>
            <a:rect l="l" t="t" r="r" b="b"/>
            <a:pathLst>
              <a:path w="98425" h="98425">
                <a:moveTo>
                  <a:pt x="0" y="98298"/>
                </a:moveTo>
                <a:lnTo>
                  <a:pt x="98298" y="0"/>
                </a:lnTo>
              </a:path>
            </a:pathLst>
          </a:custGeom>
          <a:ln w="3175">
            <a:solidFill>
              <a:srgbClr val="000000"/>
            </a:solidFill>
          </a:ln>
        </p:spPr>
        <p:txBody>
          <a:bodyPr wrap="square" lIns="0" tIns="0" rIns="0" bIns="0" rtlCol="0"/>
          <a:lstStyle/>
          <a:p>
            <a:endParaRPr/>
          </a:p>
        </p:txBody>
      </p:sp>
      <p:sp>
        <p:nvSpPr>
          <p:cNvPr id="404" name="object 404"/>
          <p:cNvSpPr/>
          <p:nvPr/>
        </p:nvSpPr>
        <p:spPr>
          <a:xfrm>
            <a:off x="1526286" y="1928622"/>
            <a:ext cx="95250" cy="96520"/>
          </a:xfrm>
          <a:custGeom>
            <a:avLst/>
            <a:gdLst/>
            <a:ahLst/>
            <a:cxnLst/>
            <a:rect l="l" t="t" r="r" b="b"/>
            <a:pathLst>
              <a:path w="95250" h="96519">
                <a:moveTo>
                  <a:pt x="0" y="96011"/>
                </a:moveTo>
                <a:lnTo>
                  <a:pt x="95250" y="0"/>
                </a:lnTo>
              </a:path>
            </a:pathLst>
          </a:custGeom>
          <a:ln w="3175">
            <a:solidFill>
              <a:srgbClr val="000000"/>
            </a:solidFill>
          </a:ln>
        </p:spPr>
        <p:txBody>
          <a:bodyPr wrap="square" lIns="0" tIns="0" rIns="0" bIns="0" rtlCol="0"/>
          <a:lstStyle/>
          <a:p>
            <a:endParaRPr/>
          </a:p>
        </p:txBody>
      </p:sp>
      <p:sp>
        <p:nvSpPr>
          <p:cNvPr id="405" name="object 405"/>
          <p:cNvSpPr/>
          <p:nvPr/>
        </p:nvSpPr>
        <p:spPr>
          <a:xfrm>
            <a:off x="1548383" y="1927098"/>
            <a:ext cx="93345" cy="92710"/>
          </a:xfrm>
          <a:custGeom>
            <a:avLst/>
            <a:gdLst/>
            <a:ahLst/>
            <a:cxnLst/>
            <a:rect l="l" t="t" r="r" b="b"/>
            <a:pathLst>
              <a:path w="93344" h="92710">
                <a:moveTo>
                  <a:pt x="0" y="92201"/>
                </a:moveTo>
                <a:lnTo>
                  <a:pt x="92964" y="0"/>
                </a:lnTo>
              </a:path>
            </a:pathLst>
          </a:custGeom>
          <a:ln w="3175">
            <a:solidFill>
              <a:srgbClr val="000000"/>
            </a:solidFill>
          </a:ln>
        </p:spPr>
        <p:txBody>
          <a:bodyPr wrap="square" lIns="0" tIns="0" rIns="0" bIns="0" rtlCol="0"/>
          <a:lstStyle/>
          <a:p>
            <a:endParaRPr/>
          </a:p>
        </p:txBody>
      </p:sp>
      <p:sp>
        <p:nvSpPr>
          <p:cNvPr id="406" name="object 406"/>
          <p:cNvSpPr/>
          <p:nvPr/>
        </p:nvSpPr>
        <p:spPr>
          <a:xfrm>
            <a:off x="1570482" y="1925573"/>
            <a:ext cx="90170" cy="90170"/>
          </a:xfrm>
          <a:custGeom>
            <a:avLst/>
            <a:gdLst/>
            <a:ahLst/>
            <a:cxnLst/>
            <a:rect l="l" t="t" r="r" b="b"/>
            <a:pathLst>
              <a:path w="90169" h="90169">
                <a:moveTo>
                  <a:pt x="0" y="89916"/>
                </a:moveTo>
                <a:lnTo>
                  <a:pt x="89916" y="0"/>
                </a:lnTo>
              </a:path>
            </a:pathLst>
          </a:custGeom>
          <a:ln w="3175">
            <a:solidFill>
              <a:srgbClr val="000000"/>
            </a:solidFill>
          </a:ln>
        </p:spPr>
        <p:txBody>
          <a:bodyPr wrap="square" lIns="0" tIns="0" rIns="0" bIns="0" rtlCol="0"/>
          <a:lstStyle/>
          <a:p>
            <a:endParaRPr/>
          </a:p>
        </p:txBody>
      </p:sp>
      <p:sp>
        <p:nvSpPr>
          <p:cNvPr id="407" name="object 407"/>
          <p:cNvSpPr/>
          <p:nvPr/>
        </p:nvSpPr>
        <p:spPr>
          <a:xfrm>
            <a:off x="1591055" y="1924050"/>
            <a:ext cx="87630" cy="87630"/>
          </a:xfrm>
          <a:custGeom>
            <a:avLst/>
            <a:gdLst/>
            <a:ahLst/>
            <a:cxnLst/>
            <a:rect l="l" t="t" r="r" b="b"/>
            <a:pathLst>
              <a:path w="87630" h="87630">
                <a:moveTo>
                  <a:pt x="0" y="87629"/>
                </a:moveTo>
                <a:lnTo>
                  <a:pt x="87630" y="0"/>
                </a:lnTo>
              </a:path>
            </a:pathLst>
          </a:custGeom>
          <a:ln w="3175">
            <a:solidFill>
              <a:srgbClr val="000000"/>
            </a:solidFill>
          </a:ln>
        </p:spPr>
        <p:txBody>
          <a:bodyPr wrap="square" lIns="0" tIns="0" rIns="0" bIns="0" rtlCol="0"/>
          <a:lstStyle/>
          <a:p>
            <a:endParaRPr/>
          </a:p>
        </p:txBody>
      </p:sp>
      <p:sp>
        <p:nvSpPr>
          <p:cNvPr id="408" name="object 408"/>
          <p:cNvSpPr/>
          <p:nvPr/>
        </p:nvSpPr>
        <p:spPr>
          <a:xfrm>
            <a:off x="1611630" y="1922526"/>
            <a:ext cx="85725" cy="86360"/>
          </a:xfrm>
          <a:custGeom>
            <a:avLst/>
            <a:gdLst/>
            <a:ahLst/>
            <a:cxnLst/>
            <a:rect l="l" t="t" r="r" b="b"/>
            <a:pathLst>
              <a:path w="85725" h="86360">
                <a:moveTo>
                  <a:pt x="0" y="86105"/>
                </a:moveTo>
                <a:lnTo>
                  <a:pt x="85343" y="0"/>
                </a:lnTo>
              </a:path>
            </a:pathLst>
          </a:custGeom>
          <a:ln w="3175">
            <a:solidFill>
              <a:srgbClr val="000000"/>
            </a:solidFill>
          </a:ln>
        </p:spPr>
        <p:txBody>
          <a:bodyPr wrap="square" lIns="0" tIns="0" rIns="0" bIns="0" rtlCol="0"/>
          <a:lstStyle/>
          <a:p>
            <a:endParaRPr/>
          </a:p>
        </p:txBody>
      </p:sp>
      <p:sp>
        <p:nvSpPr>
          <p:cNvPr id="409" name="object 409"/>
          <p:cNvSpPr/>
          <p:nvPr/>
        </p:nvSpPr>
        <p:spPr>
          <a:xfrm>
            <a:off x="1631442" y="1922526"/>
            <a:ext cx="83820" cy="83820"/>
          </a:xfrm>
          <a:custGeom>
            <a:avLst/>
            <a:gdLst/>
            <a:ahLst/>
            <a:cxnLst/>
            <a:rect l="l" t="t" r="r" b="b"/>
            <a:pathLst>
              <a:path w="83819" h="83819">
                <a:moveTo>
                  <a:pt x="0" y="83820"/>
                </a:moveTo>
                <a:lnTo>
                  <a:pt x="83819" y="0"/>
                </a:lnTo>
              </a:path>
            </a:pathLst>
          </a:custGeom>
          <a:ln w="3175">
            <a:solidFill>
              <a:srgbClr val="000000"/>
            </a:solidFill>
          </a:ln>
        </p:spPr>
        <p:txBody>
          <a:bodyPr wrap="square" lIns="0" tIns="0" rIns="0" bIns="0" rtlCol="0"/>
          <a:lstStyle/>
          <a:p>
            <a:endParaRPr/>
          </a:p>
        </p:txBody>
      </p:sp>
      <p:sp>
        <p:nvSpPr>
          <p:cNvPr id="410" name="object 410"/>
          <p:cNvSpPr/>
          <p:nvPr/>
        </p:nvSpPr>
        <p:spPr>
          <a:xfrm>
            <a:off x="1651254" y="1921764"/>
            <a:ext cx="82550" cy="82550"/>
          </a:xfrm>
          <a:custGeom>
            <a:avLst/>
            <a:gdLst/>
            <a:ahLst/>
            <a:cxnLst/>
            <a:rect l="l" t="t" r="r" b="b"/>
            <a:pathLst>
              <a:path w="82550" h="82550">
                <a:moveTo>
                  <a:pt x="0" y="82295"/>
                </a:moveTo>
                <a:lnTo>
                  <a:pt x="82295" y="0"/>
                </a:lnTo>
              </a:path>
            </a:pathLst>
          </a:custGeom>
          <a:ln w="3175">
            <a:solidFill>
              <a:srgbClr val="000000"/>
            </a:solidFill>
          </a:ln>
        </p:spPr>
        <p:txBody>
          <a:bodyPr wrap="square" lIns="0" tIns="0" rIns="0" bIns="0" rtlCol="0"/>
          <a:lstStyle/>
          <a:p>
            <a:endParaRPr/>
          </a:p>
        </p:txBody>
      </p:sp>
      <p:sp>
        <p:nvSpPr>
          <p:cNvPr id="411" name="object 411"/>
          <p:cNvSpPr/>
          <p:nvPr/>
        </p:nvSpPr>
        <p:spPr>
          <a:xfrm>
            <a:off x="1670304" y="1921764"/>
            <a:ext cx="81280" cy="81280"/>
          </a:xfrm>
          <a:custGeom>
            <a:avLst/>
            <a:gdLst/>
            <a:ahLst/>
            <a:cxnLst/>
            <a:rect l="l" t="t" r="r" b="b"/>
            <a:pathLst>
              <a:path w="81280" h="81280">
                <a:moveTo>
                  <a:pt x="0" y="80771"/>
                </a:moveTo>
                <a:lnTo>
                  <a:pt x="80771" y="0"/>
                </a:lnTo>
              </a:path>
            </a:pathLst>
          </a:custGeom>
          <a:ln w="3175">
            <a:solidFill>
              <a:srgbClr val="000000"/>
            </a:solidFill>
          </a:ln>
        </p:spPr>
        <p:txBody>
          <a:bodyPr wrap="square" lIns="0" tIns="0" rIns="0" bIns="0" rtlCol="0"/>
          <a:lstStyle/>
          <a:p>
            <a:endParaRPr/>
          </a:p>
        </p:txBody>
      </p:sp>
      <p:sp>
        <p:nvSpPr>
          <p:cNvPr id="412" name="object 412"/>
          <p:cNvSpPr/>
          <p:nvPr/>
        </p:nvSpPr>
        <p:spPr>
          <a:xfrm>
            <a:off x="1689354" y="1921764"/>
            <a:ext cx="79375" cy="80010"/>
          </a:xfrm>
          <a:custGeom>
            <a:avLst/>
            <a:gdLst/>
            <a:ahLst/>
            <a:cxnLst/>
            <a:rect l="l" t="t" r="r" b="b"/>
            <a:pathLst>
              <a:path w="79375" h="80010">
                <a:moveTo>
                  <a:pt x="0" y="80009"/>
                </a:moveTo>
                <a:lnTo>
                  <a:pt x="79247" y="0"/>
                </a:lnTo>
              </a:path>
            </a:pathLst>
          </a:custGeom>
          <a:ln w="3175">
            <a:solidFill>
              <a:srgbClr val="000000"/>
            </a:solidFill>
          </a:ln>
        </p:spPr>
        <p:txBody>
          <a:bodyPr wrap="square" lIns="0" tIns="0" rIns="0" bIns="0" rtlCol="0"/>
          <a:lstStyle/>
          <a:p>
            <a:endParaRPr/>
          </a:p>
        </p:txBody>
      </p:sp>
      <p:sp>
        <p:nvSpPr>
          <p:cNvPr id="413" name="object 413"/>
          <p:cNvSpPr/>
          <p:nvPr/>
        </p:nvSpPr>
        <p:spPr>
          <a:xfrm>
            <a:off x="1707642" y="1921764"/>
            <a:ext cx="78740" cy="79375"/>
          </a:xfrm>
          <a:custGeom>
            <a:avLst/>
            <a:gdLst/>
            <a:ahLst/>
            <a:cxnLst/>
            <a:rect l="l" t="t" r="r" b="b"/>
            <a:pathLst>
              <a:path w="78739" h="79375">
                <a:moveTo>
                  <a:pt x="0" y="79247"/>
                </a:moveTo>
                <a:lnTo>
                  <a:pt x="78485" y="0"/>
                </a:lnTo>
              </a:path>
            </a:pathLst>
          </a:custGeom>
          <a:ln w="3175">
            <a:solidFill>
              <a:srgbClr val="000000"/>
            </a:solidFill>
          </a:ln>
        </p:spPr>
        <p:txBody>
          <a:bodyPr wrap="square" lIns="0" tIns="0" rIns="0" bIns="0" rtlCol="0"/>
          <a:lstStyle/>
          <a:p>
            <a:endParaRPr/>
          </a:p>
        </p:txBody>
      </p:sp>
      <p:sp>
        <p:nvSpPr>
          <p:cNvPr id="414" name="object 414"/>
          <p:cNvSpPr/>
          <p:nvPr/>
        </p:nvSpPr>
        <p:spPr>
          <a:xfrm>
            <a:off x="1725167" y="1921764"/>
            <a:ext cx="78740" cy="78740"/>
          </a:xfrm>
          <a:custGeom>
            <a:avLst/>
            <a:gdLst/>
            <a:ahLst/>
            <a:cxnLst/>
            <a:rect l="l" t="t" r="r" b="b"/>
            <a:pathLst>
              <a:path w="78739" h="78739">
                <a:moveTo>
                  <a:pt x="0" y="78485"/>
                </a:moveTo>
                <a:lnTo>
                  <a:pt x="78486" y="0"/>
                </a:lnTo>
              </a:path>
            </a:pathLst>
          </a:custGeom>
          <a:ln w="3175">
            <a:solidFill>
              <a:srgbClr val="000000"/>
            </a:solidFill>
          </a:ln>
        </p:spPr>
        <p:txBody>
          <a:bodyPr wrap="square" lIns="0" tIns="0" rIns="0" bIns="0" rtlCol="0"/>
          <a:lstStyle/>
          <a:p>
            <a:endParaRPr/>
          </a:p>
        </p:txBody>
      </p:sp>
      <p:sp>
        <p:nvSpPr>
          <p:cNvPr id="415" name="object 415"/>
          <p:cNvSpPr/>
          <p:nvPr/>
        </p:nvSpPr>
        <p:spPr>
          <a:xfrm>
            <a:off x="1187958" y="2077211"/>
            <a:ext cx="5715" cy="5715"/>
          </a:xfrm>
          <a:custGeom>
            <a:avLst/>
            <a:gdLst/>
            <a:ahLst/>
            <a:cxnLst/>
            <a:rect l="l" t="t" r="r" b="b"/>
            <a:pathLst>
              <a:path w="5715" h="5714">
                <a:moveTo>
                  <a:pt x="0" y="5334"/>
                </a:moveTo>
                <a:lnTo>
                  <a:pt x="5333" y="0"/>
                </a:lnTo>
              </a:path>
            </a:pathLst>
          </a:custGeom>
          <a:ln w="3175">
            <a:solidFill>
              <a:srgbClr val="000000"/>
            </a:solidFill>
          </a:ln>
        </p:spPr>
        <p:txBody>
          <a:bodyPr wrap="square" lIns="0" tIns="0" rIns="0" bIns="0" rtlCol="0"/>
          <a:lstStyle/>
          <a:p>
            <a:endParaRPr/>
          </a:p>
        </p:txBody>
      </p:sp>
      <p:sp>
        <p:nvSpPr>
          <p:cNvPr id="416" name="object 416"/>
          <p:cNvSpPr/>
          <p:nvPr/>
        </p:nvSpPr>
        <p:spPr>
          <a:xfrm>
            <a:off x="1178813" y="2052066"/>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417" name="object 417"/>
          <p:cNvSpPr/>
          <p:nvPr/>
        </p:nvSpPr>
        <p:spPr>
          <a:xfrm>
            <a:off x="1178813" y="2033016"/>
            <a:ext cx="93980" cy="93345"/>
          </a:xfrm>
          <a:custGeom>
            <a:avLst/>
            <a:gdLst/>
            <a:ahLst/>
            <a:cxnLst/>
            <a:rect l="l" t="t" r="r" b="b"/>
            <a:pathLst>
              <a:path w="93980" h="93344">
                <a:moveTo>
                  <a:pt x="0" y="92963"/>
                </a:moveTo>
                <a:lnTo>
                  <a:pt x="93726" y="0"/>
                </a:lnTo>
              </a:path>
            </a:pathLst>
          </a:custGeom>
          <a:ln w="3175">
            <a:solidFill>
              <a:srgbClr val="000000"/>
            </a:solidFill>
          </a:ln>
        </p:spPr>
        <p:txBody>
          <a:bodyPr wrap="square" lIns="0" tIns="0" rIns="0" bIns="0" rtlCol="0"/>
          <a:lstStyle/>
          <a:p>
            <a:endParaRPr/>
          </a:p>
        </p:txBody>
      </p:sp>
      <p:sp>
        <p:nvSpPr>
          <p:cNvPr id="418" name="object 418"/>
          <p:cNvSpPr/>
          <p:nvPr/>
        </p:nvSpPr>
        <p:spPr>
          <a:xfrm>
            <a:off x="1193291" y="2017014"/>
            <a:ext cx="113030" cy="112395"/>
          </a:xfrm>
          <a:custGeom>
            <a:avLst/>
            <a:gdLst/>
            <a:ahLst/>
            <a:cxnLst/>
            <a:rect l="l" t="t" r="r" b="b"/>
            <a:pathLst>
              <a:path w="113030" h="112394">
                <a:moveTo>
                  <a:pt x="0" y="112013"/>
                </a:moveTo>
                <a:lnTo>
                  <a:pt x="112776" y="0"/>
                </a:lnTo>
              </a:path>
            </a:pathLst>
          </a:custGeom>
          <a:ln w="3175">
            <a:solidFill>
              <a:srgbClr val="000000"/>
            </a:solidFill>
          </a:ln>
        </p:spPr>
        <p:txBody>
          <a:bodyPr wrap="square" lIns="0" tIns="0" rIns="0" bIns="0" rtlCol="0"/>
          <a:lstStyle/>
          <a:p>
            <a:endParaRPr/>
          </a:p>
        </p:txBody>
      </p:sp>
      <p:sp>
        <p:nvSpPr>
          <p:cNvPr id="419" name="object 419"/>
          <p:cNvSpPr/>
          <p:nvPr/>
        </p:nvSpPr>
        <p:spPr>
          <a:xfrm>
            <a:off x="1210817" y="2003298"/>
            <a:ext cx="127000" cy="125730"/>
          </a:xfrm>
          <a:custGeom>
            <a:avLst/>
            <a:gdLst/>
            <a:ahLst/>
            <a:cxnLst/>
            <a:rect l="l" t="t" r="r" b="b"/>
            <a:pathLst>
              <a:path w="127000" h="125730">
                <a:moveTo>
                  <a:pt x="0" y="125729"/>
                </a:moveTo>
                <a:lnTo>
                  <a:pt x="126491" y="0"/>
                </a:lnTo>
              </a:path>
            </a:pathLst>
          </a:custGeom>
          <a:ln w="3175">
            <a:solidFill>
              <a:srgbClr val="000000"/>
            </a:solidFill>
          </a:ln>
        </p:spPr>
        <p:txBody>
          <a:bodyPr wrap="square" lIns="0" tIns="0" rIns="0" bIns="0" rtlCol="0"/>
          <a:lstStyle/>
          <a:p>
            <a:endParaRPr/>
          </a:p>
        </p:txBody>
      </p:sp>
      <p:sp>
        <p:nvSpPr>
          <p:cNvPr id="420" name="object 420"/>
          <p:cNvSpPr/>
          <p:nvPr/>
        </p:nvSpPr>
        <p:spPr>
          <a:xfrm>
            <a:off x="1228344" y="1991105"/>
            <a:ext cx="138430" cy="138430"/>
          </a:xfrm>
          <a:custGeom>
            <a:avLst/>
            <a:gdLst/>
            <a:ahLst/>
            <a:cxnLst/>
            <a:rect l="l" t="t" r="r" b="b"/>
            <a:pathLst>
              <a:path w="138430" h="138430">
                <a:moveTo>
                  <a:pt x="0" y="137922"/>
                </a:moveTo>
                <a:lnTo>
                  <a:pt x="137922" y="0"/>
                </a:lnTo>
              </a:path>
            </a:pathLst>
          </a:custGeom>
          <a:ln w="3175">
            <a:solidFill>
              <a:srgbClr val="000000"/>
            </a:solidFill>
          </a:ln>
        </p:spPr>
        <p:txBody>
          <a:bodyPr wrap="square" lIns="0" tIns="0" rIns="0" bIns="0" rtlCol="0"/>
          <a:lstStyle/>
          <a:p>
            <a:endParaRPr/>
          </a:p>
        </p:txBody>
      </p:sp>
      <p:sp>
        <p:nvSpPr>
          <p:cNvPr id="421" name="object 421"/>
          <p:cNvSpPr/>
          <p:nvPr/>
        </p:nvSpPr>
        <p:spPr>
          <a:xfrm>
            <a:off x="1245869" y="1981200"/>
            <a:ext cx="147955" cy="147955"/>
          </a:xfrm>
          <a:custGeom>
            <a:avLst/>
            <a:gdLst/>
            <a:ahLst/>
            <a:cxnLst/>
            <a:rect l="l" t="t" r="r" b="b"/>
            <a:pathLst>
              <a:path w="147955" h="147955">
                <a:moveTo>
                  <a:pt x="0" y="147827"/>
                </a:moveTo>
                <a:lnTo>
                  <a:pt x="147828" y="0"/>
                </a:lnTo>
              </a:path>
            </a:pathLst>
          </a:custGeom>
          <a:ln w="3175">
            <a:solidFill>
              <a:srgbClr val="000000"/>
            </a:solidFill>
          </a:ln>
        </p:spPr>
        <p:txBody>
          <a:bodyPr wrap="square" lIns="0" tIns="0" rIns="0" bIns="0" rtlCol="0"/>
          <a:lstStyle/>
          <a:p>
            <a:endParaRPr/>
          </a:p>
        </p:txBody>
      </p:sp>
      <p:sp>
        <p:nvSpPr>
          <p:cNvPr id="422" name="object 422"/>
          <p:cNvSpPr/>
          <p:nvPr/>
        </p:nvSpPr>
        <p:spPr>
          <a:xfrm>
            <a:off x="1178813" y="2129027"/>
            <a:ext cx="14604" cy="14604"/>
          </a:xfrm>
          <a:custGeom>
            <a:avLst/>
            <a:gdLst/>
            <a:ahLst/>
            <a:cxnLst/>
            <a:rect l="l" t="t" r="r" b="b"/>
            <a:pathLst>
              <a:path w="14605" h="14605">
                <a:moveTo>
                  <a:pt x="0" y="14477"/>
                </a:moveTo>
                <a:lnTo>
                  <a:pt x="14478" y="0"/>
                </a:lnTo>
              </a:path>
            </a:pathLst>
          </a:custGeom>
          <a:ln w="3175">
            <a:solidFill>
              <a:srgbClr val="000000"/>
            </a:solidFill>
          </a:ln>
        </p:spPr>
        <p:txBody>
          <a:bodyPr wrap="square" lIns="0" tIns="0" rIns="0" bIns="0" rtlCol="0"/>
          <a:lstStyle/>
          <a:p>
            <a:endParaRPr/>
          </a:p>
        </p:txBody>
      </p:sp>
      <p:sp>
        <p:nvSpPr>
          <p:cNvPr id="423" name="object 423"/>
          <p:cNvSpPr/>
          <p:nvPr/>
        </p:nvSpPr>
        <p:spPr>
          <a:xfrm>
            <a:off x="1178813" y="2129027"/>
            <a:ext cx="32384" cy="32384"/>
          </a:xfrm>
          <a:custGeom>
            <a:avLst/>
            <a:gdLst/>
            <a:ahLst/>
            <a:cxnLst/>
            <a:rect l="l" t="t" r="r" b="b"/>
            <a:pathLst>
              <a:path w="32384" h="32385">
                <a:moveTo>
                  <a:pt x="0" y="32003"/>
                </a:moveTo>
                <a:lnTo>
                  <a:pt x="32004" y="0"/>
                </a:lnTo>
              </a:path>
            </a:pathLst>
          </a:custGeom>
          <a:ln w="3175">
            <a:solidFill>
              <a:srgbClr val="000000"/>
            </a:solidFill>
          </a:ln>
        </p:spPr>
        <p:txBody>
          <a:bodyPr wrap="square" lIns="0" tIns="0" rIns="0" bIns="0" rtlCol="0"/>
          <a:lstStyle/>
          <a:p>
            <a:endParaRPr/>
          </a:p>
        </p:txBody>
      </p:sp>
      <p:sp>
        <p:nvSpPr>
          <p:cNvPr id="424" name="object 424"/>
          <p:cNvSpPr/>
          <p:nvPr/>
        </p:nvSpPr>
        <p:spPr>
          <a:xfrm>
            <a:off x="1178813" y="2129027"/>
            <a:ext cx="49530" cy="49530"/>
          </a:xfrm>
          <a:custGeom>
            <a:avLst/>
            <a:gdLst/>
            <a:ahLst/>
            <a:cxnLst/>
            <a:rect l="l" t="t" r="r" b="b"/>
            <a:pathLst>
              <a:path w="49530" h="49530">
                <a:moveTo>
                  <a:pt x="0" y="49529"/>
                </a:moveTo>
                <a:lnTo>
                  <a:pt x="49530" y="0"/>
                </a:lnTo>
              </a:path>
            </a:pathLst>
          </a:custGeom>
          <a:ln w="3175">
            <a:solidFill>
              <a:srgbClr val="000000"/>
            </a:solidFill>
          </a:ln>
        </p:spPr>
        <p:txBody>
          <a:bodyPr wrap="square" lIns="0" tIns="0" rIns="0" bIns="0" rtlCol="0"/>
          <a:lstStyle/>
          <a:p>
            <a:endParaRPr/>
          </a:p>
        </p:txBody>
      </p:sp>
      <p:sp>
        <p:nvSpPr>
          <p:cNvPr id="425" name="object 425"/>
          <p:cNvSpPr/>
          <p:nvPr/>
        </p:nvSpPr>
        <p:spPr>
          <a:xfrm>
            <a:off x="1178813" y="2129027"/>
            <a:ext cx="67310" cy="67310"/>
          </a:xfrm>
          <a:custGeom>
            <a:avLst/>
            <a:gdLst/>
            <a:ahLst/>
            <a:cxnLst/>
            <a:rect l="l" t="t" r="r" b="b"/>
            <a:pathLst>
              <a:path w="67309" h="67310">
                <a:moveTo>
                  <a:pt x="0" y="67055"/>
                </a:moveTo>
                <a:lnTo>
                  <a:pt x="67056" y="0"/>
                </a:lnTo>
              </a:path>
            </a:pathLst>
          </a:custGeom>
          <a:ln w="3175">
            <a:solidFill>
              <a:srgbClr val="000000"/>
            </a:solidFill>
          </a:ln>
        </p:spPr>
        <p:txBody>
          <a:bodyPr wrap="square" lIns="0" tIns="0" rIns="0" bIns="0" rtlCol="0"/>
          <a:lstStyle/>
          <a:p>
            <a:endParaRPr/>
          </a:p>
        </p:txBody>
      </p:sp>
      <p:sp>
        <p:nvSpPr>
          <p:cNvPr id="426" name="object 426"/>
          <p:cNvSpPr/>
          <p:nvPr/>
        </p:nvSpPr>
        <p:spPr>
          <a:xfrm>
            <a:off x="1178813" y="2135885"/>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27" name="object 427"/>
          <p:cNvSpPr/>
          <p:nvPr/>
        </p:nvSpPr>
        <p:spPr>
          <a:xfrm>
            <a:off x="1178813" y="2153411"/>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28" name="object 428"/>
          <p:cNvSpPr/>
          <p:nvPr/>
        </p:nvSpPr>
        <p:spPr>
          <a:xfrm>
            <a:off x="1178813" y="2170938"/>
            <a:ext cx="78740" cy="78105"/>
          </a:xfrm>
          <a:custGeom>
            <a:avLst/>
            <a:gdLst/>
            <a:ahLst/>
            <a:cxnLst/>
            <a:rect l="l" t="t" r="r" b="b"/>
            <a:pathLst>
              <a:path w="78740" h="78105">
                <a:moveTo>
                  <a:pt x="0" y="77723"/>
                </a:moveTo>
                <a:lnTo>
                  <a:pt x="78486" y="0"/>
                </a:lnTo>
              </a:path>
            </a:pathLst>
          </a:custGeom>
          <a:ln w="3175">
            <a:solidFill>
              <a:srgbClr val="000000"/>
            </a:solidFill>
          </a:ln>
        </p:spPr>
        <p:txBody>
          <a:bodyPr wrap="square" lIns="0" tIns="0" rIns="0" bIns="0" rtlCol="0"/>
          <a:lstStyle/>
          <a:p>
            <a:endParaRPr/>
          </a:p>
        </p:txBody>
      </p:sp>
      <p:sp>
        <p:nvSpPr>
          <p:cNvPr id="429" name="object 429"/>
          <p:cNvSpPr/>
          <p:nvPr/>
        </p:nvSpPr>
        <p:spPr>
          <a:xfrm>
            <a:off x="1178813" y="2188464"/>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0" name="object 430"/>
          <p:cNvSpPr/>
          <p:nvPr/>
        </p:nvSpPr>
        <p:spPr>
          <a:xfrm>
            <a:off x="1178813" y="2205989"/>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1" name="object 431"/>
          <p:cNvSpPr/>
          <p:nvPr/>
        </p:nvSpPr>
        <p:spPr>
          <a:xfrm>
            <a:off x="1178813" y="2223516"/>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2" name="object 432"/>
          <p:cNvSpPr/>
          <p:nvPr/>
        </p:nvSpPr>
        <p:spPr>
          <a:xfrm>
            <a:off x="1178813" y="2241042"/>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3" name="object 433"/>
          <p:cNvSpPr/>
          <p:nvPr/>
        </p:nvSpPr>
        <p:spPr>
          <a:xfrm>
            <a:off x="1178813" y="2258567"/>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4" name="object 434"/>
          <p:cNvSpPr/>
          <p:nvPr/>
        </p:nvSpPr>
        <p:spPr>
          <a:xfrm>
            <a:off x="1178813" y="2276094"/>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5" name="object 435"/>
          <p:cNvSpPr/>
          <p:nvPr/>
        </p:nvSpPr>
        <p:spPr>
          <a:xfrm>
            <a:off x="1178813" y="2293620"/>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6" name="object 436"/>
          <p:cNvSpPr/>
          <p:nvPr/>
        </p:nvSpPr>
        <p:spPr>
          <a:xfrm>
            <a:off x="1178813" y="2311145"/>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7" name="object 437"/>
          <p:cNvSpPr/>
          <p:nvPr/>
        </p:nvSpPr>
        <p:spPr>
          <a:xfrm>
            <a:off x="1178813" y="2328672"/>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8" name="object 438"/>
          <p:cNvSpPr/>
          <p:nvPr/>
        </p:nvSpPr>
        <p:spPr>
          <a:xfrm>
            <a:off x="1178813" y="2346198"/>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39" name="object 439"/>
          <p:cNvSpPr/>
          <p:nvPr/>
        </p:nvSpPr>
        <p:spPr>
          <a:xfrm>
            <a:off x="1178813" y="2363723"/>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40" name="object 440"/>
          <p:cNvSpPr/>
          <p:nvPr/>
        </p:nvSpPr>
        <p:spPr>
          <a:xfrm>
            <a:off x="1178813" y="2381250"/>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41" name="object 441"/>
          <p:cNvSpPr/>
          <p:nvPr/>
        </p:nvSpPr>
        <p:spPr>
          <a:xfrm>
            <a:off x="1178813" y="2398776"/>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42" name="object 442"/>
          <p:cNvSpPr/>
          <p:nvPr/>
        </p:nvSpPr>
        <p:spPr>
          <a:xfrm>
            <a:off x="1178813" y="2416301"/>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43" name="object 443"/>
          <p:cNvSpPr/>
          <p:nvPr/>
        </p:nvSpPr>
        <p:spPr>
          <a:xfrm>
            <a:off x="1178813" y="2433827"/>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44" name="object 444"/>
          <p:cNvSpPr/>
          <p:nvPr/>
        </p:nvSpPr>
        <p:spPr>
          <a:xfrm>
            <a:off x="1178813" y="2450592"/>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45" name="object 445"/>
          <p:cNvSpPr/>
          <p:nvPr/>
        </p:nvSpPr>
        <p:spPr>
          <a:xfrm>
            <a:off x="1178813" y="2468879"/>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46" name="object 446"/>
          <p:cNvSpPr/>
          <p:nvPr/>
        </p:nvSpPr>
        <p:spPr>
          <a:xfrm>
            <a:off x="1178813" y="2486405"/>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47" name="object 447"/>
          <p:cNvSpPr/>
          <p:nvPr/>
        </p:nvSpPr>
        <p:spPr>
          <a:xfrm>
            <a:off x="1178813" y="2503170"/>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48" name="object 448"/>
          <p:cNvSpPr/>
          <p:nvPr/>
        </p:nvSpPr>
        <p:spPr>
          <a:xfrm>
            <a:off x="1178813" y="2520695"/>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49" name="object 449"/>
          <p:cNvSpPr/>
          <p:nvPr/>
        </p:nvSpPr>
        <p:spPr>
          <a:xfrm>
            <a:off x="1178813" y="2538222"/>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50" name="object 450"/>
          <p:cNvSpPr/>
          <p:nvPr/>
        </p:nvSpPr>
        <p:spPr>
          <a:xfrm>
            <a:off x="1178813" y="2556510"/>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51" name="object 451"/>
          <p:cNvSpPr/>
          <p:nvPr/>
        </p:nvSpPr>
        <p:spPr>
          <a:xfrm>
            <a:off x="1178813" y="2573273"/>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52" name="object 452"/>
          <p:cNvSpPr/>
          <p:nvPr/>
        </p:nvSpPr>
        <p:spPr>
          <a:xfrm>
            <a:off x="1178813" y="2590800"/>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53" name="object 453"/>
          <p:cNvSpPr/>
          <p:nvPr/>
        </p:nvSpPr>
        <p:spPr>
          <a:xfrm>
            <a:off x="1178813" y="2608326"/>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54" name="object 454"/>
          <p:cNvSpPr/>
          <p:nvPr/>
        </p:nvSpPr>
        <p:spPr>
          <a:xfrm>
            <a:off x="1178813" y="2626614"/>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55" name="object 455"/>
          <p:cNvSpPr/>
          <p:nvPr/>
        </p:nvSpPr>
        <p:spPr>
          <a:xfrm>
            <a:off x="1178813" y="2643377"/>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56" name="object 456"/>
          <p:cNvSpPr/>
          <p:nvPr/>
        </p:nvSpPr>
        <p:spPr>
          <a:xfrm>
            <a:off x="1178813" y="2660904"/>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57" name="object 457"/>
          <p:cNvSpPr/>
          <p:nvPr/>
        </p:nvSpPr>
        <p:spPr>
          <a:xfrm>
            <a:off x="1178813" y="2678429"/>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58" name="object 458"/>
          <p:cNvSpPr/>
          <p:nvPr/>
        </p:nvSpPr>
        <p:spPr>
          <a:xfrm>
            <a:off x="1178813" y="2695955"/>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59" name="object 459"/>
          <p:cNvSpPr/>
          <p:nvPr/>
        </p:nvSpPr>
        <p:spPr>
          <a:xfrm>
            <a:off x="1178813" y="2713482"/>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60" name="object 460"/>
          <p:cNvSpPr/>
          <p:nvPr/>
        </p:nvSpPr>
        <p:spPr>
          <a:xfrm>
            <a:off x="1178813" y="2731007"/>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61" name="object 461"/>
          <p:cNvSpPr/>
          <p:nvPr/>
        </p:nvSpPr>
        <p:spPr>
          <a:xfrm>
            <a:off x="1178813" y="2748533"/>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62" name="object 462"/>
          <p:cNvSpPr/>
          <p:nvPr/>
        </p:nvSpPr>
        <p:spPr>
          <a:xfrm>
            <a:off x="1178813" y="2766060"/>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63" name="object 463"/>
          <p:cNvSpPr/>
          <p:nvPr/>
        </p:nvSpPr>
        <p:spPr>
          <a:xfrm>
            <a:off x="1178813" y="2783585"/>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64" name="object 464"/>
          <p:cNvSpPr/>
          <p:nvPr/>
        </p:nvSpPr>
        <p:spPr>
          <a:xfrm>
            <a:off x="1178813" y="2801111"/>
            <a:ext cx="78740" cy="78740"/>
          </a:xfrm>
          <a:custGeom>
            <a:avLst/>
            <a:gdLst/>
            <a:ahLst/>
            <a:cxnLst/>
            <a:rect l="l" t="t" r="r" b="b"/>
            <a:pathLst>
              <a:path w="78740" h="78739">
                <a:moveTo>
                  <a:pt x="0" y="78486"/>
                </a:moveTo>
                <a:lnTo>
                  <a:pt x="78486" y="0"/>
                </a:lnTo>
              </a:path>
            </a:pathLst>
          </a:custGeom>
          <a:ln w="3175">
            <a:solidFill>
              <a:srgbClr val="000000"/>
            </a:solidFill>
          </a:ln>
        </p:spPr>
        <p:txBody>
          <a:bodyPr wrap="square" lIns="0" tIns="0" rIns="0" bIns="0" rtlCol="0"/>
          <a:lstStyle/>
          <a:p>
            <a:endParaRPr/>
          </a:p>
        </p:txBody>
      </p:sp>
      <p:sp>
        <p:nvSpPr>
          <p:cNvPr id="465" name="object 465"/>
          <p:cNvSpPr/>
          <p:nvPr/>
        </p:nvSpPr>
        <p:spPr>
          <a:xfrm>
            <a:off x="1178813" y="2818638"/>
            <a:ext cx="78740" cy="78105"/>
          </a:xfrm>
          <a:custGeom>
            <a:avLst/>
            <a:gdLst/>
            <a:ahLst/>
            <a:cxnLst/>
            <a:rect l="l" t="t" r="r" b="b"/>
            <a:pathLst>
              <a:path w="78740" h="78105">
                <a:moveTo>
                  <a:pt x="0" y="77723"/>
                </a:moveTo>
                <a:lnTo>
                  <a:pt x="78486" y="0"/>
                </a:lnTo>
              </a:path>
            </a:pathLst>
          </a:custGeom>
          <a:ln w="3175">
            <a:solidFill>
              <a:srgbClr val="000000"/>
            </a:solidFill>
          </a:ln>
        </p:spPr>
        <p:txBody>
          <a:bodyPr wrap="square" lIns="0" tIns="0" rIns="0" bIns="0" rtlCol="0"/>
          <a:lstStyle/>
          <a:p>
            <a:endParaRPr/>
          </a:p>
        </p:txBody>
      </p:sp>
      <p:sp>
        <p:nvSpPr>
          <p:cNvPr id="466" name="object 466"/>
          <p:cNvSpPr/>
          <p:nvPr/>
        </p:nvSpPr>
        <p:spPr>
          <a:xfrm>
            <a:off x="1178813" y="2836164"/>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67" name="object 467"/>
          <p:cNvSpPr/>
          <p:nvPr/>
        </p:nvSpPr>
        <p:spPr>
          <a:xfrm>
            <a:off x="1178813" y="2853689"/>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68" name="object 468"/>
          <p:cNvSpPr/>
          <p:nvPr/>
        </p:nvSpPr>
        <p:spPr>
          <a:xfrm>
            <a:off x="1178813" y="2871216"/>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69" name="object 469"/>
          <p:cNvSpPr/>
          <p:nvPr/>
        </p:nvSpPr>
        <p:spPr>
          <a:xfrm>
            <a:off x="1178813" y="2888742"/>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70" name="object 470"/>
          <p:cNvSpPr/>
          <p:nvPr/>
        </p:nvSpPr>
        <p:spPr>
          <a:xfrm>
            <a:off x="1178813" y="2906267"/>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71" name="object 471"/>
          <p:cNvSpPr/>
          <p:nvPr/>
        </p:nvSpPr>
        <p:spPr>
          <a:xfrm>
            <a:off x="1178813" y="2923794"/>
            <a:ext cx="78740" cy="78740"/>
          </a:xfrm>
          <a:custGeom>
            <a:avLst/>
            <a:gdLst/>
            <a:ahLst/>
            <a:cxnLst/>
            <a:rect l="l" t="t" r="r" b="b"/>
            <a:pathLst>
              <a:path w="78740" h="78739">
                <a:moveTo>
                  <a:pt x="0" y="78485"/>
                </a:moveTo>
                <a:lnTo>
                  <a:pt x="78486" y="0"/>
                </a:lnTo>
              </a:path>
            </a:pathLst>
          </a:custGeom>
          <a:ln w="3175">
            <a:solidFill>
              <a:srgbClr val="000000"/>
            </a:solidFill>
          </a:ln>
        </p:spPr>
        <p:txBody>
          <a:bodyPr wrap="square" lIns="0" tIns="0" rIns="0" bIns="0" rtlCol="0"/>
          <a:lstStyle/>
          <a:p>
            <a:endParaRPr/>
          </a:p>
        </p:txBody>
      </p:sp>
      <p:sp>
        <p:nvSpPr>
          <p:cNvPr id="472" name="object 472"/>
          <p:cNvSpPr/>
          <p:nvPr/>
        </p:nvSpPr>
        <p:spPr>
          <a:xfrm>
            <a:off x="1178813" y="2941320"/>
            <a:ext cx="78740" cy="78105"/>
          </a:xfrm>
          <a:custGeom>
            <a:avLst/>
            <a:gdLst/>
            <a:ahLst/>
            <a:cxnLst/>
            <a:rect l="l" t="t" r="r" b="b"/>
            <a:pathLst>
              <a:path w="78740" h="78105">
                <a:moveTo>
                  <a:pt x="0" y="77724"/>
                </a:moveTo>
                <a:lnTo>
                  <a:pt x="78486" y="0"/>
                </a:lnTo>
              </a:path>
            </a:pathLst>
          </a:custGeom>
          <a:ln w="3175">
            <a:solidFill>
              <a:srgbClr val="000000"/>
            </a:solidFill>
          </a:ln>
        </p:spPr>
        <p:txBody>
          <a:bodyPr wrap="square" lIns="0" tIns="0" rIns="0" bIns="0" rtlCol="0"/>
          <a:lstStyle/>
          <a:p>
            <a:endParaRPr/>
          </a:p>
        </p:txBody>
      </p:sp>
      <p:sp>
        <p:nvSpPr>
          <p:cNvPr id="473" name="object 473"/>
          <p:cNvSpPr/>
          <p:nvPr/>
        </p:nvSpPr>
        <p:spPr>
          <a:xfrm>
            <a:off x="1178813" y="3022092"/>
            <a:ext cx="1270" cy="3810"/>
          </a:xfrm>
          <a:custGeom>
            <a:avLst/>
            <a:gdLst/>
            <a:ahLst/>
            <a:cxnLst/>
            <a:rect l="l" t="t" r="r" b="b"/>
            <a:pathLst>
              <a:path w="1269" h="3810">
                <a:moveTo>
                  <a:pt x="0" y="0"/>
                </a:moveTo>
                <a:lnTo>
                  <a:pt x="762" y="3809"/>
                </a:lnTo>
              </a:path>
            </a:pathLst>
          </a:custGeom>
          <a:ln w="3175">
            <a:solidFill>
              <a:srgbClr val="000000"/>
            </a:solidFill>
          </a:ln>
        </p:spPr>
        <p:txBody>
          <a:bodyPr wrap="square" lIns="0" tIns="0" rIns="0" bIns="0" rtlCol="0"/>
          <a:lstStyle/>
          <a:p>
            <a:endParaRPr/>
          </a:p>
        </p:txBody>
      </p:sp>
      <p:sp>
        <p:nvSpPr>
          <p:cNvPr id="474" name="object 474"/>
          <p:cNvSpPr/>
          <p:nvPr/>
        </p:nvSpPr>
        <p:spPr>
          <a:xfrm>
            <a:off x="1180338" y="2958845"/>
            <a:ext cx="77470" cy="77470"/>
          </a:xfrm>
          <a:custGeom>
            <a:avLst/>
            <a:gdLst/>
            <a:ahLst/>
            <a:cxnLst/>
            <a:rect l="l" t="t" r="r" b="b"/>
            <a:pathLst>
              <a:path w="77469" h="77469">
                <a:moveTo>
                  <a:pt x="0" y="76961"/>
                </a:moveTo>
                <a:lnTo>
                  <a:pt x="76962" y="0"/>
                </a:lnTo>
              </a:path>
            </a:pathLst>
          </a:custGeom>
          <a:ln w="3175">
            <a:solidFill>
              <a:srgbClr val="000000"/>
            </a:solidFill>
          </a:ln>
        </p:spPr>
        <p:txBody>
          <a:bodyPr wrap="square" lIns="0" tIns="0" rIns="0" bIns="0" rtlCol="0"/>
          <a:lstStyle/>
          <a:p>
            <a:endParaRPr/>
          </a:p>
        </p:txBody>
      </p:sp>
      <p:sp>
        <p:nvSpPr>
          <p:cNvPr id="475" name="object 475"/>
          <p:cNvSpPr/>
          <p:nvPr/>
        </p:nvSpPr>
        <p:spPr>
          <a:xfrm>
            <a:off x="1181861" y="2976372"/>
            <a:ext cx="75565" cy="74930"/>
          </a:xfrm>
          <a:custGeom>
            <a:avLst/>
            <a:gdLst/>
            <a:ahLst/>
            <a:cxnLst/>
            <a:rect l="l" t="t" r="r" b="b"/>
            <a:pathLst>
              <a:path w="75565" h="74930">
                <a:moveTo>
                  <a:pt x="0" y="74675"/>
                </a:moveTo>
                <a:lnTo>
                  <a:pt x="75437" y="0"/>
                </a:lnTo>
              </a:path>
            </a:pathLst>
          </a:custGeom>
          <a:ln w="3175">
            <a:solidFill>
              <a:srgbClr val="000000"/>
            </a:solidFill>
          </a:ln>
        </p:spPr>
        <p:txBody>
          <a:bodyPr wrap="square" lIns="0" tIns="0" rIns="0" bIns="0" rtlCol="0"/>
          <a:lstStyle/>
          <a:p>
            <a:endParaRPr/>
          </a:p>
        </p:txBody>
      </p:sp>
      <p:sp>
        <p:nvSpPr>
          <p:cNvPr id="476" name="object 476"/>
          <p:cNvSpPr/>
          <p:nvPr/>
        </p:nvSpPr>
        <p:spPr>
          <a:xfrm>
            <a:off x="1184147" y="2993898"/>
            <a:ext cx="73660" cy="73660"/>
          </a:xfrm>
          <a:custGeom>
            <a:avLst/>
            <a:gdLst/>
            <a:ahLst/>
            <a:cxnLst/>
            <a:rect l="l" t="t" r="r" b="b"/>
            <a:pathLst>
              <a:path w="73659" h="73660">
                <a:moveTo>
                  <a:pt x="0" y="73151"/>
                </a:moveTo>
                <a:lnTo>
                  <a:pt x="73152" y="0"/>
                </a:lnTo>
              </a:path>
            </a:pathLst>
          </a:custGeom>
          <a:ln w="3175">
            <a:solidFill>
              <a:srgbClr val="000000"/>
            </a:solidFill>
          </a:ln>
        </p:spPr>
        <p:txBody>
          <a:bodyPr wrap="square" lIns="0" tIns="0" rIns="0" bIns="0" rtlCol="0"/>
          <a:lstStyle/>
          <a:p>
            <a:endParaRPr/>
          </a:p>
        </p:txBody>
      </p:sp>
      <p:sp>
        <p:nvSpPr>
          <p:cNvPr id="477" name="object 477"/>
          <p:cNvSpPr/>
          <p:nvPr/>
        </p:nvSpPr>
        <p:spPr>
          <a:xfrm>
            <a:off x="1187196" y="3011423"/>
            <a:ext cx="70485" cy="70485"/>
          </a:xfrm>
          <a:custGeom>
            <a:avLst/>
            <a:gdLst/>
            <a:ahLst/>
            <a:cxnLst/>
            <a:rect l="l" t="t" r="r" b="b"/>
            <a:pathLst>
              <a:path w="70484" h="70485">
                <a:moveTo>
                  <a:pt x="0" y="70103"/>
                </a:moveTo>
                <a:lnTo>
                  <a:pt x="70103" y="0"/>
                </a:lnTo>
              </a:path>
            </a:pathLst>
          </a:custGeom>
          <a:ln w="3175">
            <a:solidFill>
              <a:srgbClr val="000000"/>
            </a:solidFill>
          </a:ln>
        </p:spPr>
        <p:txBody>
          <a:bodyPr wrap="square" lIns="0" tIns="0" rIns="0" bIns="0" rtlCol="0"/>
          <a:lstStyle/>
          <a:p>
            <a:endParaRPr/>
          </a:p>
        </p:txBody>
      </p:sp>
      <p:sp>
        <p:nvSpPr>
          <p:cNvPr id="478" name="object 478"/>
          <p:cNvSpPr/>
          <p:nvPr/>
        </p:nvSpPr>
        <p:spPr>
          <a:xfrm>
            <a:off x="1190244" y="3028188"/>
            <a:ext cx="67310" cy="67945"/>
          </a:xfrm>
          <a:custGeom>
            <a:avLst/>
            <a:gdLst/>
            <a:ahLst/>
            <a:cxnLst/>
            <a:rect l="l" t="t" r="r" b="b"/>
            <a:pathLst>
              <a:path w="67309" h="67944">
                <a:moveTo>
                  <a:pt x="0" y="67817"/>
                </a:moveTo>
                <a:lnTo>
                  <a:pt x="67056" y="0"/>
                </a:lnTo>
              </a:path>
            </a:pathLst>
          </a:custGeom>
          <a:ln w="3175">
            <a:solidFill>
              <a:srgbClr val="000000"/>
            </a:solidFill>
          </a:ln>
        </p:spPr>
        <p:txBody>
          <a:bodyPr wrap="square" lIns="0" tIns="0" rIns="0" bIns="0" rtlCol="0"/>
          <a:lstStyle/>
          <a:p>
            <a:endParaRPr/>
          </a:p>
        </p:txBody>
      </p:sp>
      <p:sp>
        <p:nvSpPr>
          <p:cNvPr id="479" name="object 479"/>
          <p:cNvSpPr/>
          <p:nvPr/>
        </p:nvSpPr>
        <p:spPr>
          <a:xfrm>
            <a:off x="1193291" y="3043427"/>
            <a:ext cx="66675" cy="66675"/>
          </a:xfrm>
          <a:custGeom>
            <a:avLst/>
            <a:gdLst/>
            <a:ahLst/>
            <a:cxnLst/>
            <a:rect l="l" t="t" r="r" b="b"/>
            <a:pathLst>
              <a:path w="66675" h="66675">
                <a:moveTo>
                  <a:pt x="0" y="66294"/>
                </a:moveTo>
                <a:lnTo>
                  <a:pt x="66294" y="0"/>
                </a:lnTo>
              </a:path>
            </a:pathLst>
          </a:custGeom>
          <a:ln w="3175">
            <a:solidFill>
              <a:srgbClr val="000000"/>
            </a:solidFill>
          </a:ln>
        </p:spPr>
        <p:txBody>
          <a:bodyPr wrap="square" lIns="0" tIns="0" rIns="0" bIns="0" rtlCol="0"/>
          <a:lstStyle/>
          <a:p>
            <a:endParaRPr/>
          </a:p>
        </p:txBody>
      </p:sp>
      <p:sp>
        <p:nvSpPr>
          <p:cNvPr id="480" name="object 480"/>
          <p:cNvSpPr/>
          <p:nvPr/>
        </p:nvSpPr>
        <p:spPr>
          <a:xfrm>
            <a:off x="1197102" y="3058667"/>
            <a:ext cx="64769" cy="66040"/>
          </a:xfrm>
          <a:custGeom>
            <a:avLst/>
            <a:gdLst/>
            <a:ahLst/>
            <a:cxnLst/>
            <a:rect l="l" t="t" r="r" b="b"/>
            <a:pathLst>
              <a:path w="64769" h="66039">
                <a:moveTo>
                  <a:pt x="0" y="65531"/>
                </a:moveTo>
                <a:lnTo>
                  <a:pt x="64769" y="0"/>
                </a:lnTo>
              </a:path>
            </a:pathLst>
          </a:custGeom>
          <a:ln w="3175">
            <a:solidFill>
              <a:srgbClr val="000000"/>
            </a:solidFill>
          </a:ln>
        </p:spPr>
        <p:txBody>
          <a:bodyPr wrap="square" lIns="0" tIns="0" rIns="0" bIns="0" rtlCol="0"/>
          <a:lstStyle/>
          <a:p>
            <a:endParaRPr/>
          </a:p>
        </p:txBody>
      </p:sp>
      <p:sp>
        <p:nvSpPr>
          <p:cNvPr id="481" name="object 481"/>
          <p:cNvSpPr/>
          <p:nvPr/>
        </p:nvSpPr>
        <p:spPr>
          <a:xfrm>
            <a:off x="1200911" y="3073907"/>
            <a:ext cx="64135" cy="64135"/>
          </a:xfrm>
          <a:custGeom>
            <a:avLst/>
            <a:gdLst/>
            <a:ahLst/>
            <a:cxnLst/>
            <a:rect l="l" t="t" r="r" b="b"/>
            <a:pathLst>
              <a:path w="64134" h="64135">
                <a:moveTo>
                  <a:pt x="0" y="64008"/>
                </a:moveTo>
                <a:lnTo>
                  <a:pt x="64007" y="0"/>
                </a:lnTo>
              </a:path>
            </a:pathLst>
          </a:custGeom>
          <a:ln w="3175">
            <a:solidFill>
              <a:srgbClr val="000000"/>
            </a:solidFill>
          </a:ln>
        </p:spPr>
        <p:txBody>
          <a:bodyPr wrap="square" lIns="0" tIns="0" rIns="0" bIns="0" rtlCol="0"/>
          <a:lstStyle/>
          <a:p>
            <a:endParaRPr/>
          </a:p>
        </p:txBody>
      </p:sp>
      <p:sp>
        <p:nvSpPr>
          <p:cNvPr id="482" name="object 482"/>
          <p:cNvSpPr/>
          <p:nvPr/>
        </p:nvSpPr>
        <p:spPr>
          <a:xfrm>
            <a:off x="1204722" y="3087623"/>
            <a:ext cx="63500" cy="63500"/>
          </a:xfrm>
          <a:custGeom>
            <a:avLst/>
            <a:gdLst/>
            <a:ahLst/>
            <a:cxnLst/>
            <a:rect l="l" t="t" r="r" b="b"/>
            <a:pathLst>
              <a:path w="63500" h="63500">
                <a:moveTo>
                  <a:pt x="0" y="63246"/>
                </a:moveTo>
                <a:lnTo>
                  <a:pt x="63246" y="0"/>
                </a:lnTo>
              </a:path>
            </a:pathLst>
          </a:custGeom>
          <a:ln w="3175">
            <a:solidFill>
              <a:srgbClr val="000000"/>
            </a:solidFill>
          </a:ln>
        </p:spPr>
        <p:txBody>
          <a:bodyPr wrap="square" lIns="0" tIns="0" rIns="0" bIns="0" rtlCol="0"/>
          <a:lstStyle/>
          <a:p>
            <a:endParaRPr/>
          </a:p>
        </p:txBody>
      </p:sp>
      <p:sp>
        <p:nvSpPr>
          <p:cNvPr id="483" name="object 483"/>
          <p:cNvSpPr/>
          <p:nvPr/>
        </p:nvSpPr>
        <p:spPr>
          <a:xfrm>
            <a:off x="1209294" y="3102101"/>
            <a:ext cx="62865" cy="62230"/>
          </a:xfrm>
          <a:custGeom>
            <a:avLst/>
            <a:gdLst/>
            <a:ahLst/>
            <a:cxnLst/>
            <a:rect l="l" t="t" r="r" b="b"/>
            <a:pathLst>
              <a:path w="62865" h="62230">
                <a:moveTo>
                  <a:pt x="0" y="61722"/>
                </a:moveTo>
                <a:lnTo>
                  <a:pt x="62484" y="0"/>
                </a:lnTo>
              </a:path>
            </a:pathLst>
          </a:custGeom>
          <a:ln w="3175">
            <a:solidFill>
              <a:srgbClr val="000000"/>
            </a:solidFill>
          </a:ln>
        </p:spPr>
        <p:txBody>
          <a:bodyPr wrap="square" lIns="0" tIns="0" rIns="0" bIns="0" rtlCol="0"/>
          <a:lstStyle/>
          <a:p>
            <a:endParaRPr/>
          </a:p>
        </p:txBody>
      </p:sp>
      <p:sp>
        <p:nvSpPr>
          <p:cNvPr id="484" name="object 484"/>
          <p:cNvSpPr/>
          <p:nvPr/>
        </p:nvSpPr>
        <p:spPr>
          <a:xfrm>
            <a:off x="1213866" y="3115055"/>
            <a:ext cx="62230" cy="62230"/>
          </a:xfrm>
          <a:custGeom>
            <a:avLst/>
            <a:gdLst/>
            <a:ahLst/>
            <a:cxnLst/>
            <a:rect l="l" t="t" r="r" b="b"/>
            <a:pathLst>
              <a:path w="62230" h="62230">
                <a:moveTo>
                  <a:pt x="0" y="61722"/>
                </a:moveTo>
                <a:lnTo>
                  <a:pt x="61721" y="0"/>
                </a:lnTo>
              </a:path>
            </a:pathLst>
          </a:custGeom>
          <a:ln w="3175">
            <a:solidFill>
              <a:srgbClr val="000000"/>
            </a:solidFill>
          </a:ln>
        </p:spPr>
        <p:txBody>
          <a:bodyPr wrap="square" lIns="0" tIns="0" rIns="0" bIns="0" rtlCol="0"/>
          <a:lstStyle/>
          <a:p>
            <a:endParaRPr/>
          </a:p>
        </p:txBody>
      </p:sp>
      <p:sp>
        <p:nvSpPr>
          <p:cNvPr id="485" name="object 485"/>
          <p:cNvSpPr/>
          <p:nvPr/>
        </p:nvSpPr>
        <p:spPr>
          <a:xfrm>
            <a:off x="1219200" y="3128772"/>
            <a:ext cx="60960" cy="60960"/>
          </a:xfrm>
          <a:custGeom>
            <a:avLst/>
            <a:gdLst/>
            <a:ahLst/>
            <a:cxnLst/>
            <a:rect l="l" t="t" r="r" b="b"/>
            <a:pathLst>
              <a:path w="60959" h="60960">
                <a:moveTo>
                  <a:pt x="0" y="60959"/>
                </a:moveTo>
                <a:lnTo>
                  <a:pt x="60959" y="0"/>
                </a:lnTo>
              </a:path>
            </a:pathLst>
          </a:custGeom>
          <a:ln w="3175">
            <a:solidFill>
              <a:srgbClr val="000000"/>
            </a:solidFill>
          </a:ln>
        </p:spPr>
        <p:txBody>
          <a:bodyPr wrap="square" lIns="0" tIns="0" rIns="0" bIns="0" rtlCol="0"/>
          <a:lstStyle/>
          <a:p>
            <a:endParaRPr/>
          </a:p>
        </p:txBody>
      </p:sp>
      <p:sp>
        <p:nvSpPr>
          <p:cNvPr id="486" name="object 486"/>
          <p:cNvSpPr/>
          <p:nvPr/>
        </p:nvSpPr>
        <p:spPr>
          <a:xfrm>
            <a:off x="1224533" y="3141726"/>
            <a:ext cx="59690" cy="60325"/>
          </a:xfrm>
          <a:custGeom>
            <a:avLst/>
            <a:gdLst/>
            <a:ahLst/>
            <a:cxnLst/>
            <a:rect l="l" t="t" r="r" b="b"/>
            <a:pathLst>
              <a:path w="59690" h="60325">
                <a:moveTo>
                  <a:pt x="0" y="60198"/>
                </a:moveTo>
                <a:lnTo>
                  <a:pt x="59435" y="0"/>
                </a:lnTo>
              </a:path>
            </a:pathLst>
          </a:custGeom>
          <a:ln w="3175">
            <a:solidFill>
              <a:srgbClr val="000000"/>
            </a:solidFill>
          </a:ln>
        </p:spPr>
        <p:txBody>
          <a:bodyPr wrap="square" lIns="0" tIns="0" rIns="0" bIns="0" rtlCol="0"/>
          <a:lstStyle/>
          <a:p>
            <a:endParaRPr/>
          </a:p>
        </p:txBody>
      </p:sp>
      <p:sp>
        <p:nvSpPr>
          <p:cNvPr id="487" name="object 487"/>
          <p:cNvSpPr/>
          <p:nvPr/>
        </p:nvSpPr>
        <p:spPr>
          <a:xfrm>
            <a:off x="1229867" y="3154679"/>
            <a:ext cx="59690" cy="59690"/>
          </a:xfrm>
          <a:custGeom>
            <a:avLst/>
            <a:gdLst/>
            <a:ahLst/>
            <a:cxnLst/>
            <a:rect l="l" t="t" r="r" b="b"/>
            <a:pathLst>
              <a:path w="59690" h="59689">
                <a:moveTo>
                  <a:pt x="0" y="59436"/>
                </a:moveTo>
                <a:lnTo>
                  <a:pt x="59435" y="0"/>
                </a:lnTo>
              </a:path>
            </a:pathLst>
          </a:custGeom>
          <a:ln w="3175">
            <a:solidFill>
              <a:srgbClr val="000000"/>
            </a:solidFill>
          </a:ln>
        </p:spPr>
        <p:txBody>
          <a:bodyPr wrap="square" lIns="0" tIns="0" rIns="0" bIns="0" rtlCol="0"/>
          <a:lstStyle/>
          <a:p>
            <a:endParaRPr/>
          </a:p>
        </p:txBody>
      </p:sp>
      <p:sp>
        <p:nvSpPr>
          <p:cNvPr id="488" name="object 488"/>
          <p:cNvSpPr/>
          <p:nvPr/>
        </p:nvSpPr>
        <p:spPr>
          <a:xfrm>
            <a:off x="1235202" y="3166872"/>
            <a:ext cx="59055" cy="59055"/>
          </a:xfrm>
          <a:custGeom>
            <a:avLst/>
            <a:gdLst/>
            <a:ahLst/>
            <a:cxnLst/>
            <a:rect l="l" t="t" r="r" b="b"/>
            <a:pathLst>
              <a:path w="59055" h="59055">
                <a:moveTo>
                  <a:pt x="0" y="58674"/>
                </a:moveTo>
                <a:lnTo>
                  <a:pt x="58673" y="0"/>
                </a:lnTo>
              </a:path>
            </a:pathLst>
          </a:custGeom>
          <a:ln w="3175">
            <a:solidFill>
              <a:srgbClr val="000000"/>
            </a:solidFill>
          </a:ln>
        </p:spPr>
        <p:txBody>
          <a:bodyPr wrap="square" lIns="0" tIns="0" rIns="0" bIns="0" rtlCol="0"/>
          <a:lstStyle/>
          <a:p>
            <a:endParaRPr/>
          </a:p>
        </p:txBody>
      </p:sp>
      <p:sp>
        <p:nvSpPr>
          <p:cNvPr id="489" name="object 489"/>
          <p:cNvSpPr/>
          <p:nvPr/>
        </p:nvSpPr>
        <p:spPr>
          <a:xfrm>
            <a:off x="1241297" y="3179064"/>
            <a:ext cx="58419" cy="58419"/>
          </a:xfrm>
          <a:custGeom>
            <a:avLst/>
            <a:gdLst/>
            <a:ahLst/>
            <a:cxnLst/>
            <a:rect l="l" t="t" r="r" b="b"/>
            <a:pathLst>
              <a:path w="58419" h="58419">
                <a:moveTo>
                  <a:pt x="0" y="57911"/>
                </a:moveTo>
                <a:lnTo>
                  <a:pt x="57912" y="0"/>
                </a:lnTo>
              </a:path>
            </a:pathLst>
          </a:custGeom>
          <a:ln w="3175">
            <a:solidFill>
              <a:srgbClr val="000000"/>
            </a:solidFill>
          </a:ln>
        </p:spPr>
        <p:txBody>
          <a:bodyPr wrap="square" lIns="0" tIns="0" rIns="0" bIns="0" rtlCol="0"/>
          <a:lstStyle/>
          <a:p>
            <a:endParaRPr/>
          </a:p>
        </p:txBody>
      </p:sp>
      <p:sp>
        <p:nvSpPr>
          <p:cNvPr id="490" name="object 490"/>
          <p:cNvSpPr/>
          <p:nvPr/>
        </p:nvSpPr>
        <p:spPr>
          <a:xfrm>
            <a:off x="1247394" y="3190494"/>
            <a:ext cx="58419" cy="58419"/>
          </a:xfrm>
          <a:custGeom>
            <a:avLst/>
            <a:gdLst/>
            <a:ahLst/>
            <a:cxnLst/>
            <a:rect l="l" t="t" r="r" b="b"/>
            <a:pathLst>
              <a:path w="58419" h="58419">
                <a:moveTo>
                  <a:pt x="0" y="57911"/>
                </a:moveTo>
                <a:lnTo>
                  <a:pt x="57912" y="0"/>
                </a:lnTo>
              </a:path>
            </a:pathLst>
          </a:custGeom>
          <a:ln w="3175">
            <a:solidFill>
              <a:srgbClr val="000000"/>
            </a:solidFill>
          </a:ln>
        </p:spPr>
        <p:txBody>
          <a:bodyPr wrap="square" lIns="0" tIns="0" rIns="0" bIns="0" rtlCol="0"/>
          <a:lstStyle/>
          <a:p>
            <a:endParaRPr/>
          </a:p>
        </p:txBody>
      </p:sp>
      <p:sp>
        <p:nvSpPr>
          <p:cNvPr id="491" name="object 491"/>
          <p:cNvSpPr/>
          <p:nvPr/>
        </p:nvSpPr>
        <p:spPr>
          <a:xfrm>
            <a:off x="1254252" y="3202685"/>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492" name="object 492"/>
          <p:cNvSpPr/>
          <p:nvPr/>
        </p:nvSpPr>
        <p:spPr>
          <a:xfrm>
            <a:off x="1260347" y="3214116"/>
            <a:ext cx="57150" cy="56515"/>
          </a:xfrm>
          <a:custGeom>
            <a:avLst/>
            <a:gdLst/>
            <a:ahLst/>
            <a:cxnLst/>
            <a:rect l="l" t="t" r="r" b="b"/>
            <a:pathLst>
              <a:path w="57150" h="56514">
                <a:moveTo>
                  <a:pt x="0" y="56387"/>
                </a:moveTo>
                <a:lnTo>
                  <a:pt x="57150" y="0"/>
                </a:lnTo>
              </a:path>
            </a:pathLst>
          </a:custGeom>
          <a:ln w="3175">
            <a:solidFill>
              <a:srgbClr val="000000"/>
            </a:solidFill>
          </a:ln>
        </p:spPr>
        <p:txBody>
          <a:bodyPr wrap="square" lIns="0" tIns="0" rIns="0" bIns="0" rtlCol="0"/>
          <a:lstStyle/>
          <a:p>
            <a:endParaRPr/>
          </a:p>
        </p:txBody>
      </p:sp>
      <p:sp>
        <p:nvSpPr>
          <p:cNvPr id="493" name="object 493"/>
          <p:cNvSpPr/>
          <p:nvPr/>
        </p:nvSpPr>
        <p:spPr>
          <a:xfrm>
            <a:off x="1267205" y="3224783"/>
            <a:ext cx="56515" cy="56515"/>
          </a:xfrm>
          <a:custGeom>
            <a:avLst/>
            <a:gdLst/>
            <a:ahLst/>
            <a:cxnLst/>
            <a:rect l="l" t="t" r="r" b="b"/>
            <a:pathLst>
              <a:path w="56515" h="56514">
                <a:moveTo>
                  <a:pt x="0" y="56388"/>
                </a:moveTo>
                <a:lnTo>
                  <a:pt x="56387" y="0"/>
                </a:lnTo>
              </a:path>
            </a:pathLst>
          </a:custGeom>
          <a:ln w="3175">
            <a:solidFill>
              <a:srgbClr val="000000"/>
            </a:solidFill>
          </a:ln>
        </p:spPr>
        <p:txBody>
          <a:bodyPr wrap="square" lIns="0" tIns="0" rIns="0" bIns="0" rtlCol="0"/>
          <a:lstStyle/>
          <a:p>
            <a:endParaRPr/>
          </a:p>
        </p:txBody>
      </p:sp>
      <p:sp>
        <p:nvSpPr>
          <p:cNvPr id="494" name="object 494"/>
          <p:cNvSpPr/>
          <p:nvPr/>
        </p:nvSpPr>
        <p:spPr>
          <a:xfrm>
            <a:off x="1274063" y="3235451"/>
            <a:ext cx="56515" cy="56515"/>
          </a:xfrm>
          <a:custGeom>
            <a:avLst/>
            <a:gdLst/>
            <a:ahLst/>
            <a:cxnLst/>
            <a:rect l="l" t="t" r="r" b="b"/>
            <a:pathLst>
              <a:path w="56515" h="56514">
                <a:moveTo>
                  <a:pt x="0" y="56388"/>
                </a:moveTo>
                <a:lnTo>
                  <a:pt x="56388" y="0"/>
                </a:lnTo>
              </a:path>
            </a:pathLst>
          </a:custGeom>
          <a:ln w="3175">
            <a:solidFill>
              <a:srgbClr val="000000"/>
            </a:solidFill>
          </a:ln>
        </p:spPr>
        <p:txBody>
          <a:bodyPr wrap="square" lIns="0" tIns="0" rIns="0" bIns="0" rtlCol="0"/>
          <a:lstStyle/>
          <a:p>
            <a:endParaRPr/>
          </a:p>
        </p:txBody>
      </p:sp>
      <p:sp>
        <p:nvSpPr>
          <p:cNvPr id="495" name="object 495"/>
          <p:cNvSpPr/>
          <p:nvPr/>
        </p:nvSpPr>
        <p:spPr>
          <a:xfrm>
            <a:off x="1280922" y="3246120"/>
            <a:ext cx="56515" cy="56515"/>
          </a:xfrm>
          <a:custGeom>
            <a:avLst/>
            <a:gdLst/>
            <a:ahLst/>
            <a:cxnLst/>
            <a:rect l="l" t="t" r="r" b="b"/>
            <a:pathLst>
              <a:path w="56515" h="56514">
                <a:moveTo>
                  <a:pt x="0" y="56387"/>
                </a:moveTo>
                <a:lnTo>
                  <a:pt x="56387" y="0"/>
                </a:lnTo>
              </a:path>
            </a:pathLst>
          </a:custGeom>
          <a:ln w="3175">
            <a:solidFill>
              <a:srgbClr val="000000"/>
            </a:solidFill>
          </a:ln>
        </p:spPr>
        <p:txBody>
          <a:bodyPr wrap="square" lIns="0" tIns="0" rIns="0" bIns="0" rtlCol="0"/>
          <a:lstStyle/>
          <a:p>
            <a:endParaRPr/>
          </a:p>
        </p:txBody>
      </p:sp>
      <p:sp>
        <p:nvSpPr>
          <p:cNvPr id="496" name="object 496"/>
          <p:cNvSpPr/>
          <p:nvPr/>
        </p:nvSpPr>
        <p:spPr>
          <a:xfrm>
            <a:off x="1288541" y="3256788"/>
            <a:ext cx="56515" cy="55880"/>
          </a:xfrm>
          <a:custGeom>
            <a:avLst/>
            <a:gdLst/>
            <a:ahLst/>
            <a:cxnLst/>
            <a:rect l="l" t="t" r="r" b="b"/>
            <a:pathLst>
              <a:path w="56515" h="55879">
                <a:moveTo>
                  <a:pt x="0" y="55625"/>
                </a:moveTo>
                <a:lnTo>
                  <a:pt x="56388" y="0"/>
                </a:lnTo>
              </a:path>
            </a:pathLst>
          </a:custGeom>
          <a:ln w="3175">
            <a:solidFill>
              <a:srgbClr val="000000"/>
            </a:solidFill>
          </a:ln>
        </p:spPr>
        <p:txBody>
          <a:bodyPr wrap="square" lIns="0" tIns="0" rIns="0" bIns="0" rtlCol="0"/>
          <a:lstStyle/>
          <a:p>
            <a:endParaRPr/>
          </a:p>
        </p:txBody>
      </p:sp>
      <p:sp>
        <p:nvSpPr>
          <p:cNvPr id="497" name="object 497"/>
          <p:cNvSpPr/>
          <p:nvPr/>
        </p:nvSpPr>
        <p:spPr>
          <a:xfrm>
            <a:off x="1296161" y="3266694"/>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498" name="object 498"/>
          <p:cNvSpPr/>
          <p:nvPr/>
        </p:nvSpPr>
        <p:spPr>
          <a:xfrm>
            <a:off x="1303782" y="3276600"/>
            <a:ext cx="55880" cy="55880"/>
          </a:xfrm>
          <a:custGeom>
            <a:avLst/>
            <a:gdLst/>
            <a:ahLst/>
            <a:cxnLst/>
            <a:rect l="l" t="t" r="r" b="b"/>
            <a:pathLst>
              <a:path w="55880" h="55879">
                <a:moveTo>
                  <a:pt x="0" y="55625"/>
                </a:moveTo>
                <a:lnTo>
                  <a:pt x="55626" y="0"/>
                </a:lnTo>
              </a:path>
            </a:pathLst>
          </a:custGeom>
          <a:ln w="3175">
            <a:solidFill>
              <a:srgbClr val="000000"/>
            </a:solidFill>
          </a:ln>
        </p:spPr>
        <p:txBody>
          <a:bodyPr wrap="square" lIns="0" tIns="0" rIns="0" bIns="0" rtlCol="0"/>
          <a:lstStyle/>
          <a:p>
            <a:endParaRPr/>
          </a:p>
        </p:txBody>
      </p:sp>
      <p:sp>
        <p:nvSpPr>
          <p:cNvPr id="499" name="object 499"/>
          <p:cNvSpPr/>
          <p:nvPr/>
        </p:nvSpPr>
        <p:spPr>
          <a:xfrm>
            <a:off x="1312163" y="3286505"/>
            <a:ext cx="55244" cy="55880"/>
          </a:xfrm>
          <a:custGeom>
            <a:avLst/>
            <a:gdLst/>
            <a:ahLst/>
            <a:cxnLst/>
            <a:rect l="l" t="t" r="r" b="b"/>
            <a:pathLst>
              <a:path w="55244" h="55879">
                <a:moveTo>
                  <a:pt x="0" y="55625"/>
                </a:moveTo>
                <a:lnTo>
                  <a:pt x="54864" y="0"/>
                </a:lnTo>
              </a:path>
            </a:pathLst>
          </a:custGeom>
          <a:ln w="3175">
            <a:solidFill>
              <a:srgbClr val="000000"/>
            </a:solidFill>
          </a:ln>
        </p:spPr>
        <p:txBody>
          <a:bodyPr wrap="square" lIns="0" tIns="0" rIns="0" bIns="0" rtlCol="0"/>
          <a:lstStyle/>
          <a:p>
            <a:endParaRPr/>
          </a:p>
        </p:txBody>
      </p:sp>
      <p:sp>
        <p:nvSpPr>
          <p:cNvPr id="500" name="object 500"/>
          <p:cNvSpPr/>
          <p:nvPr/>
        </p:nvSpPr>
        <p:spPr>
          <a:xfrm>
            <a:off x="1319783" y="3295650"/>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01" name="object 501"/>
          <p:cNvSpPr/>
          <p:nvPr/>
        </p:nvSpPr>
        <p:spPr>
          <a:xfrm>
            <a:off x="1328166" y="3304794"/>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02" name="object 502"/>
          <p:cNvSpPr/>
          <p:nvPr/>
        </p:nvSpPr>
        <p:spPr>
          <a:xfrm>
            <a:off x="1336547" y="3313938"/>
            <a:ext cx="55880" cy="55880"/>
          </a:xfrm>
          <a:custGeom>
            <a:avLst/>
            <a:gdLst/>
            <a:ahLst/>
            <a:cxnLst/>
            <a:rect l="l" t="t" r="r" b="b"/>
            <a:pathLst>
              <a:path w="55880" h="55879">
                <a:moveTo>
                  <a:pt x="0" y="55625"/>
                </a:moveTo>
                <a:lnTo>
                  <a:pt x="55626" y="0"/>
                </a:lnTo>
              </a:path>
            </a:pathLst>
          </a:custGeom>
          <a:ln w="3175">
            <a:solidFill>
              <a:srgbClr val="000000"/>
            </a:solidFill>
          </a:ln>
        </p:spPr>
        <p:txBody>
          <a:bodyPr wrap="square" lIns="0" tIns="0" rIns="0" bIns="0" rtlCol="0"/>
          <a:lstStyle/>
          <a:p>
            <a:endParaRPr/>
          </a:p>
        </p:txBody>
      </p:sp>
      <p:sp>
        <p:nvSpPr>
          <p:cNvPr id="503" name="object 503"/>
          <p:cNvSpPr/>
          <p:nvPr/>
        </p:nvSpPr>
        <p:spPr>
          <a:xfrm>
            <a:off x="1345691" y="3323082"/>
            <a:ext cx="55244" cy="55244"/>
          </a:xfrm>
          <a:custGeom>
            <a:avLst/>
            <a:gdLst/>
            <a:ahLst/>
            <a:cxnLst/>
            <a:rect l="l" t="t" r="r" b="b"/>
            <a:pathLst>
              <a:path w="55244" h="55245">
                <a:moveTo>
                  <a:pt x="0" y="54864"/>
                </a:moveTo>
                <a:lnTo>
                  <a:pt x="54864" y="0"/>
                </a:lnTo>
              </a:path>
            </a:pathLst>
          </a:custGeom>
          <a:ln w="3175">
            <a:solidFill>
              <a:srgbClr val="000000"/>
            </a:solidFill>
          </a:ln>
        </p:spPr>
        <p:txBody>
          <a:bodyPr wrap="square" lIns="0" tIns="0" rIns="0" bIns="0" rtlCol="0"/>
          <a:lstStyle/>
          <a:p>
            <a:endParaRPr/>
          </a:p>
        </p:txBody>
      </p:sp>
      <p:sp>
        <p:nvSpPr>
          <p:cNvPr id="504" name="object 504"/>
          <p:cNvSpPr/>
          <p:nvPr/>
        </p:nvSpPr>
        <p:spPr>
          <a:xfrm>
            <a:off x="1354836" y="3331464"/>
            <a:ext cx="55244" cy="55244"/>
          </a:xfrm>
          <a:custGeom>
            <a:avLst/>
            <a:gdLst/>
            <a:ahLst/>
            <a:cxnLst/>
            <a:rect l="l" t="t" r="r" b="b"/>
            <a:pathLst>
              <a:path w="55244" h="55245">
                <a:moveTo>
                  <a:pt x="0" y="54863"/>
                </a:moveTo>
                <a:lnTo>
                  <a:pt x="54863" y="0"/>
                </a:lnTo>
              </a:path>
            </a:pathLst>
          </a:custGeom>
          <a:ln w="3175">
            <a:solidFill>
              <a:srgbClr val="000000"/>
            </a:solidFill>
          </a:ln>
        </p:spPr>
        <p:txBody>
          <a:bodyPr wrap="square" lIns="0" tIns="0" rIns="0" bIns="0" rtlCol="0"/>
          <a:lstStyle/>
          <a:p>
            <a:endParaRPr/>
          </a:p>
        </p:txBody>
      </p:sp>
      <p:sp>
        <p:nvSpPr>
          <p:cNvPr id="505" name="object 505"/>
          <p:cNvSpPr/>
          <p:nvPr/>
        </p:nvSpPr>
        <p:spPr>
          <a:xfrm>
            <a:off x="1363980" y="3339846"/>
            <a:ext cx="55244" cy="55880"/>
          </a:xfrm>
          <a:custGeom>
            <a:avLst/>
            <a:gdLst/>
            <a:ahLst/>
            <a:cxnLst/>
            <a:rect l="l" t="t" r="r" b="b"/>
            <a:pathLst>
              <a:path w="55244" h="55879">
                <a:moveTo>
                  <a:pt x="0" y="55625"/>
                </a:moveTo>
                <a:lnTo>
                  <a:pt x="54863" y="0"/>
                </a:lnTo>
              </a:path>
            </a:pathLst>
          </a:custGeom>
          <a:ln w="3175">
            <a:solidFill>
              <a:srgbClr val="000000"/>
            </a:solidFill>
          </a:ln>
        </p:spPr>
        <p:txBody>
          <a:bodyPr wrap="square" lIns="0" tIns="0" rIns="0" bIns="0" rtlCol="0"/>
          <a:lstStyle/>
          <a:p>
            <a:endParaRPr/>
          </a:p>
        </p:txBody>
      </p:sp>
      <p:sp>
        <p:nvSpPr>
          <p:cNvPr id="506" name="object 506"/>
          <p:cNvSpPr/>
          <p:nvPr/>
        </p:nvSpPr>
        <p:spPr>
          <a:xfrm>
            <a:off x="1373124" y="3348228"/>
            <a:ext cx="55244" cy="55244"/>
          </a:xfrm>
          <a:custGeom>
            <a:avLst/>
            <a:gdLst/>
            <a:ahLst/>
            <a:cxnLst/>
            <a:rect l="l" t="t" r="r" b="b"/>
            <a:pathLst>
              <a:path w="55244" h="55245">
                <a:moveTo>
                  <a:pt x="0" y="54864"/>
                </a:moveTo>
                <a:lnTo>
                  <a:pt x="54863" y="0"/>
                </a:lnTo>
              </a:path>
            </a:pathLst>
          </a:custGeom>
          <a:ln w="3175">
            <a:solidFill>
              <a:srgbClr val="000000"/>
            </a:solidFill>
          </a:ln>
        </p:spPr>
        <p:txBody>
          <a:bodyPr wrap="square" lIns="0" tIns="0" rIns="0" bIns="0" rtlCol="0"/>
          <a:lstStyle/>
          <a:p>
            <a:endParaRPr/>
          </a:p>
        </p:txBody>
      </p:sp>
      <p:sp>
        <p:nvSpPr>
          <p:cNvPr id="507" name="object 507"/>
          <p:cNvSpPr/>
          <p:nvPr/>
        </p:nvSpPr>
        <p:spPr>
          <a:xfrm>
            <a:off x="1382267" y="3355847"/>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08" name="object 508"/>
          <p:cNvSpPr/>
          <p:nvPr/>
        </p:nvSpPr>
        <p:spPr>
          <a:xfrm>
            <a:off x="1392174" y="3363467"/>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09" name="object 509"/>
          <p:cNvSpPr/>
          <p:nvPr/>
        </p:nvSpPr>
        <p:spPr>
          <a:xfrm>
            <a:off x="1402080" y="3371088"/>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10" name="object 510"/>
          <p:cNvSpPr/>
          <p:nvPr/>
        </p:nvSpPr>
        <p:spPr>
          <a:xfrm>
            <a:off x="1411986" y="3377946"/>
            <a:ext cx="56515" cy="56515"/>
          </a:xfrm>
          <a:custGeom>
            <a:avLst/>
            <a:gdLst/>
            <a:ahLst/>
            <a:cxnLst/>
            <a:rect l="l" t="t" r="r" b="b"/>
            <a:pathLst>
              <a:path w="56515" h="56514">
                <a:moveTo>
                  <a:pt x="0" y="56387"/>
                </a:moveTo>
                <a:lnTo>
                  <a:pt x="56387" y="0"/>
                </a:lnTo>
              </a:path>
            </a:pathLst>
          </a:custGeom>
          <a:ln w="3175">
            <a:solidFill>
              <a:srgbClr val="000000"/>
            </a:solidFill>
          </a:ln>
        </p:spPr>
        <p:txBody>
          <a:bodyPr wrap="square" lIns="0" tIns="0" rIns="0" bIns="0" rtlCol="0"/>
          <a:lstStyle/>
          <a:p>
            <a:endParaRPr/>
          </a:p>
        </p:txBody>
      </p:sp>
      <p:sp>
        <p:nvSpPr>
          <p:cNvPr id="511" name="object 511"/>
          <p:cNvSpPr/>
          <p:nvPr/>
        </p:nvSpPr>
        <p:spPr>
          <a:xfrm>
            <a:off x="1422653" y="3384803"/>
            <a:ext cx="56515" cy="56515"/>
          </a:xfrm>
          <a:custGeom>
            <a:avLst/>
            <a:gdLst/>
            <a:ahLst/>
            <a:cxnLst/>
            <a:rect l="l" t="t" r="r" b="b"/>
            <a:pathLst>
              <a:path w="56515" h="56514">
                <a:moveTo>
                  <a:pt x="0" y="56388"/>
                </a:moveTo>
                <a:lnTo>
                  <a:pt x="56387" y="0"/>
                </a:lnTo>
              </a:path>
            </a:pathLst>
          </a:custGeom>
          <a:ln w="3175">
            <a:solidFill>
              <a:srgbClr val="000000"/>
            </a:solidFill>
          </a:ln>
        </p:spPr>
        <p:txBody>
          <a:bodyPr wrap="square" lIns="0" tIns="0" rIns="0" bIns="0" rtlCol="0"/>
          <a:lstStyle/>
          <a:p>
            <a:endParaRPr/>
          </a:p>
        </p:txBody>
      </p:sp>
      <p:sp>
        <p:nvSpPr>
          <p:cNvPr id="512" name="object 512"/>
          <p:cNvSpPr/>
          <p:nvPr/>
        </p:nvSpPr>
        <p:spPr>
          <a:xfrm>
            <a:off x="1432560" y="3391661"/>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513" name="object 513"/>
          <p:cNvSpPr/>
          <p:nvPr/>
        </p:nvSpPr>
        <p:spPr>
          <a:xfrm>
            <a:off x="1443227" y="3398520"/>
            <a:ext cx="57150" cy="56515"/>
          </a:xfrm>
          <a:custGeom>
            <a:avLst/>
            <a:gdLst/>
            <a:ahLst/>
            <a:cxnLst/>
            <a:rect l="l" t="t" r="r" b="b"/>
            <a:pathLst>
              <a:path w="57150" h="56514">
                <a:moveTo>
                  <a:pt x="0" y="56387"/>
                </a:moveTo>
                <a:lnTo>
                  <a:pt x="57150" y="0"/>
                </a:lnTo>
              </a:path>
            </a:pathLst>
          </a:custGeom>
          <a:ln w="3175">
            <a:solidFill>
              <a:srgbClr val="000000"/>
            </a:solidFill>
          </a:ln>
        </p:spPr>
        <p:txBody>
          <a:bodyPr wrap="square" lIns="0" tIns="0" rIns="0" bIns="0" rtlCol="0"/>
          <a:lstStyle/>
          <a:p>
            <a:endParaRPr/>
          </a:p>
        </p:txBody>
      </p:sp>
      <p:sp>
        <p:nvSpPr>
          <p:cNvPr id="514" name="object 514"/>
          <p:cNvSpPr/>
          <p:nvPr/>
        </p:nvSpPr>
        <p:spPr>
          <a:xfrm>
            <a:off x="1454658" y="3404615"/>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515" name="object 515"/>
          <p:cNvSpPr/>
          <p:nvPr/>
        </p:nvSpPr>
        <p:spPr>
          <a:xfrm>
            <a:off x="1465325" y="3410711"/>
            <a:ext cx="58419" cy="57150"/>
          </a:xfrm>
          <a:custGeom>
            <a:avLst/>
            <a:gdLst/>
            <a:ahLst/>
            <a:cxnLst/>
            <a:rect l="l" t="t" r="r" b="b"/>
            <a:pathLst>
              <a:path w="58419" h="57150">
                <a:moveTo>
                  <a:pt x="0" y="57150"/>
                </a:moveTo>
                <a:lnTo>
                  <a:pt x="57912" y="0"/>
                </a:lnTo>
              </a:path>
            </a:pathLst>
          </a:custGeom>
          <a:ln w="3175">
            <a:solidFill>
              <a:srgbClr val="000000"/>
            </a:solidFill>
          </a:ln>
        </p:spPr>
        <p:txBody>
          <a:bodyPr wrap="square" lIns="0" tIns="0" rIns="0" bIns="0" rtlCol="0"/>
          <a:lstStyle/>
          <a:p>
            <a:endParaRPr/>
          </a:p>
        </p:txBody>
      </p:sp>
      <p:sp>
        <p:nvSpPr>
          <p:cNvPr id="516" name="object 516"/>
          <p:cNvSpPr/>
          <p:nvPr/>
        </p:nvSpPr>
        <p:spPr>
          <a:xfrm>
            <a:off x="1476755" y="3416046"/>
            <a:ext cx="58419" cy="58419"/>
          </a:xfrm>
          <a:custGeom>
            <a:avLst/>
            <a:gdLst/>
            <a:ahLst/>
            <a:cxnLst/>
            <a:rect l="l" t="t" r="r" b="b"/>
            <a:pathLst>
              <a:path w="58419" h="58420">
                <a:moveTo>
                  <a:pt x="0" y="57911"/>
                </a:moveTo>
                <a:lnTo>
                  <a:pt x="57912" y="0"/>
                </a:lnTo>
              </a:path>
            </a:pathLst>
          </a:custGeom>
          <a:ln w="3175">
            <a:solidFill>
              <a:srgbClr val="000000"/>
            </a:solidFill>
          </a:ln>
        </p:spPr>
        <p:txBody>
          <a:bodyPr wrap="square" lIns="0" tIns="0" rIns="0" bIns="0" rtlCol="0"/>
          <a:lstStyle/>
          <a:p>
            <a:endParaRPr/>
          </a:p>
        </p:txBody>
      </p:sp>
      <p:sp>
        <p:nvSpPr>
          <p:cNvPr id="517" name="object 517"/>
          <p:cNvSpPr/>
          <p:nvPr/>
        </p:nvSpPr>
        <p:spPr>
          <a:xfrm>
            <a:off x="1488186" y="3422141"/>
            <a:ext cx="59055" cy="59055"/>
          </a:xfrm>
          <a:custGeom>
            <a:avLst/>
            <a:gdLst/>
            <a:ahLst/>
            <a:cxnLst/>
            <a:rect l="l" t="t" r="r" b="b"/>
            <a:pathLst>
              <a:path w="59055" h="59054">
                <a:moveTo>
                  <a:pt x="0" y="58674"/>
                </a:moveTo>
                <a:lnTo>
                  <a:pt x="58673" y="0"/>
                </a:lnTo>
              </a:path>
            </a:pathLst>
          </a:custGeom>
          <a:ln w="3175">
            <a:solidFill>
              <a:srgbClr val="000000"/>
            </a:solidFill>
          </a:ln>
        </p:spPr>
        <p:txBody>
          <a:bodyPr wrap="square" lIns="0" tIns="0" rIns="0" bIns="0" rtlCol="0"/>
          <a:lstStyle/>
          <a:p>
            <a:endParaRPr/>
          </a:p>
        </p:txBody>
      </p:sp>
      <p:sp>
        <p:nvSpPr>
          <p:cNvPr id="518" name="object 518"/>
          <p:cNvSpPr/>
          <p:nvPr/>
        </p:nvSpPr>
        <p:spPr>
          <a:xfrm>
            <a:off x="1500377" y="3426714"/>
            <a:ext cx="59690" cy="59690"/>
          </a:xfrm>
          <a:custGeom>
            <a:avLst/>
            <a:gdLst/>
            <a:ahLst/>
            <a:cxnLst/>
            <a:rect l="l" t="t" r="r" b="b"/>
            <a:pathLst>
              <a:path w="59690" h="59689">
                <a:moveTo>
                  <a:pt x="0" y="59435"/>
                </a:moveTo>
                <a:lnTo>
                  <a:pt x="59435" y="0"/>
                </a:lnTo>
              </a:path>
            </a:pathLst>
          </a:custGeom>
          <a:ln w="3175">
            <a:solidFill>
              <a:srgbClr val="000000"/>
            </a:solidFill>
          </a:ln>
        </p:spPr>
        <p:txBody>
          <a:bodyPr wrap="square" lIns="0" tIns="0" rIns="0" bIns="0" rtlCol="0"/>
          <a:lstStyle/>
          <a:p>
            <a:endParaRPr/>
          </a:p>
        </p:txBody>
      </p:sp>
      <p:sp>
        <p:nvSpPr>
          <p:cNvPr id="519" name="object 519"/>
          <p:cNvSpPr/>
          <p:nvPr/>
        </p:nvSpPr>
        <p:spPr>
          <a:xfrm>
            <a:off x="1512569" y="3432047"/>
            <a:ext cx="59690" cy="59690"/>
          </a:xfrm>
          <a:custGeom>
            <a:avLst/>
            <a:gdLst/>
            <a:ahLst/>
            <a:cxnLst/>
            <a:rect l="l" t="t" r="r" b="b"/>
            <a:pathLst>
              <a:path w="59690" h="59689">
                <a:moveTo>
                  <a:pt x="0" y="59435"/>
                </a:moveTo>
                <a:lnTo>
                  <a:pt x="59436" y="0"/>
                </a:lnTo>
              </a:path>
            </a:pathLst>
          </a:custGeom>
          <a:ln w="3175">
            <a:solidFill>
              <a:srgbClr val="000000"/>
            </a:solidFill>
          </a:ln>
        </p:spPr>
        <p:txBody>
          <a:bodyPr wrap="square" lIns="0" tIns="0" rIns="0" bIns="0" rtlCol="0"/>
          <a:lstStyle/>
          <a:p>
            <a:endParaRPr/>
          </a:p>
        </p:txBody>
      </p:sp>
      <p:sp>
        <p:nvSpPr>
          <p:cNvPr id="520" name="object 520"/>
          <p:cNvSpPr/>
          <p:nvPr/>
        </p:nvSpPr>
        <p:spPr>
          <a:xfrm>
            <a:off x="1524761" y="3436620"/>
            <a:ext cx="60325" cy="60325"/>
          </a:xfrm>
          <a:custGeom>
            <a:avLst/>
            <a:gdLst/>
            <a:ahLst/>
            <a:cxnLst/>
            <a:rect l="l" t="t" r="r" b="b"/>
            <a:pathLst>
              <a:path w="60325" h="60325">
                <a:moveTo>
                  <a:pt x="0" y="60198"/>
                </a:moveTo>
                <a:lnTo>
                  <a:pt x="60197" y="0"/>
                </a:lnTo>
              </a:path>
            </a:pathLst>
          </a:custGeom>
          <a:ln w="3175">
            <a:solidFill>
              <a:srgbClr val="000000"/>
            </a:solidFill>
          </a:ln>
        </p:spPr>
        <p:txBody>
          <a:bodyPr wrap="square" lIns="0" tIns="0" rIns="0" bIns="0" rtlCol="0"/>
          <a:lstStyle/>
          <a:p>
            <a:endParaRPr/>
          </a:p>
        </p:txBody>
      </p:sp>
      <p:sp>
        <p:nvSpPr>
          <p:cNvPr id="521" name="object 521"/>
          <p:cNvSpPr/>
          <p:nvPr/>
        </p:nvSpPr>
        <p:spPr>
          <a:xfrm>
            <a:off x="1536953" y="3440429"/>
            <a:ext cx="60960" cy="62230"/>
          </a:xfrm>
          <a:custGeom>
            <a:avLst/>
            <a:gdLst/>
            <a:ahLst/>
            <a:cxnLst/>
            <a:rect l="l" t="t" r="r" b="b"/>
            <a:pathLst>
              <a:path w="60959" h="62229">
                <a:moveTo>
                  <a:pt x="0" y="61722"/>
                </a:moveTo>
                <a:lnTo>
                  <a:pt x="60959" y="0"/>
                </a:lnTo>
              </a:path>
            </a:pathLst>
          </a:custGeom>
          <a:ln w="3175">
            <a:solidFill>
              <a:srgbClr val="000000"/>
            </a:solidFill>
          </a:ln>
        </p:spPr>
        <p:txBody>
          <a:bodyPr wrap="square" lIns="0" tIns="0" rIns="0" bIns="0" rtlCol="0"/>
          <a:lstStyle/>
          <a:p>
            <a:endParaRPr/>
          </a:p>
        </p:txBody>
      </p:sp>
      <p:sp>
        <p:nvSpPr>
          <p:cNvPr id="522" name="object 522"/>
          <p:cNvSpPr/>
          <p:nvPr/>
        </p:nvSpPr>
        <p:spPr>
          <a:xfrm>
            <a:off x="1549908" y="3445002"/>
            <a:ext cx="62230" cy="62230"/>
          </a:xfrm>
          <a:custGeom>
            <a:avLst/>
            <a:gdLst/>
            <a:ahLst/>
            <a:cxnLst/>
            <a:rect l="l" t="t" r="r" b="b"/>
            <a:pathLst>
              <a:path w="62230" h="62229">
                <a:moveTo>
                  <a:pt x="0" y="61722"/>
                </a:moveTo>
                <a:lnTo>
                  <a:pt x="61721" y="0"/>
                </a:lnTo>
              </a:path>
            </a:pathLst>
          </a:custGeom>
          <a:ln w="3175">
            <a:solidFill>
              <a:srgbClr val="000000"/>
            </a:solidFill>
          </a:ln>
        </p:spPr>
        <p:txBody>
          <a:bodyPr wrap="square" lIns="0" tIns="0" rIns="0" bIns="0" rtlCol="0"/>
          <a:lstStyle/>
          <a:p>
            <a:endParaRPr/>
          </a:p>
        </p:txBody>
      </p:sp>
      <p:sp>
        <p:nvSpPr>
          <p:cNvPr id="523" name="object 523"/>
          <p:cNvSpPr/>
          <p:nvPr/>
        </p:nvSpPr>
        <p:spPr>
          <a:xfrm>
            <a:off x="1562861" y="3448811"/>
            <a:ext cx="62865" cy="62865"/>
          </a:xfrm>
          <a:custGeom>
            <a:avLst/>
            <a:gdLst/>
            <a:ahLst/>
            <a:cxnLst/>
            <a:rect l="l" t="t" r="r" b="b"/>
            <a:pathLst>
              <a:path w="62864" h="62864">
                <a:moveTo>
                  <a:pt x="0" y="62484"/>
                </a:moveTo>
                <a:lnTo>
                  <a:pt x="62484" y="0"/>
                </a:lnTo>
              </a:path>
            </a:pathLst>
          </a:custGeom>
          <a:ln w="3175">
            <a:solidFill>
              <a:srgbClr val="000000"/>
            </a:solidFill>
          </a:ln>
        </p:spPr>
        <p:txBody>
          <a:bodyPr wrap="square" lIns="0" tIns="0" rIns="0" bIns="0" rtlCol="0"/>
          <a:lstStyle/>
          <a:p>
            <a:endParaRPr/>
          </a:p>
        </p:txBody>
      </p:sp>
      <p:sp>
        <p:nvSpPr>
          <p:cNvPr id="524" name="object 524"/>
          <p:cNvSpPr/>
          <p:nvPr/>
        </p:nvSpPr>
        <p:spPr>
          <a:xfrm>
            <a:off x="1575816" y="3451859"/>
            <a:ext cx="64135" cy="64135"/>
          </a:xfrm>
          <a:custGeom>
            <a:avLst/>
            <a:gdLst/>
            <a:ahLst/>
            <a:cxnLst/>
            <a:rect l="l" t="t" r="r" b="b"/>
            <a:pathLst>
              <a:path w="64135" h="64135">
                <a:moveTo>
                  <a:pt x="0" y="64008"/>
                </a:moveTo>
                <a:lnTo>
                  <a:pt x="64008" y="0"/>
                </a:lnTo>
              </a:path>
            </a:pathLst>
          </a:custGeom>
          <a:ln w="3175">
            <a:solidFill>
              <a:srgbClr val="000000"/>
            </a:solidFill>
          </a:ln>
        </p:spPr>
        <p:txBody>
          <a:bodyPr wrap="square" lIns="0" tIns="0" rIns="0" bIns="0" rtlCol="0"/>
          <a:lstStyle/>
          <a:p>
            <a:endParaRPr/>
          </a:p>
        </p:txBody>
      </p:sp>
      <p:sp>
        <p:nvSpPr>
          <p:cNvPr id="525" name="object 525"/>
          <p:cNvSpPr/>
          <p:nvPr/>
        </p:nvSpPr>
        <p:spPr>
          <a:xfrm>
            <a:off x="1589532" y="3454908"/>
            <a:ext cx="64769" cy="64769"/>
          </a:xfrm>
          <a:custGeom>
            <a:avLst/>
            <a:gdLst/>
            <a:ahLst/>
            <a:cxnLst/>
            <a:rect l="l" t="t" r="r" b="b"/>
            <a:pathLst>
              <a:path w="64769" h="64770">
                <a:moveTo>
                  <a:pt x="0" y="64770"/>
                </a:moveTo>
                <a:lnTo>
                  <a:pt x="64769" y="0"/>
                </a:lnTo>
              </a:path>
            </a:pathLst>
          </a:custGeom>
          <a:ln w="3175">
            <a:solidFill>
              <a:srgbClr val="000000"/>
            </a:solidFill>
          </a:ln>
        </p:spPr>
        <p:txBody>
          <a:bodyPr wrap="square" lIns="0" tIns="0" rIns="0" bIns="0" rtlCol="0"/>
          <a:lstStyle/>
          <a:p>
            <a:endParaRPr/>
          </a:p>
        </p:txBody>
      </p:sp>
      <p:sp>
        <p:nvSpPr>
          <p:cNvPr id="526" name="object 526"/>
          <p:cNvSpPr/>
          <p:nvPr/>
        </p:nvSpPr>
        <p:spPr>
          <a:xfrm>
            <a:off x="1603247" y="3457194"/>
            <a:ext cx="66675" cy="66040"/>
          </a:xfrm>
          <a:custGeom>
            <a:avLst/>
            <a:gdLst/>
            <a:ahLst/>
            <a:cxnLst/>
            <a:rect l="l" t="t" r="r" b="b"/>
            <a:pathLst>
              <a:path w="66675" h="66039">
                <a:moveTo>
                  <a:pt x="0" y="65531"/>
                </a:moveTo>
                <a:lnTo>
                  <a:pt x="66294" y="0"/>
                </a:lnTo>
              </a:path>
            </a:pathLst>
          </a:custGeom>
          <a:ln w="3175">
            <a:solidFill>
              <a:srgbClr val="000000"/>
            </a:solidFill>
          </a:ln>
        </p:spPr>
        <p:txBody>
          <a:bodyPr wrap="square" lIns="0" tIns="0" rIns="0" bIns="0" rtlCol="0"/>
          <a:lstStyle/>
          <a:p>
            <a:endParaRPr/>
          </a:p>
        </p:txBody>
      </p:sp>
      <p:sp>
        <p:nvSpPr>
          <p:cNvPr id="527" name="object 527"/>
          <p:cNvSpPr/>
          <p:nvPr/>
        </p:nvSpPr>
        <p:spPr>
          <a:xfrm>
            <a:off x="1616963" y="3459479"/>
            <a:ext cx="67945" cy="67310"/>
          </a:xfrm>
          <a:custGeom>
            <a:avLst/>
            <a:gdLst/>
            <a:ahLst/>
            <a:cxnLst/>
            <a:rect l="l" t="t" r="r" b="b"/>
            <a:pathLst>
              <a:path w="67944" h="67310">
                <a:moveTo>
                  <a:pt x="0" y="67055"/>
                </a:moveTo>
                <a:lnTo>
                  <a:pt x="67818" y="0"/>
                </a:lnTo>
              </a:path>
            </a:pathLst>
          </a:custGeom>
          <a:ln w="3175">
            <a:solidFill>
              <a:srgbClr val="000000"/>
            </a:solidFill>
          </a:ln>
        </p:spPr>
        <p:txBody>
          <a:bodyPr wrap="square" lIns="0" tIns="0" rIns="0" bIns="0" rtlCol="0"/>
          <a:lstStyle/>
          <a:p>
            <a:endParaRPr/>
          </a:p>
        </p:txBody>
      </p:sp>
      <p:sp>
        <p:nvSpPr>
          <p:cNvPr id="528" name="object 528"/>
          <p:cNvSpPr/>
          <p:nvPr/>
        </p:nvSpPr>
        <p:spPr>
          <a:xfrm>
            <a:off x="1631442" y="3461003"/>
            <a:ext cx="69850" cy="68580"/>
          </a:xfrm>
          <a:custGeom>
            <a:avLst/>
            <a:gdLst/>
            <a:ahLst/>
            <a:cxnLst/>
            <a:rect l="l" t="t" r="r" b="b"/>
            <a:pathLst>
              <a:path w="69850" h="68579">
                <a:moveTo>
                  <a:pt x="0" y="68579"/>
                </a:moveTo>
                <a:lnTo>
                  <a:pt x="69341" y="0"/>
                </a:lnTo>
              </a:path>
            </a:pathLst>
          </a:custGeom>
          <a:ln w="3175">
            <a:solidFill>
              <a:srgbClr val="000000"/>
            </a:solidFill>
          </a:ln>
        </p:spPr>
        <p:txBody>
          <a:bodyPr wrap="square" lIns="0" tIns="0" rIns="0" bIns="0" rtlCol="0"/>
          <a:lstStyle/>
          <a:p>
            <a:endParaRPr/>
          </a:p>
        </p:txBody>
      </p:sp>
      <p:sp>
        <p:nvSpPr>
          <p:cNvPr id="529" name="object 529"/>
          <p:cNvSpPr/>
          <p:nvPr/>
        </p:nvSpPr>
        <p:spPr>
          <a:xfrm>
            <a:off x="1646682" y="3461765"/>
            <a:ext cx="70485" cy="71120"/>
          </a:xfrm>
          <a:custGeom>
            <a:avLst/>
            <a:gdLst/>
            <a:ahLst/>
            <a:cxnLst/>
            <a:rect l="l" t="t" r="r" b="b"/>
            <a:pathLst>
              <a:path w="70485" h="71120">
                <a:moveTo>
                  <a:pt x="0" y="70865"/>
                </a:moveTo>
                <a:lnTo>
                  <a:pt x="70104" y="0"/>
                </a:lnTo>
              </a:path>
            </a:pathLst>
          </a:custGeom>
          <a:ln w="3175">
            <a:solidFill>
              <a:srgbClr val="000000"/>
            </a:solidFill>
          </a:ln>
        </p:spPr>
        <p:txBody>
          <a:bodyPr wrap="square" lIns="0" tIns="0" rIns="0" bIns="0" rtlCol="0"/>
          <a:lstStyle/>
          <a:p>
            <a:endParaRPr/>
          </a:p>
        </p:txBody>
      </p:sp>
      <p:sp>
        <p:nvSpPr>
          <p:cNvPr id="530" name="object 530"/>
          <p:cNvSpPr/>
          <p:nvPr/>
        </p:nvSpPr>
        <p:spPr>
          <a:xfrm>
            <a:off x="1661922" y="3462528"/>
            <a:ext cx="72390" cy="72390"/>
          </a:xfrm>
          <a:custGeom>
            <a:avLst/>
            <a:gdLst/>
            <a:ahLst/>
            <a:cxnLst/>
            <a:rect l="l" t="t" r="r" b="b"/>
            <a:pathLst>
              <a:path w="72389" h="72389">
                <a:moveTo>
                  <a:pt x="0" y="72390"/>
                </a:moveTo>
                <a:lnTo>
                  <a:pt x="72389" y="0"/>
                </a:lnTo>
              </a:path>
            </a:pathLst>
          </a:custGeom>
          <a:ln w="3175">
            <a:solidFill>
              <a:srgbClr val="000000"/>
            </a:solidFill>
          </a:ln>
        </p:spPr>
        <p:txBody>
          <a:bodyPr wrap="square" lIns="0" tIns="0" rIns="0" bIns="0" rtlCol="0"/>
          <a:lstStyle/>
          <a:p>
            <a:endParaRPr/>
          </a:p>
        </p:txBody>
      </p:sp>
      <p:sp>
        <p:nvSpPr>
          <p:cNvPr id="531" name="object 531"/>
          <p:cNvSpPr/>
          <p:nvPr/>
        </p:nvSpPr>
        <p:spPr>
          <a:xfrm>
            <a:off x="1677161" y="3462528"/>
            <a:ext cx="74295" cy="74930"/>
          </a:xfrm>
          <a:custGeom>
            <a:avLst/>
            <a:gdLst/>
            <a:ahLst/>
            <a:cxnLst/>
            <a:rect l="l" t="t" r="r" b="b"/>
            <a:pathLst>
              <a:path w="74294" h="74929">
                <a:moveTo>
                  <a:pt x="0" y="74675"/>
                </a:moveTo>
                <a:lnTo>
                  <a:pt x="73913" y="0"/>
                </a:lnTo>
              </a:path>
            </a:pathLst>
          </a:custGeom>
          <a:ln w="3175">
            <a:solidFill>
              <a:srgbClr val="000000"/>
            </a:solidFill>
          </a:ln>
        </p:spPr>
        <p:txBody>
          <a:bodyPr wrap="square" lIns="0" tIns="0" rIns="0" bIns="0" rtlCol="0"/>
          <a:lstStyle/>
          <a:p>
            <a:endParaRPr/>
          </a:p>
        </p:txBody>
      </p:sp>
      <p:sp>
        <p:nvSpPr>
          <p:cNvPr id="532" name="object 532"/>
          <p:cNvSpPr/>
          <p:nvPr/>
        </p:nvSpPr>
        <p:spPr>
          <a:xfrm>
            <a:off x="1693164" y="3461765"/>
            <a:ext cx="77470" cy="77470"/>
          </a:xfrm>
          <a:custGeom>
            <a:avLst/>
            <a:gdLst/>
            <a:ahLst/>
            <a:cxnLst/>
            <a:rect l="l" t="t" r="r" b="b"/>
            <a:pathLst>
              <a:path w="77469" h="77470">
                <a:moveTo>
                  <a:pt x="0" y="76961"/>
                </a:moveTo>
                <a:lnTo>
                  <a:pt x="76962" y="0"/>
                </a:lnTo>
              </a:path>
            </a:pathLst>
          </a:custGeom>
          <a:ln w="3175">
            <a:solidFill>
              <a:srgbClr val="000000"/>
            </a:solidFill>
          </a:ln>
        </p:spPr>
        <p:txBody>
          <a:bodyPr wrap="square" lIns="0" tIns="0" rIns="0" bIns="0" rtlCol="0"/>
          <a:lstStyle/>
          <a:p>
            <a:endParaRPr/>
          </a:p>
        </p:txBody>
      </p:sp>
      <p:sp>
        <p:nvSpPr>
          <p:cNvPr id="533" name="object 533"/>
          <p:cNvSpPr/>
          <p:nvPr/>
        </p:nvSpPr>
        <p:spPr>
          <a:xfrm>
            <a:off x="1709166" y="3460241"/>
            <a:ext cx="79375" cy="79375"/>
          </a:xfrm>
          <a:custGeom>
            <a:avLst/>
            <a:gdLst/>
            <a:ahLst/>
            <a:cxnLst/>
            <a:rect l="l" t="t" r="r" b="b"/>
            <a:pathLst>
              <a:path w="79375" h="79375">
                <a:moveTo>
                  <a:pt x="0" y="79248"/>
                </a:moveTo>
                <a:lnTo>
                  <a:pt x="79247" y="0"/>
                </a:lnTo>
              </a:path>
            </a:pathLst>
          </a:custGeom>
          <a:ln w="3175">
            <a:solidFill>
              <a:srgbClr val="000000"/>
            </a:solidFill>
          </a:ln>
        </p:spPr>
        <p:txBody>
          <a:bodyPr wrap="square" lIns="0" tIns="0" rIns="0" bIns="0" rtlCol="0"/>
          <a:lstStyle/>
          <a:p>
            <a:endParaRPr/>
          </a:p>
        </p:txBody>
      </p:sp>
      <p:sp>
        <p:nvSpPr>
          <p:cNvPr id="534" name="object 534"/>
          <p:cNvSpPr/>
          <p:nvPr/>
        </p:nvSpPr>
        <p:spPr>
          <a:xfrm>
            <a:off x="1725929" y="3457955"/>
            <a:ext cx="82550" cy="82550"/>
          </a:xfrm>
          <a:custGeom>
            <a:avLst/>
            <a:gdLst/>
            <a:ahLst/>
            <a:cxnLst/>
            <a:rect l="l" t="t" r="r" b="b"/>
            <a:pathLst>
              <a:path w="82550" h="82550">
                <a:moveTo>
                  <a:pt x="0" y="82296"/>
                </a:moveTo>
                <a:lnTo>
                  <a:pt x="82295" y="0"/>
                </a:lnTo>
              </a:path>
            </a:pathLst>
          </a:custGeom>
          <a:ln w="3175">
            <a:solidFill>
              <a:srgbClr val="000000"/>
            </a:solidFill>
          </a:ln>
        </p:spPr>
        <p:txBody>
          <a:bodyPr wrap="square" lIns="0" tIns="0" rIns="0" bIns="0" rtlCol="0"/>
          <a:lstStyle/>
          <a:p>
            <a:endParaRPr/>
          </a:p>
        </p:txBody>
      </p:sp>
      <p:sp>
        <p:nvSpPr>
          <p:cNvPr id="535" name="object 535"/>
          <p:cNvSpPr/>
          <p:nvPr/>
        </p:nvSpPr>
        <p:spPr>
          <a:xfrm>
            <a:off x="1743455" y="3454908"/>
            <a:ext cx="86360" cy="86360"/>
          </a:xfrm>
          <a:custGeom>
            <a:avLst/>
            <a:gdLst/>
            <a:ahLst/>
            <a:cxnLst/>
            <a:rect l="l" t="t" r="r" b="b"/>
            <a:pathLst>
              <a:path w="86360" h="86360">
                <a:moveTo>
                  <a:pt x="0" y="86106"/>
                </a:moveTo>
                <a:lnTo>
                  <a:pt x="86106" y="0"/>
                </a:lnTo>
              </a:path>
            </a:pathLst>
          </a:custGeom>
          <a:ln w="3175">
            <a:solidFill>
              <a:srgbClr val="000000"/>
            </a:solidFill>
          </a:ln>
        </p:spPr>
        <p:txBody>
          <a:bodyPr wrap="square" lIns="0" tIns="0" rIns="0" bIns="0" rtlCol="0"/>
          <a:lstStyle/>
          <a:p>
            <a:endParaRPr/>
          </a:p>
        </p:txBody>
      </p:sp>
      <p:sp>
        <p:nvSpPr>
          <p:cNvPr id="536" name="object 536"/>
          <p:cNvSpPr/>
          <p:nvPr/>
        </p:nvSpPr>
        <p:spPr>
          <a:xfrm>
            <a:off x="1760982" y="3450335"/>
            <a:ext cx="90805" cy="90170"/>
          </a:xfrm>
          <a:custGeom>
            <a:avLst/>
            <a:gdLst/>
            <a:ahLst/>
            <a:cxnLst/>
            <a:rect l="l" t="t" r="r" b="b"/>
            <a:pathLst>
              <a:path w="90805" h="90170">
                <a:moveTo>
                  <a:pt x="0" y="89916"/>
                </a:moveTo>
                <a:lnTo>
                  <a:pt x="90678" y="0"/>
                </a:lnTo>
              </a:path>
            </a:pathLst>
          </a:custGeom>
          <a:ln w="3175">
            <a:solidFill>
              <a:srgbClr val="000000"/>
            </a:solidFill>
          </a:ln>
        </p:spPr>
        <p:txBody>
          <a:bodyPr wrap="square" lIns="0" tIns="0" rIns="0" bIns="0" rtlCol="0"/>
          <a:lstStyle/>
          <a:p>
            <a:endParaRPr/>
          </a:p>
        </p:txBody>
      </p:sp>
      <p:sp>
        <p:nvSpPr>
          <p:cNvPr id="537" name="object 537"/>
          <p:cNvSpPr/>
          <p:nvPr/>
        </p:nvSpPr>
        <p:spPr>
          <a:xfrm>
            <a:off x="1780032" y="3444240"/>
            <a:ext cx="94615" cy="95250"/>
          </a:xfrm>
          <a:custGeom>
            <a:avLst/>
            <a:gdLst/>
            <a:ahLst/>
            <a:cxnLst/>
            <a:rect l="l" t="t" r="r" b="b"/>
            <a:pathLst>
              <a:path w="94614" h="95250">
                <a:moveTo>
                  <a:pt x="0" y="95250"/>
                </a:moveTo>
                <a:lnTo>
                  <a:pt x="94487" y="0"/>
                </a:lnTo>
              </a:path>
            </a:pathLst>
          </a:custGeom>
          <a:ln w="3175">
            <a:solidFill>
              <a:srgbClr val="000000"/>
            </a:solidFill>
          </a:ln>
        </p:spPr>
        <p:txBody>
          <a:bodyPr wrap="square" lIns="0" tIns="0" rIns="0" bIns="0" rtlCol="0"/>
          <a:lstStyle/>
          <a:p>
            <a:endParaRPr/>
          </a:p>
        </p:txBody>
      </p:sp>
      <p:sp>
        <p:nvSpPr>
          <p:cNvPr id="538" name="object 538"/>
          <p:cNvSpPr/>
          <p:nvPr/>
        </p:nvSpPr>
        <p:spPr>
          <a:xfrm>
            <a:off x="1799082" y="3435858"/>
            <a:ext cx="101600" cy="102235"/>
          </a:xfrm>
          <a:custGeom>
            <a:avLst/>
            <a:gdLst/>
            <a:ahLst/>
            <a:cxnLst/>
            <a:rect l="l" t="t" r="r" b="b"/>
            <a:pathLst>
              <a:path w="101600" h="102235">
                <a:moveTo>
                  <a:pt x="0" y="102108"/>
                </a:moveTo>
                <a:lnTo>
                  <a:pt x="101345" y="0"/>
                </a:lnTo>
              </a:path>
            </a:pathLst>
          </a:custGeom>
          <a:ln w="3175">
            <a:solidFill>
              <a:srgbClr val="000000"/>
            </a:solidFill>
          </a:ln>
        </p:spPr>
        <p:txBody>
          <a:bodyPr wrap="square" lIns="0" tIns="0" rIns="0" bIns="0" rtlCol="0"/>
          <a:lstStyle/>
          <a:p>
            <a:endParaRPr/>
          </a:p>
        </p:txBody>
      </p:sp>
      <p:sp>
        <p:nvSpPr>
          <p:cNvPr id="539" name="object 539"/>
          <p:cNvSpPr/>
          <p:nvPr/>
        </p:nvSpPr>
        <p:spPr>
          <a:xfrm>
            <a:off x="1818894" y="3425190"/>
            <a:ext cx="109855" cy="110489"/>
          </a:xfrm>
          <a:custGeom>
            <a:avLst/>
            <a:gdLst/>
            <a:ahLst/>
            <a:cxnLst/>
            <a:rect l="l" t="t" r="r" b="b"/>
            <a:pathLst>
              <a:path w="109855" h="110489">
                <a:moveTo>
                  <a:pt x="0" y="110489"/>
                </a:moveTo>
                <a:lnTo>
                  <a:pt x="109728" y="0"/>
                </a:lnTo>
              </a:path>
            </a:pathLst>
          </a:custGeom>
          <a:ln w="3175">
            <a:solidFill>
              <a:srgbClr val="000000"/>
            </a:solidFill>
          </a:ln>
        </p:spPr>
        <p:txBody>
          <a:bodyPr wrap="square" lIns="0" tIns="0" rIns="0" bIns="0" rtlCol="0"/>
          <a:lstStyle/>
          <a:p>
            <a:endParaRPr/>
          </a:p>
        </p:txBody>
      </p:sp>
      <p:sp>
        <p:nvSpPr>
          <p:cNvPr id="540" name="object 540"/>
          <p:cNvSpPr/>
          <p:nvPr/>
        </p:nvSpPr>
        <p:spPr>
          <a:xfrm>
            <a:off x="1839467" y="3410711"/>
            <a:ext cx="121285" cy="121285"/>
          </a:xfrm>
          <a:custGeom>
            <a:avLst/>
            <a:gdLst/>
            <a:ahLst/>
            <a:cxnLst/>
            <a:rect l="l" t="t" r="r" b="b"/>
            <a:pathLst>
              <a:path w="121285" h="121285">
                <a:moveTo>
                  <a:pt x="0" y="121158"/>
                </a:moveTo>
                <a:lnTo>
                  <a:pt x="121157" y="0"/>
                </a:lnTo>
              </a:path>
            </a:pathLst>
          </a:custGeom>
          <a:ln w="3175">
            <a:solidFill>
              <a:srgbClr val="000000"/>
            </a:solidFill>
          </a:ln>
        </p:spPr>
        <p:txBody>
          <a:bodyPr wrap="square" lIns="0" tIns="0" rIns="0" bIns="0" rtlCol="0"/>
          <a:lstStyle/>
          <a:p>
            <a:endParaRPr/>
          </a:p>
        </p:txBody>
      </p:sp>
      <p:sp>
        <p:nvSpPr>
          <p:cNvPr id="541" name="object 541"/>
          <p:cNvSpPr/>
          <p:nvPr/>
        </p:nvSpPr>
        <p:spPr>
          <a:xfrm>
            <a:off x="1861566" y="3388614"/>
            <a:ext cx="139065" cy="139700"/>
          </a:xfrm>
          <a:custGeom>
            <a:avLst/>
            <a:gdLst/>
            <a:ahLst/>
            <a:cxnLst/>
            <a:rect l="l" t="t" r="r" b="b"/>
            <a:pathLst>
              <a:path w="139064" h="139700">
                <a:moveTo>
                  <a:pt x="0" y="139445"/>
                </a:moveTo>
                <a:lnTo>
                  <a:pt x="138683" y="0"/>
                </a:lnTo>
              </a:path>
            </a:pathLst>
          </a:custGeom>
          <a:ln w="3175">
            <a:solidFill>
              <a:srgbClr val="000000"/>
            </a:solidFill>
          </a:ln>
        </p:spPr>
        <p:txBody>
          <a:bodyPr wrap="square" lIns="0" tIns="0" rIns="0" bIns="0" rtlCol="0"/>
          <a:lstStyle/>
          <a:p>
            <a:endParaRPr/>
          </a:p>
        </p:txBody>
      </p:sp>
      <p:sp>
        <p:nvSpPr>
          <p:cNvPr id="542" name="object 542"/>
          <p:cNvSpPr/>
          <p:nvPr/>
        </p:nvSpPr>
        <p:spPr>
          <a:xfrm>
            <a:off x="2034539" y="3079242"/>
            <a:ext cx="0" cy="78105"/>
          </a:xfrm>
          <a:custGeom>
            <a:avLst/>
            <a:gdLst/>
            <a:ahLst/>
            <a:cxnLst/>
            <a:rect l="l" t="t" r="r" b="b"/>
            <a:pathLst>
              <a:path h="78105">
                <a:moveTo>
                  <a:pt x="0" y="0"/>
                </a:moveTo>
                <a:lnTo>
                  <a:pt x="0" y="77724"/>
                </a:lnTo>
              </a:path>
            </a:pathLst>
          </a:custGeom>
          <a:ln w="3175">
            <a:solidFill>
              <a:srgbClr val="000000"/>
            </a:solidFill>
          </a:ln>
        </p:spPr>
        <p:txBody>
          <a:bodyPr wrap="square" lIns="0" tIns="0" rIns="0" bIns="0" rtlCol="0"/>
          <a:lstStyle/>
          <a:p>
            <a:endParaRPr/>
          </a:p>
        </p:txBody>
      </p:sp>
      <p:sp>
        <p:nvSpPr>
          <p:cNvPr id="543" name="object 543"/>
          <p:cNvSpPr/>
          <p:nvPr/>
        </p:nvSpPr>
        <p:spPr>
          <a:xfrm>
            <a:off x="2034539" y="3079242"/>
            <a:ext cx="12700" cy="12700"/>
          </a:xfrm>
          <a:custGeom>
            <a:avLst/>
            <a:gdLst/>
            <a:ahLst/>
            <a:cxnLst/>
            <a:rect l="l" t="t" r="r" b="b"/>
            <a:pathLst>
              <a:path w="12700" h="12700">
                <a:moveTo>
                  <a:pt x="0" y="12191"/>
                </a:moveTo>
                <a:lnTo>
                  <a:pt x="12192" y="0"/>
                </a:lnTo>
              </a:path>
            </a:pathLst>
          </a:custGeom>
          <a:ln w="3175">
            <a:solidFill>
              <a:srgbClr val="000000"/>
            </a:solidFill>
          </a:ln>
        </p:spPr>
        <p:txBody>
          <a:bodyPr wrap="square" lIns="0" tIns="0" rIns="0" bIns="0" rtlCol="0"/>
          <a:lstStyle/>
          <a:p>
            <a:endParaRPr/>
          </a:p>
        </p:txBody>
      </p:sp>
      <p:sp>
        <p:nvSpPr>
          <p:cNvPr id="544" name="object 544"/>
          <p:cNvSpPr/>
          <p:nvPr/>
        </p:nvSpPr>
        <p:spPr>
          <a:xfrm>
            <a:off x="2034539" y="3079242"/>
            <a:ext cx="30480" cy="29845"/>
          </a:xfrm>
          <a:custGeom>
            <a:avLst/>
            <a:gdLst/>
            <a:ahLst/>
            <a:cxnLst/>
            <a:rect l="l" t="t" r="r" b="b"/>
            <a:pathLst>
              <a:path w="30480" h="29844">
                <a:moveTo>
                  <a:pt x="0" y="29717"/>
                </a:moveTo>
                <a:lnTo>
                  <a:pt x="30480" y="0"/>
                </a:lnTo>
              </a:path>
            </a:pathLst>
          </a:custGeom>
          <a:ln w="3175">
            <a:solidFill>
              <a:srgbClr val="000000"/>
            </a:solidFill>
          </a:ln>
        </p:spPr>
        <p:txBody>
          <a:bodyPr wrap="square" lIns="0" tIns="0" rIns="0" bIns="0" rtlCol="0"/>
          <a:lstStyle/>
          <a:p>
            <a:endParaRPr/>
          </a:p>
        </p:txBody>
      </p:sp>
      <p:sp>
        <p:nvSpPr>
          <p:cNvPr id="545" name="object 545"/>
          <p:cNvSpPr/>
          <p:nvPr/>
        </p:nvSpPr>
        <p:spPr>
          <a:xfrm>
            <a:off x="2034539" y="3079242"/>
            <a:ext cx="48260" cy="47625"/>
          </a:xfrm>
          <a:custGeom>
            <a:avLst/>
            <a:gdLst/>
            <a:ahLst/>
            <a:cxnLst/>
            <a:rect l="l" t="t" r="r" b="b"/>
            <a:pathLst>
              <a:path w="48260" h="47625">
                <a:moveTo>
                  <a:pt x="0" y="47243"/>
                </a:moveTo>
                <a:lnTo>
                  <a:pt x="48006" y="0"/>
                </a:lnTo>
              </a:path>
            </a:pathLst>
          </a:custGeom>
          <a:ln w="3175">
            <a:solidFill>
              <a:srgbClr val="000000"/>
            </a:solidFill>
          </a:ln>
        </p:spPr>
        <p:txBody>
          <a:bodyPr wrap="square" lIns="0" tIns="0" rIns="0" bIns="0" rtlCol="0"/>
          <a:lstStyle/>
          <a:p>
            <a:endParaRPr/>
          </a:p>
        </p:txBody>
      </p:sp>
      <p:sp>
        <p:nvSpPr>
          <p:cNvPr id="546" name="object 546"/>
          <p:cNvSpPr/>
          <p:nvPr/>
        </p:nvSpPr>
        <p:spPr>
          <a:xfrm>
            <a:off x="2034539" y="3079242"/>
            <a:ext cx="64769" cy="64769"/>
          </a:xfrm>
          <a:custGeom>
            <a:avLst/>
            <a:gdLst/>
            <a:ahLst/>
            <a:cxnLst/>
            <a:rect l="l" t="t" r="r" b="b"/>
            <a:pathLst>
              <a:path w="64769" h="64769">
                <a:moveTo>
                  <a:pt x="0" y="64769"/>
                </a:moveTo>
                <a:lnTo>
                  <a:pt x="64770" y="0"/>
                </a:lnTo>
              </a:path>
            </a:pathLst>
          </a:custGeom>
          <a:ln w="3175">
            <a:solidFill>
              <a:srgbClr val="000000"/>
            </a:solidFill>
          </a:ln>
        </p:spPr>
        <p:txBody>
          <a:bodyPr wrap="square" lIns="0" tIns="0" rIns="0" bIns="0" rtlCol="0"/>
          <a:lstStyle/>
          <a:p>
            <a:endParaRPr/>
          </a:p>
        </p:txBody>
      </p:sp>
      <p:sp>
        <p:nvSpPr>
          <p:cNvPr id="547" name="object 547"/>
          <p:cNvSpPr/>
          <p:nvPr/>
        </p:nvSpPr>
        <p:spPr>
          <a:xfrm>
            <a:off x="2039111"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548" name="object 548"/>
          <p:cNvSpPr/>
          <p:nvPr/>
        </p:nvSpPr>
        <p:spPr>
          <a:xfrm>
            <a:off x="2056638" y="3079242"/>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549" name="object 549"/>
          <p:cNvSpPr/>
          <p:nvPr/>
        </p:nvSpPr>
        <p:spPr>
          <a:xfrm>
            <a:off x="2074164"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550" name="object 550"/>
          <p:cNvSpPr/>
          <p:nvPr/>
        </p:nvSpPr>
        <p:spPr>
          <a:xfrm>
            <a:off x="2091689" y="3079242"/>
            <a:ext cx="78105" cy="78105"/>
          </a:xfrm>
          <a:custGeom>
            <a:avLst/>
            <a:gdLst/>
            <a:ahLst/>
            <a:cxnLst/>
            <a:rect l="l" t="t" r="r" b="b"/>
            <a:pathLst>
              <a:path w="78105" h="78105">
                <a:moveTo>
                  <a:pt x="0" y="77724"/>
                </a:moveTo>
                <a:lnTo>
                  <a:pt x="77724" y="0"/>
                </a:lnTo>
              </a:path>
            </a:pathLst>
          </a:custGeom>
          <a:ln w="3175">
            <a:solidFill>
              <a:srgbClr val="000000"/>
            </a:solidFill>
          </a:ln>
        </p:spPr>
        <p:txBody>
          <a:bodyPr wrap="square" lIns="0" tIns="0" rIns="0" bIns="0" rtlCol="0"/>
          <a:lstStyle/>
          <a:p>
            <a:endParaRPr/>
          </a:p>
        </p:txBody>
      </p:sp>
      <p:sp>
        <p:nvSpPr>
          <p:cNvPr id="551" name="object 551"/>
          <p:cNvSpPr/>
          <p:nvPr/>
        </p:nvSpPr>
        <p:spPr>
          <a:xfrm>
            <a:off x="2109216" y="3079242"/>
            <a:ext cx="78105" cy="78105"/>
          </a:xfrm>
          <a:custGeom>
            <a:avLst/>
            <a:gdLst/>
            <a:ahLst/>
            <a:cxnLst/>
            <a:rect l="l" t="t" r="r" b="b"/>
            <a:pathLst>
              <a:path w="78105" h="78105">
                <a:moveTo>
                  <a:pt x="0" y="77724"/>
                </a:moveTo>
                <a:lnTo>
                  <a:pt x="77723" y="0"/>
                </a:lnTo>
              </a:path>
            </a:pathLst>
          </a:custGeom>
          <a:ln w="3175">
            <a:solidFill>
              <a:srgbClr val="000000"/>
            </a:solidFill>
          </a:ln>
        </p:spPr>
        <p:txBody>
          <a:bodyPr wrap="square" lIns="0" tIns="0" rIns="0" bIns="0" rtlCol="0"/>
          <a:lstStyle/>
          <a:p>
            <a:endParaRPr/>
          </a:p>
        </p:txBody>
      </p:sp>
      <p:sp>
        <p:nvSpPr>
          <p:cNvPr id="552" name="object 552"/>
          <p:cNvSpPr/>
          <p:nvPr/>
        </p:nvSpPr>
        <p:spPr>
          <a:xfrm>
            <a:off x="2034539" y="3156966"/>
            <a:ext cx="5080" cy="5080"/>
          </a:xfrm>
          <a:custGeom>
            <a:avLst/>
            <a:gdLst/>
            <a:ahLst/>
            <a:cxnLst/>
            <a:rect l="l" t="t" r="r" b="b"/>
            <a:pathLst>
              <a:path w="5080" h="5080">
                <a:moveTo>
                  <a:pt x="0" y="4572"/>
                </a:moveTo>
                <a:lnTo>
                  <a:pt x="4572" y="0"/>
                </a:lnTo>
              </a:path>
            </a:pathLst>
          </a:custGeom>
          <a:ln w="3175">
            <a:solidFill>
              <a:srgbClr val="000000"/>
            </a:solidFill>
          </a:ln>
        </p:spPr>
        <p:txBody>
          <a:bodyPr wrap="square" lIns="0" tIns="0" rIns="0" bIns="0" rtlCol="0"/>
          <a:lstStyle/>
          <a:p>
            <a:endParaRPr/>
          </a:p>
        </p:txBody>
      </p:sp>
      <p:sp>
        <p:nvSpPr>
          <p:cNvPr id="553" name="object 553"/>
          <p:cNvSpPr/>
          <p:nvPr/>
        </p:nvSpPr>
        <p:spPr>
          <a:xfrm>
            <a:off x="2034539" y="3156966"/>
            <a:ext cx="22225" cy="22225"/>
          </a:xfrm>
          <a:custGeom>
            <a:avLst/>
            <a:gdLst/>
            <a:ahLst/>
            <a:cxnLst/>
            <a:rect l="l" t="t" r="r" b="b"/>
            <a:pathLst>
              <a:path w="22225" h="22225">
                <a:moveTo>
                  <a:pt x="0" y="22098"/>
                </a:moveTo>
                <a:lnTo>
                  <a:pt x="22098" y="0"/>
                </a:lnTo>
              </a:path>
            </a:pathLst>
          </a:custGeom>
          <a:ln w="3175">
            <a:solidFill>
              <a:srgbClr val="000000"/>
            </a:solidFill>
          </a:ln>
        </p:spPr>
        <p:txBody>
          <a:bodyPr wrap="square" lIns="0" tIns="0" rIns="0" bIns="0" rtlCol="0"/>
          <a:lstStyle/>
          <a:p>
            <a:endParaRPr/>
          </a:p>
        </p:txBody>
      </p:sp>
      <p:sp>
        <p:nvSpPr>
          <p:cNvPr id="554" name="object 554"/>
          <p:cNvSpPr/>
          <p:nvPr/>
        </p:nvSpPr>
        <p:spPr>
          <a:xfrm>
            <a:off x="2034539" y="3156966"/>
            <a:ext cx="40005" cy="40005"/>
          </a:xfrm>
          <a:custGeom>
            <a:avLst/>
            <a:gdLst/>
            <a:ahLst/>
            <a:cxnLst/>
            <a:rect l="l" t="t" r="r" b="b"/>
            <a:pathLst>
              <a:path w="40005" h="40005">
                <a:moveTo>
                  <a:pt x="0" y="39624"/>
                </a:moveTo>
                <a:lnTo>
                  <a:pt x="39624" y="0"/>
                </a:lnTo>
              </a:path>
            </a:pathLst>
          </a:custGeom>
          <a:ln w="3175">
            <a:solidFill>
              <a:srgbClr val="000000"/>
            </a:solidFill>
          </a:ln>
        </p:spPr>
        <p:txBody>
          <a:bodyPr wrap="square" lIns="0" tIns="0" rIns="0" bIns="0" rtlCol="0"/>
          <a:lstStyle/>
          <a:p>
            <a:endParaRPr/>
          </a:p>
        </p:txBody>
      </p:sp>
      <p:sp>
        <p:nvSpPr>
          <p:cNvPr id="555" name="object 555"/>
          <p:cNvSpPr/>
          <p:nvPr/>
        </p:nvSpPr>
        <p:spPr>
          <a:xfrm>
            <a:off x="2034539" y="3156966"/>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556" name="object 556"/>
          <p:cNvSpPr/>
          <p:nvPr/>
        </p:nvSpPr>
        <p:spPr>
          <a:xfrm>
            <a:off x="2034539" y="3156966"/>
            <a:ext cx="74930" cy="74930"/>
          </a:xfrm>
          <a:custGeom>
            <a:avLst/>
            <a:gdLst/>
            <a:ahLst/>
            <a:cxnLst/>
            <a:rect l="l" t="t" r="r" b="b"/>
            <a:pathLst>
              <a:path w="74930" h="74930">
                <a:moveTo>
                  <a:pt x="0" y="74675"/>
                </a:moveTo>
                <a:lnTo>
                  <a:pt x="74676" y="0"/>
                </a:lnTo>
              </a:path>
            </a:pathLst>
          </a:custGeom>
          <a:ln w="3175">
            <a:solidFill>
              <a:srgbClr val="000000"/>
            </a:solidFill>
          </a:ln>
        </p:spPr>
        <p:txBody>
          <a:bodyPr wrap="square" lIns="0" tIns="0" rIns="0" bIns="0" rtlCol="0"/>
          <a:lstStyle/>
          <a:p>
            <a:endParaRPr/>
          </a:p>
        </p:txBody>
      </p:sp>
      <p:sp>
        <p:nvSpPr>
          <p:cNvPr id="557" name="object 557"/>
          <p:cNvSpPr/>
          <p:nvPr/>
        </p:nvSpPr>
        <p:spPr>
          <a:xfrm>
            <a:off x="2034539" y="3171444"/>
            <a:ext cx="78740" cy="78105"/>
          </a:xfrm>
          <a:custGeom>
            <a:avLst/>
            <a:gdLst/>
            <a:ahLst/>
            <a:cxnLst/>
            <a:rect l="l" t="t" r="r" b="b"/>
            <a:pathLst>
              <a:path w="78739" h="78105">
                <a:moveTo>
                  <a:pt x="0" y="77724"/>
                </a:moveTo>
                <a:lnTo>
                  <a:pt x="78486" y="0"/>
                </a:lnTo>
              </a:path>
            </a:pathLst>
          </a:custGeom>
          <a:ln w="3175">
            <a:solidFill>
              <a:srgbClr val="000000"/>
            </a:solidFill>
          </a:ln>
        </p:spPr>
        <p:txBody>
          <a:bodyPr wrap="square" lIns="0" tIns="0" rIns="0" bIns="0" rtlCol="0"/>
          <a:lstStyle/>
          <a:p>
            <a:endParaRPr/>
          </a:p>
        </p:txBody>
      </p:sp>
      <p:sp>
        <p:nvSpPr>
          <p:cNvPr id="558" name="object 558"/>
          <p:cNvSpPr/>
          <p:nvPr/>
        </p:nvSpPr>
        <p:spPr>
          <a:xfrm>
            <a:off x="2034539" y="3188970"/>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559" name="object 559"/>
          <p:cNvSpPr/>
          <p:nvPr/>
        </p:nvSpPr>
        <p:spPr>
          <a:xfrm>
            <a:off x="2034539" y="3206495"/>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560" name="object 560"/>
          <p:cNvSpPr/>
          <p:nvPr/>
        </p:nvSpPr>
        <p:spPr>
          <a:xfrm>
            <a:off x="2034539" y="3224022"/>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561" name="object 561"/>
          <p:cNvSpPr/>
          <p:nvPr/>
        </p:nvSpPr>
        <p:spPr>
          <a:xfrm>
            <a:off x="2034539" y="3241548"/>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562" name="object 562"/>
          <p:cNvSpPr/>
          <p:nvPr/>
        </p:nvSpPr>
        <p:spPr>
          <a:xfrm>
            <a:off x="2034539" y="3259073"/>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563" name="object 563"/>
          <p:cNvSpPr/>
          <p:nvPr/>
        </p:nvSpPr>
        <p:spPr>
          <a:xfrm>
            <a:off x="2034539" y="3276600"/>
            <a:ext cx="78740" cy="78105"/>
          </a:xfrm>
          <a:custGeom>
            <a:avLst/>
            <a:gdLst/>
            <a:ahLst/>
            <a:cxnLst/>
            <a:rect l="l" t="t" r="r" b="b"/>
            <a:pathLst>
              <a:path w="78739" h="78104">
                <a:moveTo>
                  <a:pt x="0" y="77724"/>
                </a:moveTo>
                <a:lnTo>
                  <a:pt x="78486" y="0"/>
                </a:lnTo>
              </a:path>
            </a:pathLst>
          </a:custGeom>
          <a:ln w="3175">
            <a:solidFill>
              <a:srgbClr val="000000"/>
            </a:solidFill>
          </a:ln>
        </p:spPr>
        <p:txBody>
          <a:bodyPr wrap="square" lIns="0" tIns="0" rIns="0" bIns="0" rtlCol="0"/>
          <a:lstStyle/>
          <a:p>
            <a:endParaRPr/>
          </a:p>
        </p:txBody>
      </p:sp>
      <p:sp>
        <p:nvSpPr>
          <p:cNvPr id="564" name="object 564"/>
          <p:cNvSpPr/>
          <p:nvPr/>
        </p:nvSpPr>
        <p:spPr>
          <a:xfrm>
            <a:off x="2052066" y="3293364"/>
            <a:ext cx="60960" cy="60960"/>
          </a:xfrm>
          <a:custGeom>
            <a:avLst/>
            <a:gdLst/>
            <a:ahLst/>
            <a:cxnLst/>
            <a:rect l="l" t="t" r="r" b="b"/>
            <a:pathLst>
              <a:path w="60960" h="60960">
                <a:moveTo>
                  <a:pt x="0" y="60959"/>
                </a:moveTo>
                <a:lnTo>
                  <a:pt x="60959" y="0"/>
                </a:lnTo>
              </a:path>
            </a:pathLst>
          </a:custGeom>
          <a:ln w="3175">
            <a:solidFill>
              <a:srgbClr val="000000"/>
            </a:solidFill>
          </a:ln>
        </p:spPr>
        <p:txBody>
          <a:bodyPr wrap="square" lIns="0" tIns="0" rIns="0" bIns="0" rtlCol="0"/>
          <a:lstStyle/>
          <a:p>
            <a:endParaRPr/>
          </a:p>
        </p:txBody>
      </p:sp>
      <p:sp>
        <p:nvSpPr>
          <p:cNvPr id="565" name="object 565"/>
          <p:cNvSpPr/>
          <p:nvPr/>
        </p:nvSpPr>
        <p:spPr>
          <a:xfrm>
            <a:off x="2069592" y="3310890"/>
            <a:ext cx="43815" cy="43815"/>
          </a:xfrm>
          <a:custGeom>
            <a:avLst/>
            <a:gdLst/>
            <a:ahLst/>
            <a:cxnLst/>
            <a:rect l="l" t="t" r="r" b="b"/>
            <a:pathLst>
              <a:path w="43814" h="43814">
                <a:moveTo>
                  <a:pt x="0" y="43433"/>
                </a:moveTo>
                <a:lnTo>
                  <a:pt x="43433" y="0"/>
                </a:lnTo>
              </a:path>
            </a:pathLst>
          </a:custGeom>
          <a:ln w="3175">
            <a:solidFill>
              <a:srgbClr val="000000"/>
            </a:solidFill>
          </a:ln>
        </p:spPr>
        <p:txBody>
          <a:bodyPr wrap="square" lIns="0" tIns="0" rIns="0" bIns="0" rtlCol="0"/>
          <a:lstStyle/>
          <a:p>
            <a:endParaRPr/>
          </a:p>
        </p:txBody>
      </p:sp>
      <p:sp>
        <p:nvSpPr>
          <p:cNvPr id="566" name="object 566"/>
          <p:cNvSpPr/>
          <p:nvPr/>
        </p:nvSpPr>
        <p:spPr>
          <a:xfrm>
            <a:off x="2087117" y="3329178"/>
            <a:ext cx="26034" cy="25400"/>
          </a:xfrm>
          <a:custGeom>
            <a:avLst/>
            <a:gdLst/>
            <a:ahLst/>
            <a:cxnLst/>
            <a:rect l="l" t="t" r="r" b="b"/>
            <a:pathLst>
              <a:path w="26035" h="25400">
                <a:moveTo>
                  <a:pt x="0" y="25146"/>
                </a:moveTo>
                <a:lnTo>
                  <a:pt x="25907" y="0"/>
                </a:lnTo>
              </a:path>
            </a:pathLst>
          </a:custGeom>
          <a:ln w="3175">
            <a:solidFill>
              <a:srgbClr val="000000"/>
            </a:solidFill>
          </a:ln>
        </p:spPr>
        <p:txBody>
          <a:bodyPr wrap="square" lIns="0" tIns="0" rIns="0" bIns="0" rtlCol="0"/>
          <a:lstStyle/>
          <a:p>
            <a:endParaRPr/>
          </a:p>
        </p:txBody>
      </p:sp>
      <p:sp>
        <p:nvSpPr>
          <p:cNvPr id="567" name="object 567"/>
          <p:cNvSpPr/>
          <p:nvPr/>
        </p:nvSpPr>
        <p:spPr>
          <a:xfrm>
            <a:off x="2104644" y="3346703"/>
            <a:ext cx="8890" cy="7620"/>
          </a:xfrm>
          <a:custGeom>
            <a:avLst/>
            <a:gdLst/>
            <a:ahLst/>
            <a:cxnLst/>
            <a:rect l="l" t="t" r="r" b="b"/>
            <a:pathLst>
              <a:path w="8889" h="7620">
                <a:moveTo>
                  <a:pt x="0" y="7620"/>
                </a:moveTo>
                <a:lnTo>
                  <a:pt x="8381" y="0"/>
                </a:lnTo>
              </a:path>
            </a:pathLst>
          </a:custGeom>
          <a:ln w="3175">
            <a:solidFill>
              <a:srgbClr val="000000"/>
            </a:solidFill>
          </a:ln>
        </p:spPr>
        <p:txBody>
          <a:bodyPr wrap="square" lIns="0" tIns="0" rIns="0" bIns="0" rtlCol="0"/>
          <a:lstStyle/>
          <a:p>
            <a:endParaRPr/>
          </a:p>
        </p:txBody>
      </p:sp>
      <p:sp>
        <p:nvSpPr>
          <p:cNvPr id="568" name="object 568"/>
          <p:cNvSpPr/>
          <p:nvPr/>
        </p:nvSpPr>
        <p:spPr>
          <a:xfrm>
            <a:off x="2034539" y="3354323"/>
            <a:ext cx="0" cy="10795"/>
          </a:xfrm>
          <a:custGeom>
            <a:avLst/>
            <a:gdLst/>
            <a:ahLst/>
            <a:cxnLst/>
            <a:rect l="l" t="t" r="r" b="b"/>
            <a:pathLst>
              <a:path h="10795">
                <a:moveTo>
                  <a:pt x="0" y="0"/>
                </a:moveTo>
                <a:lnTo>
                  <a:pt x="0" y="10668"/>
                </a:lnTo>
              </a:path>
            </a:pathLst>
          </a:custGeom>
          <a:ln w="3175">
            <a:solidFill>
              <a:srgbClr val="000000"/>
            </a:solidFill>
          </a:ln>
        </p:spPr>
        <p:txBody>
          <a:bodyPr wrap="square" lIns="0" tIns="0" rIns="0" bIns="0" rtlCol="0"/>
          <a:lstStyle/>
          <a:p>
            <a:endParaRPr/>
          </a:p>
        </p:txBody>
      </p:sp>
      <p:sp>
        <p:nvSpPr>
          <p:cNvPr id="569" name="object 569"/>
          <p:cNvSpPr/>
          <p:nvPr/>
        </p:nvSpPr>
        <p:spPr>
          <a:xfrm>
            <a:off x="1190244" y="3028188"/>
            <a:ext cx="67310" cy="67945"/>
          </a:xfrm>
          <a:custGeom>
            <a:avLst/>
            <a:gdLst/>
            <a:ahLst/>
            <a:cxnLst/>
            <a:rect l="l" t="t" r="r" b="b"/>
            <a:pathLst>
              <a:path w="67309" h="67944">
                <a:moveTo>
                  <a:pt x="0" y="67817"/>
                </a:moveTo>
                <a:lnTo>
                  <a:pt x="67056" y="0"/>
                </a:lnTo>
              </a:path>
            </a:pathLst>
          </a:custGeom>
          <a:ln w="3175">
            <a:solidFill>
              <a:srgbClr val="000000"/>
            </a:solidFill>
          </a:ln>
        </p:spPr>
        <p:txBody>
          <a:bodyPr wrap="square" lIns="0" tIns="0" rIns="0" bIns="0" rtlCol="0"/>
          <a:lstStyle/>
          <a:p>
            <a:endParaRPr/>
          </a:p>
        </p:txBody>
      </p:sp>
      <p:sp>
        <p:nvSpPr>
          <p:cNvPr id="570" name="object 570"/>
          <p:cNvSpPr/>
          <p:nvPr/>
        </p:nvSpPr>
        <p:spPr>
          <a:xfrm>
            <a:off x="1193291" y="3043427"/>
            <a:ext cx="66675" cy="66675"/>
          </a:xfrm>
          <a:custGeom>
            <a:avLst/>
            <a:gdLst/>
            <a:ahLst/>
            <a:cxnLst/>
            <a:rect l="l" t="t" r="r" b="b"/>
            <a:pathLst>
              <a:path w="66675" h="66675">
                <a:moveTo>
                  <a:pt x="0" y="66294"/>
                </a:moveTo>
                <a:lnTo>
                  <a:pt x="66294" y="0"/>
                </a:lnTo>
              </a:path>
            </a:pathLst>
          </a:custGeom>
          <a:ln w="3175">
            <a:solidFill>
              <a:srgbClr val="000000"/>
            </a:solidFill>
          </a:ln>
        </p:spPr>
        <p:txBody>
          <a:bodyPr wrap="square" lIns="0" tIns="0" rIns="0" bIns="0" rtlCol="0"/>
          <a:lstStyle/>
          <a:p>
            <a:endParaRPr/>
          </a:p>
        </p:txBody>
      </p:sp>
      <p:sp>
        <p:nvSpPr>
          <p:cNvPr id="571" name="object 571"/>
          <p:cNvSpPr/>
          <p:nvPr/>
        </p:nvSpPr>
        <p:spPr>
          <a:xfrm>
            <a:off x="1197102" y="3058667"/>
            <a:ext cx="64769" cy="66040"/>
          </a:xfrm>
          <a:custGeom>
            <a:avLst/>
            <a:gdLst/>
            <a:ahLst/>
            <a:cxnLst/>
            <a:rect l="l" t="t" r="r" b="b"/>
            <a:pathLst>
              <a:path w="64769" h="66039">
                <a:moveTo>
                  <a:pt x="0" y="65531"/>
                </a:moveTo>
                <a:lnTo>
                  <a:pt x="64769" y="0"/>
                </a:lnTo>
              </a:path>
            </a:pathLst>
          </a:custGeom>
          <a:ln w="3175">
            <a:solidFill>
              <a:srgbClr val="000000"/>
            </a:solidFill>
          </a:ln>
        </p:spPr>
        <p:txBody>
          <a:bodyPr wrap="square" lIns="0" tIns="0" rIns="0" bIns="0" rtlCol="0"/>
          <a:lstStyle/>
          <a:p>
            <a:endParaRPr/>
          </a:p>
        </p:txBody>
      </p:sp>
      <p:sp>
        <p:nvSpPr>
          <p:cNvPr id="572" name="object 572"/>
          <p:cNvSpPr/>
          <p:nvPr/>
        </p:nvSpPr>
        <p:spPr>
          <a:xfrm>
            <a:off x="1200911" y="3073907"/>
            <a:ext cx="64135" cy="64135"/>
          </a:xfrm>
          <a:custGeom>
            <a:avLst/>
            <a:gdLst/>
            <a:ahLst/>
            <a:cxnLst/>
            <a:rect l="l" t="t" r="r" b="b"/>
            <a:pathLst>
              <a:path w="64134" h="64135">
                <a:moveTo>
                  <a:pt x="0" y="64008"/>
                </a:moveTo>
                <a:lnTo>
                  <a:pt x="64007" y="0"/>
                </a:lnTo>
              </a:path>
            </a:pathLst>
          </a:custGeom>
          <a:ln w="3175">
            <a:solidFill>
              <a:srgbClr val="000000"/>
            </a:solidFill>
          </a:ln>
        </p:spPr>
        <p:txBody>
          <a:bodyPr wrap="square" lIns="0" tIns="0" rIns="0" bIns="0" rtlCol="0"/>
          <a:lstStyle/>
          <a:p>
            <a:endParaRPr/>
          </a:p>
        </p:txBody>
      </p:sp>
      <p:sp>
        <p:nvSpPr>
          <p:cNvPr id="573" name="object 573"/>
          <p:cNvSpPr/>
          <p:nvPr/>
        </p:nvSpPr>
        <p:spPr>
          <a:xfrm>
            <a:off x="1204722" y="3087623"/>
            <a:ext cx="63500" cy="63500"/>
          </a:xfrm>
          <a:custGeom>
            <a:avLst/>
            <a:gdLst/>
            <a:ahLst/>
            <a:cxnLst/>
            <a:rect l="l" t="t" r="r" b="b"/>
            <a:pathLst>
              <a:path w="63500" h="63500">
                <a:moveTo>
                  <a:pt x="0" y="63246"/>
                </a:moveTo>
                <a:lnTo>
                  <a:pt x="63246" y="0"/>
                </a:lnTo>
              </a:path>
            </a:pathLst>
          </a:custGeom>
          <a:ln w="3175">
            <a:solidFill>
              <a:srgbClr val="000000"/>
            </a:solidFill>
          </a:ln>
        </p:spPr>
        <p:txBody>
          <a:bodyPr wrap="square" lIns="0" tIns="0" rIns="0" bIns="0" rtlCol="0"/>
          <a:lstStyle/>
          <a:p>
            <a:endParaRPr/>
          </a:p>
        </p:txBody>
      </p:sp>
      <p:sp>
        <p:nvSpPr>
          <p:cNvPr id="574" name="object 574"/>
          <p:cNvSpPr/>
          <p:nvPr/>
        </p:nvSpPr>
        <p:spPr>
          <a:xfrm>
            <a:off x="1209294" y="3102101"/>
            <a:ext cx="62865" cy="62230"/>
          </a:xfrm>
          <a:custGeom>
            <a:avLst/>
            <a:gdLst/>
            <a:ahLst/>
            <a:cxnLst/>
            <a:rect l="l" t="t" r="r" b="b"/>
            <a:pathLst>
              <a:path w="62865" h="62230">
                <a:moveTo>
                  <a:pt x="0" y="61722"/>
                </a:moveTo>
                <a:lnTo>
                  <a:pt x="62484" y="0"/>
                </a:lnTo>
              </a:path>
            </a:pathLst>
          </a:custGeom>
          <a:ln w="3175">
            <a:solidFill>
              <a:srgbClr val="000000"/>
            </a:solidFill>
          </a:ln>
        </p:spPr>
        <p:txBody>
          <a:bodyPr wrap="square" lIns="0" tIns="0" rIns="0" bIns="0" rtlCol="0"/>
          <a:lstStyle/>
          <a:p>
            <a:endParaRPr/>
          </a:p>
        </p:txBody>
      </p:sp>
      <p:sp>
        <p:nvSpPr>
          <p:cNvPr id="575" name="object 575"/>
          <p:cNvSpPr/>
          <p:nvPr/>
        </p:nvSpPr>
        <p:spPr>
          <a:xfrm>
            <a:off x="1213866" y="3115055"/>
            <a:ext cx="62230" cy="62230"/>
          </a:xfrm>
          <a:custGeom>
            <a:avLst/>
            <a:gdLst/>
            <a:ahLst/>
            <a:cxnLst/>
            <a:rect l="l" t="t" r="r" b="b"/>
            <a:pathLst>
              <a:path w="62230" h="62230">
                <a:moveTo>
                  <a:pt x="0" y="61722"/>
                </a:moveTo>
                <a:lnTo>
                  <a:pt x="61721" y="0"/>
                </a:lnTo>
              </a:path>
            </a:pathLst>
          </a:custGeom>
          <a:ln w="3175">
            <a:solidFill>
              <a:srgbClr val="000000"/>
            </a:solidFill>
          </a:ln>
        </p:spPr>
        <p:txBody>
          <a:bodyPr wrap="square" lIns="0" tIns="0" rIns="0" bIns="0" rtlCol="0"/>
          <a:lstStyle/>
          <a:p>
            <a:endParaRPr/>
          </a:p>
        </p:txBody>
      </p:sp>
      <p:sp>
        <p:nvSpPr>
          <p:cNvPr id="576" name="object 576"/>
          <p:cNvSpPr/>
          <p:nvPr/>
        </p:nvSpPr>
        <p:spPr>
          <a:xfrm>
            <a:off x="1219200" y="3128772"/>
            <a:ext cx="60960" cy="60960"/>
          </a:xfrm>
          <a:custGeom>
            <a:avLst/>
            <a:gdLst/>
            <a:ahLst/>
            <a:cxnLst/>
            <a:rect l="l" t="t" r="r" b="b"/>
            <a:pathLst>
              <a:path w="60959" h="60960">
                <a:moveTo>
                  <a:pt x="0" y="60959"/>
                </a:moveTo>
                <a:lnTo>
                  <a:pt x="60959" y="0"/>
                </a:lnTo>
              </a:path>
            </a:pathLst>
          </a:custGeom>
          <a:ln w="3175">
            <a:solidFill>
              <a:srgbClr val="000000"/>
            </a:solidFill>
          </a:ln>
        </p:spPr>
        <p:txBody>
          <a:bodyPr wrap="square" lIns="0" tIns="0" rIns="0" bIns="0" rtlCol="0"/>
          <a:lstStyle/>
          <a:p>
            <a:endParaRPr/>
          </a:p>
        </p:txBody>
      </p:sp>
      <p:sp>
        <p:nvSpPr>
          <p:cNvPr id="577" name="object 577"/>
          <p:cNvSpPr/>
          <p:nvPr/>
        </p:nvSpPr>
        <p:spPr>
          <a:xfrm>
            <a:off x="1224533" y="3141726"/>
            <a:ext cx="59690" cy="60325"/>
          </a:xfrm>
          <a:custGeom>
            <a:avLst/>
            <a:gdLst/>
            <a:ahLst/>
            <a:cxnLst/>
            <a:rect l="l" t="t" r="r" b="b"/>
            <a:pathLst>
              <a:path w="59690" h="60325">
                <a:moveTo>
                  <a:pt x="0" y="60198"/>
                </a:moveTo>
                <a:lnTo>
                  <a:pt x="59435" y="0"/>
                </a:lnTo>
              </a:path>
            </a:pathLst>
          </a:custGeom>
          <a:ln w="3175">
            <a:solidFill>
              <a:srgbClr val="000000"/>
            </a:solidFill>
          </a:ln>
        </p:spPr>
        <p:txBody>
          <a:bodyPr wrap="square" lIns="0" tIns="0" rIns="0" bIns="0" rtlCol="0"/>
          <a:lstStyle/>
          <a:p>
            <a:endParaRPr/>
          </a:p>
        </p:txBody>
      </p:sp>
      <p:sp>
        <p:nvSpPr>
          <p:cNvPr id="578" name="object 578"/>
          <p:cNvSpPr/>
          <p:nvPr/>
        </p:nvSpPr>
        <p:spPr>
          <a:xfrm>
            <a:off x="1229867" y="3154679"/>
            <a:ext cx="59690" cy="59690"/>
          </a:xfrm>
          <a:custGeom>
            <a:avLst/>
            <a:gdLst/>
            <a:ahLst/>
            <a:cxnLst/>
            <a:rect l="l" t="t" r="r" b="b"/>
            <a:pathLst>
              <a:path w="59690" h="59689">
                <a:moveTo>
                  <a:pt x="0" y="59436"/>
                </a:moveTo>
                <a:lnTo>
                  <a:pt x="59435" y="0"/>
                </a:lnTo>
              </a:path>
            </a:pathLst>
          </a:custGeom>
          <a:ln w="3175">
            <a:solidFill>
              <a:srgbClr val="000000"/>
            </a:solidFill>
          </a:ln>
        </p:spPr>
        <p:txBody>
          <a:bodyPr wrap="square" lIns="0" tIns="0" rIns="0" bIns="0" rtlCol="0"/>
          <a:lstStyle/>
          <a:p>
            <a:endParaRPr/>
          </a:p>
        </p:txBody>
      </p:sp>
      <p:sp>
        <p:nvSpPr>
          <p:cNvPr id="579" name="object 579"/>
          <p:cNvSpPr/>
          <p:nvPr/>
        </p:nvSpPr>
        <p:spPr>
          <a:xfrm>
            <a:off x="1235202" y="3166872"/>
            <a:ext cx="59055" cy="59055"/>
          </a:xfrm>
          <a:custGeom>
            <a:avLst/>
            <a:gdLst/>
            <a:ahLst/>
            <a:cxnLst/>
            <a:rect l="l" t="t" r="r" b="b"/>
            <a:pathLst>
              <a:path w="59055" h="59055">
                <a:moveTo>
                  <a:pt x="0" y="58674"/>
                </a:moveTo>
                <a:lnTo>
                  <a:pt x="58673" y="0"/>
                </a:lnTo>
              </a:path>
            </a:pathLst>
          </a:custGeom>
          <a:ln w="3175">
            <a:solidFill>
              <a:srgbClr val="000000"/>
            </a:solidFill>
          </a:ln>
        </p:spPr>
        <p:txBody>
          <a:bodyPr wrap="square" lIns="0" tIns="0" rIns="0" bIns="0" rtlCol="0"/>
          <a:lstStyle/>
          <a:p>
            <a:endParaRPr/>
          </a:p>
        </p:txBody>
      </p:sp>
      <p:sp>
        <p:nvSpPr>
          <p:cNvPr id="580" name="object 580"/>
          <p:cNvSpPr/>
          <p:nvPr/>
        </p:nvSpPr>
        <p:spPr>
          <a:xfrm>
            <a:off x="1241297" y="3179064"/>
            <a:ext cx="58419" cy="58419"/>
          </a:xfrm>
          <a:custGeom>
            <a:avLst/>
            <a:gdLst/>
            <a:ahLst/>
            <a:cxnLst/>
            <a:rect l="l" t="t" r="r" b="b"/>
            <a:pathLst>
              <a:path w="58419" h="58419">
                <a:moveTo>
                  <a:pt x="0" y="57911"/>
                </a:moveTo>
                <a:lnTo>
                  <a:pt x="57912" y="0"/>
                </a:lnTo>
              </a:path>
            </a:pathLst>
          </a:custGeom>
          <a:ln w="3175">
            <a:solidFill>
              <a:srgbClr val="000000"/>
            </a:solidFill>
          </a:ln>
        </p:spPr>
        <p:txBody>
          <a:bodyPr wrap="square" lIns="0" tIns="0" rIns="0" bIns="0" rtlCol="0"/>
          <a:lstStyle/>
          <a:p>
            <a:endParaRPr/>
          </a:p>
        </p:txBody>
      </p:sp>
      <p:sp>
        <p:nvSpPr>
          <p:cNvPr id="581" name="object 581"/>
          <p:cNvSpPr/>
          <p:nvPr/>
        </p:nvSpPr>
        <p:spPr>
          <a:xfrm>
            <a:off x="1247394" y="3190494"/>
            <a:ext cx="58419" cy="58419"/>
          </a:xfrm>
          <a:custGeom>
            <a:avLst/>
            <a:gdLst/>
            <a:ahLst/>
            <a:cxnLst/>
            <a:rect l="l" t="t" r="r" b="b"/>
            <a:pathLst>
              <a:path w="58419" h="58419">
                <a:moveTo>
                  <a:pt x="0" y="57911"/>
                </a:moveTo>
                <a:lnTo>
                  <a:pt x="57912" y="0"/>
                </a:lnTo>
              </a:path>
            </a:pathLst>
          </a:custGeom>
          <a:ln w="3175">
            <a:solidFill>
              <a:srgbClr val="000000"/>
            </a:solidFill>
          </a:ln>
        </p:spPr>
        <p:txBody>
          <a:bodyPr wrap="square" lIns="0" tIns="0" rIns="0" bIns="0" rtlCol="0"/>
          <a:lstStyle/>
          <a:p>
            <a:endParaRPr/>
          </a:p>
        </p:txBody>
      </p:sp>
      <p:sp>
        <p:nvSpPr>
          <p:cNvPr id="582" name="object 582"/>
          <p:cNvSpPr/>
          <p:nvPr/>
        </p:nvSpPr>
        <p:spPr>
          <a:xfrm>
            <a:off x="1254252" y="3202685"/>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583" name="object 583"/>
          <p:cNvSpPr/>
          <p:nvPr/>
        </p:nvSpPr>
        <p:spPr>
          <a:xfrm>
            <a:off x="1260347" y="3214116"/>
            <a:ext cx="57150" cy="56515"/>
          </a:xfrm>
          <a:custGeom>
            <a:avLst/>
            <a:gdLst/>
            <a:ahLst/>
            <a:cxnLst/>
            <a:rect l="l" t="t" r="r" b="b"/>
            <a:pathLst>
              <a:path w="57150" h="56514">
                <a:moveTo>
                  <a:pt x="0" y="56387"/>
                </a:moveTo>
                <a:lnTo>
                  <a:pt x="57150" y="0"/>
                </a:lnTo>
              </a:path>
            </a:pathLst>
          </a:custGeom>
          <a:ln w="3175">
            <a:solidFill>
              <a:srgbClr val="000000"/>
            </a:solidFill>
          </a:ln>
        </p:spPr>
        <p:txBody>
          <a:bodyPr wrap="square" lIns="0" tIns="0" rIns="0" bIns="0" rtlCol="0"/>
          <a:lstStyle/>
          <a:p>
            <a:endParaRPr/>
          </a:p>
        </p:txBody>
      </p:sp>
      <p:sp>
        <p:nvSpPr>
          <p:cNvPr id="584" name="object 584"/>
          <p:cNvSpPr/>
          <p:nvPr/>
        </p:nvSpPr>
        <p:spPr>
          <a:xfrm>
            <a:off x="1267205" y="3224783"/>
            <a:ext cx="56515" cy="56515"/>
          </a:xfrm>
          <a:custGeom>
            <a:avLst/>
            <a:gdLst/>
            <a:ahLst/>
            <a:cxnLst/>
            <a:rect l="l" t="t" r="r" b="b"/>
            <a:pathLst>
              <a:path w="56515" h="56514">
                <a:moveTo>
                  <a:pt x="0" y="56388"/>
                </a:moveTo>
                <a:lnTo>
                  <a:pt x="56387" y="0"/>
                </a:lnTo>
              </a:path>
            </a:pathLst>
          </a:custGeom>
          <a:ln w="3175">
            <a:solidFill>
              <a:srgbClr val="000000"/>
            </a:solidFill>
          </a:ln>
        </p:spPr>
        <p:txBody>
          <a:bodyPr wrap="square" lIns="0" tIns="0" rIns="0" bIns="0" rtlCol="0"/>
          <a:lstStyle/>
          <a:p>
            <a:endParaRPr/>
          </a:p>
        </p:txBody>
      </p:sp>
      <p:sp>
        <p:nvSpPr>
          <p:cNvPr id="585" name="object 585"/>
          <p:cNvSpPr/>
          <p:nvPr/>
        </p:nvSpPr>
        <p:spPr>
          <a:xfrm>
            <a:off x="1274063" y="3235451"/>
            <a:ext cx="56515" cy="56515"/>
          </a:xfrm>
          <a:custGeom>
            <a:avLst/>
            <a:gdLst/>
            <a:ahLst/>
            <a:cxnLst/>
            <a:rect l="l" t="t" r="r" b="b"/>
            <a:pathLst>
              <a:path w="56515" h="56514">
                <a:moveTo>
                  <a:pt x="0" y="56388"/>
                </a:moveTo>
                <a:lnTo>
                  <a:pt x="56388" y="0"/>
                </a:lnTo>
              </a:path>
            </a:pathLst>
          </a:custGeom>
          <a:ln w="3175">
            <a:solidFill>
              <a:srgbClr val="000000"/>
            </a:solidFill>
          </a:ln>
        </p:spPr>
        <p:txBody>
          <a:bodyPr wrap="square" lIns="0" tIns="0" rIns="0" bIns="0" rtlCol="0"/>
          <a:lstStyle/>
          <a:p>
            <a:endParaRPr/>
          </a:p>
        </p:txBody>
      </p:sp>
      <p:sp>
        <p:nvSpPr>
          <p:cNvPr id="586" name="object 586"/>
          <p:cNvSpPr/>
          <p:nvPr/>
        </p:nvSpPr>
        <p:spPr>
          <a:xfrm>
            <a:off x="1280922" y="3246120"/>
            <a:ext cx="56515" cy="56515"/>
          </a:xfrm>
          <a:custGeom>
            <a:avLst/>
            <a:gdLst/>
            <a:ahLst/>
            <a:cxnLst/>
            <a:rect l="l" t="t" r="r" b="b"/>
            <a:pathLst>
              <a:path w="56515" h="56514">
                <a:moveTo>
                  <a:pt x="0" y="56387"/>
                </a:moveTo>
                <a:lnTo>
                  <a:pt x="56387" y="0"/>
                </a:lnTo>
              </a:path>
            </a:pathLst>
          </a:custGeom>
          <a:ln w="3175">
            <a:solidFill>
              <a:srgbClr val="000000"/>
            </a:solidFill>
          </a:ln>
        </p:spPr>
        <p:txBody>
          <a:bodyPr wrap="square" lIns="0" tIns="0" rIns="0" bIns="0" rtlCol="0"/>
          <a:lstStyle/>
          <a:p>
            <a:endParaRPr/>
          </a:p>
        </p:txBody>
      </p:sp>
      <p:sp>
        <p:nvSpPr>
          <p:cNvPr id="587" name="object 587"/>
          <p:cNvSpPr/>
          <p:nvPr/>
        </p:nvSpPr>
        <p:spPr>
          <a:xfrm>
            <a:off x="1288541" y="3256788"/>
            <a:ext cx="56515" cy="55880"/>
          </a:xfrm>
          <a:custGeom>
            <a:avLst/>
            <a:gdLst/>
            <a:ahLst/>
            <a:cxnLst/>
            <a:rect l="l" t="t" r="r" b="b"/>
            <a:pathLst>
              <a:path w="56515" h="55879">
                <a:moveTo>
                  <a:pt x="0" y="55625"/>
                </a:moveTo>
                <a:lnTo>
                  <a:pt x="56388" y="0"/>
                </a:lnTo>
              </a:path>
            </a:pathLst>
          </a:custGeom>
          <a:ln w="3175">
            <a:solidFill>
              <a:srgbClr val="000000"/>
            </a:solidFill>
          </a:ln>
        </p:spPr>
        <p:txBody>
          <a:bodyPr wrap="square" lIns="0" tIns="0" rIns="0" bIns="0" rtlCol="0"/>
          <a:lstStyle/>
          <a:p>
            <a:endParaRPr/>
          </a:p>
        </p:txBody>
      </p:sp>
      <p:sp>
        <p:nvSpPr>
          <p:cNvPr id="588" name="object 588"/>
          <p:cNvSpPr/>
          <p:nvPr/>
        </p:nvSpPr>
        <p:spPr>
          <a:xfrm>
            <a:off x="1296161" y="3266694"/>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89" name="object 589"/>
          <p:cNvSpPr/>
          <p:nvPr/>
        </p:nvSpPr>
        <p:spPr>
          <a:xfrm>
            <a:off x="1303782" y="3276600"/>
            <a:ext cx="55880" cy="55880"/>
          </a:xfrm>
          <a:custGeom>
            <a:avLst/>
            <a:gdLst/>
            <a:ahLst/>
            <a:cxnLst/>
            <a:rect l="l" t="t" r="r" b="b"/>
            <a:pathLst>
              <a:path w="55880" h="55879">
                <a:moveTo>
                  <a:pt x="0" y="55625"/>
                </a:moveTo>
                <a:lnTo>
                  <a:pt x="55626" y="0"/>
                </a:lnTo>
              </a:path>
            </a:pathLst>
          </a:custGeom>
          <a:ln w="3175">
            <a:solidFill>
              <a:srgbClr val="000000"/>
            </a:solidFill>
          </a:ln>
        </p:spPr>
        <p:txBody>
          <a:bodyPr wrap="square" lIns="0" tIns="0" rIns="0" bIns="0" rtlCol="0"/>
          <a:lstStyle/>
          <a:p>
            <a:endParaRPr/>
          </a:p>
        </p:txBody>
      </p:sp>
      <p:sp>
        <p:nvSpPr>
          <p:cNvPr id="590" name="object 590"/>
          <p:cNvSpPr/>
          <p:nvPr/>
        </p:nvSpPr>
        <p:spPr>
          <a:xfrm>
            <a:off x="1312163" y="3286505"/>
            <a:ext cx="55244" cy="55880"/>
          </a:xfrm>
          <a:custGeom>
            <a:avLst/>
            <a:gdLst/>
            <a:ahLst/>
            <a:cxnLst/>
            <a:rect l="l" t="t" r="r" b="b"/>
            <a:pathLst>
              <a:path w="55244" h="55879">
                <a:moveTo>
                  <a:pt x="0" y="55625"/>
                </a:moveTo>
                <a:lnTo>
                  <a:pt x="54864" y="0"/>
                </a:lnTo>
              </a:path>
            </a:pathLst>
          </a:custGeom>
          <a:ln w="3175">
            <a:solidFill>
              <a:srgbClr val="000000"/>
            </a:solidFill>
          </a:ln>
        </p:spPr>
        <p:txBody>
          <a:bodyPr wrap="square" lIns="0" tIns="0" rIns="0" bIns="0" rtlCol="0"/>
          <a:lstStyle/>
          <a:p>
            <a:endParaRPr/>
          </a:p>
        </p:txBody>
      </p:sp>
      <p:sp>
        <p:nvSpPr>
          <p:cNvPr id="591" name="object 591"/>
          <p:cNvSpPr/>
          <p:nvPr/>
        </p:nvSpPr>
        <p:spPr>
          <a:xfrm>
            <a:off x="1319783" y="3295650"/>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92" name="object 592"/>
          <p:cNvSpPr/>
          <p:nvPr/>
        </p:nvSpPr>
        <p:spPr>
          <a:xfrm>
            <a:off x="1328166" y="3304794"/>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93" name="object 593"/>
          <p:cNvSpPr/>
          <p:nvPr/>
        </p:nvSpPr>
        <p:spPr>
          <a:xfrm>
            <a:off x="1336547" y="3313938"/>
            <a:ext cx="55880" cy="55880"/>
          </a:xfrm>
          <a:custGeom>
            <a:avLst/>
            <a:gdLst/>
            <a:ahLst/>
            <a:cxnLst/>
            <a:rect l="l" t="t" r="r" b="b"/>
            <a:pathLst>
              <a:path w="55880" h="55879">
                <a:moveTo>
                  <a:pt x="0" y="55625"/>
                </a:moveTo>
                <a:lnTo>
                  <a:pt x="55626" y="0"/>
                </a:lnTo>
              </a:path>
            </a:pathLst>
          </a:custGeom>
          <a:ln w="3175">
            <a:solidFill>
              <a:srgbClr val="000000"/>
            </a:solidFill>
          </a:ln>
        </p:spPr>
        <p:txBody>
          <a:bodyPr wrap="square" lIns="0" tIns="0" rIns="0" bIns="0" rtlCol="0"/>
          <a:lstStyle/>
          <a:p>
            <a:endParaRPr/>
          </a:p>
        </p:txBody>
      </p:sp>
      <p:sp>
        <p:nvSpPr>
          <p:cNvPr id="594" name="object 594"/>
          <p:cNvSpPr/>
          <p:nvPr/>
        </p:nvSpPr>
        <p:spPr>
          <a:xfrm>
            <a:off x="1345691" y="3323082"/>
            <a:ext cx="55244" cy="55244"/>
          </a:xfrm>
          <a:custGeom>
            <a:avLst/>
            <a:gdLst/>
            <a:ahLst/>
            <a:cxnLst/>
            <a:rect l="l" t="t" r="r" b="b"/>
            <a:pathLst>
              <a:path w="55244" h="55245">
                <a:moveTo>
                  <a:pt x="0" y="54864"/>
                </a:moveTo>
                <a:lnTo>
                  <a:pt x="54864" y="0"/>
                </a:lnTo>
              </a:path>
            </a:pathLst>
          </a:custGeom>
          <a:ln w="3175">
            <a:solidFill>
              <a:srgbClr val="000000"/>
            </a:solidFill>
          </a:ln>
        </p:spPr>
        <p:txBody>
          <a:bodyPr wrap="square" lIns="0" tIns="0" rIns="0" bIns="0" rtlCol="0"/>
          <a:lstStyle/>
          <a:p>
            <a:endParaRPr/>
          </a:p>
        </p:txBody>
      </p:sp>
      <p:sp>
        <p:nvSpPr>
          <p:cNvPr id="595" name="object 595"/>
          <p:cNvSpPr/>
          <p:nvPr/>
        </p:nvSpPr>
        <p:spPr>
          <a:xfrm>
            <a:off x="1354836" y="3331464"/>
            <a:ext cx="55244" cy="55244"/>
          </a:xfrm>
          <a:custGeom>
            <a:avLst/>
            <a:gdLst/>
            <a:ahLst/>
            <a:cxnLst/>
            <a:rect l="l" t="t" r="r" b="b"/>
            <a:pathLst>
              <a:path w="55244" h="55245">
                <a:moveTo>
                  <a:pt x="0" y="54863"/>
                </a:moveTo>
                <a:lnTo>
                  <a:pt x="54863" y="0"/>
                </a:lnTo>
              </a:path>
            </a:pathLst>
          </a:custGeom>
          <a:ln w="3175">
            <a:solidFill>
              <a:srgbClr val="000000"/>
            </a:solidFill>
          </a:ln>
        </p:spPr>
        <p:txBody>
          <a:bodyPr wrap="square" lIns="0" tIns="0" rIns="0" bIns="0" rtlCol="0"/>
          <a:lstStyle/>
          <a:p>
            <a:endParaRPr/>
          </a:p>
        </p:txBody>
      </p:sp>
      <p:sp>
        <p:nvSpPr>
          <p:cNvPr id="596" name="object 596"/>
          <p:cNvSpPr/>
          <p:nvPr/>
        </p:nvSpPr>
        <p:spPr>
          <a:xfrm>
            <a:off x="1363980" y="3339846"/>
            <a:ext cx="55244" cy="55880"/>
          </a:xfrm>
          <a:custGeom>
            <a:avLst/>
            <a:gdLst/>
            <a:ahLst/>
            <a:cxnLst/>
            <a:rect l="l" t="t" r="r" b="b"/>
            <a:pathLst>
              <a:path w="55244" h="55879">
                <a:moveTo>
                  <a:pt x="0" y="55625"/>
                </a:moveTo>
                <a:lnTo>
                  <a:pt x="54863" y="0"/>
                </a:lnTo>
              </a:path>
            </a:pathLst>
          </a:custGeom>
          <a:ln w="3175">
            <a:solidFill>
              <a:srgbClr val="000000"/>
            </a:solidFill>
          </a:ln>
        </p:spPr>
        <p:txBody>
          <a:bodyPr wrap="square" lIns="0" tIns="0" rIns="0" bIns="0" rtlCol="0"/>
          <a:lstStyle/>
          <a:p>
            <a:endParaRPr/>
          </a:p>
        </p:txBody>
      </p:sp>
      <p:sp>
        <p:nvSpPr>
          <p:cNvPr id="597" name="object 597"/>
          <p:cNvSpPr/>
          <p:nvPr/>
        </p:nvSpPr>
        <p:spPr>
          <a:xfrm>
            <a:off x="1373124" y="3348228"/>
            <a:ext cx="55244" cy="55244"/>
          </a:xfrm>
          <a:custGeom>
            <a:avLst/>
            <a:gdLst/>
            <a:ahLst/>
            <a:cxnLst/>
            <a:rect l="l" t="t" r="r" b="b"/>
            <a:pathLst>
              <a:path w="55244" h="55245">
                <a:moveTo>
                  <a:pt x="0" y="54864"/>
                </a:moveTo>
                <a:lnTo>
                  <a:pt x="54863" y="0"/>
                </a:lnTo>
              </a:path>
            </a:pathLst>
          </a:custGeom>
          <a:ln w="3175">
            <a:solidFill>
              <a:srgbClr val="000000"/>
            </a:solidFill>
          </a:ln>
        </p:spPr>
        <p:txBody>
          <a:bodyPr wrap="square" lIns="0" tIns="0" rIns="0" bIns="0" rtlCol="0"/>
          <a:lstStyle/>
          <a:p>
            <a:endParaRPr/>
          </a:p>
        </p:txBody>
      </p:sp>
      <p:sp>
        <p:nvSpPr>
          <p:cNvPr id="598" name="object 598"/>
          <p:cNvSpPr/>
          <p:nvPr/>
        </p:nvSpPr>
        <p:spPr>
          <a:xfrm>
            <a:off x="1382267" y="3355847"/>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599" name="object 599"/>
          <p:cNvSpPr/>
          <p:nvPr/>
        </p:nvSpPr>
        <p:spPr>
          <a:xfrm>
            <a:off x="1392174" y="3363467"/>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600" name="object 600"/>
          <p:cNvSpPr/>
          <p:nvPr/>
        </p:nvSpPr>
        <p:spPr>
          <a:xfrm>
            <a:off x="1402080" y="3371088"/>
            <a:ext cx="55880" cy="55880"/>
          </a:xfrm>
          <a:custGeom>
            <a:avLst/>
            <a:gdLst/>
            <a:ahLst/>
            <a:cxnLst/>
            <a:rect l="l" t="t" r="r" b="b"/>
            <a:pathLst>
              <a:path w="55880" h="55879">
                <a:moveTo>
                  <a:pt x="0" y="55625"/>
                </a:moveTo>
                <a:lnTo>
                  <a:pt x="55625" y="0"/>
                </a:lnTo>
              </a:path>
            </a:pathLst>
          </a:custGeom>
          <a:ln w="3175">
            <a:solidFill>
              <a:srgbClr val="000000"/>
            </a:solidFill>
          </a:ln>
        </p:spPr>
        <p:txBody>
          <a:bodyPr wrap="square" lIns="0" tIns="0" rIns="0" bIns="0" rtlCol="0"/>
          <a:lstStyle/>
          <a:p>
            <a:endParaRPr/>
          </a:p>
        </p:txBody>
      </p:sp>
      <p:sp>
        <p:nvSpPr>
          <p:cNvPr id="601" name="object 601"/>
          <p:cNvSpPr/>
          <p:nvPr/>
        </p:nvSpPr>
        <p:spPr>
          <a:xfrm>
            <a:off x="1411986" y="3377946"/>
            <a:ext cx="56515" cy="56515"/>
          </a:xfrm>
          <a:custGeom>
            <a:avLst/>
            <a:gdLst/>
            <a:ahLst/>
            <a:cxnLst/>
            <a:rect l="l" t="t" r="r" b="b"/>
            <a:pathLst>
              <a:path w="56515" h="56514">
                <a:moveTo>
                  <a:pt x="0" y="56387"/>
                </a:moveTo>
                <a:lnTo>
                  <a:pt x="56387" y="0"/>
                </a:lnTo>
              </a:path>
            </a:pathLst>
          </a:custGeom>
          <a:ln w="3175">
            <a:solidFill>
              <a:srgbClr val="000000"/>
            </a:solidFill>
          </a:ln>
        </p:spPr>
        <p:txBody>
          <a:bodyPr wrap="square" lIns="0" tIns="0" rIns="0" bIns="0" rtlCol="0"/>
          <a:lstStyle/>
          <a:p>
            <a:endParaRPr/>
          </a:p>
        </p:txBody>
      </p:sp>
      <p:sp>
        <p:nvSpPr>
          <p:cNvPr id="602" name="object 602"/>
          <p:cNvSpPr/>
          <p:nvPr/>
        </p:nvSpPr>
        <p:spPr>
          <a:xfrm>
            <a:off x="1422653" y="3384803"/>
            <a:ext cx="56515" cy="56515"/>
          </a:xfrm>
          <a:custGeom>
            <a:avLst/>
            <a:gdLst/>
            <a:ahLst/>
            <a:cxnLst/>
            <a:rect l="l" t="t" r="r" b="b"/>
            <a:pathLst>
              <a:path w="56515" h="56514">
                <a:moveTo>
                  <a:pt x="0" y="56388"/>
                </a:moveTo>
                <a:lnTo>
                  <a:pt x="56387" y="0"/>
                </a:lnTo>
              </a:path>
            </a:pathLst>
          </a:custGeom>
          <a:ln w="3175">
            <a:solidFill>
              <a:srgbClr val="000000"/>
            </a:solidFill>
          </a:ln>
        </p:spPr>
        <p:txBody>
          <a:bodyPr wrap="square" lIns="0" tIns="0" rIns="0" bIns="0" rtlCol="0"/>
          <a:lstStyle/>
          <a:p>
            <a:endParaRPr/>
          </a:p>
        </p:txBody>
      </p:sp>
      <p:sp>
        <p:nvSpPr>
          <p:cNvPr id="603" name="object 603"/>
          <p:cNvSpPr/>
          <p:nvPr/>
        </p:nvSpPr>
        <p:spPr>
          <a:xfrm>
            <a:off x="1432560" y="3391661"/>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604" name="object 604"/>
          <p:cNvSpPr/>
          <p:nvPr/>
        </p:nvSpPr>
        <p:spPr>
          <a:xfrm>
            <a:off x="1443227" y="3398520"/>
            <a:ext cx="57150" cy="56515"/>
          </a:xfrm>
          <a:custGeom>
            <a:avLst/>
            <a:gdLst/>
            <a:ahLst/>
            <a:cxnLst/>
            <a:rect l="l" t="t" r="r" b="b"/>
            <a:pathLst>
              <a:path w="57150" h="56514">
                <a:moveTo>
                  <a:pt x="0" y="56387"/>
                </a:moveTo>
                <a:lnTo>
                  <a:pt x="57150" y="0"/>
                </a:lnTo>
              </a:path>
            </a:pathLst>
          </a:custGeom>
          <a:ln w="3175">
            <a:solidFill>
              <a:srgbClr val="000000"/>
            </a:solidFill>
          </a:ln>
        </p:spPr>
        <p:txBody>
          <a:bodyPr wrap="square" lIns="0" tIns="0" rIns="0" bIns="0" rtlCol="0"/>
          <a:lstStyle/>
          <a:p>
            <a:endParaRPr/>
          </a:p>
        </p:txBody>
      </p:sp>
      <p:sp>
        <p:nvSpPr>
          <p:cNvPr id="605" name="object 605"/>
          <p:cNvSpPr/>
          <p:nvPr/>
        </p:nvSpPr>
        <p:spPr>
          <a:xfrm>
            <a:off x="1454658" y="3404615"/>
            <a:ext cx="57150" cy="57150"/>
          </a:xfrm>
          <a:custGeom>
            <a:avLst/>
            <a:gdLst/>
            <a:ahLst/>
            <a:cxnLst/>
            <a:rect l="l" t="t" r="r" b="b"/>
            <a:pathLst>
              <a:path w="57150" h="57150">
                <a:moveTo>
                  <a:pt x="0" y="57150"/>
                </a:moveTo>
                <a:lnTo>
                  <a:pt x="57150" y="0"/>
                </a:lnTo>
              </a:path>
            </a:pathLst>
          </a:custGeom>
          <a:ln w="3175">
            <a:solidFill>
              <a:srgbClr val="000000"/>
            </a:solidFill>
          </a:ln>
        </p:spPr>
        <p:txBody>
          <a:bodyPr wrap="square" lIns="0" tIns="0" rIns="0" bIns="0" rtlCol="0"/>
          <a:lstStyle/>
          <a:p>
            <a:endParaRPr/>
          </a:p>
        </p:txBody>
      </p:sp>
      <p:sp>
        <p:nvSpPr>
          <p:cNvPr id="606" name="object 606"/>
          <p:cNvSpPr/>
          <p:nvPr/>
        </p:nvSpPr>
        <p:spPr>
          <a:xfrm>
            <a:off x="1465325" y="3410711"/>
            <a:ext cx="58419" cy="57150"/>
          </a:xfrm>
          <a:custGeom>
            <a:avLst/>
            <a:gdLst/>
            <a:ahLst/>
            <a:cxnLst/>
            <a:rect l="l" t="t" r="r" b="b"/>
            <a:pathLst>
              <a:path w="58419" h="57150">
                <a:moveTo>
                  <a:pt x="0" y="57150"/>
                </a:moveTo>
                <a:lnTo>
                  <a:pt x="57912" y="0"/>
                </a:lnTo>
              </a:path>
            </a:pathLst>
          </a:custGeom>
          <a:ln w="3175">
            <a:solidFill>
              <a:srgbClr val="000000"/>
            </a:solidFill>
          </a:ln>
        </p:spPr>
        <p:txBody>
          <a:bodyPr wrap="square" lIns="0" tIns="0" rIns="0" bIns="0" rtlCol="0"/>
          <a:lstStyle/>
          <a:p>
            <a:endParaRPr/>
          </a:p>
        </p:txBody>
      </p:sp>
      <p:sp>
        <p:nvSpPr>
          <p:cNvPr id="607" name="object 607"/>
          <p:cNvSpPr/>
          <p:nvPr/>
        </p:nvSpPr>
        <p:spPr>
          <a:xfrm>
            <a:off x="1476755" y="3416046"/>
            <a:ext cx="58419" cy="58419"/>
          </a:xfrm>
          <a:custGeom>
            <a:avLst/>
            <a:gdLst/>
            <a:ahLst/>
            <a:cxnLst/>
            <a:rect l="l" t="t" r="r" b="b"/>
            <a:pathLst>
              <a:path w="58419" h="58420">
                <a:moveTo>
                  <a:pt x="0" y="57911"/>
                </a:moveTo>
                <a:lnTo>
                  <a:pt x="57912" y="0"/>
                </a:lnTo>
              </a:path>
            </a:pathLst>
          </a:custGeom>
          <a:ln w="3175">
            <a:solidFill>
              <a:srgbClr val="000000"/>
            </a:solidFill>
          </a:ln>
        </p:spPr>
        <p:txBody>
          <a:bodyPr wrap="square" lIns="0" tIns="0" rIns="0" bIns="0" rtlCol="0"/>
          <a:lstStyle/>
          <a:p>
            <a:endParaRPr/>
          </a:p>
        </p:txBody>
      </p:sp>
      <p:sp>
        <p:nvSpPr>
          <p:cNvPr id="608" name="object 608"/>
          <p:cNvSpPr/>
          <p:nvPr/>
        </p:nvSpPr>
        <p:spPr>
          <a:xfrm>
            <a:off x="1488186" y="3422141"/>
            <a:ext cx="59055" cy="59055"/>
          </a:xfrm>
          <a:custGeom>
            <a:avLst/>
            <a:gdLst/>
            <a:ahLst/>
            <a:cxnLst/>
            <a:rect l="l" t="t" r="r" b="b"/>
            <a:pathLst>
              <a:path w="59055" h="59054">
                <a:moveTo>
                  <a:pt x="0" y="58674"/>
                </a:moveTo>
                <a:lnTo>
                  <a:pt x="58673" y="0"/>
                </a:lnTo>
              </a:path>
            </a:pathLst>
          </a:custGeom>
          <a:ln w="3175">
            <a:solidFill>
              <a:srgbClr val="000000"/>
            </a:solidFill>
          </a:ln>
        </p:spPr>
        <p:txBody>
          <a:bodyPr wrap="square" lIns="0" tIns="0" rIns="0" bIns="0" rtlCol="0"/>
          <a:lstStyle/>
          <a:p>
            <a:endParaRPr/>
          </a:p>
        </p:txBody>
      </p:sp>
      <p:sp>
        <p:nvSpPr>
          <p:cNvPr id="609" name="object 609"/>
          <p:cNvSpPr/>
          <p:nvPr/>
        </p:nvSpPr>
        <p:spPr>
          <a:xfrm>
            <a:off x="1500377" y="3426714"/>
            <a:ext cx="59690" cy="59690"/>
          </a:xfrm>
          <a:custGeom>
            <a:avLst/>
            <a:gdLst/>
            <a:ahLst/>
            <a:cxnLst/>
            <a:rect l="l" t="t" r="r" b="b"/>
            <a:pathLst>
              <a:path w="59690" h="59689">
                <a:moveTo>
                  <a:pt x="0" y="59435"/>
                </a:moveTo>
                <a:lnTo>
                  <a:pt x="59435" y="0"/>
                </a:lnTo>
              </a:path>
            </a:pathLst>
          </a:custGeom>
          <a:ln w="3175">
            <a:solidFill>
              <a:srgbClr val="000000"/>
            </a:solidFill>
          </a:ln>
        </p:spPr>
        <p:txBody>
          <a:bodyPr wrap="square" lIns="0" tIns="0" rIns="0" bIns="0" rtlCol="0"/>
          <a:lstStyle/>
          <a:p>
            <a:endParaRPr/>
          </a:p>
        </p:txBody>
      </p:sp>
      <p:sp>
        <p:nvSpPr>
          <p:cNvPr id="610" name="object 610"/>
          <p:cNvSpPr/>
          <p:nvPr/>
        </p:nvSpPr>
        <p:spPr>
          <a:xfrm>
            <a:off x="1512569" y="3432047"/>
            <a:ext cx="59690" cy="59690"/>
          </a:xfrm>
          <a:custGeom>
            <a:avLst/>
            <a:gdLst/>
            <a:ahLst/>
            <a:cxnLst/>
            <a:rect l="l" t="t" r="r" b="b"/>
            <a:pathLst>
              <a:path w="59690" h="59689">
                <a:moveTo>
                  <a:pt x="0" y="59435"/>
                </a:moveTo>
                <a:lnTo>
                  <a:pt x="59436" y="0"/>
                </a:lnTo>
              </a:path>
            </a:pathLst>
          </a:custGeom>
          <a:ln w="3175">
            <a:solidFill>
              <a:srgbClr val="000000"/>
            </a:solidFill>
          </a:ln>
        </p:spPr>
        <p:txBody>
          <a:bodyPr wrap="square" lIns="0" tIns="0" rIns="0" bIns="0" rtlCol="0"/>
          <a:lstStyle/>
          <a:p>
            <a:endParaRPr/>
          </a:p>
        </p:txBody>
      </p:sp>
      <p:sp>
        <p:nvSpPr>
          <p:cNvPr id="611" name="object 611"/>
          <p:cNvSpPr/>
          <p:nvPr/>
        </p:nvSpPr>
        <p:spPr>
          <a:xfrm>
            <a:off x="1524761" y="3436620"/>
            <a:ext cx="60325" cy="60325"/>
          </a:xfrm>
          <a:custGeom>
            <a:avLst/>
            <a:gdLst/>
            <a:ahLst/>
            <a:cxnLst/>
            <a:rect l="l" t="t" r="r" b="b"/>
            <a:pathLst>
              <a:path w="60325" h="60325">
                <a:moveTo>
                  <a:pt x="0" y="60198"/>
                </a:moveTo>
                <a:lnTo>
                  <a:pt x="60197" y="0"/>
                </a:lnTo>
              </a:path>
            </a:pathLst>
          </a:custGeom>
          <a:ln w="3175">
            <a:solidFill>
              <a:srgbClr val="000000"/>
            </a:solidFill>
          </a:ln>
        </p:spPr>
        <p:txBody>
          <a:bodyPr wrap="square" lIns="0" tIns="0" rIns="0" bIns="0" rtlCol="0"/>
          <a:lstStyle/>
          <a:p>
            <a:endParaRPr/>
          </a:p>
        </p:txBody>
      </p:sp>
      <p:sp>
        <p:nvSpPr>
          <p:cNvPr id="612" name="object 612"/>
          <p:cNvSpPr/>
          <p:nvPr/>
        </p:nvSpPr>
        <p:spPr>
          <a:xfrm>
            <a:off x="1536953" y="3440429"/>
            <a:ext cx="60960" cy="62230"/>
          </a:xfrm>
          <a:custGeom>
            <a:avLst/>
            <a:gdLst/>
            <a:ahLst/>
            <a:cxnLst/>
            <a:rect l="l" t="t" r="r" b="b"/>
            <a:pathLst>
              <a:path w="60959" h="62229">
                <a:moveTo>
                  <a:pt x="0" y="61722"/>
                </a:moveTo>
                <a:lnTo>
                  <a:pt x="60959" y="0"/>
                </a:lnTo>
              </a:path>
            </a:pathLst>
          </a:custGeom>
          <a:ln w="3175">
            <a:solidFill>
              <a:srgbClr val="000000"/>
            </a:solidFill>
          </a:ln>
        </p:spPr>
        <p:txBody>
          <a:bodyPr wrap="square" lIns="0" tIns="0" rIns="0" bIns="0" rtlCol="0"/>
          <a:lstStyle/>
          <a:p>
            <a:endParaRPr/>
          </a:p>
        </p:txBody>
      </p:sp>
      <p:sp>
        <p:nvSpPr>
          <p:cNvPr id="613" name="object 613"/>
          <p:cNvSpPr/>
          <p:nvPr/>
        </p:nvSpPr>
        <p:spPr>
          <a:xfrm>
            <a:off x="1549908" y="3445002"/>
            <a:ext cx="62230" cy="62230"/>
          </a:xfrm>
          <a:custGeom>
            <a:avLst/>
            <a:gdLst/>
            <a:ahLst/>
            <a:cxnLst/>
            <a:rect l="l" t="t" r="r" b="b"/>
            <a:pathLst>
              <a:path w="62230" h="62229">
                <a:moveTo>
                  <a:pt x="0" y="61722"/>
                </a:moveTo>
                <a:lnTo>
                  <a:pt x="61721" y="0"/>
                </a:lnTo>
              </a:path>
            </a:pathLst>
          </a:custGeom>
          <a:ln w="3175">
            <a:solidFill>
              <a:srgbClr val="000000"/>
            </a:solidFill>
          </a:ln>
        </p:spPr>
        <p:txBody>
          <a:bodyPr wrap="square" lIns="0" tIns="0" rIns="0" bIns="0" rtlCol="0"/>
          <a:lstStyle/>
          <a:p>
            <a:endParaRPr/>
          </a:p>
        </p:txBody>
      </p:sp>
      <p:sp>
        <p:nvSpPr>
          <p:cNvPr id="614" name="object 614"/>
          <p:cNvSpPr/>
          <p:nvPr/>
        </p:nvSpPr>
        <p:spPr>
          <a:xfrm>
            <a:off x="1562861" y="3448811"/>
            <a:ext cx="62865" cy="62865"/>
          </a:xfrm>
          <a:custGeom>
            <a:avLst/>
            <a:gdLst/>
            <a:ahLst/>
            <a:cxnLst/>
            <a:rect l="l" t="t" r="r" b="b"/>
            <a:pathLst>
              <a:path w="62864" h="62864">
                <a:moveTo>
                  <a:pt x="0" y="62484"/>
                </a:moveTo>
                <a:lnTo>
                  <a:pt x="62484" y="0"/>
                </a:lnTo>
              </a:path>
            </a:pathLst>
          </a:custGeom>
          <a:ln w="3175">
            <a:solidFill>
              <a:srgbClr val="000000"/>
            </a:solidFill>
          </a:ln>
        </p:spPr>
        <p:txBody>
          <a:bodyPr wrap="square" lIns="0" tIns="0" rIns="0" bIns="0" rtlCol="0"/>
          <a:lstStyle/>
          <a:p>
            <a:endParaRPr/>
          </a:p>
        </p:txBody>
      </p:sp>
      <p:sp>
        <p:nvSpPr>
          <p:cNvPr id="615" name="object 615"/>
          <p:cNvSpPr/>
          <p:nvPr/>
        </p:nvSpPr>
        <p:spPr>
          <a:xfrm>
            <a:off x="1575816" y="3451859"/>
            <a:ext cx="64135" cy="64135"/>
          </a:xfrm>
          <a:custGeom>
            <a:avLst/>
            <a:gdLst/>
            <a:ahLst/>
            <a:cxnLst/>
            <a:rect l="l" t="t" r="r" b="b"/>
            <a:pathLst>
              <a:path w="64135" h="64135">
                <a:moveTo>
                  <a:pt x="0" y="64008"/>
                </a:moveTo>
                <a:lnTo>
                  <a:pt x="64008" y="0"/>
                </a:lnTo>
              </a:path>
            </a:pathLst>
          </a:custGeom>
          <a:ln w="3175">
            <a:solidFill>
              <a:srgbClr val="000000"/>
            </a:solidFill>
          </a:ln>
        </p:spPr>
        <p:txBody>
          <a:bodyPr wrap="square" lIns="0" tIns="0" rIns="0" bIns="0" rtlCol="0"/>
          <a:lstStyle/>
          <a:p>
            <a:endParaRPr/>
          </a:p>
        </p:txBody>
      </p:sp>
      <p:sp>
        <p:nvSpPr>
          <p:cNvPr id="616" name="object 616"/>
          <p:cNvSpPr/>
          <p:nvPr/>
        </p:nvSpPr>
        <p:spPr>
          <a:xfrm>
            <a:off x="1589532" y="3454908"/>
            <a:ext cx="64769" cy="64769"/>
          </a:xfrm>
          <a:custGeom>
            <a:avLst/>
            <a:gdLst/>
            <a:ahLst/>
            <a:cxnLst/>
            <a:rect l="l" t="t" r="r" b="b"/>
            <a:pathLst>
              <a:path w="64769" h="64770">
                <a:moveTo>
                  <a:pt x="0" y="64770"/>
                </a:moveTo>
                <a:lnTo>
                  <a:pt x="64769" y="0"/>
                </a:lnTo>
              </a:path>
            </a:pathLst>
          </a:custGeom>
          <a:ln w="3175">
            <a:solidFill>
              <a:srgbClr val="000000"/>
            </a:solidFill>
          </a:ln>
        </p:spPr>
        <p:txBody>
          <a:bodyPr wrap="square" lIns="0" tIns="0" rIns="0" bIns="0" rtlCol="0"/>
          <a:lstStyle/>
          <a:p>
            <a:endParaRPr/>
          </a:p>
        </p:txBody>
      </p:sp>
      <p:sp>
        <p:nvSpPr>
          <p:cNvPr id="617" name="object 617"/>
          <p:cNvSpPr/>
          <p:nvPr/>
        </p:nvSpPr>
        <p:spPr>
          <a:xfrm>
            <a:off x="1603247" y="3457194"/>
            <a:ext cx="66675" cy="66040"/>
          </a:xfrm>
          <a:custGeom>
            <a:avLst/>
            <a:gdLst/>
            <a:ahLst/>
            <a:cxnLst/>
            <a:rect l="l" t="t" r="r" b="b"/>
            <a:pathLst>
              <a:path w="66675" h="66039">
                <a:moveTo>
                  <a:pt x="0" y="65531"/>
                </a:moveTo>
                <a:lnTo>
                  <a:pt x="66294" y="0"/>
                </a:lnTo>
              </a:path>
            </a:pathLst>
          </a:custGeom>
          <a:ln w="3175">
            <a:solidFill>
              <a:srgbClr val="000000"/>
            </a:solidFill>
          </a:ln>
        </p:spPr>
        <p:txBody>
          <a:bodyPr wrap="square" lIns="0" tIns="0" rIns="0" bIns="0" rtlCol="0"/>
          <a:lstStyle/>
          <a:p>
            <a:endParaRPr/>
          </a:p>
        </p:txBody>
      </p:sp>
      <p:sp>
        <p:nvSpPr>
          <p:cNvPr id="618" name="object 618"/>
          <p:cNvSpPr/>
          <p:nvPr/>
        </p:nvSpPr>
        <p:spPr>
          <a:xfrm>
            <a:off x="1616963" y="3459479"/>
            <a:ext cx="67945" cy="67310"/>
          </a:xfrm>
          <a:custGeom>
            <a:avLst/>
            <a:gdLst/>
            <a:ahLst/>
            <a:cxnLst/>
            <a:rect l="l" t="t" r="r" b="b"/>
            <a:pathLst>
              <a:path w="67944" h="67310">
                <a:moveTo>
                  <a:pt x="0" y="67055"/>
                </a:moveTo>
                <a:lnTo>
                  <a:pt x="67818" y="0"/>
                </a:lnTo>
              </a:path>
            </a:pathLst>
          </a:custGeom>
          <a:ln w="3175">
            <a:solidFill>
              <a:srgbClr val="000000"/>
            </a:solidFill>
          </a:ln>
        </p:spPr>
        <p:txBody>
          <a:bodyPr wrap="square" lIns="0" tIns="0" rIns="0" bIns="0" rtlCol="0"/>
          <a:lstStyle/>
          <a:p>
            <a:endParaRPr/>
          </a:p>
        </p:txBody>
      </p:sp>
      <p:sp>
        <p:nvSpPr>
          <p:cNvPr id="619" name="object 619"/>
          <p:cNvSpPr/>
          <p:nvPr/>
        </p:nvSpPr>
        <p:spPr>
          <a:xfrm>
            <a:off x="1631442" y="3461003"/>
            <a:ext cx="69850" cy="68580"/>
          </a:xfrm>
          <a:custGeom>
            <a:avLst/>
            <a:gdLst/>
            <a:ahLst/>
            <a:cxnLst/>
            <a:rect l="l" t="t" r="r" b="b"/>
            <a:pathLst>
              <a:path w="69850" h="68579">
                <a:moveTo>
                  <a:pt x="0" y="68579"/>
                </a:moveTo>
                <a:lnTo>
                  <a:pt x="69341" y="0"/>
                </a:lnTo>
              </a:path>
            </a:pathLst>
          </a:custGeom>
          <a:ln w="3175">
            <a:solidFill>
              <a:srgbClr val="000000"/>
            </a:solidFill>
          </a:ln>
        </p:spPr>
        <p:txBody>
          <a:bodyPr wrap="square" lIns="0" tIns="0" rIns="0" bIns="0" rtlCol="0"/>
          <a:lstStyle/>
          <a:p>
            <a:endParaRPr/>
          </a:p>
        </p:txBody>
      </p:sp>
      <p:sp>
        <p:nvSpPr>
          <p:cNvPr id="620" name="object 620"/>
          <p:cNvSpPr/>
          <p:nvPr/>
        </p:nvSpPr>
        <p:spPr>
          <a:xfrm>
            <a:off x="1646682" y="3461765"/>
            <a:ext cx="70485" cy="71120"/>
          </a:xfrm>
          <a:custGeom>
            <a:avLst/>
            <a:gdLst/>
            <a:ahLst/>
            <a:cxnLst/>
            <a:rect l="l" t="t" r="r" b="b"/>
            <a:pathLst>
              <a:path w="70485" h="71120">
                <a:moveTo>
                  <a:pt x="0" y="70865"/>
                </a:moveTo>
                <a:lnTo>
                  <a:pt x="70104" y="0"/>
                </a:lnTo>
              </a:path>
            </a:pathLst>
          </a:custGeom>
          <a:ln w="3175">
            <a:solidFill>
              <a:srgbClr val="000000"/>
            </a:solidFill>
          </a:ln>
        </p:spPr>
        <p:txBody>
          <a:bodyPr wrap="square" lIns="0" tIns="0" rIns="0" bIns="0" rtlCol="0"/>
          <a:lstStyle/>
          <a:p>
            <a:endParaRPr/>
          </a:p>
        </p:txBody>
      </p:sp>
      <p:sp>
        <p:nvSpPr>
          <p:cNvPr id="621" name="object 621"/>
          <p:cNvSpPr/>
          <p:nvPr/>
        </p:nvSpPr>
        <p:spPr>
          <a:xfrm>
            <a:off x="1661922" y="3462528"/>
            <a:ext cx="72390" cy="72390"/>
          </a:xfrm>
          <a:custGeom>
            <a:avLst/>
            <a:gdLst/>
            <a:ahLst/>
            <a:cxnLst/>
            <a:rect l="l" t="t" r="r" b="b"/>
            <a:pathLst>
              <a:path w="72389" h="72389">
                <a:moveTo>
                  <a:pt x="0" y="72390"/>
                </a:moveTo>
                <a:lnTo>
                  <a:pt x="72389" y="0"/>
                </a:lnTo>
              </a:path>
            </a:pathLst>
          </a:custGeom>
          <a:ln w="3175">
            <a:solidFill>
              <a:srgbClr val="000000"/>
            </a:solidFill>
          </a:ln>
        </p:spPr>
        <p:txBody>
          <a:bodyPr wrap="square" lIns="0" tIns="0" rIns="0" bIns="0" rtlCol="0"/>
          <a:lstStyle/>
          <a:p>
            <a:endParaRPr/>
          </a:p>
        </p:txBody>
      </p:sp>
      <p:sp>
        <p:nvSpPr>
          <p:cNvPr id="622" name="object 622"/>
          <p:cNvSpPr/>
          <p:nvPr/>
        </p:nvSpPr>
        <p:spPr>
          <a:xfrm>
            <a:off x="1677161" y="3462528"/>
            <a:ext cx="74295" cy="74930"/>
          </a:xfrm>
          <a:custGeom>
            <a:avLst/>
            <a:gdLst/>
            <a:ahLst/>
            <a:cxnLst/>
            <a:rect l="l" t="t" r="r" b="b"/>
            <a:pathLst>
              <a:path w="74294" h="74929">
                <a:moveTo>
                  <a:pt x="0" y="74675"/>
                </a:moveTo>
                <a:lnTo>
                  <a:pt x="73913" y="0"/>
                </a:lnTo>
              </a:path>
            </a:pathLst>
          </a:custGeom>
          <a:ln w="3175">
            <a:solidFill>
              <a:srgbClr val="000000"/>
            </a:solidFill>
          </a:ln>
        </p:spPr>
        <p:txBody>
          <a:bodyPr wrap="square" lIns="0" tIns="0" rIns="0" bIns="0" rtlCol="0"/>
          <a:lstStyle/>
          <a:p>
            <a:endParaRPr/>
          </a:p>
        </p:txBody>
      </p:sp>
      <p:sp>
        <p:nvSpPr>
          <p:cNvPr id="623" name="object 623"/>
          <p:cNvSpPr/>
          <p:nvPr/>
        </p:nvSpPr>
        <p:spPr>
          <a:xfrm>
            <a:off x="1693164" y="3461765"/>
            <a:ext cx="77470" cy="77470"/>
          </a:xfrm>
          <a:custGeom>
            <a:avLst/>
            <a:gdLst/>
            <a:ahLst/>
            <a:cxnLst/>
            <a:rect l="l" t="t" r="r" b="b"/>
            <a:pathLst>
              <a:path w="77469" h="77470">
                <a:moveTo>
                  <a:pt x="0" y="76961"/>
                </a:moveTo>
                <a:lnTo>
                  <a:pt x="76962" y="0"/>
                </a:lnTo>
              </a:path>
            </a:pathLst>
          </a:custGeom>
          <a:ln w="3175">
            <a:solidFill>
              <a:srgbClr val="000000"/>
            </a:solidFill>
          </a:ln>
        </p:spPr>
        <p:txBody>
          <a:bodyPr wrap="square" lIns="0" tIns="0" rIns="0" bIns="0" rtlCol="0"/>
          <a:lstStyle/>
          <a:p>
            <a:endParaRPr/>
          </a:p>
        </p:txBody>
      </p:sp>
      <p:sp>
        <p:nvSpPr>
          <p:cNvPr id="624" name="object 624"/>
          <p:cNvSpPr/>
          <p:nvPr/>
        </p:nvSpPr>
        <p:spPr>
          <a:xfrm>
            <a:off x="1709166" y="3460241"/>
            <a:ext cx="79375" cy="79375"/>
          </a:xfrm>
          <a:custGeom>
            <a:avLst/>
            <a:gdLst/>
            <a:ahLst/>
            <a:cxnLst/>
            <a:rect l="l" t="t" r="r" b="b"/>
            <a:pathLst>
              <a:path w="79375" h="79375">
                <a:moveTo>
                  <a:pt x="0" y="79248"/>
                </a:moveTo>
                <a:lnTo>
                  <a:pt x="79247" y="0"/>
                </a:lnTo>
              </a:path>
            </a:pathLst>
          </a:custGeom>
          <a:ln w="3175">
            <a:solidFill>
              <a:srgbClr val="000000"/>
            </a:solidFill>
          </a:ln>
        </p:spPr>
        <p:txBody>
          <a:bodyPr wrap="square" lIns="0" tIns="0" rIns="0" bIns="0" rtlCol="0"/>
          <a:lstStyle/>
          <a:p>
            <a:endParaRPr/>
          </a:p>
        </p:txBody>
      </p:sp>
      <p:sp>
        <p:nvSpPr>
          <p:cNvPr id="625" name="object 625"/>
          <p:cNvSpPr/>
          <p:nvPr/>
        </p:nvSpPr>
        <p:spPr>
          <a:xfrm>
            <a:off x="1725929" y="3457955"/>
            <a:ext cx="82550" cy="82550"/>
          </a:xfrm>
          <a:custGeom>
            <a:avLst/>
            <a:gdLst/>
            <a:ahLst/>
            <a:cxnLst/>
            <a:rect l="l" t="t" r="r" b="b"/>
            <a:pathLst>
              <a:path w="82550" h="82550">
                <a:moveTo>
                  <a:pt x="0" y="82296"/>
                </a:moveTo>
                <a:lnTo>
                  <a:pt x="82295" y="0"/>
                </a:lnTo>
              </a:path>
            </a:pathLst>
          </a:custGeom>
          <a:ln w="3175">
            <a:solidFill>
              <a:srgbClr val="000000"/>
            </a:solidFill>
          </a:ln>
        </p:spPr>
        <p:txBody>
          <a:bodyPr wrap="square" lIns="0" tIns="0" rIns="0" bIns="0" rtlCol="0"/>
          <a:lstStyle/>
          <a:p>
            <a:endParaRPr/>
          </a:p>
        </p:txBody>
      </p:sp>
      <p:sp>
        <p:nvSpPr>
          <p:cNvPr id="626" name="object 626"/>
          <p:cNvSpPr/>
          <p:nvPr/>
        </p:nvSpPr>
        <p:spPr>
          <a:xfrm>
            <a:off x="1743455" y="3454908"/>
            <a:ext cx="86360" cy="86360"/>
          </a:xfrm>
          <a:custGeom>
            <a:avLst/>
            <a:gdLst/>
            <a:ahLst/>
            <a:cxnLst/>
            <a:rect l="l" t="t" r="r" b="b"/>
            <a:pathLst>
              <a:path w="86360" h="86360">
                <a:moveTo>
                  <a:pt x="0" y="86106"/>
                </a:moveTo>
                <a:lnTo>
                  <a:pt x="86106" y="0"/>
                </a:lnTo>
              </a:path>
            </a:pathLst>
          </a:custGeom>
          <a:ln w="3175">
            <a:solidFill>
              <a:srgbClr val="000000"/>
            </a:solidFill>
          </a:ln>
        </p:spPr>
        <p:txBody>
          <a:bodyPr wrap="square" lIns="0" tIns="0" rIns="0" bIns="0" rtlCol="0"/>
          <a:lstStyle/>
          <a:p>
            <a:endParaRPr/>
          </a:p>
        </p:txBody>
      </p:sp>
      <p:sp>
        <p:nvSpPr>
          <p:cNvPr id="627" name="object 627"/>
          <p:cNvSpPr/>
          <p:nvPr/>
        </p:nvSpPr>
        <p:spPr>
          <a:xfrm>
            <a:off x="1760982" y="3450335"/>
            <a:ext cx="90805" cy="90170"/>
          </a:xfrm>
          <a:custGeom>
            <a:avLst/>
            <a:gdLst/>
            <a:ahLst/>
            <a:cxnLst/>
            <a:rect l="l" t="t" r="r" b="b"/>
            <a:pathLst>
              <a:path w="90805" h="90170">
                <a:moveTo>
                  <a:pt x="0" y="89916"/>
                </a:moveTo>
                <a:lnTo>
                  <a:pt x="90678" y="0"/>
                </a:lnTo>
              </a:path>
            </a:pathLst>
          </a:custGeom>
          <a:ln w="3175">
            <a:solidFill>
              <a:srgbClr val="000000"/>
            </a:solidFill>
          </a:ln>
        </p:spPr>
        <p:txBody>
          <a:bodyPr wrap="square" lIns="0" tIns="0" rIns="0" bIns="0" rtlCol="0"/>
          <a:lstStyle/>
          <a:p>
            <a:endParaRPr/>
          </a:p>
        </p:txBody>
      </p:sp>
      <p:sp>
        <p:nvSpPr>
          <p:cNvPr id="628" name="object 628"/>
          <p:cNvSpPr/>
          <p:nvPr/>
        </p:nvSpPr>
        <p:spPr>
          <a:xfrm>
            <a:off x="1780032" y="3444240"/>
            <a:ext cx="94615" cy="95250"/>
          </a:xfrm>
          <a:custGeom>
            <a:avLst/>
            <a:gdLst/>
            <a:ahLst/>
            <a:cxnLst/>
            <a:rect l="l" t="t" r="r" b="b"/>
            <a:pathLst>
              <a:path w="94614" h="95250">
                <a:moveTo>
                  <a:pt x="0" y="95250"/>
                </a:moveTo>
                <a:lnTo>
                  <a:pt x="94487" y="0"/>
                </a:lnTo>
              </a:path>
            </a:pathLst>
          </a:custGeom>
          <a:ln w="3175">
            <a:solidFill>
              <a:srgbClr val="000000"/>
            </a:solidFill>
          </a:ln>
        </p:spPr>
        <p:txBody>
          <a:bodyPr wrap="square" lIns="0" tIns="0" rIns="0" bIns="0" rtlCol="0"/>
          <a:lstStyle/>
          <a:p>
            <a:endParaRPr/>
          </a:p>
        </p:txBody>
      </p:sp>
      <p:sp>
        <p:nvSpPr>
          <p:cNvPr id="629" name="object 629"/>
          <p:cNvSpPr/>
          <p:nvPr/>
        </p:nvSpPr>
        <p:spPr>
          <a:xfrm>
            <a:off x="1799082" y="3435858"/>
            <a:ext cx="101600" cy="102235"/>
          </a:xfrm>
          <a:custGeom>
            <a:avLst/>
            <a:gdLst/>
            <a:ahLst/>
            <a:cxnLst/>
            <a:rect l="l" t="t" r="r" b="b"/>
            <a:pathLst>
              <a:path w="101600" h="102235">
                <a:moveTo>
                  <a:pt x="0" y="102108"/>
                </a:moveTo>
                <a:lnTo>
                  <a:pt x="101345" y="0"/>
                </a:lnTo>
              </a:path>
            </a:pathLst>
          </a:custGeom>
          <a:ln w="3175">
            <a:solidFill>
              <a:srgbClr val="000000"/>
            </a:solidFill>
          </a:ln>
        </p:spPr>
        <p:txBody>
          <a:bodyPr wrap="square" lIns="0" tIns="0" rIns="0" bIns="0" rtlCol="0"/>
          <a:lstStyle/>
          <a:p>
            <a:endParaRPr/>
          </a:p>
        </p:txBody>
      </p:sp>
      <p:sp>
        <p:nvSpPr>
          <p:cNvPr id="630" name="object 630"/>
          <p:cNvSpPr/>
          <p:nvPr/>
        </p:nvSpPr>
        <p:spPr>
          <a:xfrm>
            <a:off x="1818894" y="3425190"/>
            <a:ext cx="109855" cy="110489"/>
          </a:xfrm>
          <a:custGeom>
            <a:avLst/>
            <a:gdLst/>
            <a:ahLst/>
            <a:cxnLst/>
            <a:rect l="l" t="t" r="r" b="b"/>
            <a:pathLst>
              <a:path w="109855" h="110489">
                <a:moveTo>
                  <a:pt x="0" y="110489"/>
                </a:moveTo>
                <a:lnTo>
                  <a:pt x="109728" y="0"/>
                </a:lnTo>
              </a:path>
            </a:pathLst>
          </a:custGeom>
          <a:ln w="3175">
            <a:solidFill>
              <a:srgbClr val="000000"/>
            </a:solidFill>
          </a:ln>
        </p:spPr>
        <p:txBody>
          <a:bodyPr wrap="square" lIns="0" tIns="0" rIns="0" bIns="0" rtlCol="0"/>
          <a:lstStyle/>
          <a:p>
            <a:endParaRPr/>
          </a:p>
        </p:txBody>
      </p:sp>
      <p:sp>
        <p:nvSpPr>
          <p:cNvPr id="631" name="object 631"/>
          <p:cNvSpPr/>
          <p:nvPr/>
        </p:nvSpPr>
        <p:spPr>
          <a:xfrm>
            <a:off x="1839467" y="3410711"/>
            <a:ext cx="121285" cy="121285"/>
          </a:xfrm>
          <a:custGeom>
            <a:avLst/>
            <a:gdLst/>
            <a:ahLst/>
            <a:cxnLst/>
            <a:rect l="l" t="t" r="r" b="b"/>
            <a:pathLst>
              <a:path w="121285" h="121285">
                <a:moveTo>
                  <a:pt x="0" y="121158"/>
                </a:moveTo>
                <a:lnTo>
                  <a:pt x="121157" y="0"/>
                </a:lnTo>
              </a:path>
            </a:pathLst>
          </a:custGeom>
          <a:ln w="3175">
            <a:solidFill>
              <a:srgbClr val="000000"/>
            </a:solidFill>
          </a:ln>
        </p:spPr>
        <p:txBody>
          <a:bodyPr wrap="square" lIns="0" tIns="0" rIns="0" bIns="0" rtlCol="0"/>
          <a:lstStyle/>
          <a:p>
            <a:endParaRPr/>
          </a:p>
        </p:txBody>
      </p:sp>
      <p:sp>
        <p:nvSpPr>
          <p:cNvPr id="632" name="object 632"/>
          <p:cNvSpPr/>
          <p:nvPr/>
        </p:nvSpPr>
        <p:spPr>
          <a:xfrm>
            <a:off x="1861566" y="3388614"/>
            <a:ext cx="139065" cy="139700"/>
          </a:xfrm>
          <a:custGeom>
            <a:avLst/>
            <a:gdLst/>
            <a:ahLst/>
            <a:cxnLst/>
            <a:rect l="l" t="t" r="r" b="b"/>
            <a:pathLst>
              <a:path w="139064" h="139700">
                <a:moveTo>
                  <a:pt x="0" y="139445"/>
                </a:moveTo>
                <a:lnTo>
                  <a:pt x="138683" y="0"/>
                </a:lnTo>
              </a:path>
            </a:pathLst>
          </a:custGeom>
          <a:ln w="3175">
            <a:solidFill>
              <a:srgbClr val="000000"/>
            </a:solidFill>
          </a:ln>
        </p:spPr>
        <p:txBody>
          <a:bodyPr wrap="square" lIns="0" tIns="0" rIns="0" bIns="0" rtlCol="0"/>
          <a:lstStyle/>
          <a:p>
            <a:endParaRPr/>
          </a:p>
        </p:txBody>
      </p:sp>
      <p:sp>
        <p:nvSpPr>
          <p:cNvPr id="633" name="object 633"/>
          <p:cNvSpPr/>
          <p:nvPr/>
        </p:nvSpPr>
        <p:spPr>
          <a:xfrm>
            <a:off x="1884426" y="3354323"/>
            <a:ext cx="167640" cy="168910"/>
          </a:xfrm>
          <a:custGeom>
            <a:avLst/>
            <a:gdLst/>
            <a:ahLst/>
            <a:cxnLst/>
            <a:rect l="l" t="t" r="r" b="b"/>
            <a:pathLst>
              <a:path w="167639" h="168910">
                <a:moveTo>
                  <a:pt x="0" y="168401"/>
                </a:moveTo>
                <a:lnTo>
                  <a:pt x="167640" y="0"/>
                </a:lnTo>
              </a:path>
            </a:pathLst>
          </a:custGeom>
          <a:ln w="3175">
            <a:solidFill>
              <a:srgbClr val="000000"/>
            </a:solidFill>
          </a:ln>
        </p:spPr>
        <p:txBody>
          <a:bodyPr wrap="square" lIns="0" tIns="0" rIns="0" bIns="0" rtlCol="0"/>
          <a:lstStyle/>
          <a:p>
            <a:endParaRPr/>
          </a:p>
        </p:txBody>
      </p:sp>
      <p:sp>
        <p:nvSpPr>
          <p:cNvPr id="634" name="object 634"/>
          <p:cNvSpPr/>
          <p:nvPr/>
        </p:nvSpPr>
        <p:spPr>
          <a:xfrm>
            <a:off x="1908810" y="3354323"/>
            <a:ext cx="161290" cy="161925"/>
          </a:xfrm>
          <a:custGeom>
            <a:avLst/>
            <a:gdLst/>
            <a:ahLst/>
            <a:cxnLst/>
            <a:rect l="l" t="t" r="r" b="b"/>
            <a:pathLst>
              <a:path w="161289" h="161925">
                <a:moveTo>
                  <a:pt x="0" y="161544"/>
                </a:moveTo>
                <a:lnTo>
                  <a:pt x="160781" y="0"/>
                </a:lnTo>
              </a:path>
            </a:pathLst>
          </a:custGeom>
          <a:ln w="3175">
            <a:solidFill>
              <a:srgbClr val="000000"/>
            </a:solidFill>
          </a:ln>
        </p:spPr>
        <p:txBody>
          <a:bodyPr wrap="square" lIns="0" tIns="0" rIns="0" bIns="0" rtlCol="0"/>
          <a:lstStyle/>
          <a:p>
            <a:endParaRPr/>
          </a:p>
        </p:txBody>
      </p:sp>
      <p:sp>
        <p:nvSpPr>
          <p:cNvPr id="635" name="object 635"/>
          <p:cNvSpPr/>
          <p:nvPr/>
        </p:nvSpPr>
        <p:spPr>
          <a:xfrm>
            <a:off x="1934717" y="3354323"/>
            <a:ext cx="152400" cy="152400"/>
          </a:xfrm>
          <a:custGeom>
            <a:avLst/>
            <a:gdLst/>
            <a:ahLst/>
            <a:cxnLst/>
            <a:rect l="l" t="t" r="r" b="b"/>
            <a:pathLst>
              <a:path w="152400" h="152400">
                <a:moveTo>
                  <a:pt x="0" y="152400"/>
                </a:moveTo>
                <a:lnTo>
                  <a:pt x="152400" y="0"/>
                </a:lnTo>
              </a:path>
            </a:pathLst>
          </a:custGeom>
          <a:ln w="3175">
            <a:solidFill>
              <a:srgbClr val="000000"/>
            </a:solidFill>
          </a:ln>
        </p:spPr>
        <p:txBody>
          <a:bodyPr wrap="square" lIns="0" tIns="0" rIns="0" bIns="0" rtlCol="0"/>
          <a:lstStyle/>
          <a:p>
            <a:endParaRPr/>
          </a:p>
        </p:txBody>
      </p:sp>
      <p:sp>
        <p:nvSpPr>
          <p:cNvPr id="636" name="object 636"/>
          <p:cNvSpPr/>
          <p:nvPr/>
        </p:nvSpPr>
        <p:spPr>
          <a:xfrm>
            <a:off x="1963673" y="3354323"/>
            <a:ext cx="140970" cy="140970"/>
          </a:xfrm>
          <a:custGeom>
            <a:avLst/>
            <a:gdLst/>
            <a:ahLst/>
            <a:cxnLst/>
            <a:rect l="l" t="t" r="r" b="b"/>
            <a:pathLst>
              <a:path w="140969" h="140970">
                <a:moveTo>
                  <a:pt x="0" y="140970"/>
                </a:moveTo>
                <a:lnTo>
                  <a:pt x="140969" y="0"/>
                </a:lnTo>
              </a:path>
            </a:pathLst>
          </a:custGeom>
          <a:ln w="3175">
            <a:solidFill>
              <a:srgbClr val="000000"/>
            </a:solidFill>
          </a:ln>
        </p:spPr>
        <p:txBody>
          <a:bodyPr wrap="square" lIns="0" tIns="0" rIns="0" bIns="0" rtlCol="0"/>
          <a:lstStyle/>
          <a:p>
            <a:endParaRPr/>
          </a:p>
        </p:txBody>
      </p:sp>
      <p:sp>
        <p:nvSpPr>
          <p:cNvPr id="637" name="object 637"/>
          <p:cNvSpPr/>
          <p:nvPr/>
        </p:nvSpPr>
        <p:spPr>
          <a:xfrm>
            <a:off x="1996439" y="3363467"/>
            <a:ext cx="116839" cy="116839"/>
          </a:xfrm>
          <a:custGeom>
            <a:avLst/>
            <a:gdLst/>
            <a:ahLst/>
            <a:cxnLst/>
            <a:rect l="l" t="t" r="r" b="b"/>
            <a:pathLst>
              <a:path w="116839" h="116839">
                <a:moveTo>
                  <a:pt x="0" y="116585"/>
                </a:moveTo>
                <a:lnTo>
                  <a:pt x="116586" y="0"/>
                </a:lnTo>
              </a:path>
            </a:pathLst>
          </a:custGeom>
          <a:ln w="3175">
            <a:solidFill>
              <a:srgbClr val="000000"/>
            </a:solidFill>
          </a:ln>
        </p:spPr>
        <p:txBody>
          <a:bodyPr wrap="square" lIns="0" tIns="0" rIns="0" bIns="0" rtlCol="0"/>
          <a:lstStyle/>
          <a:p>
            <a:endParaRPr/>
          </a:p>
        </p:txBody>
      </p:sp>
      <p:sp>
        <p:nvSpPr>
          <p:cNvPr id="638" name="object 638"/>
          <p:cNvSpPr/>
          <p:nvPr/>
        </p:nvSpPr>
        <p:spPr>
          <a:xfrm>
            <a:off x="2035301" y="3380994"/>
            <a:ext cx="78105" cy="78105"/>
          </a:xfrm>
          <a:custGeom>
            <a:avLst/>
            <a:gdLst/>
            <a:ahLst/>
            <a:cxnLst/>
            <a:rect l="l" t="t" r="r" b="b"/>
            <a:pathLst>
              <a:path w="78105" h="78104">
                <a:moveTo>
                  <a:pt x="0" y="77724"/>
                </a:moveTo>
                <a:lnTo>
                  <a:pt x="77724" y="0"/>
                </a:lnTo>
              </a:path>
            </a:pathLst>
          </a:custGeom>
          <a:ln w="3175">
            <a:solidFill>
              <a:srgbClr val="000000"/>
            </a:solidFill>
          </a:ln>
        </p:spPr>
        <p:txBody>
          <a:bodyPr wrap="square" lIns="0" tIns="0" rIns="0" bIns="0" rtlCol="0"/>
          <a:lstStyle/>
          <a:p>
            <a:endParaRPr/>
          </a:p>
        </p:txBody>
      </p:sp>
      <p:sp>
        <p:nvSpPr>
          <p:cNvPr id="639" name="object 639"/>
          <p:cNvSpPr/>
          <p:nvPr/>
        </p:nvSpPr>
        <p:spPr>
          <a:xfrm>
            <a:off x="2093214" y="3404615"/>
            <a:ext cx="13970" cy="14604"/>
          </a:xfrm>
          <a:custGeom>
            <a:avLst/>
            <a:gdLst/>
            <a:ahLst/>
            <a:cxnLst/>
            <a:rect l="l" t="t" r="r" b="b"/>
            <a:pathLst>
              <a:path w="13969" h="14604">
                <a:moveTo>
                  <a:pt x="0" y="14477"/>
                </a:moveTo>
                <a:lnTo>
                  <a:pt x="13716" y="0"/>
                </a:lnTo>
              </a:path>
            </a:pathLst>
          </a:custGeom>
          <a:ln w="3175">
            <a:solidFill>
              <a:srgbClr val="000000"/>
            </a:solidFill>
          </a:ln>
        </p:spPr>
        <p:txBody>
          <a:bodyPr wrap="square" lIns="0" tIns="0" rIns="0" bIns="0" rtlCol="0"/>
          <a:lstStyle/>
          <a:p>
            <a:endParaRPr/>
          </a:p>
        </p:txBody>
      </p:sp>
      <p:sp>
        <p:nvSpPr>
          <p:cNvPr id="640" name="object 640"/>
          <p:cNvSpPr/>
          <p:nvPr/>
        </p:nvSpPr>
        <p:spPr>
          <a:xfrm>
            <a:off x="1364741" y="1559813"/>
            <a:ext cx="378460" cy="1415415"/>
          </a:xfrm>
          <a:custGeom>
            <a:avLst/>
            <a:gdLst/>
            <a:ahLst/>
            <a:cxnLst/>
            <a:rect l="l" t="t" r="r" b="b"/>
            <a:pathLst>
              <a:path w="378460" h="1415414">
                <a:moveTo>
                  <a:pt x="377952" y="1415033"/>
                </a:moveTo>
                <a:lnTo>
                  <a:pt x="0" y="0"/>
                </a:lnTo>
              </a:path>
            </a:pathLst>
          </a:custGeom>
          <a:ln w="3175">
            <a:solidFill>
              <a:srgbClr val="000000"/>
            </a:solidFill>
          </a:ln>
        </p:spPr>
        <p:txBody>
          <a:bodyPr wrap="square" lIns="0" tIns="0" rIns="0" bIns="0" rtlCol="0"/>
          <a:lstStyle/>
          <a:p>
            <a:endParaRPr/>
          </a:p>
        </p:txBody>
      </p:sp>
      <p:sp>
        <p:nvSpPr>
          <p:cNvPr id="641" name="object 641"/>
          <p:cNvSpPr/>
          <p:nvPr/>
        </p:nvSpPr>
        <p:spPr>
          <a:xfrm>
            <a:off x="1453133" y="1923288"/>
            <a:ext cx="38100" cy="109855"/>
          </a:xfrm>
          <a:custGeom>
            <a:avLst/>
            <a:gdLst/>
            <a:ahLst/>
            <a:cxnLst/>
            <a:rect l="l" t="t" r="r" b="b"/>
            <a:pathLst>
              <a:path w="38100" h="109855">
                <a:moveTo>
                  <a:pt x="19050" y="0"/>
                </a:moveTo>
                <a:lnTo>
                  <a:pt x="0" y="4571"/>
                </a:lnTo>
                <a:lnTo>
                  <a:pt x="38100" y="109727"/>
                </a:lnTo>
                <a:lnTo>
                  <a:pt x="19050" y="0"/>
                </a:lnTo>
                <a:close/>
              </a:path>
            </a:pathLst>
          </a:custGeom>
          <a:solidFill>
            <a:srgbClr val="000000"/>
          </a:solidFill>
        </p:spPr>
        <p:txBody>
          <a:bodyPr wrap="square" lIns="0" tIns="0" rIns="0" bIns="0" rtlCol="0"/>
          <a:lstStyle/>
          <a:p>
            <a:endParaRPr/>
          </a:p>
        </p:txBody>
      </p:sp>
      <p:sp>
        <p:nvSpPr>
          <p:cNvPr id="642" name="object 642"/>
          <p:cNvSpPr/>
          <p:nvPr/>
        </p:nvSpPr>
        <p:spPr>
          <a:xfrm>
            <a:off x="1453133" y="1923288"/>
            <a:ext cx="38100" cy="109855"/>
          </a:xfrm>
          <a:custGeom>
            <a:avLst/>
            <a:gdLst/>
            <a:ahLst/>
            <a:cxnLst/>
            <a:rect l="l" t="t" r="r" b="b"/>
            <a:pathLst>
              <a:path w="38100" h="109855">
                <a:moveTo>
                  <a:pt x="38100" y="109727"/>
                </a:moveTo>
                <a:lnTo>
                  <a:pt x="0" y="4571"/>
                </a:lnTo>
                <a:lnTo>
                  <a:pt x="19050" y="0"/>
                </a:lnTo>
                <a:lnTo>
                  <a:pt x="38100" y="109727"/>
                </a:lnTo>
              </a:path>
            </a:pathLst>
          </a:custGeom>
          <a:ln w="3175">
            <a:solidFill>
              <a:srgbClr val="000000"/>
            </a:solidFill>
          </a:ln>
        </p:spPr>
        <p:txBody>
          <a:bodyPr wrap="square" lIns="0" tIns="0" rIns="0" bIns="0" rtlCol="0"/>
          <a:lstStyle/>
          <a:p>
            <a:endParaRPr/>
          </a:p>
        </p:txBody>
      </p:sp>
      <p:sp>
        <p:nvSpPr>
          <p:cNvPr id="643" name="object 643"/>
          <p:cNvSpPr/>
          <p:nvPr/>
        </p:nvSpPr>
        <p:spPr>
          <a:xfrm>
            <a:off x="1742694" y="2415539"/>
            <a:ext cx="0" cy="559435"/>
          </a:xfrm>
          <a:custGeom>
            <a:avLst/>
            <a:gdLst/>
            <a:ahLst/>
            <a:cxnLst/>
            <a:rect l="l" t="t" r="r" b="b"/>
            <a:pathLst>
              <a:path h="559435">
                <a:moveTo>
                  <a:pt x="0" y="559307"/>
                </a:moveTo>
                <a:lnTo>
                  <a:pt x="0" y="0"/>
                </a:lnTo>
              </a:path>
            </a:pathLst>
          </a:custGeom>
          <a:ln w="3175">
            <a:solidFill>
              <a:srgbClr val="000000"/>
            </a:solidFill>
          </a:ln>
        </p:spPr>
        <p:txBody>
          <a:bodyPr wrap="square" lIns="0" tIns="0" rIns="0" bIns="0" rtlCol="0"/>
          <a:lstStyle/>
          <a:p>
            <a:endParaRPr/>
          </a:p>
        </p:txBody>
      </p:sp>
      <p:sp>
        <p:nvSpPr>
          <p:cNvPr id="644" name="object 644"/>
          <p:cNvSpPr/>
          <p:nvPr/>
        </p:nvSpPr>
        <p:spPr>
          <a:xfrm>
            <a:off x="2034539" y="2415539"/>
            <a:ext cx="0" cy="628650"/>
          </a:xfrm>
          <a:custGeom>
            <a:avLst/>
            <a:gdLst/>
            <a:ahLst/>
            <a:cxnLst/>
            <a:rect l="l" t="t" r="r" b="b"/>
            <a:pathLst>
              <a:path h="628650">
                <a:moveTo>
                  <a:pt x="0" y="628650"/>
                </a:moveTo>
                <a:lnTo>
                  <a:pt x="0" y="0"/>
                </a:lnTo>
              </a:path>
            </a:pathLst>
          </a:custGeom>
          <a:ln w="3175">
            <a:solidFill>
              <a:srgbClr val="000000"/>
            </a:solidFill>
          </a:ln>
        </p:spPr>
        <p:txBody>
          <a:bodyPr wrap="square" lIns="0" tIns="0" rIns="0" bIns="0" rtlCol="0"/>
          <a:lstStyle/>
          <a:p>
            <a:endParaRPr/>
          </a:p>
        </p:txBody>
      </p:sp>
      <p:sp>
        <p:nvSpPr>
          <p:cNvPr id="645" name="object 645"/>
          <p:cNvSpPr/>
          <p:nvPr/>
        </p:nvSpPr>
        <p:spPr>
          <a:xfrm>
            <a:off x="1742694" y="2415539"/>
            <a:ext cx="292100" cy="0"/>
          </a:xfrm>
          <a:custGeom>
            <a:avLst/>
            <a:gdLst/>
            <a:ahLst/>
            <a:cxnLst/>
            <a:rect l="l" t="t" r="r" b="b"/>
            <a:pathLst>
              <a:path w="292100">
                <a:moveTo>
                  <a:pt x="0" y="0"/>
                </a:moveTo>
                <a:lnTo>
                  <a:pt x="291845" y="0"/>
                </a:lnTo>
              </a:path>
            </a:pathLst>
          </a:custGeom>
          <a:ln w="3175">
            <a:solidFill>
              <a:srgbClr val="000000"/>
            </a:solidFill>
          </a:ln>
        </p:spPr>
        <p:txBody>
          <a:bodyPr wrap="square" lIns="0" tIns="0" rIns="0" bIns="0" rtlCol="0"/>
          <a:lstStyle/>
          <a:p>
            <a:endParaRPr/>
          </a:p>
        </p:txBody>
      </p:sp>
      <p:sp>
        <p:nvSpPr>
          <p:cNvPr id="646" name="object 646"/>
          <p:cNvSpPr/>
          <p:nvPr/>
        </p:nvSpPr>
        <p:spPr>
          <a:xfrm>
            <a:off x="1742694" y="2406395"/>
            <a:ext cx="110489" cy="20320"/>
          </a:xfrm>
          <a:custGeom>
            <a:avLst/>
            <a:gdLst/>
            <a:ahLst/>
            <a:cxnLst/>
            <a:rect l="l" t="t" r="r" b="b"/>
            <a:pathLst>
              <a:path w="110489" h="20319">
                <a:moveTo>
                  <a:pt x="110489" y="0"/>
                </a:moveTo>
                <a:lnTo>
                  <a:pt x="0" y="9144"/>
                </a:lnTo>
                <a:lnTo>
                  <a:pt x="110489" y="19811"/>
                </a:lnTo>
                <a:lnTo>
                  <a:pt x="110489" y="0"/>
                </a:lnTo>
                <a:close/>
              </a:path>
            </a:pathLst>
          </a:custGeom>
          <a:solidFill>
            <a:srgbClr val="000000"/>
          </a:solidFill>
        </p:spPr>
        <p:txBody>
          <a:bodyPr wrap="square" lIns="0" tIns="0" rIns="0" bIns="0" rtlCol="0"/>
          <a:lstStyle/>
          <a:p>
            <a:endParaRPr/>
          </a:p>
        </p:txBody>
      </p:sp>
      <p:sp>
        <p:nvSpPr>
          <p:cNvPr id="647" name="object 647"/>
          <p:cNvSpPr/>
          <p:nvPr/>
        </p:nvSpPr>
        <p:spPr>
          <a:xfrm>
            <a:off x="1742694" y="2406395"/>
            <a:ext cx="110489" cy="20320"/>
          </a:xfrm>
          <a:custGeom>
            <a:avLst/>
            <a:gdLst/>
            <a:ahLst/>
            <a:cxnLst/>
            <a:rect l="l" t="t" r="r" b="b"/>
            <a:pathLst>
              <a:path w="110489" h="20319">
                <a:moveTo>
                  <a:pt x="0" y="9144"/>
                </a:moveTo>
                <a:lnTo>
                  <a:pt x="110489" y="0"/>
                </a:lnTo>
                <a:lnTo>
                  <a:pt x="110489" y="19811"/>
                </a:lnTo>
                <a:lnTo>
                  <a:pt x="0" y="9144"/>
                </a:lnTo>
              </a:path>
            </a:pathLst>
          </a:custGeom>
          <a:ln w="3175">
            <a:solidFill>
              <a:srgbClr val="000000"/>
            </a:solidFill>
          </a:ln>
        </p:spPr>
        <p:txBody>
          <a:bodyPr wrap="square" lIns="0" tIns="0" rIns="0" bIns="0" rtlCol="0"/>
          <a:lstStyle/>
          <a:p>
            <a:endParaRPr/>
          </a:p>
        </p:txBody>
      </p:sp>
      <p:sp>
        <p:nvSpPr>
          <p:cNvPr id="648" name="object 648"/>
          <p:cNvSpPr/>
          <p:nvPr/>
        </p:nvSpPr>
        <p:spPr>
          <a:xfrm>
            <a:off x="1923288" y="2405633"/>
            <a:ext cx="111760" cy="19050"/>
          </a:xfrm>
          <a:custGeom>
            <a:avLst/>
            <a:gdLst/>
            <a:ahLst/>
            <a:cxnLst/>
            <a:rect l="l" t="t" r="r" b="b"/>
            <a:pathLst>
              <a:path w="111760" h="19050">
                <a:moveTo>
                  <a:pt x="762" y="0"/>
                </a:moveTo>
                <a:lnTo>
                  <a:pt x="0" y="19050"/>
                </a:lnTo>
                <a:lnTo>
                  <a:pt x="111251" y="9906"/>
                </a:lnTo>
                <a:lnTo>
                  <a:pt x="762" y="0"/>
                </a:lnTo>
                <a:close/>
              </a:path>
            </a:pathLst>
          </a:custGeom>
          <a:solidFill>
            <a:srgbClr val="000000"/>
          </a:solidFill>
        </p:spPr>
        <p:txBody>
          <a:bodyPr wrap="square" lIns="0" tIns="0" rIns="0" bIns="0" rtlCol="0"/>
          <a:lstStyle/>
          <a:p>
            <a:endParaRPr/>
          </a:p>
        </p:txBody>
      </p:sp>
      <p:sp>
        <p:nvSpPr>
          <p:cNvPr id="649" name="object 649"/>
          <p:cNvSpPr/>
          <p:nvPr/>
        </p:nvSpPr>
        <p:spPr>
          <a:xfrm>
            <a:off x="1923288" y="2405633"/>
            <a:ext cx="111760" cy="19050"/>
          </a:xfrm>
          <a:custGeom>
            <a:avLst/>
            <a:gdLst/>
            <a:ahLst/>
            <a:cxnLst/>
            <a:rect l="l" t="t" r="r" b="b"/>
            <a:pathLst>
              <a:path w="111760" h="19050">
                <a:moveTo>
                  <a:pt x="111251" y="9906"/>
                </a:moveTo>
                <a:lnTo>
                  <a:pt x="0" y="19050"/>
                </a:lnTo>
                <a:lnTo>
                  <a:pt x="762" y="0"/>
                </a:lnTo>
                <a:lnTo>
                  <a:pt x="111251" y="9906"/>
                </a:lnTo>
              </a:path>
            </a:pathLst>
          </a:custGeom>
          <a:ln w="3175">
            <a:solidFill>
              <a:srgbClr val="000000"/>
            </a:solidFill>
          </a:ln>
        </p:spPr>
        <p:txBody>
          <a:bodyPr wrap="square" lIns="0" tIns="0" rIns="0" bIns="0" rtlCol="0"/>
          <a:lstStyle/>
          <a:p>
            <a:endParaRPr/>
          </a:p>
        </p:txBody>
      </p:sp>
      <p:sp>
        <p:nvSpPr>
          <p:cNvPr id="650" name="object 650"/>
          <p:cNvSpPr/>
          <p:nvPr/>
        </p:nvSpPr>
        <p:spPr>
          <a:xfrm>
            <a:off x="1098041" y="2974848"/>
            <a:ext cx="645160" cy="800100"/>
          </a:xfrm>
          <a:custGeom>
            <a:avLst/>
            <a:gdLst/>
            <a:ahLst/>
            <a:cxnLst/>
            <a:rect l="l" t="t" r="r" b="b"/>
            <a:pathLst>
              <a:path w="645160" h="800100">
                <a:moveTo>
                  <a:pt x="644652" y="0"/>
                </a:moveTo>
                <a:lnTo>
                  <a:pt x="0" y="800100"/>
                </a:lnTo>
              </a:path>
            </a:pathLst>
          </a:custGeom>
          <a:ln w="3175">
            <a:solidFill>
              <a:srgbClr val="000000"/>
            </a:solidFill>
          </a:ln>
        </p:spPr>
        <p:txBody>
          <a:bodyPr wrap="square" lIns="0" tIns="0" rIns="0" bIns="0" rtlCol="0"/>
          <a:lstStyle/>
          <a:p>
            <a:endParaRPr/>
          </a:p>
        </p:txBody>
      </p:sp>
      <p:sp>
        <p:nvSpPr>
          <p:cNvPr id="651" name="object 651"/>
          <p:cNvSpPr/>
          <p:nvPr/>
        </p:nvSpPr>
        <p:spPr>
          <a:xfrm>
            <a:off x="1359408" y="3355085"/>
            <a:ext cx="77470" cy="92710"/>
          </a:xfrm>
          <a:custGeom>
            <a:avLst/>
            <a:gdLst/>
            <a:ahLst/>
            <a:cxnLst/>
            <a:rect l="l" t="t" r="r" b="b"/>
            <a:pathLst>
              <a:path w="77469" h="92710">
                <a:moveTo>
                  <a:pt x="76961" y="0"/>
                </a:moveTo>
                <a:lnTo>
                  <a:pt x="0" y="80010"/>
                </a:lnTo>
                <a:lnTo>
                  <a:pt x="15239" y="92202"/>
                </a:lnTo>
                <a:lnTo>
                  <a:pt x="76961" y="0"/>
                </a:lnTo>
                <a:close/>
              </a:path>
            </a:pathLst>
          </a:custGeom>
          <a:solidFill>
            <a:srgbClr val="000000"/>
          </a:solidFill>
        </p:spPr>
        <p:txBody>
          <a:bodyPr wrap="square" lIns="0" tIns="0" rIns="0" bIns="0" rtlCol="0"/>
          <a:lstStyle/>
          <a:p>
            <a:endParaRPr/>
          </a:p>
        </p:txBody>
      </p:sp>
      <p:sp>
        <p:nvSpPr>
          <p:cNvPr id="652" name="object 652"/>
          <p:cNvSpPr txBox="1"/>
          <p:nvPr/>
        </p:nvSpPr>
        <p:spPr>
          <a:xfrm rot="4500000">
            <a:off x="1307095" y="1641432"/>
            <a:ext cx="365531" cy="82550"/>
          </a:xfrm>
          <a:prstGeom prst="rect">
            <a:avLst/>
          </a:prstGeom>
        </p:spPr>
        <p:txBody>
          <a:bodyPr vert="horz" wrap="square" lIns="0" tIns="0" rIns="0" bIns="0" rtlCol="0">
            <a:spAutoFit/>
          </a:bodyPr>
          <a:lstStyle/>
          <a:p>
            <a:pPr>
              <a:lnSpc>
                <a:spcPts val="640"/>
              </a:lnSpc>
            </a:pPr>
            <a:r>
              <a:rPr sz="650" spc="-10" dirty="0">
                <a:latin typeface="Arial"/>
                <a:cs typeface="Arial"/>
              </a:rPr>
              <a:t>R </a:t>
            </a:r>
            <a:r>
              <a:rPr sz="650" spc="-5" dirty="0">
                <a:latin typeface="Arial"/>
                <a:cs typeface="Arial"/>
              </a:rPr>
              <a:t>= 2</a:t>
            </a:r>
            <a:r>
              <a:rPr sz="650" spc="-15" dirty="0">
                <a:latin typeface="Arial"/>
                <a:cs typeface="Arial"/>
              </a:rPr>
              <a:t>,</a:t>
            </a:r>
            <a:r>
              <a:rPr sz="650" spc="-5" dirty="0">
                <a:latin typeface="Arial"/>
                <a:cs typeface="Arial"/>
              </a:rPr>
              <a:t>5 </a:t>
            </a:r>
            <a:r>
              <a:rPr sz="650" spc="-10" dirty="0">
                <a:latin typeface="Arial"/>
                <a:cs typeface="Arial"/>
              </a:rPr>
              <a:t>m</a:t>
            </a:r>
            <a:endParaRPr sz="650">
              <a:latin typeface="Arial"/>
              <a:cs typeface="Arial"/>
            </a:endParaRPr>
          </a:p>
        </p:txBody>
      </p:sp>
      <p:sp>
        <p:nvSpPr>
          <p:cNvPr id="653" name="object 653"/>
          <p:cNvSpPr txBox="1"/>
          <p:nvPr/>
        </p:nvSpPr>
        <p:spPr>
          <a:xfrm>
            <a:off x="1746757" y="2262634"/>
            <a:ext cx="274955" cy="123825"/>
          </a:xfrm>
          <a:prstGeom prst="rect">
            <a:avLst/>
          </a:prstGeom>
        </p:spPr>
        <p:txBody>
          <a:bodyPr vert="horz" wrap="square" lIns="0" tIns="11430" rIns="0" bIns="0" rtlCol="0">
            <a:spAutoFit/>
          </a:bodyPr>
          <a:lstStyle/>
          <a:p>
            <a:pPr marL="12700">
              <a:lnSpc>
                <a:spcPct val="100000"/>
              </a:lnSpc>
              <a:spcBef>
                <a:spcPts val="90"/>
              </a:spcBef>
            </a:pPr>
            <a:r>
              <a:rPr sz="650" spc="-10" dirty="0">
                <a:latin typeface="Arial"/>
                <a:cs typeface="Arial"/>
              </a:rPr>
              <a:t>0,75</a:t>
            </a:r>
            <a:r>
              <a:rPr sz="650" spc="-55" dirty="0">
                <a:latin typeface="Arial"/>
                <a:cs typeface="Arial"/>
              </a:rPr>
              <a:t> </a:t>
            </a:r>
            <a:r>
              <a:rPr sz="650" spc="-10" dirty="0">
                <a:latin typeface="Arial"/>
                <a:cs typeface="Arial"/>
              </a:rPr>
              <a:t>m</a:t>
            </a:r>
            <a:endParaRPr sz="650">
              <a:latin typeface="Arial"/>
              <a:cs typeface="Arial"/>
            </a:endParaRPr>
          </a:p>
        </p:txBody>
      </p:sp>
      <p:sp>
        <p:nvSpPr>
          <p:cNvPr id="654" name="object 654"/>
          <p:cNvSpPr txBox="1"/>
          <p:nvPr/>
        </p:nvSpPr>
        <p:spPr>
          <a:xfrm rot="18540000">
            <a:off x="945948" y="3538084"/>
            <a:ext cx="409594" cy="82550"/>
          </a:xfrm>
          <a:prstGeom prst="rect">
            <a:avLst/>
          </a:prstGeom>
        </p:spPr>
        <p:txBody>
          <a:bodyPr vert="horz" wrap="square" lIns="0" tIns="0" rIns="0" bIns="0" rtlCol="0">
            <a:spAutoFit/>
          </a:bodyPr>
          <a:lstStyle/>
          <a:p>
            <a:pPr>
              <a:lnSpc>
                <a:spcPts val="640"/>
              </a:lnSpc>
            </a:pPr>
            <a:r>
              <a:rPr sz="650" spc="-10" dirty="0">
                <a:latin typeface="Arial"/>
                <a:cs typeface="Arial"/>
              </a:rPr>
              <a:t>R</a:t>
            </a:r>
            <a:r>
              <a:rPr sz="650" spc="-5" dirty="0">
                <a:latin typeface="Arial"/>
                <a:cs typeface="Arial"/>
              </a:rPr>
              <a:t> =</a:t>
            </a:r>
            <a:r>
              <a:rPr sz="650" dirty="0">
                <a:latin typeface="Arial"/>
                <a:cs typeface="Arial"/>
              </a:rPr>
              <a:t> </a:t>
            </a:r>
            <a:r>
              <a:rPr sz="650" spc="-10" dirty="0">
                <a:latin typeface="Arial"/>
                <a:cs typeface="Arial"/>
              </a:rPr>
              <a:t>1</a:t>
            </a:r>
            <a:r>
              <a:rPr sz="650" spc="-5" dirty="0">
                <a:latin typeface="Arial"/>
                <a:cs typeface="Arial"/>
              </a:rPr>
              <a:t>,</a:t>
            </a:r>
            <a:r>
              <a:rPr sz="650" spc="-10" dirty="0">
                <a:latin typeface="Arial"/>
                <a:cs typeface="Arial"/>
              </a:rPr>
              <a:t>2</a:t>
            </a:r>
            <a:r>
              <a:rPr sz="650" spc="-5" dirty="0">
                <a:latin typeface="Arial"/>
                <a:cs typeface="Arial"/>
              </a:rPr>
              <a:t>5</a:t>
            </a:r>
            <a:r>
              <a:rPr sz="650" dirty="0">
                <a:latin typeface="Arial"/>
                <a:cs typeface="Arial"/>
              </a:rPr>
              <a:t> </a:t>
            </a:r>
            <a:r>
              <a:rPr sz="650" spc="-10" dirty="0">
                <a:latin typeface="Arial"/>
                <a:cs typeface="Arial"/>
              </a:rPr>
              <a:t>m</a:t>
            </a:r>
            <a:endParaRPr sz="650">
              <a:latin typeface="Arial"/>
              <a:cs typeface="Arial"/>
            </a:endParaRPr>
          </a:p>
        </p:txBody>
      </p:sp>
      <p:sp>
        <p:nvSpPr>
          <p:cNvPr id="655" name="object 655"/>
          <p:cNvSpPr txBox="1"/>
          <p:nvPr/>
        </p:nvSpPr>
        <p:spPr>
          <a:xfrm>
            <a:off x="2554477" y="2678427"/>
            <a:ext cx="134620" cy="221615"/>
          </a:xfrm>
          <a:prstGeom prst="rect">
            <a:avLst/>
          </a:prstGeom>
        </p:spPr>
        <p:txBody>
          <a:bodyPr vert="horz" wrap="square" lIns="0" tIns="17145" rIns="0" bIns="0" rtlCol="0">
            <a:spAutoFit/>
          </a:bodyPr>
          <a:lstStyle/>
          <a:p>
            <a:pPr marL="12700">
              <a:lnSpc>
                <a:spcPct val="100000"/>
              </a:lnSpc>
              <a:spcBef>
                <a:spcPts val="135"/>
              </a:spcBef>
            </a:pPr>
            <a:r>
              <a:rPr sz="1250" spc="20" dirty="0">
                <a:latin typeface="Arial"/>
                <a:cs typeface="Arial"/>
              </a:rPr>
              <a:t>S</a:t>
            </a:r>
            <a:endParaRPr sz="1250">
              <a:latin typeface="Arial"/>
              <a:cs typeface="Arial"/>
            </a:endParaRPr>
          </a:p>
        </p:txBody>
      </p:sp>
      <p:sp>
        <p:nvSpPr>
          <p:cNvPr id="656" name="object 656"/>
          <p:cNvSpPr/>
          <p:nvPr/>
        </p:nvSpPr>
        <p:spPr>
          <a:xfrm>
            <a:off x="1359408" y="3354323"/>
            <a:ext cx="77470" cy="93345"/>
          </a:xfrm>
          <a:custGeom>
            <a:avLst/>
            <a:gdLst/>
            <a:ahLst/>
            <a:cxnLst/>
            <a:rect l="l" t="t" r="r" b="b"/>
            <a:pathLst>
              <a:path w="77469" h="93345">
                <a:moveTo>
                  <a:pt x="76961" y="0"/>
                </a:moveTo>
                <a:lnTo>
                  <a:pt x="15239" y="92964"/>
                </a:lnTo>
                <a:lnTo>
                  <a:pt x="0" y="80772"/>
                </a:lnTo>
                <a:lnTo>
                  <a:pt x="76961" y="0"/>
                </a:lnTo>
              </a:path>
            </a:pathLst>
          </a:custGeom>
          <a:ln w="3175">
            <a:solidFill>
              <a:srgbClr val="000000"/>
            </a:solidFill>
          </a:ln>
        </p:spPr>
        <p:txBody>
          <a:bodyPr wrap="square" lIns="0" tIns="0" rIns="0" bIns="0" rtlCol="0"/>
          <a:lstStyle/>
          <a:p>
            <a:endParaRPr/>
          </a:p>
        </p:txBody>
      </p:sp>
      <p:sp>
        <p:nvSpPr>
          <p:cNvPr id="657" name="object 657"/>
          <p:cNvSpPr txBox="1"/>
          <p:nvPr/>
        </p:nvSpPr>
        <p:spPr>
          <a:xfrm>
            <a:off x="2563622" y="4878321"/>
            <a:ext cx="134620" cy="221615"/>
          </a:xfrm>
          <a:prstGeom prst="rect">
            <a:avLst/>
          </a:prstGeom>
        </p:spPr>
        <p:txBody>
          <a:bodyPr vert="horz" wrap="square" lIns="0" tIns="17145" rIns="0" bIns="0" rtlCol="0">
            <a:spAutoFit/>
          </a:bodyPr>
          <a:lstStyle/>
          <a:p>
            <a:pPr marL="12700">
              <a:lnSpc>
                <a:spcPct val="100000"/>
              </a:lnSpc>
              <a:spcBef>
                <a:spcPts val="135"/>
              </a:spcBef>
            </a:pPr>
            <a:r>
              <a:rPr sz="1250" spc="20" dirty="0">
                <a:latin typeface="Arial"/>
                <a:cs typeface="Arial"/>
              </a:rPr>
              <a:t>S</a:t>
            </a:r>
            <a:endParaRPr sz="1250">
              <a:latin typeface="Arial"/>
              <a:cs typeface="Arial"/>
            </a:endParaRPr>
          </a:p>
        </p:txBody>
      </p:sp>
      <p:sp>
        <p:nvSpPr>
          <p:cNvPr id="658" name="object 658"/>
          <p:cNvSpPr/>
          <p:nvPr/>
        </p:nvSpPr>
        <p:spPr>
          <a:xfrm>
            <a:off x="3982211" y="4422647"/>
            <a:ext cx="0" cy="1170940"/>
          </a:xfrm>
          <a:custGeom>
            <a:avLst/>
            <a:gdLst/>
            <a:ahLst/>
            <a:cxnLst/>
            <a:rect l="l" t="t" r="r" b="b"/>
            <a:pathLst>
              <a:path h="1170939">
                <a:moveTo>
                  <a:pt x="0" y="0"/>
                </a:moveTo>
                <a:lnTo>
                  <a:pt x="0" y="1170431"/>
                </a:lnTo>
              </a:path>
            </a:pathLst>
          </a:custGeom>
          <a:ln w="3175">
            <a:solidFill>
              <a:srgbClr val="000000"/>
            </a:solidFill>
          </a:ln>
        </p:spPr>
        <p:txBody>
          <a:bodyPr wrap="square" lIns="0" tIns="0" rIns="0" bIns="0" rtlCol="0"/>
          <a:lstStyle/>
          <a:p>
            <a:endParaRPr/>
          </a:p>
        </p:txBody>
      </p:sp>
      <p:sp>
        <p:nvSpPr>
          <p:cNvPr id="659" name="object 659"/>
          <p:cNvSpPr/>
          <p:nvPr/>
        </p:nvSpPr>
        <p:spPr>
          <a:xfrm>
            <a:off x="1257300" y="4422647"/>
            <a:ext cx="0" cy="1170940"/>
          </a:xfrm>
          <a:custGeom>
            <a:avLst/>
            <a:gdLst/>
            <a:ahLst/>
            <a:cxnLst/>
            <a:rect l="l" t="t" r="r" b="b"/>
            <a:pathLst>
              <a:path h="1170939">
                <a:moveTo>
                  <a:pt x="0" y="0"/>
                </a:moveTo>
                <a:lnTo>
                  <a:pt x="0" y="1170431"/>
                </a:lnTo>
              </a:path>
            </a:pathLst>
          </a:custGeom>
          <a:ln w="3175">
            <a:solidFill>
              <a:srgbClr val="000000"/>
            </a:solidFill>
          </a:ln>
        </p:spPr>
        <p:txBody>
          <a:bodyPr wrap="square" lIns="0" tIns="0" rIns="0" bIns="0" rtlCol="0"/>
          <a:lstStyle/>
          <a:p>
            <a:endParaRPr/>
          </a:p>
        </p:txBody>
      </p:sp>
      <p:sp>
        <p:nvSpPr>
          <p:cNvPr id="660" name="object 660"/>
          <p:cNvSpPr/>
          <p:nvPr/>
        </p:nvSpPr>
        <p:spPr>
          <a:xfrm>
            <a:off x="1646682" y="4032503"/>
            <a:ext cx="1945639" cy="0"/>
          </a:xfrm>
          <a:custGeom>
            <a:avLst/>
            <a:gdLst/>
            <a:ahLst/>
            <a:cxnLst/>
            <a:rect l="l" t="t" r="r" b="b"/>
            <a:pathLst>
              <a:path w="1945639">
                <a:moveTo>
                  <a:pt x="0" y="0"/>
                </a:moveTo>
                <a:lnTo>
                  <a:pt x="1945385" y="0"/>
                </a:lnTo>
              </a:path>
            </a:pathLst>
          </a:custGeom>
          <a:ln w="3175">
            <a:solidFill>
              <a:srgbClr val="000000"/>
            </a:solidFill>
          </a:ln>
        </p:spPr>
        <p:txBody>
          <a:bodyPr wrap="square" lIns="0" tIns="0" rIns="0" bIns="0" rtlCol="0"/>
          <a:lstStyle/>
          <a:p>
            <a:endParaRPr/>
          </a:p>
        </p:txBody>
      </p:sp>
      <p:sp>
        <p:nvSpPr>
          <p:cNvPr id="661" name="object 661"/>
          <p:cNvSpPr/>
          <p:nvPr/>
        </p:nvSpPr>
        <p:spPr>
          <a:xfrm>
            <a:off x="1646682" y="5982461"/>
            <a:ext cx="1945639" cy="0"/>
          </a:xfrm>
          <a:custGeom>
            <a:avLst/>
            <a:gdLst/>
            <a:ahLst/>
            <a:cxnLst/>
            <a:rect l="l" t="t" r="r" b="b"/>
            <a:pathLst>
              <a:path w="1945639">
                <a:moveTo>
                  <a:pt x="0" y="0"/>
                </a:moveTo>
                <a:lnTo>
                  <a:pt x="1945385" y="0"/>
                </a:lnTo>
              </a:path>
            </a:pathLst>
          </a:custGeom>
          <a:ln w="3175">
            <a:solidFill>
              <a:srgbClr val="000000"/>
            </a:solidFill>
          </a:ln>
        </p:spPr>
        <p:txBody>
          <a:bodyPr wrap="square" lIns="0" tIns="0" rIns="0" bIns="0" rtlCol="0"/>
          <a:lstStyle/>
          <a:p>
            <a:endParaRPr/>
          </a:p>
        </p:txBody>
      </p:sp>
      <p:sp>
        <p:nvSpPr>
          <p:cNvPr id="662" name="object 662"/>
          <p:cNvSpPr/>
          <p:nvPr/>
        </p:nvSpPr>
        <p:spPr>
          <a:xfrm>
            <a:off x="1257300" y="4032503"/>
            <a:ext cx="389890" cy="390525"/>
          </a:xfrm>
          <a:custGeom>
            <a:avLst/>
            <a:gdLst/>
            <a:ahLst/>
            <a:cxnLst/>
            <a:rect l="l" t="t" r="r" b="b"/>
            <a:pathLst>
              <a:path w="389889" h="390525">
                <a:moveTo>
                  <a:pt x="389381" y="0"/>
                </a:moveTo>
                <a:lnTo>
                  <a:pt x="268986" y="19050"/>
                </a:lnTo>
                <a:lnTo>
                  <a:pt x="160781" y="74675"/>
                </a:lnTo>
                <a:lnTo>
                  <a:pt x="73913" y="160782"/>
                </a:lnTo>
                <a:lnTo>
                  <a:pt x="19050" y="269748"/>
                </a:lnTo>
                <a:lnTo>
                  <a:pt x="0" y="390144"/>
                </a:lnTo>
              </a:path>
            </a:pathLst>
          </a:custGeom>
          <a:ln w="3175">
            <a:solidFill>
              <a:srgbClr val="000000"/>
            </a:solidFill>
          </a:ln>
        </p:spPr>
        <p:txBody>
          <a:bodyPr wrap="square" lIns="0" tIns="0" rIns="0" bIns="0" rtlCol="0"/>
          <a:lstStyle/>
          <a:p>
            <a:endParaRPr/>
          </a:p>
        </p:txBody>
      </p:sp>
      <p:sp>
        <p:nvSpPr>
          <p:cNvPr id="663" name="object 663"/>
          <p:cNvSpPr/>
          <p:nvPr/>
        </p:nvSpPr>
        <p:spPr>
          <a:xfrm>
            <a:off x="3592067" y="4032503"/>
            <a:ext cx="390525" cy="390525"/>
          </a:xfrm>
          <a:custGeom>
            <a:avLst/>
            <a:gdLst/>
            <a:ahLst/>
            <a:cxnLst/>
            <a:rect l="l" t="t" r="r" b="b"/>
            <a:pathLst>
              <a:path w="390525" h="390525">
                <a:moveTo>
                  <a:pt x="390144" y="390144"/>
                </a:moveTo>
                <a:lnTo>
                  <a:pt x="371094" y="269748"/>
                </a:lnTo>
                <a:lnTo>
                  <a:pt x="315468" y="160782"/>
                </a:lnTo>
                <a:lnTo>
                  <a:pt x="229362" y="74675"/>
                </a:lnTo>
                <a:lnTo>
                  <a:pt x="120396" y="19050"/>
                </a:lnTo>
                <a:lnTo>
                  <a:pt x="0" y="0"/>
                </a:lnTo>
              </a:path>
            </a:pathLst>
          </a:custGeom>
          <a:ln w="3175">
            <a:solidFill>
              <a:srgbClr val="000000"/>
            </a:solidFill>
          </a:ln>
        </p:spPr>
        <p:txBody>
          <a:bodyPr wrap="square" lIns="0" tIns="0" rIns="0" bIns="0" rtlCol="0"/>
          <a:lstStyle/>
          <a:p>
            <a:endParaRPr/>
          </a:p>
        </p:txBody>
      </p:sp>
      <p:sp>
        <p:nvSpPr>
          <p:cNvPr id="664" name="object 664"/>
          <p:cNvSpPr/>
          <p:nvPr/>
        </p:nvSpPr>
        <p:spPr>
          <a:xfrm>
            <a:off x="3592067" y="5593079"/>
            <a:ext cx="390525" cy="389890"/>
          </a:xfrm>
          <a:custGeom>
            <a:avLst/>
            <a:gdLst/>
            <a:ahLst/>
            <a:cxnLst/>
            <a:rect l="l" t="t" r="r" b="b"/>
            <a:pathLst>
              <a:path w="390525" h="389889">
                <a:moveTo>
                  <a:pt x="0" y="389382"/>
                </a:moveTo>
                <a:lnTo>
                  <a:pt x="120396" y="370332"/>
                </a:lnTo>
                <a:lnTo>
                  <a:pt x="229362" y="315468"/>
                </a:lnTo>
                <a:lnTo>
                  <a:pt x="315468" y="228600"/>
                </a:lnTo>
                <a:lnTo>
                  <a:pt x="371094" y="120396"/>
                </a:lnTo>
                <a:lnTo>
                  <a:pt x="390144" y="0"/>
                </a:lnTo>
              </a:path>
            </a:pathLst>
          </a:custGeom>
          <a:ln w="3175">
            <a:solidFill>
              <a:srgbClr val="000000"/>
            </a:solidFill>
          </a:ln>
        </p:spPr>
        <p:txBody>
          <a:bodyPr wrap="square" lIns="0" tIns="0" rIns="0" bIns="0" rtlCol="0"/>
          <a:lstStyle/>
          <a:p>
            <a:endParaRPr/>
          </a:p>
        </p:txBody>
      </p:sp>
      <p:sp>
        <p:nvSpPr>
          <p:cNvPr id="665" name="object 665"/>
          <p:cNvSpPr/>
          <p:nvPr/>
        </p:nvSpPr>
        <p:spPr>
          <a:xfrm>
            <a:off x="1257300" y="5593079"/>
            <a:ext cx="389890" cy="389890"/>
          </a:xfrm>
          <a:custGeom>
            <a:avLst/>
            <a:gdLst/>
            <a:ahLst/>
            <a:cxnLst/>
            <a:rect l="l" t="t" r="r" b="b"/>
            <a:pathLst>
              <a:path w="389889" h="389889">
                <a:moveTo>
                  <a:pt x="0" y="0"/>
                </a:moveTo>
                <a:lnTo>
                  <a:pt x="19050" y="120396"/>
                </a:lnTo>
                <a:lnTo>
                  <a:pt x="73913" y="228600"/>
                </a:lnTo>
                <a:lnTo>
                  <a:pt x="160781" y="315468"/>
                </a:lnTo>
                <a:lnTo>
                  <a:pt x="268986" y="370332"/>
                </a:lnTo>
                <a:lnTo>
                  <a:pt x="389381" y="389382"/>
                </a:lnTo>
              </a:path>
            </a:pathLst>
          </a:custGeom>
          <a:ln w="3175">
            <a:solidFill>
              <a:srgbClr val="000000"/>
            </a:solidFill>
          </a:ln>
        </p:spPr>
        <p:txBody>
          <a:bodyPr wrap="square" lIns="0" tIns="0" rIns="0" bIns="0" rtlCol="0"/>
          <a:lstStyle/>
          <a:p>
            <a:endParaRPr/>
          </a:p>
        </p:txBody>
      </p:sp>
      <p:sp>
        <p:nvSpPr>
          <p:cNvPr id="666" name="object 666"/>
          <p:cNvSpPr/>
          <p:nvPr/>
        </p:nvSpPr>
        <p:spPr>
          <a:xfrm>
            <a:off x="3496817" y="4422647"/>
            <a:ext cx="0" cy="1170940"/>
          </a:xfrm>
          <a:custGeom>
            <a:avLst/>
            <a:gdLst/>
            <a:ahLst/>
            <a:cxnLst/>
            <a:rect l="l" t="t" r="r" b="b"/>
            <a:pathLst>
              <a:path h="1170939">
                <a:moveTo>
                  <a:pt x="0" y="0"/>
                </a:moveTo>
                <a:lnTo>
                  <a:pt x="0" y="1170431"/>
                </a:lnTo>
              </a:path>
            </a:pathLst>
          </a:custGeom>
          <a:ln w="3175">
            <a:solidFill>
              <a:srgbClr val="000000"/>
            </a:solidFill>
          </a:ln>
        </p:spPr>
        <p:txBody>
          <a:bodyPr wrap="square" lIns="0" tIns="0" rIns="0" bIns="0" rtlCol="0"/>
          <a:lstStyle/>
          <a:p>
            <a:endParaRPr/>
          </a:p>
        </p:txBody>
      </p:sp>
      <p:sp>
        <p:nvSpPr>
          <p:cNvPr id="667" name="object 667"/>
          <p:cNvSpPr/>
          <p:nvPr/>
        </p:nvSpPr>
        <p:spPr>
          <a:xfrm>
            <a:off x="1742694" y="4422647"/>
            <a:ext cx="0" cy="1170940"/>
          </a:xfrm>
          <a:custGeom>
            <a:avLst/>
            <a:gdLst/>
            <a:ahLst/>
            <a:cxnLst/>
            <a:rect l="l" t="t" r="r" b="b"/>
            <a:pathLst>
              <a:path h="1170939">
                <a:moveTo>
                  <a:pt x="0" y="0"/>
                </a:moveTo>
                <a:lnTo>
                  <a:pt x="0" y="1170431"/>
                </a:lnTo>
              </a:path>
            </a:pathLst>
          </a:custGeom>
          <a:ln w="3175">
            <a:solidFill>
              <a:srgbClr val="000000"/>
            </a:solidFill>
          </a:ln>
        </p:spPr>
        <p:txBody>
          <a:bodyPr wrap="square" lIns="0" tIns="0" rIns="0" bIns="0" rtlCol="0"/>
          <a:lstStyle/>
          <a:p>
            <a:endParaRPr/>
          </a:p>
        </p:txBody>
      </p:sp>
      <p:sp>
        <p:nvSpPr>
          <p:cNvPr id="668" name="object 668"/>
          <p:cNvSpPr/>
          <p:nvPr/>
        </p:nvSpPr>
        <p:spPr>
          <a:xfrm>
            <a:off x="1742694" y="4422647"/>
            <a:ext cx="1754505" cy="0"/>
          </a:xfrm>
          <a:custGeom>
            <a:avLst/>
            <a:gdLst/>
            <a:ahLst/>
            <a:cxnLst/>
            <a:rect l="l" t="t" r="r" b="b"/>
            <a:pathLst>
              <a:path w="1754504">
                <a:moveTo>
                  <a:pt x="0" y="0"/>
                </a:moveTo>
                <a:lnTo>
                  <a:pt x="1754123" y="0"/>
                </a:lnTo>
              </a:path>
            </a:pathLst>
          </a:custGeom>
          <a:ln w="3175">
            <a:solidFill>
              <a:srgbClr val="000000"/>
            </a:solidFill>
          </a:ln>
        </p:spPr>
        <p:txBody>
          <a:bodyPr wrap="square" lIns="0" tIns="0" rIns="0" bIns="0" rtlCol="0"/>
          <a:lstStyle/>
          <a:p>
            <a:endParaRPr/>
          </a:p>
        </p:txBody>
      </p:sp>
      <p:sp>
        <p:nvSpPr>
          <p:cNvPr id="669" name="object 669"/>
          <p:cNvSpPr/>
          <p:nvPr/>
        </p:nvSpPr>
        <p:spPr>
          <a:xfrm>
            <a:off x="1742694" y="5593079"/>
            <a:ext cx="1754505" cy="0"/>
          </a:xfrm>
          <a:custGeom>
            <a:avLst/>
            <a:gdLst/>
            <a:ahLst/>
            <a:cxnLst/>
            <a:rect l="l" t="t" r="r" b="b"/>
            <a:pathLst>
              <a:path w="1754504">
                <a:moveTo>
                  <a:pt x="0" y="0"/>
                </a:moveTo>
                <a:lnTo>
                  <a:pt x="1754123" y="0"/>
                </a:lnTo>
              </a:path>
            </a:pathLst>
          </a:custGeom>
          <a:ln w="3175">
            <a:solidFill>
              <a:srgbClr val="000000"/>
            </a:solidFill>
          </a:ln>
        </p:spPr>
        <p:txBody>
          <a:bodyPr wrap="square" lIns="0" tIns="0" rIns="0" bIns="0" rtlCol="0"/>
          <a:lstStyle/>
          <a:p>
            <a:endParaRPr/>
          </a:p>
        </p:txBody>
      </p:sp>
      <p:sp>
        <p:nvSpPr>
          <p:cNvPr id="670" name="object 670"/>
          <p:cNvSpPr/>
          <p:nvPr/>
        </p:nvSpPr>
        <p:spPr>
          <a:xfrm>
            <a:off x="1144524" y="3978402"/>
            <a:ext cx="85090" cy="83820"/>
          </a:xfrm>
          <a:custGeom>
            <a:avLst/>
            <a:gdLst/>
            <a:ahLst/>
            <a:cxnLst/>
            <a:rect l="l" t="t" r="r" b="b"/>
            <a:pathLst>
              <a:path w="85090" h="83820">
                <a:moveTo>
                  <a:pt x="0" y="83820"/>
                </a:moveTo>
                <a:lnTo>
                  <a:pt x="84581" y="0"/>
                </a:lnTo>
              </a:path>
            </a:pathLst>
          </a:custGeom>
          <a:ln w="3175">
            <a:solidFill>
              <a:srgbClr val="000000"/>
            </a:solidFill>
          </a:ln>
        </p:spPr>
        <p:txBody>
          <a:bodyPr wrap="square" lIns="0" tIns="0" rIns="0" bIns="0" rtlCol="0"/>
          <a:lstStyle/>
          <a:p>
            <a:endParaRPr/>
          </a:p>
        </p:txBody>
      </p:sp>
      <p:sp>
        <p:nvSpPr>
          <p:cNvPr id="671" name="object 671"/>
          <p:cNvSpPr/>
          <p:nvPr/>
        </p:nvSpPr>
        <p:spPr>
          <a:xfrm>
            <a:off x="1110996" y="3944873"/>
            <a:ext cx="169545" cy="169545"/>
          </a:xfrm>
          <a:custGeom>
            <a:avLst/>
            <a:gdLst/>
            <a:ahLst/>
            <a:cxnLst/>
            <a:rect l="l" t="t" r="r" b="b"/>
            <a:pathLst>
              <a:path w="169544" h="169545">
                <a:moveTo>
                  <a:pt x="0" y="169164"/>
                </a:moveTo>
                <a:lnTo>
                  <a:pt x="169163" y="0"/>
                </a:lnTo>
              </a:path>
            </a:pathLst>
          </a:custGeom>
          <a:ln w="3175">
            <a:solidFill>
              <a:srgbClr val="000000"/>
            </a:solidFill>
          </a:ln>
        </p:spPr>
        <p:txBody>
          <a:bodyPr wrap="square" lIns="0" tIns="0" rIns="0" bIns="0" rtlCol="0"/>
          <a:lstStyle/>
          <a:p>
            <a:endParaRPr/>
          </a:p>
        </p:txBody>
      </p:sp>
      <p:sp>
        <p:nvSpPr>
          <p:cNvPr id="672" name="object 672"/>
          <p:cNvSpPr/>
          <p:nvPr/>
        </p:nvSpPr>
        <p:spPr>
          <a:xfrm>
            <a:off x="1092708" y="3926585"/>
            <a:ext cx="223520" cy="223520"/>
          </a:xfrm>
          <a:custGeom>
            <a:avLst/>
            <a:gdLst/>
            <a:ahLst/>
            <a:cxnLst/>
            <a:rect l="l" t="t" r="r" b="b"/>
            <a:pathLst>
              <a:path w="223519" h="223520">
                <a:moveTo>
                  <a:pt x="0" y="223266"/>
                </a:moveTo>
                <a:lnTo>
                  <a:pt x="223265" y="0"/>
                </a:lnTo>
              </a:path>
            </a:pathLst>
          </a:custGeom>
          <a:ln w="3175">
            <a:solidFill>
              <a:srgbClr val="000000"/>
            </a:solidFill>
          </a:ln>
        </p:spPr>
        <p:txBody>
          <a:bodyPr wrap="square" lIns="0" tIns="0" rIns="0" bIns="0" rtlCol="0"/>
          <a:lstStyle/>
          <a:p>
            <a:endParaRPr/>
          </a:p>
        </p:txBody>
      </p:sp>
      <p:sp>
        <p:nvSpPr>
          <p:cNvPr id="673" name="object 673"/>
          <p:cNvSpPr/>
          <p:nvPr/>
        </p:nvSpPr>
        <p:spPr>
          <a:xfrm>
            <a:off x="1080516" y="3914394"/>
            <a:ext cx="265430" cy="265430"/>
          </a:xfrm>
          <a:custGeom>
            <a:avLst/>
            <a:gdLst/>
            <a:ahLst/>
            <a:cxnLst/>
            <a:rect l="l" t="t" r="r" b="b"/>
            <a:pathLst>
              <a:path w="265430" h="265429">
                <a:moveTo>
                  <a:pt x="0" y="265175"/>
                </a:moveTo>
                <a:lnTo>
                  <a:pt x="265175" y="0"/>
                </a:lnTo>
              </a:path>
            </a:pathLst>
          </a:custGeom>
          <a:ln w="3175">
            <a:solidFill>
              <a:srgbClr val="000000"/>
            </a:solidFill>
          </a:ln>
        </p:spPr>
        <p:txBody>
          <a:bodyPr wrap="square" lIns="0" tIns="0" rIns="0" bIns="0" rtlCol="0"/>
          <a:lstStyle/>
          <a:p>
            <a:endParaRPr/>
          </a:p>
        </p:txBody>
      </p:sp>
      <p:sp>
        <p:nvSpPr>
          <p:cNvPr id="674" name="object 674"/>
          <p:cNvSpPr/>
          <p:nvPr/>
        </p:nvSpPr>
        <p:spPr>
          <a:xfrm>
            <a:off x="1071372" y="3905250"/>
            <a:ext cx="300990" cy="300355"/>
          </a:xfrm>
          <a:custGeom>
            <a:avLst/>
            <a:gdLst/>
            <a:ahLst/>
            <a:cxnLst/>
            <a:rect l="l" t="t" r="r" b="b"/>
            <a:pathLst>
              <a:path w="300990" h="300354">
                <a:moveTo>
                  <a:pt x="0" y="300227"/>
                </a:moveTo>
                <a:lnTo>
                  <a:pt x="300990" y="0"/>
                </a:lnTo>
              </a:path>
            </a:pathLst>
          </a:custGeom>
          <a:ln w="3175">
            <a:solidFill>
              <a:srgbClr val="000000"/>
            </a:solidFill>
          </a:ln>
        </p:spPr>
        <p:txBody>
          <a:bodyPr wrap="square" lIns="0" tIns="0" rIns="0" bIns="0" rtlCol="0"/>
          <a:lstStyle/>
          <a:p>
            <a:endParaRPr/>
          </a:p>
        </p:txBody>
      </p:sp>
      <p:sp>
        <p:nvSpPr>
          <p:cNvPr id="675" name="object 675"/>
          <p:cNvSpPr/>
          <p:nvPr/>
        </p:nvSpPr>
        <p:spPr>
          <a:xfrm>
            <a:off x="1065275" y="3898391"/>
            <a:ext cx="330835" cy="331470"/>
          </a:xfrm>
          <a:custGeom>
            <a:avLst/>
            <a:gdLst/>
            <a:ahLst/>
            <a:cxnLst/>
            <a:rect l="l" t="t" r="r" b="b"/>
            <a:pathLst>
              <a:path w="330834" h="331470">
                <a:moveTo>
                  <a:pt x="0" y="331469"/>
                </a:moveTo>
                <a:lnTo>
                  <a:pt x="330708" y="0"/>
                </a:lnTo>
              </a:path>
            </a:pathLst>
          </a:custGeom>
          <a:ln w="3175">
            <a:solidFill>
              <a:srgbClr val="000000"/>
            </a:solidFill>
          </a:ln>
        </p:spPr>
        <p:txBody>
          <a:bodyPr wrap="square" lIns="0" tIns="0" rIns="0" bIns="0" rtlCol="0"/>
          <a:lstStyle/>
          <a:p>
            <a:endParaRPr/>
          </a:p>
        </p:txBody>
      </p:sp>
      <p:sp>
        <p:nvSpPr>
          <p:cNvPr id="676" name="object 676"/>
          <p:cNvSpPr/>
          <p:nvPr/>
        </p:nvSpPr>
        <p:spPr>
          <a:xfrm>
            <a:off x="1060703" y="3894582"/>
            <a:ext cx="357505" cy="357505"/>
          </a:xfrm>
          <a:custGeom>
            <a:avLst/>
            <a:gdLst/>
            <a:ahLst/>
            <a:cxnLst/>
            <a:rect l="l" t="t" r="r" b="b"/>
            <a:pathLst>
              <a:path w="357505" h="357504">
                <a:moveTo>
                  <a:pt x="0" y="357378"/>
                </a:moveTo>
                <a:lnTo>
                  <a:pt x="357378" y="0"/>
                </a:lnTo>
              </a:path>
            </a:pathLst>
          </a:custGeom>
          <a:ln w="3175">
            <a:solidFill>
              <a:srgbClr val="000000"/>
            </a:solidFill>
          </a:ln>
        </p:spPr>
        <p:txBody>
          <a:bodyPr wrap="square" lIns="0" tIns="0" rIns="0" bIns="0" rtlCol="0"/>
          <a:lstStyle/>
          <a:p>
            <a:endParaRPr/>
          </a:p>
        </p:txBody>
      </p:sp>
      <p:sp>
        <p:nvSpPr>
          <p:cNvPr id="677" name="object 677"/>
          <p:cNvSpPr/>
          <p:nvPr/>
        </p:nvSpPr>
        <p:spPr>
          <a:xfrm>
            <a:off x="1056894" y="3890771"/>
            <a:ext cx="382905" cy="382905"/>
          </a:xfrm>
          <a:custGeom>
            <a:avLst/>
            <a:gdLst/>
            <a:ahLst/>
            <a:cxnLst/>
            <a:rect l="l" t="t" r="r" b="b"/>
            <a:pathLst>
              <a:path w="382905" h="382904">
                <a:moveTo>
                  <a:pt x="0" y="382524"/>
                </a:moveTo>
                <a:lnTo>
                  <a:pt x="382524" y="0"/>
                </a:lnTo>
              </a:path>
            </a:pathLst>
          </a:custGeom>
          <a:ln w="3175">
            <a:solidFill>
              <a:srgbClr val="000000"/>
            </a:solidFill>
          </a:ln>
        </p:spPr>
        <p:txBody>
          <a:bodyPr wrap="square" lIns="0" tIns="0" rIns="0" bIns="0" rtlCol="0"/>
          <a:lstStyle/>
          <a:p>
            <a:endParaRPr/>
          </a:p>
        </p:txBody>
      </p:sp>
      <p:sp>
        <p:nvSpPr>
          <p:cNvPr id="678" name="object 678"/>
          <p:cNvSpPr/>
          <p:nvPr/>
        </p:nvSpPr>
        <p:spPr>
          <a:xfrm>
            <a:off x="1054608" y="3888485"/>
            <a:ext cx="405130" cy="405130"/>
          </a:xfrm>
          <a:custGeom>
            <a:avLst/>
            <a:gdLst/>
            <a:ahLst/>
            <a:cxnLst/>
            <a:rect l="l" t="t" r="r" b="b"/>
            <a:pathLst>
              <a:path w="405130" h="405129">
                <a:moveTo>
                  <a:pt x="0" y="404622"/>
                </a:moveTo>
                <a:lnTo>
                  <a:pt x="404622" y="0"/>
                </a:lnTo>
              </a:path>
            </a:pathLst>
          </a:custGeom>
          <a:ln w="3175">
            <a:solidFill>
              <a:srgbClr val="000000"/>
            </a:solidFill>
          </a:ln>
        </p:spPr>
        <p:txBody>
          <a:bodyPr wrap="square" lIns="0" tIns="0" rIns="0" bIns="0" rtlCol="0"/>
          <a:lstStyle/>
          <a:p>
            <a:endParaRPr/>
          </a:p>
        </p:txBody>
      </p:sp>
      <p:sp>
        <p:nvSpPr>
          <p:cNvPr id="679" name="object 679"/>
          <p:cNvSpPr/>
          <p:nvPr/>
        </p:nvSpPr>
        <p:spPr>
          <a:xfrm>
            <a:off x="1053083" y="3886961"/>
            <a:ext cx="424815" cy="424815"/>
          </a:xfrm>
          <a:custGeom>
            <a:avLst/>
            <a:gdLst/>
            <a:ahLst/>
            <a:cxnLst/>
            <a:rect l="l" t="t" r="r" b="b"/>
            <a:pathLst>
              <a:path w="424815" h="424814">
                <a:moveTo>
                  <a:pt x="0" y="424434"/>
                </a:moveTo>
                <a:lnTo>
                  <a:pt x="424434" y="0"/>
                </a:lnTo>
              </a:path>
            </a:pathLst>
          </a:custGeom>
          <a:ln w="3175">
            <a:solidFill>
              <a:srgbClr val="000000"/>
            </a:solidFill>
          </a:ln>
        </p:spPr>
        <p:txBody>
          <a:bodyPr wrap="square" lIns="0" tIns="0" rIns="0" bIns="0" rtlCol="0"/>
          <a:lstStyle/>
          <a:p>
            <a:endParaRPr/>
          </a:p>
        </p:txBody>
      </p:sp>
      <p:sp>
        <p:nvSpPr>
          <p:cNvPr id="680" name="object 680"/>
          <p:cNvSpPr/>
          <p:nvPr/>
        </p:nvSpPr>
        <p:spPr>
          <a:xfrm>
            <a:off x="1052322" y="3886200"/>
            <a:ext cx="443865" cy="443865"/>
          </a:xfrm>
          <a:custGeom>
            <a:avLst/>
            <a:gdLst/>
            <a:ahLst/>
            <a:cxnLst/>
            <a:rect l="l" t="t" r="r" b="b"/>
            <a:pathLst>
              <a:path w="443865" h="443864">
                <a:moveTo>
                  <a:pt x="0" y="443484"/>
                </a:moveTo>
                <a:lnTo>
                  <a:pt x="443484" y="0"/>
                </a:lnTo>
              </a:path>
            </a:pathLst>
          </a:custGeom>
          <a:ln w="3175">
            <a:solidFill>
              <a:srgbClr val="000000"/>
            </a:solidFill>
          </a:ln>
        </p:spPr>
        <p:txBody>
          <a:bodyPr wrap="square" lIns="0" tIns="0" rIns="0" bIns="0" rtlCol="0"/>
          <a:lstStyle/>
          <a:p>
            <a:endParaRPr/>
          </a:p>
        </p:txBody>
      </p:sp>
      <p:sp>
        <p:nvSpPr>
          <p:cNvPr id="681" name="object 681"/>
          <p:cNvSpPr/>
          <p:nvPr/>
        </p:nvSpPr>
        <p:spPr>
          <a:xfrm>
            <a:off x="1052322" y="3886200"/>
            <a:ext cx="461009" cy="461009"/>
          </a:xfrm>
          <a:custGeom>
            <a:avLst/>
            <a:gdLst/>
            <a:ahLst/>
            <a:cxnLst/>
            <a:rect l="l" t="t" r="r" b="b"/>
            <a:pathLst>
              <a:path w="461009" h="461010">
                <a:moveTo>
                  <a:pt x="0" y="461010"/>
                </a:moveTo>
                <a:lnTo>
                  <a:pt x="461009" y="0"/>
                </a:lnTo>
              </a:path>
            </a:pathLst>
          </a:custGeom>
          <a:ln w="3175">
            <a:solidFill>
              <a:srgbClr val="000000"/>
            </a:solidFill>
          </a:ln>
        </p:spPr>
        <p:txBody>
          <a:bodyPr wrap="square" lIns="0" tIns="0" rIns="0" bIns="0" rtlCol="0"/>
          <a:lstStyle/>
          <a:p>
            <a:endParaRPr/>
          </a:p>
        </p:txBody>
      </p:sp>
      <p:sp>
        <p:nvSpPr>
          <p:cNvPr id="682" name="object 682"/>
          <p:cNvSpPr/>
          <p:nvPr/>
        </p:nvSpPr>
        <p:spPr>
          <a:xfrm>
            <a:off x="1052322" y="3886200"/>
            <a:ext cx="478790" cy="478790"/>
          </a:xfrm>
          <a:custGeom>
            <a:avLst/>
            <a:gdLst/>
            <a:ahLst/>
            <a:cxnLst/>
            <a:rect l="l" t="t" r="r" b="b"/>
            <a:pathLst>
              <a:path w="478790" h="478789">
                <a:moveTo>
                  <a:pt x="0" y="478536"/>
                </a:moveTo>
                <a:lnTo>
                  <a:pt x="478536" y="0"/>
                </a:lnTo>
              </a:path>
            </a:pathLst>
          </a:custGeom>
          <a:ln w="3175">
            <a:solidFill>
              <a:srgbClr val="000000"/>
            </a:solidFill>
          </a:ln>
        </p:spPr>
        <p:txBody>
          <a:bodyPr wrap="square" lIns="0" tIns="0" rIns="0" bIns="0" rtlCol="0"/>
          <a:lstStyle/>
          <a:p>
            <a:endParaRPr/>
          </a:p>
        </p:txBody>
      </p:sp>
      <p:sp>
        <p:nvSpPr>
          <p:cNvPr id="683" name="object 683"/>
          <p:cNvSpPr/>
          <p:nvPr/>
        </p:nvSpPr>
        <p:spPr>
          <a:xfrm>
            <a:off x="1052322" y="3886200"/>
            <a:ext cx="496570" cy="496570"/>
          </a:xfrm>
          <a:custGeom>
            <a:avLst/>
            <a:gdLst/>
            <a:ahLst/>
            <a:cxnLst/>
            <a:rect l="l" t="t" r="r" b="b"/>
            <a:pathLst>
              <a:path w="496569" h="496570">
                <a:moveTo>
                  <a:pt x="0" y="496062"/>
                </a:moveTo>
                <a:lnTo>
                  <a:pt x="496062" y="0"/>
                </a:lnTo>
              </a:path>
            </a:pathLst>
          </a:custGeom>
          <a:ln w="3175">
            <a:solidFill>
              <a:srgbClr val="000000"/>
            </a:solidFill>
          </a:ln>
        </p:spPr>
        <p:txBody>
          <a:bodyPr wrap="square" lIns="0" tIns="0" rIns="0" bIns="0" rtlCol="0"/>
          <a:lstStyle/>
          <a:p>
            <a:endParaRPr/>
          </a:p>
        </p:txBody>
      </p:sp>
      <p:sp>
        <p:nvSpPr>
          <p:cNvPr id="684" name="object 684"/>
          <p:cNvSpPr/>
          <p:nvPr/>
        </p:nvSpPr>
        <p:spPr>
          <a:xfrm>
            <a:off x="1052322" y="3886200"/>
            <a:ext cx="513715" cy="513715"/>
          </a:xfrm>
          <a:custGeom>
            <a:avLst/>
            <a:gdLst/>
            <a:ahLst/>
            <a:cxnLst/>
            <a:rect l="l" t="t" r="r" b="b"/>
            <a:pathLst>
              <a:path w="513715" h="513714">
                <a:moveTo>
                  <a:pt x="0" y="513588"/>
                </a:moveTo>
                <a:lnTo>
                  <a:pt x="513588" y="0"/>
                </a:lnTo>
              </a:path>
            </a:pathLst>
          </a:custGeom>
          <a:ln w="3175">
            <a:solidFill>
              <a:srgbClr val="000000"/>
            </a:solidFill>
          </a:ln>
        </p:spPr>
        <p:txBody>
          <a:bodyPr wrap="square" lIns="0" tIns="0" rIns="0" bIns="0" rtlCol="0"/>
          <a:lstStyle/>
          <a:p>
            <a:endParaRPr/>
          </a:p>
        </p:txBody>
      </p:sp>
      <p:sp>
        <p:nvSpPr>
          <p:cNvPr id="685" name="object 685"/>
          <p:cNvSpPr/>
          <p:nvPr/>
        </p:nvSpPr>
        <p:spPr>
          <a:xfrm>
            <a:off x="1052322" y="3886200"/>
            <a:ext cx="531495" cy="531495"/>
          </a:xfrm>
          <a:custGeom>
            <a:avLst/>
            <a:gdLst/>
            <a:ahLst/>
            <a:cxnLst/>
            <a:rect l="l" t="t" r="r" b="b"/>
            <a:pathLst>
              <a:path w="531494" h="531495">
                <a:moveTo>
                  <a:pt x="0" y="531113"/>
                </a:moveTo>
                <a:lnTo>
                  <a:pt x="531114" y="0"/>
                </a:lnTo>
              </a:path>
            </a:pathLst>
          </a:custGeom>
          <a:ln w="3175">
            <a:solidFill>
              <a:srgbClr val="000000"/>
            </a:solidFill>
          </a:ln>
        </p:spPr>
        <p:txBody>
          <a:bodyPr wrap="square" lIns="0" tIns="0" rIns="0" bIns="0" rtlCol="0"/>
          <a:lstStyle/>
          <a:p>
            <a:endParaRPr/>
          </a:p>
        </p:txBody>
      </p:sp>
      <p:sp>
        <p:nvSpPr>
          <p:cNvPr id="686" name="object 686"/>
          <p:cNvSpPr/>
          <p:nvPr/>
        </p:nvSpPr>
        <p:spPr>
          <a:xfrm>
            <a:off x="1052322" y="3886200"/>
            <a:ext cx="548640" cy="548640"/>
          </a:xfrm>
          <a:custGeom>
            <a:avLst/>
            <a:gdLst/>
            <a:ahLst/>
            <a:cxnLst/>
            <a:rect l="l" t="t" r="r" b="b"/>
            <a:pathLst>
              <a:path w="548640" h="548639">
                <a:moveTo>
                  <a:pt x="0" y="548639"/>
                </a:moveTo>
                <a:lnTo>
                  <a:pt x="548640" y="0"/>
                </a:lnTo>
              </a:path>
            </a:pathLst>
          </a:custGeom>
          <a:ln w="3175">
            <a:solidFill>
              <a:srgbClr val="000000"/>
            </a:solidFill>
          </a:ln>
        </p:spPr>
        <p:txBody>
          <a:bodyPr wrap="square" lIns="0" tIns="0" rIns="0" bIns="0" rtlCol="0"/>
          <a:lstStyle/>
          <a:p>
            <a:endParaRPr/>
          </a:p>
        </p:txBody>
      </p:sp>
      <p:sp>
        <p:nvSpPr>
          <p:cNvPr id="687" name="object 687"/>
          <p:cNvSpPr/>
          <p:nvPr/>
        </p:nvSpPr>
        <p:spPr>
          <a:xfrm>
            <a:off x="1052322" y="3886200"/>
            <a:ext cx="566420" cy="566420"/>
          </a:xfrm>
          <a:custGeom>
            <a:avLst/>
            <a:gdLst/>
            <a:ahLst/>
            <a:cxnLst/>
            <a:rect l="l" t="t" r="r" b="b"/>
            <a:pathLst>
              <a:path w="566419" h="566420">
                <a:moveTo>
                  <a:pt x="0" y="566165"/>
                </a:moveTo>
                <a:lnTo>
                  <a:pt x="566166" y="0"/>
                </a:lnTo>
              </a:path>
            </a:pathLst>
          </a:custGeom>
          <a:ln w="3175">
            <a:solidFill>
              <a:srgbClr val="000000"/>
            </a:solidFill>
          </a:ln>
        </p:spPr>
        <p:txBody>
          <a:bodyPr wrap="square" lIns="0" tIns="0" rIns="0" bIns="0" rtlCol="0"/>
          <a:lstStyle/>
          <a:p>
            <a:endParaRPr/>
          </a:p>
        </p:txBody>
      </p:sp>
      <p:sp>
        <p:nvSpPr>
          <p:cNvPr id="688" name="object 688"/>
          <p:cNvSpPr/>
          <p:nvPr/>
        </p:nvSpPr>
        <p:spPr>
          <a:xfrm>
            <a:off x="1052322" y="4184141"/>
            <a:ext cx="287020" cy="285750"/>
          </a:xfrm>
          <a:custGeom>
            <a:avLst/>
            <a:gdLst/>
            <a:ahLst/>
            <a:cxnLst/>
            <a:rect l="l" t="t" r="r" b="b"/>
            <a:pathLst>
              <a:path w="287019" h="285750">
                <a:moveTo>
                  <a:pt x="0" y="285749"/>
                </a:moveTo>
                <a:lnTo>
                  <a:pt x="286512" y="0"/>
                </a:lnTo>
              </a:path>
            </a:pathLst>
          </a:custGeom>
          <a:ln w="3175">
            <a:solidFill>
              <a:srgbClr val="000000"/>
            </a:solidFill>
          </a:ln>
        </p:spPr>
        <p:txBody>
          <a:bodyPr wrap="square" lIns="0" tIns="0" rIns="0" bIns="0" rtlCol="0"/>
          <a:lstStyle/>
          <a:p>
            <a:endParaRPr/>
          </a:p>
        </p:txBody>
      </p:sp>
      <p:sp>
        <p:nvSpPr>
          <p:cNvPr id="689" name="object 689"/>
          <p:cNvSpPr/>
          <p:nvPr/>
        </p:nvSpPr>
        <p:spPr>
          <a:xfrm>
            <a:off x="1408175" y="3886200"/>
            <a:ext cx="227965" cy="227965"/>
          </a:xfrm>
          <a:custGeom>
            <a:avLst/>
            <a:gdLst/>
            <a:ahLst/>
            <a:cxnLst/>
            <a:rect l="l" t="t" r="r" b="b"/>
            <a:pathLst>
              <a:path w="227964" h="227964">
                <a:moveTo>
                  <a:pt x="0" y="227838"/>
                </a:moveTo>
                <a:lnTo>
                  <a:pt x="227837" y="0"/>
                </a:lnTo>
              </a:path>
            </a:pathLst>
          </a:custGeom>
          <a:ln w="3175">
            <a:solidFill>
              <a:srgbClr val="000000"/>
            </a:solidFill>
          </a:ln>
        </p:spPr>
        <p:txBody>
          <a:bodyPr wrap="square" lIns="0" tIns="0" rIns="0" bIns="0" rtlCol="0"/>
          <a:lstStyle/>
          <a:p>
            <a:endParaRPr/>
          </a:p>
        </p:txBody>
      </p:sp>
      <p:sp>
        <p:nvSpPr>
          <p:cNvPr id="690" name="object 690"/>
          <p:cNvSpPr/>
          <p:nvPr/>
        </p:nvSpPr>
        <p:spPr>
          <a:xfrm>
            <a:off x="1052322" y="4234434"/>
            <a:ext cx="253365" cy="253365"/>
          </a:xfrm>
          <a:custGeom>
            <a:avLst/>
            <a:gdLst/>
            <a:ahLst/>
            <a:cxnLst/>
            <a:rect l="l" t="t" r="r" b="b"/>
            <a:pathLst>
              <a:path w="253365" h="253364">
                <a:moveTo>
                  <a:pt x="0" y="252983"/>
                </a:moveTo>
                <a:lnTo>
                  <a:pt x="252984" y="0"/>
                </a:lnTo>
              </a:path>
            </a:pathLst>
          </a:custGeom>
          <a:ln w="3175">
            <a:solidFill>
              <a:srgbClr val="000000"/>
            </a:solidFill>
          </a:ln>
        </p:spPr>
        <p:txBody>
          <a:bodyPr wrap="square" lIns="0" tIns="0" rIns="0" bIns="0" rtlCol="0"/>
          <a:lstStyle/>
          <a:p>
            <a:endParaRPr/>
          </a:p>
        </p:txBody>
      </p:sp>
      <p:sp>
        <p:nvSpPr>
          <p:cNvPr id="691" name="object 691"/>
          <p:cNvSpPr/>
          <p:nvPr/>
        </p:nvSpPr>
        <p:spPr>
          <a:xfrm>
            <a:off x="1459230" y="3886200"/>
            <a:ext cx="194310" cy="195580"/>
          </a:xfrm>
          <a:custGeom>
            <a:avLst/>
            <a:gdLst/>
            <a:ahLst/>
            <a:cxnLst/>
            <a:rect l="l" t="t" r="r" b="b"/>
            <a:pathLst>
              <a:path w="194310" h="195579">
                <a:moveTo>
                  <a:pt x="0" y="195072"/>
                </a:moveTo>
                <a:lnTo>
                  <a:pt x="194309" y="0"/>
                </a:lnTo>
              </a:path>
            </a:pathLst>
          </a:custGeom>
          <a:ln w="3175">
            <a:solidFill>
              <a:srgbClr val="000000"/>
            </a:solidFill>
          </a:ln>
        </p:spPr>
        <p:txBody>
          <a:bodyPr wrap="square" lIns="0" tIns="0" rIns="0" bIns="0" rtlCol="0"/>
          <a:lstStyle/>
          <a:p>
            <a:endParaRPr/>
          </a:p>
        </p:txBody>
      </p:sp>
      <p:sp>
        <p:nvSpPr>
          <p:cNvPr id="692" name="object 692"/>
          <p:cNvSpPr/>
          <p:nvPr/>
        </p:nvSpPr>
        <p:spPr>
          <a:xfrm>
            <a:off x="1052322" y="4268723"/>
            <a:ext cx="236220" cy="236220"/>
          </a:xfrm>
          <a:custGeom>
            <a:avLst/>
            <a:gdLst/>
            <a:ahLst/>
            <a:cxnLst/>
            <a:rect l="l" t="t" r="r" b="b"/>
            <a:pathLst>
              <a:path w="236219" h="236220">
                <a:moveTo>
                  <a:pt x="0" y="236220"/>
                </a:moveTo>
                <a:lnTo>
                  <a:pt x="236219" y="0"/>
                </a:lnTo>
              </a:path>
            </a:pathLst>
          </a:custGeom>
          <a:ln w="3175">
            <a:solidFill>
              <a:srgbClr val="000000"/>
            </a:solidFill>
          </a:ln>
        </p:spPr>
        <p:txBody>
          <a:bodyPr wrap="square" lIns="0" tIns="0" rIns="0" bIns="0" rtlCol="0"/>
          <a:lstStyle/>
          <a:p>
            <a:endParaRPr/>
          </a:p>
        </p:txBody>
      </p:sp>
      <p:sp>
        <p:nvSpPr>
          <p:cNvPr id="693" name="object 693"/>
          <p:cNvSpPr/>
          <p:nvPr/>
        </p:nvSpPr>
        <p:spPr>
          <a:xfrm>
            <a:off x="1493519" y="3886200"/>
            <a:ext cx="177800" cy="178435"/>
          </a:xfrm>
          <a:custGeom>
            <a:avLst/>
            <a:gdLst/>
            <a:ahLst/>
            <a:cxnLst/>
            <a:rect l="l" t="t" r="r" b="b"/>
            <a:pathLst>
              <a:path w="177800" h="178435">
                <a:moveTo>
                  <a:pt x="0" y="178307"/>
                </a:moveTo>
                <a:lnTo>
                  <a:pt x="177546" y="0"/>
                </a:lnTo>
              </a:path>
            </a:pathLst>
          </a:custGeom>
          <a:ln w="3175">
            <a:solidFill>
              <a:srgbClr val="000000"/>
            </a:solidFill>
          </a:ln>
        </p:spPr>
        <p:txBody>
          <a:bodyPr wrap="square" lIns="0" tIns="0" rIns="0" bIns="0" rtlCol="0"/>
          <a:lstStyle/>
          <a:p>
            <a:endParaRPr/>
          </a:p>
        </p:txBody>
      </p:sp>
      <p:sp>
        <p:nvSpPr>
          <p:cNvPr id="694" name="object 694"/>
          <p:cNvSpPr/>
          <p:nvPr/>
        </p:nvSpPr>
        <p:spPr>
          <a:xfrm>
            <a:off x="1052322" y="4297679"/>
            <a:ext cx="226060" cy="224790"/>
          </a:xfrm>
          <a:custGeom>
            <a:avLst/>
            <a:gdLst/>
            <a:ahLst/>
            <a:cxnLst/>
            <a:rect l="l" t="t" r="r" b="b"/>
            <a:pathLst>
              <a:path w="226059" h="224789">
                <a:moveTo>
                  <a:pt x="0" y="224790"/>
                </a:moveTo>
                <a:lnTo>
                  <a:pt x="225552" y="0"/>
                </a:lnTo>
              </a:path>
            </a:pathLst>
          </a:custGeom>
          <a:ln w="3175">
            <a:solidFill>
              <a:srgbClr val="000000"/>
            </a:solidFill>
          </a:ln>
        </p:spPr>
        <p:txBody>
          <a:bodyPr wrap="square" lIns="0" tIns="0" rIns="0" bIns="0" rtlCol="0"/>
          <a:lstStyle/>
          <a:p>
            <a:endParaRPr/>
          </a:p>
        </p:txBody>
      </p:sp>
      <p:sp>
        <p:nvSpPr>
          <p:cNvPr id="695" name="object 695"/>
          <p:cNvSpPr/>
          <p:nvPr/>
        </p:nvSpPr>
        <p:spPr>
          <a:xfrm>
            <a:off x="1521713" y="3886200"/>
            <a:ext cx="167005" cy="167005"/>
          </a:xfrm>
          <a:custGeom>
            <a:avLst/>
            <a:gdLst/>
            <a:ahLst/>
            <a:cxnLst/>
            <a:rect l="l" t="t" r="r" b="b"/>
            <a:pathLst>
              <a:path w="167005" h="167004">
                <a:moveTo>
                  <a:pt x="0" y="166877"/>
                </a:moveTo>
                <a:lnTo>
                  <a:pt x="166878" y="0"/>
                </a:lnTo>
              </a:path>
            </a:pathLst>
          </a:custGeom>
          <a:ln w="3175">
            <a:solidFill>
              <a:srgbClr val="000000"/>
            </a:solidFill>
          </a:ln>
        </p:spPr>
        <p:txBody>
          <a:bodyPr wrap="square" lIns="0" tIns="0" rIns="0" bIns="0" rtlCol="0"/>
          <a:lstStyle/>
          <a:p>
            <a:endParaRPr/>
          </a:p>
        </p:txBody>
      </p:sp>
      <p:sp>
        <p:nvSpPr>
          <p:cNvPr id="696" name="object 696"/>
          <p:cNvSpPr/>
          <p:nvPr/>
        </p:nvSpPr>
        <p:spPr>
          <a:xfrm>
            <a:off x="1052322" y="4322064"/>
            <a:ext cx="218440" cy="218440"/>
          </a:xfrm>
          <a:custGeom>
            <a:avLst/>
            <a:gdLst/>
            <a:ahLst/>
            <a:cxnLst/>
            <a:rect l="l" t="t" r="r" b="b"/>
            <a:pathLst>
              <a:path w="218440" h="218439">
                <a:moveTo>
                  <a:pt x="0" y="217932"/>
                </a:moveTo>
                <a:lnTo>
                  <a:pt x="217931" y="0"/>
                </a:lnTo>
              </a:path>
            </a:pathLst>
          </a:custGeom>
          <a:ln w="3175">
            <a:solidFill>
              <a:srgbClr val="000000"/>
            </a:solidFill>
          </a:ln>
        </p:spPr>
        <p:txBody>
          <a:bodyPr wrap="square" lIns="0" tIns="0" rIns="0" bIns="0" rtlCol="0"/>
          <a:lstStyle/>
          <a:p>
            <a:endParaRPr/>
          </a:p>
        </p:txBody>
      </p:sp>
      <p:sp>
        <p:nvSpPr>
          <p:cNvPr id="697" name="object 697"/>
          <p:cNvSpPr/>
          <p:nvPr/>
        </p:nvSpPr>
        <p:spPr>
          <a:xfrm>
            <a:off x="1546860" y="3886200"/>
            <a:ext cx="159385" cy="159385"/>
          </a:xfrm>
          <a:custGeom>
            <a:avLst/>
            <a:gdLst/>
            <a:ahLst/>
            <a:cxnLst/>
            <a:rect l="l" t="t" r="r" b="b"/>
            <a:pathLst>
              <a:path w="159385" h="159385">
                <a:moveTo>
                  <a:pt x="0" y="159257"/>
                </a:moveTo>
                <a:lnTo>
                  <a:pt x="159258" y="0"/>
                </a:lnTo>
              </a:path>
            </a:pathLst>
          </a:custGeom>
          <a:ln w="3175">
            <a:solidFill>
              <a:srgbClr val="000000"/>
            </a:solidFill>
          </a:ln>
        </p:spPr>
        <p:txBody>
          <a:bodyPr wrap="square" lIns="0" tIns="0" rIns="0" bIns="0" rtlCol="0"/>
          <a:lstStyle/>
          <a:p>
            <a:endParaRPr/>
          </a:p>
        </p:txBody>
      </p:sp>
      <p:sp>
        <p:nvSpPr>
          <p:cNvPr id="698" name="object 698"/>
          <p:cNvSpPr/>
          <p:nvPr/>
        </p:nvSpPr>
        <p:spPr>
          <a:xfrm>
            <a:off x="1052322" y="4344923"/>
            <a:ext cx="212725" cy="212725"/>
          </a:xfrm>
          <a:custGeom>
            <a:avLst/>
            <a:gdLst/>
            <a:ahLst/>
            <a:cxnLst/>
            <a:rect l="l" t="t" r="r" b="b"/>
            <a:pathLst>
              <a:path w="212725" h="212725">
                <a:moveTo>
                  <a:pt x="0" y="212598"/>
                </a:moveTo>
                <a:lnTo>
                  <a:pt x="212597" y="0"/>
                </a:lnTo>
              </a:path>
            </a:pathLst>
          </a:custGeom>
          <a:ln w="3175">
            <a:solidFill>
              <a:srgbClr val="000000"/>
            </a:solidFill>
          </a:ln>
        </p:spPr>
        <p:txBody>
          <a:bodyPr wrap="square" lIns="0" tIns="0" rIns="0" bIns="0" rtlCol="0"/>
          <a:lstStyle/>
          <a:p>
            <a:endParaRPr/>
          </a:p>
        </p:txBody>
      </p:sp>
      <p:sp>
        <p:nvSpPr>
          <p:cNvPr id="699" name="object 699"/>
          <p:cNvSpPr/>
          <p:nvPr/>
        </p:nvSpPr>
        <p:spPr>
          <a:xfrm>
            <a:off x="1569719" y="3886200"/>
            <a:ext cx="154305" cy="154305"/>
          </a:xfrm>
          <a:custGeom>
            <a:avLst/>
            <a:gdLst/>
            <a:ahLst/>
            <a:cxnLst/>
            <a:rect l="l" t="t" r="r" b="b"/>
            <a:pathLst>
              <a:path w="154305" h="154304">
                <a:moveTo>
                  <a:pt x="0" y="153924"/>
                </a:moveTo>
                <a:lnTo>
                  <a:pt x="153924" y="0"/>
                </a:lnTo>
              </a:path>
            </a:pathLst>
          </a:custGeom>
          <a:ln w="3175">
            <a:solidFill>
              <a:srgbClr val="000000"/>
            </a:solidFill>
          </a:ln>
        </p:spPr>
        <p:txBody>
          <a:bodyPr wrap="square" lIns="0" tIns="0" rIns="0" bIns="0" rtlCol="0"/>
          <a:lstStyle/>
          <a:p>
            <a:endParaRPr/>
          </a:p>
        </p:txBody>
      </p:sp>
      <p:sp>
        <p:nvSpPr>
          <p:cNvPr id="700" name="object 700"/>
          <p:cNvSpPr/>
          <p:nvPr/>
        </p:nvSpPr>
        <p:spPr>
          <a:xfrm>
            <a:off x="1052322" y="4366259"/>
            <a:ext cx="208915" cy="208915"/>
          </a:xfrm>
          <a:custGeom>
            <a:avLst/>
            <a:gdLst/>
            <a:ahLst/>
            <a:cxnLst/>
            <a:rect l="l" t="t" r="r" b="b"/>
            <a:pathLst>
              <a:path w="208915" h="208914">
                <a:moveTo>
                  <a:pt x="0" y="208787"/>
                </a:moveTo>
                <a:lnTo>
                  <a:pt x="208787" y="0"/>
                </a:lnTo>
              </a:path>
            </a:pathLst>
          </a:custGeom>
          <a:ln w="3175">
            <a:solidFill>
              <a:srgbClr val="000000"/>
            </a:solidFill>
          </a:ln>
        </p:spPr>
        <p:txBody>
          <a:bodyPr wrap="square" lIns="0" tIns="0" rIns="0" bIns="0" rtlCol="0"/>
          <a:lstStyle/>
          <a:p>
            <a:endParaRPr/>
          </a:p>
        </p:txBody>
      </p:sp>
      <p:sp>
        <p:nvSpPr>
          <p:cNvPr id="701" name="object 701"/>
          <p:cNvSpPr/>
          <p:nvPr/>
        </p:nvSpPr>
        <p:spPr>
          <a:xfrm>
            <a:off x="1591055" y="3886200"/>
            <a:ext cx="150495" cy="151130"/>
          </a:xfrm>
          <a:custGeom>
            <a:avLst/>
            <a:gdLst/>
            <a:ahLst/>
            <a:cxnLst/>
            <a:rect l="l" t="t" r="r" b="b"/>
            <a:pathLst>
              <a:path w="150494" h="151129">
                <a:moveTo>
                  <a:pt x="0" y="150875"/>
                </a:moveTo>
                <a:lnTo>
                  <a:pt x="150113" y="0"/>
                </a:lnTo>
              </a:path>
            </a:pathLst>
          </a:custGeom>
          <a:ln w="3175">
            <a:solidFill>
              <a:srgbClr val="000000"/>
            </a:solidFill>
          </a:ln>
        </p:spPr>
        <p:txBody>
          <a:bodyPr wrap="square" lIns="0" tIns="0" rIns="0" bIns="0" rtlCol="0"/>
          <a:lstStyle/>
          <a:p>
            <a:endParaRPr/>
          </a:p>
        </p:txBody>
      </p:sp>
      <p:sp>
        <p:nvSpPr>
          <p:cNvPr id="702" name="object 702"/>
          <p:cNvSpPr/>
          <p:nvPr/>
        </p:nvSpPr>
        <p:spPr>
          <a:xfrm>
            <a:off x="1052322" y="4386071"/>
            <a:ext cx="207010" cy="207010"/>
          </a:xfrm>
          <a:custGeom>
            <a:avLst/>
            <a:gdLst/>
            <a:ahLst/>
            <a:cxnLst/>
            <a:rect l="l" t="t" r="r" b="b"/>
            <a:pathLst>
              <a:path w="207009" h="207010">
                <a:moveTo>
                  <a:pt x="0" y="206501"/>
                </a:moveTo>
                <a:lnTo>
                  <a:pt x="206502" y="0"/>
                </a:lnTo>
              </a:path>
            </a:pathLst>
          </a:custGeom>
          <a:ln w="3175">
            <a:solidFill>
              <a:srgbClr val="000000"/>
            </a:solidFill>
          </a:ln>
        </p:spPr>
        <p:txBody>
          <a:bodyPr wrap="square" lIns="0" tIns="0" rIns="0" bIns="0" rtlCol="0"/>
          <a:lstStyle/>
          <a:p>
            <a:endParaRPr/>
          </a:p>
        </p:txBody>
      </p:sp>
      <p:sp>
        <p:nvSpPr>
          <p:cNvPr id="703" name="object 703"/>
          <p:cNvSpPr/>
          <p:nvPr/>
        </p:nvSpPr>
        <p:spPr>
          <a:xfrm>
            <a:off x="1610867" y="3886200"/>
            <a:ext cx="147955" cy="147955"/>
          </a:xfrm>
          <a:custGeom>
            <a:avLst/>
            <a:gdLst/>
            <a:ahLst/>
            <a:cxnLst/>
            <a:rect l="l" t="t" r="r" b="b"/>
            <a:pathLst>
              <a:path w="147955" h="147954">
                <a:moveTo>
                  <a:pt x="0" y="147827"/>
                </a:moveTo>
                <a:lnTo>
                  <a:pt x="147827" y="0"/>
                </a:lnTo>
              </a:path>
            </a:pathLst>
          </a:custGeom>
          <a:ln w="3175">
            <a:solidFill>
              <a:srgbClr val="000000"/>
            </a:solidFill>
          </a:ln>
        </p:spPr>
        <p:txBody>
          <a:bodyPr wrap="square" lIns="0" tIns="0" rIns="0" bIns="0" rtlCol="0"/>
          <a:lstStyle/>
          <a:p>
            <a:endParaRPr/>
          </a:p>
        </p:txBody>
      </p:sp>
      <p:sp>
        <p:nvSpPr>
          <p:cNvPr id="704" name="object 704"/>
          <p:cNvSpPr/>
          <p:nvPr/>
        </p:nvSpPr>
        <p:spPr>
          <a:xfrm>
            <a:off x="1052322" y="4405121"/>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05" name="object 705"/>
          <p:cNvSpPr/>
          <p:nvPr/>
        </p:nvSpPr>
        <p:spPr>
          <a:xfrm>
            <a:off x="1629917" y="3886200"/>
            <a:ext cx="146685" cy="147320"/>
          </a:xfrm>
          <a:custGeom>
            <a:avLst/>
            <a:gdLst/>
            <a:ahLst/>
            <a:cxnLst/>
            <a:rect l="l" t="t" r="r" b="b"/>
            <a:pathLst>
              <a:path w="146685" h="147320">
                <a:moveTo>
                  <a:pt x="0" y="147066"/>
                </a:moveTo>
                <a:lnTo>
                  <a:pt x="146304" y="0"/>
                </a:lnTo>
              </a:path>
            </a:pathLst>
          </a:custGeom>
          <a:ln w="3175">
            <a:solidFill>
              <a:srgbClr val="000000"/>
            </a:solidFill>
          </a:ln>
        </p:spPr>
        <p:txBody>
          <a:bodyPr wrap="square" lIns="0" tIns="0" rIns="0" bIns="0" rtlCol="0"/>
          <a:lstStyle/>
          <a:p>
            <a:endParaRPr/>
          </a:p>
        </p:txBody>
      </p:sp>
      <p:sp>
        <p:nvSpPr>
          <p:cNvPr id="706" name="object 706"/>
          <p:cNvSpPr/>
          <p:nvPr/>
        </p:nvSpPr>
        <p:spPr>
          <a:xfrm>
            <a:off x="1052322" y="4423409"/>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07" name="object 707"/>
          <p:cNvSpPr/>
          <p:nvPr/>
        </p:nvSpPr>
        <p:spPr>
          <a:xfrm>
            <a:off x="1647444"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08" name="object 708"/>
          <p:cNvSpPr/>
          <p:nvPr/>
        </p:nvSpPr>
        <p:spPr>
          <a:xfrm>
            <a:off x="1052322" y="4440935"/>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09" name="object 709"/>
          <p:cNvSpPr/>
          <p:nvPr/>
        </p:nvSpPr>
        <p:spPr>
          <a:xfrm>
            <a:off x="166497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10" name="object 710"/>
          <p:cNvSpPr/>
          <p:nvPr/>
        </p:nvSpPr>
        <p:spPr>
          <a:xfrm>
            <a:off x="1052322" y="4458461"/>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11" name="object 711"/>
          <p:cNvSpPr/>
          <p:nvPr/>
        </p:nvSpPr>
        <p:spPr>
          <a:xfrm>
            <a:off x="168249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12" name="object 712"/>
          <p:cNvSpPr/>
          <p:nvPr/>
        </p:nvSpPr>
        <p:spPr>
          <a:xfrm>
            <a:off x="1052322" y="4475226"/>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13" name="object 713"/>
          <p:cNvSpPr/>
          <p:nvPr/>
        </p:nvSpPr>
        <p:spPr>
          <a:xfrm>
            <a:off x="1700022"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14" name="object 714"/>
          <p:cNvSpPr/>
          <p:nvPr/>
        </p:nvSpPr>
        <p:spPr>
          <a:xfrm>
            <a:off x="1052322" y="4493514"/>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15" name="object 715"/>
          <p:cNvSpPr/>
          <p:nvPr/>
        </p:nvSpPr>
        <p:spPr>
          <a:xfrm>
            <a:off x="1717548"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16" name="object 716"/>
          <p:cNvSpPr/>
          <p:nvPr/>
        </p:nvSpPr>
        <p:spPr>
          <a:xfrm>
            <a:off x="1052322" y="4511040"/>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17" name="object 717"/>
          <p:cNvSpPr/>
          <p:nvPr/>
        </p:nvSpPr>
        <p:spPr>
          <a:xfrm>
            <a:off x="1735073"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18" name="object 718"/>
          <p:cNvSpPr/>
          <p:nvPr/>
        </p:nvSpPr>
        <p:spPr>
          <a:xfrm>
            <a:off x="1052322" y="4527803"/>
            <a:ext cx="205104" cy="205104"/>
          </a:xfrm>
          <a:custGeom>
            <a:avLst/>
            <a:gdLst/>
            <a:ahLst/>
            <a:cxnLst/>
            <a:rect l="l" t="t" r="r" b="b"/>
            <a:pathLst>
              <a:path w="205105" h="205104">
                <a:moveTo>
                  <a:pt x="0" y="204978"/>
                </a:moveTo>
                <a:lnTo>
                  <a:pt x="204978" y="0"/>
                </a:lnTo>
              </a:path>
            </a:pathLst>
          </a:custGeom>
          <a:ln w="3175">
            <a:solidFill>
              <a:srgbClr val="000000"/>
            </a:solidFill>
          </a:ln>
        </p:spPr>
        <p:txBody>
          <a:bodyPr wrap="square" lIns="0" tIns="0" rIns="0" bIns="0" rtlCol="0"/>
          <a:lstStyle/>
          <a:p>
            <a:endParaRPr/>
          </a:p>
        </p:txBody>
      </p:sp>
      <p:sp>
        <p:nvSpPr>
          <p:cNvPr id="719" name="object 719"/>
          <p:cNvSpPr/>
          <p:nvPr/>
        </p:nvSpPr>
        <p:spPr>
          <a:xfrm>
            <a:off x="175260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20" name="object 720"/>
          <p:cNvSpPr/>
          <p:nvPr/>
        </p:nvSpPr>
        <p:spPr>
          <a:xfrm>
            <a:off x="1052322" y="4545329"/>
            <a:ext cx="205104" cy="205104"/>
          </a:xfrm>
          <a:custGeom>
            <a:avLst/>
            <a:gdLst/>
            <a:ahLst/>
            <a:cxnLst/>
            <a:rect l="l" t="t" r="r" b="b"/>
            <a:pathLst>
              <a:path w="205105" h="205104">
                <a:moveTo>
                  <a:pt x="0" y="204978"/>
                </a:moveTo>
                <a:lnTo>
                  <a:pt x="204978" y="0"/>
                </a:lnTo>
              </a:path>
            </a:pathLst>
          </a:custGeom>
          <a:ln w="3175">
            <a:solidFill>
              <a:srgbClr val="000000"/>
            </a:solidFill>
          </a:ln>
        </p:spPr>
        <p:txBody>
          <a:bodyPr wrap="square" lIns="0" tIns="0" rIns="0" bIns="0" rtlCol="0"/>
          <a:lstStyle/>
          <a:p>
            <a:endParaRPr/>
          </a:p>
        </p:txBody>
      </p:sp>
      <p:sp>
        <p:nvSpPr>
          <p:cNvPr id="721" name="object 721"/>
          <p:cNvSpPr/>
          <p:nvPr/>
        </p:nvSpPr>
        <p:spPr>
          <a:xfrm>
            <a:off x="1770126"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22" name="object 722"/>
          <p:cNvSpPr/>
          <p:nvPr/>
        </p:nvSpPr>
        <p:spPr>
          <a:xfrm>
            <a:off x="1052322" y="4562855"/>
            <a:ext cx="205104" cy="205104"/>
          </a:xfrm>
          <a:custGeom>
            <a:avLst/>
            <a:gdLst/>
            <a:ahLst/>
            <a:cxnLst/>
            <a:rect l="l" t="t" r="r" b="b"/>
            <a:pathLst>
              <a:path w="205105" h="205104">
                <a:moveTo>
                  <a:pt x="0" y="204978"/>
                </a:moveTo>
                <a:lnTo>
                  <a:pt x="204978" y="0"/>
                </a:lnTo>
              </a:path>
            </a:pathLst>
          </a:custGeom>
          <a:ln w="3175">
            <a:solidFill>
              <a:srgbClr val="000000"/>
            </a:solidFill>
          </a:ln>
        </p:spPr>
        <p:txBody>
          <a:bodyPr wrap="square" lIns="0" tIns="0" rIns="0" bIns="0" rtlCol="0"/>
          <a:lstStyle/>
          <a:p>
            <a:endParaRPr/>
          </a:p>
        </p:txBody>
      </p:sp>
      <p:sp>
        <p:nvSpPr>
          <p:cNvPr id="723" name="object 723"/>
          <p:cNvSpPr/>
          <p:nvPr/>
        </p:nvSpPr>
        <p:spPr>
          <a:xfrm>
            <a:off x="178765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24" name="object 724"/>
          <p:cNvSpPr/>
          <p:nvPr/>
        </p:nvSpPr>
        <p:spPr>
          <a:xfrm>
            <a:off x="1052322" y="4581144"/>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25" name="object 725"/>
          <p:cNvSpPr/>
          <p:nvPr/>
        </p:nvSpPr>
        <p:spPr>
          <a:xfrm>
            <a:off x="180517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26" name="object 726"/>
          <p:cNvSpPr/>
          <p:nvPr/>
        </p:nvSpPr>
        <p:spPr>
          <a:xfrm>
            <a:off x="1052322" y="4597908"/>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27" name="object 727"/>
          <p:cNvSpPr/>
          <p:nvPr/>
        </p:nvSpPr>
        <p:spPr>
          <a:xfrm>
            <a:off x="1822704"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28" name="object 728"/>
          <p:cNvSpPr/>
          <p:nvPr/>
        </p:nvSpPr>
        <p:spPr>
          <a:xfrm>
            <a:off x="1052322" y="4615434"/>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29" name="object 729"/>
          <p:cNvSpPr/>
          <p:nvPr/>
        </p:nvSpPr>
        <p:spPr>
          <a:xfrm>
            <a:off x="1840229"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30" name="object 730"/>
          <p:cNvSpPr/>
          <p:nvPr/>
        </p:nvSpPr>
        <p:spPr>
          <a:xfrm>
            <a:off x="1052322" y="4632959"/>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31" name="object 731"/>
          <p:cNvSpPr/>
          <p:nvPr/>
        </p:nvSpPr>
        <p:spPr>
          <a:xfrm>
            <a:off x="185775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32" name="object 732"/>
          <p:cNvSpPr/>
          <p:nvPr/>
        </p:nvSpPr>
        <p:spPr>
          <a:xfrm>
            <a:off x="1052322" y="4651247"/>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33" name="object 733"/>
          <p:cNvSpPr/>
          <p:nvPr/>
        </p:nvSpPr>
        <p:spPr>
          <a:xfrm>
            <a:off x="1875282"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34" name="object 734"/>
          <p:cNvSpPr/>
          <p:nvPr/>
        </p:nvSpPr>
        <p:spPr>
          <a:xfrm>
            <a:off x="1052322" y="4668011"/>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35" name="object 735"/>
          <p:cNvSpPr/>
          <p:nvPr/>
        </p:nvSpPr>
        <p:spPr>
          <a:xfrm>
            <a:off x="189280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36" name="object 736"/>
          <p:cNvSpPr/>
          <p:nvPr/>
        </p:nvSpPr>
        <p:spPr>
          <a:xfrm>
            <a:off x="1052322" y="4685538"/>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37" name="object 737"/>
          <p:cNvSpPr/>
          <p:nvPr/>
        </p:nvSpPr>
        <p:spPr>
          <a:xfrm>
            <a:off x="1910333"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38" name="object 738"/>
          <p:cNvSpPr/>
          <p:nvPr/>
        </p:nvSpPr>
        <p:spPr>
          <a:xfrm>
            <a:off x="1052322" y="4703064"/>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39" name="object 739"/>
          <p:cNvSpPr/>
          <p:nvPr/>
        </p:nvSpPr>
        <p:spPr>
          <a:xfrm>
            <a:off x="1927860"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740" name="object 740"/>
          <p:cNvSpPr/>
          <p:nvPr/>
        </p:nvSpPr>
        <p:spPr>
          <a:xfrm>
            <a:off x="1052322" y="4720590"/>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41" name="object 741"/>
          <p:cNvSpPr/>
          <p:nvPr/>
        </p:nvSpPr>
        <p:spPr>
          <a:xfrm>
            <a:off x="1944623" y="3886200"/>
            <a:ext cx="147320" cy="146685"/>
          </a:xfrm>
          <a:custGeom>
            <a:avLst/>
            <a:gdLst/>
            <a:ahLst/>
            <a:cxnLst/>
            <a:rect l="l" t="t" r="r" b="b"/>
            <a:pathLst>
              <a:path w="147319" h="146685">
                <a:moveTo>
                  <a:pt x="0" y="146303"/>
                </a:moveTo>
                <a:lnTo>
                  <a:pt x="147065" y="0"/>
                </a:lnTo>
              </a:path>
            </a:pathLst>
          </a:custGeom>
          <a:ln w="3175">
            <a:solidFill>
              <a:srgbClr val="000000"/>
            </a:solidFill>
          </a:ln>
        </p:spPr>
        <p:txBody>
          <a:bodyPr wrap="square" lIns="0" tIns="0" rIns="0" bIns="0" rtlCol="0"/>
          <a:lstStyle/>
          <a:p>
            <a:endParaRPr/>
          </a:p>
        </p:txBody>
      </p:sp>
      <p:sp>
        <p:nvSpPr>
          <p:cNvPr id="742" name="object 742"/>
          <p:cNvSpPr/>
          <p:nvPr/>
        </p:nvSpPr>
        <p:spPr>
          <a:xfrm>
            <a:off x="1052322" y="4738115"/>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43" name="object 743"/>
          <p:cNvSpPr/>
          <p:nvPr/>
        </p:nvSpPr>
        <p:spPr>
          <a:xfrm>
            <a:off x="196291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44" name="object 744"/>
          <p:cNvSpPr/>
          <p:nvPr/>
        </p:nvSpPr>
        <p:spPr>
          <a:xfrm>
            <a:off x="1052322" y="4755641"/>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45" name="object 745"/>
          <p:cNvSpPr/>
          <p:nvPr/>
        </p:nvSpPr>
        <p:spPr>
          <a:xfrm>
            <a:off x="1980438" y="3886200"/>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746" name="object 746"/>
          <p:cNvSpPr/>
          <p:nvPr/>
        </p:nvSpPr>
        <p:spPr>
          <a:xfrm>
            <a:off x="1052322" y="4773167"/>
            <a:ext cx="205104" cy="205104"/>
          </a:xfrm>
          <a:custGeom>
            <a:avLst/>
            <a:gdLst/>
            <a:ahLst/>
            <a:cxnLst/>
            <a:rect l="l" t="t" r="r" b="b"/>
            <a:pathLst>
              <a:path w="205105" h="205104">
                <a:moveTo>
                  <a:pt x="0" y="204978"/>
                </a:moveTo>
                <a:lnTo>
                  <a:pt x="204978" y="0"/>
                </a:lnTo>
              </a:path>
            </a:pathLst>
          </a:custGeom>
          <a:ln w="3175">
            <a:solidFill>
              <a:srgbClr val="000000"/>
            </a:solidFill>
          </a:ln>
        </p:spPr>
        <p:txBody>
          <a:bodyPr wrap="square" lIns="0" tIns="0" rIns="0" bIns="0" rtlCol="0"/>
          <a:lstStyle/>
          <a:p>
            <a:endParaRPr/>
          </a:p>
        </p:txBody>
      </p:sp>
      <p:sp>
        <p:nvSpPr>
          <p:cNvPr id="747" name="object 747"/>
          <p:cNvSpPr/>
          <p:nvPr/>
        </p:nvSpPr>
        <p:spPr>
          <a:xfrm>
            <a:off x="199720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48" name="object 748"/>
          <p:cNvSpPr/>
          <p:nvPr/>
        </p:nvSpPr>
        <p:spPr>
          <a:xfrm>
            <a:off x="1052322" y="4790694"/>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49" name="object 749"/>
          <p:cNvSpPr/>
          <p:nvPr/>
        </p:nvSpPr>
        <p:spPr>
          <a:xfrm>
            <a:off x="2014727" y="3886200"/>
            <a:ext cx="147320" cy="146685"/>
          </a:xfrm>
          <a:custGeom>
            <a:avLst/>
            <a:gdLst/>
            <a:ahLst/>
            <a:cxnLst/>
            <a:rect l="l" t="t" r="r" b="b"/>
            <a:pathLst>
              <a:path w="147319" h="146685">
                <a:moveTo>
                  <a:pt x="0" y="146303"/>
                </a:moveTo>
                <a:lnTo>
                  <a:pt x="147066" y="0"/>
                </a:lnTo>
              </a:path>
            </a:pathLst>
          </a:custGeom>
          <a:ln w="3175">
            <a:solidFill>
              <a:srgbClr val="000000"/>
            </a:solidFill>
          </a:ln>
        </p:spPr>
        <p:txBody>
          <a:bodyPr wrap="square" lIns="0" tIns="0" rIns="0" bIns="0" rtlCol="0"/>
          <a:lstStyle/>
          <a:p>
            <a:endParaRPr/>
          </a:p>
        </p:txBody>
      </p:sp>
      <p:sp>
        <p:nvSpPr>
          <p:cNvPr id="750" name="object 750"/>
          <p:cNvSpPr/>
          <p:nvPr/>
        </p:nvSpPr>
        <p:spPr>
          <a:xfrm>
            <a:off x="1052322" y="4808220"/>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51" name="object 751"/>
          <p:cNvSpPr/>
          <p:nvPr/>
        </p:nvSpPr>
        <p:spPr>
          <a:xfrm>
            <a:off x="2033016"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752" name="object 752"/>
          <p:cNvSpPr/>
          <p:nvPr/>
        </p:nvSpPr>
        <p:spPr>
          <a:xfrm>
            <a:off x="1052322" y="4825746"/>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53" name="object 753"/>
          <p:cNvSpPr/>
          <p:nvPr/>
        </p:nvSpPr>
        <p:spPr>
          <a:xfrm>
            <a:off x="2049779"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54" name="object 754"/>
          <p:cNvSpPr/>
          <p:nvPr/>
        </p:nvSpPr>
        <p:spPr>
          <a:xfrm>
            <a:off x="1052322" y="4843271"/>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55" name="object 755"/>
          <p:cNvSpPr/>
          <p:nvPr/>
        </p:nvSpPr>
        <p:spPr>
          <a:xfrm>
            <a:off x="206730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56" name="object 756"/>
          <p:cNvSpPr/>
          <p:nvPr/>
        </p:nvSpPr>
        <p:spPr>
          <a:xfrm>
            <a:off x="1052322" y="4860797"/>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757" name="object 757"/>
          <p:cNvSpPr/>
          <p:nvPr/>
        </p:nvSpPr>
        <p:spPr>
          <a:xfrm>
            <a:off x="2084832"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58" name="object 758"/>
          <p:cNvSpPr/>
          <p:nvPr/>
        </p:nvSpPr>
        <p:spPr>
          <a:xfrm>
            <a:off x="1052322" y="4878323"/>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59" name="object 759"/>
          <p:cNvSpPr/>
          <p:nvPr/>
        </p:nvSpPr>
        <p:spPr>
          <a:xfrm>
            <a:off x="210235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60" name="object 760"/>
          <p:cNvSpPr/>
          <p:nvPr/>
        </p:nvSpPr>
        <p:spPr>
          <a:xfrm>
            <a:off x="1052322" y="4895850"/>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61" name="object 761"/>
          <p:cNvSpPr/>
          <p:nvPr/>
        </p:nvSpPr>
        <p:spPr>
          <a:xfrm>
            <a:off x="2119883"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62" name="object 762"/>
          <p:cNvSpPr/>
          <p:nvPr/>
        </p:nvSpPr>
        <p:spPr>
          <a:xfrm>
            <a:off x="1052322" y="4913376"/>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63" name="object 763"/>
          <p:cNvSpPr/>
          <p:nvPr/>
        </p:nvSpPr>
        <p:spPr>
          <a:xfrm>
            <a:off x="2137410"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64" name="object 764"/>
          <p:cNvSpPr/>
          <p:nvPr/>
        </p:nvSpPr>
        <p:spPr>
          <a:xfrm>
            <a:off x="1052322" y="4930902"/>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65" name="object 765"/>
          <p:cNvSpPr/>
          <p:nvPr/>
        </p:nvSpPr>
        <p:spPr>
          <a:xfrm>
            <a:off x="2154935"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66" name="object 766"/>
          <p:cNvSpPr/>
          <p:nvPr/>
        </p:nvSpPr>
        <p:spPr>
          <a:xfrm>
            <a:off x="1052322" y="4948428"/>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67" name="object 767"/>
          <p:cNvSpPr/>
          <p:nvPr/>
        </p:nvSpPr>
        <p:spPr>
          <a:xfrm>
            <a:off x="217246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68" name="object 768"/>
          <p:cNvSpPr/>
          <p:nvPr/>
        </p:nvSpPr>
        <p:spPr>
          <a:xfrm>
            <a:off x="1052322" y="4965953"/>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69" name="object 769"/>
          <p:cNvSpPr/>
          <p:nvPr/>
        </p:nvSpPr>
        <p:spPr>
          <a:xfrm>
            <a:off x="2189988"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70" name="object 770"/>
          <p:cNvSpPr/>
          <p:nvPr/>
        </p:nvSpPr>
        <p:spPr>
          <a:xfrm>
            <a:off x="1052322" y="4983479"/>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71" name="object 771"/>
          <p:cNvSpPr/>
          <p:nvPr/>
        </p:nvSpPr>
        <p:spPr>
          <a:xfrm>
            <a:off x="2207514"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72" name="object 772"/>
          <p:cNvSpPr/>
          <p:nvPr/>
        </p:nvSpPr>
        <p:spPr>
          <a:xfrm>
            <a:off x="1052322" y="5001005"/>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73" name="object 773"/>
          <p:cNvSpPr/>
          <p:nvPr/>
        </p:nvSpPr>
        <p:spPr>
          <a:xfrm>
            <a:off x="2225039"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74" name="object 774"/>
          <p:cNvSpPr/>
          <p:nvPr/>
        </p:nvSpPr>
        <p:spPr>
          <a:xfrm>
            <a:off x="1052322" y="5018532"/>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75" name="object 775"/>
          <p:cNvSpPr/>
          <p:nvPr/>
        </p:nvSpPr>
        <p:spPr>
          <a:xfrm>
            <a:off x="2242566"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76" name="object 776"/>
          <p:cNvSpPr/>
          <p:nvPr/>
        </p:nvSpPr>
        <p:spPr>
          <a:xfrm>
            <a:off x="1052322" y="5036058"/>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77" name="object 777"/>
          <p:cNvSpPr/>
          <p:nvPr/>
        </p:nvSpPr>
        <p:spPr>
          <a:xfrm>
            <a:off x="2260092"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78" name="object 778"/>
          <p:cNvSpPr/>
          <p:nvPr/>
        </p:nvSpPr>
        <p:spPr>
          <a:xfrm>
            <a:off x="1052322" y="5053584"/>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79" name="object 779"/>
          <p:cNvSpPr/>
          <p:nvPr/>
        </p:nvSpPr>
        <p:spPr>
          <a:xfrm>
            <a:off x="227761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80" name="object 780"/>
          <p:cNvSpPr/>
          <p:nvPr/>
        </p:nvSpPr>
        <p:spPr>
          <a:xfrm>
            <a:off x="1052322" y="5071109"/>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81" name="object 781"/>
          <p:cNvSpPr/>
          <p:nvPr/>
        </p:nvSpPr>
        <p:spPr>
          <a:xfrm>
            <a:off x="2295144"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82" name="object 782"/>
          <p:cNvSpPr/>
          <p:nvPr/>
        </p:nvSpPr>
        <p:spPr>
          <a:xfrm>
            <a:off x="1052322" y="5088635"/>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83" name="object 783"/>
          <p:cNvSpPr/>
          <p:nvPr/>
        </p:nvSpPr>
        <p:spPr>
          <a:xfrm>
            <a:off x="231267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84" name="object 784"/>
          <p:cNvSpPr/>
          <p:nvPr/>
        </p:nvSpPr>
        <p:spPr>
          <a:xfrm>
            <a:off x="1052322" y="5106161"/>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85" name="object 785"/>
          <p:cNvSpPr/>
          <p:nvPr/>
        </p:nvSpPr>
        <p:spPr>
          <a:xfrm>
            <a:off x="233019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86" name="object 786"/>
          <p:cNvSpPr/>
          <p:nvPr/>
        </p:nvSpPr>
        <p:spPr>
          <a:xfrm>
            <a:off x="1052322" y="5123688"/>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87" name="object 787"/>
          <p:cNvSpPr/>
          <p:nvPr/>
        </p:nvSpPr>
        <p:spPr>
          <a:xfrm>
            <a:off x="2347722"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88" name="object 788"/>
          <p:cNvSpPr/>
          <p:nvPr/>
        </p:nvSpPr>
        <p:spPr>
          <a:xfrm>
            <a:off x="1052322" y="5141214"/>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89" name="object 789"/>
          <p:cNvSpPr/>
          <p:nvPr/>
        </p:nvSpPr>
        <p:spPr>
          <a:xfrm>
            <a:off x="2365248"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90" name="object 790"/>
          <p:cNvSpPr/>
          <p:nvPr/>
        </p:nvSpPr>
        <p:spPr>
          <a:xfrm>
            <a:off x="1052322" y="5158740"/>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91" name="object 791"/>
          <p:cNvSpPr/>
          <p:nvPr/>
        </p:nvSpPr>
        <p:spPr>
          <a:xfrm>
            <a:off x="2382773"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792" name="object 792"/>
          <p:cNvSpPr/>
          <p:nvPr/>
        </p:nvSpPr>
        <p:spPr>
          <a:xfrm>
            <a:off x="1052322" y="5176265"/>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93" name="object 793"/>
          <p:cNvSpPr/>
          <p:nvPr/>
        </p:nvSpPr>
        <p:spPr>
          <a:xfrm>
            <a:off x="240030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94" name="object 794"/>
          <p:cNvSpPr/>
          <p:nvPr/>
        </p:nvSpPr>
        <p:spPr>
          <a:xfrm>
            <a:off x="1052322" y="5193791"/>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95" name="object 795"/>
          <p:cNvSpPr/>
          <p:nvPr/>
        </p:nvSpPr>
        <p:spPr>
          <a:xfrm>
            <a:off x="2417826"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96" name="object 796"/>
          <p:cNvSpPr/>
          <p:nvPr/>
        </p:nvSpPr>
        <p:spPr>
          <a:xfrm>
            <a:off x="1052322" y="5211317"/>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797" name="object 797"/>
          <p:cNvSpPr/>
          <p:nvPr/>
        </p:nvSpPr>
        <p:spPr>
          <a:xfrm>
            <a:off x="243535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798" name="object 798"/>
          <p:cNvSpPr/>
          <p:nvPr/>
        </p:nvSpPr>
        <p:spPr>
          <a:xfrm>
            <a:off x="1052322" y="5228844"/>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799" name="object 799"/>
          <p:cNvSpPr/>
          <p:nvPr/>
        </p:nvSpPr>
        <p:spPr>
          <a:xfrm>
            <a:off x="245287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00" name="object 800"/>
          <p:cNvSpPr/>
          <p:nvPr/>
        </p:nvSpPr>
        <p:spPr>
          <a:xfrm>
            <a:off x="1052322" y="5246370"/>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01" name="object 801"/>
          <p:cNvSpPr/>
          <p:nvPr/>
        </p:nvSpPr>
        <p:spPr>
          <a:xfrm>
            <a:off x="2470404"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02" name="object 802"/>
          <p:cNvSpPr/>
          <p:nvPr/>
        </p:nvSpPr>
        <p:spPr>
          <a:xfrm>
            <a:off x="1052322" y="5263896"/>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03" name="object 803"/>
          <p:cNvSpPr/>
          <p:nvPr/>
        </p:nvSpPr>
        <p:spPr>
          <a:xfrm>
            <a:off x="2487929"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04" name="object 804"/>
          <p:cNvSpPr/>
          <p:nvPr/>
        </p:nvSpPr>
        <p:spPr>
          <a:xfrm>
            <a:off x="1052322" y="5281421"/>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05" name="object 805"/>
          <p:cNvSpPr/>
          <p:nvPr/>
        </p:nvSpPr>
        <p:spPr>
          <a:xfrm>
            <a:off x="250545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06" name="object 806"/>
          <p:cNvSpPr/>
          <p:nvPr/>
        </p:nvSpPr>
        <p:spPr>
          <a:xfrm>
            <a:off x="1052322" y="5298947"/>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07" name="object 807"/>
          <p:cNvSpPr/>
          <p:nvPr/>
        </p:nvSpPr>
        <p:spPr>
          <a:xfrm>
            <a:off x="2522982"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08" name="object 808"/>
          <p:cNvSpPr/>
          <p:nvPr/>
        </p:nvSpPr>
        <p:spPr>
          <a:xfrm>
            <a:off x="1052322" y="5316473"/>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09" name="object 809"/>
          <p:cNvSpPr/>
          <p:nvPr/>
        </p:nvSpPr>
        <p:spPr>
          <a:xfrm>
            <a:off x="254050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10" name="object 810"/>
          <p:cNvSpPr/>
          <p:nvPr/>
        </p:nvSpPr>
        <p:spPr>
          <a:xfrm>
            <a:off x="1052322" y="5334000"/>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11" name="object 811"/>
          <p:cNvSpPr/>
          <p:nvPr/>
        </p:nvSpPr>
        <p:spPr>
          <a:xfrm>
            <a:off x="2558033"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12" name="object 812"/>
          <p:cNvSpPr/>
          <p:nvPr/>
        </p:nvSpPr>
        <p:spPr>
          <a:xfrm>
            <a:off x="1052322" y="5351526"/>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13" name="object 813"/>
          <p:cNvSpPr/>
          <p:nvPr/>
        </p:nvSpPr>
        <p:spPr>
          <a:xfrm>
            <a:off x="2575560"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14" name="object 814"/>
          <p:cNvSpPr/>
          <p:nvPr/>
        </p:nvSpPr>
        <p:spPr>
          <a:xfrm>
            <a:off x="1052322" y="5368290"/>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815" name="object 815"/>
          <p:cNvSpPr/>
          <p:nvPr/>
        </p:nvSpPr>
        <p:spPr>
          <a:xfrm>
            <a:off x="2593085"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16" name="object 816"/>
          <p:cNvSpPr/>
          <p:nvPr/>
        </p:nvSpPr>
        <p:spPr>
          <a:xfrm>
            <a:off x="1052322" y="5386578"/>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817" name="object 817"/>
          <p:cNvSpPr/>
          <p:nvPr/>
        </p:nvSpPr>
        <p:spPr>
          <a:xfrm>
            <a:off x="2610611" y="3886200"/>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818" name="object 818"/>
          <p:cNvSpPr/>
          <p:nvPr/>
        </p:nvSpPr>
        <p:spPr>
          <a:xfrm>
            <a:off x="1052322" y="5404103"/>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819" name="object 819"/>
          <p:cNvSpPr/>
          <p:nvPr/>
        </p:nvSpPr>
        <p:spPr>
          <a:xfrm>
            <a:off x="2628138"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20" name="object 820"/>
          <p:cNvSpPr/>
          <p:nvPr/>
        </p:nvSpPr>
        <p:spPr>
          <a:xfrm>
            <a:off x="1052322" y="5421629"/>
            <a:ext cx="205104" cy="204470"/>
          </a:xfrm>
          <a:custGeom>
            <a:avLst/>
            <a:gdLst/>
            <a:ahLst/>
            <a:cxnLst/>
            <a:rect l="l" t="t" r="r" b="b"/>
            <a:pathLst>
              <a:path w="205105" h="204470">
                <a:moveTo>
                  <a:pt x="0" y="204216"/>
                </a:moveTo>
                <a:lnTo>
                  <a:pt x="204978" y="0"/>
                </a:lnTo>
              </a:path>
            </a:pathLst>
          </a:custGeom>
          <a:ln w="3175">
            <a:solidFill>
              <a:srgbClr val="000000"/>
            </a:solidFill>
          </a:ln>
        </p:spPr>
        <p:txBody>
          <a:bodyPr wrap="square" lIns="0" tIns="0" rIns="0" bIns="0" rtlCol="0"/>
          <a:lstStyle/>
          <a:p>
            <a:endParaRPr/>
          </a:p>
        </p:txBody>
      </p:sp>
      <p:sp>
        <p:nvSpPr>
          <p:cNvPr id="821" name="object 821"/>
          <p:cNvSpPr/>
          <p:nvPr/>
        </p:nvSpPr>
        <p:spPr>
          <a:xfrm>
            <a:off x="2645664"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22" name="object 822"/>
          <p:cNvSpPr/>
          <p:nvPr/>
        </p:nvSpPr>
        <p:spPr>
          <a:xfrm>
            <a:off x="1052322" y="5438394"/>
            <a:ext cx="205104" cy="205104"/>
          </a:xfrm>
          <a:custGeom>
            <a:avLst/>
            <a:gdLst/>
            <a:ahLst/>
            <a:cxnLst/>
            <a:rect l="l" t="t" r="r" b="b"/>
            <a:pathLst>
              <a:path w="205105" h="205104">
                <a:moveTo>
                  <a:pt x="0" y="204977"/>
                </a:moveTo>
                <a:lnTo>
                  <a:pt x="204978" y="0"/>
                </a:lnTo>
              </a:path>
            </a:pathLst>
          </a:custGeom>
          <a:ln w="3175">
            <a:solidFill>
              <a:srgbClr val="000000"/>
            </a:solidFill>
          </a:ln>
        </p:spPr>
        <p:txBody>
          <a:bodyPr wrap="square" lIns="0" tIns="0" rIns="0" bIns="0" rtlCol="0"/>
          <a:lstStyle/>
          <a:p>
            <a:endParaRPr/>
          </a:p>
        </p:txBody>
      </p:sp>
      <p:sp>
        <p:nvSpPr>
          <p:cNvPr id="823" name="object 823"/>
          <p:cNvSpPr/>
          <p:nvPr/>
        </p:nvSpPr>
        <p:spPr>
          <a:xfrm>
            <a:off x="2663189"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24" name="object 824"/>
          <p:cNvSpPr/>
          <p:nvPr/>
        </p:nvSpPr>
        <p:spPr>
          <a:xfrm>
            <a:off x="1052322" y="5456682"/>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25" name="object 825"/>
          <p:cNvSpPr/>
          <p:nvPr/>
        </p:nvSpPr>
        <p:spPr>
          <a:xfrm>
            <a:off x="2680716"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826" name="object 826"/>
          <p:cNvSpPr/>
          <p:nvPr/>
        </p:nvSpPr>
        <p:spPr>
          <a:xfrm>
            <a:off x="1052322" y="5474208"/>
            <a:ext cx="205104" cy="204470"/>
          </a:xfrm>
          <a:custGeom>
            <a:avLst/>
            <a:gdLst/>
            <a:ahLst/>
            <a:cxnLst/>
            <a:rect l="l" t="t" r="r" b="b"/>
            <a:pathLst>
              <a:path w="205105" h="204470">
                <a:moveTo>
                  <a:pt x="0" y="204215"/>
                </a:moveTo>
                <a:lnTo>
                  <a:pt x="204978" y="0"/>
                </a:lnTo>
              </a:path>
            </a:pathLst>
          </a:custGeom>
          <a:ln w="3175">
            <a:solidFill>
              <a:srgbClr val="000000"/>
            </a:solidFill>
          </a:ln>
        </p:spPr>
        <p:txBody>
          <a:bodyPr wrap="square" lIns="0" tIns="0" rIns="0" bIns="0" rtlCol="0"/>
          <a:lstStyle/>
          <a:p>
            <a:endParaRPr/>
          </a:p>
        </p:txBody>
      </p:sp>
      <p:sp>
        <p:nvSpPr>
          <p:cNvPr id="827" name="object 827"/>
          <p:cNvSpPr/>
          <p:nvPr/>
        </p:nvSpPr>
        <p:spPr>
          <a:xfrm>
            <a:off x="2697479" y="3886200"/>
            <a:ext cx="147320" cy="146685"/>
          </a:xfrm>
          <a:custGeom>
            <a:avLst/>
            <a:gdLst/>
            <a:ahLst/>
            <a:cxnLst/>
            <a:rect l="l" t="t" r="r" b="b"/>
            <a:pathLst>
              <a:path w="147319" h="146685">
                <a:moveTo>
                  <a:pt x="0" y="146303"/>
                </a:moveTo>
                <a:lnTo>
                  <a:pt x="147065" y="0"/>
                </a:lnTo>
              </a:path>
            </a:pathLst>
          </a:custGeom>
          <a:ln w="3175">
            <a:solidFill>
              <a:srgbClr val="000000"/>
            </a:solidFill>
          </a:ln>
        </p:spPr>
        <p:txBody>
          <a:bodyPr wrap="square" lIns="0" tIns="0" rIns="0" bIns="0" rtlCol="0"/>
          <a:lstStyle/>
          <a:p>
            <a:endParaRPr/>
          </a:p>
        </p:txBody>
      </p:sp>
      <p:sp>
        <p:nvSpPr>
          <p:cNvPr id="828" name="object 828"/>
          <p:cNvSpPr/>
          <p:nvPr/>
        </p:nvSpPr>
        <p:spPr>
          <a:xfrm>
            <a:off x="1053083" y="5490971"/>
            <a:ext cx="204470" cy="205104"/>
          </a:xfrm>
          <a:custGeom>
            <a:avLst/>
            <a:gdLst/>
            <a:ahLst/>
            <a:cxnLst/>
            <a:rect l="l" t="t" r="r" b="b"/>
            <a:pathLst>
              <a:path w="204469" h="205104">
                <a:moveTo>
                  <a:pt x="0" y="204977"/>
                </a:moveTo>
                <a:lnTo>
                  <a:pt x="204215" y="0"/>
                </a:lnTo>
              </a:path>
            </a:pathLst>
          </a:custGeom>
          <a:ln w="3175">
            <a:solidFill>
              <a:srgbClr val="000000"/>
            </a:solidFill>
          </a:ln>
        </p:spPr>
        <p:txBody>
          <a:bodyPr wrap="square" lIns="0" tIns="0" rIns="0" bIns="0" rtlCol="0"/>
          <a:lstStyle/>
          <a:p>
            <a:endParaRPr/>
          </a:p>
        </p:txBody>
      </p:sp>
      <p:sp>
        <p:nvSpPr>
          <p:cNvPr id="829" name="object 829"/>
          <p:cNvSpPr/>
          <p:nvPr/>
        </p:nvSpPr>
        <p:spPr>
          <a:xfrm>
            <a:off x="271576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30" name="object 830"/>
          <p:cNvSpPr/>
          <p:nvPr/>
        </p:nvSpPr>
        <p:spPr>
          <a:xfrm>
            <a:off x="1053846" y="5508497"/>
            <a:ext cx="203835" cy="203835"/>
          </a:xfrm>
          <a:custGeom>
            <a:avLst/>
            <a:gdLst/>
            <a:ahLst/>
            <a:cxnLst/>
            <a:rect l="l" t="t" r="r" b="b"/>
            <a:pathLst>
              <a:path w="203834" h="203835">
                <a:moveTo>
                  <a:pt x="0" y="203453"/>
                </a:moveTo>
                <a:lnTo>
                  <a:pt x="203453" y="0"/>
                </a:lnTo>
              </a:path>
            </a:pathLst>
          </a:custGeom>
          <a:ln w="3175">
            <a:solidFill>
              <a:srgbClr val="000000"/>
            </a:solidFill>
          </a:ln>
        </p:spPr>
        <p:txBody>
          <a:bodyPr wrap="square" lIns="0" tIns="0" rIns="0" bIns="0" rtlCol="0"/>
          <a:lstStyle/>
          <a:p>
            <a:endParaRPr/>
          </a:p>
        </p:txBody>
      </p:sp>
      <p:sp>
        <p:nvSpPr>
          <p:cNvPr id="831" name="object 831"/>
          <p:cNvSpPr/>
          <p:nvPr/>
        </p:nvSpPr>
        <p:spPr>
          <a:xfrm>
            <a:off x="2733294" y="3886200"/>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832" name="object 832"/>
          <p:cNvSpPr/>
          <p:nvPr/>
        </p:nvSpPr>
        <p:spPr>
          <a:xfrm>
            <a:off x="1055369" y="5526023"/>
            <a:ext cx="201930" cy="203200"/>
          </a:xfrm>
          <a:custGeom>
            <a:avLst/>
            <a:gdLst/>
            <a:ahLst/>
            <a:cxnLst/>
            <a:rect l="l" t="t" r="r" b="b"/>
            <a:pathLst>
              <a:path w="201930" h="203200">
                <a:moveTo>
                  <a:pt x="0" y="202691"/>
                </a:moveTo>
                <a:lnTo>
                  <a:pt x="201930" y="0"/>
                </a:lnTo>
              </a:path>
            </a:pathLst>
          </a:custGeom>
          <a:ln w="3175">
            <a:solidFill>
              <a:srgbClr val="000000"/>
            </a:solidFill>
          </a:ln>
        </p:spPr>
        <p:txBody>
          <a:bodyPr wrap="square" lIns="0" tIns="0" rIns="0" bIns="0" rtlCol="0"/>
          <a:lstStyle/>
          <a:p>
            <a:endParaRPr/>
          </a:p>
        </p:txBody>
      </p:sp>
      <p:sp>
        <p:nvSpPr>
          <p:cNvPr id="833" name="object 833"/>
          <p:cNvSpPr/>
          <p:nvPr/>
        </p:nvSpPr>
        <p:spPr>
          <a:xfrm>
            <a:off x="275005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34" name="object 834"/>
          <p:cNvSpPr/>
          <p:nvPr/>
        </p:nvSpPr>
        <p:spPr>
          <a:xfrm>
            <a:off x="1056894" y="5544311"/>
            <a:ext cx="200660" cy="200025"/>
          </a:xfrm>
          <a:custGeom>
            <a:avLst/>
            <a:gdLst/>
            <a:ahLst/>
            <a:cxnLst/>
            <a:rect l="l" t="t" r="r" b="b"/>
            <a:pathLst>
              <a:path w="200659" h="200025">
                <a:moveTo>
                  <a:pt x="0" y="199643"/>
                </a:moveTo>
                <a:lnTo>
                  <a:pt x="200406" y="0"/>
                </a:lnTo>
              </a:path>
            </a:pathLst>
          </a:custGeom>
          <a:ln w="3175">
            <a:solidFill>
              <a:srgbClr val="000000"/>
            </a:solidFill>
          </a:ln>
        </p:spPr>
        <p:txBody>
          <a:bodyPr wrap="square" lIns="0" tIns="0" rIns="0" bIns="0" rtlCol="0"/>
          <a:lstStyle/>
          <a:p>
            <a:endParaRPr/>
          </a:p>
        </p:txBody>
      </p:sp>
      <p:sp>
        <p:nvSpPr>
          <p:cNvPr id="835" name="object 835"/>
          <p:cNvSpPr/>
          <p:nvPr/>
        </p:nvSpPr>
        <p:spPr>
          <a:xfrm>
            <a:off x="2767583" y="3886200"/>
            <a:ext cx="147320" cy="146685"/>
          </a:xfrm>
          <a:custGeom>
            <a:avLst/>
            <a:gdLst/>
            <a:ahLst/>
            <a:cxnLst/>
            <a:rect l="l" t="t" r="r" b="b"/>
            <a:pathLst>
              <a:path w="147319" h="146685">
                <a:moveTo>
                  <a:pt x="0" y="146303"/>
                </a:moveTo>
                <a:lnTo>
                  <a:pt x="147066" y="0"/>
                </a:lnTo>
              </a:path>
            </a:pathLst>
          </a:custGeom>
          <a:ln w="3175">
            <a:solidFill>
              <a:srgbClr val="000000"/>
            </a:solidFill>
          </a:ln>
        </p:spPr>
        <p:txBody>
          <a:bodyPr wrap="square" lIns="0" tIns="0" rIns="0" bIns="0" rtlCol="0"/>
          <a:lstStyle/>
          <a:p>
            <a:endParaRPr/>
          </a:p>
        </p:txBody>
      </p:sp>
      <p:sp>
        <p:nvSpPr>
          <p:cNvPr id="836" name="object 836"/>
          <p:cNvSpPr/>
          <p:nvPr/>
        </p:nvSpPr>
        <p:spPr>
          <a:xfrm>
            <a:off x="1059941" y="5561076"/>
            <a:ext cx="197485" cy="198120"/>
          </a:xfrm>
          <a:custGeom>
            <a:avLst/>
            <a:gdLst/>
            <a:ahLst/>
            <a:cxnLst/>
            <a:rect l="l" t="t" r="r" b="b"/>
            <a:pathLst>
              <a:path w="197484" h="198120">
                <a:moveTo>
                  <a:pt x="0" y="198120"/>
                </a:moveTo>
                <a:lnTo>
                  <a:pt x="197358" y="0"/>
                </a:lnTo>
              </a:path>
            </a:pathLst>
          </a:custGeom>
          <a:ln w="3175">
            <a:solidFill>
              <a:srgbClr val="000000"/>
            </a:solidFill>
          </a:ln>
        </p:spPr>
        <p:txBody>
          <a:bodyPr wrap="square" lIns="0" tIns="0" rIns="0" bIns="0" rtlCol="0"/>
          <a:lstStyle/>
          <a:p>
            <a:endParaRPr/>
          </a:p>
        </p:txBody>
      </p:sp>
      <p:sp>
        <p:nvSpPr>
          <p:cNvPr id="837" name="object 837"/>
          <p:cNvSpPr/>
          <p:nvPr/>
        </p:nvSpPr>
        <p:spPr>
          <a:xfrm>
            <a:off x="2785872"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838" name="object 838"/>
          <p:cNvSpPr/>
          <p:nvPr/>
        </p:nvSpPr>
        <p:spPr>
          <a:xfrm>
            <a:off x="1062227" y="5578602"/>
            <a:ext cx="195580" cy="195580"/>
          </a:xfrm>
          <a:custGeom>
            <a:avLst/>
            <a:gdLst/>
            <a:ahLst/>
            <a:cxnLst/>
            <a:rect l="l" t="t" r="r" b="b"/>
            <a:pathLst>
              <a:path w="195580" h="195579">
                <a:moveTo>
                  <a:pt x="0" y="195072"/>
                </a:moveTo>
                <a:lnTo>
                  <a:pt x="195072" y="0"/>
                </a:lnTo>
              </a:path>
            </a:pathLst>
          </a:custGeom>
          <a:ln w="3175">
            <a:solidFill>
              <a:srgbClr val="000000"/>
            </a:solidFill>
          </a:ln>
        </p:spPr>
        <p:txBody>
          <a:bodyPr wrap="square" lIns="0" tIns="0" rIns="0" bIns="0" rtlCol="0"/>
          <a:lstStyle/>
          <a:p>
            <a:endParaRPr/>
          </a:p>
        </p:txBody>
      </p:sp>
      <p:sp>
        <p:nvSpPr>
          <p:cNvPr id="839" name="object 839"/>
          <p:cNvSpPr/>
          <p:nvPr/>
        </p:nvSpPr>
        <p:spPr>
          <a:xfrm>
            <a:off x="2802635"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40" name="object 840"/>
          <p:cNvSpPr/>
          <p:nvPr/>
        </p:nvSpPr>
        <p:spPr>
          <a:xfrm>
            <a:off x="1066038" y="5596128"/>
            <a:ext cx="191770" cy="191770"/>
          </a:xfrm>
          <a:custGeom>
            <a:avLst/>
            <a:gdLst/>
            <a:ahLst/>
            <a:cxnLst/>
            <a:rect l="l" t="t" r="r" b="b"/>
            <a:pathLst>
              <a:path w="191769" h="191770">
                <a:moveTo>
                  <a:pt x="0" y="191262"/>
                </a:moveTo>
                <a:lnTo>
                  <a:pt x="191262" y="0"/>
                </a:lnTo>
              </a:path>
            </a:pathLst>
          </a:custGeom>
          <a:ln w="3175">
            <a:solidFill>
              <a:srgbClr val="000000"/>
            </a:solidFill>
          </a:ln>
        </p:spPr>
        <p:txBody>
          <a:bodyPr wrap="square" lIns="0" tIns="0" rIns="0" bIns="0" rtlCol="0"/>
          <a:lstStyle/>
          <a:p>
            <a:endParaRPr/>
          </a:p>
        </p:txBody>
      </p:sp>
      <p:sp>
        <p:nvSpPr>
          <p:cNvPr id="841" name="object 841"/>
          <p:cNvSpPr/>
          <p:nvPr/>
        </p:nvSpPr>
        <p:spPr>
          <a:xfrm>
            <a:off x="282016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42" name="object 842"/>
          <p:cNvSpPr/>
          <p:nvPr/>
        </p:nvSpPr>
        <p:spPr>
          <a:xfrm>
            <a:off x="1069086" y="5612891"/>
            <a:ext cx="188595" cy="189230"/>
          </a:xfrm>
          <a:custGeom>
            <a:avLst/>
            <a:gdLst/>
            <a:ahLst/>
            <a:cxnLst/>
            <a:rect l="l" t="t" r="r" b="b"/>
            <a:pathLst>
              <a:path w="188594" h="189229">
                <a:moveTo>
                  <a:pt x="0" y="188975"/>
                </a:moveTo>
                <a:lnTo>
                  <a:pt x="188213" y="0"/>
                </a:lnTo>
              </a:path>
            </a:pathLst>
          </a:custGeom>
          <a:ln w="3175">
            <a:solidFill>
              <a:srgbClr val="000000"/>
            </a:solidFill>
          </a:ln>
        </p:spPr>
        <p:txBody>
          <a:bodyPr wrap="square" lIns="0" tIns="0" rIns="0" bIns="0" rtlCol="0"/>
          <a:lstStyle/>
          <a:p>
            <a:endParaRPr/>
          </a:p>
        </p:txBody>
      </p:sp>
      <p:sp>
        <p:nvSpPr>
          <p:cNvPr id="843" name="object 843"/>
          <p:cNvSpPr/>
          <p:nvPr/>
        </p:nvSpPr>
        <p:spPr>
          <a:xfrm>
            <a:off x="2837688"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44" name="object 844"/>
          <p:cNvSpPr/>
          <p:nvPr/>
        </p:nvSpPr>
        <p:spPr>
          <a:xfrm>
            <a:off x="1073658" y="5629655"/>
            <a:ext cx="185420" cy="185420"/>
          </a:xfrm>
          <a:custGeom>
            <a:avLst/>
            <a:gdLst/>
            <a:ahLst/>
            <a:cxnLst/>
            <a:rect l="l" t="t" r="r" b="b"/>
            <a:pathLst>
              <a:path w="185419" h="185420">
                <a:moveTo>
                  <a:pt x="0" y="185166"/>
                </a:moveTo>
                <a:lnTo>
                  <a:pt x="185165" y="0"/>
                </a:lnTo>
              </a:path>
            </a:pathLst>
          </a:custGeom>
          <a:ln w="3175">
            <a:solidFill>
              <a:srgbClr val="000000"/>
            </a:solidFill>
          </a:ln>
        </p:spPr>
        <p:txBody>
          <a:bodyPr wrap="square" lIns="0" tIns="0" rIns="0" bIns="0" rtlCol="0"/>
          <a:lstStyle/>
          <a:p>
            <a:endParaRPr/>
          </a:p>
        </p:txBody>
      </p:sp>
      <p:sp>
        <p:nvSpPr>
          <p:cNvPr id="845" name="object 845"/>
          <p:cNvSpPr/>
          <p:nvPr/>
        </p:nvSpPr>
        <p:spPr>
          <a:xfrm>
            <a:off x="2855214"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46" name="object 846"/>
          <p:cNvSpPr/>
          <p:nvPr/>
        </p:nvSpPr>
        <p:spPr>
          <a:xfrm>
            <a:off x="1077467" y="5645658"/>
            <a:ext cx="182880" cy="182880"/>
          </a:xfrm>
          <a:custGeom>
            <a:avLst/>
            <a:gdLst/>
            <a:ahLst/>
            <a:cxnLst/>
            <a:rect l="l" t="t" r="r" b="b"/>
            <a:pathLst>
              <a:path w="182880" h="182879">
                <a:moveTo>
                  <a:pt x="0" y="182879"/>
                </a:moveTo>
                <a:lnTo>
                  <a:pt x="182879" y="0"/>
                </a:lnTo>
              </a:path>
            </a:pathLst>
          </a:custGeom>
          <a:ln w="3175">
            <a:solidFill>
              <a:srgbClr val="000000"/>
            </a:solidFill>
          </a:ln>
        </p:spPr>
        <p:txBody>
          <a:bodyPr wrap="square" lIns="0" tIns="0" rIns="0" bIns="0" rtlCol="0"/>
          <a:lstStyle/>
          <a:p>
            <a:endParaRPr/>
          </a:p>
        </p:txBody>
      </p:sp>
      <p:sp>
        <p:nvSpPr>
          <p:cNvPr id="847" name="object 847"/>
          <p:cNvSpPr/>
          <p:nvPr/>
        </p:nvSpPr>
        <p:spPr>
          <a:xfrm>
            <a:off x="2872739"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48" name="object 848"/>
          <p:cNvSpPr/>
          <p:nvPr/>
        </p:nvSpPr>
        <p:spPr>
          <a:xfrm>
            <a:off x="1082802" y="5660135"/>
            <a:ext cx="180340" cy="180975"/>
          </a:xfrm>
          <a:custGeom>
            <a:avLst/>
            <a:gdLst/>
            <a:ahLst/>
            <a:cxnLst/>
            <a:rect l="l" t="t" r="r" b="b"/>
            <a:pathLst>
              <a:path w="180340" h="180975">
                <a:moveTo>
                  <a:pt x="0" y="180593"/>
                </a:moveTo>
                <a:lnTo>
                  <a:pt x="179831" y="0"/>
                </a:lnTo>
              </a:path>
            </a:pathLst>
          </a:custGeom>
          <a:ln w="3175">
            <a:solidFill>
              <a:srgbClr val="000000"/>
            </a:solidFill>
          </a:ln>
        </p:spPr>
        <p:txBody>
          <a:bodyPr wrap="square" lIns="0" tIns="0" rIns="0" bIns="0" rtlCol="0"/>
          <a:lstStyle/>
          <a:p>
            <a:endParaRPr/>
          </a:p>
        </p:txBody>
      </p:sp>
      <p:sp>
        <p:nvSpPr>
          <p:cNvPr id="849" name="object 849"/>
          <p:cNvSpPr/>
          <p:nvPr/>
        </p:nvSpPr>
        <p:spPr>
          <a:xfrm>
            <a:off x="2890266"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50" name="object 850"/>
          <p:cNvSpPr/>
          <p:nvPr/>
        </p:nvSpPr>
        <p:spPr>
          <a:xfrm>
            <a:off x="1087374" y="5675376"/>
            <a:ext cx="178435" cy="178435"/>
          </a:xfrm>
          <a:custGeom>
            <a:avLst/>
            <a:gdLst/>
            <a:ahLst/>
            <a:cxnLst/>
            <a:rect l="l" t="t" r="r" b="b"/>
            <a:pathLst>
              <a:path w="178434" h="178435">
                <a:moveTo>
                  <a:pt x="0" y="178308"/>
                </a:moveTo>
                <a:lnTo>
                  <a:pt x="178307" y="0"/>
                </a:lnTo>
              </a:path>
            </a:pathLst>
          </a:custGeom>
          <a:ln w="3175">
            <a:solidFill>
              <a:srgbClr val="000000"/>
            </a:solidFill>
          </a:ln>
        </p:spPr>
        <p:txBody>
          <a:bodyPr wrap="square" lIns="0" tIns="0" rIns="0" bIns="0" rtlCol="0"/>
          <a:lstStyle/>
          <a:p>
            <a:endParaRPr/>
          </a:p>
        </p:txBody>
      </p:sp>
      <p:sp>
        <p:nvSpPr>
          <p:cNvPr id="851" name="object 851"/>
          <p:cNvSpPr/>
          <p:nvPr/>
        </p:nvSpPr>
        <p:spPr>
          <a:xfrm>
            <a:off x="2907792"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52" name="object 852"/>
          <p:cNvSpPr/>
          <p:nvPr/>
        </p:nvSpPr>
        <p:spPr>
          <a:xfrm>
            <a:off x="1092708" y="5689091"/>
            <a:ext cx="177165" cy="177165"/>
          </a:xfrm>
          <a:custGeom>
            <a:avLst/>
            <a:gdLst/>
            <a:ahLst/>
            <a:cxnLst/>
            <a:rect l="l" t="t" r="r" b="b"/>
            <a:pathLst>
              <a:path w="177165" h="177164">
                <a:moveTo>
                  <a:pt x="0" y="176784"/>
                </a:moveTo>
                <a:lnTo>
                  <a:pt x="176783" y="0"/>
                </a:lnTo>
              </a:path>
            </a:pathLst>
          </a:custGeom>
          <a:ln w="3175">
            <a:solidFill>
              <a:srgbClr val="000000"/>
            </a:solidFill>
          </a:ln>
        </p:spPr>
        <p:txBody>
          <a:bodyPr wrap="square" lIns="0" tIns="0" rIns="0" bIns="0" rtlCol="0"/>
          <a:lstStyle/>
          <a:p>
            <a:endParaRPr/>
          </a:p>
        </p:txBody>
      </p:sp>
      <p:sp>
        <p:nvSpPr>
          <p:cNvPr id="853" name="object 853"/>
          <p:cNvSpPr/>
          <p:nvPr/>
        </p:nvSpPr>
        <p:spPr>
          <a:xfrm>
            <a:off x="292531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54" name="object 854"/>
          <p:cNvSpPr/>
          <p:nvPr/>
        </p:nvSpPr>
        <p:spPr>
          <a:xfrm>
            <a:off x="1098041" y="5702808"/>
            <a:ext cx="174625" cy="175260"/>
          </a:xfrm>
          <a:custGeom>
            <a:avLst/>
            <a:gdLst/>
            <a:ahLst/>
            <a:cxnLst/>
            <a:rect l="l" t="t" r="r" b="b"/>
            <a:pathLst>
              <a:path w="174625" h="175260">
                <a:moveTo>
                  <a:pt x="0" y="175259"/>
                </a:moveTo>
                <a:lnTo>
                  <a:pt x="174498" y="0"/>
                </a:lnTo>
              </a:path>
            </a:pathLst>
          </a:custGeom>
          <a:ln w="3175">
            <a:solidFill>
              <a:srgbClr val="000000"/>
            </a:solidFill>
          </a:ln>
        </p:spPr>
        <p:txBody>
          <a:bodyPr wrap="square" lIns="0" tIns="0" rIns="0" bIns="0" rtlCol="0"/>
          <a:lstStyle/>
          <a:p>
            <a:endParaRPr/>
          </a:p>
        </p:txBody>
      </p:sp>
      <p:sp>
        <p:nvSpPr>
          <p:cNvPr id="855" name="object 855"/>
          <p:cNvSpPr/>
          <p:nvPr/>
        </p:nvSpPr>
        <p:spPr>
          <a:xfrm>
            <a:off x="2942844"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56" name="object 856"/>
          <p:cNvSpPr/>
          <p:nvPr/>
        </p:nvSpPr>
        <p:spPr>
          <a:xfrm>
            <a:off x="1104138" y="5716523"/>
            <a:ext cx="173355" cy="173355"/>
          </a:xfrm>
          <a:custGeom>
            <a:avLst/>
            <a:gdLst/>
            <a:ahLst/>
            <a:cxnLst/>
            <a:rect l="l" t="t" r="r" b="b"/>
            <a:pathLst>
              <a:path w="173355" h="173354">
                <a:moveTo>
                  <a:pt x="0" y="172974"/>
                </a:moveTo>
                <a:lnTo>
                  <a:pt x="172974" y="0"/>
                </a:lnTo>
              </a:path>
            </a:pathLst>
          </a:custGeom>
          <a:ln w="3175">
            <a:solidFill>
              <a:srgbClr val="000000"/>
            </a:solidFill>
          </a:ln>
        </p:spPr>
        <p:txBody>
          <a:bodyPr wrap="square" lIns="0" tIns="0" rIns="0" bIns="0" rtlCol="0"/>
          <a:lstStyle/>
          <a:p>
            <a:endParaRPr/>
          </a:p>
        </p:txBody>
      </p:sp>
      <p:sp>
        <p:nvSpPr>
          <p:cNvPr id="857" name="object 857"/>
          <p:cNvSpPr/>
          <p:nvPr/>
        </p:nvSpPr>
        <p:spPr>
          <a:xfrm>
            <a:off x="296037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58" name="object 858"/>
          <p:cNvSpPr/>
          <p:nvPr/>
        </p:nvSpPr>
        <p:spPr>
          <a:xfrm>
            <a:off x="1110233" y="5729478"/>
            <a:ext cx="171450" cy="171450"/>
          </a:xfrm>
          <a:custGeom>
            <a:avLst/>
            <a:gdLst/>
            <a:ahLst/>
            <a:cxnLst/>
            <a:rect l="l" t="t" r="r" b="b"/>
            <a:pathLst>
              <a:path w="171450" h="171450">
                <a:moveTo>
                  <a:pt x="0" y="171450"/>
                </a:moveTo>
                <a:lnTo>
                  <a:pt x="171450" y="0"/>
                </a:lnTo>
              </a:path>
            </a:pathLst>
          </a:custGeom>
          <a:ln w="3175">
            <a:solidFill>
              <a:srgbClr val="000000"/>
            </a:solidFill>
          </a:ln>
        </p:spPr>
        <p:txBody>
          <a:bodyPr wrap="square" lIns="0" tIns="0" rIns="0" bIns="0" rtlCol="0"/>
          <a:lstStyle/>
          <a:p>
            <a:endParaRPr/>
          </a:p>
        </p:txBody>
      </p:sp>
      <p:sp>
        <p:nvSpPr>
          <p:cNvPr id="859" name="object 859"/>
          <p:cNvSpPr/>
          <p:nvPr/>
        </p:nvSpPr>
        <p:spPr>
          <a:xfrm>
            <a:off x="297789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60" name="object 860"/>
          <p:cNvSpPr/>
          <p:nvPr/>
        </p:nvSpPr>
        <p:spPr>
          <a:xfrm>
            <a:off x="1117091" y="5741670"/>
            <a:ext cx="170180" cy="170180"/>
          </a:xfrm>
          <a:custGeom>
            <a:avLst/>
            <a:gdLst/>
            <a:ahLst/>
            <a:cxnLst/>
            <a:rect l="l" t="t" r="r" b="b"/>
            <a:pathLst>
              <a:path w="170180" h="170179">
                <a:moveTo>
                  <a:pt x="0" y="169925"/>
                </a:moveTo>
                <a:lnTo>
                  <a:pt x="169926" y="0"/>
                </a:lnTo>
              </a:path>
            </a:pathLst>
          </a:custGeom>
          <a:ln w="3175">
            <a:solidFill>
              <a:srgbClr val="000000"/>
            </a:solidFill>
          </a:ln>
        </p:spPr>
        <p:txBody>
          <a:bodyPr wrap="square" lIns="0" tIns="0" rIns="0" bIns="0" rtlCol="0"/>
          <a:lstStyle/>
          <a:p>
            <a:endParaRPr/>
          </a:p>
        </p:txBody>
      </p:sp>
      <p:sp>
        <p:nvSpPr>
          <p:cNvPr id="861" name="object 861"/>
          <p:cNvSpPr/>
          <p:nvPr/>
        </p:nvSpPr>
        <p:spPr>
          <a:xfrm>
            <a:off x="2995422"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62" name="object 862"/>
          <p:cNvSpPr/>
          <p:nvPr/>
        </p:nvSpPr>
        <p:spPr>
          <a:xfrm>
            <a:off x="1123950" y="5753861"/>
            <a:ext cx="168910" cy="168910"/>
          </a:xfrm>
          <a:custGeom>
            <a:avLst/>
            <a:gdLst/>
            <a:ahLst/>
            <a:cxnLst/>
            <a:rect l="l" t="t" r="r" b="b"/>
            <a:pathLst>
              <a:path w="168909" h="168910">
                <a:moveTo>
                  <a:pt x="0" y="168401"/>
                </a:moveTo>
                <a:lnTo>
                  <a:pt x="168402" y="0"/>
                </a:lnTo>
              </a:path>
            </a:pathLst>
          </a:custGeom>
          <a:ln w="3175">
            <a:solidFill>
              <a:srgbClr val="000000"/>
            </a:solidFill>
          </a:ln>
        </p:spPr>
        <p:txBody>
          <a:bodyPr wrap="square" lIns="0" tIns="0" rIns="0" bIns="0" rtlCol="0"/>
          <a:lstStyle/>
          <a:p>
            <a:endParaRPr/>
          </a:p>
        </p:txBody>
      </p:sp>
      <p:sp>
        <p:nvSpPr>
          <p:cNvPr id="863" name="object 863"/>
          <p:cNvSpPr/>
          <p:nvPr/>
        </p:nvSpPr>
        <p:spPr>
          <a:xfrm>
            <a:off x="3012948"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64" name="object 864"/>
          <p:cNvSpPr/>
          <p:nvPr/>
        </p:nvSpPr>
        <p:spPr>
          <a:xfrm>
            <a:off x="1130808" y="5766053"/>
            <a:ext cx="167005" cy="167005"/>
          </a:xfrm>
          <a:custGeom>
            <a:avLst/>
            <a:gdLst/>
            <a:ahLst/>
            <a:cxnLst/>
            <a:rect l="l" t="t" r="r" b="b"/>
            <a:pathLst>
              <a:path w="167005" h="167004">
                <a:moveTo>
                  <a:pt x="0" y="166878"/>
                </a:moveTo>
                <a:lnTo>
                  <a:pt x="166878" y="0"/>
                </a:lnTo>
              </a:path>
            </a:pathLst>
          </a:custGeom>
          <a:ln w="3175">
            <a:solidFill>
              <a:srgbClr val="000000"/>
            </a:solidFill>
          </a:ln>
        </p:spPr>
        <p:txBody>
          <a:bodyPr wrap="square" lIns="0" tIns="0" rIns="0" bIns="0" rtlCol="0"/>
          <a:lstStyle/>
          <a:p>
            <a:endParaRPr/>
          </a:p>
        </p:txBody>
      </p:sp>
      <p:sp>
        <p:nvSpPr>
          <p:cNvPr id="865" name="object 865"/>
          <p:cNvSpPr/>
          <p:nvPr/>
        </p:nvSpPr>
        <p:spPr>
          <a:xfrm>
            <a:off x="3030473"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66" name="object 866"/>
          <p:cNvSpPr/>
          <p:nvPr/>
        </p:nvSpPr>
        <p:spPr>
          <a:xfrm>
            <a:off x="1137666" y="5777484"/>
            <a:ext cx="166370" cy="166370"/>
          </a:xfrm>
          <a:custGeom>
            <a:avLst/>
            <a:gdLst/>
            <a:ahLst/>
            <a:cxnLst/>
            <a:rect l="l" t="t" r="r" b="b"/>
            <a:pathLst>
              <a:path w="166369" h="166370">
                <a:moveTo>
                  <a:pt x="0" y="166115"/>
                </a:moveTo>
                <a:lnTo>
                  <a:pt x="166115" y="0"/>
                </a:lnTo>
              </a:path>
            </a:pathLst>
          </a:custGeom>
          <a:ln w="3175">
            <a:solidFill>
              <a:srgbClr val="000000"/>
            </a:solidFill>
          </a:ln>
        </p:spPr>
        <p:txBody>
          <a:bodyPr wrap="square" lIns="0" tIns="0" rIns="0" bIns="0" rtlCol="0"/>
          <a:lstStyle/>
          <a:p>
            <a:endParaRPr/>
          </a:p>
        </p:txBody>
      </p:sp>
      <p:sp>
        <p:nvSpPr>
          <p:cNvPr id="867" name="object 867"/>
          <p:cNvSpPr/>
          <p:nvPr/>
        </p:nvSpPr>
        <p:spPr>
          <a:xfrm>
            <a:off x="304800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68" name="object 868"/>
          <p:cNvSpPr/>
          <p:nvPr/>
        </p:nvSpPr>
        <p:spPr>
          <a:xfrm>
            <a:off x="1145286" y="5788914"/>
            <a:ext cx="165100" cy="165100"/>
          </a:xfrm>
          <a:custGeom>
            <a:avLst/>
            <a:gdLst/>
            <a:ahLst/>
            <a:cxnLst/>
            <a:rect l="l" t="t" r="r" b="b"/>
            <a:pathLst>
              <a:path w="165100" h="165100">
                <a:moveTo>
                  <a:pt x="0" y="164591"/>
                </a:moveTo>
                <a:lnTo>
                  <a:pt x="164591" y="0"/>
                </a:lnTo>
              </a:path>
            </a:pathLst>
          </a:custGeom>
          <a:ln w="3175">
            <a:solidFill>
              <a:srgbClr val="000000"/>
            </a:solidFill>
          </a:ln>
        </p:spPr>
        <p:txBody>
          <a:bodyPr wrap="square" lIns="0" tIns="0" rIns="0" bIns="0" rtlCol="0"/>
          <a:lstStyle/>
          <a:p>
            <a:endParaRPr/>
          </a:p>
        </p:txBody>
      </p:sp>
      <p:sp>
        <p:nvSpPr>
          <p:cNvPr id="869" name="object 869"/>
          <p:cNvSpPr/>
          <p:nvPr/>
        </p:nvSpPr>
        <p:spPr>
          <a:xfrm>
            <a:off x="3065526"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70" name="object 870"/>
          <p:cNvSpPr/>
          <p:nvPr/>
        </p:nvSpPr>
        <p:spPr>
          <a:xfrm>
            <a:off x="1152905" y="5799582"/>
            <a:ext cx="163830" cy="163830"/>
          </a:xfrm>
          <a:custGeom>
            <a:avLst/>
            <a:gdLst/>
            <a:ahLst/>
            <a:cxnLst/>
            <a:rect l="l" t="t" r="r" b="b"/>
            <a:pathLst>
              <a:path w="163830" h="163829">
                <a:moveTo>
                  <a:pt x="0" y="163829"/>
                </a:moveTo>
                <a:lnTo>
                  <a:pt x="163830" y="0"/>
                </a:lnTo>
              </a:path>
            </a:pathLst>
          </a:custGeom>
          <a:ln w="3175">
            <a:solidFill>
              <a:srgbClr val="000000"/>
            </a:solidFill>
          </a:ln>
        </p:spPr>
        <p:txBody>
          <a:bodyPr wrap="square" lIns="0" tIns="0" rIns="0" bIns="0" rtlCol="0"/>
          <a:lstStyle/>
          <a:p>
            <a:endParaRPr/>
          </a:p>
        </p:txBody>
      </p:sp>
      <p:sp>
        <p:nvSpPr>
          <p:cNvPr id="871" name="object 871"/>
          <p:cNvSpPr/>
          <p:nvPr/>
        </p:nvSpPr>
        <p:spPr>
          <a:xfrm>
            <a:off x="308305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72" name="object 872"/>
          <p:cNvSpPr/>
          <p:nvPr/>
        </p:nvSpPr>
        <p:spPr>
          <a:xfrm>
            <a:off x="1160525" y="5810250"/>
            <a:ext cx="163195" cy="162560"/>
          </a:xfrm>
          <a:custGeom>
            <a:avLst/>
            <a:gdLst/>
            <a:ahLst/>
            <a:cxnLst/>
            <a:rect l="l" t="t" r="r" b="b"/>
            <a:pathLst>
              <a:path w="163194" h="162560">
                <a:moveTo>
                  <a:pt x="0" y="162305"/>
                </a:moveTo>
                <a:lnTo>
                  <a:pt x="163068" y="0"/>
                </a:lnTo>
              </a:path>
            </a:pathLst>
          </a:custGeom>
          <a:ln w="3175">
            <a:solidFill>
              <a:srgbClr val="000000"/>
            </a:solidFill>
          </a:ln>
        </p:spPr>
        <p:txBody>
          <a:bodyPr wrap="square" lIns="0" tIns="0" rIns="0" bIns="0" rtlCol="0"/>
          <a:lstStyle/>
          <a:p>
            <a:endParaRPr/>
          </a:p>
        </p:txBody>
      </p:sp>
      <p:sp>
        <p:nvSpPr>
          <p:cNvPr id="873" name="object 873"/>
          <p:cNvSpPr/>
          <p:nvPr/>
        </p:nvSpPr>
        <p:spPr>
          <a:xfrm>
            <a:off x="310057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74" name="object 874"/>
          <p:cNvSpPr/>
          <p:nvPr/>
        </p:nvSpPr>
        <p:spPr>
          <a:xfrm>
            <a:off x="1168908" y="5820155"/>
            <a:ext cx="161925" cy="161925"/>
          </a:xfrm>
          <a:custGeom>
            <a:avLst/>
            <a:gdLst/>
            <a:ahLst/>
            <a:cxnLst/>
            <a:rect l="l" t="t" r="r" b="b"/>
            <a:pathLst>
              <a:path w="161925" h="161925">
                <a:moveTo>
                  <a:pt x="0" y="161544"/>
                </a:moveTo>
                <a:lnTo>
                  <a:pt x="161544" y="0"/>
                </a:lnTo>
              </a:path>
            </a:pathLst>
          </a:custGeom>
          <a:ln w="3175">
            <a:solidFill>
              <a:srgbClr val="000000"/>
            </a:solidFill>
          </a:ln>
        </p:spPr>
        <p:txBody>
          <a:bodyPr wrap="square" lIns="0" tIns="0" rIns="0" bIns="0" rtlCol="0"/>
          <a:lstStyle/>
          <a:p>
            <a:endParaRPr/>
          </a:p>
        </p:txBody>
      </p:sp>
      <p:sp>
        <p:nvSpPr>
          <p:cNvPr id="875" name="object 875"/>
          <p:cNvSpPr/>
          <p:nvPr/>
        </p:nvSpPr>
        <p:spPr>
          <a:xfrm>
            <a:off x="3118104"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76" name="object 876"/>
          <p:cNvSpPr/>
          <p:nvPr/>
        </p:nvSpPr>
        <p:spPr>
          <a:xfrm>
            <a:off x="1178052" y="5830823"/>
            <a:ext cx="160020" cy="160020"/>
          </a:xfrm>
          <a:custGeom>
            <a:avLst/>
            <a:gdLst/>
            <a:ahLst/>
            <a:cxnLst/>
            <a:rect l="l" t="t" r="r" b="b"/>
            <a:pathLst>
              <a:path w="160019" h="160020">
                <a:moveTo>
                  <a:pt x="0" y="160020"/>
                </a:moveTo>
                <a:lnTo>
                  <a:pt x="160019" y="0"/>
                </a:lnTo>
              </a:path>
            </a:pathLst>
          </a:custGeom>
          <a:ln w="3175">
            <a:solidFill>
              <a:srgbClr val="000000"/>
            </a:solidFill>
          </a:ln>
        </p:spPr>
        <p:txBody>
          <a:bodyPr wrap="square" lIns="0" tIns="0" rIns="0" bIns="0" rtlCol="0"/>
          <a:lstStyle/>
          <a:p>
            <a:endParaRPr/>
          </a:p>
        </p:txBody>
      </p:sp>
      <p:sp>
        <p:nvSpPr>
          <p:cNvPr id="877" name="object 877"/>
          <p:cNvSpPr/>
          <p:nvPr/>
        </p:nvSpPr>
        <p:spPr>
          <a:xfrm>
            <a:off x="3135629"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78" name="object 878"/>
          <p:cNvSpPr/>
          <p:nvPr/>
        </p:nvSpPr>
        <p:spPr>
          <a:xfrm>
            <a:off x="1186433" y="5840729"/>
            <a:ext cx="159385" cy="159385"/>
          </a:xfrm>
          <a:custGeom>
            <a:avLst/>
            <a:gdLst/>
            <a:ahLst/>
            <a:cxnLst/>
            <a:rect l="l" t="t" r="r" b="b"/>
            <a:pathLst>
              <a:path w="159384" h="159385">
                <a:moveTo>
                  <a:pt x="0" y="159258"/>
                </a:moveTo>
                <a:lnTo>
                  <a:pt x="159257" y="0"/>
                </a:lnTo>
              </a:path>
            </a:pathLst>
          </a:custGeom>
          <a:ln w="3175">
            <a:solidFill>
              <a:srgbClr val="000000"/>
            </a:solidFill>
          </a:ln>
        </p:spPr>
        <p:txBody>
          <a:bodyPr wrap="square" lIns="0" tIns="0" rIns="0" bIns="0" rtlCol="0"/>
          <a:lstStyle/>
          <a:p>
            <a:endParaRPr/>
          </a:p>
        </p:txBody>
      </p:sp>
      <p:sp>
        <p:nvSpPr>
          <p:cNvPr id="879" name="object 879"/>
          <p:cNvSpPr/>
          <p:nvPr/>
        </p:nvSpPr>
        <p:spPr>
          <a:xfrm>
            <a:off x="315315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80" name="object 880"/>
          <p:cNvSpPr/>
          <p:nvPr/>
        </p:nvSpPr>
        <p:spPr>
          <a:xfrm>
            <a:off x="1195577" y="5849873"/>
            <a:ext cx="158750" cy="158750"/>
          </a:xfrm>
          <a:custGeom>
            <a:avLst/>
            <a:gdLst/>
            <a:ahLst/>
            <a:cxnLst/>
            <a:rect l="l" t="t" r="r" b="b"/>
            <a:pathLst>
              <a:path w="158750" h="158750">
                <a:moveTo>
                  <a:pt x="0" y="158496"/>
                </a:moveTo>
                <a:lnTo>
                  <a:pt x="158496" y="0"/>
                </a:lnTo>
              </a:path>
            </a:pathLst>
          </a:custGeom>
          <a:ln w="3175">
            <a:solidFill>
              <a:srgbClr val="000000"/>
            </a:solidFill>
          </a:ln>
        </p:spPr>
        <p:txBody>
          <a:bodyPr wrap="square" lIns="0" tIns="0" rIns="0" bIns="0" rtlCol="0"/>
          <a:lstStyle/>
          <a:p>
            <a:endParaRPr/>
          </a:p>
        </p:txBody>
      </p:sp>
      <p:sp>
        <p:nvSpPr>
          <p:cNvPr id="881" name="object 881"/>
          <p:cNvSpPr/>
          <p:nvPr/>
        </p:nvSpPr>
        <p:spPr>
          <a:xfrm>
            <a:off x="3170682"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82" name="object 882"/>
          <p:cNvSpPr/>
          <p:nvPr/>
        </p:nvSpPr>
        <p:spPr>
          <a:xfrm>
            <a:off x="1204722" y="5859017"/>
            <a:ext cx="158115" cy="158115"/>
          </a:xfrm>
          <a:custGeom>
            <a:avLst/>
            <a:gdLst/>
            <a:ahLst/>
            <a:cxnLst/>
            <a:rect l="l" t="t" r="r" b="b"/>
            <a:pathLst>
              <a:path w="158115" h="158114">
                <a:moveTo>
                  <a:pt x="0" y="157734"/>
                </a:moveTo>
                <a:lnTo>
                  <a:pt x="157734" y="0"/>
                </a:lnTo>
              </a:path>
            </a:pathLst>
          </a:custGeom>
          <a:ln w="3175">
            <a:solidFill>
              <a:srgbClr val="000000"/>
            </a:solidFill>
          </a:ln>
        </p:spPr>
        <p:txBody>
          <a:bodyPr wrap="square" lIns="0" tIns="0" rIns="0" bIns="0" rtlCol="0"/>
          <a:lstStyle/>
          <a:p>
            <a:endParaRPr/>
          </a:p>
        </p:txBody>
      </p:sp>
      <p:sp>
        <p:nvSpPr>
          <p:cNvPr id="883" name="object 883"/>
          <p:cNvSpPr/>
          <p:nvPr/>
        </p:nvSpPr>
        <p:spPr>
          <a:xfrm>
            <a:off x="318820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84" name="object 884"/>
          <p:cNvSpPr/>
          <p:nvPr/>
        </p:nvSpPr>
        <p:spPr>
          <a:xfrm>
            <a:off x="1213866" y="5868161"/>
            <a:ext cx="157480" cy="157480"/>
          </a:xfrm>
          <a:custGeom>
            <a:avLst/>
            <a:gdLst/>
            <a:ahLst/>
            <a:cxnLst/>
            <a:rect l="l" t="t" r="r" b="b"/>
            <a:pathLst>
              <a:path w="157480" h="157479">
                <a:moveTo>
                  <a:pt x="0" y="156972"/>
                </a:moveTo>
                <a:lnTo>
                  <a:pt x="156972" y="0"/>
                </a:lnTo>
              </a:path>
            </a:pathLst>
          </a:custGeom>
          <a:ln w="3175">
            <a:solidFill>
              <a:srgbClr val="000000"/>
            </a:solidFill>
          </a:ln>
        </p:spPr>
        <p:txBody>
          <a:bodyPr wrap="square" lIns="0" tIns="0" rIns="0" bIns="0" rtlCol="0"/>
          <a:lstStyle/>
          <a:p>
            <a:endParaRPr/>
          </a:p>
        </p:txBody>
      </p:sp>
      <p:sp>
        <p:nvSpPr>
          <p:cNvPr id="885" name="object 885"/>
          <p:cNvSpPr/>
          <p:nvPr/>
        </p:nvSpPr>
        <p:spPr>
          <a:xfrm>
            <a:off x="3205733"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86" name="object 886"/>
          <p:cNvSpPr/>
          <p:nvPr/>
        </p:nvSpPr>
        <p:spPr>
          <a:xfrm>
            <a:off x="1223772" y="5876544"/>
            <a:ext cx="155575" cy="156210"/>
          </a:xfrm>
          <a:custGeom>
            <a:avLst/>
            <a:gdLst/>
            <a:ahLst/>
            <a:cxnLst/>
            <a:rect l="l" t="t" r="r" b="b"/>
            <a:pathLst>
              <a:path w="155575" h="156210">
                <a:moveTo>
                  <a:pt x="0" y="156209"/>
                </a:moveTo>
                <a:lnTo>
                  <a:pt x="155447" y="0"/>
                </a:lnTo>
              </a:path>
            </a:pathLst>
          </a:custGeom>
          <a:ln w="3175">
            <a:solidFill>
              <a:srgbClr val="000000"/>
            </a:solidFill>
          </a:ln>
        </p:spPr>
        <p:txBody>
          <a:bodyPr wrap="square" lIns="0" tIns="0" rIns="0" bIns="0" rtlCol="0"/>
          <a:lstStyle/>
          <a:p>
            <a:endParaRPr/>
          </a:p>
        </p:txBody>
      </p:sp>
      <p:sp>
        <p:nvSpPr>
          <p:cNvPr id="887" name="object 887"/>
          <p:cNvSpPr/>
          <p:nvPr/>
        </p:nvSpPr>
        <p:spPr>
          <a:xfrm>
            <a:off x="3223260"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88" name="object 888"/>
          <p:cNvSpPr/>
          <p:nvPr/>
        </p:nvSpPr>
        <p:spPr>
          <a:xfrm>
            <a:off x="1233677" y="5884926"/>
            <a:ext cx="155575" cy="155575"/>
          </a:xfrm>
          <a:custGeom>
            <a:avLst/>
            <a:gdLst/>
            <a:ahLst/>
            <a:cxnLst/>
            <a:rect l="l" t="t" r="r" b="b"/>
            <a:pathLst>
              <a:path w="155575" h="155575">
                <a:moveTo>
                  <a:pt x="0" y="155448"/>
                </a:moveTo>
                <a:lnTo>
                  <a:pt x="155447" y="0"/>
                </a:lnTo>
              </a:path>
            </a:pathLst>
          </a:custGeom>
          <a:ln w="3175">
            <a:solidFill>
              <a:srgbClr val="000000"/>
            </a:solidFill>
          </a:ln>
        </p:spPr>
        <p:txBody>
          <a:bodyPr wrap="square" lIns="0" tIns="0" rIns="0" bIns="0" rtlCol="0"/>
          <a:lstStyle/>
          <a:p>
            <a:endParaRPr/>
          </a:p>
        </p:txBody>
      </p:sp>
      <p:sp>
        <p:nvSpPr>
          <p:cNvPr id="889" name="object 889"/>
          <p:cNvSpPr/>
          <p:nvPr/>
        </p:nvSpPr>
        <p:spPr>
          <a:xfrm>
            <a:off x="3240785"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90" name="object 890"/>
          <p:cNvSpPr/>
          <p:nvPr/>
        </p:nvSpPr>
        <p:spPr>
          <a:xfrm>
            <a:off x="1243583" y="5893308"/>
            <a:ext cx="154940" cy="154305"/>
          </a:xfrm>
          <a:custGeom>
            <a:avLst/>
            <a:gdLst/>
            <a:ahLst/>
            <a:cxnLst/>
            <a:rect l="l" t="t" r="r" b="b"/>
            <a:pathLst>
              <a:path w="154940" h="154304">
                <a:moveTo>
                  <a:pt x="0" y="153924"/>
                </a:moveTo>
                <a:lnTo>
                  <a:pt x="154685" y="0"/>
                </a:lnTo>
              </a:path>
            </a:pathLst>
          </a:custGeom>
          <a:ln w="3175">
            <a:solidFill>
              <a:srgbClr val="000000"/>
            </a:solidFill>
          </a:ln>
        </p:spPr>
        <p:txBody>
          <a:bodyPr wrap="square" lIns="0" tIns="0" rIns="0" bIns="0" rtlCol="0"/>
          <a:lstStyle/>
          <a:p>
            <a:endParaRPr/>
          </a:p>
        </p:txBody>
      </p:sp>
      <p:sp>
        <p:nvSpPr>
          <p:cNvPr id="891" name="object 891"/>
          <p:cNvSpPr/>
          <p:nvPr/>
        </p:nvSpPr>
        <p:spPr>
          <a:xfrm>
            <a:off x="3258311"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92" name="object 892"/>
          <p:cNvSpPr/>
          <p:nvPr/>
        </p:nvSpPr>
        <p:spPr>
          <a:xfrm>
            <a:off x="1254252" y="5900928"/>
            <a:ext cx="154305" cy="154305"/>
          </a:xfrm>
          <a:custGeom>
            <a:avLst/>
            <a:gdLst/>
            <a:ahLst/>
            <a:cxnLst/>
            <a:rect l="l" t="t" r="r" b="b"/>
            <a:pathLst>
              <a:path w="154305" h="154304">
                <a:moveTo>
                  <a:pt x="0" y="153924"/>
                </a:moveTo>
                <a:lnTo>
                  <a:pt x="153923" y="0"/>
                </a:lnTo>
              </a:path>
            </a:pathLst>
          </a:custGeom>
          <a:ln w="3175">
            <a:solidFill>
              <a:srgbClr val="000000"/>
            </a:solidFill>
          </a:ln>
        </p:spPr>
        <p:txBody>
          <a:bodyPr wrap="square" lIns="0" tIns="0" rIns="0" bIns="0" rtlCol="0"/>
          <a:lstStyle/>
          <a:p>
            <a:endParaRPr/>
          </a:p>
        </p:txBody>
      </p:sp>
      <p:sp>
        <p:nvSpPr>
          <p:cNvPr id="893" name="object 893"/>
          <p:cNvSpPr/>
          <p:nvPr/>
        </p:nvSpPr>
        <p:spPr>
          <a:xfrm>
            <a:off x="3275838"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94" name="object 894"/>
          <p:cNvSpPr/>
          <p:nvPr/>
        </p:nvSpPr>
        <p:spPr>
          <a:xfrm>
            <a:off x="1264919" y="5908547"/>
            <a:ext cx="153670" cy="153670"/>
          </a:xfrm>
          <a:custGeom>
            <a:avLst/>
            <a:gdLst/>
            <a:ahLst/>
            <a:cxnLst/>
            <a:rect l="l" t="t" r="r" b="b"/>
            <a:pathLst>
              <a:path w="153669" h="153670">
                <a:moveTo>
                  <a:pt x="0" y="153162"/>
                </a:moveTo>
                <a:lnTo>
                  <a:pt x="153162" y="0"/>
                </a:lnTo>
              </a:path>
            </a:pathLst>
          </a:custGeom>
          <a:ln w="3175">
            <a:solidFill>
              <a:srgbClr val="000000"/>
            </a:solidFill>
          </a:ln>
        </p:spPr>
        <p:txBody>
          <a:bodyPr wrap="square" lIns="0" tIns="0" rIns="0" bIns="0" rtlCol="0"/>
          <a:lstStyle/>
          <a:p>
            <a:endParaRPr/>
          </a:p>
        </p:txBody>
      </p:sp>
      <p:sp>
        <p:nvSpPr>
          <p:cNvPr id="895" name="object 895"/>
          <p:cNvSpPr/>
          <p:nvPr/>
        </p:nvSpPr>
        <p:spPr>
          <a:xfrm>
            <a:off x="3293364"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896" name="object 896"/>
          <p:cNvSpPr/>
          <p:nvPr/>
        </p:nvSpPr>
        <p:spPr>
          <a:xfrm>
            <a:off x="1275588" y="5915405"/>
            <a:ext cx="152400" cy="152400"/>
          </a:xfrm>
          <a:custGeom>
            <a:avLst/>
            <a:gdLst/>
            <a:ahLst/>
            <a:cxnLst/>
            <a:rect l="l" t="t" r="r" b="b"/>
            <a:pathLst>
              <a:path w="152400" h="152400">
                <a:moveTo>
                  <a:pt x="0" y="152400"/>
                </a:moveTo>
                <a:lnTo>
                  <a:pt x="152400" y="0"/>
                </a:lnTo>
              </a:path>
            </a:pathLst>
          </a:custGeom>
          <a:ln w="3175">
            <a:solidFill>
              <a:srgbClr val="000000"/>
            </a:solidFill>
          </a:ln>
        </p:spPr>
        <p:txBody>
          <a:bodyPr wrap="square" lIns="0" tIns="0" rIns="0" bIns="0" rtlCol="0"/>
          <a:lstStyle/>
          <a:p>
            <a:endParaRPr/>
          </a:p>
        </p:txBody>
      </p:sp>
      <p:sp>
        <p:nvSpPr>
          <p:cNvPr id="897" name="object 897"/>
          <p:cNvSpPr/>
          <p:nvPr/>
        </p:nvSpPr>
        <p:spPr>
          <a:xfrm>
            <a:off x="331089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898" name="object 898"/>
          <p:cNvSpPr/>
          <p:nvPr/>
        </p:nvSpPr>
        <p:spPr>
          <a:xfrm>
            <a:off x="1287017" y="5922264"/>
            <a:ext cx="151765" cy="152400"/>
          </a:xfrm>
          <a:custGeom>
            <a:avLst/>
            <a:gdLst/>
            <a:ahLst/>
            <a:cxnLst/>
            <a:rect l="l" t="t" r="r" b="b"/>
            <a:pathLst>
              <a:path w="151765" h="152400">
                <a:moveTo>
                  <a:pt x="0" y="152400"/>
                </a:moveTo>
                <a:lnTo>
                  <a:pt x="151637" y="0"/>
                </a:lnTo>
              </a:path>
            </a:pathLst>
          </a:custGeom>
          <a:ln w="3175">
            <a:solidFill>
              <a:srgbClr val="000000"/>
            </a:solidFill>
          </a:ln>
        </p:spPr>
        <p:txBody>
          <a:bodyPr wrap="square" lIns="0" tIns="0" rIns="0" bIns="0" rtlCol="0"/>
          <a:lstStyle/>
          <a:p>
            <a:endParaRPr/>
          </a:p>
        </p:txBody>
      </p:sp>
      <p:sp>
        <p:nvSpPr>
          <p:cNvPr id="899" name="object 899"/>
          <p:cNvSpPr/>
          <p:nvPr/>
        </p:nvSpPr>
        <p:spPr>
          <a:xfrm>
            <a:off x="3328415"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00" name="object 900"/>
          <p:cNvSpPr/>
          <p:nvPr/>
        </p:nvSpPr>
        <p:spPr>
          <a:xfrm>
            <a:off x="1298447" y="5929121"/>
            <a:ext cx="151130" cy="151765"/>
          </a:xfrm>
          <a:custGeom>
            <a:avLst/>
            <a:gdLst/>
            <a:ahLst/>
            <a:cxnLst/>
            <a:rect l="l" t="t" r="r" b="b"/>
            <a:pathLst>
              <a:path w="151130" h="151764">
                <a:moveTo>
                  <a:pt x="0" y="151637"/>
                </a:moveTo>
                <a:lnTo>
                  <a:pt x="150876" y="0"/>
                </a:lnTo>
              </a:path>
            </a:pathLst>
          </a:custGeom>
          <a:ln w="3175">
            <a:solidFill>
              <a:srgbClr val="000000"/>
            </a:solidFill>
          </a:ln>
        </p:spPr>
        <p:txBody>
          <a:bodyPr wrap="square" lIns="0" tIns="0" rIns="0" bIns="0" rtlCol="0"/>
          <a:lstStyle/>
          <a:p>
            <a:endParaRPr/>
          </a:p>
        </p:txBody>
      </p:sp>
      <p:sp>
        <p:nvSpPr>
          <p:cNvPr id="901" name="object 901"/>
          <p:cNvSpPr/>
          <p:nvPr/>
        </p:nvSpPr>
        <p:spPr>
          <a:xfrm>
            <a:off x="334594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02" name="object 902"/>
          <p:cNvSpPr/>
          <p:nvPr/>
        </p:nvSpPr>
        <p:spPr>
          <a:xfrm>
            <a:off x="1309877" y="5935217"/>
            <a:ext cx="151130" cy="151130"/>
          </a:xfrm>
          <a:custGeom>
            <a:avLst/>
            <a:gdLst/>
            <a:ahLst/>
            <a:cxnLst/>
            <a:rect l="l" t="t" r="r" b="b"/>
            <a:pathLst>
              <a:path w="151130" h="151129">
                <a:moveTo>
                  <a:pt x="0" y="150876"/>
                </a:moveTo>
                <a:lnTo>
                  <a:pt x="150875" y="0"/>
                </a:lnTo>
              </a:path>
            </a:pathLst>
          </a:custGeom>
          <a:ln w="3175">
            <a:solidFill>
              <a:srgbClr val="000000"/>
            </a:solidFill>
          </a:ln>
        </p:spPr>
        <p:txBody>
          <a:bodyPr wrap="square" lIns="0" tIns="0" rIns="0" bIns="0" rtlCol="0"/>
          <a:lstStyle/>
          <a:p>
            <a:endParaRPr/>
          </a:p>
        </p:txBody>
      </p:sp>
      <p:sp>
        <p:nvSpPr>
          <p:cNvPr id="903" name="object 903"/>
          <p:cNvSpPr/>
          <p:nvPr/>
        </p:nvSpPr>
        <p:spPr>
          <a:xfrm>
            <a:off x="3363467" y="3886200"/>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904" name="object 904"/>
          <p:cNvSpPr/>
          <p:nvPr/>
        </p:nvSpPr>
        <p:spPr>
          <a:xfrm>
            <a:off x="1322069" y="5941314"/>
            <a:ext cx="150495" cy="150495"/>
          </a:xfrm>
          <a:custGeom>
            <a:avLst/>
            <a:gdLst/>
            <a:ahLst/>
            <a:cxnLst/>
            <a:rect l="l" t="t" r="r" b="b"/>
            <a:pathLst>
              <a:path w="150494" h="150495">
                <a:moveTo>
                  <a:pt x="0" y="150113"/>
                </a:moveTo>
                <a:lnTo>
                  <a:pt x="150114" y="0"/>
                </a:lnTo>
              </a:path>
            </a:pathLst>
          </a:custGeom>
          <a:ln w="3175">
            <a:solidFill>
              <a:srgbClr val="000000"/>
            </a:solidFill>
          </a:ln>
        </p:spPr>
        <p:txBody>
          <a:bodyPr wrap="square" lIns="0" tIns="0" rIns="0" bIns="0" rtlCol="0"/>
          <a:lstStyle/>
          <a:p>
            <a:endParaRPr/>
          </a:p>
        </p:txBody>
      </p:sp>
      <p:sp>
        <p:nvSpPr>
          <p:cNvPr id="905" name="object 905"/>
          <p:cNvSpPr/>
          <p:nvPr/>
        </p:nvSpPr>
        <p:spPr>
          <a:xfrm>
            <a:off x="3380994"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06" name="object 906"/>
          <p:cNvSpPr/>
          <p:nvPr/>
        </p:nvSpPr>
        <p:spPr>
          <a:xfrm>
            <a:off x="1334261" y="5947409"/>
            <a:ext cx="150495" cy="149860"/>
          </a:xfrm>
          <a:custGeom>
            <a:avLst/>
            <a:gdLst/>
            <a:ahLst/>
            <a:cxnLst/>
            <a:rect l="l" t="t" r="r" b="b"/>
            <a:pathLst>
              <a:path w="150494" h="149860">
                <a:moveTo>
                  <a:pt x="0" y="149351"/>
                </a:moveTo>
                <a:lnTo>
                  <a:pt x="150113" y="0"/>
                </a:lnTo>
              </a:path>
            </a:pathLst>
          </a:custGeom>
          <a:ln w="3175">
            <a:solidFill>
              <a:srgbClr val="000000"/>
            </a:solidFill>
          </a:ln>
        </p:spPr>
        <p:txBody>
          <a:bodyPr wrap="square" lIns="0" tIns="0" rIns="0" bIns="0" rtlCol="0"/>
          <a:lstStyle/>
          <a:p>
            <a:endParaRPr/>
          </a:p>
        </p:txBody>
      </p:sp>
      <p:sp>
        <p:nvSpPr>
          <p:cNvPr id="907" name="object 907"/>
          <p:cNvSpPr/>
          <p:nvPr/>
        </p:nvSpPr>
        <p:spPr>
          <a:xfrm>
            <a:off x="3398520"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08" name="object 908"/>
          <p:cNvSpPr/>
          <p:nvPr/>
        </p:nvSpPr>
        <p:spPr>
          <a:xfrm>
            <a:off x="1347216" y="5952744"/>
            <a:ext cx="149860" cy="148590"/>
          </a:xfrm>
          <a:custGeom>
            <a:avLst/>
            <a:gdLst/>
            <a:ahLst/>
            <a:cxnLst/>
            <a:rect l="l" t="t" r="r" b="b"/>
            <a:pathLst>
              <a:path w="149859" h="148589">
                <a:moveTo>
                  <a:pt x="0" y="148589"/>
                </a:moveTo>
                <a:lnTo>
                  <a:pt x="149352" y="0"/>
                </a:lnTo>
              </a:path>
            </a:pathLst>
          </a:custGeom>
          <a:ln w="3175">
            <a:solidFill>
              <a:srgbClr val="000000"/>
            </a:solidFill>
          </a:ln>
        </p:spPr>
        <p:txBody>
          <a:bodyPr wrap="square" lIns="0" tIns="0" rIns="0" bIns="0" rtlCol="0"/>
          <a:lstStyle/>
          <a:p>
            <a:endParaRPr/>
          </a:p>
        </p:txBody>
      </p:sp>
      <p:sp>
        <p:nvSpPr>
          <p:cNvPr id="909" name="object 909"/>
          <p:cNvSpPr/>
          <p:nvPr/>
        </p:nvSpPr>
        <p:spPr>
          <a:xfrm>
            <a:off x="3416046"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10" name="object 910"/>
          <p:cNvSpPr/>
          <p:nvPr/>
        </p:nvSpPr>
        <p:spPr>
          <a:xfrm>
            <a:off x="1360169" y="5957315"/>
            <a:ext cx="148590" cy="148590"/>
          </a:xfrm>
          <a:custGeom>
            <a:avLst/>
            <a:gdLst/>
            <a:ahLst/>
            <a:cxnLst/>
            <a:rect l="l" t="t" r="r" b="b"/>
            <a:pathLst>
              <a:path w="148590" h="148589">
                <a:moveTo>
                  <a:pt x="0" y="148589"/>
                </a:moveTo>
                <a:lnTo>
                  <a:pt x="148590" y="0"/>
                </a:lnTo>
              </a:path>
            </a:pathLst>
          </a:custGeom>
          <a:ln w="3175">
            <a:solidFill>
              <a:srgbClr val="000000"/>
            </a:solidFill>
          </a:ln>
        </p:spPr>
        <p:txBody>
          <a:bodyPr wrap="square" lIns="0" tIns="0" rIns="0" bIns="0" rtlCol="0"/>
          <a:lstStyle/>
          <a:p>
            <a:endParaRPr/>
          </a:p>
        </p:txBody>
      </p:sp>
      <p:sp>
        <p:nvSpPr>
          <p:cNvPr id="911" name="object 911"/>
          <p:cNvSpPr/>
          <p:nvPr/>
        </p:nvSpPr>
        <p:spPr>
          <a:xfrm>
            <a:off x="3433571"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12" name="object 912"/>
          <p:cNvSpPr/>
          <p:nvPr/>
        </p:nvSpPr>
        <p:spPr>
          <a:xfrm>
            <a:off x="1373124" y="5961888"/>
            <a:ext cx="148590" cy="148590"/>
          </a:xfrm>
          <a:custGeom>
            <a:avLst/>
            <a:gdLst/>
            <a:ahLst/>
            <a:cxnLst/>
            <a:rect l="l" t="t" r="r" b="b"/>
            <a:pathLst>
              <a:path w="148590" h="148589">
                <a:moveTo>
                  <a:pt x="0" y="148589"/>
                </a:moveTo>
                <a:lnTo>
                  <a:pt x="148589" y="0"/>
                </a:lnTo>
              </a:path>
            </a:pathLst>
          </a:custGeom>
          <a:ln w="3175">
            <a:solidFill>
              <a:srgbClr val="000000"/>
            </a:solidFill>
          </a:ln>
        </p:spPr>
        <p:txBody>
          <a:bodyPr wrap="square" lIns="0" tIns="0" rIns="0" bIns="0" rtlCol="0"/>
          <a:lstStyle/>
          <a:p>
            <a:endParaRPr/>
          </a:p>
        </p:txBody>
      </p:sp>
      <p:sp>
        <p:nvSpPr>
          <p:cNvPr id="913" name="object 913"/>
          <p:cNvSpPr/>
          <p:nvPr/>
        </p:nvSpPr>
        <p:spPr>
          <a:xfrm>
            <a:off x="3450335" y="3886200"/>
            <a:ext cx="147320" cy="146685"/>
          </a:xfrm>
          <a:custGeom>
            <a:avLst/>
            <a:gdLst/>
            <a:ahLst/>
            <a:cxnLst/>
            <a:rect l="l" t="t" r="r" b="b"/>
            <a:pathLst>
              <a:path w="147320" h="146685">
                <a:moveTo>
                  <a:pt x="0" y="146303"/>
                </a:moveTo>
                <a:lnTo>
                  <a:pt x="147065" y="0"/>
                </a:lnTo>
              </a:path>
            </a:pathLst>
          </a:custGeom>
          <a:ln w="3175">
            <a:solidFill>
              <a:srgbClr val="000000"/>
            </a:solidFill>
          </a:ln>
        </p:spPr>
        <p:txBody>
          <a:bodyPr wrap="square" lIns="0" tIns="0" rIns="0" bIns="0" rtlCol="0"/>
          <a:lstStyle/>
          <a:p>
            <a:endParaRPr/>
          </a:p>
        </p:txBody>
      </p:sp>
      <p:sp>
        <p:nvSpPr>
          <p:cNvPr id="914" name="object 914"/>
          <p:cNvSpPr/>
          <p:nvPr/>
        </p:nvSpPr>
        <p:spPr>
          <a:xfrm>
            <a:off x="1387602" y="5966459"/>
            <a:ext cx="147320" cy="147955"/>
          </a:xfrm>
          <a:custGeom>
            <a:avLst/>
            <a:gdLst/>
            <a:ahLst/>
            <a:cxnLst/>
            <a:rect l="l" t="t" r="r" b="b"/>
            <a:pathLst>
              <a:path w="147319" h="147954">
                <a:moveTo>
                  <a:pt x="0" y="147827"/>
                </a:moveTo>
                <a:lnTo>
                  <a:pt x="147065" y="0"/>
                </a:lnTo>
              </a:path>
            </a:pathLst>
          </a:custGeom>
          <a:ln w="3175">
            <a:solidFill>
              <a:srgbClr val="000000"/>
            </a:solidFill>
          </a:ln>
        </p:spPr>
        <p:txBody>
          <a:bodyPr wrap="square" lIns="0" tIns="0" rIns="0" bIns="0" rtlCol="0"/>
          <a:lstStyle/>
          <a:p>
            <a:endParaRPr/>
          </a:p>
        </p:txBody>
      </p:sp>
      <p:sp>
        <p:nvSpPr>
          <p:cNvPr id="915" name="object 915"/>
          <p:cNvSpPr/>
          <p:nvPr/>
        </p:nvSpPr>
        <p:spPr>
          <a:xfrm>
            <a:off x="3468623"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16" name="object 916"/>
          <p:cNvSpPr/>
          <p:nvPr/>
        </p:nvSpPr>
        <p:spPr>
          <a:xfrm>
            <a:off x="1401317" y="5970270"/>
            <a:ext cx="147955" cy="147320"/>
          </a:xfrm>
          <a:custGeom>
            <a:avLst/>
            <a:gdLst/>
            <a:ahLst/>
            <a:cxnLst/>
            <a:rect l="l" t="t" r="r" b="b"/>
            <a:pathLst>
              <a:path w="147955" h="147320">
                <a:moveTo>
                  <a:pt x="0" y="147065"/>
                </a:moveTo>
                <a:lnTo>
                  <a:pt x="147828" y="0"/>
                </a:lnTo>
              </a:path>
            </a:pathLst>
          </a:custGeom>
          <a:ln w="3175">
            <a:solidFill>
              <a:srgbClr val="000000"/>
            </a:solidFill>
          </a:ln>
        </p:spPr>
        <p:txBody>
          <a:bodyPr wrap="square" lIns="0" tIns="0" rIns="0" bIns="0" rtlCol="0"/>
          <a:lstStyle/>
          <a:p>
            <a:endParaRPr/>
          </a:p>
        </p:txBody>
      </p:sp>
      <p:sp>
        <p:nvSpPr>
          <p:cNvPr id="917" name="object 917"/>
          <p:cNvSpPr/>
          <p:nvPr/>
        </p:nvSpPr>
        <p:spPr>
          <a:xfrm>
            <a:off x="3486150" y="3886200"/>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18" name="object 918"/>
          <p:cNvSpPr/>
          <p:nvPr/>
        </p:nvSpPr>
        <p:spPr>
          <a:xfrm>
            <a:off x="1415796" y="5973317"/>
            <a:ext cx="147320" cy="147955"/>
          </a:xfrm>
          <a:custGeom>
            <a:avLst/>
            <a:gdLst/>
            <a:ahLst/>
            <a:cxnLst/>
            <a:rect l="l" t="t" r="r" b="b"/>
            <a:pathLst>
              <a:path w="147319" h="147954">
                <a:moveTo>
                  <a:pt x="0" y="147828"/>
                </a:moveTo>
                <a:lnTo>
                  <a:pt x="147065" y="0"/>
                </a:lnTo>
              </a:path>
            </a:pathLst>
          </a:custGeom>
          <a:ln w="3175">
            <a:solidFill>
              <a:srgbClr val="000000"/>
            </a:solidFill>
          </a:ln>
        </p:spPr>
        <p:txBody>
          <a:bodyPr wrap="square" lIns="0" tIns="0" rIns="0" bIns="0" rtlCol="0"/>
          <a:lstStyle/>
          <a:p>
            <a:endParaRPr/>
          </a:p>
        </p:txBody>
      </p:sp>
      <p:sp>
        <p:nvSpPr>
          <p:cNvPr id="919" name="object 919"/>
          <p:cNvSpPr/>
          <p:nvPr/>
        </p:nvSpPr>
        <p:spPr>
          <a:xfrm>
            <a:off x="3502914" y="3886200"/>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20" name="object 920"/>
          <p:cNvSpPr/>
          <p:nvPr/>
        </p:nvSpPr>
        <p:spPr>
          <a:xfrm>
            <a:off x="1430274" y="5976365"/>
            <a:ext cx="147320" cy="147320"/>
          </a:xfrm>
          <a:custGeom>
            <a:avLst/>
            <a:gdLst/>
            <a:ahLst/>
            <a:cxnLst/>
            <a:rect l="l" t="t" r="r" b="b"/>
            <a:pathLst>
              <a:path w="147319" h="147320">
                <a:moveTo>
                  <a:pt x="0" y="147066"/>
                </a:moveTo>
                <a:lnTo>
                  <a:pt x="147065" y="0"/>
                </a:lnTo>
              </a:path>
            </a:pathLst>
          </a:custGeom>
          <a:ln w="3175">
            <a:solidFill>
              <a:srgbClr val="000000"/>
            </a:solidFill>
          </a:ln>
        </p:spPr>
        <p:txBody>
          <a:bodyPr wrap="square" lIns="0" tIns="0" rIns="0" bIns="0" rtlCol="0"/>
          <a:lstStyle/>
          <a:p>
            <a:endParaRPr/>
          </a:p>
        </p:txBody>
      </p:sp>
      <p:sp>
        <p:nvSpPr>
          <p:cNvPr id="921" name="object 921"/>
          <p:cNvSpPr/>
          <p:nvPr/>
        </p:nvSpPr>
        <p:spPr>
          <a:xfrm>
            <a:off x="3520440"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22" name="object 922"/>
          <p:cNvSpPr/>
          <p:nvPr/>
        </p:nvSpPr>
        <p:spPr>
          <a:xfrm>
            <a:off x="1445513" y="5978652"/>
            <a:ext cx="147320" cy="147320"/>
          </a:xfrm>
          <a:custGeom>
            <a:avLst/>
            <a:gdLst/>
            <a:ahLst/>
            <a:cxnLst/>
            <a:rect l="l" t="t" r="r" b="b"/>
            <a:pathLst>
              <a:path w="147319" h="147320">
                <a:moveTo>
                  <a:pt x="0" y="147065"/>
                </a:moveTo>
                <a:lnTo>
                  <a:pt x="147066" y="0"/>
                </a:lnTo>
              </a:path>
            </a:pathLst>
          </a:custGeom>
          <a:ln w="3175">
            <a:solidFill>
              <a:srgbClr val="000000"/>
            </a:solidFill>
          </a:ln>
        </p:spPr>
        <p:txBody>
          <a:bodyPr wrap="square" lIns="0" tIns="0" rIns="0" bIns="0" rtlCol="0"/>
          <a:lstStyle/>
          <a:p>
            <a:endParaRPr/>
          </a:p>
        </p:txBody>
      </p:sp>
      <p:sp>
        <p:nvSpPr>
          <p:cNvPr id="923" name="object 923"/>
          <p:cNvSpPr/>
          <p:nvPr/>
        </p:nvSpPr>
        <p:spPr>
          <a:xfrm>
            <a:off x="3538728" y="3886200"/>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924" name="object 924"/>
          <p:cNvSpPr/>
          <p:nvPr/>
        </p:nvSpPr>
        <p:spPr>
          <a:xfrm>
            <a:off x="1461516" y="5980938"/>
            <a:ext cx="147320" cy="146685"/>
          </a:xfrm>
          <a:custGeom>
            <a:avLst/>
            <a:gdLst/>
            <a:ahLst/>
            <a:cxnLst/>
            <a:rect l="l" t="t" r="r" b="b"/>
            <a:pathLst>
              <a:path w="147319" h="146685">
                <a:moveTo>
                  <a:pt x="0" y="146303"/>
                </a:moveTo>
                <a:lnTo>
                  <a:pt x="147065" y="0"/>
                </a:lnTo>
              </a:path>
            </a:pathLst>
          </a:custGeom>
          <a:ln w="3175">
            <a:solidFill>
              <a:srgbClr val="000000"/>
            </a:solidFill>
          </a:ln>
        </p:spPr>
        <p:txBody>
          <a:bodyPr wrap="square" lIns="0" tIns="0" rIns="0" bIns="0" rtlCol="0"/>
          <a:lstStyle/>
          <a:p>
            <a:endParaRPr/>
          </a:p>
        </p:txBody>
      </p:sp>
      <p:sp>
        <p:nvSpPr>
          <p:cNvPr id="925" name="object 925"/>
          <p:cNvSpPr/>
          <p:nvPr/>
        </p:nvSpPr>
        <p:spPr>
          <a:xfrm>
            <a:off x="3555491"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26" name="object 926"/>
          <p:cNvSpPr/>
          <p:nvPr/>
        </p:nvSpPr>
        <p:spPr>
          <a:xfrm>
            <a:off x="1478280" y="5981700"/>
            <a:ext cx="146685" cy="146685"/>
          </a:xfrm>
          <a:custGeom>
            <a:avLst/>
            <a:gdLst/>
            <a:ahLst/>
            <a:cxnLst/>
            <a:rect l="l" t="t" r="r" b="b"/>
            <a:pathLst>
              <a:path w="146684" h="146685">
                <a:moveTo>
                  <a:pt x="0" y="146303"/>
                </a:moveTo>
                <a:lnTo>
                  <a:pt x="146303" y="0"/>
                </a:lnTo>
              </a:path>
            </a:pathLst>
          </a:custGeom>
          <a:ln w="3175">
            <a:solidFill>
              <a:srgbClr val="000000"/>
            </a:solidFill>
          </a:ln>
        </p:spPr>
        <p:txBody>
          <a:bodyPr wrap="square" lIns="0" tIns="0" rIns="0" bIns="0" rtlCol="0"/>
          <a:lstStyle/>
          <a:p>
            <a:endParaRPr/>
          </a:p>
        </p:txBody>
      </p:sp>
      <p:sp>
        <p:nvSpPr>
          <p:cNvPr id="927" name="object 927"/>
          <p:cNvSpPr/>
          <p:nvPr/>
        </p:nvSpPr>
        <p:spPr>
          <a:xfrm>
            <a:off x="3573017" y="3886200"/>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28" name="object 928"/>
          <p:cNvSpPr/>
          <p:nvPr/>
        </p:nvSpPr>
        <p:spPr>
          <a:xfrm>
            <a:off x="1495044"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29" name="object 929"/>
          <p:cNvSpPr/>
          <p:nvPr/>
        </p:nvSpPr>
        <p:spPr>
          <a:xfrm>
            <a:off x="3591305" y="3886200"/>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930" name="object 930"/>
          <p:cNvSpPr/>
          <p:nvPr/>
        </p:nvSpPr>
        <p:spPr>
          <a:xfrm>
            <a:off x="1512569"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31" name="object 931"/>
          <p:cNvSpPr/>
          <p:nvPr/>
        </p:nvSpPr>
        <p:spPr>
          <a:xfrm>
            <a:off x="3608070" y="3886961"/>
            <a:ext cx="146685" cy="146685"/>
          </a:xfrm>
          <a:custGeom>
            <a:avLst/>
            <a:gdLst/>
            <a:ahLst/>
            <a:cxnLst/>
            <a:rect l="l" t="t" r="r" b="b"/>
            <a:pathLst>
              <a:path w="146685" h="146685">
                <a:moveTo>
                  <a:pt x="0" y="146304"/>
                </a:moveTo>
                <a:lnTo>
                  <a:pt x="146303" y="0"/>
                </a:lnTo>
              </a:path>
            </a:pathLst>
          </a:custGeom>
          <a:ln w="3175">
            <a:solidFill>
              <a:srgbClr val="000000"/>
            </a:solidFill>
          </a:ln>
        </p:spPr>
        <p:txBody>
          <a:bodyPr wrap="square" lIns="0" tIns="0" rIns="0" bIns="0" rtlCol="0"/>
          <a:lstStyle/>
          <a:p>
            <a:endParaRPr/>
          </a:p>
        </p:txBody>
      </p:sp>
      <p:sp>
        <p:nvSpPr>
          <p:cNvPr id="932" name="object 932"/>
          <p:cNvSpPr/>
          <p:nvPr/>
        </p:nvSpPr>
        <p:spPr>
          <a:xfrm>
            <a:off x="1530096"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33" name="object 933"/>
          <p:cNvSpPr/>
          <p:nvPr/>
        </p:nvSpPr>
        <p:spPr>
          <a:xfrm>
            <a:off x="3624834" y="3887723"/>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34" name="object 934"/>
          <p:cNvSpPr/>
          <p:nvPr/>
        </p:nvSpPr>
        <p:spPr>
          <a:xfrm>
            <a:off x="1547622"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35" name="object 935"/>
          <p:cNvSpPr/>
          <p:nvPr/>
        </p:nvSpPr>
        <p:spPr>
          <a:xfrm>
            <a:off x="3640835" y="3889247"/>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36" name="object 936"/>
          <p:cNvSpPr/>
          <p:nvPr/>
        </p:nvSpPr>
        <p:spPr>
          <a:xfrm>
            <a:off x="1565147"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37" name="object 937"/>
          <p:cNvSpPr/>
          <p:nvPr/>
        </p:nvSpPr>
        <p:spPr>
          <a:xfrm>
            <a:off x="3656076" y="3890771"/>
            <a:ext cx="146685" cy="147320"/>
          </a:xfrm>
          <a:custGeom>
            <a:avLst/>
            <a:gdLst/>
            <a:ahLst/>
            <a:cxnLst/>
            <a:rect l="l" t="t" r="r" b="b"/>
            <a:pathLst>
              <a:path w="146685" h="147320">
                <a:moveTo>
                  <a:pt x="0" y="147066"/>
                </a:moveTo>
                <a:lnTo>
                  <a:pt x="146303" y="0"/>
                </a:lnTo>
              </a:path>
            </a:pathLst>
          </a:custGeom>
          <a:ln w="3175">
            <a:solidFill>
              <a:srgbClr val="000000"/>
            </a:solidFill>
          </a:ln>
        </p:spPr>
        <p:txBody>
          <a:bodyPr wrap="square" lIns="0" tIns="0" rIns="0" bIns="0" rtlCol="0"/>
          <a:lstStyle/>
          <a:p>
            <a:endParaRPr/>
          </a:p>
        </p:txBody>
      </p:sp>
      <p:sp>
        <p:nvSpPr>
          <p:cNvPr id="938" name="object 938"/>
          <p:cNvSpPr/>
          <p:nvPr/>
        </p:nvSpPr>
        <p:spPr>
          <a:xfrm>
            <a:off x="1582674"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39" name="object 939"/>
          <p:cNvSpPr/>
          <p:nvPr/>
        </p:nvSpPr>
        <p:spPr>
          <a:xfrm>
            <a:off x="3670553" y="3893058"/>
            <a:ext cx="147320" cy="147320"/>
          </a:xfrm>
          <a:custGeom>
            <a:avLst/>
            <a:gdLst/>
            <a:ahLst/>
            <a:cxnLst/>
            <a:rect l="l" t="t" r="r" b="b"/>
            <a:pathLst>
              <a:path w="147320" h="147320">
                <a:moveTo>
                  <a:pt x="0" y="147066"/>
                </a:moveTo>
                <a:lnTo>
                  <a:pt x="147066" y="0"/>
                </a:lnTo>
              </a:path>
            </a:pathLst>
          </a:custGeom>
          <a:ln w="3175">
            <a:solidFill>
              <a:srgbClr val="000000"/>
            </a:solidFill>
          </a:ln>
        </p:spPr>
        <p:txBody>
          <a:bodyPr wrap="square" lIns="0" tIns="0" rIns="0" bIns="0" rtlCol="0"/>
          <a:lstStyle/>
          <a:p>
            <a:endParaRPr/>
          </a:p>
        </p:txBody>
      </p:sp>
      <p:sp>
        <p:nvSpPr>
          <p:cNvPr id="940" name="object 940"/>
          <p:cNvSpPr/>
          <p:nvPr/>
        </p:nvSpPr>
        <p:spPr>
          <a:xfrm>
            <a:off x="1600200"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41" name="object 941"/>
          <p:cNvSpPr/>
          <p:nvPr/>
        </p:nvSpPr>
        <p:spPr>
          <a:xfrm>
            <a:off x="3685032" y="3896105"/>
            <a:ext cx="147320" cy="147955"/>
          </a:xfrm>
          <a:custGeom>
            <a:avLst/>
            <a:gdLst/>
            <a:ahLst/>
            <a:cxnLst/>
            <a:rect l="l" t="t" r="r" b="b"/>
            <a:pathLst>
              <a:path w="147320" h="147954">
                <a:moveTo>
                  <a:pt x="0" y="147827"/>
                </a:moveTo>
                <a:lnTo>
                  <a:pt x="147065" y="0"/>
                </a:lnTo>
              </a:path>
            </a:pathLst>
          </a:custGeom>
          <a:ln w="3175">
            <a:solidFill>
              <a:srgbClr val="000000"/>
            </a:solidFill>
          </a:ln>
        </p:spPr>
        <p:txBody>
          <a:bodyPr wrap="square" lIns="0" tIns="0" rIns="0" bIns="0" rtlCol="0"/>
          <a:lstStyle/>
          <a:p>
            <a:endParaRPr/>
          </a:p>
        </p:txBody>
      </p:sp>
      <p:sp>
        <p:nvSpPr>
          <p:cNvPr id="942" name="object 942"/>
          <p:cNvSpPr/>
          <p:nvPr/>
        </p:nvSpPr>
        <p:spPr>
          <a:xfrm>
            <a:off x="161772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43" name="object 943"/>
          <p:cNvSpPr/>
          <p:nvPr/>
        </p:nvSpPr>
        <p:spPr>
          <a:xfrm>
            <a:off x="3698747" y="3899915"/>
            <a:ext cx="147955" cy="147955"/>
          </a:xfrm>
          <a:custGeom>
            <a:avLst/>
            <a:gdLst/>
            <a:ahLst/>
            <a:cxnLst/>
            <a:rect l="l" t="t" r="r" b="b"/>
            <a:pathLst>
              <a:path w="147954" h="147954">
                <a:moveTo>
                  <a:pt x="0" y="147827"/>
                </a:moveTo>
                <a:lnTo>
                  <a:pt x="147827" y="0"/>
                </a:lnTo>
              </a:path>
            </a:pathLst>
          </a:custGeom>
          <a:ln w="3175">
            <a:solidFill>
              <a:srgbClr val="000000"/>
            </a:solidFill>
          </a:ln>
        </p:spPr>
        <p:txBody>
          <a:bodyPr wrap="square" lIns="0" tIns="0" rIns="0" bIns="0" rtlCol="0"/>
          <a:lstStyle/>
          <a:p>
            <a:endParaRPr/>
          </a:p>
        </p:txBody>
      </p:sp>
      <p:sp>
        <p:nvSpPr>
          <p:cNvPr id="944" name="object 944"/>
          <p:cNvSpPr/>
          <p:nvPr/>
        </p:nvSpPr>
        <p:spPr>
          <a:xfrm>
            <a:off x="1635251"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45" name="object 945"/>
          <p:cNvSpPr/>
          <p:nvPr/>
        </p:nvSpPr>
        <p:spPr>
          <a:xfrm>
            <a:off x="3711702" y="3902964"/>
            <a:ext cx="148590" cy="148590"/>
          </a:xfrm>
          <a:custGeom>
            <a:avLst/>
            <a:gdLst/>
            <a:ahLst/>
            <a:cxnLst/>
            <a:rect l="l" t="t" r="r" b="b"/>
            <a:pathLst>
              <a:path w="148589" h="148589">
                <a:moveTo>
                  <a:pt x="0" y="148589"/>
                </a:moveTo>
                <a:lnTo>
                  <a:pt x="148589" y="0"/>
                </a:lnTo>
              </a:path>
            </a:pathLst>
          </a:custGeom>
          <a:ln w="3175">
            <a:solidFill>
              <a:srgbClr val="000000"/>
            </a:solidFill>
          </a:ln>
        </p:spPr>
        <p:txBody>
          <a:bodyPr wrap="square" lIns="0" tIns="0" rIns="0" bIns="0" rtlCol="0"/>
          <a:lstStyle/>
          <a:p>
            <a:endParaRPr/>
          </a:p>
        </p:txBody>
      </p:sp>
      <p:sp>
        <p:nvSpPr>
          <p:cNvPr id="946" name="object 946"/>
          <p:cNvSpPr/>
          <p:nvPr/>
        </p:nvSpPr>
        <p:spPr>
          <a:xfrm>
            <a:off x="165277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47" name="object 947"/>
          <p:cNvSpPr/>
          <p:nvPr/>
        </p:nvSpPr>
        <p:spPr>
          <a:xfrm>
            <a:off x="3724655" y="3907535"/>
            <a:ext cx="149860" cy="148590"/>
          </a:xfrm>
          <a:custGeom>
            <a:avLst/>
            <a:gdLst/>
            <a:ahLst/>
            <a:cxnLst/>
            <a:rect l="l" t="t" r="r" b="b"/>
            <a:pathLst>
              <a:path w="149860" h="148589">
                <a:moveTo>
                  <a:pt x="0" y="148590"/>
                </a:moveTo>
                <a:lnTo>
                  <a:pt x="149352" y="0"/>
                </a:lnTo>
              </a:path>
            </a:pathLst>
          </a:custGeom>
          <a:ln w="3175">
            <a:solidFill>
              <a:srgbClr val="000000"/>
            </a:solidFill>
          </a:ln>
        </p:spPr>
        <p:txBody>
          <a:bodyPr wrap="square" lIns="0" tIns="0" rIns="0" bIns="0" rtlCol="0"/>
          <a:lstStyle/>
          <a:p>
            <a:endParaRPr/>
          </a:p>
        </p:txBody>
      </p:sp>
      <p:sp>
        <p:nvSpPr>
          <p:cNvPr id="948" name="object 948"/>
          <p:cNvSpPr/>
          <p:nvPr/>
        </p:nvSpPr>
        <p:spPr>
          <a:xfrm>
            <a:off x="1670304"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49" name="object 949"/>
          <p:cNvSpPr/>
          <p:nvPr/>
        </p:nvSpPr>
        <p:spPr>
          <a:xfrm>
            <a:off x="3737609" y="3912108"/>
            <a:ext cx="149860" cy="148590"/>
          </a:xfrm>
          <a:custGeom>
            <a:avLst/>
            <a:gdLst/>
            <a:ahLst/>
            <a:cxnLst/>
            <a:rect l="l" t="t" r="r" b="b"/>
            <a:pathLst>
              <a:path w="149860" h="148589">
                <a:moveTo>
                  <a:pt x="0" y="148590"/>
                </a:moveTo>
                <a:lnTo>
                  <a:pt x="149351" y="0"/>
                </a:lnTo>
              </a:path>
            </a:pathLst>
          </a:custGeom>
          <a:ln w="3175">
            <a:solidFill>
              <a:srgbClr val="000000"/>
            </a:solidFill>
          </a:ln>
        </p:spPr>
        <p:txBody>
          <a:bodyPr wrap="square" lIns="0" tIns="0" rIns="0" bIns="0" rtlCol="0"/>
          <a:lstStyle/>
          <a:p>
            <a:endParaRPr/>
          </a:p>
        </p:txBody>
      </p:sp>
      <p:sp>
        <p:nvSpPr>
          <p:cNvPr id="950" name="object 950"/>
          <p:cNvSpPr/>
          <p:nvPr/>
        </p:nvSpPr>
        <p:spPr>
          <a:xfrm>
            <a:off x="1687829"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51" name="object 951"/>
          <p:cNvSpPr/>
          <p:nvPr/>
        </p:nvSpPr>
        <p:spPr>
          <a:xfrm>
            <a:off x="3749802" y="3916679"/>
            <a:ext cx="150495" cy="149860"/>
          </a:xfrm>
          <a:custGeom>
            <a:avLst/>
            <a:gdLst/>
            <a:ahLst/>
            <a:cxnLst/>
            <a:rect l="l" t="t" r="r" b="b"/>
            <a:pathLst>
              <a:path w="150495" h="149860">
                <a:moveTo>
                  <a:pt x="0" y="149351"/>
                </a:moveTo>
                <a:lnTo>
                  <a:pt x="150113" y="0"/>
                </a:lnTo>
              </a:path>
            </a:pathLst>
          </a:custGeom>
          <a:ln w="3175">
            <a:solidFill>
              <a:srgbClr val="000000"/>
            </a:solidFill>
          </a:ln>
        </p:spPr>
        <p:txBody>
          <a:bodyPr wrap="square" lIns="0" tIns="0" rIns="0" bIns="0" rtlCol="0"/>
          <a:lstStyle/>
          <a:p>
            <a:endParaRPr/>
          </a:p>
        </p:txBody>
      </p:sp>
      <p:sp>
        <p:nvSpPr>
          <p:cNvPr id="952" name="object 952"/>
          <p:cNvSpPr/>
          <p:nvPr/>
        </p:nvSpPr>
        <p:spPr>
          <a:xfrm>
            <a:off x="170535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53" name="object 953"/>
          <p:cNvSpPr/>
          <p:nvPr/>
        </p:nvSpPr>
        <p:spPr>
          <a:xfrm>
            <a:off x="3761994" y="3921252"/>
            <a:ext cx="150495" cy="150495"/>
          </a:xfrm>
          <a:custGeom>
            <a:avLst/>
            <a:gdLst/>
            <a:ahLst/>
            <a:cxnLst/>
            <a:rect l="l" t="t" r="r" b="b"/>
            <a:pathLst>
              <a:path w="150495" h="150495">
                <a:moveTo>
                  <a:pt x="0" y="150114"/>
                </a:moveTo>
                <a:lnTo>
                  <a:pt x="150113" y="0"/>
                </a:lnTo>
              </a:path>
            </a:pathLst>
          </a:custGeom>
          <a:ln w="3175">
            <a:solidFill>
              <a:srgbClr val="000000"/>
            </a:solidFill>
          </a:ln>
        </p:spPr>
        <p:txBody>
          <a:bodyPr wrap="square" lIns="0" tIns="0" rIns="0" bIns="0" rtlCol="0"/>
          <a:lstStyle/>
          <a:p>
            <a:endParaRPr/>
          </a:p>
        </p:txBody>
      </p:sp>
      <p:sp>
        <p:nvSpPr>
          <p:cNvPr id="954" name="object 954"/>
          <p:cNvSpPr/>
          <p:nvPr/>
        </p:nvSpPr>
        <p:spPr>
          <a:xfrm>
            <a:off x="1722882"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955" name="object 955"/>
          <p:cNvSpPr/>
          <p:nvPr/>
        </p:nvSpPr>
        <p:spPr>
          <a:xfrm>
            <a:off x="3774185" y="3926585"/>
            <a:ext cx="150495" cy="151130"/>
          </a:xfrm>
          <a:custGeom>
            <a:avLst/>
            <a:gdLst/>
            <a:ahLst/>
            <a:cxnLst/>
            <a:rect l="l" t="t" r="r" b="b"/>
            <a:pathLst>
              <a:path w="150495" h="151129">
                <a:moveTo>
                  <a:pt x="0" y="150875"/>
                </a:moveTo>
                <a:lnTo>
                  <a:pt x="150113" y="0"/>
                </a:lnTo>
              </a:path>
            </a:pathLst>
          </a:custGeom>
          <a:ln w="3175">
            <a:solidFill>
              <a:srgbClr val="000000"/>
            </a:solidFill>
          </a:ln>
        </p:spPr>
        <p:txBody>
          <a:bodyPr wrap="square" lIns="0" tIns="0" rIns="0" bIns="0" rtlCol="0"/>
          <a:lstStyle/>
          <a:p>
            <a:endParaRPr/>
          </a:p>
        </p:txBody>
      </p:sp>
      <p:sp>
        <p:nvSpPr>
          <p:cNvPr id="956" name="object 956"/>
          <p:cNvSpPr/>
          <p:nvPr/>
        </p:nvSpPr>
        <p:spPr>
          <a:xfrm>
            <a:off x="1740407"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957" name="object 957"/>
          <p:cNvSpPr/>
          <p:nvPr/>
        </p:nvSpPr>
        <p:spPr>
          <a:xfrm>
            <a:off x="3784853" y="3932682"/>
            <a:ext cx="151765" cy="151130"/>
          </a:xfrm>
          <a:custGeom>
            <a:avLst/>
            <a:gdLst/>
            <a:ahLst/>
            <a:cxnLst/>
            <a:rect l="l" t="t" r="r" b="b"/>
            <a:pathLst>
              <a:path w="151764" h="151129">
                <a:moveTo>
                  <a:pt x="0" y="150875"/>
                </a:moveTo>
                <a:lnTo>
                  <a:pt x="151637" y="0"/>
                </a:lnTo>
              </a:path>
            </a:pathLst>
          </a:custGeom>
          <a:ln w="3175">
            <a:solidFill>
              <a:srgbClr val="000000"/>
            </a:solidFill>
          </a:ln>
        </p:spPr>
        <p:txBody>
          <a:bodyPr wrap="square" lIns="0" tIns="0" rIns="0" bIns="0" rtlCol="0"/>
          <a:lstStyle/>
          <a:p>
            <a:endParaRPr/>
          </a:p>
        </p:txBody>
      </p:sp>
      <p:sp>
        <p:nvSpPr>
          <p:cNvPr id="958" name="object 958"/>
          <p:cNvSpPr/>
          <p:nvPr/>
        </p:nvSpPr>
        <p:spPr>
          <a:xfrm>
            <a:off x="1757172" y="5982461"/>
            <a:ext cx="147320" cy="146685"/>
          </a:xfrm>
          <a:custGeom>
            <a:avLst/>
            <a:gdLst/>
            <a:ahLst/>
            <a:cxnLst/>
            <a:rect l="l" t="t" r="r" b="b"/>
            <a:pathLst>
              <a:path w="147319" h="146685">
                <a:moveTo>
                  <a:pt x="0" y="146303"/>
                </a:moveTo>
                <a:lnTo>
                  <a:pt x="147065" y="0"/>
                </a:lnTo>
              </a:path>
            </a:pathLst>
          </a:custGeom>
          <a:ln w="3175">
            <a:solidFill>
              <a:srgbClr val="000000"/>
            </a:solidFill>
          </a:ln>
        </p:spPr>
        <p:txBody>
          <a:bodyPr wrap="square" lIns="0" tIns="0" rIns="0" bIns="0" rtlCol="0"/>
          <a:lstStyle/>
          <a:p>
            <a:endParaRPr/>
          </a:p>
        </p:txBody>
      </p:sp>
      <p:sp>
        <p:nvSpPr>
          <p:cNvPr id="959" name="object 959"/>
          <p:cNvSpPr/>
          <p:nvPr/>
        </p:nvSpPr>
        <p:spPr>
          <a:xfrm>
            <a:off x="3796284" y="3938778"/>
            <a:ext cx="151765" cy="151765"/>
          </a:xfrm>
          <a:custGeom>
            <a:avLst/>
            <a:gdLst/>
            <a:ahLst/>
            <a:cxnLst/>
            <a:rect l="l" t="t" r="r" b="b"/>
            <a:pathLst>
              <a:path w="151764" h="151764">
                <a:moveTo>
                  <a:pt x="0" y="151638"/>
                </a:moveTo>
                <a:lnTo>
                  <a:pt x="151637" y="0"/>
                </a:lnTo>
              </a:path>
            </a:pathLst>
          </a:custGeom>
          <a:ln w="3175">
            <a:solidFill>
              <a:srgbClr val="000000"/>
            </a:solidFill>
          </a:ln>
        </p:spPr>
        <p:txBody>
          <a:bodyPr wrap="square" lIns="0" tIns="0" rIns="0" bIns="0" rtlCol="0"/>
          <a:lstStyle/>
          <a:p>
            <a:endParaRPr/>
          </a:p>
        </p:txBody>
      </p:sp>
      <p:sp>
        <p:nvSpPr>
          <p:cNvPr id="960" name="object 960"/>
          <p:cNvSpPr/>
          <p:nvPr/>
        </p:nvSpPr>
        <p:spPr>
          <a:xfrm>
            <a:off x="1775460"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61" name="object 961"/>
          <p:cNvSpPr/>
          <p:nvPr/>
        </p:nvSpPr>
        <p:spPr>
          <a:xfrm>
            <a:off x="3806952" y="3944873"/>
            <a:ext cx="152400" cy="152400"/>
          </a:xfrm>
          <a:custGeom>
            <a:avLst/>
            <a:gdLst/>
            <a:ahLst/>
            <a:cxnLst/>
            <a:rect l="l" t="t" r="r" b="b"/>
            <a:pathLst>
              <a:path w="152400" h="152400">
                <a:moveTo>
                  <a:pt x="0" y="152400"/>
                </a:moveTo>
                <a:lnTo>
                  <a:pt x="152400" y="0"/>
                </a:lnTo>
              </a:path>
            </a:pathLst>
          </a:custGeom>
          <a:ln w="3175">
            <a:solidFill>
              <a:srgbClr val="000000"/>
            </a:solidFill>
          </a:ln>
        </p:spPr>
        <p:txBody>
          <a:bodyPr wrap="square" lIns="0" tIns="0" rIns="0" bIns="0" rtlCol="0"/>
          <a:lstStyle/>
          <a:p>
            <a:endParaRPr/>
          </a:p>
        </p:txBody>
      </p:sp>
      <p:sp>
        <p:nvSpPr>
          <p:cNvPr id="962" name="object 962"/>
          <p:cNvSpPr/>
          <p:nvPr/>
        </p:nvSpPr>
        <p:spPr>
          <a:xfrm>
            <a:off x="1792985"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63" name="object 963"/>
          <p:cNvSpPr/>
          <p:nvPr/>
        </p:nvSpPr>
        <p:spPr>
          <a:xfrm>
            <a:off x="3817620" y="3950970"/>
            <a:ext cx="152400" cy="153670"/>
          </a:xfrm>
          <a:custGeom>
            <a:avLst/>
            <a:gdLst/>
            <a:ahLst/>
            <a:cxnLst/>
            <a:rect l="l" t="t" r="r" b="b"/>
            <a:pathLst>
              <a:path w="152400" h="153670">
                <a:moveTo>
                  <a:pt x="0" y="153161"/>
                </a:moveTo>
                <a:lnTo>
                  <a:pt x="152400" y="0"/>
                </a:lnTo>
              </a:path>
            </a:pathLst>
          </a:custGeom>
          <a:ln w="3175">
            <a:solidFill>
              <a:srgbClr val="000000"/>
            </a:solidFill>
          </a:ln>
        </p:spPr>
        <p:txBody>
          <a:bodyPr wrap="square" lIns="0" tIns="0" rIns="0" bIns="0" rtlCol="0"/>
          <a:lstStyle/>
          <a:p>
            <a:endParaRPr/>
          </a:p>
        </p:txBody>
      </p:sp>
      <p:sp>
        <p:nvSpPr>
          <p:cNvPr id="964" name="object 964"/>
          <p:cNvSpPr/>
          <p:nvPr/>
        </p:nvSpPr>
        <p:spPr>
          <a:xfrm>
            <a:off x="1809750"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65" name="object 965"/>
          <p:cNvSpPr/>
          <p:nvPr/>
        </p:nvSpPr>
        <p:spPr>
          <a:xfrm>
            <a:off x="3826764" y="3957828"/>
            <a:ext cx="154305" cy="153670"/>
          </a:xfrm>
          <a:custGeom>
            <a:avLst/>
            <a:gdLst/>
            <a:ahLst/>
            <a:cxnLst/>
            <a:rect l="l" t="t" r="r" b="b"/>
            <a:pathLst>
              <a:path w="154304" h="153670">
                <a:moveTo>
                  <a:pt x="0" y="153162"/>
                </a:moveTo>
                <a:lnTo>
                  <a:pt x="153924" y="0"/>
                </a:lnTo>
              </a:path>
            </a:pathLst>
          </a:custGeom>
          <a:ln w="3175">
            <a:solidFill>
              <a:srgbClr val="000000"/>
            </a:solidFill>
          </a:ln>
        </p:spPr>
        <p:txBody>
          <a:bodyPr wrap="square" lIns="0" tIns="0" rIns="0" bIns="0" rtlCol="0"/>
          <a:lstStyle/>
          <a:p>
            <a:endParaRPr/>
          </a:p>
        </p:txBody>
      </p:sp>
      <p:sp>
        <p:nvSpPr>
          <p:cNvPr id="966" name="object 966"/>
          <p:cNvSpPr/>
          <p:nvPr/>
        </p:nvSpPr>
        <p:spPr>
          <a:xfrm>
            <a:off x="1828038"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967" name="object 967"/>
          <p:cNvSpPr/>
          <p:nvPr/>
        </p:nvSpPr>
        <p:spPr>
          <a:xfrm>
            <a:off x="3836670" y="3964685"/>
            <a:ext cx="154940" cy="154940"/>
          </a:xfrm>
          <a:custGeom>
            <a:avLst/>
            <a:gdLst/>
            <a:ahLst/>
            <a:cxnLst/>
            <a:rect l="l" t="t" r="r" b="b"/>
            <a:pathLst>
              <a:path w="154939" h="154939">
                <a:moveTo>
                  <a:pt x="0" y="154686"/>
                </a:moveTo>
                <a:lnTo>
                  <a:pt x="154685" y="0"/>
                </a:lnTo>
              </a:path>
            </a:pathLst>
          </a:custGeom>
          <a:ln w="3175">
            <a:solidFill>
              <a:srgbClr val="000000"/>
            </a:solidFill>
          </a:ln>
        </p:spPr>
        <p:txBody>
          <a:bodyPr wrap="square" lIns="0" tIns="0" rIns="0" bIns="0" rtlCol="0"/>
          <a:lstStyle/>
          <a:p>
            <a:endParaRPr/>
          </a:p>
        </p:txBody>
      </p:sp>
      <p:sp>
        <p:nvSpPr>
          <p:cNvPr id="968" name="object 968"/>
          <p:cNvSpPr/>
          <p:nvPr/>
        </p:nvSpPr>
        <p:spPr>
          <a:xfrm>
            <a:off x="1845564"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969" name="object 969"/>
          <p:cNvSpPr/>
          <p:nvPr/>
        </p:nvSpPr>
        <p:spPr>
          <a:xfrm>
            <a:off x="3846576" y="3972305"/>
            <a:ext cx="155575" cy="154940"/>
          </a:xfrm>
          <a:custGeom>
            <a:avLst/>
            <a:gdLst/>
            <a:ahLst/>
            <a:cxnLst/>
            <a:rect l="l" t="t" r="r" b="b"/>
            <a:pathLst>
              <a:path w="155575" h="154939">
                <a:moveTo>
                  <a:pt x="0" y="154686"/>
                </a:moveTo>
                <a:lnTo>
                  <a:pt x="155448" y="0"/>
                </a:lnTo>
              </a:path>
            </a:pathLst>
          </a:custGeom>
          <a:ln w="3175">
            <a:solidFill>
              <a:srgbClr val="000000"/>
            </a:solidFill>
          </a:ln>
        </p:spPr>
        <p:txBody>
          <a:bodyPr wrap="square" lIns="0" tIns="0" rIns="0" bIns="0" rtlCol="0"/>
          <a:lstStyle/>
          <a:p>
            <a:endParaRPr/>
          </a:p>
        </p:txBody>
      </p:sp>
      <p:sp>
        <p:nvSpPr>
          <p:cNvPr id="970" name="object 970"/>
          <p:cNvSpPr/>
          <p:nvPr/>
        </p:nvSpPr>
        <p:spPr>
          <a:xfrm>
            <a:off x="186232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71" name="object 971"/>
          <p:cNvSpPr/>
          <p:nvPr/>
        </p:nvSpPr>
        <p:spPr>
          <a:xfrm>
            <a:off x="3855720" y="3979164"/>
            <a:ext cx="156210" cy="156210"/>
          </a:xfrm>
          <a:custGeom>
            <a:avLst/>
            <a:gdLst/>
            <a:ahLst/>
            <a:cxnLst/>
            <a:rect l="l" t="t" r="r" b="b"/>
            <a:pathLst>
              <a:path w="156210" h="156210">
                <a:moveTo>
                  <a:pt x="0" y="156209"/>
                </a:moveTo>
                <a:lnTo>
                  <a:pt x="156209" y="0"/>
                </a:lnTo>
              </a:path>
            </a:pathLst>
          </a:custGeom>
          <a:ln w="3175">
            <a:solidFill>
              <a:srgbClr val="000000"/>
            </a:solidFill>
          </a:ln>
        </p:spPr>
        <p:txBody>
          <a:bodyPr wrap="square" lIns="0" tIns="0" rIns="0" bIns="0" rtlCol="0"/>
          <a:lstStyle/>
          <a:p>
            <a:endParaRPr/>
          </a:p>
        </p:txBody>
      </p:sp>
      <p:sp>
        <p:nvSpPr>
          <p:cNvPr id="972" name="object 972"/>
          <p:cNvSpPr/>
          <p:nvPr/>
        </p:nvSpPr>
        <p:spPr>
          <a:xfrm>
            <a:off x="1879854"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73" name="object 973"/>
          <p:cNvSpPr/>
          <p:nvPr/>
        </p:nvSpPr>
        <p:spPr>
          <a:xfrm>
            <a:off x="3864864" y="3987546"/>
            <a:ext cx="157480" cy="156210"/>
          </a:xfrm>
          <a:custGeom>
            <a:avLst/>
            <a:gdLst/>
            <a:ahLst/>
            <a:cxnLst/>
            <a:rect l="l" t="t" r="r" b="b"/>
            <a:pathLst>
              <a:path w="157479" h="156210">
                <a:moveTo>
                  <a:pt x="0" y="156209"/>
                </a:moveTo>
                <a:lnTo>
                  <a:pt x="156972" y="0"/>
                </a:lnTo>
              </a:path>
            </a:pathLst>
          </a:custGeom>
          <a:ln w="3175">
            <a:solidFill>
              <a:srgbClr val="000000"/>
            </a:solidFill>
          </a:ln>
        </p:spPr>
        <p:txBody>
          <a:bodyPr wrap="square" lIns="0" tIns="0" rIns="0" bIns="0" rtlCol="0"/>
          <a:lstStyle/>
          <a:p>
            <a:endParaRPr/>
          </a:p>
        </p:txBody>
      </p:sp>
      <p:sp>
        <p:nvSpPr>
          <p:cNvPr id="974" name="object 974"/>
          <p:cNvSpPr/>
          <p:nvPr/>
        </p:nvSpPr>
        <p:spPr>
          <a:xfrm>
            <a:off x="1898142"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975" name="object 975"/>
          <p:cNvSpPr/>
          <p:nvPr/>
        </p:nvSpPr>
        <p:spPr>
          <a:xfrm>
            <a:off x="3873246" y="3995165"/>
            <a:ext cx="158115" cy="158115"/>
          </a:xfrm>
          <a:custGeom>
            <a:avLst/>
            <a:gdLst/>
            <a:ahLst/>
            <a:cxnLst/>
            <a:rect l="l" t="t" r="r" b="b"/>
            <a:pathLst>
              <a:path w="158114" h="158114">
                <a:moveTo>
                  <a:pt x="0" y="157733"/>
                </a:moveTo>
                <a:lnTo>
                  <a:pt x="157733" y="0"/>
                </a:lnTo>
              </a:path>
            </a:pathLst>
          </a:custGeom>
          <a:ln w="3175">
            <a:solidFill>
              <a:srgbClr val="000000"/>
            </a:solidFill>
          </a:ln>
        </p:spPr>
        <p:txBody>
          <a:bodyPr wrap="square" lIns="0" tIns="0" rIns="0" bIns="0" rtlCol="0"/>
          <a:lstStyle/>
          <a:p>
            <a:endParaRPr/>
          </a:p>
        </p:txBody>
      </p:sp>
      <p:sp>
        <p:nvSpPr>
          <p:cNvPr id="976" name="object 976"/>
          <p:cNvSpPr/>
          <p:nvPr/>
        </p:nvSpPr>
        <p:spPr>
          <a:xfrm>
            <a:off x="191490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77" name="object 977"/>
          <p:cNvSpPr/>
          <p:nvPr/>
        </p:nvSpPr>
        <p:spPr>
          <a:xfrm>
            <a:off x="3882390" y="4003547"/>
            <a:ext cx="158115" cy="158750"/>
          </a:xfrm>
          <a:custGeom>
            <a:avLst/>
            <a:gdLst/>
            <a:ahLst/>
            <a:cxnLst/>
            <a:rect l="l" t="t" r="r" b="b"/>
            <a:pathLst>
              <a:path w="158114" h="158750">
                <a:moveTo>
                  <a:pt x="0" y="158496"/>
                </a:moveTo>
                <a:lnTo>
                  <a:pt x="157734" y="0"/>
                </a:lnTo>
              </a:path>
            </a:pathLst>
          </a:custGeom>
          <a:ln w="3175">
            <a:solidFill>
              <a:srgbClr val="000000"/>
            </a:solidFill>
          </a:ln>
        </p:spPr>
        <p:txBody>
          <a:bodyPr wrap="square" lIns="0" tIns="0" rIns="0" bIns="0" rtlCol="0"/>
          <a:lstStyle/>
          <a:p>
            <a:endParaRPr/>
          </a:p>
        </p:txBody>
      </p:sp>
      <p:sp>
        <p:nvSpPr>
          <p:cNvPr id="978" name="object 978"/>
          <p:cNvSpPr/>
          <p:nvPr/>
        </p:nvSpPr>
        <p:spPr>
          <a:xfrm>
            <a:off x="1932432"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79" name="object 979"/>
          <p:cNvSpPr/>
          <p:nvPr/>
        </p:nvSpPr>
        <p:spPr>
          <a:xfrm>
            <a:off x="3890009" y="4011929"/>
            <a:ext cx="159385" cy="159385"/>
          </a:xfrm>
          <a:custGeom>
            <a:avLst/>
            <a:gdLst/>
            <a:ahLst/>
            <a:cxnLst/>
            <a:rect l="l" t="t" r="r" b="b"/>
            <a:pathLst>
              <a:path w="159385" h="159385">
                <a:moveTo>
                  <a:pt x="0" y="159258"/>
                </a:moveTo>
                <a:lnTo>
                  <a:pt x="159257" y="0"/>
                </a:lnTo>
              </a:path>
            </a:pathLst>
          </a:custGeom>
          <a:ln w="3175">
            <a:solidFill>
              <a:srgbClr val="000000"/>
            </a:solidFill>
          </a:ln>
        </p:spPr>
        <p:txBody>
          <a:bodyPr wrap="square" lIns="0" tIns="0" rIns="0" bIns="0" rtlCol="0"/>
          <a:lstStyle/>
          <a:p>
            <a:endParaRPr/>
          </a:p>
        </p:txBody>
      </p:sp>
      <p:sp>
        <p:nvSpPr>
          <p:cNvPr id="980" name="object 980"/>
          <p:cNvSpPr/>
          <p:nvPr/>
        </p:nvSpPr>
        <p:spPr>
          <a:xfrm>
            <a:off x="194995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81" name="object 981"/>
          <p:cNvSpPr/>
          <p:nvPr/>
        </p:nvSpPr>
        <p:spPr>
          <a:xfrm>
            <a:off x="3898391" y="4020311"/>
            <a:ext cx="159385" cy="160020"/>
          </a:xfrm>
          <a:custGeom>
            <a:avLst/>
            <a:gdLst/>
            <a:ahLst/>
            <a:cxnLst/>
            <a:rect l="l" t="t" r="r" b="b"/>
            <a:pathLst>
              <a:path w="159385" h="160020">
                <a:moveTo>
                  <a:pt x="0" y="160020"/>
                </a:moveTo>
                <a:lnTo>
                  <a:pt x="159258" y="0"/>
                </a:lnTo>
              </a:path>
            </a:pathLst>
          </a:custGeom>
          <a:ln w="3175">
            <a:solidFill>
              <a:srgbClr val="000000"/>
            </a:solidFill>
          </a:ln>
        </p:spPr>
        <p:txBody>
          <a:bodyPr wrap="square" lIns="0" tIns="0" rIns="0" bIns="0" rtlCol="0"/>
          <a:lstStyle/>
          <a:p>
            <a:endParaRPr/>
          </a:p>
        </p:txBody>
      </p:sp>
      <p:sp>
        <p:nvSpPr>
          <p:cNvPr id="982" name="object 982"/>
          <p:cNvSpPr/>
          <p:nvPr/>
        </p:nvSpPr>
        <p:spPr>
          <a:xfrm>
            <a:off x="1967483"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83" name="object 983"/>
          <p:cNvSpPr/>
          <p:nvPr/>
        </p:nvSpPr>
        <p:spPr>
          <a:xfrm>
            <a:off x="3906011" y="4029455"/>
            <a:ext cx="161290" cy="161290"/>
          </a:xfrm>
          <a:custGeom>
            <a:avLst/>
            <a:gdLst/>
            <a:ahLst/>
            <a:cxnLst/>
            <a:rect l="l" t="t" r="r" b="b"/>
            <a:pathLst>
              <a:path w="161289" h="161289">
                <a:moveTo>
                  <a:pt x="0" y="160782"/>
                </a:moveTo>
                <a:lnTo>
                  <a:pt x="160782" y="0"/>
                </a:lnTo>
              </a:path>
            </a:pathLst>
          </a:custGeom>
          <a:ln w="3175">
            <a:solidFill>
              <a:srgbClr val="000000"/>
            </a:solidFill>
          </a:ln>
        </p:spPr>
        <p:txBody>
          <a:bodyPr wrap="square" lIns="0" tIns="0" rIns="0" bIns="0" rtlCol="0"/>
          <a:lstStyle/>
          <a:p>
            <a:endParaRPr/>
          </a:p>
        </p:txBody>
      </p:sp>
      <p:sp>
        <p:nvSpPr>
          <p:cNvPr id="984" name="object 984"/>
          <p:cNvSpPr/>
          <p:nvPr/>
        </p:nvSpPr>
        <p:spPr>
          <a:xfrm>
            <a:off x="1985010"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85" name="object 985"/>
          <p:cNvSpPr/>
          <p:nvPr/>
        </p:nvSpPr>
        <p:spPr>
          <a:xfrm>
            <a:off x="3912870" y="4038600"/>
            <a:ext cx="162560" cy="162560"/>
          </a:xfrm>
          <a:custGeom>
            <a:avLst/>
            <a:gdLst/>
            <a:ahLst/>
            <a:cxnLst/>
            <a:rect l="l" t="t" r="r" b="b"/>
            <a:pathLst>
              <a:path w="162560" h="162560">
                <a:moveTo>
                  <a:pt x="0" y="162305"/>
                </a:moveTo>
                <a:lnTo>
                  <a:pt x="162305" y="0"/>
                </a:lnTo>
              </a:path>
            </a:pathLst>
          </a:custGeom>
          <a:ln w="3175">
            <a:solidFill>
              <a:srgbClr val="000000"/>
            </a:solidFill>
          </a:ln>
        </p:spPr>
        <p:txBody>
          <a:bodyPr wrap="square" lIns="0" tIns="0" rIns="0" bIns="0" rtlCol="0"/>
          <a:lstStyle/>
          <a:p>
            <a:endParaRPr/>
          </a:p>
        </p:txBody>
      </p:sp>
      <p:sp>
        <p:nvSpPr>
          <p:cNvPr id="986" name="object 986"/>
          <p:cNvSpPr/>
          <p:nvPr/>
        </p:nvSpPr>
        <p:spPr>
          <a:xfrm>
            <a:off x="2002535"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87" name="object 987"/>
          <p:cNvSpPr/>
          <p:nvPr/>
        </p:nvSpPr>
        <p:spPr>
          <a:xfrm>
            <a:off x="3919728" y="4048505"/>
            <a:ext cx="163195" cy="163195"/>
          </a:xfrm>
          <a:custGeom>
            <a:avLst/>
            <a:gdLst/>
            <a:ahLst/>
            <a:cxnLst/>
            <a:rect l="l" t="t" r="r" b="b"/>
            <a:pathLst>
              <a:path w="163195" h="163195">
                <a:moveTo>
                  <a:pt x="0" y="163068"/>
                </a:moveTo>
                <a:lnTo>
                  <a:pt x="163068" y="0"/>
                </a:lnTo>
              </a:path>
            </a:pathLst>
          </a:custGeom>
          <a:ln w="3175">
            <a:solidFill>
              <a:srgbClr val="000000"/>
            </a:solidFill>
          </a:ln>
        </p:spPr>
        <p:txBody>
          <a:bodyPr wrap="square" lIns="0" tIns="0" rIns="0" bIns="0" rtlCol="0"/>
          <a:lstStyle/>
          <a:p>
            <a:endParaRPr/>
          </a:p>
        </p:txBody>
      </p:sp>
      <p:sp>
        <p:nvSpPr>
          <p:cNvPr id="988" name="object 988"/>
          <p:cNvSpPr/>
          <p:nvPr/>
        </p:nvSpPr>
        <p:spPr>
          <a:xfrm>
            <a:off x="2020061"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89" name="object 989"/>
          <p:cNvSpPr/>
          <p:nvPr/>
        </p:nvSpPr>
        <p:spPr>
          <a:xfrm>
            <a:off x="3926585" y="4057650"/>
            <a:ext cx="165100" cy="165100"/>
          </a:xfrm>
          <a:custGeom>
            <a:avLst/>
            <a:gdLst/>
            <a:ahLst/>
            <a:cxnLst/>
            <a:rect l="l" t="t" r="r" b="b"/>
            <a:pathLst>
              <a:path w="165100" h="165100">
                <a:moveTo>
                  <a:pt x="0" y="164591"/>
                </a:moveTo>
                <a:lnTo>
                  <a:pt x="164591" y="0"/>
                </a:lnTo>
              </a:path>
            </a:pathLst>
          </a:custGeom>
          <a:ln w="3175">
            <a:solidFill>
              <a:srgbClr val="000000"/>
            </a:solidFill>
          </a:ln>
        </p:spPr>
        <p:txBody>
          <a:bodyPr wrap="square" lIns="0" tIns="0" rIns="0" bIns="0" rtlCol="0"/>
          <a:lstStyle/>
          <a:p>
            <a:endParaRPr/>
          </a:p>
        </p:txBody>
      </p:sp>
      <p:sp>
        <p:nvSpPr>
          <p:cNvPr id="990" name="object 990"/>
          <p:cNvSpPr/>
          <p:nvPr/>
        </p:nvSpPr>
        <p:spPr>
          <a:xfrm>
            <a:off x="2037588"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91" name="object 991"/>
          <p:cNvSpPr/>
          <p:nvPr/>
        </p:nvSpPr>
        <p:spPr>
          <a:xfrm>
            <a:off x="3933444" y="4067555"/>
            <a:ext cx="165735" cy="165735"/>
          </a:xfrm>
          <a:custGeom>
            <a:avLst/>
            <a:gdLst/>
            <a:ahLst/>
            <a:cxnLst/>
            <a:rect l="l" t="t" r="r" b="b"/>
            <a:pathLst>
              <a:path w="165735" h="165735">
                <a:moveTo>
                  <a:pt x="0" y="165354"/>
                </a:moveTo>
                <a:lnTo>
                  <a:pt x="165353" y="0"/>
                </a:lnTo>
              </a:path>
            </a:pathLst>
          </a:custGeom>
          <a:ln w="3175">
            <a:solidFill>
              <a:srgbClr val="000000"/>
            </a:solidFill>
          </a:ln>
        </p:spPr>
        <p:txBody>
          <a:bodyPr wrap="square" lIns="0" tIns="0" rIns="0" bIns="0" rtlCol="0"/>
          <a:lstStyle/>
          <a:p>
            <a:endParaRPr/>
          </a:p>
        </p:txBody>
      </p:sp>
      <p:sp>
        <p:nvSpPr>
          <p:cNvPr id="992" name="object 992"/>
          <p:cNvSpPr/>
          <p:nvPr/>
        </p:nvSpPr>
        <p:spPr>
          <a:xfrm>
            <a:off x="2055114"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93" name="object 993"/>
          <p:cNvSpPr/>
          <p:nvPr/>
        </p:nvSpPr>
        <p:spPr>
          <a:xfrm>
            <a:off x="3938778" y="4078223"/>
            <a:ext cx="167005" cy="166370"/>
          </a:xfrm>
          <a:custGeom>
            <a:avLst/>
            <a:gdLst/>
            <a:ahLst/>
            <a:cxnLst/>
            <a:rect l="l" t="t" r="r" b="b"/>
            <a:pathLst>
              <a:path w="167004" h="166370">
                <a:moveTo>
                  <a:pt x="0" y="166115"/>
                </a:moveTo>
                <a:lnTo>
                  <a:pt x="166877" y="0"/>
                </a:lnTo>
              </a:path>
            </a:pathLst>
          </a:custGeom>
          <a:ln w="3175">
            <a:solidFill>
              <a:srgbClr val="000000"/>
            </a:solidFill>
          </a:ln>
        </p:spPr>
        <p:txBody>
          <a:bodyPr wrap="square" lIns="0" tIns="0" rIns="0" bIns="0" rtlCol="0"/>
          <a:lstStyle/>
          <a:p>
            <a:endParaRPr/>
          </a:p>
        </p:txBody>
      </p:sp>
      <p:sp>
        <p:nvSpPr>
          <p:cNvPr id="994" name="object 994"/>
          <p:cNvSpPr/>
          <p:nvPr/>
        </p:nvSpPr>
        <p:spPr>
          <a:xfrm>
            <a:off x="2072639"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995" name="object 995"/>
          <p:cNvSpPr/>
          <p:nvPr/>
        </p:nvSpPr>
        <p:spPr>
          <a:xfrm>
            <a:off x="3944873" y="4088129"/>
            <a:ext cx="168910" cy="168910"/>
          </a:xfrm>
          <a:custGeom>
            <a:avLst/>
            <a:gdLst/>
            <a:ahLst/>
            <a:cxnLst/>
            <a:rect l="l" t="t" r="r" b="b"/>
            <a:pathLst>
              <a:path w="168910" h="168910">
                <a:moveTo>
                  <a:pt x="0" y="168402"/>
                </a:moveTo>
                <a:lnTo>
                  <a:pt x="168401" y="0"/>
                </a:lnTo>
              </a:path>
            </a:pathLst>
          </a:custGeom>
          <a:ln w="3175">
            <a:solidFill>
              <a:srgbClr val="000000"/>
            </a:solidFill>
          </a:ln>
        </p:spPr>
        <p:txBody>
          <a:bodyPr wrap="square" lIns="0" tIns="0" rIns="0" bIns="0" rtlCol="0"/>
          <a:lstStyle/>
          <a:p>
            <a:endParaRPr/>
          </a:p>
        </p:txBody>
      </p:sp>
      <p:sp>
        <p:nvSpPr>
          <p:cNvPr id="996" name="object 996"/>
          <p:cNvSpPr/>
          <p:nvPr/>
        </p:nvSpPr>
        <p:spPr>
          <a:xfrm>
            <a:off x="2090166"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97" name="object 997"/>
          <p:cNvSpPr/>
          <p:nvPr/>
        </p:nvSpPr>
        <p:spPr>
          <a:xfrm>
            <a:off x="3950208" y="4098797"/>
            <a:ext cx="169545" cy="169545"/>
          </a:xfrm>
          <a:custGeom>
            <a:avLst/>
            <a:gdLst/>
            <a:ahLst/>
            <a:cxnLst/>
            <a:rect l="l" t="t" r="r" b="b"/>
            <a:pathLst>
              <a:path w="169545" h="169545">
                <a:moveTo>
                  <a:pt x="0" y="169163"/>
                </a:moveTo>
                <a:lnTo>
                  <a:pt x="169163" y="0"/>
                </a:lnTo>
              </a:path>
            </a:pathLst>
          </a:custGeom>
          <a:ln w="3175">
            <a:solidFill>
              <a:srgbClr val="000000"/>
            </a:solidFill>
          </a:ln>
        </p:spPr>
        <p:txBody>
          <a:bodyPr wrap="square" lIns="0" tIns="0" rIns="0" bIns="0" rtlCol="0"/>
          <a:lstStyle/>
          <a:p>
            <a:endParaRPr/>
          </a:p>
        </p:txBody>
      </p:sp>
      <p:sp>
        <p:nvSpPr>
          <p:cNvPr id="998" name="object 998"/>
          <p:cNvSpPr/>
          <p:nvPr/>
        </p:nvSpPr>
        <p:spPr>
          <a:xfrm>
            <a:off x="2107692"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999" name="object 999"/>
          <p:cNvSpPr/>
          <p:nvPr/>
        </p:nvSpPr>
        <p:spPr>
          <a:xfrm>
            <a:off x="3955541" y="4110228"/>
            <a:ext cx="170815" cy="170815"/>
          </a:xfrm>
          <a:custGeom>
            <a:avLst/>
            <a:gdLst/>
            <a:ahLst/>
            <a:cxnLst/>
            <a:rect l="l" t="t" r="r" b="b"/>
            <a:pathLst>
              <a:path w="170814" h="170814">
                <a:moveTo>
                  <a:pt x="0" y="170687"/>
                </a:moveTo>
                <a:lnTo>
                  <a:pt x="170687" y="0"/>
                </a:lnTo>
              </a:path>
            </a:pathLst>
          </a:custGeom>
          <a:ln w="3175">
            <a:solidFill>
              <a:srgbClr val="000000"/>
            </a:solidFill>
          </a:ln>
        </p:spPr>
        <p:txBody>
          <a:bodyPr wrap="square" lIns="0" tIns="0" rIns="0" bIns="0" rtlCol="0"/>
          <a:lstStyle/>
          <a:p>
            <a:endParaRPr/>
          </a:p>
        </p:txBody>
      </p:sp>
      <p:sp>
        <p:nvSpPr>
          <p:cNvPr id="1000" name="object 1000"/>
          <p:cNvSpPr/>
          <p:nvPr/>
        </p:nvSpPr>
        <p:spPr>
          <a:xfrm>
            <a:off x="212521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01" name="object 1001"/>
          <p:cNvSpPr/>
          <p:nvPr/>
        </p:nvSpPr>
        <p:spPr>
          <a:xfrm>
            <a:off x="3960114" y="4120896"/>
            <a:ext cx="172720" cy="173355"/>
          </a:xfrm>
          <a:custGeom>
            <a:avLst/>
            <a:gdLst/>
            <a:ahLst/>
            <a:cxnLst/>
            <a:rect l="l" t="t" r="r" b="b"/>
            <a:pathLst>
              <a:path w="172720" h="173354">
                <a:moveTo>
                  <a:pt x="0" y="172974"/>
                </a:moveTo>
                <a:lnTo>
                  <a:pt x="172212" y="0"/>
                </a:lnTo>
              </a:path>
            </a:pathLst>
          </a:custGeom>
          <a:ln w="3175">
            <a:solidFill>
              <a:srgbClr val="000000"/>
            </a:solidFill>
          </a:ln>
        </p:spPr>
        <p:txBody>
          <a:bodyPr wrap="square" lIns="0" tIns="0" rIns="0" bIns="0" rtlCol="0"/>
          <a:lstStyle/>
          <a:p>
            <a:endParaRPr/>
          </a:p>
        </p:txBody>
      </p:sp>
      <p:sp>
        <p:nvSpPr>
          <p:cNvPr id="1002" name="object 1002"/>
          <p:cNvSpPr/>
          <p:nvPr/>
        </p:nvSpPr>
        <p:spPr>
          <a:xfrm>
            <a:off x="2142744"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03" name="object 1003"/>
          <p:cNvSpPr/>
          <p:nvPr/>
        </p:nvSpPr>
        <p:spPr>
          <a:xfrm>
            <a:off x="3964685" y="4132326"/>
            <a:ext cx="173990" cy="174625"/>
          </a:xfrm>
          <a:custGeom>
            <a:avLst/>
            <a:gdLst/>
            <a:ahLst/>
            <a:cxnLst/>
            <a:rect l="l" t="t" r="r" b="b"/>
            <a:pathLst>
              <a:path w="173989" h="174625">
                <a:moveTo>
                  <a:pt x="0" y="174498"/>
                </a:moveTo>
                <a:lnTo>
                  <a:pt x="173736" y="0"/>
                </a:lnTo>
              </a:path>
            </a:pathLst>
          </a:custGeom>
          <a:ln w="3175">
            <a:solidFill>
              <a:srgbClr val="000000"/>
            </a:solidFill>
          </a:ln>
        </p:spPr>
        <p:txBody>
          <a:bodyPr wrap="square" lIns="0" tIns="0" rIns="0" bIns="0" rtlCol="0"/>
          <a:lstStyle/>
          <a:p>
            <a:endParaRPr/>
          </a:p>
        </p:txBody>
      </p:sp>
      <p:sp>
        <p:nvSpPr>
          <p:cNvPr id="1004" name="object 1004"/>
          <p:cNvSpPr/>
          <p:nvPr/>
        </p:nvSpPr>
        <p:spPr>
          <a:xfrm>
            <a:off x="2160270"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05" name="object 1005"/>
          <p:cNvSpPr/>
          <p:nvPr/>
        </p:nvSpPr>
        <p:spPr>
          <a:xfrm>
            <a:off x="3968496" y="4144517"/>
            <a:ext cx="175260" cy="176530"/>
          </a:xfrm>
          <a:custGeom>
            <a:avLst/>
            <a:gdLst/>
            <a:ahLst/>
            <a:cxnLst/>
            <a:rect l="l" t="t" r="r" b="b"/>
            <a:pathLst>
              <a:path w="175260" h="176529">
                <a:moveTo>
                  <a:pt x="0" y="176021"/>
                </a:moveTo>
                <a:lnTo>
                  <a:pt x="175259" y="0"/>
                </a:lnTo>
              </a:path>
            </a:pathLst>
          </a:custGeom>
          <a:ln w="3175">
            <a:solidFill>
              <a:srgbClr val="000000"/>
            </a:solidFill>
          </a:ln>
        </p:spPr>
        <p:txBody>
          <a:bodyPr wrap="square" lIns="0" tIns="0" rIns="0" bIns="0" rtlCol="0"/>
          <a:lstStyle/>
          <a:p>
            <a:endParaRPr/>
          </a:p>
        </p:txBody>
      </p:sp>
      <p:sp>
        <p:nvSpPr>
          <p:cNvPr id="1006" name="object 1006"/>
          <p:cNvSpPr/>
          <p:nvPr/>
        </p:nvSpPr>
        <p:spPr>
          <a:xfrm>
            <a:off x="217779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07" name="object 1007"/>
          <p:cNvSpPr/>
          <p:nvPr/>
        </p:nvSpPr>
        <p:spPr>
          <a:xfrm>
            <a:off x="3972305" y="4156709"/>
            <a:ext cx="177800" cy="177800"/>
          </a:xfrm>
          <a:custGeom>
            <a:avLst/>
            <a:gdLst/>
            <a:ahLst/>
            <a:cxnLst/>
            <a:rect l="l" t="t" r="r" b="b"/>
            <a:pathLst>
              <a:path w="177800" h="177800">
                <a:moveTo>
                  <a:pt x="0" y="177546"/>
                </a:moveTo>
                <a:lnTo>
                  <a:pt x="177546" y="0"/>
                </a:lnTo>
              </a:path>
            </a:pathLst>
          </a:custGeom>
          <a:ln w="3175">
            <a:solidFill>
              <a:srgbClr val="000000"/>
            </a:solidFill>
          </a:ln>
        </p:spPr>
        <p:txBody>
          <a:bodyPr wrap="square" lIns="0" tIns="0" rIns="0" bIns="0" rtlCol="0"/>
          <a:lstStyle/>
          <a:p>
            <a:endParaRPr/>
          </a:p>
        </p:txBody>
      </p:sp>
      <p:sp>
        <p:nvSpPr>
          <p:cNvPr id="1008" name="object 1008"/>
          <p:cNvSpPr/>
          <p:nvPr/>
        </p:nvSpPr>
        <p:spPr>
          <a:xfrm>
            <a:off x="2195322"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09" name="object 1009"/>
          <p:cNvSpPr/>
          <p:nvPr/>
        </p:nvSpPr>
        <p:spPr>
          <a:xfrm>
            <a:off x="3975353" y="4168902"/>
            <a:ext cx="179070" cy="180340"/>
          </a:xfrm>
          <a:custGeom>
            <a:avLst/>
            <a:gdLst/>
            <a:ahLst/>
            <a:cxnLst/>
            <a:rect l="l" t="t" r="r" b="b"/>
            <a:pathLst>
              <a:path w="179070" h="180339">
                <a:moveTo>
                  <a:pt x="0" y="179832"/>
                </a:moveTo>
                <a:lnTo>
                  <a:pt x="179070" y="0"/>
                </a:lnTo>
              </a:path>
            </a:pathLst>
          </a:custGeom>
          <a:ln w="3175">
            <a:solidFill>
              <a:srgbClr val="000000"/>
            </a:solidFill>
          </a:ln>
        </p:spPr>
        <p:txBody>
          <a:bodyPr wrap="square" lIns="0" tIns="0" rIns="0" bIns="0" rtlCol="0"/>
          <a:lstStyle/>
          <a:p>
            <a:endParaRPr/>
          </a:p>
        </p:txBody>
      </p:sp>
      <p:sp>
        <p:nvSpPr>
          <p:cNvPr id="1010" name="object 1010"/>
          <p:cNvSpPr/>
          <p:nvPr/>
        </p:nvSpPr>
        <p:spPr>
          <a:xfrm>
            <a:off x="2212848"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11" name="object 1011"/>
          <p:cNvSpPr/>
          <p:nvPr/>
        </p:nvSpPr>
        <p:spPr>
          <a:xfrm>
            <a:off x="3977640" y="4181855"/>
            <a:ext cx="182245" cy="182245"/>
          </a:xfrm>
          <a:custGeom>
            <a:avLst/>
            <a:gdLst/>
            <a:ahLst/>
            <a:cxnLst/>
            <a:rect l="l" t="t" r="r" b="b"/>
            <a:pathLst>
              <a:path w="182245" h="182245">
                <a:moveTo>
                  <a:pt x="0" y="182118"/>
                </a:moveTo>
                <a:lnTo>
                  <a:pt x="182118" y="0"/>
                </a:lnTo>
              </a:path>
            </a:pathLst>
          </a:custGeom>
          <a:ln w="3175">
            <a:solidFill>
              <a:srgbClr val="000000"/>
            </a:solidFill>
          </a:ln>
        </p:spPr>
        <p:txBody>
          <a:bodyPr wrap="square" lIns="0" tIns="0" rIns="0" bIns="0" rtlCol="0"/>
          <a:lstStyle/>
          <a:p>
            <a:endParaRPr/>
          </a:p>
        </p:txBody>
      </p:sp>
      <p:sp>
        <p:nvSpPr>
          <p:cNvPr id="1012" name="object 1012"/>
          <p:cNvSpPr/>
          <p:nvPr/>
        </p:nvSpPr>
        <p:spPr>
          <a:xfrm>
            <a:off x="2230373"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13" name="object 1013"/>
          <p:cNvSpPr/>
          <p:nvPr/>
        </p:nvSpPr>
        <p:spPr>
          <a:xfrm>
            <a:off x="3979926" y="4194809"/>
            <a:ext cx="184785" cy="184785"/>
          </a:xfrm>
          <a:custGeom>
            <a:avLst/>
            <a:gdLst/>
            <a:ahLst/>
            <a:cxnLst/>
            <a:rect l="l" t="t" r="r" b="b"/>
            <a:pathLst>
              <a:path w="184785" h="184785">
                <a:moveTo>
                  <a:pt x="0" y="184403"/>
                </a:moveTo>
                <a:lnTo>
                  <a:pt x="184403" y="0"/>
                </a:lnTo>
              </a:path>
            </a:pathLst>
          </a:custGeom>
          <a:ln w="3175">
            <a:solidFill>
              <a:srgbClr val="000000"/>
            </a:solidFill>
          </a:ln>
        </p:spPr>
        <p:txBody>
          <a:bodyPr wrap="square" lIns="0" tIns="0" rIns="0" bIns="0" rtlCol="0"/>
          <a:lstStyle/>
          <a:p>
            <a:endParaRPr/>
          </a:p>
        </p:txBody>
      </p:sp>
      <p:sp>
        <p:nvSpPr>
          <p:cNvPr id="1014" name="object 1014"/>
          <p:cNvSpPr/>
          <p:nvPr/>
        </p:nvSpPr>
        <p:spPr>
          <a:xfrm>
            <a:off x="2247900"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15" name="object 1015"/>
          <p:cNvSpPr/>
          <p:nvPr/>
        </p:nvSpPr>
        <p:spPr>
          <a:xfrm>
            <a:off x="3981450" y="4207764"/>
            <a:ext cx="186690" cy="187960"/>
          </a:xfrm>
          <a:custGeom>
            <a:avLst/>
            <a:gdLst/>
            <a:ahLst/>
            <a:cxnLst/>
            <a:rect l="l" t="t" r="r" b="b"/>
            <a:pathLst>
              <a:path w="186689" h="187960">
                <a:moveTo>
                  <a:pt x="0" y="187451"/>
                </a:moveTo>
                <a:lnTo>
                  <a:pt x="186689" y="0"/>
                </a:lnTo>
              </a:path>
            </a:pathLst>
          </a:custGeom>
          <a:ln w="3175">
            <a:solidFill>
              <a:srgbClr val="000000"/>
            </a:solidFill>
          </a:ln>
        </p:spPr>
        <p:txBody>
          <a:bodyPr wrap="square" lIns="0" tIns="0" rIns="0" bIns="0" rtlCol="0"/>
          <a:lstStyle/>
          <a:p>
            <a:endParaRPr/>
          </a:p>
        </p:txBody>
      </p:sp>
      <p:sp>
        <p:nvSpPr>
          <p:cNvPr id="1016" name="object 1016"/>
          <p:cNvSpPr/>
          <p:nvPr/>
        </p:nvSpPr>
        <p:spPr>
          <a:xfrm>
            <a:off x="2265426"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17" name="object 1017"/>
          <p:cNvSpPr/>
          <p:nvPr/>
        </p:nvSpPr>
        <p:spPr>
          <a:xfrm>
            <a:off x="3982211" y="4221479"/>
            <a:ext cx="189865" cy="190500"/>
          </a:xfrm>
          <a:custGeom>
            <a:avLst/>
            <a:gdLst/>
            <a:ahLst/>
            <a:cxnLst/>
            <a:rect l="l" t="t" r="r" b="b"/>
            <a:pathLst>
              <a:path w="189864" h="190500">
                <a:moveTo>
                  <a:pt x="0" y="190500"/>
                </a:moveTo>
                <a:lnTo>
                  <a:pt x="189737" y="0"/>
                </a:lnTo>
              </a:path>
            </a:pathLst>
          </a:custGeom>
          <a:ln w="3175">
            <a:solidFill>
              <a:srgbClr val="000000"/>
            </a:solidFill>
          </a:ln>
        </p:spPr>
        <p:txBody>
          <a:bodyPr wrap="square" lIns="0" tIns="0" rIns="0" bIns="0" rtlCol="0"/>
          <a:lstStyle/>
          <a:p>
            <a:endParaRPr/>
          </a:p>
        </p:txBody>
      </p:sp>
      <p:sp>
        <p:nvSpPr>
          <p:cNvPr id="1018" name="object 1018"/>
          <p:cNvSpPr/>
          <p:nvPr/>
        </p:nvSpPr>
        <p:spPr>
          <a:xfrm>
            <a:off x="2282951"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19" name="object 1019"/>
          <p:cNvSpPr/>
          <p:nvPr/>
        </p:nvSpPr>
        <p:spPr>
          <a:xfrm>
            <a:off x="3982211" y="4235958"/>
            <a:ext cx="193675" cy="193675"/>
          </a:xfrm>
          <a:custGeom>
            <a:avLst/>
            <a:gdLst/>
            <a:ahLst/>
            <a:cxnLst/>
            <a:rect l="l" t="t" r="r" b="b"/>
            <a:pathLst>
              <a:path w="193675" h="193675">
                <a:moveTo>
                  <a:pt x="0" y="193547"/>
                </a:moveTo>
                <a:lnTo>
                  <a:pt x="193548" y="0"/>
                </a:lnTo>
              </a:path>
            </a:pathLst>
          </a:custGeom>
          <a:ln w="3175">
            <a:solidFill>
              <a:srgbClr val="000000"/>
            </a:solidFill>
          </a:ln>
        </p:spPr>
        <p:txBody>
          <a:bodyPr wrap="square" lIns="0" tIns="0" rIns="0" bIns="0" rtlCol="0"/>
          <a:lstStyle/>
          <a:p>
            <a:endParaRPr/>
          </a:p>
        </p:txBody>
      </p:sp>
      <p:sp>
        <p:nvSpPr>
          <p:cNvPr id="1020" name="object 1020"/>
          <p:cNvSpPr/>
          <p:nvPr/>
        </p:nvSpPr>
        <p:spPr>
          <a:xfrm>
            <a:off x="230047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21" name="object 1021"/>
          <p:cNvSpPr/>
          <p:nvPr/>
        </p:nvSpPr>
        <p:spPr>
          <a:xfrm>
            <a:off x="3982211" y="4250435"/>
            <a:ext cx="196850" cy="196850"/>
          </a:xfrm>
          <a:custGeom>
            <a:avLst/>
            <a:gdLst/>
            <a:ahLst/>
            <a:cxnLst/>
            <a:rect l="l" t="t" r="r" b="b"/>
            <a:pathLst>
              <a:path w="196850" h="196850">
                <a:moveTo>
                  <a:pt x="0" y="196596"/>
                </a:moveTo>
                <a:lnTo>
                  <a:pt x="196596" y="0"/>
                </a:lnTo>
              </a:path>
            </a:pathLst>
          </a:custGeom>
          <a:ln w="3175">
            <a:solidFill>
              <a:srgbClr val="000000"/>
            </a:solidFill>
          </a:ln>
        </p:spPr>
        <p:txBody>
          <a:bodyPr wrap="square" lIns="0" tIns="0" rIns="0" bIns="0" rtlCol="0"/>
          <a:lstStyle/>
          <a:p>
            <a:endParaRPr/>
          </a:p>
        </p:txBody>
      </p:sp>
      <p:sp>
        <p:nvSpPr>
          <p:cNvPr id="1022" name="object 1022"/>
          <p:cNvSpPr/>
          <p:nvPr/>
        </p:nvSpPr>
        <p:spPr>
          <a:xfrm>
            <a:off x="2318004"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23" name="object 1023"/>
          <p:cNvSpPr/>
          <p:nvPr/>
        </p:nvSpPr>
        <p:spPr>
          <a:xfrm>
            <a:off x="3982211" y="4265676"/>
            <a:ext cx="199390" cy="198120"/>
          </a:xfrm>
          <a:custGeom>
            <a:avLst/>
            <a:gdLst/>
            <a:ahLst/>
            <a:cxnLst/>
            <a:rect l="l" t="t" r="r" b="b"/>
            <a:pathLst>
              <a:path w="199389" h="198120">
                <a:moveTo>
                  <a:pt x="0" y="198120"/>
                </a:moveTo>
                <a:lnTo>
                  <a:pt x="198882" y="0"/>
                </a:lnTo>
              </a:path>
            </a:pathLst>
          </a:custGeom>
          <a:ln w="3175">
            <a:solidFill>
              <a:srgbClr val="000000"/>
            </a:solidFill>
          </a:ln>
        </p:spPr>
        <p:txBody>
          <a:bodyPr wrap="square" lIns="0" tIns="0" rIns="0" bIns="0" rtlCol="0"/>
          <a:lstStyle/>
          <a:p>
            <a:endParaRPr/>
          </a:p>
        </p:txBody>
      </p:sp>
      <p:sp>
        <p:nvSpPr>
          <p:cNvPr id="1024" name="object 1024"/>
          <p:cNvSpPr/>
          <p:nvPr/>
        </p:nvSpPr>
        <p:spPr>
          <a:xfrm>
            <a:off x="2335529"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25" name="object 1025"/>
          <p:cNvSpPr/>
          <p:nvPr/>
        </p:nvSpPr>
        <p:spPr>
          <a:xfrm>
            <a:off x="3982211" y="4280915"/>
            <a:ext cx="201295" cy="200660"/>
          </a:xfrm>
          <a:custGeom>
            <a:avLst/>
            <a:gdLst/>
            <a:ahLst/>
            <a:cxnLst/>
            <a:rect l="l" t="t" r="r" b="b"/>
            <a:pathLst>
              <a:path w="201295" h="200660">
                <a:moveTo>
                  <a:pt x="0" y="200406"/>
                </a:moveTo>
                <a:lnTo>
                  <a:pt x="201167" y="0"/>
                </a:lnTo>
              </a:path>
            </a:pathLst>
          </a:custGeom>
          <a:ln w="3175">
            <a:solidFill>
              <a:srgbClr val="000000"/>
            </a:solidFill>
          </a:ln>
        </p:spPr>
        <p:txBody>
          <a:bodyPr wrap="square" lIns="0" tIns="0" rIns="0" bIns="0" rtlCol="0"/>
          <a:lstStyle/>
          <a:p>
            <a:endParaRPr/>
          </a:p>
        </p:txBody>
      </p:sp>
      <p:sp>
        <p:nvSpPr>
          <p:cNvPr id="1026" name="object 1026"/>
          <p:cNvSpPr/>
          <p:nvPr/>
        </p:nvSpPr>
        <p:spPr>
          <a:xfrm>
            <a:off x="235305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27" name="object 1027"/>
          <p:cNvSpPr/>
          <p:nvPr/>
        </p:nvSpPr>
        <p:spPr>
          <a:xfrm>
            <a:off x="3982211" y="4296155"/>
            <a:ext cx="203200" cy="203835"/>
          </a:xfrm>
          <a:custGeom>
            <a:avLst/>
            <a:gdLst/>
            <a:ahLst/>
            <a:cxnLst/>
            <a:rect l="l" t="t" r="r" b="b"/>
            <a:pathLst>
              <a:path w="203200" h="203835">
                <a:moveTo>
                  <a:pt x="0" y="203454"/>
                </a:moveTo>
                <a:lnTo>
                  <a:pt x="202691" y="0"/>
                </a:lnTo>
              </a:path>
            </a:pathLst>
          </a:custGeom>
          <a:ln w="3175">
            <a:solidFill>
              <a:srgbClr val="000000"/>
            </a:solidFill>
          </a:ln>
        </p:spPr>
        <p:txBody>
          <a:bodyPr wrap="square" lIns="0" tIns="0" rIns="0" bIns="0" rtlCol="0"/>
          <a:lstStyle/>
          <a:p>
            <a:endParaRPr/>
          </a:p>
        </p:txBody>
      </p:sp>
      <p:sp>
        <p:nvSpPr>
          <p:cNvPr id="1028" name="object 1028"/>
          <p:cNvSpPr/>
          <p:nvPr/>
        </p:nvSpPr>
        <p:spPr>
          <a:xfrm>
            <a:off x="2370582"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29" name="object 1029"/>
          <p:cNvSpPr/>
          <p:nvPr/>
        </p:nvSpPr>
        <p:spPr>
          <a:xfrm>
            <a:off x="3982211" y="4312920"/>
            <a:ext cx="203835" cy="204470"/>
          </a:xfrm>
          <a:custGeom>
            <a:avLst/>
            <a:gdLst/>
            <a:ahLst/>
            <a:cxnLst/>
            <a:rect l="l" t="t" r="r" b="b"/>
            <a:pathLst>
              <a:path w="203835" h="204470">
                <a:moveTo>
                  <a:pt x="0" y="204215"/>
                </a:moveTo>
                <a:lnTo>
                  <a:pt x="203453" y="0"/>
                </a:lnTo>
              </a:path>
            </a:pathLst>
          </a:custGeom>
          <a:ln w="3175">
            <a:solidFill>
              <a:srgbClr val="000000"/>
            </a:solidFill>
          </a:ln>
        </p:spPr>
        <p:txBody>
          <a:bodyPr wrap="square" lIns="0" tIns="0" rIns="0" bIns="0" rtlCol="0"/>
          <a:lstStyle/>
          <a:p>
            <a:endParaRPr/>
          </a:p>
        </p:txBody>
      </p:sp>
      <p:sp>
        <p:nvSpPr>
          <p:cNvPr id="1030" name="object 1030"/>
          <p:cNvSpPr/>
          <p:nvPr/>
        </p:nvSpPr>
        <p:spPr>
          <a:xfrm>
            <a:off x="238810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31" name="object 1031"/>
          <p:cNvSpPr/>
          <p:nvPr/>
        </p:nvSpPr>
        <p:spPr>
          <a:xfrm>
            <a:off x="3982211" y="4329684"/>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32" name="object 1032"/>
          <p:cNvSpPr/>
          <p:nvPr/>
        </p:nvSpPr>
        <p:spPr>
          <a:xfrm>
            <a:off x="2405633"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33" name="object 1033"/>
          <p:cNvSpPr/>
          <p:nvPr/>
        </p:nvSpPr>
        <p:spPr>
          <a:xfrm>
            <a:off x="3982211" y="4347209"/>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34" name="object 1034"/>
          <p:cNvSpPr/>
          <p:nvPr/>
        </p:nvSpPr>
        <p:spPr>
          <a:xfrm>
            <a:off x="2423160"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1035" name="object 1035"/>
          <p:cNvSpPr/>
          <p:nvPr/>
        </p:nvSpPr>
        <p:spPr>
          <a:xfrm>
            <a:off x="3982211" y="4364735"/>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036" name="object 1036"/>
          <p:cNvSpPr/>
          <p:nvPr/>
        </p:nvSpPr>
        <p:spPr>
          <a:xfrm>
            <a:off x="2440685"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37" name="object 1037"/>
          <p:cNvSpPr/>
          <p:nvPr/>
        </p:nvSpPr>
        <p:spPr>
          <a:xfrm>
            <a:off x="3982211" y="4382261"/>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038" name="object 1038"/>
          <p:cNvSpPr/>
          <p:nvPr/>
        </p:nvSpPr>
        <p:spPr>
          <a:xfrm>
            <a:off x="2458211"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39" name="object 1039"/>
          <p:cNvSpPr/>
          <p:nvPr/>
        </p:nvSpPr>
        <p:spPr>
          <a:xfrm>
            <a:off x="3982211" y="4399788"/>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40" name="object 1040"/>
          <p:cNvSpPr/>
          <p:nvPr/>
        </p:nvSpPr>
        <p:spPr>
          <a:xfrm>
            <a:off x="2475738"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1041" name="object 1041"/>
          <p:cNvSpPr/>
          <p:nvPr/>
        </p:nvSpPr>
        <p:spPr>
          <a:xfrm>
            <a:off x="3982211" y="4417314"/>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42" name="object 1042"/>
          <p:cNvSpPr/>
          <p:nvPr/>
        </p:nvSpPr>
        <p:spPr>
          <a:xfrm>
            <a:off x="2493264"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1043" name="object 1043"/>
          <p:cNvSpPr/>
          <p:nvPr/>
        </p:nvSpPr>
        <p:spPr>
          <a:xfrm>
            <a:off x="3982211" y="4434840"/>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44" name="object 1044"/>
          <p:cNvSpPr/>
          <p:nvPr/>
        </p:nvSpPr>
        <p:spPr>
          <a:xfrm>
            <a:off x="2510789"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45" name="object 1045"/>
          <p:cNvSpPr/>
          <p:nvPr/>
        </p:nvSpPr>
        <p:spPr>
          <a:xfrm>
            <a:off x="3982211" y="4452365"/>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46" name="object 1046"/>
          <p:cNvSpPr/>
          <p:nvPr/>
        </p:nvSpPr>
        <p:spPr>
          <a:xfrm>
            <a:off x="2528316"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1047" name="object 1047"/>
          <p:cNvSpPr/>
          <p:nvPr/>
        </p:nvSpPr>
        <p:spPr>
          <a:xfrm>
            <a:off x="3982211" y="4469891"/>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48" name="object 1048"/>
          <p:cNvSpPr/>
          <p:nvPr/>
        </p:nvSpPr>
        <p:spPr>
          <a:xfrm>
            <a:off x="2545842"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1049" name="object 1049"/>
          <p:cNvSpPr/>
          <p:nvPr/>
        </p:nvSpPr>
        <p:spPr>
          <a:xfrm>
            <a:off x="3982211" y="4487417"/>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50" name="object 1050"/>
          <p:cNvSpPr/>
          <p:nvPr/>
        </p:nvSpPr>
        <p:spPr>
          <a:xfrm>
            <a:off x="2562605" y="5982461"/>
            <a:ext cx="147320" cy="146685"/>
          </a:xfrm>
          <a:custGeom>
            <a:avLst/>
            <a:gdLst/>
            <a:ahLst/>
            <a:cxnLst/>
            <a:rect l="l" t="t" r="r" b="b"/>
            <a:pathLst>
              <a:path w="147319" h="146685">
                <a:moveTo>
                  <a:pt x="0" y="146303"/>
                </a:moveTo>
                <a:lnTo>
                  <a:pt x="147066" y="0"/>
                </a:lnTo>
              </a:path>
            </a:pathLst>
          </a:custGeom>
          <a:ln w="3175">
            <a:solidFill>
              <a:srgbClr val="000000"/>
            </a:solidFill>
          </a:ln>
        </p:spPr>
        <p:txBody>
          <a:bodyPr wrap="square" lIns="0" tIns="0" rIns="0" bIns="0" rtlCol="0"/>
          <a:lstStyle/>
          <a:p>
            <a:endParaRPr/>
          </a:p>
        </p:txBody>
      </p:sp>
      <p:sp>
        <p:nvSpPr>
          <p:cNvPr id="1051" name="object 1051"/>
          <p:cNvSpPr/>
          <p:nvPr/>
        </p:nvSpPr>
        <p:spPr>
          <a:xfrm>
            <a:off x="3982211" y="4504944"/>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52" name="object 1052"/>
          <p:cNvSpPr/>
          <p:nvPr/>
        </p:nvSpPr>
        <p:spPr>
          <a:xfrm>
            <a:off x="2580894"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1053" name="object 1053"/>
          <p:cNvSpPr/>
          <p:nvPr/>
        </p:nvSpPr>
        <p:spPr>
          <a:xfrm>
            <a:off x="3982211" y="4522470"/>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54" name="object 1054"/>
          <p:cNvSpPr/>
          <p:nvPr/>
        </p:nvSpPr>
        <p:spPr>
          <a:xfrm>
            <a:off x="2598420"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1055" name="object 1055"/>
          <p:cNvSpPr/>
          <p:nvPr/>
        </p:nvSpPr>
        <p:spPr>
          <a:xfrm>
            <a:off x="3982211" y="4539996"/>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56" name="object 1056"/>
          <p:cNvSpPr/>
          <p:nvPr/>
        </p:nvSpPr>
        <p:spPr>
          <a:xfrm>
            <a:off x="2615183"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57" name="object 1057"/>
          <p:cNvSpPr/>
          <p:nvPr/>
        </p:nvSpPr>
        <p:spPr>
          <a:xfrm>
            <a:off x="3982211" y="4557521"/>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58" name="object 1058"/>
          <p:cNvSpPr/>
          <p:nvPr/>
        </p:nvSpPr>
        <p:spPr>
          <a:xfrm>
            <a:off x="2632710"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59" name="object 1059"/>
          <p:cNvSpPr/>
          <p:nvPr/>
        </p:nvSpPr>
        <p:spPr>
          <a:xfrm>
            <a:off x="3982211" y="4575047"/>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60" name="object 1060"/>
          <p:cNvSpPr/>
          <p:nvPr/>
        </p:nvSpPr>
        <p:spPr>
          <a:xfrm>
            <a:off x="2650998"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1061" name="object 1061"/>
          <p:cNvSpPr/>
          <p:nvPr/>
        </p:nvSpPr>
        <p:spPr>
          <a:xfrm>
            <a:off x="3982211" y="4592573"/>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62" name="object 1062"/>
          <p:cNvSpPr/>
          <p:nvPr/>
        </p:nvSpPr>
        <p:spPr>
          <a:xfrm>
            <a:off x="2667761"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63" name="object 1063"/>
          <p:cNvSpPr/>
          <p:nvPr/>
        </p:nvSpPr>
        <p:spPr>
          <a:xfrm>
            <a:off x="3982211" y="4610100"/>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64" name="object 1064"/>
          <p:cNvSpPr/>
          <p:nvPr/>
        </p:nvSpPr>
        <p:spPr>
          <a:xfrm>
            <a:off x="2685288"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65" name="object 1065"/>
          <p:cNvSpPr/>
          <p:nvPr/>
        </p:nvSpPr>
        <p:spPr>
          <a:xfrm>
            <a:off x="3982211" y="4627626"/>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66" name="object 1066"/>
          <p:cNvSpPr/>
          <p:nvPr/>
        </p:nvSpPr>
        <p:spPr>
          <a:xfrm>
            <a:off x="2702814"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67" name="object 1067"/>
          <p:cNvSpPr/>
          <p:nvPr/>
        </p:nvSpPr>
        <p:spPr>
          <a:xfrm>
            <a:off x="3982211" y="4645152"/>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68" name="object 1068"/>
          <p:cNvSpPr/>
          <p:nvPr/>
        </p:nvSpPr>
        <p:spPr>
          <a:xfrm>
            <a:off x="2720339"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69" name="object 1069"/>
          <p:cNvSpPr/>
          <p:nvPr/>
        </p:nvSpPr>
        <p:spPr>
          <a:xfrm>
            <a:off x="3982211" y="4662678"/>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70" name="object 1070"/>
          <p:cNvSpPr/>
          <p:nvPr/>
        </p:nvSpPr>
        <p:spPr>
          <a:xfrm>
            <a:off x="2737866"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71" name="object 1071"/>
          <p:cNvSpPr/>
          <p:nvPr/>
        </p:nvSpPr>
        <p:spPr>
          <a:xfrm>
            <a:off x="3982211" y="4680203"/>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72" name="object 1072"/>
          <p:cNvSpPr/>
          <p:nvPr/>
        </p:nvSpPr>
        <p:spPr>
          <a:xfrm>
            <a:off x="2755392"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73" name="object 1073"/>
          <p:cNvSpPr/>
          <p:nvPr/>
        </p:nvSpPr>
        <p:spPr>
          <a:xfrm>
            <a:off x="3982211" y="4697729"/>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74" name="object 1074"/>
          <p:cNvSpPr/>
          <p:nvPr/>
        </p:nvSpPr>
        <p:spPr>
          <a:xfrm>
            <a:off x="277291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75" name="object 1075"/>
          <p:cNvSpPr/>
          <p:nvPr/>
        </p:nvSpPr>
        <p:spPr>
          <a:xfrm>
            <a:off x="3982211" y="4715255"/>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76" name="object 1076"/>
          <p:cNvSpPr/>
          <p:nvPr/>
        </p:nvSpPr>
        <p:spPr>
          <a:xfrm>
            <a:off x="2790444"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77" name="object 1077"/>
          <p:cNvSpPr/>
          <p:nvPr/>
        </p:nvSpPr>
        <p:spPr>
          <a:xfrm>
            <a:off x="3982211" y="4732782"/>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78" name="object 1078"/>
          <p:cNvSpPr/>
          <p:nvPr/>
        </p:nvSpPr>
        <p:spPr>
          <a:xfrm>
            <a:off x="2807970"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79" name="object 1079"/>
          <p:cNvSpPr/>
          <p:nvPr/>
        </p:nvSpPr>
        <p:spPr>
          <a:xfrm>
            <a:off x="3982211" y="4750308"/>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80" name="object 1080"/>
          <p:cNvSpPr/>
          <p:nvPr/>
        </p:nvSpPr>
        <p:spPr>
          <a:xfrm>
            <a:off x="282549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81" name="object 1081"/>
          <p:cNvSpPr/>
          <p:nvPr/>
        </p:nvSpPr>
        <p:spPr>
          <a:xfrm>
            <a:off x="3982211" y="4767834"/>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82" name="object 1082"/>
          <p:cNvSpPr/>
          <p:nvPr/>
        </p:nvSpPr>
        <p:spPr>
          <a:xfrm>
            <a:off x="2843022"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83" name="object 1083"/>
          <p:cNvSpPr/>
          <p:nvPr/>
        </p:nvSpPr>
        <p:spPr>
          <a:xfrm>
            <a:off x="3982211" y="4785359"/>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84" name="object 1084"/>
          <p:cNvSpPr/>
          <p:nvPr/>
        </p:nvSpPr>
        <p:spPr>
          <a:xfrm>
            <a:off x="2860548"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85" name="object 1085"/>
          <p:cNvSpPr/>
          <p:nvPr/>
        </p:nvSpPr>
        <p:spPr>
          <a:xfrm>
            <a:off x="3982211" y="4802885"/>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86" name="object 1086"/>
          <p:cNvSpPr/>
          <p:nvPr/>
        </p:nvSpPr>
        <p:spPr>
          <a:xfrm>
            <a:off x="2878073"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87" name="object 1087"/>
          <p:cNvSpPr/>
          <p:nvPr/>
        </p:nvSpPr>
        <p:spPr>
          <a:xfrm>
            <a:off x="3982211" y="4820411"/>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88" name="object 1088"/>
          <p:cNvSpPr/>
          <p:nvPr/>
        </p:nvSpPr>
        <p:spPr>
          <a:xfrm>
            <a:off x="2895600"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89" name="object 1089"/>
          <p:cNvSpPr/>
          <p:nvPr/>
        </p:nvSpPr>
        <p:spPr>
          <a:xfrm>
            <a:off x="3982211" y="4837938"/>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90" name="object 1090"/>
          <p:cNvSpPr/>
          <p:nvPr/>
        </p:nvSpPr>
        <p:spPr>
          <a:xfrm>
            <a:off x="2913126"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91" name="object 1091"/>
          <p:cNvSpPr/>
          <p:nvPr/>
        </p:nvSpPr>
        <p:spPr>
          <a:xfrm>
            <a:off x="3982211" y="4855464"/>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92" name="object 1092"/>
          <p:cNvSpPr/>
          <p:nvPr/>
        </p:nvSpPr>
        <p:spPr>
          <a:xfrm>
            <a:off x="2930651"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93" name="object 1093"/>
          <p:cNvSpPr/>
          <p:nvPr/>
        </p:nvSpPr>
        <p:spPr>
          <a:xfrm>
            <a:off x="3982211" y="4872990"/>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094" name="object 1094"/>
          <p:cNvSpPr/>
          <p:nvPr/>
        </p:nvSpPr>
        <p:spPr>
          <a:xfrm>
            <a:off x="294817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095" name="object 1095"/>
          <p:cNvSpPr/>
          <p:nvPr/>
        </p:nvSpPr>
        <p:spPr>
          <a:xfrm>
            <a:off x="3982211" y="4890515"/>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96" name="object 1096"/>
          <p:cNvSpPr/>
          <p:nvPr/>
        </p:nvSpPr>
        <p:spPr>
          <a:xfrm>
            <a:off x="2965704"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97" name="object 1097"/>
          <p:cNvSpPr/>
          <p:nvPr/>
        </p:nvSpPr>
        <p:spPr>
          <a:xfrm>
            <a:off x="3982211" y="4908041"/>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098" name="object 1098"/>
          <p:cNvSpPr/>
          <p:nvPr/>
        </p:nvSpPr>
        <p:spPr>
          <a:xfrm>
            <a:off x="2983229"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099" name="object 1099"/>
          <p:cNvSpPr/>
          <p:nvPr/>
        </p:nvSpPr>
        <p:spPr>
          <a:xfrm>
            <a:off x="3982211" y="4925567"/>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100" name="object 1100"/>
          <p:cNvSpPr/>
          <p:nvPr/>
        </p:nvSpPr>
        <p:spPr>
          <a:xfrm>
            <a:off x="300075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01" name="object 1101"/>
          <p:cNvSpPr/>
          <p:nvPr/>
        </p:nvSpPr>
        <p:spPr>
          <a:xfrm>
            <a:off x="3982211" y="4943094"/>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02" name="object 1102"/>
          <p:cNvSpPr/>
          <p:nvPr/>
        </p:nvSpPr>
        <p:spPr>
          <a:xfrm>
            <a:off x="3018282"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03" name="object 1103"/>
          <p:cNvSpPr/>
          <p:nvPr/>
        </p:nvSpPr>
        <p:spPr>
          <a:xfrm>
            <a:off x="3982211" y="4959858"/>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04" name="object 1104"/>
          <p:cNvSpPr/>
          <p:nvPr/>
        </p:nvSpPr>
        <p:spPr>
          <a:xfrm>
            <a:off x="303580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05" name="object 1105"/>
          <p:cNvSpPr/>
          <p:nvPr/>
        </p:nvSpPr>
        <p:spPr>
          <a:xfrm>
            <a:off x="3982211" y="4978146"/>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06" name="object 1106"/>
          <p:cNvSpPr/>
          <p:nvPr/>
        </p:nvSpPr>
        <p:spPr>
          <a:xfrm>
            <a:off x="3053333"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07" name="object 1107"/>
          <p:cNvSpPr/>
          <p:nvPr/>
        </p:nvSpPr>
        <p:spPr>
          <a:xfrm>
            <a:off x="3982211" y="4995671"/>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08" name="object 1108"/>
          <p:cNvSpPr/>
          <p:nvPr/>
        </p:nvSpPr>
        <p:spPr>
          <a:xfrm>
            <a:off x="3070860"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09" name="object 1109"/>
          <p:cNvSpPr/>
          <p:nvPr/>
        </p:nvSpPr>
        <p:spPr>
          <a:xfrm>
            <a:off x="3982211" y="5012435"/>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10" name="object 1110"/>
          <p:cNvSpPr/>
          <p:nvPr/>
        </p:nvSpPr>
        <p:spPr>
          <a:xfrm>
            <a:off x="3088385"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11" name="object 1111"/>
          <p:cNvSpPr/>
          <p:nvPr/>
        </p:nvSpPr>
        <p:spPr>
          <a:xfrm>
            <a:off x="3982211" y="5029961"/>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12" name="object 1112"/>
          <p:cNvSpPr/>
          <p:nvPr/>
        </p:nvSpPr>
        <p:spPr>
          <a:xfrm>
            <a:off x="3105911"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13" name="object 1113"/>
          <p:cNvSpPr/>
          <p:nvPr/>
        </p:nvSpPr>
        <p:spPr>
          <a:xfrm>
            <a:off x="3982211" y="5048250"/>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14" name="object 1114"/>
          <p:cNvSpPr/>
          <p:nvPr/>
        </p:nvSpPr>
        <p:spPr>
          <a:xfrm>
            <a:off x="3123438"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15" name="object 1115"/>
          <p:cNvSpPr/>
          <p:nvPr/>
        </p:nvSpPr>
        <p:spPr>
          <a:xfrm>
            <a:off x="3982211" y="5065776"/>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16" name="object 1116"/>
          <p:cNvSpPr/>
          <p:nvPr/>
        </p:nvSpPr>
        <p:spPr>
          <a:xfrm>
            <a:off x="3140964"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17" name="object 1117"/>
          <p:cNvSpPr/>
          <p:nvPr/>
        </p:nvSpPr>
        <p:spPr>
          <a:xfrm>
            <a:off x="3982211" y="5082540"/>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18" name="object 1118"/>
          <p:cNvSpPr/>
          <p:nvPr/>
        </p:nvSpPr>
        <p:spPr>
          <a:xfrm>
            <a:off x="3158489"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19" name="object 1119"/>
          <p:cNvSpPr/>
          <p:nvPr/>
        </p:nvSpPr>
        <p:spPr>
          <a:xfrm>
            <a:off x="3982211" y="5100065"/>
            <a:ext cx="204470" cy="205104"/>
          </a:xfrm>
          <a:custGeom>
            <a:avLst/>
            <a:gdLst/>
            <a:ahLst/>
            <a:cxnLst/>
            <a:rect l="l" t="t" r="r" b="b"/>
            <a:pathLst>
              <a:path w="204470" h="205104">
                <a:moveTo>
                  <a:pt x="0" y="204978"/>
                </a:moveTo>
                <a:lnTo>
                  <a:pt x="204215" y="0"/>
                </a:lnTo>
              </a:path>
            </a:pathLst>
          </a:custGeom>
          <a:ln w="3175">
            <a:solidFill>
              <a:srgbClr val="000000"/>
            </a:solidFill>
          </a:ln>
        </p:spPr>
        <p:txBody>
          <a:bodyPr wrap="square" lIns="0" tIns="0" rIns="0" bIns="0" rtlCol="0"/>
          <a:lstStyle/>
          <a:p>
            <a:endParaRPr/>
          </a:p>
        </p:txBody>
      </p:sp>
      <p:sp>
        <p:nvSpPr>
          <p:cNvPr id="1120" name="object 1120"/>
          <p:cNvSpPr/>
          <p:nvPr/>
        </p:nvSpPr>
        <p:spPr>
          <a:xfrm>
            <a:off x="3176016"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1121" name="object 1121"/>
          <p:cNvSpPr/>
          <p:nvPr/>
        </p:nvSpPr>
        <p:spPr>
          <a:xfrm>
            <a:off x="3982211" y="5117591"/>
            <a:ext cx="204470" cy="205104"/>
          </a:xfrm>
          <a:custGeom>
            <a:avLst/>
            <a:gdLst/>
            <a:ahLst/>
            <a:cxnLst/>
            <a:rect l="l" t="t" r="r" b="b"/>
            <a:pathLst>
              <a:path w="204470" h="205104">
                <a:moveTo>
                  <a:pt x="0" y="204978"/>
                </a:moveTo>
                <a:lnTo>
                  <a:pt x="204215" y="0"/>
                </a:lnTo>
              </a:path>
            </a:pathLst>
          </a:custGeom>
          <a:ln w="3175">
            <a:solidFill>
              <a:srgbClr val="000000"/>
            </a:solidFill>
          </a:ln>
        </p:spPr>
        <p:txBody>
          <a:bodyPr wrap="square" lIns="0" tIns="0" rIns="0" bIns="0" rtlCol="0"/>
          <a:lstStyle/>
          <a:p>
            <a:endParaRPr/>
          </a:p>
        </p:txBody>
      </p:sp>
      <p:sp>
        <p:nvSpPr>
          <p:cNvPr id="1122" name="object 1122"/>
          <p:cNvSpPr/>
          <p:nvPr/>
        </p:nvSpPr>
        <p:spPr>
          <a:xfrm>
            <a:off x="3193542"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23" name="object 1123"/>
          <p:cNvSpPr/>
          <p:nvPr/>
        </p:nvSpPr>
        <p:spPr>
          <a:xfrm>
            <a:off x="3982211" y="5135879"/>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124" name="object 1124"/>
          <p:cNvSpPr/>
          <p:nvPr/>
        </p:nvSpPr>
        <p:spPr>
          <a:xfrm>
            <a:off x="321106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25" name="object 1125"/>
          <p:cNvSpPr/>
          <p:nvPr/>
        </p:nvSpPr>
        <p:spPr>
          <a:xfrm>
            <a:off x="3982211" y="5152644"/>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26" name="object 1126"/>
          <p:cNvSpPr/>
          <p:nvPr/>
        </p:nvSpPr>
        <p:spPr>
          <a:xfrm>
            <a:off x="3228594"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1127" name="object 1127"/>
          <p:cNvSpPr/>
          <p:nvPr/>
        </p:nvSpPr>
        <p:spPr>
          <a:xfrm>
            <a:off x="3982211" y="5170170"/>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28" name="object 1128"/>
          <p:cNvSpPr/>
          <p:nvPr/>
        </p:nvSpPr>
        <p:spPr>
          <a:xfrm>
            <a:off x="3245357" y="5982461"/>
            <a:ext cx="147320" cy="146685"/>
          </a:xfrm>
          <a:custGeom>
            <a:avLst/>
            <a:gdLst/>
            <a:ahLst/>
            <a:cxnLst/>
            <a:rect l="l" t="t" r="r" b="b"/>
            <a:pathLst>
              <a:path w="147320" h="146685">
                <a:moveTo>
                  <a:pt x="0" y="146303"/>
                </a:moveTo>
                <a:lnTo>
                  <a:pt x="147066" y="0"/>
                </a:lnTo>
              </a:path>
            </a:pathLst>
          </a:custGeom>
          <a:ln w="3175">
            <a:solidFill>
              <a:srgbClr val="000000"/>
            </a:solidFill>
          </a:ln>
        </p:spPr>
        <p:txBody>
          <a:bodyPr wrap="square" lIns="0" tIns="0" rIns="0" bIns="0" rtlCol="0"/>
          <a:lstStyle/>
          <a:p>
            <a:endParaRPr/>
          </a:p>
        </p:txBody>
      </p:sp>
      <p:sp>
        <p:nvSpPr>
          <p:cNvPr id="1129" name="object 1129"/>
          <p:cNvSpPr/>
          <p:nvPr/>
        </p:nvSpPr>
        <p:spPr>
          <a:xfrm>
            <a:off x="3982211" y="5187696"/>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30" name="object 1130"/>
          <p:cNvSpPr/>
          <p:nvPr/>
        </p:nvSpPr>
        <p:spPr>
          <a:xfrm>
            <a:off x="3263646"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31" name="object 1131"/>
          <p:cNvSpPr/>
          <p:nvPr/>
        </p:nvSpPr>
        <p:spPr>
          <a:xfrm>
            <a:off x="3982211" y="5205221"/>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32" name="object 1132"/>
          <p:cNvSpPr/>
          <p:nvPr/>
        </p:nvSpPr>
        <p:spPr>
          <a:xfrm>
            <a:off x="3281171"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1133" name="object 1133"/>
          <p:cNvSpPr/>
          <p:nvPr/>
        </p:nvSpPr>
        <p:spPr>
          <a:xfrm>
            <a:off x="3982211" y="5222747"/>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34" name="object 1134"/>
          <p:cNvSpPr/>
          <p:nvPr/>
        </p:nvSpPr>
        <p:spPr>
          <a:xfrm>
            <a:off x="3297935"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35" name="object 1135"/>
          <p:cNvSpPr/>
          <p:nvPr/>
        </p:nvSpPr>
        <p:spPr>
          <a:xfrm>
            <a:off x="3982211" y="5240273"/>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36" name="object 1136"/>
          <p:cNvSpPr/>
          <p:nvPr/>
        </p:nvSpPr>
        <p:spPr>
          <a:xfrm>
            <a:off x="3315461" y="5982461"/>
            <a:ext cx="147320" cy="146685"/>
          </a:xfrm>
          <a:custGeom>
            <a:avLst/>
            <a:gdLst/>
            <a:ahLst/>
            <a:cxnLst/>
            <a:rect l="l" t="t" r="r" b="b"/>
            <a:pathLst>
              <a:path w="147320" h="146685">
                <a:moveTo>
                  <a:pt x="0" y="146303"/>
                </a:moveTo>
                <a:lnTo>
                  <a:pt x="147065" y="0"/>
                </a:lnTo>
              </a:path>
            </a:pathLst>
          </a:custGeom>
          <a:ln w="3175">
            <a:solidFill>
              <a:srgbClr val="000000"/>
            </a:solidFill>
          </a:ln>
        </p:spPr>
        <p:txBody>
          <a:bodyPr wrap="square" lIns="0" tIns="0" rIns="0" bIns="0" rtlCol="0"/>
          <a:lstStyle/>
          <a:p>
            <a:endParaRPr/>
          </a:p>
        </p:txBody>
      </p:sp>
      <p:sp>
        <p:nvSpPr>
          <p:cNvPr id="1137" name="object 1137"/>
          <p:cNvSpPr/>
          <p:nvPr/>
        </p:nvSpPr>
        <p:spPr>
          <a:xfrm>
            <a:off x="3982211" y="5257800"/>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38" name="object 1138"/>
          <p:cNvSpPr/>
          <p:nvPr/>
        </p:nvSpPr>
        <p:spPr>
          <a:xfrm>
            <a:off x="3333750"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1139" name="object 1139"/>
          <p:cNvSpPr/>
          <p:nvPr/>
        </p:nvSpPr>
        <p:spPr>
          <a:xfrm>
            <a:off x="3982211" y="5275326"/>
            <a:ext cx="204470" cy="205104"/>
          </a:xfrm>
          <a:custGeom>
            <a:avLst/>
            <a:gdLst/>
            <a:ahLst/>
            <a:cxnLst/>
            <a:rect l="l" t="t" r="r" b="b"/>
            <a:pathLst>
              <a:path w="204470" h="205104">
                <a:moveTo>
                  <a:pt x="0" y="204977"/>
                </a:moveTo>
                <a:lnTo>
                  <a:pt x="204215" y="0"/>
                </a:lnTo>
              </a:path>
            </a:pathLst>
          </a:custGeom>
          <a:ln w="3175">
            <a:solidFill>
              <a:srgbClr val="000000"/>
            </a:solidFill>
          </a:ln>
        </p:spPr>
        <p:txBody>
          <a:bodyPr wrap="square" lIns="0" tIns="0" rIns="0" bIns="0" rtlCol="0"/>
          <a:lstStyle/>
          <a:p>
            <a:endParaRPr/>
          </a:p>
        </p:txBody>
      </p:sp>
      <p:sp>
        <p:nvSpPr>
          <p:cNvPr id="1140" name="object 1140"/>
          <p:cNvSpPr/>
          <p:nvPr/>
        </p:nvSpPr>
        <p:spPr>
          <a:xfrm>
            <a:off x="3351276" y="5982461"/>
            <a:ext cx="146050" cy="146685"/>
          </a:xfrm>
          <a:custGeom>
            <a:avLst/>
            <a:gdLst/>
            <a:ahLst/>
            <a:cxnLst/>
            <a:rect l="l" t="t" r="r" b="b"/>
            <a:pathLst>
              <a:path w="146050" h="146685">
                <a:moveTo>
                  <a:pt x="0" y="146303"/>
                </a:moveTo>
                <a:lnTo>
                  <a:pt x="145541" y="0"/>
                </a:lnTo>
              </a:path>
            </a:pathLst>
          </a:custGeom>
          <a:ln w="3175">
            <a:solidFill>
              <a:srgbClr val="000000"/>
            </a:solidFill>
          </a:ln>
        </p:spPr>
        <p:txBody>
          <a:bodyPr wrap="square" lIns="0" tIns="0" rIns="0" bIns="0" rtlCol="0"/>
          <a:lstStyle/>
          <a:p>
            <a:endParaRPr/>
          </a:p>
        </p:txBody>
      </p:sp>
      <p:sp>
        <p:nvSpPr>
          <p:cNvPr id="1141" name="object 1141"/>
          <p:cNvSpPr/>
          <p:nvPr/>
        </p:nvSpPr>
        <p:spPr>
          <a:xfrm>
            <a:off x="3982211" y="5292852"/>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42" name="object 1142"/>
          <p:cNvSpPr/>
          <p:nvPr/>
        </p:nvSpPr>
        <p:spPr>
          <a:xfrm>
            <a:off x="3368040"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43" name="object 1143"/>
          <p:cNvSpPr/>
          <p:nvPr/>
        </p:nvSpPr>
        <p:spPr>
          <a:xfrm>
            <a:off x="3982211" y="5310378"/>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144" name="object 1144"/>
          <p:cNvSpPr/>
          <p:nvPr/>
        </p:nvSpPr>
        <p:spPr>
          <a:xfrm>
            <a:off x="3385565"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45" name="object 1145"/>
          <p:cNvSpPr/>
          <p:nvPr/>
        </p:nvSpPr>
        <p:spPr>
          <a:xfrm>
            <a:off x="3982211" y="5327903"/>
            <a:ext cx="204470" cy="205104"/>
          </a:xfrm>
          <a:custGeom>
            <a:avLst/>
            <a:gdLst/>
            <a:ahLst/>
            <a:cxnLst/>
            <a:rect l="l" t="t" r="r" b="b"/>
            <a:pathLst>
              <a:path w="204470" h="205104">
                <a:moveTo>
                  <a:pt x="0" y="204978"/>
                </a:moveTo>
                <a:lnTo>
                  <a:pt x="204215" y="0"/>
                </a:lnTo>
              </a:path>
            </a:pathLst>
          </a:custGeom>
          <a:ln w="3175">
            <a:solidFill>
              <a:srgbClr val="000000"/>
            </a:solidFill>
          </a:ln>
        </p:spPr>
        <p:txBody>
          <a:bodyPr wrap="square" lIns="0" tIns="0" rIns="0" bIns="0" rtlCol="0"/>
          <a:lstStyle/>
          <a:p>
            <a:endParaRPr/>
          </a:p>
        </p:txBody>
      </p:sp>
      <p:sp>
        <p:nvSpPr>
          <p:cNvPr id="1146" name="object 1146"/>
          <p:cNvSpPr/>
          <p:nvPr/>
        </p:nvSpPr>
        <p:spPr>
          <a:xfrm>
            <a:off x="3403853" y="5982461"/>
            <a:ext cx="146050" cy="146685"/>
          </a:xfrm>
          <a:custGeom>
            <a:avLst/>
            <a:gdLst/>
            <a:ahLst/>
            <a:cxnLst/>
            <a:rect l="l" t="t" r="r" b="b"/>
            <a:pathLst>
              <a:path w="146050" h="146685">
                <a:moveTo>
                  <a:pt x="0" y="146303"/>
                </a:moveTo>
                <a:lnTo>
                  <a:pt x="145542" y="0"/>
                </a:lnTo>
              </a:path>
            </a:pathLst>
          </a:custGeom>
          <a:ln w="3175">
            <a:solidFill>
              <a:srgbClr val="000000"/>
            </a:solidFill>
          </a:ln>
        </p:spPr>
        <p:txBody>
          <a:bodyPr wrap="square" lIns="0" tIns="0" rIns="0" bIns="0" rtlCol="0"/>
          <a:lstStyle/>
          <a:p>
            <a:endParaRPr/>
          </a:p>
        </p:txBody>
      </p:sp>
      <p:sp>
        <p:nvSpPr>
          <p:cNvPr id="1147" name="object 1147"/>
          <p:cNvSpPr/>
          <p:nvPr/>
        </p:nvSpPr>
        <p:spPr>
          <a:xfrm>
            <a:off x="3982211" y="5345429"/>
            <a:ext cx="204470" cy="205104"/>
          </a:xfrm>
          <a:custGeom>
            <a:avLst/>
            <a:gdLst/>
            <a:ahLst/>
            <a:cxnLst/>
            <a:rect l="l" t="t" r="r" b="b"/>
            <a:pathLst>
              <a:path w="204470" h="205104">
                <a:moveTo>
                  <a:pt x="0" y="204978"/>
                </a:moveTo>
                <a:lnTo>
                  <a:pt x="204215" y="0"/>
                </a:lnTo>
              </a:path>
            </a:pathLst>
          </a:custGeom>
          <a:ln w="3175">
            <a:solidFill>
              <a:srgbClr val="000000"/>
            </a:solidFill>
          </a:ln>
        </p:spPr>
        <p:txBody>
          <a:bodyPr wrap="square" lIns="0" tIns="0" rIns="0" bIns="0" rtlCol="0"/>
          <a:lstStyle/>
          <a:p>
            <a:endParaRPr/>
          </a:p>
        </p:txBody>
      </p:sp>
      <p:sp>
        <p:nvSpPr>
          <p:cNvPr id="1148" name="object 1148"/>
          <p:cNvSpPr/>
          <p:nvPr/>
        </p:nvSpPr>
        <p:spPr>
          <a:xfrm>
            <a:off x="3420617" y="5982461"/>
            <a:ext cx="146685" cy="146685"/>
          </a:xfrm>
          <a:custGeom>
            <a:avLst/>
            <a:gdLst/>
            <a:ahLst/>
            <a:cxnLst/>
            <a:rect l="l" t="t" r="r" b="b"/>
            <a:pathLst>
              <a:path w="146685" h="146685">
                <a:moveTo>
                  <a:pt x="0" y="146303"/>
                </a:moveTo>
                <a:lnTo>
                  <a:pt x="146304" y="0"/>
                </a:lnTo>
              </a:path>
            </a:pathLst>
          </a:custGeom>
          <a:ln w="3175">
            <a:solidFill>
              <a:srgbClr val="000000"/>
            </a:solidFill>
          </a:ln>
        </p:spPr>
        <p:txBody>
          <a:bodyPr wrap="square" lIns="0" tIns="0" rIns="0" bIns="0" rtlCol="0"/>
          <a:lstStyle/>
          <a:p>
            <a:endParaRPr/>
          </a:p>
        </p:txBody>
      </p:sp>
      <p:sp>
        <p:nvSpPr>
          <p:cNvPr id="1149" name="object 1149"/>
          <p:cNvSpPr/>
          <p:nvPr/>
        </p:nvSpPr>
        <p:spPr>
          <a:xfrm>
            <a:off x="3982211" y="5362955"/>
            <a:ext cx="204470" cy="204470"/>
          </a:xfrm>
          <a:custGeom>
            <a:avLst/>
            <a:gdLst/>
            <a:ahLst/>
            <a:cxnLst/>
            <a:rect l="l" t="t" r="r" b="b"/>
            <a:pathLst>
              <a:path w="204470" h="204470">
                <a:moveTo>
                  <a:pt x="0" y="204216"/>
                </a:moveTo>
                <a:lnTo>
                  <a:pt x="204215" y="0"/>
                </a:lnTo>
              </a:path>
            </a:pathLst>
          </a:custGeom>
          <a:ln w="3175">
            <a:solidFill>
              <a:srgbClr val="000000"/>
            </a:solidFill>
          </a:ln>
        </p:spPr>
        <p:txBody>
          <a:bodyPr wrap="square" lIns="0" tIns="0" rIns="0" bIns="0" rtlCol="0"/>
          <a:lstStyle/>
          <a:p>
            <a:endParaRPr/>
          </a:p>
        </p:txBody>
      </p:sp>
      <p:sp>
        <p:nvSpPr>
          <p:cNvPr id="1150" name="object 1150"/>
          <p:cNvSpPr/>
          <p:nvPr/>
        </p:nvSpPr>
        <p:spPr>
          <a:xfrm>
            <a:off x="3438144" y="5982461"/>
            <a:ext cx="146685" cy="146685"/>
          </a:xfrm>
          <a:custGeom>
            <a:avLst/>
            <a:gdLst/>
            <a:ahLst/>
            <a:cxnLst/>
            <a:rect l="l" t="t" r="r" b="b"/>
            <a:pathLst>
              <a:path w="146685" h="146685">
                <a:moveTo>
                  <a:pt x="0" y="146303"/>
                </a:moveTo>
                <a:lnTo>
                  <a:pt x="146303" y="0"/>
                </a:lnTo>
              </a:path>
            </a:pathLst>
          </a:custGeom>
          <a:ln w="3175">
            <a:solidFill>
              <a:srgbClr val="000000"/>
            </a:solidFill>
          </a:ln>
        </p:spPr>
        <p:txBody>
          <a:bodyPr wrap="square" lIns="0" tIns="0" rIns="0" bIns="0" rtlCol="0"/>
          <a:lstStyle/>
          <a:p>
            <a:endParaRPr/>
          </a:p>
        </p:txBody>
      </p:sp>
      <p:sp>
        <p:nvSpPr>
          <p:cNvPr id="1151" name="object 1151"/>
          <p:cNvSpPr/>
          <p:nvPr/>
        </p:nvSpPr>
        <p:spPr>
          <a:xfrm>
            <a:off x="3982211" y="5380482"/>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52" name="object 1152"/>
          <p:cNvSpPr/>
          <p:nvPr/>
        </p:nvSpPr>
        <p:spPr>
          <a:xfrm>
            <a:off x="3455670" y="5982461"/>
            <a:ext cx="147320" cy="146685"/>
          </a:xfrm>
          <a:custGeom>
            <a:avLst/>
            <a:gdLst/>
            <a:ahLst/>
            <a:cxnLst/>
            <a:rect l="l" t="t" r="r" b="b"/>
            <a:pathLst>
              <a:path w="147320" h="146685">
                <a:moveTo>
                  <a:pt x="0" y="146303"/>
                </a:moveTo>
                <a:lnTo>
                  <a:pt x="147065" y="0"/>
                </a:lnTo>
              </a:path>
            </a:pathLst>
          </a:custGeom>
          <a:ln w="3175">
            <a:solidFill>
              <a:srgbClr val="000000"/>
            </a:solidFill>
          </a:ln>
        </p:spPr>
        <p:txBody>
          <a:bodyPr wrap="square" lIns="0" tIns="0" rIns="0" bIns="0" rtlCol="0"/>
          <a:lstStyle/>
          <a:p>
            <a:endParaRPr/>
          </a:p>
        </p:txBody>
      </p:sp>
      <p:sp>
        <p:nvSpPr>
          <p:cNvPr id="1153" name="object 1153"/>
          <p:cNvSpPr/>
          <p:nvPr/>
        </p:nvSpPr>
        <p:spPr>
          <a:xfrm>
            <a:off x="3982211" y="5398008"/>
            <a:ext cx="204470" cy="204470"/>
          </a:xfrm>
          <a:custGeom>
            <a:avLst/>
            <a:gdLst/>
            <a:ahLst/>
            <a:cxnLst/>
            <a:rect l="l" t="t" r="r" b="b"/>
            <a:pathLst>
              <a:path w="204470" h="204470">
                <a:moveTo>
                  <a:pt x="0" y="204215"/>
                </a:moveTo>
                <a:lnTo>
                  <a:pt x="204215" y="0"/>
                </a:lnTo>
              </a:path>
            </a:pathLst>
          </a:custGeom>
          <a:ln w="3175">
            <a:solidFill>
              <a:srgbClr val="000000"/>
            </a:solidFill>
          </a:ln>
        </p:spPr>
        <p:txBody>
          <a:bodyPr wrap="square" lIns="0" tIns="0" rIns="0" bIns="0" rtlCol="0"/>
          <a:lstStyle/>
          <a:p>
            <a:endParaRPr/>
          </a:p>
        </p:txBody>
      </p:sp>
      <p:sp>
        <p:nvSpPr>
          <p:cNvPr id="1154" name="object 1154"/>
          <p:cNvSpPr/>
          <p:nvPr/>
        </p:nvSpPr>
        <p:spPr>
          <a:xfrm>
            <a:off x="3473196" y="5981700"/>
            <a:ext cx="147955" cy="147320"/>
          </a:xfrm>
          <a:custGeom>
            <a:avLst/>
            <a:gdLst/>
            <a:ahLst/>
            <a:cxnLst/>
            <a:rect l="l" t="t" r="r" b="b"/>
            <a:pathLst>
              <a:path w="147954" h="147320">
                <a:moveTo>
                  <a:pt x="0" y="147065"/>
                </a:moveTo>
                <a:lnTo>
                  <a:pt x="147827" y="0"/>
                </a:lnTo>
              </a:path>
            </a:pathLst>
          </a:custGeom>
          <a:ln w="3175">
            <a:solidFill>
              <a:srgbClr val="000000"/>
            </a:solidFill>
          </a:ln>
        </p:spPr>
        <p:txBody>
          <a:bodyPr wrap="square" lIns="0" tIns="0" rIns="0" bIns="0" rtlCol="0"/>
          <a:lstStyle/>
          <a:p>
            <a:endParaRPr/>
          </a:p>
        </p:txBody>
      </p:sp>
      <p:sp>
        <p:nvSpPr>
          <p:cNvPr id="1155" name="object 1155"/>
          <p:cNvSpPr/>
          <p:nvPr/>
        </p:nvSpPr>
        <p:spPr>
          <a:xfrm>
            <a:off x="3981450" y="5415534"/>
            <a:ext cx="205104" cy="205740"/>
          </a:xfrm>
          <a:custGeom>
            <a:avLst/>
            <a:gdLst/>
            <a:ahLst/>
            <a:cxnLst/>
            <a:rect l="l" t="t" r="r" b="b"/>
            <a:pathLst>
              <a:path w="205104" h="205739">
                <a:moveTo>
                  <a:pt x="0" y="205739"/>
                </a:moveTo>
                <a:lnTo>
                  <a:pt x="204977" y="0"/>
                </a:lnTo>
              </a:path>
            </a:pathLst>
          </a:custGeom>
          <a:ln w="3175">
            <a:solidFill>
              <a:srgbClr val="000000"/>
            </a:solidFill>
          </a:ln>
        </p:spPr>
        <p:txBody>
          <a:bodyPr wrap="square" lIns="0" tIns="0" rIns="0" bIns="0" rtlCol="0"/>
          <a:lstStyle/>
          <a:p>
            <a:endParaRPr/>
          </a:p>
        </p:txBody>
      </p:sp>
      <p:sp>
        <p:nvSpPr>
          <p:cNvPr id="1156" name="object 1156"/>
          <p:cNvSpPr/>
          <p:nvPr/>
        </p:nvSpPr>
        <p:spPr>
          <a:xfrm>
            <a:off x="3490721" y="5980176"/>
            <a:ext cx="149860" cy="148590"/>
          </a:xfrm>
          <a:custGeom>
            <a:avLst/>
            <a:gdLst/>
            <a:ahLst/>
            <a:cxnLst/>
            <a:rect l="l" t="t" r="r" b="b"/>
            <a:pathLst>
              <a:path w="149860" h="148589">
                <a:moveTo>
                  <a:pt x="0" y="148589"/>
                </a:moveTo>
                <a:lnTo>
                  <a:pt x="149351" y="0"/>
                </a:lnTo>
              </a:path>
            </a:pathLst>
          </a:custGeom>
          <a:ln w="3175">
            <a:solidFill>
              <a:srgbClr val="000000"/>
            </a:solidFill>
          </a:ln>
        </p:spPr>
        <p:txBody>
          <a:bodyPr wrap="square" lIns="0" tIns="0" rIns="0" bIns="0" rtlCol="0"/>
          <a:lstStyle/>
          <a:p>
            <a:endParaRPr/>
          </a:p>
        </p:txBody>
      </p:sp>
      <p:sp>
        <p:nvSpPr>
          <p:cNvPr id="1157" name="object 1157"/>
          <p:cNvSpPr/>
          <p:nvPr/>
        </p:nvSpPr>
        <p:spPr>
          <a:xfrm>
            <a:off x="3979164" y="5433059"/>
            <a:ext cx="207645" cy="207645"/>
          </a:xfrm>
          <a:custGeom>
            <a:avLst/>
            <a:gdLst/>
            <a:ahLst/>
            <a:cxnLst/>
            <a:rect l="l" t="t" r="r" b="b"/>
            <a:pathLst>
              <a:path w="207645" h="207645">
                <a:moveTo>
                  <a:pt x="0" y="207263"/>
                </a:moveTo>
                <a:lnTo>
                  <a:pt x="207263" y="0"/>
                </a:lnTo>
              </a:path>
            </a:pathLst>
          </a:custGeom>
          <a:ln w="3175">
            <a:solidFill>
              <a:srgbClr val="000000"/>
            </a:solidFill>
          </a:ln>
        </p:spPr>
        <p:txBody>
          <a:bodyPr wrap="square" lIns="0" tIns="0" rIns="0" bIns="0" rtlCol="0"/>
          <a:lstStyle/>
          <a:p>
            <a:endParaRPr/>
          </a:p>
        </p:txBody>
      </p:sp>
      <p:sp>
        <p:nvSpPr>
          <p:cNvPr id="1158" name="object 1158"/>
          <p:cNvSpPr/>
          <p:nvPr/>
        </p:nvSpPr>
        <p:spPr>
          <a:xfrm>
            <a:off x="3508247" y="5976365"/>
            <a:ext cx="152400" cy="152400"/>
          </a:xfrm>
          <a:custGeom>
            <a:avLst/>
            <a:gdLst/>
            <a:ahLst/>
            <a:cxnLst/>
            <a:rect l="l" t="t" r="r" b="b"/>
            <a:pathLst>
              <a:path w="152400" h="152400">
                <a:moveTo>
                  <a:pt x="0" y="152400"/>
                </a:moveTo>
                <a:lnTo>
                  <a:pt x="152400" y="0"/>
                </a:lnTo>
              </a:path>
            </a:pathLst>
          </a:custGeom>
          <a:ln w="3175">
            <a:solidFill>
              <a:srgbClr val="000000"/>
            </a:solidFill>
          </a:ln>
        </p:spPr>
        <p:txBody>
          <a:bodyPr wrap="square" lIns="0" tIns="0" rIns="0" bIns="0" rtlCol="0"/>
          <a:lstStyle/>
          <a:p>
            <a:endParaRPr/>
          </a:p>
        </p:txBody>
      </p:sp>
      <p:sp>
        <p:nvSpPr>
          <p:cNvPr id="1159" name="object 1159"/>
          <p:cNvSpPr/>
          <p:nvPr/>
        </p:nvSpPr>
        <p:spPr>
          <a:xfrm>
            <a:off x="3976115" y="5450585"/>
            <a:ext cx="210820" cy="210820"/>
          </a:xfrm>
          <a:custGeom>
            <a:avLst/>
            <a:gdLst/>
            <a:ahLst/>
            <a:cxnLst/>
            <a:rect l="l" t="t" r="r" b="b"/>
            <a:pathLst>
              <a:path w="210820" h="210820">
                <a:moveTo>
                  <a:pt x="0" y="210312"/>
                </a:moveTo>
                <a:lnTo>
                  <a:pt x="210312" y="0"/>
                </a:lnTo>
              </a:path>
            </a:pathLst>
          </a:custGeom>
          <a:ln w="3175">
            <a:solidFill>
              <a:srgbClr val="000000"/>
            </a:solidFill>
          </a:ln>
        </p:spPr>
        <p:txBody>
          <a:bodyPr wrap="square" lIns="0" tIns="0" rIns="0" bIns="0" rtlCol="0"/>
          <a:lstStyle/>
          <a:p>
            <a:endParaRPr/>
          </a:p>
        </p:txBody>
      </p:sp>
      <p:sp>
        <p:nvSpPr>
          <p:cNvPr id="1160" name="object 1160"/>
          <p:cNvSpPr/>
          <p:nvPr/>
        </p:nvSpPr>
        <p:spPr>
          <a:xfrm>
            <a:off x="3525773" y="5971794"/>
            <a:ext cx="157480" cy="157480"/>
          </a:xfrm>
          <a:custGeom>
            <a:avLst/>
            <a:gdLst/>
            <a:ahLst/>
            <a:cxnLst/>
            <a:rect l="l" t="t" r="r" b="b"/>
            <a:pathLst>
              <a:path w="157479" h="157479">
                <a:moveTo>
                  <a:pt x="0" y="156971"/>
                </a:moveTo>
                <a:lnTo>
                  <a:pt x="156972" y="0"/>
                </a:lnTo>
              </a:path>
            </a:pathLst>
          </a:custGeom>
          <a:ln w="3175">
            <a:solidFill>
              <a:srgbClr val="000000"/>
            </a:solidFill>
          </a:ln>
        </p:spPr>
        <p:txBody>
          <a:bodyPr wrap="square" lIns="0" tIns="0" rIns="0" bIns="0" rtlCol="0"/>
          <a:lstStyle/>
          <a:p>
            <a:endParaRPr/>
          </a:p>
        </p:txBody>
      </p:sp>
      <p:sp>
        <p:nvSpPr>
          <p:cNvPr id="1161" name="object 1161"/>
          <p:cNvSpPr/>
          <p:nvPr/>
        </p:nvSpPr>
        <p:spPr>
          <a:xfrm>
            <a:off x="3971544" y="5468111"/>
            <a:ext cx="215265" cy="215265"/>
          </a:xfrm>
          <a:custGeom>
            <a:avLst/>
            <a:gdLst/>
            <a:ahLst/>
            <a:cxnLst/>
            <a:rect l="l" t="t" r="r" b="b"/>
            <a:pathLst>
              <a:path w="215264" h="215264">
                <a:moveTo>
                  <a:pt x="0" y="214884"/>
                </a:moveTo>
                <a:lnTo>
                  <a:pt x="214883" y="0"/>
                </a:lnTo>
              </a:path>
            </a:pathLst>
          </a:custGeom>
          <a:ln w="3175">
            <a:solidFill>
              <a:srgbClr val="000000"/>
            </a:solidFill>
          </a:ln>
        </p:spPr>
        <p:txBody>
          <a:bodyPr wrap="square" lIns="0" tIns="0" rIns="0" bIns="0" rtlCol="0"/>
          <a:lstStyle/>
          <a:p>
            <a:endParaRPr/>
          </a:p>
        </p:txBody>
      </p:sp>
      <p:sp>
        <p:nvSpPr>
          <p:cNvPr id="1162" name="object 1162"/>
          <p:cNvSpPr/>
          <p:nvPr/>
        </p:nvSpPr>
        <p:spPr>
          <a:xfrm>
            <a:off x="3543300" y="5965697"/>
            <a:ext cx="163830" cy="163195"/>
          </a:xfrm>
          <a:custGeom>
            <a:avLst/>
            <a:gdLst/>
            <a:ahLst/>
            <a:cxnLst/>
            <a:rect l="l" t="t" r="r" b="b"/>
            <a:pathLst>
              <a:path w="163829" h="163195">
                <a:moveTo>
                  <a:pt x="0" y="163067"/>
                </a:moveTo>
                <a:lnTo>
                  <a:pt x="163829" y="0"/>
                </a:lnTo>
              </a:path>
            </a:pathLst>
          </a:custGeom>
          <a:ln w="3175">
            <a:solidFill>
              <a:srgbClr val="000000"/>
            </a:solidFill>
          </a:ln>
        </p:spPr>
        <p:txBody>
          <a:bodyPr wrap="square" lIns="0" tIns="0" rIns="0" bIns="0" rtlCol="0"/>
          <a:lstStyle/>
          <a:p>
            <a:endParaRPr/>
          </a:p>
        </p:txBody>
      </p:sp>
      <p:sp>
        <p:nvSpPr>
          <p:cNvPr id="1163" name="object 1163"/>
          <p:cNvSpPr/>
          <p:nvPr/>
        </p:nvSpPr>
        <p:spPr>
          <a:xfrm>
            <a:off x="3964685" y="5485638"/>
            <a:ext cx="222250" cy="222250"/>
          </a:xfrm>
          <a:custGeom>
            <a:avLst/>
            <a:gdLst/>
            <a:ahLst/>
            <a:cxnLst/>
            <a:rect l="l" t="t" r="r" b="b"/>
            <a:pathLst>
              <a:path w="222250" h="222250">
                <a:moveTo>
                  <a:pt x="0" y="221741"/>
                </a:moveTo>
                <a:lnTo>
                  <a:pt x="221741" y="0"/>
                </a:lnTo>
              </a:path>
            </a:pathLst>
          </a:custGeom>
          <a:ln w="3175">
            <a:solidFill>
              <a:srgbClr val="000000"/>
            </a:solidFill>
          </a:ln>
        </p:spPr>
        <p:txBody>
          <a:bodyPr wrap="square" lIns="0" tIns="0" rIns="0" bIns="0" rtlCol="0"/>
          <a:lstStyle/>
          <a:p>
            <a:endParaRPr/>
          </a:p>
        </p:txBody>
      </p:sp>
      <p:sp>
        <p:nvSpPr>
          <p:cNvPr id="1164" name="object 1164"/>
          <p:cNvSpPr/>
          <p:nvPr/>
        </p:nvSpPr>
        <p:spPr>
          <a:xfrm>
            <a:off x="3560826" y="5955791"/>
            <a:ext cx="173355" cy="173355"/>
          </a:xfrm>
          <a:custGeom>
            <a:avLst/>
            <a:gdLst/>
            <a:ahLst/>
            <a:cxnLst/>
            <a:rect l="l" t="t" r="r" b="b"/>
            <a:pathLst>
              <a:path w="173354" h="173354">
                <a:moveTo>
                  <a:pt x="0" y="172974"/>
                </a:moveTo>
                <a:lnTo>
                  <a:pt x="172974" y="0"/>
                </a:lnTo>
              </a:path>
            </a:pathLst>
          </a:custGeom>
          <a:ln w="3175">
            <a:solidFill>
              <a:srgbClr val="000000"/>
            </a:solidFill>
          </a:ln>
        </p:spPr>
        <p:txBody>
          <a:bodyPr wrap="square" lIns="0" tIns="0" rIns="0" bIns="0" rtlCol="0"/>
          <a:lstStyle/>
          <a:p>
            <a:endParaRPr/>
          </a:p>
        </p:txBody>
      </p:sp>
      <p:sp>
        <p:nvSpPr>
          <p:cNvPr id="1165" name="object 1165"/>
          <p:cNvSpPr/>
          <p:nvPr/>
        </p:nvSpPr>
        <p:spPr>
          <a:xfrm>
            <a:off x="3955541" y="5503164"/>
            <a:ext cx="231140" cy="231140"/>
          </a:xfrm>
          <a:custGeom>
            <a:avLst/>
            <a:gdLst/>
            <a:ahLst/>
            <a:cxnLst/>
            <a:rect l="l" t="t" r="r" b="b"/>
            <a:pathLst>
              <a:path w="231139" h="231139">
                <a:moveTo>
                  <a:pt x="0" y="230886"/>
                </a:moveTo>
                <a:lnTo>
                  <a:pt x="230886" y="0"/>
                </a:lnTo>
              </a:path>
            </a:pathLst>
          </a:custGeom>
          <a:ln w="3175">
            <a:solidFill>
              <a:srgbClr val="000000"/>
            </a:solidFill>
          </a:ln>
        </p:spPr>
        <p:txBody>
          <a:bodyPr wrap="square" lIns="0" tIns="0" rIns="0" bIns="0" rtlCol="0"/>
          <a:lstStyle/>
          <a:p>
            <a:endParaRPr/>
          </a:p>
        </p:txBody>
      </p:sp>
      <p:sp>
        <p:nvSpPr>
          <p:cNvPr id="1166" name="object 1166"/>
          <p:cNvSpPr/>
          <p:nvPr/>
        </p:nvSpPr>
        <p:spPr>
          <a:xfrm>
            <a:off x="3578352" y="5942076"/>
            <a:ext cx="186690" cy="186690"/>
          </a:xfrm>
          <a:custGeom>
            <a:avLst/>
            <a:gdLst/>
            <a:ahLst/>
            <a:cxnLst/>
            <a:rect l="l" t="t" r="r" b="b"/>
            <a:pathLst>
              <a:path w="186689" h="186689">
                <a:moveTo>
                  <a:pt x="0" y="186689"/>
                </a:moveTo>
                <a:lnTo>
                  <a:pt x="186689" y="0"/>
                </a:lnTo>
              </a:path>
            </a:pathLst>
          </a:custGeom>
          <a:ln w="3175">
            <a:solidFill>
              <a:srgbClr val="000000"/>
            </a:solidFill>
          </a:ln>
        </p:spPr>
        <p:txBody>
          <a:bodyPr wrap="square" lIns="0" tIns="0" rIns="0" bIns="0" rtlCol="0"/>
          <a:lstStyle/>
          <a:p>
            <a:endParaRPr/>
          </a:p>
        </p:txBody>
      </p:sp>
      <p:sp>
        <p:nvSpPr>
          <p:cNvPr id="1167" name="object 1167"/>
          <p:cNvSpPr/>
          <p:nvPr/>
        </p:nvSpPr>
        <p:spPr>
          <a:xfrm>
            <a:off x="3941826" y="5520690"/>
            <a:ext cx="245110" cy="245110"/>
          </a:xfrm>
          <a:custGeom>
            <a:avLst/>
            <a:gdLst/>
            <a:ahLst/>
            <a:cxnLst/>
            <a:rect l="l" t="t" r="r" b="b"/>
            <a:pathLst>
              <a:path w="245110" h="245110">
                <a:moveTo>
                  <a:pt x="0" y="244601"/>
                </a:moveTo>
                <a:lnTo>
                  <a:pt x="244601" y="0"/>
                </a:lnTo>
              </a:path>
            </a:pathLst>
          </a:custGeom>
          <a:ln w="3175">
            <a:solidFill>
              <a:srgbClr val="000000"/>
            </a:solidFill>
          </a:ln>
        </p:spPr>
        <p:txBody>
          <a:bodyPr wrap="square" lIns="0" tIns="0" rIns="0" bIns="0" rtlCol="0"/>
          <a:lstStyle/>
          <a:p>
            <a:endParaRPr/>
          </a:p>
        </p:txBody>
      </p:sp>
      <p:sp>
        <p:nvSpPr>
          <p:cNvPr id="1168" name="object 1168"/>
          <p:cNvSpPr/>
          <p:nvPr/>
        </p:nvSpPr>
        <p:spPr>
          <a:xfrm>
            <a:off x="3595878" y="5919215"/>
            <a:ext cx="210820" cy="209550"/>
          </a:xfrm>
          <a:custGeom>
            <a:avLst/>
            <a:gdLst/>
            <a:ahLst/>
            <a:cxnLst/>
            <a:rect l="l" t="t" r="r" b="b"/>
            <a:pathLst>
              <a:path w="210820" h="209550">
                <a:moveTo>
                  <a:pt x="0" y="209550"/>
                </a:moveTo>
                <a:lnTo>
                  <a:pt x="210312" y="0"/>
                </a:lnTo>
              </a:path>
            </a:pathLst>
          </a:custGeom>
          <a:ln w="3175">
            <a:solidFill>
              <a:srgbClr val="000000"/>
            </a:solidFill>
          </a:ln>
        </p:spPr>
        <p:txBody>
          <a:bodyPr wrap="square" lIns="0" tIns="0" rIns="0" bIns="0" rtlCol="0"/>
          <a:lstStyle/>
          <a:p>
            <a:endParaRPr/>
          </a:p>
        </p:txBody>
      </p:sp>
      <p:sp>
        <p:nvSpPr>
          <p:cNvPr id="1169" name="object 1169"/>
          <p:cNvSpPr/>
          <p:nvPr/>
        </p:nvSpPr>
        <p:spPr>
          <a:xfrm>
            <a:off x="3918203" y="5538215"/>
            <a:ext cx="268605" cy="268605"/>
          </a:xfrm>
          <a:custGeom>
            <a:avLst/>
            <a:gdLst/>
            <a:ahLst/>
            <a:cxnLst/>
            <a:rect l="l" t="t" r="r" b="b"/>
            <a:pathLst>
              <a:path w="268604" h="268604">
                <a:moveTo>
                  <a:pt x="0" y="268224"/>
                </a:moveTo>
                <a:lnTo>
                  <a:pt x="268224" y="0"/>
                </a:lnTo>
              </a:path>
            </a:pathLst>
          </a:custGeom>
          <a:ln w="3175">
            <a:solidFill>
              <a:srgbClr val="000000"/>
            </a:solidFill>
          </a:ln>
        </p:spPr>
        <p:txBody>
          <a:bodyPr wrap="square" lIns="0" tIns="0" rIns="0" bIns="0" rtlCol="0"/>
          <a:lstStyle/>
          <a:p>
            <a:endParaRPr/>
          </a:p>
        </p:txBody>
      </p:sp>
      <p:sp>
        <p:nvSpPr>
          <p:cNvPr id="1170" name="object 1170"/>
          <p:cNvSpPr/>
          <p:nvPr/>
        </p:nvSpPr>
        <p:spPr>
          <a:xfrm>
            <a:off x="3613403" y="5555741"/>
            <a:ext cx="573405" cy="573405"/>
          </a:xfrm>
          <a:custGeom>
            <a:avLst/>
            <a:gdLst/>
            <a:ahLst/>
            <a:cxnLst/>
            <a:rect l="l" t="t" r="r" b="b"/>
            <a:pathLst>
              <a:path w="573404" h="573404">
                <a:moveTo>
                  <a:pt x="0" y="573024"/>
                </a:moveTo>
                <a:lnTo>
                  <a:pt x="573024" y="0"/>
                </a:lnTo>
              </a:path>
            </a:pathLst>
          </a:custGeom>
          <a:ln w="3175">
            <a:solidFill>
              <a:srgbClr val="000000"/>
            </a:solidFill>
          </a:ln>
        </p:spPr>
        <p:txBody>
          <a:bodyPr wrap="square" lIns="0" tIns="0" rIns="0" bIns="0" rtlCol="0"/>
          <a:lstStyle/>
          <a:p>
            <a:endParaRPr/>
          </a:p>
        </p:txBody>
      </p:sp>
      <p:sp>
        <p:nvSpPr>
          <p:cNvPr id="1171" name="object 1171"/>
          <p:cNvSpPr/>
          <p:nvPr/>
        </p:nvSpPr>
        <p:spPr>
          <a:xfrm>
            <a:off x="3630929" y="5573267"/>
            <a:ext cx="555625" cy="555625"/>
          </a:xfrm>
          <a:custGeom>
            <a:avLst/>
            <a:gdLst/>
            <a:ahLst/>
            <a:cxnLst/>
            <a:rect l="l" t="t" r="r" b="b"/>
            <a:pathLst>
              <a:path w="555625" h="555625">
                <a:moveTo>
                  <a:pt x="0" y="555498"/>
                </a:moveTo>
                <a:lnTo>
                  <a:pt x="555498" y="0"/>
                </a:lnTo>
              </a:path>
            </a:pathLst>
          </a:custGeom>
          <a:ln w="3175">
            <a:solidFill>
              <a:srgbClr val="000000"/>
            </a:solidFill>
          </a:ln>
        </p:spPr>
        <p:txBody>
          <a:bodyPr wrap="square" lIns="0" tIns="0" rIns="0" bIns="0" rtlCol="0"/>
          <a:lstStyle/>
          <a:p>
            <a:endParaRPr/>
          </a:p>
        </p:txBody>
      </p:sp>
      <p:sp>
        <p:nvSpPr>
          <p:cNvPr id="1172" name="object 1172"/>
          <p:cNvSpPr/>
          <p:nvPr/>
        </p:nvSpPr>
        <p:spPr>
          <a:xfrm>
            <a:off x="3648455" y="5590794"/>
            <a:ext cx="538480" cy="538480"/>
          </a:xfrm>
          <a:custGeom>
            <a:avLst/>
            <a:gdLst/>
            <a:ahLst/>
            <a:cxnLst/>
            <a:rect l="l" t="t" r="r" b="b"/>
            <a:pathLst>
              <a:path w="538479" h="538479">
                <a:moveTo>
                  <a:pt x="0" y="537971"/>
                </a:moveTo>
                <a:lnTo>
                  <a:pt x="537972" y="0"/>
                </a:lnTo>
              </a:path>
            </a:pathLst>
          </a:custGeom>
          <a:ln w="3175">
            <a:solidFill>
              <a:srgbClr val="000000"/>
            </a:solidFill>
          </a:ln>
        </p:spPr>
        <p:txBody>
          <a:bodyPr wrap="square" lIns="0" tIns="0" rIns="0" bIns="0" rtlCol="0"/>
          <a:lstStyle/>
          <a:p>
            <a:endParaRPr/>
          </a:p>
        </p:txBody>
      </p:sp>
      <p:sp>
        <p:nvSpPr>
          <p:cNvPr id="1173" name="object 1173"/>
          <p:cNvSpPr/>
          <p:nvPr/>
        </p:nvSpPr>
        <p:spPr>
          <a:xfrm>
            <a:off x="3665982" y="5608320"/>
            <a:ext cx="520700" cy="520700"/>
          </a:xfrm>
          <a:custGeom>
            <a:avLst/>
            <a:gdLst/>
            <a:ahLst/>
            <a:cxnLst/>
            <a:rect l="l" t="t" r="r" b="b"/>
            <a:pathLst>
              <a:path w="520700" h="520700">
                <a:moveTo>
                  <a:pt x="0" y="520445"/>
                </a:moveTo>
                <a:lnTo>
                  <a:pt x="520445" y="0"/>
                </a:lnTo>
              </a:path>
            </a:pathLst>
          </a:custGeom>
          <a:ln w="3175">
            <a:solidFill>
              <a:srgbClr val="000000"/>
            </a:solidFill>
          </a:ln>
        </p:spPr>
        <p:txBody>
          <a:bodyPr wrap="square" lIns="0" tIns="0" rIns="0" bIns="0" rtlCol="0"/>
          <a:lstStyle/>
          <a:p>
            <a:endParaRPr/>
          </a:p>
        </p:txBody>
      </p:sp>
      <p:sp>
        <p:nvSpPr>
          <p:cNvPr id="1174" name="object 1174"/>
          <p:cNvSpPr/>
          <p:nvPr/>
        </p:nvSpPr>
        <p:spPr>
          <a:xfrm>
            <a:off x="3683508" y="5625846"/>
            <a:ext cx="502920" cy="502920"/>
          </a:xfrm>
          <a:custGeom>
            <a:avLst/>
            <a:gdLst/>
            <a:ahLst/>
            <a:cxnLst/>
            <a:rect l="l" t="t" r="r" b="b"/>
            <a:pathLst>
              <a:path w="502920" h="502920">
                <a:moveTo>
                  <a:pt x="0" y="502919"/>
                </a:moveTo>
                <a:lnTo>
                  <a:pt x="502919" y="0"/>
                </a:lnTo>
              </a:path>
            </a:pathLst>
          </a:custGeom>
          <a:ln w="3175">
            <a:solidFill>
              <a:srgbClr val="000000"/>
            </a:solidFill>
          </a:ln>
        </p:spPr>
        <p:txBody>
          <a:bodyPr wrap="square" lIns="0" tIns="0" rIns="0" bIns="0" rtlCol="0"/>
          <a:lstStyle/>
          <a:p>
            <a:endParaRPr/>
          </a:p>
        </p:txBody>
      </p:sp>
      <p:sp>
        <p:nvSpPr>
          <p:cNvPr id="1175" name="object 1175"/>
          <p:cNvSpPr/>
          <p:nvPr/>
        </p:nvSpPr>
        <p:spPr>
          <a:xfrm>
            <a:off x="3701034" y="5643371"/>
            <a:ext cx="485775" cy="485775"/>
          </a:xfrm>
          <a:custGeom>
            <a:avLst/>
            <a:gdLst/>
            <a:ahLst/>
            <a:cxnLst/>
            <a:rect l="l" t="t" r="r" b="b"/>
            <a:pathLst>
              <a:path w="485775" h="485775">
                <a:moveTo>
                  <a:pt x="0" y="485393"/>
                </a:moveTo>
                <a:lnTo>
                  <a:pt x="485393" y="0"/>
                </a:lnTo>
              </a:path>
            </a:pathLst>
          </a:custGeom>
          <a:ln w="3175">
            <a:solidFill>
              <a:srgbClr val="000000"/>
            </a:solidFill>
          </a:ln>
        </p:spPr>
        <p:txBody>
          <a:bodyPr wrap="square" lIns="0" tIns="0" rIns="0" bIns="0" rtlCol="0"/>
          <a:lstStyle/>
          <a:p>
            <a:endParaRPr/>
          </a:p>
        </p:txBody>
      </p:sp>
      <p:sp>
        <p:nvSpPr>
          <p:cNvPr id="1176" name="object 1176"/>
          <p:cNvSpPr/>
          <p:nvPr/>
        </p:nvSpPr>
        <p:spPr>
          <a:xfrm>
            <a:off x="3718559" y="5660897"/>
            <a:ext cx="467995" cy="467995"/>
          </a:xfrm>
          <a:custGeom>
            <a:avLst/>
            <a:gdLst/>
            <a:ahLst/>
            <a:cxnLst/>
            <a:rect l="l" t="t" r="r" b="b"/>
            <a:pathLst>
              <a:path w="467995" h="467995">
                <a:moveTo>
                  <a:pt x="0" y="467867"/>
                </a:moveTo>
                <a:lnTo>
                  <a:pt x="467867" y="0"/>
                </a:lnTo>
              </a:path>
            </a:pathLst>
          </a:custGeom>
          <a:ln w="3175">
            <a:solidFill>
              <a:srgbClr val="000000"/>
            </a:solidFill>
          </a:ln>
        </p:spPr>
        <p:txBody>
          <a:bodyPr wrap="square" lIns="0" tIns="0" rIns="0" bIns="0" rtlCol="0"/>
          <a:lstStyle/>
          <a:p>
            <a:endParaRPr/>
          </a:p>
        </p:txBody>
      </p:sp>
      <p:sp>
        <p:nvSpPr>
          <p:cNvPr id="1177" name="object 1177"/>
          <p:cNvSpPr/>
          <p:nvPr/>
        </p:nvSpPr>
        <p:spPr>
          <a:xfrm>
            <a:off x="3736085" y="5678423"/>
            <a:ext cx="450850" cy="450850"/>
          </a:xfrm>
          <a:custGeom>
            <a:avLst/>
            <a:gdLst/>
            <a:ahLst/>
            <a:cxnLst/>
            <a:rect l="l" t="t" r="r" b="b"/>
            <a:pathLst>
              <a:path w="450850" h="450850">
                <a:moveTo>
                  <a:pt x="0" y="450341"/>
                </a:moveTo>
                <a:lnTo>
                  <a:pt x="450341" y="0"/>
                </a:lnTo>
              </a:path>
            </a:pathLst>
          </a:custGeom>
          <a:ln w="3175">
            <a:solidFill>
              <a:srgbClr val="000000"/>
            </a:solidFill>
          </a:ln>
        </p:spPr>
        <p:txBody>
          <a:bodyPr wrap="square" lIns="0" tIns="0" rIns="0" bIns="0" rtlCol="0"/>
          <a:lstStyle/>
          <a:p>
            <a:endParaRPr/>
          </a:p>
        </p:txBody>
      </p:sp>
      <p:sp>
        <p:nvSpPr>
          <p:cNvPr id="1178" name="object 1178"/>
          <p:cNvSpPr/>
          <p:nvPr/>
        </p:nvSpPr>
        <p:spPr>
          <a:xfrm>
            <a:off x="3753611" y="5695950"/>
            <a:ext cx="433070" cy="433070"/>
          </a:xfrm>
          <a:custGeom>
            <a:avLst/>
            <a:gdLst/>
            <a:ahLst/>
            <a:cxnLst/>
            <a:rect l="l" t="t" r="r" b="b"/>
            <a:pathLst>
              <a:path w="433070" h="433070">
                <a:moveTo>
                  <a:pt x="0" y="432815"/>
                </a:moveTo>
                <a:lnTo>
                  <a:pt x="432815" y="0"/>
                </a:lnTo>
              </a:path>
            </a:pathLst>
          </a:custGeom>
          <a:ln w="3175">
            <a:solidFill>
              <a:srgbClr val="000000"/>
            </a:solidFill>
          </a:ln>
        </p:spPr>
        <p:txBody>
          <a:bodyPr wrap="square" lIns="0" tIns="0" rIns="0" bIns="0" rtlCol="0"/>
          <a:lstStyle/>
          <a:p>
            <a:endParaRPr/>
          </a:p>
        </p:txBody>
      </p:sp>
      <p:sp>
        <p:nvSpPr>
          <p:cNvPr id="1179" name="object 1179"/>
          <p:cNvSpPr/>
          <p:nvPr/>
        </p:nvSpPr>
        <p:spPr>
          <a:xfrm>
            <a:off x="3772661" y="5714238"/>
            <a:ext cx="413384" cy="414020"/>
          </a:xfrm>
          <a:custGeom>
            <a:avLst/>
            <a:gdLst/>
            <a:ahLst/>
            <a:cxnLst/>
            <a:rect l="l" t="t" r="r" b="b"/>
            <a:pathLst>
              <a:path w="413385" h="414020">
                <a:moveTo>
                  <a:pt x="0" y="413765"/>
                </a:moveTo>
                <a:lnTo>
                  <a:pt x="413003" y="0"/>
                </a:lnTo>
              </a:path>
            </a:pathLst>
          </a:custGeom>
          <a:ln w="3175">
            <a:solidFill>
              <a:srgbClr val="000000"/>
            </a:solidFill>
          </a:ln>
        </p:spPr>
        <p:txBody>
          <a:bodyPr wrap="square" lIns="0" tIns="0" rIns="0" bIns="0" rtlCol="0"/>
          <a:lstStyle/>
          <a:p>
            <a:endParaRPr/>
          </a:p>
        </p:txBody>
      </p:sp>
      <p:sp>
        <p:nvSpPr>
          <p:cNvPr id="1180" name="object 1180"/>
          <p:cNvSpPr/>
          <p:nvPr/>
        </p:nvSpPr>
        <p:spPr>
          <a:xfrm>
            <a:off x="3791711" y="5734050"/>
            <a:ext cx="391795" cy="391795"/>
          </a:xfrm>
          <a:custGeom>
            <a:avLst/>
            <a:gdLst/>
            <a:ahLst/>
            <a:cxnLst/>
            <a:rect l="l" t="t" r="r" b="b"/>
            <a:pathLst>
              <a:path w="391795" h="391795">
                <a:moveTo>
                  <a:pt x="0" y="391667"/>
                </a:moveTo>
                <a:lnTo>
                  <a:pt x="391667" y="0"/>
                </a:lnTo>
              </a:path>
            </a:pathLst>
          </a:custGeom>
          <a:ln w="3175">
            <a:solidFill>
              <a:srgbClr val="000000"/>
            </a:solidFill>
          </a:ln>
        </p:spPr>
        <p:txBody>
          <a:bodyPr wrap="square" lIns="0" tIns="0" rIns="0" bIns="0" rtlCol="0"/>
          <a:lstStyle/>
          <a:p>
            <a:endParaRPr/>
          </a:p>
        </p:txBody>
      </p:sp>
      <p:sp>
        <p:nvSpPr>
          <p:cNvPr id="1181" name="object 1181"/>
          <p:cNvSpPr/>
          <p:nvPr/>
        </p:nvSpPr>
        <p:spPr>
          <a:xfrm>
            <a:off x="3812285" y="5754623"/>
            <a:ext cx="368300" cy="368300"/>
          </a:xfrm>
          <a:custGeom>
            <a:avLst/>
            <a:gdLst/>
            <a:ahLst/>
            <a:cxnLst/>
            <a:rect l="l" t="t" r="r" b="b"/>
            <a:pathLst>
              <a:path w="368300" h="368300">
                <a:moveTo>
                  <a:pt x="0" y="368046"/>
                </a:moveTo>
                <a:lnTo>
                  <a:pt x="368046" y="0"/>
                </a:lnTo>
              </a:path>
            </a:pathLst>
          </a:custGeom>
          <a:ln w="3175">
            <a:solidFill>
              <a:srgbClr val="000000"/>
            </a:solidFill>
          </a:ln>
        </p:spPr>
        <p:txBody>
          <a:bodyPr wrap="square" lIns="0" tIns="0" rIns="0" bIns="0" rtlCol="0"/>
          <a:lstStyle/>
          <a:p>
            <a:endParaRPr/>
          </a:p>
        </p:txBody>
      </p:sp>
      <p:sp>
        <p:nvSpPr>
          <p:cNvPr id="1182" name="object 1182"/>
          <p:cNvSpPr/>
          <p:nvPr/>
        </p:nvSpPr>
        <p:spPr>
          <a:xfrm>
            <a:off x="3833621" y="5775959"/>
            <a:ext cx="342900" cy="342900"/>
          </a:xfrm>
          <a:custGeom>
            <a:avLst/>
            <a:gdLst/>
            <a:ahLst/>
            <a:cxnLst/>
            <a:rect l="l" t="t" r="r" b="b"/>
            <a:pathLst>
              <a:path w="342900" h="342900">
                <a:moveTo>
                  <a:pt x="0" y="342900"/>
                </a:moveTo>
                <a:lnTo>
                  <a:pt x="342900" y="0"/>
                </a:lnTo>
              </a:path>
            </a:pathLst>
          </a:custGeom>
          <a:ln w="3175">
            <a:solidFill>
              <a:srgbClr val="000000"/>
            </a:solidFill>
          </a:ln>
        </p:spPr>
        <p:txBody>
          <a:bodyPr wrap="square" lIns="0" tIns="0" rIns="0" bIns="0" rtlCol="0"/>
          <a:lstStyle/>
          <a:p>
            <a:endParaRPr/>
          </a:p>
        </p:txBody>
      </p:sp>
      <p:sp>
        <p:nvSpPr>
          <p:cNvPr id="1183" name="object 1183"/>
          <p:cNvSpPr/>
          <p:nvPr/>
        </p:nvSpPr>
        <p:spPr>
          <a:xfrm>
            <a:off x="3857244" y="5799582"/>
            <a:ext cx="313690" cy="313690"/>
          </a:xfrm>
          <a:custGeom>
            <a:avLst/>
            <a:gdLst/>
            <a:ahLst/>
            <a:cxnLst/>
            <a:rect l="l" t="t" r="r" b="b"/>
            <a:pathLst>
              <a:path w="313689" h="313689">
                <a:moveTo>
                  <a:pt x="0" y="313181"/>
                </a:moveTo>
                <a:lnTo>
                  <a:pt x="313181" y="0"/>
                </a:lnTo>
              </a:path>
            </a:pathLst>
          </a:custGeom>
          <a:ln w="3175">
            <a:solidFill>
              <a:srgbClr val="000000"/>
            </a:solidFill>
          </a:ln>
        </p:spPr>
        <p:txBody>
          <a:bodyPr wrap="square" lIns="0" tIns="0" rIns="0" bIns="0" rtlCol="0"/>
          <a:lstStyle/>
          <a:p>
            <a:endParaRPr/>
          </a:p>
        </p:txBody>
      </p:sp>
      <p:sp>
        <p:nvSpPr>
          <p:cNvPr id="1184" name="object 1184"/>
          <p:cNvSpPr/>
          <p:nvPr/>
        </p:nvSpPr>
        <p:spPr>
          <a:xfrm>
            <a:off x="3882390" y="5824728"/>
            <a:ext cx="280670" cy="280670"/>
          </a:xfrm>
          <a:custGeom>
            <a:avLst/>
            <a:gdLst/>
            <a:ahLst/>
            <a:cxnLst/>
            <a:rect l="l" t="t" r="r" b="b"/>
            <a:pathLst>
              <a:path w="280670" h="280670">
                <a:moveTo>
                  <a:pt x="0" y="280416"/>
                </a:moveTo>
                <a:lnTo>
                  <a:pt x="280415" y="0"/>
                </a:lnTo>
              </a:path>
            </a:pathLst>
          </a:custGeom>
          <a:ln w="3175">
            <a:solidFill>
              <a:srgbClr val="000000"/>
            </a:solidFill>
          </a:ln>
        </p:spPr>
        <p:txBody>
          <a:bodyPr wrap="square" lIns="0" tIns="0" rIns="0" bIns="0" rtlCol="0"/>
          <a:lstStyle/>
          <a:p>
            <a:endParaRPr/>
          </a:p>
        </p:txBody>
      </p:sp>
      <p:sp>
        <p:nvSpPr>
          <p:cNvPr id="1185" name="object 1185"/>
          <p:cNvSpPr/>
          <p:nvPr/>
        </p:nvSpPr>
        <p:spPr>
          <a:xfrm>
            <a:off x="3910584" y="5852921"/>
            <a:ext cx="241935" cy="241935"/>
          </a:xfrm>
          <a:custGeom>
            <a:avLst/>
            <a:gdLst/>
            <a:ahLst/>
            <a:cxnLst/>
            <a:rect l="l" t="t" r="r" b="b"/>
            <a:pathLst>
              <a:path w="241935" h="241935">
                <a:moveTo>
                  <a:pt x="0" y="241553"/>
                </a:moveTo>
                <a:lnTo>
                  <a:pt x="241553" y="0"/>
                </a:lnTo>
              </a:path>
            </a:pathLst>
          </a:custGeom>
          <a:ln w="3175">
            <a:solidFill>
              <a:srgbClr val="000000"/>
            </a:solidFill>
          </a:ln>
        </p:spPr>
        <p:txBody>
          <a:bodyPr wrap="square" lIns="0" tIns="0" rIns="0" bIns="0" rtlCol="0"/>
          <a:lstStyle/>
          <a:p>
            <a:endParaRPr/>
          </a:p>
        </p:txBody>
      </p:sp>
      <p:sp>
        <p:nvSpPr>
          <p:cNvPr id="1186" name="object 1186"/>
          <p:cNvSpPr/>
          <p:nvPr/>
        </p:nvSpPr>
        <p:spPr>
          <a:xfrm>
            <a:off x="3943350" y="5885688"/>
            <a:ext cx="193675" cy="193675"/>
          </a:xfrm>
          <a:custGeom>
            <a:avLst/>
            <a:gdLst/>
            <a:ahLst/>
            <a:cxnLst/>
            <a:rect l="l" t="t" r="r" b="b"/>
            <a:pathLst>
              <a:path w="193675" h="193675">
                <a:moveTo>
                  <a:pt x="0" y="193548"/>
                </a:moveTo>
                <a:lnTo>
                  <a:pt x="193548" y="0"/>
                </a:lnTo>
              </a:path>
            </a:pathLst>
          </a:custGeom>
          <a:ln w="3175">
            <a:solidFill>
              <a:srgbClr val="000000"/>
            </a:solidFill>
          </a:ln>
        </p:spPr>
        <p:txBody>
          <a:bodyPr wrap="square" lIns="0" tIns="0" rIns="0" bIns="0" rtlCol="0"/>
          <a:lstStyle/>
          <a:p>
            <a:endParaRPr/>
          </a:p>
        </p:txBody>
      </p:sp>
      <p:sp>
        <p:nvSpPr>
          <p:cNvPr id="1187" name="object 1187"/>
          <p:cNvSpPr/>
          <p:nvPr/>
        </p:nvSpPr>
        <p:spPr>
          <a:xfrm>
            <a:off x="3985259" y="5927597"/>
            <a:ext cx="127635" cy="127635"/>
          </a:xfrm>
          <a:custGeom>
            <a:avLst/>
            <a:gdLst/>
            <a:ahLst/>
            <a:cxnLst/>
            <a:rect l="l" t="t" r="r" b="b"/>
            <a:pathLst>
              <a:path w="127635" h="127635">
                <a:moveTo>
                  <a:pt x="0" y="127253"/>
                </a:moveTo>
                <a:lnTo>
                  <a:pt x="127253" y="0"/>
                </a:lnTo>
              </a:path>
            </a:pathLst>
          </a:custGeom>
          <a:ln w="3175">
            <a:solidFill>
              <a:srgbClr val="000000"/>
            </a:solidFill>
          </a:ln>
        </p:spPr>
        <p:txBody>
          <a:bodyPr wrap="square" lIns="0" tIns="0" rIns="0" bIns="0" rtlCol="0"/>
          <a:lstStyle/>
          <a:p>
            <a:endParaRPr/>
          </a:p>
        </p:txBody>
      </p:sp>
      <p:sp>
        <p:nvSpPr>
          <p:cNvPr id="1188" name="object 1188"/>
          <p:cNvSpPr/>
          <p:nvPr/>
        </p:nvSpPr>
        <p:spPr>
          <a:xfrm>
            <a:off x="796290" y="4023359"/>
            <a:ext cx="946785" cy="399415"/>
          </a:xfrm>
          <a:custGeom>
            <a:avLst/>
            <a:gdLst/>
            <a:ahLst/>
            <a:cxnLst/>
            <a:rect l="l" t="t" r="r" b="b"/>
            <a:pathLst>
              <a:path w="946785" h="399414">
                <a:moveTo>
                  <a:pt x="946404" y="399288"/>
                </a:moveTo>
                <a:lnTo>
                  <a:pt x="0" y="0"/>
                </a:lnTo>
              </a:path>
            </a:pathLst>
          </a:custGeom>
          <a:ln w="3175">
            <a:solidFill>
              <a:srgbClr val="000000"/>
            </a:solidFill>
          </a:ln>
        </p:spPr>
        <p:txBody>
          <a:bodyPr wrap="square" lIns="0" tIns="0" rIns="0" bIns="0" rtlCol="0"/>
          <a:lstStyle/>
          <a:p>
            <a:endParaRPr/>
          </a:p>
        </p:txBody>
      </p:sp>
      <p:sp>
        <p:nvSpPr>
          <p:cNvPr id="1189" name="object 1189"/>
          <p:cNvSpPr/>
          <p:nvPr/>
        </p:nvSpPr>
        <p:spPr>
          <a:xfrm>
            <a:off x="1187196" y="4181094"/>
            <a:ext cx="106045" cy="52069"/>
          </a:xfrm>
          <a:custGeom>
            <a:avLst/>
            <a:gdLst/>
            <a:ahLst/>
            <a:cxnLst/>
            <a:rect l="l" t="t" r="r" b="b"/>
            <a:pathLst>
              <a:path w="106044" h="52070">
                <a:moveTo>
                  <a:pt x="7619" y="0"/>
                </a:moveTo>
                <a:lnTo>
                  <a:pt x="0" y="18287"/>
                </a:lnTo>
                <a:lnTo>
                  <a:pt x="105917" y="51815"/>
                </a:lnTo>
                <a:lnTo>
                  <a:pt x="7619" y="0"/>
                </a:lnTo>
                <a:close/>
              </a:path>
            </a:pathLst>
          </a:custGeom>
          <a:solidFill>
            <a:srgbClr val="000000"/>
          </a:solidFill>
        </p:spPr>
        <p:txBody>
          <a:bodyPr wrap="square" lIns="0" tIns="0" rIns="0" bIns="0" rtlCol="0"/>
          <a:lstStyle/>
          <a:p>
            <a:endParaRPr/>
          </a:p>
        </p:txBody>
      </p:sp>
      <p:sp>
        <p:nvSpPr>
          <p:cNvPr id="1190" name="object 1190"/>
          <p:cNvSpPr txBox="1"/>
          <p:nvPr/>
        </p:nvSpPr>
        <p:spPr>
          <a:xfrm rot="1320000">
            <a:off x="585332" y="3875423"/>
            <a:ext cx="411461" cy="82550"/>
          </a:xfrm>
          <a:prstGeom prst="rect">
            <a:avLst/>
          </a:prstGeom>
        </p:spPr>
        <p:txBody>
          <a:bodyPr vert="horz" wrap="square" lIns="0" tIns="0" rIns="0" bIns="0" rtlCol="0">
            <a:spAutoFit/>
          </a:bodyPr>
          <a:lstStyle/>
          <a:p>
            <a:pPr>
              <a:lnSpc>
                <a:spcPts val="640"/>
              </a:lnSpc>
            </a:pPr>
            <a:r>
              <a:rPr sz="975" spc="-15" baseline="4273" dirty="0">
                <a:latin typeface="Arial"/>
                <a:cs typeface="Arial"/>
              </a:rPr>
              <a:t>R </a:t>
            </a:r>
            <a:r>
              <a:rPr sz="975" spc="-7" baseline="4273" dirty="0">
                <a:latin typeface="Arial"/>
                <a:cs typeface="Arial"/>
              </a:rPr>
              <a:t>= </a:t>
            </a:r>
            <a:r>
              <a:rPr sz="975" spc="-30" baseline="4273" dirty="0">
                <a:latin typeface="Arial"/>
                <a:cs typeface="Arial"/>
              </a:rPr>
              <a:t>1</a:t>
            </a:r>
            <a:r>
              <a:rPr sz="650" spc="-20" dirty="0">
                <a:latin typeface="Arial"/>
                <a:cs typeface="Arial"/>
              </a:rPr>
              <a:t>,25</a:t>
            </a:r>
            <a:r>
              <a:rPr sz="650" spc="-100" dirty="0">
                <a:latin typeface="Arial"/>
                <a:cs typeface="Arial"/>
              </a:rPr>
              <a:t> </a:t>
            </a:r>
            <a:r>
              <a:rPr sz="650" spc="-10" dirty="0">
                <a:latin typeface="Arial"/>
                <a:cs typeface="Arial"/>
              </a:rPr>
              <a:t>m</a:t>
            </a:r>
            <a:endParaRPr sz="650">
              <a:latin typeface="Arial"/>
              <a:cs typeface="Arial"/>
            </a:endParaRPr>
          </a:p>
        </p:txBody>
      </p:sp>
      <p:sp>
        <p:nvSpPr>
          <p:cNvPr id="1191" name="object 1191"/>
          <p:cNvSpPr/>
          <p:nvPr/>
        </p:nvSpPr>
        <p:spPr>
          <a:xfrm>
            <a:off x="1187196" y="4181094"/>
            <a:ext cx="106045" cy="52069"/>
          </a:xfrm>
          <a:custGeom>
            <a:avLst/>
            <a:gdLst/>
            <a:ahLst/>
            <a:cxnLst/>
            <a:rect l="l" t="t" r="r" b="b"/>
            <a:pathLst>
              <a:path w="106044" h="52070">
                <a:moveTo>
                  <a:pt x="105917" y="51815"/>
                </a:moveTo>
                <a:lnTo>
                  <a:pt x="0" y="18287"/>
                </a:lnTo>
                <a:lnTo>
                  <a:pt x="7619" y="0"/>
                </a:lnTo>
                <a:lnTo>
                  <a:pt x="105917" y="51815"/>
                </a:lnTo>
              </a:path>
            </a:pathLst>
          </a:custGeom>
          <a:ln w="3175">
            <a:solidFill>
              <a:srgbClr val="000000"/>
            </a:solidFill>
          </a:ln>
        </p:spPr>
        <p:txBody>
          <a:bodyPr wrap="square" lIns="0" tIns="0" rIns="0" bIns="0" rtlCol="0"/>
          <a:lstStyle/>
          <a:p>
            <a:endParaRPr/>
          </a:p>
        </p:txBody>
      </p:sp>
      <p:sp>
        <p:nvSpPr>
          <p:cNvPr id="1192" name="object 1192"/>
          <p:cNvSpPr/>
          <p:nvPr/>
        </p:nvSpPr>
        <p:spPr>
          <a:xfrm>
            <a:off x="3982211" y="2671572"/>
            <a:ext cx="1173480" cy="897255"/>
          </a:xfrm>
          <a:custGeom>
            <a:avLst/>
            <a:gdLst/>
            <a:ahLst/>
            <a:cxnLst/>
            <a:rect l="l" t="t" r="r" b="b"/>
            <a:pathLst>
              <a:path w="1173479" h="897254">
                <a:moveTo>
                  <a:pt x="0" y="0"/>
                </a:moveTo>
                <a:lnTo>
                  <a:pt x="1173479" y="896874"/>
                </a:lnTo>
              </a:path>
            </a:pathLst>
          </a:custGeom>
          <a:ln w="3175">
            <a:solidFill>
              <a:srgbClr val="000000"/>
            </a:solidFill>
          </a:ln>
        </p:spPr>
        <p:txBody>
          <a:bodyPr wrap="square" lIns="0" tIns="0" rIns="0" bIns="0" rtlCol="0"/>
          <a:lstStyle/>
          <a:p>
            <a:endParaRPr/>
          </a:p>
        </p:txBody>
      </p:sp>
      <p:sp>
        <p:nvSpPr>
          <p:cNvPr id="1193" name="object 1193"/>
          <p:cNvSpPr/>
          <p:nvPr/>
        </p:nvSpPr>
        <p:spPr>
          <a:xfrm>
            <a:off x="3982211" y="3568446"/>
            <a:ext cx="1173480" cy="760730"/>
          </a:xfrm>
          <a:custGeom>
            <a:avLst/>
            <a:gdLst/>
            <a:ahLst/>
            <a:cxnLst/>
            <a:rect l="l" t="t" r="r" b="b"/>
            <a:pathLst>
              <a:path w="1173479" h="760729">
                <a:moveTo>
                  <a:pt x="1173479" y="0"/>
                </a:moveTo>
                <a:lnTo>
                  <a:pt x="0" y="760476"/>
                </a:lnTo>
              </a:path>
            </a:pathLst>
          </a:custGeom>
          <a:ln w="3175">
            <a:solidFill>
              <a:srgbClr val="000000"/>
            </a:solidFill>
          </a:ln>
        </p:spPr>
        <p:txBody>
          <a:bodyPr wrap="square" lIns="0" tIns="0" rIns="0" bIns="0" rtlCol="0"/>
          <a:lstStyle/>
          <a:p>
            <a:endParaRPr/>
          </a:p>
        </p:txBody>
      </p:sp>
      <p:sp>
        <p:nvSpPr>
          <p:cNvPr id="1194" name="object 1194"/>
          <p:cNvSpPr/>
          <p:nvPr/>
        </p:nvSpPr>
        <p:spPr>
          <a:xfrm>
            <a:off x="3981830" y="4258436"/>
            <a:ext cx="98297" cy="70865"/>
          </a:xfrm>
          <a:prstGeom prst="rect">
            <a:avLst/>
          </a:prstGeom>
          <a:blipFill>
            <a:blip r:embed="rId3" cstate="print"/>
            <a:stretch>
              <a:fillRect/>
            </a:stretch>
          </a:blipFill>
        </p:spPr>
        <p:txBody>
          <a:bodyPr wrap="square" lIns="0" tIns="0" rIns="0" bIns="0" rtlCol="0"/>
          <a:lstStyle/>
          <a:p>
            <a:endParaRPr/>
          </a:p>
        </p:txBody>
      </p:sp>
      <p:sp>
        <p:nvSpPr>
          <p:cNvPr id="1195" name="object 1195"/>
          <p:cNvSpPr/>
          <p:nvPr/>
        </p:nvSpPr>
        <p:spPr>
          <a:xfrm>
            <a:off x="3981830" y="2671191"/>
            <a:ext cx="94487" cy="76961"/>
          </a:xfrm>
          <a:prstGeom prst="rect">
            <a:avLst/>
          </a:prstGeom>
          <a:blipFill>
            <a:blip r:embed="rId4" cstate="print"/>
            <a:stretch>
              <a:fillRect/>
            </a:stretch>
          </a:blipFill>
        </p:spPr>
        <p:txBody>
          <a:bodyPr wrap="square" lIns="0" tIns="0" rIns="0" bIns="0" rtlCol="0"/>
          <a:lstStyle/>
          <a:p>
            <a:endParaRPr/>
          </a:p>
        </p:txBody>
      </p:sp>
      <p:sp>
        <p:nvSpPr>
          <p:cNvPr id="1196" name="object 1196"/>
          <p:cNvSpPr/>
          <p:nvPr/>
        </p:nvSpPr>
        <p:spPr>
          <a:xfrm>
            <a:off x="4462271" y="5742432"/>
            <a:ext cx="704215" cy="0"/>
          </a:xfrm>
          <a:custGeom>
            <a:avLst/>
            <a:gdLst/>
            <a:ahLst/>
            <a:cxnLst/>
            <a:rect l="l" t="t" r="r" b="b"/>
            <a:pathLst>
              <a:path w="704214">
                <a:moveTo>
                  <a:pt x="0" y="0"/>
                </a:moveTo>
                <a:lnTo>
                  <a:pt x="704088" y="0"/>
                </a:lnTo>
              </a:path>
            </a:pathLst>
          </a:custGeom>
          <a:ln w="3175">
            <a:solidFill>
              <a:srgbClr val="000000"/>
            </a:solidFill>
          </a:ln>
        </p:spPr>
        <p:txBody>
          <a:bodyPr wrap="square" lIns="0" tIns="0" rIns="0" bIns="0" rtlCol="0"/>
          <a:lstStyle/>
          <a:p>
            <a:endParaRPr/>
          </a:p>
        </p:txBody>
      </p:sp>
      <p:sp>
        <p:nvSpPr>
          <p:cNvPr id="1197" name="object 1197"/>
          <p:cNvSpPr/>
          <p:nvPr/>
        </p:nvSpPr>
        <p:spPr>
          <a:xfrm>
            <a:off x="4462271" y="5742432"/>
            <a:ext cx="10795" cy="10160"/>
          </a:xfrm>
          <a:custGeom>
            <a:avLst/>
            <a:gdLst/>
            <a:ahLst/>
            <a:cxnLst/>
            <a:rect l="l" t="t" r="r" b="b"/>
            <a:pathLst>
              <a:path w="10795" h="10160">
                <a:moveTo>
                  <a:pt x="0" y="9905"/>
                </a:moveTo>
                <a:lnTo>
                  <a:pt x="10667" y="0"/>
                </a:lnTo>
              </a:path>
            </a:pathLst>
          </a:custGeom>
          <a:ln w="3175">
            <a:solidFill>
              <a:srgbClr val="000000"/>
            </a:solidFill>
          </a:ln>
        </p:spPr>
        <p:txBody>
          <a:bodyPr wrap="square" lIns="0" tIns="0" rIns="0" bIns="0" rtlCol="0"/>
          <a:lstStyle/>
          <a:p>
            <a:endParaRPr/>
          </a:p>
        </p:txBody>
      </p:sp>
      <p:sp>
        <p:nvSpPr>
          <p:cNvPr id="1198" name="object 1198"/>
          <p:cNvSpPr/>
          <p:nvPr/>
        </p:nvSpPr>
        <p:spPr>
          <a:xfrm>
            <a:off x="4462271" y="5742432"/>
            <a:ext cx="28575" cy="27940"/>
          </a:xfrm>
          <a:custGeom>
            <a:avLst/>
            <a:gdLst/>
            <a:ahLst/>
            <a:cxnLst/>
            <a:rect l="l" t="t" r="r" b="b"/>
            <a:pathLst>
              <a:path w="28575" h="27939">
                <a:moveTo>
                  <a:pt x="0" y="27431"/>
                </a:moveTo>
                <a:lnTo>
                  <a:pt x="28193" y="0"/>
                </a:lnTo>
              </a:path>
            </a:pathLst>
          </a:custGeom>
          <a:ln w="3175">
            <a:solidFill>
              <a:srgbClr val="000000"/>
            </a:solidFill>
          </a:ln>
        </p:spPr>
        <p:txBody>
          <a:bodyPr wrap="square" lIns="0" tIns="0" rIns="0" bIns="0" rtlCol="0"/>
          <a:lstStyle/>
          <a:p>
            <a:endParaRPr/>
          </a:p>
        </p:txBody>
      </p:sp>
      <p:sp>
        <p:nvSpPr>
          <p:cNvPr id="1199" name="object 1199"/>
          <p:cNvSpPr/>
          <p:nvPr/>
        </p:nvSpPr>
        <p:spPr>
          <a:xfrm>
            <a:off x="4462271" y="5742432"/>
            <a:ext cx="45085" cy="45085"/>
          </a:xfrm>
          <a:custGeom>
            <a:avLst/>
            <a:gdLst/>
            <a:ahLst/>
            <a:cxnLst/>
            <a:rect l="l" t="t" r="r" b="b"/>
            <a:pathLst>
              <a:path w="45085" h="45085">
                <a:moveTo>
                  <a:pt x="0" y="44957"/>
                </a:moveTo>
                <a:lnTo>
                  <a:pt x="44957" y="0"/>
                </a:lnTo>
              </a:path>
            </a:pathLst>
          </a:custGeom>
          <a:ln w="3175">
            <a:solidFill>
              <a:srgbClr val="000000"/>
            </a:solidFill>
          </a:ln>
        </p:spPr>
        <p:txBody>
          <a:bodyPr wrap="square" lIns="0" tIns="0" rIns="0" bIns="0" rtlCol="0"/>
          <a:lstStyle/>
          <a:p>
            <a:endParaRPr/>
          </a:p>
        </p:txBody>
      </p:sp>
      <p:sp>
        <p:nvSpPr>
          <p:cNvPr id="1200" name="object 1200"/>
          <p:cNvSpPr/>
          <p:nvPr/>
        </p:nvSpPr>
        <p:spPr>
          <a:xfrm>
            <a:off x="4462271" y="5742432"/>
            <a:ext cx="62865" cy="62865"/>
          </a:xfrm>
          <a:custGeom>
            <a:avLst/>
            <a:gdLst/>
            <a:ahLst/>
            <a:cxnLst/>
            <a:rect l="l" t="t" r="r" b="b"/>
            <a:pathLst>
              <a:path w="62864" h="62864">
                <a:moveTo>
                  <a:pt x="0" y="62483"/>
                </a:moveTo>
                <a:lnTo>
                  <a:pt x="62483" y="0"/>
                </a:lnTo>
              </a:path>
            </a:pathLst>
          </a:custGeom>
          <a:ln w="3175">
            <a:solidFill>
              <a:srgbClr val="000000"/>
            </a:solidFill>
          </a:ln>
        </p:spPr>
        <p:txBody>
          <a:bodyPr wrap="square" lIns="0" tIns="0" rIns="0" bIns="0" rtlCol="0"/>
          <a:lstStyle/>
          <a:p>
            <a:endParaRPr/>
          </a:p>
        </p:txBody>
      </p:sp>
      <p:sp>
        <p:nvSpPr>
          <p:cNvPr id="1201" name="object 1201"/>
          <p:cNvSpPr/>
          <p:nvPr/>
        </p:nvSpPr>
        <p:spPr>
          <a:xfrm>
            <a:off x="4462271" y="5742432"/>
            <a:ext cx="81280" cy="80010"/>
          </a:xfrm>
          <a:custGeom>
            <a:avLst/>
            <a:gdLst/>
            <a:ahLst/>
            <a:cxnLst/>
            <a:rect l="l" t="t" r="r" b="b"/>
            <a:pathLst>
              <a:path w="81279" h="80010">
                <a:moveTo>
                  <a:pt x="0" y="80009"/>
                </a:moveTo>
                <a:lnTo>
                  <a:pt x="80772" y="0"/>
                </a:lnTo>
              </a:path>
            </a:pathLst>
          </a:custGeom>
          <a:ln w="3175">
            <a:solidFill>
              <a:srgbClr val="000000"/>
            </a:solidFill>
          </a:ln>
        </p:spPr>
        <p:txBody>
          <a:bodyPr wrap="square" lIns="0" tIns="0" rIns="0" bIns="0" rtlCol="0"/>
          <a:lstStyle/>
          <a:p>
            <a:endParaRPr/>
          </a:p>
        </p:txBody>
      </p:sp>
      <p:sp>
        <p:nvSpPr>
          <p:cNvPr id="1202" name="object 1202"/>
          <p:cNvSpPr/>
          <p:nvPr/>
        </p:nvSpPr>
        <p:spPr>
          <a:xfrm>
            <a:off x="4462271" y="5742432"/>
            <a:ext cx="97790" cy="97790"/>
          </a:xfrm>
          <a:custGeom>
            <a:avLst/>
            <a:gdLst/>
            <a:ahLst/>
            <a:cxnLst/>
            <a:rect l="l" t="t" r="r" b="b"/>
            <a:pathLst>
              <a:path w="97789" h="97789">
                <a:moveTo>
                  <a:pt x="0" y="97535"/>
                </a:moveTo>
                <a:lnTo>
                  <a:pt x="97536" y="0"/>
                </a:lnTo>
              </a:path>
            </a:pathLst>
          </a:custGeom>
          <a:ln w="3175">
            <a:solidFill>
              <a:srgbClr val="000000"/>
            </a:solidFill>
          </a:ln>
        </p:spPr>
        <p:txBody>
          <a:bodyPr wrap="square" lIns="0" tIns="0" rIns="0" bIns="0" rtlCol="0"/>
          <a:lstStyle/>
          <a:p>
            <a:endParaRPr/>
          </a:p>
        </p:txBody>
      </p:sp>
      <p:sp>
        <p:nvSpPr>
          <p:cNvPr id="1203" name="object 1203"/>
          <p:cNvSpPr/>
          <p:nvPr/>
        </p:nvSpPr>
        <p:spPr>
          <a:xfrm>
            <a:off x="4462271" y="5742432"/>
            <a:ext cx="115570" cy="115570"/>
          </a:xfrm>
          <a:custGeom>
            <a:avLst/>
            <a:gdLst/>
            <a:ahLst/>
            <a:cxnLst/>
            <a:rect l="l" t="t" r="r" b="b"/>
            <a:pathLst>
              <a:path w="115570" h="115570">
                <a:moveTo>
                  <a:pt x="0" y="115062"/>
                </a:moveTo>
                <a:lnTo>
                  <a:pt x="115062" y="0"/>
                </a:lnTo>
              </a:path>
            </a:pathLst>
          </a:custGeom>
          <a:ln w="3175">
            <a:solidFill>
              <a:srgbClr val="000000"/>
            </a:solidFill>
          </a:ln>
        </p:spPr>
        <p:txBody>
          <a:bodyPr wrap="square" lIns="0" tIns="0" rIns="0" bIns="0" rtlCol="0"/>
          <a:lstStyle/>
          <a:p>
            <a:endParaRPr/>
          </a:p>
        </p:txBody>
      </p:sp>
      <p:sp>
        <p:nvSpPr>
          <p:cNvPr id="1204" name="object 1204"/>
          <p:cNvSpPr/>
          <p:nvPr/>
        </p:nvSpPr>
        <p:spPr>
          <a:xfrm>
            <a:off x="4479797" y="5742432"/>
            <a:ext cx="115570" cy="116205"/>
          </a:xfrm>
          <a:custGeom>
            <a:avLst/>
            <a:gdLst/>
            <a:ahLst/>
            <a:cxnLst/>
            <a:rect l="l" t="t" r="r" b="b"/>
            <a:pathLst>
              <a:path w="115570" h="116204">
                <a:moveTo>
                  <a:pt x="0" y="115823"/>
                </a:moveTo>
                <a:lnTo>
                  <a:pt x="115062" y="0"/>
                </a:lnTo>
              </a:path>
            </a:pathLst>
          </a:custGeom>
          <a:ln w="3175">
            <a:solidFill>
              <a:srgbClr val="000000"/>
            </a:solidFill>
          </a:ln>
        </p:spPr>
        <p:txBody>
          <a:bodyPr wrap="square" lIns="0" tIns="0" rIns="0" bIns="0" rtlCol="0"/>
          <a:lstStyle/>
          <a:p>
            <a:endParaRPr/>
          </a:p>
        </p:txBody>
      </p:sp>
      <p:sp>
        <p:nvSpPr>
          <p:cNvPr id="1205" name="object 1205"/>
          <p:cNvSpPr/>
          <p:nvPr/>
        </p:nvSpPr>
        <p:spPr>
          <a:xfrm>
            <a:off x="4497323" y="5742432"/>
            <a:ext cx="115570" cy="116205"/>
          </a:xfrm>
          <a:custGeom>
            <a:avLst/>
            <a:gdLst/>
            <a:ahLst/>
            <a:cxnLst/>
            <a:rect l="l" t="t" r="r" b="b"/>
            <a:pathLst>
              <a:path w="115570" h="116204">
                <a:moveTo>
                  <a:pt x="0" y="115823"/>
                </a:moveTo>
                <a:lnTo>
                  <a:pt x="115062" y="0"/>
                </a:lnTo>
              </a:path>
            </a:pathLst>
          </a:custGeom>
          <a:ln w="3175">
            <a:solidFill>
              <a:srgbClr val="000000"/>
            </a:solidFill>
          </a:ln>
        </p:spPr>
        <p:txBody>
          <a:bodyPr wrap="square" lIns="0" tIns="0" rIns="0" bIns="0" rtlCol="0"/>
          <a:lstStyle/>
          <a:p>
            <a:endParaRPr/>
          </a:p>
        </p:txBody>
      </p:sp>
      <p:sp>
        <p:nvSpPr>
          <p:cNvPr id="1206" name="object 1206"/>
          <p:cNvSpPr/>
          <p:nvPr/>
        </p:nvSpPr>
        <p:spPr>
          <a:xfrm>
            <a:off x="4514088"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07" name="object 1207"/>
          <p:cNvSpPr/>
          <p:nvPr/>
        </p:nvSpPr>
        <p:spPr>
          <a:xfrm>
            <a:off x="4532376" y="5742432"/>
            <a:ext cx="115570" cy="116205"/>
          </a:xfrm>
          <a:custGeom>
            <a:avLst/>
            <a:gdLst/>
            <a:ahLst/>
            <a:cxnLst/>
            <a:rect l="l" t="t" r="r" b="b"/>
            <a:pathLst>
              <a:path w="115570" h="116204">
                <a:moveTo>
                  <a:pt x="0" y="115823"/>
                </a:moveTo>
                <a:lnTo>
                  <a:pt x="115062" y="0"/>
                </a:lnTo>
              </a:path>
            </a:pathLst>
          </a:custGeom>
          <a:ln w="3175">
            <a:solidFill>
              <a:srgbClr val="000000"/>
            </a:solidFill>
          </a:ln>
        </p:spPr>
        <p:txBody>
          <a:bodyPr wrap="square" lIns="0" tIns="0" rIns="0" bIns="0" rtlCol="0"/>
          <a:lstStyle/>
          <a:p>
            <a:endParaRPr/>
          </a:p>
        </p:txBody>
      </p:sp>
      <p:sp>
        <p:nvSpPr>
          <p:cNvPr id="1208" name="object 1208"/>
          <p:cNvSpPr/>
          <p:nvPr/>
        </p:nvSpPr>
        <p:spPr>
          <a:xfrm>
            <a:off x="4549902" y="5742432"/>
            <a:ext cx="115570" cy="116205"/>
          </a:xfrm>
          <a:custGeom>
            <a:avLst/>
            <a:gdLst/>
            <a:ahLst/>
            <a:cxnLst/>
            <a:rect l="l" t="t" r="r" b="b"/>
            <a:pathLst>
              <a:path w="115570" h="116204">
                <a:moveTo>
                  <a:pt x="0" y="115823"/>
                </a:moveTo>
                <a:lnTo>
                  <a:pt x="115062" y="0"/>
                </a:lnTo>
              </a:path>
            </a:pathLst>
          </a:custGeom>
          <a:ln w="3175">
            <a:solidFill>
              <a:srgbClr val="000000"/>
            </a:solidFill>
          </a:ln>
        </p:spPr>
        <p:txBody>
          <a:bodyPr wrap="square" lIns="0" tIns="0" rIns="0" bIns="0" rtlCol="0"/>
          <a:lstStyle/>
          <a:p>
            <a:endParaRPr/>
          </a:p>
        </p:txBody>
      </p:sp>
      <p:sp>
        <p:nvSpPr>
          <p:cNvPr id="1209" name="object 1209"/>
          <p:cNvSpPr/>
          <p:nvPr/>
        </p:nvSpPr>
        <p:spPr>
          <a:xfrm>
            <a:off x="4566665"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10" name="object 1210"/>
          <p:cNvSpPr/>
          <p:nvPr/>
        </p:nvSpPr>
        <p:spPr>
          <a:xfrm>
            <a:off x="4584191"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11" name="object 1211"/>
          <p:cNvSpPr/>
          <p:nvPr/>
        </p:nvSpPr>
        <p:spPr>
          <a:xfrm>
            <a:off x="4602479" y="5742432"/>
            <a:ext cx="115570" cy="116205"/>
          </a:xfrm>
          <a:custGeom>
            <a:avLst/>
            <a:gdLst/>
            <a:ahLst/>
            <a:cxnLst/>
            <a:rect l="l" t="t" r="r" b="b"/>
            <a:pathLst>
              <a:path w="115570" h="116204">
                <a:moveTo>
                  <a:pt x="0" y="115823"/>
                </a:moveTo>
                <a:lnTo>
                  <a:pt x="115062" y="0"/>
                </a:lnTo>
              </a:path>
            </a:pathLst>
          </a:custGeom>
          <a:ln w="3175">
            <a:solidFill>
              <a:srgbClr val="000000"/>
            </a:solidFill>
          </a:ln>
        </p:spPr>
        <p:txBody>
          <a:bodyPr wrap="square" lIns="0" tIns="0" rIns="0" bIns="0" rtlCol="0"/>
          <a:lstStyle/>
          <a:p>
            <a:endParaRPr/>
          </a:p>
        </p:txBody>
      </p:sp>
      <p:sp>
        <p:nvSpPr>
          <p:cNvPr id="1212" name="object 1212"/>
          <p:cNvSpPr/>
          <p:nvPr/>
        </p:nvSpPr>
        <p:spPr>
          <a:xfrm>
            <a:off x="4620005" y="5742432"/>
            <a:ext cx="115570" cy="116205"/>
          </a:xfrm>
          <a:custGeom>
            <a:avLst/>
            <a:gdLst/>
            <a:ahLst/>
            <a:cxnLst/>
            <a:rect l="l" t="t" r="r" b="b"/>
            <a:pathLst>
              <a:path w="115570" h="116204">
                <a:moveTo>
                  <a:pt x="0" y="115823"/>
                </a:moveTo>
                <a:lnTo>
                  <a:pt x="115062" y="0"/>
                </a:lnTo>
              </a:path>
            </a:pathLst>
          </a:custGeom>
          <a:ln w="3175">
            <a:solidFill>
              <a:srgbClr val="000000"/>
            </a:solidFill>
          </a:ln>
        </p:spPr>
        <p:txBody>
          <a:bodyPr wrap="square" lIns="0" tIns="0" rIns="0" bIns="0" rtlCol="0"/>
          <a:lstStyle/>
          <a:p>
            <a:endParaRPr/>
          </a:p>
        </p:txBody>
      </p:sp>
      <p:sp>
        <p:nvSpPr>
          <p:cNvPr id="1213" name="object 1213"/>
          <p:cNvSpPr/>
          <p:nvPr/>
        </p:nvSpPr>
        <p:spPr>
          <a:xfrm>
            <a:off x="4636770"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14" name="object 1214"/>
          <p:cNvSpPr/>
          <p:nvPr/>
        </p:nvSpPr>
        <p:spPr>
          <a:xfrm>
            <a:off x="4654296"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15" name="object 1215"/>
          <p:cNvSpPr/>
          <p:nvPr/>
        </p:nvSpPr>
        <p:spPr>
          <a:xfrm>
            <a:off x="4672584" y="5742432"/>
            <a:ext cx="115570" cy="116205"/>
          </a:xfrm>
          <a:custGeom>
            <a:avLst/>
            <a:gdLst/>
            <a:ahLst/>
            <a:cxnLst/>
            <a:rect l="l" t="t" r="r" b="b"/>
            <a:pathLst>
              <a:path w="115570" h="116204">
                <a:moveTo>
                  <a:pt x="0" y="115823"/>
                </a:moveTo>
                <a:lnTo>
                  <a:pt x="115062" y="0"/>
                </a:lnTo>
              </a:path>
            </a:pathLst>
          </a:custGeom>
          <a:ln w="3175">
            <a:solidFill>
              <a:srgbClr val="000000"/>
            </a:solidFill>
          </a:ln>
        </p:spPr>
        <p:txBody>
          <a:bodyPr wrap="square" lIns="0" tIns="0" rIns="0" bIns="0" rtlCol="0"/>
          <a:lstStyle/>
          <a:p>
            <a:endParaRPr/>
          </a:p>
        </p:txBody>
      </p:sp>
      <p:sp>
        <p:nvSpPr>
          <p:cNvPr id="1216" name="object 1216"/>
          <p:cNvSpPr/>
          <p:nvPr/>
        </p:nvSpPr>
        <p:spPr>
          <a:xfrm>
            <a:off x="4689347"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17" name="object 1217"/>
          <p:cNvSpPr/>
          <p:nvPr/>
        </p:nvSpPr>
        <p:spPr>
          <a:xfrm>
            <a:off x="4706873"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18" name="object 1218"/>
          <p:cNvSpPr/>
          <p:nvPr/>
        </p:nvSpPr>
        <p:spPr>
          <a:xfrm>
            <a:off x="4724400"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19" name="object 1219"/>
          <p:cNvSpPr/>
          <p:nvPr/>
        </p:nvSpPr>
        <p:spPr>
          <a:xfrm>
            <a:off x="4741926"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0" name="object 1220"/>
          <p:cNvSpPr/>
          <p:nvPr/>
        </p:nvSpPr>
        <p:spPr>
          <a:xfrm>
            <a:off x="4759452"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1" name="object 1221"/>
          <p:cNvSpPr/>
          <p:nvPr/>
        </p:nvSpPr>
        <p:spPr>
          <a:xfrm>
            <a:off x="4776978"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2" name="object 1222"/>
          <p:cNvSpPr/>
          <p:nvPr/>
        </p:nvSpPr>
        <p:spPr>
          <a:xfrm>
            <a:off x="4794503"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3" name="object 1223"/>
          <p:cNvSpPr/>
          <p:nvPr/>
        </p:nvSpPr>
        <p:spPr>
          <a:xfrm>
            <a:off x="4812029"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4" name="object 1224"/>
          <p:cNvSpPr/>
          <p:nvPr/>
        </p:nvSpPr>
        <p:spPr>
          <a:xfrm>
            <a:off x="4829555"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5" name="object 1225"/>
          <p:cNvSpPr/>
          <p:nvPr/>
        </p:nvSpPr>
        <p:spPr>
          <a:xfrm>
            <a:off x="4847082" y="5742432"/>
            <a:ext cx="116205" cy="116205"/>
          </a:xfrm>
          <a:custGeom>
            <a:avLst/>
            <a:gdLst/>
            <a:ahLst/>
            <a:cxnLst/>
            <a:rect l="l" t="t" r="r" b="b"/>
            <a:pathLst>
              <a:path w="116204" h="116204">
                <a:moveTo>
                  <a:pt x="0" y="115823"/>
                </a:moveTo>
                <a:lnTo>
                  <a:pt x="115823" y="0"/>
                </a:lnTo>
              </a:path>
            </a:pathLst>
          </a:custGeom>
          <a:ln w="3175">
            <a:solidFill>
              <a:srgbClr val="000000"/>
            </a:solidFill>
          </a:ln>
        </p:spPr>
        <p:txBody>
          <a:bodyPr wrap="square" lIns="0" tIns="0" rIns="0" bIns="0" rtlCol="0"/>
          <a:lstStyle/>
          <a:p>
            <a:endParaRPr/>
          </a:p>
        </p:txBody>
      </p:sp>
      <p:sp>
        <p:nvSpPr>
          <p:cNvPr id="1226" name="object 1226"/>
          <p:cNvSpPr/>
          <p:nvPr/>
        </p:nvSpPr>
        <p:spPr>
          <a:xfrm>
            <a:off x="4864608"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7" name="object 1227"/>
          <p:cNvSpPr/>
          <p:nvPr/>
        </p:nvSpPr>
        <p:spPr>
          <a:xfrm>
            <a:off x="4882134"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8" name="object 1228"/>
          <p:cNvSpPr/>
          <p:nvPr/>
        </p:nvSpPr>
        <p:spPr>
          <a:xfrm>
            <a:off x="4899659"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29" name="object 1229"/>
          <p:cNvSpPr/>
          <p:nvPr/>
        </p:nvSpPr>
        <p:spPr>
          <a:xfrm>
            <a:off x="4917185"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0" name="object 1230"/>
          <p:cNvSpPr/>
          <p:nvPr/>
        </p:nvSpPr>
        <p:spPr>
          <a:xfrm>
            <a:off x="4934711"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1" name="object 1231"/>
          <p:cNvSpPr/>
          <p:nvPr/>
        </p:nvSpPr>
        <p:spPr>
          <a:xfrm>
            <a:off x="4952238"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2" name="object 1232"/>
          <p:cNvSpPr/>
          <p:nvPr/>
        </p:nvSpPr>
        <p:spPr>
          <a:xfrm>
            <a:off x="4969764"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3" name="object 1233"/>
          <p:cNvSpPr/>
          <p:nvPr/>
        </p:nvSpPr>
        <p:spPr>
          <a:xfrm>
            <a:off x="4987290"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4" name="object 1234"/>
          <p:cNvSpPr/>
          <p:nvPr/>
        </p:nvSpPr>
        <p:spPr>
          <a:xfrm>
            <a:off x="5004815"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5" name="object 1235"/>
          <p:cNvSpPr/>
          <p:nvPr/>
        </p:nvSpPr>
        <p:spPr>
          <a:xfrm>
            <a:off x="5022341"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6" name="object 1236"/>
          <p:cNvSpPr/>
          <p:nvPr/>
        </p:nvSpPr>
        <p:spPr>
          <a:xfrm>
            <a:off x="5039867" y="5742432"/>
            <a:ext cx="116205" cy="116205"/>
          </a:xfrm>
          <a:custGeom>
            <a:avLst/>
            <a:gdLst/>
            <a:ahLst/>
            <a:cxnLst/>
            <a:rect l="l" t="t" r="r" b="b"/>
            <a:pathLst>
              <a:path w="116204" h="116204">
                <a:moveTo>
                  <a:pt x="0" y="115823"/>
                </a:moveTo>
                <a:lnTo>
                  <a:pt x="115824" y="0"/>
                </a:lnTo>
              </a:path>
            </a:pathLst>
          </a:custGeom>
          <a:ln w="3175">
            <a:solidFill>
              <a:srgbClr val="000000"/>
            </a:solidFill>
          </a:ln>
        </p:spPr>
        <p:txBody>
          <a:bodyPr wrap="square" lIns="0" tIns="0" rIns="0" bIns="0" rtlCol="0"/>
          <a:lstStyle/>
          <a:p>
            <a:endParaRPr/>
          </a:p>
        </p:txBody>
      </p:sp>
      <p:sp>
        <p:nvSpPr>
          <p:cNvPr id="1237" name="object 1237"/>
          <p:cNvSpPr/>
          <p:nvPr/>
        </p:nvSpPr>
        <p:spPr>
          <a:xfrm>
            <a:off x="5057394" y="5749290"/>
            <a:ext cx="109220" cy="109220"/>
          </a:xfrm>
          <a:custGeom>
            <a:avLst/>
            <a:gdLst/>
            <a:ahLst/>
            <a:cxnLst/>
            <a:rect l="l" t="t" r="r" b="b"/>
            <a:pathLst>
              <a:path w="109220" h="109220">
                <a:moveTo>
                  <a:pt x="0" y="108965"/>
                </a:moveTo>
                <a:lnTo>
                  <a:pt x="108965" y="0"/>
                </a:lnTo>
              </a:path>
            </a:pathLst>
          </a:custGeom>
          <a:ln w="3175">
            <a:solidFill>
              <a:srgbClr val="000000"/>
            </a:solidFill>
          </a:ln>
        </p:spPr>
        <p:txBody>
          <a:bodyPr wrap="square" lIns="0" tIns="0" rIns="0" bIns="0" rtlCol="0"/>
          <a:lstStyle/>
          <a:p>
            <a:endParaRPr/>
          </a:p>
        </p:txBody>
      </p:sp>
      <p:sp>
        <p:nvSpPr>
          <p:cNvPr id="1238" name="object 1238"/>
          <p:cNvSpPr/>
          <p:nvPr/>
        </p:nvSpPr>
        <p:spPr>
          <a:xfrm>
            <a:off x="5074920" y="5766815"/>
            <a:ext cx="91440" cy="91440"/>
          </a:xfrm>
          <a:custGeom>
            <a:avLst/>
            <a:gdLst/>
            <a:ahLst/>
            <a:cxnLst/>
            <a:rect l="l" t="t" r="r" b="b"/>
            <a:pathLst>
              <a:path w="91439" h="91439">
                <a:moveTo>
                  <a:pt x="0" y="91439"/>
                </a:moveTo>
                <a:lnTo>
                  <a:pt x="91439" y="0"/>
                </a:lnTo>
              </a:path>
            </a:pathLst>
          </a:custGeom>
          <a:ln w="3175">
            <a:solidFill>
              <a:srgbClr val="000000"/>
            </a:solidFill>
          </a:ln>
        </p:spPr>
        <p:txBody>
          <a:bodyPr wrap="square" lIns="0" tIns="0" rIns="0" bIns="0" rtlCol="0"/>
          <a:lstStyle/>
          <a:p>
            <a:endParaRPr/>
          </a:p>
        </p:txBody>
      </p:sp>
      <p:sp>
        <p:nvSpPr>
          <p:cNvPr id="1239" name="object 1239"/>
          <p:cNvSpPr/>
          <p:nvPr/>
        </p:nvSpPr>
        <p:spPr>
          <a:xfrm>
            <a:off x="5092446" y="5784341"/>
            <a:ext cx="74295" cy="74295"/>
          </a:xfrm>
          <a:custGeom>
            <a:avLst/>
            <a:gdLst/>
            <a:ahLst/>
            <a:cxnLst/>
            <a:rect l="l" t="t" r="r" b="b"/>
            <a:pathLst>
              <a:path w="74295" h="74295">
                <a:moveTo>
                  <a:pt x="0" y="73913"/>
                </a:moveTo>
                <a:lnTo>
                  <a:pt x="73913" y="0"/>
                </a:lnTo>
              </a:path>
            </a:pathLst>
          </a:custGeom>
          <a:ln w="3175">
            <a:solidFill>
              <a:srgbClr val="000000"/>
            </a:solidFill>
          </a:ln>
        </p:spPr>
        <p:txBody>
          <a:bodyPr wrap="square" lIns="0" tIns="0" rIns="0" bIns="0" rtlCol="0"/>
          <a:lstStyle/>
          <a:p>
            <a:endParaRPr/>
          </a:p>
        </p:txBody>
      </p:sp>
      <p:sp>
        <p:nvSpPr>
          <p:cNvPr id="1240" name="object 1240"/>
          <p:cNvSpPr/>
          <p:nvPr/>
        </p:nvSpPr>
        <p:spPr>
          <a:xfrm>
            <a:off x="5109971" y="5801867"/>
            <a:ext cx="56515" cy="56515"/>
          </a:xfrm>
          <a:custGeom>
            <a:avLst/>
            <a:gdLst/>
            <a:ahLst/>
            <a:cxnLst/>
            <a:rect l="l" t="t" r="r" b="b"/>
            <a:pathLst>
              <a:path w="56514" h="56514">
                <a:moveTo>
                  <a:pt x="0" y="56387"/>
                </a:moveTo>
                <a:lnTo>
                  <a:pt x="56387" y="0"/>
                </a:lnTo>
              </a:path>
            </a:pathLst>
          </a:custGeom>
          <a:ln w="3175">
            <a:solidFill>
              <a:srgbClr val="000000"/>
            </a:solidFill>
          </a:ln>
        </p:spPr>
        <p:txBody>
          <a:bodyPr wrap="square" lIns="0" tIns="0" rIns="0" bIns="0" rtlCol="0"/>
          <a:lstStyle/>
          <a:p>
            <a:endParaRPr/>
          </a:p>
        </p:txBody>
      </p:sp>
      <p:sp>
        <p:nvSpPr>
          <p:cNvPr id="1241" name="object 1241"/>
          <p:cNvSpPr/>
          <p:nvPr/>
        </p:nvSpPr>
        <p:spPr>
          <a:xfrm>
            <a:off x="5127497" y="5819394"/>
            <a:ext cx="39370" cy="39370"/>
          </a:xfrm>
          <a:custGeom>
            <a:avLst/>
            <a:gdLst/>
            <a:ahLst/>
            <a:cxnLst/>
            <a:rect l="l" t="t" r="r" b="b"/>
            <a:pathLst>
              <a:path w="39370" h="39370">
                <a:moveTo>
                  <a:pt x="0" y="38861"/>
                </a:moveTo>
                <a:lnTo>
                  <a:pt x="38862" y="0"/>
                </a:lnTo>
              </a:path>
            </a:pathLst>
          </a:custGeom>
          <a:ln w="3175">
            <a:solidFill>
              <a:srgbClr val="000000"/>
            </a:solidFill>
          </a:ln>
        </p:spPr>
        <p:txBody>
          <a:bodyPr wrap="square" lIns="0" tIns="0" rIns="0" bIns="0" rtlCol="0"/>
          <a:lstStyle/>
          <a:p>
            <a:endParaRPr/>
          </a:p>
        </p:txBody>
      </p:sp>
      <p:sp>
        <p:nvSpPr>
          <p:cNvPr id="1242" name="object 1242"/>
          <p:cNvSpPr/>
          <p:nvPr/>
        </p:nvSpPr>
        <p:spPr>
          <a:xfrm>
            <a:off x="5145023" y="5836920"/>
            <a:ext cx="21590" cy="21590"/>
          </a:xfrm>
          <a:custGeom>
            <a:avLst/>
            <a:gdLst/>
            <a:ahLst/>
            <a:cxnLst/>
            <a:rect l="l" t="t" r="r" b="b"/>
            <a:pathLst>
              <a:path w="21589" h="21589">
                <a:moveTo>
                  <a:pt x="0" y="21335"/>
                </a:moveTo>
                <a:lnTo>
                  <a:pt x="21336" y="0"/>
                </a:lnTo>
              </a:path>
            </a:pathLst>
          </a:custGeom>
          <a:ln w="3175">
            <a:solidFill>
              <a:srgbClr val="000000"/>
            </a:solidFill>
          </a:ln>
        </p:spPr>
        <p:txBody>
          <a:bodyPr wrap="square" lIns="0" tIns="0" rIns="0" bIns="0" rtlCol="0"/>
          <a:lstStyle/>
          <a:p>
            <a:endParaRPr/>
          </a:p>
        </p:txBody>
      </p:sp>
      <p:sp>
        <p:nvSpPr>
          <p:cNvPr id="1243" name="object 1243"/>
          <p:cNvSpPr/>
          <p:nvPr/>
        </p:nvSpPr>
        <p:spPr>
          <a:xfrm>
            <a:off x="5162550" y="5854446"/>
            <a:ext cx="3810" cy="3810"/>
          </a:xfrm>
          <a:custGeom>
            <a:avLst/>
            <a:gdLst/>
            <a:ahLst/>
            <a:cxnLst/>
            <a:rect l="l" t="t" r="r" b="b"/>
            <a:pathLst>
              <a:path w="3810" h="3810">
                <a:moveTo>
                  <a:pt x="0" y="3809"/>
                </a:moveTo>
                <a:lnTo>
                  <a:pt x="3810" y="0"/>
                </a:lnTo>
              </a:path>
            </a:pathLst>
          </a:custGeom>
          <a:ln w="3175">
            <a:solidFill>
              <a:srgbClr val="000000"/>
            </a:solidFill>
          </a:ln>
        </p:spPr>
        <p:txBody>
          <a:bodyPr wrap="square" lIns="0" tIns="0" rIns="0" bIns="0" rtlCol="0"/>
          <a:lstStyle/>
          <a:p>
            <a:endParaRPr/>
          </a:p>
        </p:txBody>
      </p:sp>
      <p:sp>
        <p:nvSpPr>
          <p:cNvPr id="1244" name="object 1244"/>
          <p:cNvSpPr/>
          <p:nvPr/>
        </p:nvSpPr>
        <p:spPr>
          <a:xfrm>
            <a:off x="4661153" y="5417820"/>
            <a:ext cx="494665" cy="321310"/>
          </a:xfrm>
          <a:custGeom>
            <a:avLst/>
            <a:gdLst/>
            <a:ahLst/>
            <a:cxnLst/>
            <a:rect l="l" t="t" r="r" b="b"/>
            <a:pathLst>
              <a:path w="494664" h="321310">
                <a:moveTo>
                  <a:pt x="494538" y="0"/>
                </a:moveTo>
                <a:lnTo>
                  <a:pt x="0" y="320801"/>
                </a:lnTo>
              </a:path>
            </a:pathLst>
          </a:custGeom>
          <a:ln w="3175">
            <a:solidFill>
              <a:srgbClr val="000000"/>
            </a:solidFill>
          </a:ln>
        </p:spPr>
        <p:txBody>
          <a:bodyPr wrap="square" lIns="0" tIns="0" rIns="0" bIns="0" rtlCol="0"/>
          <a:lstStyle/>
          <a:p>
            <a:endParaRPr/>
          </a:p>
        </p:txBody>
      </p:sp>
      <p:sp>
        <p:nvSpPr>
          <p:cNvPr id="1245" name="object 1245"/>
          <p:cNvSpPr/>
          <p:nvPr/>
        </p:nvSpPr>
        <p:spPr>
          <a:xfrm>
            <a:off x="4660772" y="5668136"/>
            <a:ext cx="97535" cy="70865"/>
          </a:xfrm>
          <a:prstGeom prst="rect">
            <a:avLst/>
          </a:prstGeom>
          <a:blipFill>
            <a:blip r:embed="rId5" cstate="print"/>
            <a:stretch>
              <a:fillRect/>
            </a:stretch>
          </a:blipFill>
        </p:spPr>
        <p:txBody>
          <a:bodyPr wrap="square" lIns="0" tIns="0" rIns="0" bIns="0" rtlCol="0"/>
          <a:lstStyle/>
          <a:p>
            <a:endParaRPr/>
          </a:p>
        </p:txBody>
      </p:sp>
      <p:sp>
        <p:nvSpPr>
          <p:cNvPr id="1246" name="object 1246"/>
          <p:cNvSpPr/>
          <p:nvPr/>
        </p:nvSpPr>
        <p:spPr>
          <a:xfrm>
            <a:off x="2034539" y="4715255"/>
            <a:ext cx="49530" cy="0"/>
          </a:xfrm>
          <a:custGeom>
            <a:avLst/>
            <a:gdLst/>
            <a:ahLst/>
            <a:cxnLst/>
            <a:rect l="l" t="t" r="r" b="b"/>
            <a:pathLst>
              <a:path w="49530">
                <a:moveTo>
                  <a:pt x="0" y="0"/>
                </a:moveTo>
                <a:lnTo>
                  <a:pt x="49530" y="0"/>
                </a:lnTo>
              </a:path>
            </a:pathLst>
          </a:custGeom>
          <a:ln w="3175">
            <a:solidFill>
              <a:srgbClr val="000000"/>
            </a:solidFill>
          </a:ln>
        </p:spPr>
        <p:txBody>
          <a:bodyPr wrap="square" lIns="0" tIns="0" rIns="0" bIns="0" rtlCol="0"/>
          <a:lstStyle/>
          <a:p>
            <a:endParaRPr/>
          </a:p>
        </p:txBody>
      </p:sp>
      <p:sp>
        <p:nvSpPr>
          <p:cNvPr id="1247" name="object 1247"/>
          <p:cNvSpPr/>
          <p:nvPr/>
        </p:nvSpPr>
        <p:spPr>
          <a:xfrm>
            <a:off x="2102357"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48" name="object 1248"/>
          <p:cNvSpPr/>
          <p:nvPr/>
        </p:nvSpPr>
        <p:spPr>
          <a:xfrm>
            <a:off x="2189988"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49" name="object 1249"/>
          <p:cNvSpPr/>
          <p:nvPr/>
        </p:nvSpPr>
        <p:spPr>
          <a:xfrm>
            <a:off x="2277617"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50" name="object 1250"/>
          <p:cNvSpPr/>
          <p:nvPr/>
        </p:nvSpPr>
        <p:spPr>
          <a:xfrm>
            <a:off x="2365248" y="4715255"/>
            <a:ext cx="70485" cy="0"/>
          </a:xfrm>
          <a:custGeom>
            <a:avLst/>
            <a:gdLst/>
            <a:ahLst/>
            <a:cxnLst/>
            <a:rect l="l" t="t" r="r" b="b"/>
            <a:pathLst>
              <a:path w="70485">
                <a:moveTo>
                  <a:pt x="0" y="0"/>
                </a:moveTo>
                <a:lnTo>
                  <a:pt x="70103" y="0"/>
                </a:lnTo>
              </a:path>
            </a:pathLst>
          </a:custGeom>
          <a:ln w="3175">
            <a:solidFill>
              <a:srgbClr val="000000"/>
            </a:solidFill>
          </a:ln>
        </p:spPr>
        <p:txBody>
          <a:bodyPr wrap="square" lIns="0" tIns="0" rIns="0" bIns="0" rtlCol="0"/>
          <a:lstStyle/>
          <a:p>
            <a:endParaRPr/>
          </a:p>
        </p:txBody>
      </p:sp>
      <p:sp>
        <p:nvSpPr>
          <p:cNvPr id="1251" name="object 1251"/>
          <p:cNvSpPr/>
          <p:nvPr/>
        </p:nvSpPr>
        <p:spPr>
          <a:xfrm>
            <a:off x="2452877"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52" name="object 1252"/>
          <p:cNvSpPr/>
          <p:nvPr/>
        </p:nvSpPr>
        <p:spPr>
          <a:xfrm>
            <a:off x="2540507"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53" name="object 1253"/>
          <p:cNvSpPr/>
          <p:nvPr/>
        </p:nvSpPr>
        <p:spPr>
          <a:xfrm>
            <a:off x="2628900"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54" name="object 1254"/>
          <p:cNvSpPr/>
          <p:nvPr/>
        </p:nvSpPr>
        <p:spPr>
          <a:xfrm>
            <a:off x="2716529" y="4715255"/>
            <a:ext cx="70485" cy="0"/>
          </a:xfrm>
          <a:custGeom>
            <a:avLst/>
            <a:gdLst/>
            <a:ahLst/>
            <a:cxnLst/>
            <a:rect l="l" t="t" r="r" b="b"/>
            <a:pathLst>
              <a:path w="70485">
                <a:moveTo>
                  <a:pt x="0" y="0"/>
                </a:moveTo>
                <a:lnTo>
                  <a:pt x="70103" y="0"/>
                </a:lnTo>
              </a:path>
            </a:pathLst>
          </a:custGeom>
          <a:ln w="3175">
            <a:solidFill>
              <a:srgbClr val="000000"/>
            </a:solidFill>
          </a:ln>
        </p:spPr>
        <p:txBody>
          <a:bodyPr wrap="square" lIns="0" tIns="0" rIns="0" bIns="0" rtlCol="0"/>
          <a:lstStyle/>
          <a:p>
            <a:endParaRPr/>
          </a:p>
        </p:txBody>
      </p:sp>
      <p:sp>
        <p:nvSpPr>
          <p:cNvPr id="1255" name="object 1255"/>
          <p:cNvSpPr/>
          <p:nvPr/>
        </p:nvSpPr>
        <p:spPr>
          <a:xfrm>
            <a:off x="2804160" y="4715255"/>
            <a:ext cx="70485" cy="0"/>
          </a:xfrm>
          <a:custGeom>
            <a:avLst/>
            <a:gdLst/>
            <a:ahLst/>
            <a:cxnLst/>
            <a:rect l="l" t="t" r="r" b="b"/>
            <a:pathLst>
              <a:path w="70485">
                <a:moveTo>
                  <a:pt x="0" y="0"/>
                </a:moveTo>
                <a:lnTo>
                  <a:pt x="70103" y="0"/>
                </a:lnTo>
              </a:path>
            </a:pathLst>
          </a:custGeom>
          <a:ln w="3175">
            <a:solidFill>
              <a:srgbClr val="000000"/>
            </a:solidFill>
          </a:ln>
        </p:spPr>
        <p:txBody>
          <a:bodyPr wrap="square" lIns="0" tIns="0" rIns="0" bIns="0" rtlCol="0"/>
          <a:lstStyle/>
          <a:p>
            <a:endParaRPr/>
          </a:p>
        </p:txBody>
      </p:sp>
      <p:sp>
        <p:nvSpPr>
          <p:cNvPr id="1256" name="object 1256"/>
          <p:cNvSpPr/>
          <p:nvPr/>
        </p:nvSpPr>
        <p:spPr>
          <a:xfrm>
            <a:off x="2891789"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57" name="object 1257"/>
          <p:cNvSpPr/>
          <p:nvPr/>
        </p:nvSpPr>
        <p:spPr>
          <a:xfrm>
            <a:off x="2979420"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58" name="object 1258"/>
          <p:cNvSpPr/>
          <p:nvPr/>
        </p:nvSpPr>
        <p:spPr>
          <a:xfrm>
            <a:off x="3067050" y="4715255"/>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59" name="object 1259"/>
          <p:cNvSpPr/>
          <p:nvPr/>
        </p:nvSpPr>
        <p:spPr>
          <a:xfrm>
            <a:off x="3154679" y="4715255"/>
            <a:ext cx="50800" cy="0"/>
          </a:xfrm>
          <a:custGeom>
            <a:avLst/>
            <a:gdLst/>
            <a:ahLst/>
            <a:cxnLst/>
            <a:rect l="l" t="t" r="r" b="b"/>
            <a:pathLst>
              <a:path w="50800">
                <a:moveTo>
                  <a:pt x="0" y="0"/>
                </a:moveTo>
                <a:lnTo>
                  <a:pt x="50292" y="0"/>
                </a:lnTo>
              </a:path>
            </a:pathLst>
          </a:custGeom>
          <a:ln w="3175">
            <a:solidFill>
              <a:srgbClr val="000000"/>
            </a:solidFill>
          </a:ln>
        </p:spPr>
        <p:txBody>
          <a:bodyPr wrap="square" lIns="0" tIns="0" rIns="0" bIns="0" rtlCol="0"/>
          <a:lstStyle/>
          <a:p>
            <a:endParaRPr/>
          </a:p>
        </p:txBody>
      </p:sp>
      <p:sp>
        <p:nvSpPr>
          <p:cNvPr id="1260" name="object 1260"/>
          <p:cNvSpPr/>
          <p:nvPr/>
        </p:nvSpPr>
        <p:spPr>
          <a:xfrm>
            <a:off x="3204972" y="4715255"/>
            <a:ext cx="0" cy="64135"/>
          </a:xfrm>
          <a:custGeom>
            <a:avLst/>
            <a:gdLst/>
            <a:ahLst/>
            <a:cxnLst/>
            <a:rect l="l" t="t" r="r" b="b"/>
            <a:pathLst>
              <a:path h="64135">
                <a:moveTo>
                  <a:pt x="0" y="0"/>
                </a:moveTo>
                <a:lnTo>
                  <a:pt x="0" y="64008"/>
                </a:lnTo>
              </a:path>
            </a:pathLst>
          </a:custGeom>
          <a:ln w="3175">
            <a:solidFill>
              <a:srgbClr val="000000"/>
            </a:solidFill>
          </a:ln>
        </p:spPr>
        <p:txBody>
          <a:bodyPr wrap="square" lIns="0" tIns="0" rIns="0" bIns="0" rtlCol="0"/>
          <a:lstStyle/>
          <a:p>
            <a:endParaRPr/>
          </a:p>
        </p:txBody>
      </p:sp>
      <p:sp>
        <p:nvSpPr>
          <p:cNvPr id="1261" name="object 1261"/>
          <p:cNvSpPr/>
          <p:nvPr/>
        </p:nvSpPr>
        <p:spPr>
          <a:xfrm>
            <a:off x="3204972" y="4715255"/>
            <a:ext cx="0" cy="239395"/>
          </a:xfrm>
          <a:custGeom>
            <a:avLst/>
            <a:gdLst/>
            <a:ahLst/>
            <a:cxnLst/>
            <a:rect l="l" t="t" r="r" b="b"/>
            <a:pathLst>
              <a:path h="239395">
                <a:moveTo>
                  <a:pt x="0" y="0"/>
                </a:moveTo>
                <a:lnTo>
                  <a:pt x="0" y="239268"/>
                </a:lnTo>
              </a:path>
            </a:pathLst>
          </a:custGeom>
          <a:ln w="3175">
            <a:solidFill>
              <a:srgbClr val="000000"/>
            </a:solidFill>
          </a:ln>
        </p:spPr>
        <p:txBody>
          <a:bodyPr wrap="square" lIns="0" tIns="0" rIns="0" bIns="0" rtlCol="0"/>
          <a:lstStyle/>
          <a:p>
            <a:endParaRPr/>
          </a:p>
        </p:txBody>
      </p:sp>
      <p:sp>
        <p:nvSpPr>
          <p:cNvPr id="1262" name="object 1262"/>
          <p:cNvSpPr/>
          <p:nvPr/>
        </p:nvSpPr>
        <p:spPr>
          <a:xfrm>
            <a:off x="3204972" y="4972811"/>
            <a:ext cx="0" cy="70485"/>
          </a:xfrm>
          <a:custGeom>
            <a:avLst/>
            <a:gdLst/>
            <a:ahLst/>
            <a:cxnLst/>
            <a:rect l="l" t="t" r="r" b="b"/>
            <a:pathLst>
              <a:path h="70485">
                <a:moveTo>
                  <a:pt x="0" y="0"/>
                </a:moveTo>
                <a:lnTo>
                  <a:pt x="0" y="70103"/>
                </a:lnTo>
              </a:path>
            </a:pathLst>
          </a:custGeom>
          <a:ln w="3175">
            <a:solidFill>
              <a:srgbClr val="000000"/>
            </a:solidFill>
          </a:ln>
        </p:spPr>
        <p:txBody>
          <a:bodyPr wrap="square" lIns="0" tIns="0" rIns="0" bIns="0" rtlCol="0"/>
          <a:lstStyle/>
          <a:p>
            <a:endParaRPr/>
          </a:p>
        </p:txBody>
      </p:sp>
      <p:sp>
        <p:nvSpPr>
          <p:cNvPr id="1263" name="object 1263"/>
          <p:cNvSpPr/>
          <p:nvPr/>
        </p:nvSpPr>
        <p:spPr>
          <a:xfrm>
            <a:off x="3204972" y="5060441"/>
            <a:ext cx="0" cy="70485"/>
          </a:xfrm>
          <a:custGeom>
            <a:avLst/>
            <a:gdLst/>
            <a:ahLst/>
            <a:cxnLst/>
            <a:rect l="l" t="t" r="r" b="b"/>
            <a:pathLst>
              <a:path h="70485">
                <a:moveTo>
                  <a:pt x="0" y="0"/>
                </a:moveTo>
                <a:lnTo>
                  <a:pt x="0" y="70104"/>
                </a:lnTo>
              </a:path>
            </a:pathLst>
          </a:custGeom>
          <a:ln w="3175">
            <a:solidFill>
              <a:srgbClr val="000000"/>
            </a:solidFill>
          </a:ln>
        </p:spPr>
        <p:txBody>
          <a:bodyPr wrap="square" lIns="0" tIns="0" rIns="0" bIns="0" rtlCol="0"/>
          <a:lstStyle/>
          <a:p>
            <a:endParaRPr/>
          </a:p>
        </p:txBody>
      </p:sp>
      <p:sp>
        <p:nvSpPr>
          <p:cNvPr id="1264" name="object 1264"/>
          <p:cNvSpPr/>
          <p:nvPr/>
        </p:nvSpPr>
        <p:spPr>
          <a:xfrm>
            <a:off x="3204972" y="5148071"/>
            <a:ext cx="0" cy="70485"/>
          </a:xfrm>
          <a:custGeom>
            <a:avLst/>
            <a:gdLst/>
            <a:ahLst/>
            <a:cxnLst/>
            <a:rect l="l" t="t" r="r" b="b"/>
            <a:pathLst>
              <a:path h="70485">
                <a:moveTo>
                  <a:pt x="0" y="0"/>
                </a:moveTo>
                <a:lnTo>
                  <a:pt x="0" y="70103"/>
                </a:lnTo>
              </a:path>
            </a:pathLst>
          </a:custGeom>
          <a:ln w="3175">
            <a:solidFill>
              <a:srgbClr val="000000"/>
            </a:solidFill>
          </a:ln>
        </p:spPr>
        <p:txBody>
          <a:bodyPr wrap="square" lIns="0" tIns="0" rIns="0" bIns="0" rtlCol="0"/>
          <a:lstStyle/>
          <a:p>
            <a:endParaRPr/>
          </a:p>
        </p:txBody>
      </p:sp>
      <p:sp>
        <p:nvSpPr>
          <p:cNvPr id="1265" name="object 1265"/>
          <p:cNvSpPr/>
          <p:nvPr/>
        </p:nvSpPr>
        <p:spPr>
          <a:xfrm>
            <a:off x="3204972" y="4715255"/>
            <a:ext cx="0" cy="585470"/>
          </a:xfrm>
          <a:custGeom>
            <a:avLst/>
            <a:gdLst/>
            <a:ahLst/>
            <a:cxnLst/>
            <a:rect l="l" t="t" r="r" b="b"/>
            <a:pathLst>
              <a:path h="585470">
                <a:moveTo>
                  <a:pt x="0" y="0"/>
                </a:moveTo>
                <a:lnTo>
                  <a:pt x="0" y="585216"/>
                </a:lnTo>
              </a:path>
            </a:pathLst>
          </a:custGeom>
          <a:ln w="3175">
            <a:solidFill>
              <a:srgbClr val="000000"/>
            </a:solidFill>
          </a:ln>
        </p:spPr>
        <p:txBody>
          <a:bodyPr wrap="square" lIns="0" tIns="0" rIns="0" bIns="0" rtlCol="0"/>
          <a:lstStyle/>
          <a:p>
            <a:endParaRPr/>
          </a:p>
        </p:txBody>
      </p:sp>
      <p:sp>
        <p:nvSpPr>
          <p:cNvPr id="1266" name="object 1266"/>
          <p:cNvSpPr/>
          <p:nvPr/>
        </p:nvSpPr>
        <p:spPr>
          <a:xfrm>
            <a:off x="2034539" y="5300471"/>
            <a:ext cx="49530" cy="0"/>
          </a:xfrm>
          <a:custGeom>
            <a:avLst/>
            <a:gdLst/>
            <a:ahLst/>
            <a:cxnLst/>
            <a:rect l="l" t="t" r="r" b="b"/>
            <a:pathLst>
              <a:path w="49530">
                <a:moveTo>
                  <a:pt x="0" y="0"/>
                </a:moveTo>
                <a:lnTo>
                  <a:pt x="49530" y="0"/>
                </a:lnTo>
              </a:path>
            </a:pathLst>
          </a:custGeom>
          <a:ln w="3175">
            <a:solidFill>
              <a:srgbClr val="000000"/>
            </a:solidFill>
          </a:ln>
        </p:spPr>
        <p:txBody>
          <a:bodyPr wrap="square" lIns="0" tIns="0" rIns="0" bIns="0" rtlCol="0"/>
          <a:lstStyle/>
          <a:p>
            <a:endParaRPr/>
          </a:p>
        </p:txBody>
      </p:sp>
      <p:sp>
        <p:nvSpPr>
          <p:cNvPr id="1267" name="object 1267"/>
          <p:cNvSpPr/>
          <p:nvPr/>
        </p:nvSpPr>
        <p:spPr>
          <a:xfrm>
            <a:off x="2102357"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68" name="object 1268"/>
          <p:cNvSpPr/>
          <p:nvPr/>
        </p:nvSpPr>
        <p:spPr>
          <a:xfrm>
            <a:off x="2189988"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69" name="object 1269"/>
          <p:cNvSpPr/>
          <p:nvPr/>
        </p:nvSpPr>
        <p:spPr>
          <a:xfrm>
            <a:off x="2277617"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70" name="object 1270"/>
          <p:cNvSpPr/>
          <p:nvPr/>
        </p:nvSpPr>
        <p:spPr>
          <a:xfrm>
            <a:off x="2365248" y="5300471"/>
            <a:ext cx="70485" cy="0"/>
          </a:xfrm>
          <a:custGeom>
            <a:avLst/>
            <a:gdLst/>
            <a:ahLst/>
            <a:cxnLst/>
            <a:rect l="l" t="t" r="r" b="b"/>
            <a:pathLst>
              <a:path w="70485">
                <a:moveTo>
                  <a:pt x="0" y="0"/>
                </a:moveTo>
                <a:lnTo>
                  <a:pt x="70103" y="0"/>
                </a:lnTo>
              </a:path>
            </a:pathLst>
          </a:custGeom>
          <a:ln w="3175">
            <a:solidFill>
              <a:srgbClr val="000000"/>
            </a:solidFill>
          </a:ln>
        </p:spPr>
        <p:txBody>
          <a:bodyPr wrap="square" lIns="0" tIns="0" rIns="0" bIns="0" rtlCol="0"/>
          <a:lstStyle/>
          <a:p>
            <a:endParaRPr/>
          </a:p>
        </p:txBody>
      </p:sp>
      <p:sp>
        <p:nvSpPr>
          <p:cNvPr id="1271" name="object 1271"/>
          <p:cNvSpPr/>
          <p:nvPr/>
        </p:nvSpPr>
        <p:spPr>
          <a:xfrm>
            <a:off x="2452877"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72" name="object 1272"/>
          <p:cNvSpPr/>
          <p:nvPr/>
        </p:nvSpPr>
        <p:spPr>
          <a:xfrm>
            <a:off x="2540507"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73" name="object 1273"/>
          <p:cNvSpPr/>
          <p:nvPr/>
        </p:nvSpPr>
        <p:spPr>
          <a:xfrm>
            <a:off x="2628900"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74" name="object 1274"/>
          <p:cNvSpPr/>
          <p:nvPr/>
        </p:nvSpPr>
        <p:spPr>
          <a:xfrm>
            <a:off x="2716529" y="5300471"/>
            <a:ext cx="70485" cy="0"/>
          </a:xfrm>
          <a:custGeom>
            <a:avLst/>
            <a:gdLst/>
            <a:ahLst/>
            <a:cxnLst/>
            <a:rect l="l" t="t" r="r" b="b"/>
            <a:pathLst>
              <a:path w="70485">
                <a:moveTo>
                  <a:pt x="0" y="0"/>
                </a:moveTo>
                <a:lnTo>
                  <a:pt x="70103" y="0"/>
                </a:lnTo>
              </a:path>
            </a:pathLst>
          </a:custGeom>
          <a:ln w="3175">
            <a:solidFill>
              <a:srgbClr val="000000"/>
            </a:solidFill>
          </a:ln>
        </p:spPr>
        <p:txBody>
          <a:bodyPr wrap="square" lIns="0" tIns="0" rIns="0" bIns="0" rtlCol="0"/>
          <a:lstStyle/>
          <a:p>
            <a:endParaRPr/>
          </a:p>
        </p:txBody>
      </p:sp>
      <p:sp>
        <p:nvSpPr>
          <p:cNvPr id="1275" name="object 1275"/>
          <p:cNvSpPr/>
          <p:nvPr/>
        </p:nvSpPr>
        <p:spPr>
          <a:xfrm>
            <a:off x="2804160" y="5300471"/>
            <a:ext cx="70485" cy="0"/>
          </a:xfrm>
          <a:custGeom>
            <a:avLst/>
            <a:gdLst/>
            <a:ahLst/>
            <a:cxnLst/>
            <a:rect l="l" t="t" r="r" b="b"/>
            <a:pathLst>
              <a:path w="70485">
                <a:moveTo>
                  <a:pt x="0" y="0"/>
                </a:moveTo>
                <a:lnTo>
                  <a:pt x="70103" y="0"/>
                </a:lnTo>
              </a:path>
            </a:pathLst>
          </a:custGeom>
          <a:ln w="3175">
            <a:solidFill>
              <a:srgbClr val="000000"/>
            </a:solidFill>
          </a:ln>
        </p:spPr>
        <p:txBody>
          <a:bodyPr wrap="square" lIns="0" tIns="0" rIns="0" bIns="0" rtlCol="0"/>
          <a:lstStyle/>
          <a:p>
            <a:endParaRPr/>
          </a:p>
        </p:txBody>
      </p:sp>
      <p:sp>
        <p:nvSpPr>
          <p:cNvPr id="1276" name="object 1276"/>
          <p:cNvSpPr/>
          <p:nvPr/>
        </p:nvSpPr>
        <p:spPr>
          <a:xfrm>
            <a:off x="2891789"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77" name="object 1277"/>
          <p:cNvSpPr/>
          <p:nvPr/>
        </p:nvSpPr>
        <p:spPr>
          <a:xfrm>
            <a:off x="2979420"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78" name="object 1278"/>
          <p:cNvSpPr/>
          <p:nvPr/>
        </p:nvSpPr>
        <p:spPr>
          <a:xfrm>
            <a:off x="3067050" y="5300471"/>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1279" name="object 1279"/>
          <p:cNvSpPr/>
          <p:nvPr/>
        </p:nvSpPr>
        <p:spPr>
          <a:xfrm>
            <a:off x="3154679" y="5300471"/>
            <a:ext cx="50800" cy="0"/>
          </a:xfrm>
          <a:custGeom>
            <a:avLst/>
            <a:gdLst/>
            <a:ahLst/>
            <a:cxnLst/>
            <a:rect l="l" t="t" r="r" b="b"/>
            <a:pathLst>
              <a:path w="50800">
                <a:moveTo>
                  <a:pt x="0" y="0"/>
                </a:moveTo>
                <a:lnTo>
                  <a:pt x="50292" y="0"/>
                </a:lnTo>
              </a:path>
            </a:pathLst>
          </a:custGeom>
          <a:ln w="3175">
            <a:solidFill>
              <a:srgbClr val="000000"/>
            </a:solidFill>
          </a:ln>
        </p:spPr>
        <p:txBody>
          <a:bodyPr wrap="square" lIns="0" tIns="0" rIns="0" bIns="0" rtlCol="0"/>
          <a:lstStyle/>
          <a:p>
            <a:endParaRPr/>
          </a:p>
        </p:txBody>
      </p:sp>
      <p:sp>
        <p:nvSpPr>
          <p:cNvPr id="1280" name="object 1280"/>
          <p:cNvSpPr/>
          <p:nvPr/>
        </p:nvSpPr>
        <p:spPr>
          <a:xfrm>
            <a:off x="2034539" y="4715255"/>
            <a:ext cx="0" cy="64135"/>
          </a:xfrm>
          <a:custGeom>
            <a:avLst/>
            <a:gdLst/>
            <a:ahLst/>
            <a:cxnLst/>
            <a:rect l="l" t="t" r="r" b="b"/>
            <a:pathLst>
              <a:path h="64135">
                <a:moveTo>
                  <a:pt x="0" y="0"/>
                </a:moveTo>
                <a:lnTo>
                  <a:pt x="0" y="64008"/>
                </a:lnTo>
              </a:path>
            </a:pathLst>
          </a:custGeom>
          <a:ln w="3175">
            <a:solidFill>
              <a:srgbClr val="000000"/>
            </a:solidFill>
          </a:ln>
        </p:spPr>
        <p:txBody>
          <a:bodyPr wrap="square" lIns="0" tIns="0" rIns="0" bIns="0" rtlCol="0"/>
          <a:lstStyle/>
          <a:p>
            <a:endParaRPr/>
          </a:p>
        </p:txBody>
      </p:sp>
      <p:sp>
        <p:nvSpPr>
          <p:cNvPr id="1281" name="object 1281"/>
          <p:cNvSpPr/>
          <p:nvPr/>
        </p:nvSpPr>
        <p:spPr>
          <a:xfrm>
            <a:off x="2034539" y="4715255"/>
            <a:ext cx="0" cy="239395"/>
          </a:xfrm>
          <a:custGeom>
            <a:avLst/>
            <a:gdLst/>
            <a:ahLst/>
            <a:cxnLst/>
            <a:rect l="l" t="t" r="r" b="b"/>
            <a:pathLst>
              <a:path h="239395">
                <a:moveTo>
                  <a:pt x="0" y="0"/>
                </a:moveTo>
                <a:lnTo>
                  <a:pt x="0" y="239268"/>
                </a:lnTo>
              </a:path>
            </a:pathLst>
          </a:custGeom>
          <a:ln w="3175">
            <a:solidFill>
              <a:srgbClr val="000000"/>
            </a:solidFill>
          </a:ln>
        </p:spPr>
        <p:txBody>
          <a:bodyPr wrap="square" lIns="0" tIns="0" rIns="0" bIns="0" rtlCol="0"/>
          <a:lstStyle/>
          <a:p>
            <a:endParaRPr/>
          </a:p>
        </p:txBody>
      </p:sp>
      <p:sp>
        <p:nvSpPr>
          <p:cNvPr id="1282" name="object 1282"/>
          <p:cNvSpPr/>
          <p:nvPr/>
        </p:nvSpPr>
        <p:spPr>
          <a:xfrm>
            <a:off x="2034539" y="4972811"/>
            <a:ext cx="0" cy="70485"/>
          </a:xfrm>
          <a:custGeom>
            <a:avLst/>
            <a:gdLst/>
            <a:ahLst/>
            <a:cxnLst/>
            <a:rect l="l" t="t" r="r" b="b"/>
            <a:pathLst>
              <a:path h="70485">
                <a:moveTo>
                  <a:pt x="0" y="0"/>
                </a:moveTo>
                <a:lnTo>
                  <a:pt x="0" y="70103"/>
                </a:lnTo>
              </a:path>
            </a:pathLst>
          </a:custGeom>
          <a:ln w="3175">
            <a:solidFill>
              <a:srgbClr val="000000"/>
            </a:solidFill>
          </a:ln>
        </p:spPr>
        <p:txBody>
          <a:bodyPr wrap="square" lIns="0" tIns="0" rIns="0" bIns="0" rtlCol="0"/>
          <a:lstStyle/>
          <a:p>
            <a:endParaRPr/>
          </a:p>
        </p:txBody>
      </p:sp>
      <p:sp>
        <p:nvSpPr>
          <p:cNvPr id="1283" name="object 1283"/>
          <p:cNvSpPr/>
          <p:nvPr/>
        </p:nvSpPr>
        <p:spPr>
          <a:xfrm>
            <a:off x="2034539" y="5060441"/>
            <a:ext cx="0" cy="70485"/>
          </a:xfrm>
          <a:custGeom>
            <a:avLst/>
            <a:gdLst/>
            <a:ahLst/>
            <a:cxnLst/>
            <a:rect l="l" t="t" r="r" b="b"/>
            <a:pathLst>
              <a:path h="70485">
                <a:moveTo>
                  <a:pt x="0" y="0"/>
                </a:moveTo>
                <a:lnTo>
                  <a:pt x="0" y="70104"/>
                </a:lnTo>
              </a:path>
            </a:pathLst>
          </a:custGeom>
          <a:ln w="3175">
            <a:solidFill>
              <a:srgbClr val="000000"/>
            </a:solidFill>
          </a:ln>
        </p:spPr>
        <p:txBody>
          <a:bodyPr wrap="square" lIns="0" tIns="0" rIns="0" bIns="0" rtlCol="0"/>
          <a:lstStyle/>
          <a:p>
            <a:endParaRPr/>
          </a:p>
        </p:txBody>
      </p:sp>
      <p:sp>
        <p:nvSpPr>
          <p:cNvPr id="1284" name="object 1284"/>
          <p:cNvSpPr/>
          <p:nvPr/>
        </p:nvSpPr>
        <p:spPr>
          <a:xfrm>
            <a:off x="2034539" y="5148071"/>
            <a:ext cx="0" cy="70485"/>
          </a:xfrm>
          <a:custGeom>
            <a:avLst/>
            <a:gdLst/>
            <a:ahLst/>
            <a:cxnLst/>
            <a:rect l="l" t="t" r="r" b="b"/>
            <a:pathLst>
              <a:path h="70485">
                <a:moveTo>
                  <a:pt x="0" y="0"/>
                </a:moveTo>
                <a:lnTo>
                  <a:pt x="0" y="70103"/>
                </a:lnTo>
              </a:path>
            </a:pathLst>
          </a:custGeom>
          <a:ln w="3175">
            <a:solidFill>
              <a:srgbClr val="000000"/>
            </a:solidFill>
          </a:ln>
        </p:spPr>
        <p:txBody>
          <a:bodyPr wrap="square" lIns="0" tIns="0" rIns="0" bIns="0" rtlCol="0"/>
          <a:lstStyle/>
          <a:p>
            <a:endParaRPr/>
          </a:p>
        </p:txBody>
      </p:sp>
      <p:sp>
        <p:nvSpPr>
          <p:cNvPr id="1285" name="object 1285"/>
          <p:cNvSpPr txBox="1"/>
          <p:nvPr/>
        </p:nvSpPr>
        <p:spPr>
          <a:xfrm>
            <a:off x="3218179" y="4854958"/>
            <a:ext cx="274955" cy="123825"/>
          </a:xfrm>
          <a:prstGeom prst="rect">
            <a:avLst/>
          </a:prstGeom>
        </p:spPr>
        <p:txBody>
          <a:bodyPr vert="horz" wrap="square" lIns="0" tIns="11430" rIns="0" bIns="0" rtlCol="0">
            <a:spAutoFit/>
          </a:bodyPr>
          <a:lstStyle/>
          <a:p>
            <a:pPr marL="12700">
              <a:lnSpc>
                <a:spcPct val="100000"/>
              </a:lnSpc>
              <a:spcBef>
                <a:spcPts val="90"/>
              </a:spcBef>
            </a:pPr>
            <a:r>
              <a:rPr sz="650" spc="-10" dirty="0">
                <a:latin typeface="Arial"/>
                <a:cs typeface="Arial"/>
              </a:rPr>
              <a:t>0,75</a:t>
            </a:r>
            <a:r>
              <a:rPr sz="650" spc="-55" dirty="0">
                <a:latin typeface="Arial"/>
                <a:cs typeface="Arial"/>
              </a:rPr>
              <a:t> </a:t>
            </a:r>
            <a:r>
              <a:rPr sz="650" spc="-10" dirty="0">
                <a:latin typeface="Arial"/>
                <a:cs typeface="Arial"/>
              </a:rPr>
              <a:t>m</a:t>
            </a:r>
            <a:endParaRPr sz="650">
              <a:latin typeface="Arial"/>
              <a:cs typeface="Arial"/>
            </a:endParaRPr>
          </a:p>
        </p:txBody>
      </p:sp>
      <p:sp>
        <p:nvSpPr>
          <p:cNvPr id="1286" name="object 1286"/>
          <p:cNvSpPr/>
          <p:nvPr/>
        </p:nvSpPr>
        <p:spPr>
          <a:xfrm>
            <a:off x="2034539" y="4715255"/>
            <a:ext cx="0" cy="585470"/>
          </a:xfrm>
          <a:custGeom>
            <a:avLst/>
            <a:gdLst/>
            <a:ahLst/>
            <a:cxnLst/>
            <a:rect l="l" t="t" r="r" b="b"/>
            <a:pathLst>
              <a:path h="585470">
                <a:moveTo>
                  <a:pt x="0" y="0"/>
                </a:moveTo>
                <a:lnTo>
                  <a:pt x="0" y="585216"/>
                </a:lnTo>
              </a:path>
            </a:pathLst>
          </a:custGeom>
          <a:ln w="3175">
            <a:solidFill>
              <a:srgbClr val="000000"/>
            </a:solidFill>
          </a:ln>
        </p:spPr>
        <p:txBody>
          <a:bodyPr wrap="square" lIns="0" tIns="0" rIns="0" bIns="0" rtlCol="0"/>
          <a:lstStyle/>
          <a:p>
            <a:endParaRPr/>
          </a:p>
        </p:txBody>
      </p:sp>
      <p:sp>
        <p:nvSpPr>
          <p:cNvPr id="1287" name="object 1287"/>
          <p:cNvSpPr/>
          <p:nvPr/>
        </p:nvSpPr>
        <p:spPr>
          <a:xfrm>
            <a:off x="3385565" y="4997196"/>
            <a:ext cx="111760" cy="20320"/>
          </a:xfrm>
          <a:custGeom>
            <a:avLst/>
            <a:gdLst/>
            <a:ahLst/>
            <a:cxnLst/>
            <a:rect l="l" t="t" r="r" b="b"/>
            <a:pathLst>
              <a:path w="111760" h="20320">
                <a:moveTo>
                  <a:pt x="0" y="0"/>
                </a:moveTo>
                <a:lnTo>
                  <a:pt x="0" y="19812"/>
                </a:lnTo>
                <a:lnTo>
                  <a:pt x="111251" y="10667"/>
                </a:lnTo>
                <a:lnTo>
                  <a:pt x="0" y="0"/>
                </a:lnTo>
                <a:close/>
              </a:path>
            </a:pathLst>
          </a:custGeom>
          <a:solidFill>
            <a:srgbClr val="000000"/>
          </a:solidFill>
        </p:spPr>
        <p:txBody>
          <a:bodyPr wrap="square" lIns="0" tIns="0" rIns="0" bIns="0" rtlCol="0"/>
          <a:lstStyle/>
          <a:p>
            <a:endParaRPr/>
          </a:p>
        </p:txBody>
      </p:sp>
      <p:sp>
        <p:nvSpPr>
          <p:cNvPr id="1288" name="object 1288"/>
          <p:cNvSpPr/>
          <p:nvPr/>
        </p:nvSpPr>
        <p:spPr>
          <a:xfrm>
            <a:off x="3385565" y="4997196"/>
            <a:ext cx="111760" cy="20320"/>
          </a:xfrm>
          <a:custGeom>
            <a:avLst/>
            <a:gdLst/>
            <a:ahLst/>
            <a:cxnLst/>
            <a:rect l="l" t="t" r="r" b="b"/>
            <a:pathLst>
              <a:path w="111760" h="20320">
                <a:moveTo>
                  <a:pt x="111251" y="10667"/>
                </a:moveTo>
                <a:lnTo>
                  <a:pt x="0" y="19812"/>
                </a:lnTo>
                <a:lnTo>
                  <a:pt x="0" y="0"/>
                </a:lnTo>
                <a:lnTo>
                  <a:pt x="111251" y="10667"/>
                </a:lnTo>
              </a:path>
            </a:pathLst>
          </a:custGeom>
          <a:ln w="3175">
            <a:solidFill>
              <a:srgbClr val="000000"/>
            </a:solidFill>
          </a:ln>
        </p:spPr>
        <p:txBody>
          <a:bodyPr wrap="square" lIns="0" tIns="0" rIns="0" bIns="0" rtlCol="0"/>
          <a:lstStyle/>
          <a:p>
            <a:endParaRPr/>
          </a:p>
        </p:txBody>
      </p:sp>
      <p:sp>
        <p:nvSpPr>
          <p:cNvPr id="1289" name="object 1289"/>
          <p:cNvSpPr/>
          <p:nvPr/>
        </p:nvSpPr>
        <p:spPr>
          <a:xfrm>
            <a:off x="3204972" y="5007864"/>
            <a:ext cx="292100" cy="0"/>
          </a:xfrm>
          <a:custGeom>
            <a:avLst/>
            <a:gdLst/>
            <a:ahLst/>
            <a:cxnLst/>
            <a:rect l="l" t="t" r="r" b="b"/>
            <a:pathLst>
              <a:path w="292100">
                <a:moveTo>
                  <a:pt x="0" y="0"/>
                </a:moveTo>
                <a:lnTo>
                  <a:pt x="291845" y="0"/>
                </a:lnTo>
              </a:path>
            </a:pathLst>
          </a:custGeom>
          <a:ln w="3175">
            <a:solidFill>
              <a:srgbClr val="000000"/>
            </a:solidFill>
          </a:ln>
        </p:spPr>
        <p:txBody>
          <a:bodyPr wrap="square" lIns="0" tIns="0" rIns="0" bIns="0" rtlCol="0"/>
          <a:lstStyle/>
          <a:p>
            <a:endParaRPr/>
          </a:p>
        </p:txBody>
      </p:sp>
      <p:sp>
        <p:nvSpPr>
          <p:cNvPr id="1290" name="object 1290"/>
          <p:cNvSpPr/>
          <p:nvPr/>
        </p:nvSpPr>
        <p:spPr>
          <a:xfrm>
            <a:off x="3204972" y="4997958"/>
            <a:ext cx="110489" cy="20320"/>
          </a:xfrm>
          <a:custGeom>
            <a:avLst/>
            <a:gdLst/>
            <a:ahLst/>
            <a:cxnLst/>
            <a:rect l="l" t="t" r="r" b="b"/>
            <a:pathLst>
              <a:path w="110489" h="20320">
                <a:moveTo>
                  <a:pt x="110489" y="0"/>
                </a:moveTo>
                <a:lnTo>
                  <a:pt x="0" y="9905"/>
                </a:lnTo>
                <a:lnTo>
                  <a:pt x="110489" y="19812"/>
                </a:lnTo>
                <a:lnTo>
                  <a:pt x="110489" y="0"/>
                </a:lnTo>
                <a:close/>
              </a:path>
            </a:pathLst>
          </a:custGeom>
          <a:solidFill>
            <a:srgbClr val="000000"/>
          </a:solidFill>
        </p:spPr>
        <p:txBody>
          <a:bodyPr wrap="square" lIns="0" tIns="0" rIns="0" bIns="0" rtlCol="0"/>
          <a:lstStyle/>
          <a:p>
            <a:endParaRPr/>
          </a:p>
        </p:txBody>
      </p:sp>
      <p:sp>
        <p:nvSpPr>
          <p:cNvPr id="1291" name="object 1291"/>
          <p:cNvSpPr/>
          <p:nvPr/>
        </p:nvSpPr>
        <p:spPr>
          <a:xfrm>
            <a:off x="3204972" y="4997958"/>
            <a:ext cx="110489" cy="20320"/>
          </a:xfrm>
          <a:custGeom>
            <a:avLst/>
            <a:gdLst/>
            <a:ahLst/>
            <a:cxnLst/>
            <a:rect l="l" t="t" r="r" b="b"/>
            <a:pathLst>
              <a:path w="110489" h="20320">
                <a:moveTo>
                  <a:pt x="0" y="9905"/>
                </a:moveTo>
                <a:lnTo>
                  <a:pt x="110489" y="0"/>
                </a:lnTo>
                <a:lnTo>
                  <a:pt x="110489" y="19812"/>
                </a:lnTo>
                <a:lnTo>
                  <a:pt x="0" y="9905"/>
                </a:lnTo>
              </a:path>
            </a:pathLst>
          </a:custGeom>
          <a:ln w="3175">
            <a:solidFill>
              <a:srgbClr val="000000"/>
            </a:solidFill>
          </a:ln>
        </p:spPr>
        <p:txBody>
          <a:bodyPr wrap="square" lIns="0" tIns="0" rIns="0" bIns="0" rtlCol="0"/>
          <a:lstStyle/>
          <a:p>
            <a:endParaRPr/>
          </a:p>
        </p:txBody>
      </p:sp>
      <p:sp>
        <p:nvSpPr>
          <p:cNvPr id="1292" name="object 1292"/>
          <p:cNvSpPr/>
          <p:nvPr/>
        </p:nvSpPr>
        <p:spPr>
          <a:xfrm>
            <a:off x="3002279" y="2000250"/>
            <a:ext cx="0" cy="974725"/>
          </a:xfrm>
          <a:custGeom>
            <a:avLst/>
            <a:gdLst/>
            <a:ahLst/>
            <a:cxnLst/>
            <a:rect l="l" t="t" r="r" b="b"/>
            <a:pathLst>
              <a:path h="974725">
                <a:moveTo>
                  <a:pt x="0" y="0"/>
                </a:moveTo>
                <a:lnTo>
                  <a:pt x="0" y="974598"/>
                </a:lnTo>
              </a:path>
            </a:pathLst>
          </a:custGeom>
          <a:ln w="3175">
            <a:solidFill>
              <a:srgbClr val="000000"/>
            </a:solidFill>
          </a:ln>
        </p:spPr>
        <p:txBody>
          <a:bodyPr wrap="square" lIns="0" tIns="0" rIns="0" bIns="0" rtlCol="0"/>
          <a:lstStyle/>
          <a:p>
            <a:endParaRPr/>
          </a:p>
        </p:txBody>
      </p:sp>
      <p:sp>
        <p:nvSpPr>
          <p:cNvPr id="1293" name="object 1293"/>
          <p:cNvSpPr/>
          <p:nvPr/>
        </p:nvSpPr>
        <p:spPr>
          <a:xfrm>
            <a:off x="2993135" y="2000250"/>
            <a:ext cx="20320" cy="110489"/>
          </a:xfrm>
          <a:custGeom>
            <a:avLst/>
            <a:gdLst/>
            <a:ahLst/>
            <a:cxnLst/>
            <a:rect l="l" t="t" r="r" b="b"/>
            <a:pathLst>
              <a:path w="20319" h="110489">
                <a:moveTo>
                  <a:pt x="10668" y="0"/>
                </a:moveTo>
                <a:lnTo>
                  <a:pt x="0" y="110490"/>
                </a:lnTo>
                <a:lnTo>
                  <a:pt x="19812" y="110490"/>
                </a:lnTo>
                <a:lnTo>
                  <a:pt x="10668" y="0"/>
                </a:lnTo>
                <a:close/>
              </a:path>
            </a:pathLst>
          </a:custGeom>
          <a:solidFill>
            <a:srgbClr val="000000"/>
          </a:solidFill>
        </p:spPr>
        <p:txBody>
          <a:bodyPr wrap="square" lIns="0" tIns="0" rIns="0" bIns="0" rtlCol="0"/>
          <a:lstStyle/>
          <a:p>
            <a:endParaRPr/>
          </a:p>
        </p:txBody>
      </p:sp>
      <p:sp>
        <p:nvSpPr>
          <p:cNvPr id="1294" name="object 1294"/>
          <p:cNvSpPr/>
          <p:nvPr/>
        </p:nvSpPr>
        <p:spPr>
          <a:xfrm>
            <a:off x="2993135" y="2000250"/>
            <a:ext cx="20320" cy="110489"/>
          </a:xfrm>
          <a:custGeom>
            <a:avLst/>
            <a:gdLst/>
            <a:ahLst/>
            <a:cxnLst/>
            <a:rect l="l" t="t" r="r" b="b"/>
            <a:pathLst>
              <a:path w="20319" h="110489">
                <a:moveTo>
                  <a:pt x="10668" y="0"/>
                </a:moveTo>
                <a:lnTo>
                  <a:pt x="19812" y="110490"/>
                </a:lnTo>
                <a:lnTo>
                  <a:pt x="0" y="110490"/>
                </a:lnTo>
                <a:lnTo>
                  <a:pt x="10668" y="0"/>
                </a:lnTo>
              </a:path>
            </a:pathLst>
          </a:custGeom>
          <a:ln w="3175">
            <a:solidFill>
              <a:srgbClr val="000000"/>
            </a:solidFill>
          </a:ln>
        </p:spPr>
        <p:txBody>
          <a:bodyPr wrap="square" lIns="0" tIns="0" rIns="0" bIns="0" rtlCol="0"/>
          <a:lstStyle/>
          <a:p>
            <a:endParaRPr/>
          </a:p>
        </p:txBody>
      </p:sp>
      <p:sp>
        <p:nvSpPr>
          <p:cNvPr id="1295" name="object 1295"/>
          <p:cNvSpPr/>
          <p:nvPr/>
        </p:nvSpPr>
        <p:spPr>
          <a:xfrm>
            <a:off x="2993135" y="2863595"/>
            <a:ext cx="20320" cy="111760"/>
          </a:xfrm>
          <a:custGeom>
            <a:avLst/>
            <a:gdLst/>
            <a:ahLst/>
            <a:cxnLst/>
            <a:rect l="l" t="t" r="r" b="b"/>
            <a:pathLst>
              <a:path w="20319" h="111760">
                <a:moveTo>
                  <a:pt x="0" y="0"/>
                </a:moveTo>
                <a:lnTo>
                  <a:pt x="9143" y="111251"/>
                </a:lnTo>
                <a:lnTo>
                  <a:pt x="19812" y="761"/>
                </a:lnTo>
                <a:lnTo>
                  <a:pt x="0" y="0"/>
                </a:lnTo>
                <a:close/>
              </a:path>
            </a:pathLst>
          </a:custGeom>
          <a:solidFill>
            <a:srgbClr val="000000"/>
          </a:solidFill>
        </p:spPr>
        <p:txBody>
          <a:bodyPr wrap="square" lIns="0" tIns="0" rIns="0" bIns="0" rtlCol="0"/>
          <a:lstStyle/>
          <a:p>
            <a:endParaRPr/>
          </a:p>
        </p:txBody>
      </p:sp>
      <p:sp>
        <p:nvSpPr>
          <p:cNvPr id="1296" name="object 1296"/>
          <p:cNvSpPr txBox="1"/>
          <p:nvPr/>
        </p:nvSpPr>
        <p:spPr>
          <a:xfrm>
            <a:off x="2867769" y="2348669"/>
            <a:ext cx="116839" cy="274955"/>
          </a:xfrm>
          <a:prstGeom prst="rect">
            <a:avLst/>
          </a:prstGeom>
        </p:spPr>
        <p:txBody>
          <a:bodyPr vert="vert270" wrap="square" lIns="0" tIns="3810" rIns="0" bIns="0" rtlCol="0">
            <a:spAutoFit/>
          </a:bodyPr>
          <a:lstStyle/>
          <a:p>
            <a:pPr marL="12700">
              <a:lnSpc>
                <a:spcPct val="100000"/>
              </a:lnSpc>
              <a:spcBef>
                <a:spcPts val="30"/>
              </a:spcBef>
            </a:pPr>
            <a:r>
              <a:rPr sz="650" spc="-10" dirty="0">
                <a:latin typeface="Arial"/>
                <a:cs typeface="Arial"/>
              </a:rPr>
              <a:t>2,50</a:t>
            </a:r>
            <a:r>
              <a:rPr sz="650" spc="-55" dirty="0">
                <a:latin typeface="Arial"/>
                <a:cs typeface="Arial"/>
              </a:rPr>
              <a:t> </a:t>
            </a:r>
            <a:r>
              <a:rPr sz="650" spc="-10" dirty="0">
                <a:latin typeface="Arial"/>
                <a:cs typeface="Arial"/>
              </a:rPr>
              <a:t>m</a:t>
            </a:r>
            <a:endParaRPr sz="650">
              <a:latin typeface="Arial"/>
              <a:cs typeface="Arial"/>
            </a:endParaRPr>
          </a:p>
        </p:txBody>
      </p:sp>
      <p:sp>
        <p:nvSpPr>
          <p:cNvPr id="1297" name="object 1297"/>
          <p:cNvSpPr/>
          <p:nvPr/>
        </p:nvSpPr>
        <p:spPr>
          <a:xfrm>
            <a:off x="2993135" y="2863595"/>
            <a:ext cx="20320" cy="111760"/>
          </a:xfrm>
          <a:custGeom>
            <a:avLst/>
            <a:gdLst/>
            <a:ahLst/>
            <a:cxnLst/>
            <a:rect l="l" t="t" r="r" b="b"/>
            <a:pathLst>
              <a:path w="20319" h="111760">
                <a:moveTo>
                  <a:pt x="9143" y="111251"/>
                </a:moveTo>
                <a:lnTo>
                  <a:pt x="0" y="0"/>
                </a:lnTo>
                <a:lnTo>
                  <a:pt x="19812" y="761"/>
                </a:lnTo>
                <a:lnTo>
                  <a:pt x="9143" y="111251"/>
                </a:lnTo>
              </a:path>
            </a:pathLst>
          </a:custGeom>
          <a:ln w="3175">
            <a:solidFill>
              <a:srgbClr val="000000"/>
            </a:solidFill>
          </a:ln>
        </p:spPr>
        <p:txBody>
          <a:bodyPr wrap="square" lIns="0" tIns="0" rIns="0" bIns="0" rtlCol="0"/>
          <a:lstStyle/>
          <a:p>
            <a:endParaRPr/>
          </a:p>
        </p:txBody>
      </p:sp>
      <p:sp>
        <p:nvSpPr>
          <p:cNvPr id="1298" name="object 1298"/>
          <p:cNvSpPr txBox="1"/>
          <p:nvPr/>
        </p:nvSpPr>
        <p:spPr>
          <a:xfrm>
            <a:off x="527558" y="6174736"/>
            <a:ext cx="6149340" cy="3179445"/>
          </a:xfrm>
          <a:prstGeom prst="rect">
            <a:avLst/>
          </a:prstGeom>
        </p:spPr>
        <p:txBody>
          <a:bodyPr vert="horz" wrap="square" lIns="0" tIns="12700" rIns="0" bIns="0" rtlCol="0">
            <a:spAutoFit/>
          </a:bodyPr>
          <a:lstStyle/>
          <a:p>
            <a:pPr algn="ctr">
              <a:lnSpc>
                <a:spcPct val="100000"/>
              </a:lnSpc>
              <a:spcBef>
                <a:spcPts val="100"/>
              </a:spcBef>
            </a:pPr>
            <a:r>
              <a:rPr sz="1000" b="1" dirty="0">
                <a:latin typeface="Arial"/>
                <a:cs typeface="Arial"/>
              </a:rPr>
              <a:t>Figura </a:t>
            </a:r>
            <a:r>
              <a:rPr sz="1000" b="1" spc="-5" dirty="0">
                <a:latin typeface="Arial"/>
                <a:cs typeface="Arial"/>
              </a:rPr>
              <a:t>771.18.A </a:t>
            </a:r>
            <a:r>
              <a:rPr sz="1000" b="1" dirty="0">
                <a:latin typeface="Arial"/>
                <a:cs typeface="Arial"/>
              </a:rPr>
              <a:t>– Zonas de</a:t>
            </a:r>
            <a:r>
              <a:rPr sz="1000" b="1" spc="-30" dirty="0">
                <a:latin typeface="Arial"/>
                <a:cs typeface="Arial"/>
              </a:rPr>
              <a:t> </a:t>
            </a:r>
            <a:r>
              <a:rPr sz="1000" b="1" spc="-5" dirty="0">
                <a:latin typeface="Arial"/>
                <a:cs typeface="Arial"/>
              </a:rPr>
              <a:t>accesibilidad</a:t>
            </a:r>
            <a:endParaRPr sz="1000">
              <a:latin typeface="Arial"/>
              <a:cs typeface="Arial"/>
            </a:endParaRPr>
          </a:p>
          <a:p>
            <a:pPr>
              <a:lnSpc>
                <a:spcPct val="100000"/>
              </a:lnSpc>
              <a:spcBef>
                <a:spcPts val="50"/>
              </a:spcBef>
            </a:pPr>
            <a:endParaRPr sz="1250">
              <a:latin typeface="Times New Roman"/>
              <a:cs typeface="Times New Roman"/>
            </a:endParaRPr>
          </a:p>
          <a:p>
            <a:pPr marL="593725" lvl="3" indent="-581660">
              <a:lnSpc>
                <a:spcPct val="100000"/>
              </a:lnSpc>
              <a:buSzPct val="90000"/>
              <a:buAutoNum type="arabicPeriod" startAt="4"/>
              <a:tabLst>
                <a:tab pos="594360" algn="l"/>
              </a:tabLst>
            </a:pPr>
            <a:r>
              <a:rPr sz="1000" b="1" dirty="0">
                <a:latin typeface="Arial"/>
                <a:cs typeface="Arial"/>
              </a:rPr>
              <a:t>: </a:t>
            </a:r>
            <a:r>
              <a:rPr sz="1000" b="1" spc="-20" dirty="0">
                <a:latin typeface="Arial"/>
                <a:cs typeface="Arial"/>
              </a:rPr>
              <a:t>Protección parcial contra </a:t>
            </a:r>
            <a:r>
              <a:rPr sz="1000" b="1" spc="-15" dirty="0">
                <a:latin typeface="Arial"/>
                <a:cs typeface="Arial"/>
              </a:rPr>
              <a:t>los </a:t>
            </a:r>
            <a:r>
              <a:rPr sz="1000" b="1" spc="-20" dirty="0">
                <a:latin typeface="Arial"/>
                <a:cs typeface="Arial"/>
              </a:rPr>
              <a:t>contactos directos </a:t>
            </a:r>
            <a:r>
              <a:rPr sz="1000" b="1" spc="-15" dirty="0">
                <a:latin typeface="Arial"/>
                <a:cs typeface="Arial"/>
              </a:rPr>
              <a:t>por medio </a:t>
            </a:r>
            <a:r>
              <a:rPr sz="1000" b="1" spc="-10" dirty="0">
                <a:latin typeface="Arial"/>
                <a:cs typeface="Arial"/>
              </a:rPr>
              <a:t>de</a:t>
            </a:r>
            <a:r>
              <a:rPr sz="1000" b="1" spc="25" dirty="0">
                <a:latin typeface="Arial"/>
                <a:cs typeface="Arial"/>
              </a:rPr>
              <a:t> </a:t>
            </a:r>
            <a:r>
              <a:rPr sz="1000" b="1" spc="-20" dirty="0">
                <a:latin typeface="Arial"/>
                <a:cs typeface="Arial"/>
              </a:rPr>
              <a:t>obstáculos</a:t>
            </a:r>
            <a:endParaRPr sz="1000">
              <a:latin typeface="Arial"/>
              <a:cs typeface="Arial"/>
            </a:endParaRPr>
          </a:p>
          <a:p>
            <a:pPr marL="12700" marR="5080" algn="just">
              <a:lnSpc>
                <a:spcPts val="1150"/>
              </a:lnSpc>
              <a:spcBef>
                <a:spcPts val="625"/>
              </a:spcBef>
            </a:pPr>
            <a:r>
              <a:rPr sz="1000" spc="-15" dirty="0">
                <a:latin typeface="Arial"/>
                <a:cs typeface="Arial"/>
              </a:rPr>
              <a:t>Los </a:t>
            </a:r>
            <a:r>
              <a:rPr sz="1000" spc="-20" dirty="0">
                <a:latin typeface="Arial"/>
                <a:cs typeface="Arial"/>
              </a:rPr>
              <a:t>obstáculos </a:t>
            </a:r>
            <a:r>
              <a:rPr sz="1000" spc="-15" dirty="0">
                <a:latin typeface="Arial"/>
                <a:cs typeface="Arial"/>
              </a:rPr>
              <a:t>están </a:t>
            </a:r>
            <a:r>
              <a:rPr sz="1000" spc="-20" dirty="0">
                <a:latin typeface="Arial"/>
                <a:cs typeface="Arial"/>
              </a:rPr>
              <a:t>destinados </a:t>
            </a:r>
            <a:r>
              <a:rPr sz="1000" dirty="0">
                <a:latin typeface="Arial"/>
                <a:cs typeface="Arial"/>
              </a:rPr>
              <a:t>a </a:t>
            </a:r>
            <a:r>
              <a:rPr sz="1000" spc="-20" dirty="0">
                <a:latin typeface="Arial"/>
                <a:cs typeface="Arial"/>
              </a:rPr>
              <a:t>impedir </a:t>
            </a:r>
            <a:r>
              <a:rPr sz="1000" spc="-15" dirty="0">
                <a:latin typeface="Arial"/>
                <a:cs typeface="Arial"/>
              </a:rPr>
              <a:t>los </a:t>
            </a:r>
            <a:r>
              <a:rPr sz="1000" spc="-20" dirty="0">
                <a:latin typeface="Arial"/>
                <a:cs typeface="Arial"/>
              </a:rPr>
              <a:t>contactos </a:t>
            </a:r>
            <a:r>
              <a:rPr sz="1000" dirty="0">
                <a:latin typeface="Arial"/>
                <a:cs typeface="Arial"/>
              </a:rPr>
              <a:t>no </a:t>
            </a:r>
            <a:r>
              <a:rPr sz="1000" spc="-5" dirty="0">
                <a:latin typeface="Arial"/>
                <a:cs typeface="Arial"/>
              </a:rPr>
              <a:t>intencionales </a:t>
            </a:r>
            <a:r>
              <a:rPr sz="1000" dirty="0">
                <a:latin typeface="Arial"/>
                <a:cs typeface="Arial"/>
              </a:rPr>
              <a:t>o </a:t>
            </a:r>
            <a:r>
              <a:rPr sz="1000" spc="-20" dirty="0">
                <a:latin typeface="Arial"/>
                <a:cs typeface="Arial"/>
              </a:rPr>
              <a:t>fortuitos </a:t>
            </a:r>
            <a:r>
              <a:rPr sz="1000" spc="-15" dirty="0">
                <a:latin typeface="Arial"/>
                <a:cs typeface="Arial"/>
              </a:rPr>
              <a:t>con las </a:t>
            </a:r>
            <a:r>
              <a:rPr sz="1000" spc="-20" dirty="0">
                <a:latin typeface="Arial"/>
                <a:cs typeface="Arial"/>
              </a:rPr>
              <a:t>partes activas, </a:t>
            </a:r>
            <a:r>
              <a:rPr sz="1000" spc="-15" dirty="0">
                <a:latin typeface="Arial"/>
                <a:cs typeface="Arial"/>
              </a:rPr>
              <a:t>pero  </a:t>
            </a:r>
            <a:r>
              <a:rPr sz="1000" spc="-10" dirty="0">
                <a:latin typeface="Arial"/>
                <a:cs typeface="Arial"/>
              </a:rPr>
              <a:t>no </a:t>
            </a:r>
            <a:r>
              <a:rPr sz="1000" spc="-15" dirty="0">
                <a:latin typeface="Arial"/>
                <a:cs typeface="Arial"/>
              </a:rPr>
              <a:t>los </a:t>
            </a:r>
            <a:r>
              <a:rPr sz="1000" spc="-20" dirty="0">
                <a:latin typeface="Arial"/>
                <a:cs typeface="Arial"/>
              </a:rPr>
              <a:t>contactos voluntarios </a:t>
            </a:r>
            <a:r>
              <a:rPr sz="1000" spc="-15" dirty="0">
                <a:latin typeface="Arial"/>
                <a:cs typeface="Arial"/>
              </a:rPr>
              <a:t>por una </a:t>
            </a:r>
            <a:r>
              <a:rPr sz="1000" spc="-20" dirty="0">
                <a:latin typeface="Arial"/>
                <a:cs typeface="Arial"/>
              </a:rPr>
              <a:t>tentativa deliberada </a:t>
            </a:r>
            <a:r>
              <a:rPr sz="1000" spc="-10" dirty="0">
                <a:latin typeface="Arial"/>
                <a:cs typeface="Arial"/>
              </a:rPr>
              <a:t>de </a:t>
            </a:r>
            <a:r>
              <a:rPr sz="1000" spc="-20" dirty="0">
                <a:latin typeface="Arial"/>
                <a:cs typeface="Arial"/>
              </a:rPr>
              <a:t>sortear </a:t>
            </a:r>
            <a:r>
              <a:rPr sz="1000" spc="-10" dirty="0">
                <a:latin typeface="Arial"/>
                <a:cs typeface="Arial"/>
              </a:rPr>
              <a:t>el </a:t>
            </a:r>
            <a:r>
              <a:rPr sz="1000" spc="-20" dirty="0">
                <a:latin typeface="Arial"/>
                <a:cs typeface="Arial"/>
              </a:rPr>
              <a:t>obstáculo </a:t>
            </a:r>
            <a:r>
              <a:rPr sz="1000" spc="-15" dirty="0">
                <a:latin typeface="Arial"/>
                <a:cs typeface="Arial"/>
              </a:rPr>
              <a:t>como </a:t>
            </a:r>
            <a:r>
              <a:rPr sz="1000" spc="-10" dirty="0">
                <a:latin typeface="Arial"/>
                <a:cs typeface="Arial"/>
              </a:rPr>
              <a:t>en el </a:t>
            </a:r>
            <a:r>
              <a:rPr sz="1000" spc="-15" dirty="0">
                <a:latin typeface="Arial"/>
                <a:cs typeface="Arial"/>
              </a:rPr>
              <a:t>caso </a:t>
            </a:r>
            <a:r>
              <a:rPr sz="1000" spc="-10" dirty="0">
                <a:latin typeface="Arial"/>
                <a:cs typeface="Arial"/>
              </a:rPr>
              <a:t>de </a:t>
            </a:r>
            <a:r>
              <a:rPr sz="1000" spc="-20" dirty="0">
                <a:latin typeface="Arial"/>
                <a:cs typeface="Arial"/>
              </a:rPr>
              <a:t>realizar una  operación </a:t>
            </a:r>
            <a:r>
              <a:rPr sz="1000" spc="-10" dirty="0">
                <a:latin typeface="Arial"/>
                <a:cs typeface="Arial"/>
              </a:rPr>
              <a:t>de </a:t>
            </a:r>
            <a:r>
              <a:rPr sz="1000" spc="-20" dirty="0">
                <a:latin typeface="Arial"/>
                <a:cs typeface="Arial"/>
              </a:rPr>
              <a:t>mantenimiento. </a:t>
            </a:r>
            <a:r>
              <a:rPr sz="1000" spc="-5" dirty="0">
                <a:latin typeface="Arial"/>
                <a:cs typeface="Arial"/>
              </a:rPr>
              <a:t>Por lo </a:t>
            </a:r>
            <a:r>
              <a:rPr sz="1000" dirty="0">
                <a:latin typeface="Arial"/>
                <a:cs typeface="Arial"/>
              </a:rPr>
              <a:t>expuesto, esta es una medida de protección parcial contra los contactos  </a:t>
            </a:r>
            <a:r>
              <a:rPr sz="1000" spc="-5" dirty="0">
                <a:latin typeface="Arial"/>
                <a:cs typeface="Arial"/>
              </a:rPr>
              <a:t>directos.</a:t>
            </a:r>
            <a:endParaRPr sz="1000">
              <a:latin typeface="Arial"/>
              <a:cs typeface="Arial"/>
            </a:endParaRPr>
          </a:p>
          <a:p>
            <a:pPr marL="372745" marR="6985" indent="-360680" algn="just">
              <a:lnSpc>
                <a:spcPts val="919"/>
              </a:lnSpc>
              <a:spcBef>
                <a:spcPts val="600"/>
              </a:spcBef>
            </a:pPr>
            <a:r>
              <a:rPr sz="800" spc="-5" dirty="0">
                <a:latin typeface="Arial"/>
                <a:cs typeface="Arial"/>
              </a:rPr>
              <a:t>Nota 1: Los obstáculos sólo están permitidos para proteger a </a:t>
            </a:r>
            <a:r>
              <a:rPr sz="800" dirty="0">
                <a:latin typeface="Arial"/>
                <a:cs typeface="Arial"/>
              </a:rPr>
              <a:t>las </a:t>
            </a:r>
            <a:r>
              <a:rPr sz="800" spc="-5" dirty="0">
                <a:latin typeface="Arial"/>
                <a:cs typeface="Arial"/>
              </a:rPr>
              <a:t>personas instruidas o calificadas eléctricamente, BA4 y BA5  respectivamente, pero no están permitidos para proteger a las personas que desconocen los riesgos eléctricos (calificación BA1,  BA2 y BA3 de esta Reglamentación). Ver por ejemplo </a:t>
            </a:r>
            <a:r>
              <a:rPr sz="800" dirty="0">
                <a:latin typeface="Arial"/>
                <a:cs typeface="Arial"/>
              </a:rPr>
              <a:t>410.3.4.10, </a:t>
            </a:r>
            <a:r>
              <a:rPr sz="800" spc="-5" dirty="0">
                <a:latin typeface="Arial"/>
                <a:cs typeface="Arial"/>
              </a:rPr>
              <a:t>410.3.4.11 y 410.3.4.12 de esta</a:t>
            </a:r>
            <a:r>
              <a:rPr sz="800" spc="145" dirty="0">
                <a:latin typeface="Arial"/>
                <a:cs typeface="Arial"/>
              </a:rPr>
              <a:t> </a:t>
            </a:r>
            <a:r>
              <a:rPr sz="800" spc="-5" dirty="0">
                <a:latin typeface="Arial"/>
                <a:cs typeface="Arial"/>
              </a:rPr>
              <a:t>Reglamentación.</a:t>
            </a:r>
            <a:endParaRPr sz="800">
              <a:latin typeface="Arial"/>
              <a:cs typeface="Arial"/>
            </a:endParaRPr>
          </a:p>
          <a:p>
            <a:pPr marL="372745" algn="just">
              <a:lnSpc>
                <a:spcPts val="869"/>
              </a:lnSpc>
            </a:pPr>
            <a:r>
              <a:rPr sz="800" spc="-5" dirty="0">
                <a:latin typeface="Arial"/>
                <a:cs typeface="Arial"/>
              </a:rPr>
              <a:t>Esta</a:t>
            </a:r>
            <a:r>
              <a:rPr sz="800" spc="30" dirty="0">
                <a:latin typeface="Arial"/>
                <a:cs typeface="Arial"/>
              </a:rPr>
              <a:t> </a:t>
            </a:r>
            <a:r>
              <a:rPr sz="800" spc="-5" dirty="0">
                <a:latin typeface="Arial"/>
                <a:cs typeface="Arial"/>
              </a:rPr>
              <a:t>medida</a:t>
            </a:r>
            <a:r>
              <a:rPr sz="800" spc="30" dirty="0">
                <a:latin typeface="Arial"/>
                <a:cs typeface="Arial"/>
              </a:rPr>
              <a:t> </a:t>
            </a:r>
            <a:r>
              <a:rPr sz="800" spc="-5" dirty="0">
                <a:latin typeface="Arial"/>
                <a:cs typeface="Arial"/>
              </a:rPr>
              <a:t>de</a:t>
            </a:r>
            <a:r>
              <a:rPr sz="800" spc="35" dirty="0">
                <a:latin typeface="Arial"/>
                <a:cs typeface="Arial"/>
              </a:rPr>
              <a:t> </a:t>
            </a:r>
            <a:r>
              <a:rPr sz="800" spc="-5" dirty="0">
                <a:latin typeface="Arial"/>
                <a:cs typeface="Arial"/>
              </a:rPr>
              <a:t>protección,</a:t>
            </a:r>
            <a:r>
              <a:rPr sz="800" spc="30" dirty="0">
                <a:latin typeface="Arial"/>
                <a:cs typeface="Arial"/>
              </a:rPr>
              <a:t> </a:t>
            </a:r>
            <a:r>
              <a:rPr sz="800" spc="-5" dirty="0">
                <a:latin typeface="Arial"/>
                <a:cs typeface="Arial"/>
              </a:rPr>
              <a:t>que</a:t>
            </a:r>
            <a:r>
              <a:rPr sz="800" spc="30" dirty="0">
                <a:latin typeface="Arial"/>
                <a:cs typeface="Arial"/>
              </a:rPr>
              <a:t> </a:t>
            </a:r>
            <a:r>
              <a:rPr sz="800" spc="-5" dirty="0">
                <a:latin typeface="Arial"/>
                <a:cs typeface="Arial"/>
              </a:rPr>
              <a:t>no</a:t>
            </a:r>
            <a:r>
              <a:rPr sz="800" spc="35" dirty="0">
                <a:latin typeface="Arial"/>
                <a:cs typeface="Arial"/>
              </a:rPr>
              <a:t> </a:t>
            </a:r>
            <a:r>
              <a:rPr sz="800" spc="-5" dirty="0">
                <a:latin typeface="Arial"/>
                <a:cs typeface="Arial"/>
              </a:rPr>
              <a:t>asegura</a:t>
            </a:r>
            <a:r>
              <a:rPr sz="800" spc="30" dirty="0">
                <a:latin typeface="Arial"/>
                <a:cs typeface="Arial"/>
              </a:rPr>
              <a:t> </a:t>
            </a:r>
            <a:r>
              <a:rPr sz="800" spc="-5" dirty="0">
                <a:latin typeface="Arial"/>
                <a:cs typeface="Arial"/>
              </a:rPr>
              <a:t>una</a:t>
            </a:r>
            <a:r>
              <a:rPr sz="800" spc="35" dirty="0">
                <a:latin typeface="Arial"/>
                <a:cs typeface="Arial"/>
              </a:rPr>
              <a:t> </a:t>
            </a:r>
            <a:r>
              <a:rPr sz="800" spc="-5" dirty="0">
                <a:latin typeface="Arial"/>
                <a:cs typeface="Arial"/>
              </a:rPr>
              <a:t>protección</a:t>
            </a:r>
            <a:r>
              <a:rPr sz="800" spc="30" dirty="0">
                <a:latin typeface="Arial"/>
                <a:cs typeface="Arial"/>
              </a:rPr>
              <a:t> </a:t>
            </a:r>
            <a:r>
              <a:rPr sz="800" spc="-5" dirty="0">
                <a:latin typeface="Arial"/>
                <a:cs typeface="Arial"/>
              </a:rPr>
              <a:t>completa</a:t>
            </a:r>
            <a:r>
              <a:rPr sz="800" spc="55" dirty="0">
                <a:latin typeface="Arial"/>
                <a:cs typeface="Arial"/>
              </a:rPr>
              <a:t> </a:t>
            </a:r>
            <a:r>
              <a:rPr sz="800" spc="-5" dirty="0">
                <a:latin typeface="Arial"/>
                <a:cs typeface="Arial"/>
              </a:rPr>
              <a:t>contra</a:t>
            </a:r>
            <a:r>
              <a:rPr sz="800" spc="35" dirty="0">
                <a:latin typeface="Arial"/>
                <a:cs typeface="Arial"/>
              </a:rPr>
              <a:t> </a:t>
            </a:r>
            <a:r>
              <a:rPr sz="800" spc="-5" dirty="0">
                <a:latin typeface="Arial"/>
                <a:cs typeface="Arial"/>
              </a:rPr>
              <a:t>los</a:t>
            </a:r>
            <a:r>
              <a:rPr sz="800" spc="40" dirty="0">
                <a:latin typeface="Arial"/>
                <a:cs typeface="Arial"/>
              </a:rPr>
              <a:t> </a:t>
            </a:r>
            <a:r>
              <a:rPr sz="800" spc="-5" dirty="0">
                <a:latin typeface="Arial"/>
                <a:cs typeface="Arial"/>
              </a:rPr>
              <a:t>contactos</a:t>
            </a:r>
            <a:r>
              <a:rPr sz="800" spc="35" dirty="0">
                <a:latin typeface="Arial"/>
                <a:cs typeface="Arial"/>
              </a:rPr>
              <a:t> </a:t>
            </a:r>
            <a:r>
              <a:rPr sz="800" spc="-5" dirty="0">
                <a:latin typeface="Arial"/>
                <a:cs typeface="Arial"/>
              </a:rPr>
              <a:t>directos,</a:t>
            </a:r>
            <a:r>
              <a:rPr sz="800" spc="40" dirty="0">
                <a:latin typeface="Arial"/>
                <a:cs typeface="Arial"/>
              </a:rPr>
              <a:t> </a:t>
            </a:r>
            <a:r>
              <a:rPr sz="800" spc="-5" dirty="0">
                <a:latin typeface="Arial"/>
                <a:cs typeface="Arial"/>
              </a:rPr>
              <a:t>se</a:t>
            </a:r>
            <a:r>
              <a:rPr sz="800" spc="35" dirty="0">
                <a:latin typeface="Arial"/>
                <a:cs typeface="Arial"/>
              </a:rPr>
              <a:t> </a:t>
            </a:r>
            <a:r>
              <a:rPr sz="800" spc="-5" dirty="0">
                <a:latin typeface="Arial"/>
                <a:cs typeface="Arial"/>
              </a:rPr>
              <a:t>encuentra</a:t>
            </a:r>
            <a:r>
              <a:rPr sz="800" spc="35" dirty="0">
                <a:latin typeface="Arial"/>
                <a:cs typeface="Arial"/>
              </a:rPr>
              <a:t> </a:t>
            </a:r>
            <a:r>
              <a:rPr sz="800" spc="-5" dirty="0">
                <a:latin typeface="Arial"/>
                <a:cs typeface="Arial"/>
              </a:rPr>
              <a:t>limitada</a:t>
            </a:r>
            <a:r>
              <a:rPr sz="800" spc="40" dirty="0">
                <a:latin typeface="Arial"/>
                <a:cs typeface="Arial"/>
              </a:rPr>
              <a:t> </a:t>
            </a:r>
            <a:r>
              <a:rPr sz="800" spc="-5" dirty="0">
                <a:latin typeface="Arial"/>
                <a:cs typeface="Arial"/>
              </a:rPr>
              <a:t>en</a:t>
            </a:r>
            <a:r>
              <a:rPr sz="800" spc="35" dirty="0">
                <a:latin typeface="Arial"/>
                <a:cs typeface="Arial"/>
              </a:rPr>
              <a:t> </a:t>
            </a:r>
            <a:r>
              <a:rPr sz="800" spc="-5" dirty="0">
                <a:latin typeface="Arial"/>
                <a:cs typeface="Arial"/>
              </a:rPr>
              <a:t>su</a:t>
            </a:r>
            <a:endParaRPr sz="800">
              <a:latin typeface="Arial"/>
              <a:cs typeface="Arial"/>
            </a:endParaRPr>
          </a:p>
          <a:p>
            <a:pPr marL="372745" marR="6985" indent="-635" algn="just">
              <a:lnSpc>
                <a:spcPts val="919"/>
              </a:lnSpc>
              <a:spcBef>
                <a:spcPts val="45"/>
              </a:spcBef>
            </a:pPr>
            <a:r>
              <a:rPr sz="800" spc="-5" dirty="0">
                <a:latin typeface="Arial"/>
                <a:cs typeface="Arial"/>
              </a:rPr>
              <a:t>aplicación, a los recintos de servicio eléctrico, por lo que está permitida sólo en esos lugares y a los que deben tener acceso  exclusivo, y de acuerdo con las instrucciones de operación, personas eléctricamente instruidas, BA4, o calificadas, BA5, y si son  cumplidas en forma simultánea las condiciones indicadas en 410.3.4.10 del </a:t>
            </a:r>
            <a:r>
              <a:rPr sz="800" dirty="0">
                <a:latin typeface="Arial"/>
                <a:cs typeface="Arial"/>
              </a:rPr>
              <a:t>Capítulo </a:t>
            </a:r>
            <a:r>
              <a:rPr sz="800" spc="-5" dirty="0">
                <a:latin typeface="Arial"/>
                <a:cs typeface="Arial"/>
              </a:rPr>
              <a:t>41 de esta</a:t>
            </a:r>
            <a:r>
              <a:rPr sz="800" spc="150" dirty="0">
                <a:latin typeface="Arial"/>
                <a:cs typeface="Arial"/>
              </a:rPr>
              <a:t> </a:t>
            </a:r>
            <a:r>
              <a:rPr sz="800" spc="-5" dirty="0">
                <a:latin typeface="Arial"/>
                <a:cs typeface="Arial"/>
              </a:rPr>
              <a:t>Reglamentación.</a:t>
            </a:r>
            <a:endParaRPr sz="800">
              <a:latin typeface="Arial"/>
              <a:cs typeface="Arial"/>
            </a:endParaRPr>
          </a:p>
          <a:p>
            <a:pPr marL="12700">
              <a:lnSpc>
                <a:spcPct val="100000"/>
              </a:lnSpc>
              <a:spcBef>
                <a:spcPts val="520"/>
              </a:spcBef>
            </a:pPr>
            <a:r>
              <a:rPr sz="1000" spc="-15" dirty="0">
                <a:latin typeface="Arial"/>
                <a:cs typeface="Arial"/>
              </a:rPr>
              <a:t>Los </a:t>
            </a:r>
            <a:r>
              <a:rPr sz="1000" spc="-20" dirty="0">
                <a:latin typeface="Arial"/>
                <a:cs typeface="Arial"/>
              </a:rPr>
              <a:t>obstáculos </a:t>
            </a:r>
            <a:r>
              <a:rPr sz="1000" spc="-15" dirty="0">
                <a:latin typeface="Arial"/>
                <a:cs typeface="Arial"/>
              </a:rPr>
              <a:t>deben</a:t>
            </a:r>
            <a:r>
              <a:rPr sz="1000" spc="-90" dirty="0">
                <a:latin typeface="Arial"/>
                <a:cs typeface="Arial"/>
              </a:rPr>
              <a:t> </a:t>
            </a:r>
            <a:r>
              <a:rPr sz="1000" spc="-20" dirty="0">
                <a:latin typeface="Arial"/>
                <a:cs typeface="Arial"/>
              </a:rPr>
              <a:t>impedir:</a:t>
            </a:r>
            <a:endParaRPr sz="1000">
              <a:latin typeface="Arial"/>
              <a:cs typeface="Arial"/>
            </a:endParaRPr>
          </a:p>
          <a:p>
            <a:pPr marL="601345" lvl="4" indent="-229235">
              <a:lnSpc>
                <a:spcPct val="100000"/>
              </a:lnSpc>
              <a:spcBef>
                <a:spcPts val="555"/>
              </a:spcBef>
              <a:buAutoNum type="alphaLcParenR"/>
              <a:tabLst>
                <a:tab pos="601980" algn="l"/>
              </a:tabLst>
            </a:pPr>
            <a:r>
              <a:rPr sz="1000" spc="-15" dirty="0">
                <a:latin typeface="Arial"/>
                <a:cs typeface="Arial"/>
              </a:rPr>
              <a:t>Una</a:t>
            </a:r>
            <a:r>
              <a:rPr sz="1000" spc="-40" dirty="0">
                <a:latin typeface="Arial"/>
                <a:cs typeface="Arial"/>
              </a:rPr>
              <a:t> </a:t>
            </a:r>
            <a:r>
              <a:rPr sz="1000" spc="-20" dirty="0">
                <a:latin typeface="Arial"/>
                <a:cs typeface="Arial"/>
              </a:rPr>
              <a:t>aproximación</a:t>
            </a:r>
            <a:r>
              <a:rPr sz="1000" spc="-40" dirty="0">
                <a:latin typeface="Arial"/>
                <a:cs typeface="Arial"/>
              </a:rPr>
              <a:t> </a:t>
            </a:r>
            <a:r>
              <a:rPr sz="1000" spc="-20" dirty="0">
                <a:latin typeface="Arial"/>
                <a:cs typeface="Arial"/>
              </a:rPr>
              <a:t>física</a:t>
            </a:r>
            <a:r>
              <a:rPr sz="1000" spc="-40" dirty="0">
                <a:latin typeface="Arial"/>
                <a:cs typeface="Arial"/>
              </a:rPr>
              <a:t> </a:t>
            </a:r>
            <a:r>
              <a:rPr sz="1000" spc="-10" dirty="0">
                <a:latin typeface="Arial"/>
                <a:cs typeface="Arial"/>
              </a:rPr>
              <a:t>no</a:t>
            </a:r>
            <a:r>
              <a:rPr sz="1000" spc="-40" dirty="0">
                <a:latin typeface="Arial"/>
                <a:cs typeface="Arial"/>
              </a:rPr>
              <a:t> </a:t>
            </a:r>
            <a:r>
              <a:rPr sz="1000" spc="-20" dirty="0">
                <a:latin typeface="Arial"/>
                <a:cs typeface="Arial"/>
              </a:rPr>
              <a:t>intencional</a:t>
            </a:r>
            <a:r>
              <a:rPr sz="1000" spc="-40" dirty="0">
                <a:latin typeface="Arial"/>
                <a:cs typeface="Arial"/>
              </a:rPr>
              <a:t> </a:t>
            </a:r>
            <a:r>
              <a:rPr sz="1000" dirty="0">
                <a:latin typeface="Arial"/>
                <a:cs typeface="Arial"/>
              </a:rPr>
              <a:t>a</a:t>
            </a:r>
            <a:r>
              <a:rPr sz="1000" spc="-35"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partes</a:t>
            </a:r>
            <a:r>
              <a:rPr sz="1000" spc="-40" dirty="0">
                <a:latin typeface="Arial"/>
                <a:cs typeface="Arial"/>
              </a:rPr>
              <a:t> </a:t>
            </a:r>
            <a:r>
              <a:rPr sz="1000" spc="-20" dirty="0">
                <a:latin typeface="Arial"/>
                <a:cs typeface="Arial"/>
              </a:rPr>
              <a:t>activas,</a:t>
            </a:r>
            <a:r>
              <a:rPr sz="1000" spc="-40" dirty="0">
                <a:latin typeface="Arial"/>
                <a:cs typeface="Arial"/>
              </a:rPr>
              <a:t> </a:t>
            </a:r>
            <a:r>
              <a:rPr sz="1000" dirty="0">
                <a:latin typeface="Arial"/>
                <a:cs typeface="Arial"/>
              </a:rPr>
              <a:t>o</a:t>
            </a:r>
            <a:r>
              <a:rPr sz="1000" spc="-40" dirty="0">
                <a:latin typeface="Arial"/>
                <a:cs typeface="Arial"/>
              </a:rPr>
              <a:t> </a:t>
            </a:r>
            <a:r>
              <a:rPr sz="1000" spc="-20" dirty="0">
                <a:latin typeface="Arial"/>
                <a:cs typeface="Arial"/>
              </a:rPr>
              <a:t>bien</a:t>
            </a:r>
            <a:endParaRPr sz="1000">
              <a:latin typeface="Arial"/>
              <a:cs typeface="Arial"/>
            </a:endParaRPr>
          </a:p>
          <a:p>
            <a:pPr marL="598805" marR="6985" lvl="4" indent="-226695">
              <a:lnSpc>
                <a:spcPts val="1150"/>
              </a:lnSpc>
              <a:spcBef>
                <a:spcPts val="330"/>
              </a:spcBef>
              <a:buAutoNum type="alphaLcParenR"/>
              <a:tabLst>
                <a:tab pos="601980" algn="l"/>
              </a:tabLst>
            </a:pPr>
            <a:r>
              <a:rPr sz="1000" spc="-15" dirty="0">
                <a:latin typeface="Arial"/>
                <a:cs typeface="Arial"/>
              </a:rPr>
              <a:t>Los </a:t>
            </a:r>
            <a:r>
              <a:rPr sz="1000" spc="-20" dirty="0">
                <a:latin typeface="Arial"/>
                <a:cs typeface="Arial"/>
              </a:rPr>
              <a:t>contactos </a:t>
            </a:r>
            <a:r>
              <a:rPr sz="1000" spc="-10" dirty="0">
                <a:latin typeface="Arial"/>
                <a:cs typeface="Arial"/>
              </a:rPr>
              <a:t>no </a:t>
            </a:r>
            <a:r>
              <a:rPr sz="1000" spc="-20" dirty="0">
                <a:latin typeface="Arial"/>
                <a:cs typeface="Arial"/>
              </a:rPr>
              <a:t>intencionales </a:t>
            </a:r>
            <a:r>
              <a:rPr sz="1000" spc="-15" dirty="0">
                <a:latin typeface="Arial"/>
                <a:cs typeface="Arial"/>
              </a:rPr>
              <a:t>con las </a:t>
            </a:r>
            <a:r>
              <a:rPr sz="1000" spc="-20" dirty="0">
                <a:latin typeface="Arial"/>
                <a:cs typeface="Arial"/>
              </a:rPr>
              <a:t>partes activas durante operaciones </a:t>
            </a:r>
            <a:r>
              <a:rPr sz="1000" spc="-10" dirty="0">
                <a:latin typeface="Arial"/>
                <a:cs typeface="Arial"/>
              </a:rPr>
              <a:t>de </a:t>
            </a:r>
            <a:r>
              <a:rPr sz="1000" spc="-20" dirty="0">
                <a:latin typeface="Arial"/>
                <a:cs typeface="Arial"/>
              </a:rPr>
              <a:t>equipos </a:t>
            </a:r>
            <a:r>
              <a:rPr sz="1000" spc="-15" dirty="0">
                <a:latin typeface="Arial"/>
                <a:cs typeface="Arial"/>
              </a:rPr>
              <a:t>bajo </a:t>
            </a:r>
            <a:r>
              <a:rPr sz="1000" spc="-20" dirty="0">
                <a:latin typeface="Arial"/>
                <a:cs typeface="Arial"/>
              </a:rPr>
              <a:t>tensión en  servicio</a:t>
            </a:r>
            <a:r>
              <a:rPr sz="1000" spc="-45" dirty="0">
                <a:latin typeface="Arial"/>
                <a:cs typeface="Arial"/>
              </a:rPr>
              <a:t> </a:t>
            </a:r>
            <a:r>
              <a:rPr sz="1000" spc="-20" dirty="0">
                <a:latin typeface="Arial"/>
                <a:cs typeface="Arial"/>
              </a:rPr>
              <a:t>normal.</a:t>
            </a:r>
            <a:endParaRPr sz="1000">
              <a:latin typeface="Arial"/>
              <a:cs typeface="Arial"/>
            </a:endParaRPr>
          </a:p>
          <a:p>
            <a:pPr marL="12700" marR="7620">
              <a:lnSpc>
                <a:spcPts val="1150"/>
              </a:lnSpc>
              <a:spcBef>
                <a:spcPts val="305"/>
              </a:spcBef>
            </a:pPr>
            <a:r>
              <a:rPr sz="1000" spc="-15" dirty="0">
                <a:latin typeface="Arial"/>
                <a:cs typeface="Arial"/>
              </a:rPr>
              <a:t>Los</a:t>
            </a:r>
            <a:r>
              <a:rPr sz="1000" spc="-55" dirty="0">
                <a:latin typeface="Arial"/>
                <a:cs typeface="Arial"/>
              </a:rPr>
              <a:t> </a:t>
            </a:r>
            <a:r>
              <a:rPr sz="1000" spc="-20" dirty="0">
                <a:latin typeface="Arial"/>
                <a:cs typeface="Arial"/>
              </a:rPr>
              <a:t>obstáculos</a:t>
            </a:r>
            <a:r>
              <a:rPr sz="1000" spc="-50" dirty="0">
                <a:latin typeface="Arial"/>
                <a:cs typeface="Arial"/>
              </a:rPr>
              <a:t> </a:t>
            </a:r>
            <a:r>
              <a:rPr sz="1000" spc="-20" dirty="0">
                <a:latin typeface="Arial"/>
                <a:cs typeface="Arial"/>
              </a:rPr>
              <a:t>pueden</a:t>
            </a:r>
            <a:r>
              <a:rPr sz="1000" spc="-55" dirty="0">
                <a:latin typeface="Arial"/>
                <a:cs typeface="Arial"/>
              </a:rPr>
              <a:t> </a:t>
            </a:r>
            <a:r>
              <a:rPr sz="1000" spc="-15" dirty="0">
                <a:latin typeface="Arial"/>
                <a:cs typeface="Arial"/>
              </a:rPr>
              <a:t>ser</a:t>
            </a:r>
            <a:r>
              <a:rPr sz="1000" spc="-45" dirty="0">
                <a:latin typeface="Arial"/>
                <a:cs typeface="Arial"/>
              </a:rPr>
              <a:t> </a:t>
            </a:r>
            <a:r>
              <a:rPr sz="1000" spc="-20" dirty="0">
                <a:latin typeface="Arial"/>
                <a:cs typeface="Arial"/>
              </a:rPr>
              <a:t>desmontables</a:t>
            </a:r>
            <a:r>
              <a:rPr sz="1000" spc="-55" dirty="0">
                <a:latin typeface="Arial"/>
                <a:cs typeface="Arial"/>
              </a:rPr>
              <a:t> </a:t>
            </a:r>
            <a:r>
              <a:rPr sz="1000" spc="-15" dirty="0">
                <a:latin typeface="Arial"/>
                <a:cs typeface="Arial"/>
              </a:rPr>
              <a:t>sin</a:t>
            </a:r>
            <a:r>
              <a:rPr sz="1000" spc="-45" dirty="0">
                <a:latin typeface="Arial"/>
                <a:cs typeface="Arial"/>
              </a:rPr>
              <a:t> </a:t>
            </a:r>
            <a:r>
              <a:rPr sz="1000" spc="-15" dirty="0">
                <a:latin typeface="Arial"/>
                <a:cs typeface="Arial"/>
              </a:rPr>
              <a:t>ayuda</a:t>
            </a:r>
            <a:r>
              <a:rPr sz="1000" spc="-45"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una</a:t>
            </a:r>
            <a:r>
              <a:rPr sz="1000" spc="-45" dirty="0">
                <a:latin typeface="Arial"/>
                <a:cs typeface="Arial"/>
              </a:rPr>
              <a:t> </a:t>
            </a:r>
            <a:r>
              <a:rPr sz="1000" spc="-15" dirty="0">
                <a:latin typeface="Arial"/>
                <a:cs typeface="Arial"/>
              </a:rPr>
              <a:t>llave</a:t>
            </a:r>
            <a:r>
              <a:rPr sz="1000" spc="-40" dirty="0">
                <a:latin typeface="Arial"/>
                <a:cs typeface="Arial"/>
              </a:rPr>
              <a:t> </a:t>
            </a:r>
            <a:r>
              <a:rPr sz="1000" dirty="0">
                <a:latin typeface="Arial"/>
                <a:cs typeface="Arial"/>
              </a:rPr>
              <a:t>o</a:t>
            </a:r>
            <a:r>
              <a:rPr sz="1000" spc="-40" dirty="0">
                <a:latin typeface="Arial"/>
                <a:cs typeface="Arial"/>
              </a:rPr>
              <a:t> </a:t>
            </a:r>
            <a:r>
              <a:rPr sz="1000" spc="-20" dirty="0">
                <a:latin typeface="Arial"/>
                <a:cs typeface="Arial"/>
              </a:rPr>
              <a:t>herramienta,</a:t>
            </a:r>
            <a:r>
              <a:rPr sz="1000" spc="-45" dirty="0">
                <a:latin typeface="Arial"/>
                <a:cs typeface="Arial"/>
              </a:rPr>
              <a:t> </a:t>
            </a:r>
            <a:r>
              <a:rPr sz="1000" spc="-20" dirty="0">
                <a:latin typeface="Arial"/>
                <a:cs typeface="Arial"/>
              </a:rPr>
              <a:t>debiendo</a:t>
            </a:r>
            <a:r>
              <a:rPr sz="1000" spc="-40" dirty="0">
                <a:latin typeface="Arial"/>
                <a:cs typeface="Arial"/>
              </a:rPr>
              <a:t> </a:t>
            </a:r>
            <a:r>
              <a:rPr sz="1000" spc="-20" dirty="0">
                <a:latin typeface="Arial"/>
                <a:cs typeface="Arial"/>
              </a:rPr>
              <a:t>estar,</a:t>
            </a:r>
            <a:r>
              <a:rPr sz="1000" spc="-45"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todos</a:t>
            </a:r>
            <a:r>
              <a:rPr sz="1000" spc="-40" dirty="0">
                <a:latin typeface="Arial"/>
                <a:cs typeface="Arial"/>
              </a:rPr>
              <a:t> </a:t>
            </a:r>
            <a:r>
              <a:rPr sz="1000" spc="-20" dirty="0">
                <a:latin typeface="Arial"/>
                <a:cs typeface="Arial"/>
              </a:rPr>
              <a:t>modos,  fijados </a:t>
            </a:r>
            <a:r>
              <a:rPr sz="1000" spc="-10" dirty="0">
                <a:latin typeface="Arial"/>
                <a:cs typeface="Arial"/>
              </a:rPr>
              <a:t>de </a:t>
            </a:r>
            <a:r>
              <a:rPr sz="1000" spc="-15" dirty="0">
                <a:latin typeface="Arial"/>
                <a:cs typeface="Arial"/>
              </a:rPr>
              <a:t>forma tal que </a:t>
            </a:r>
            <a:r>
              <a:rPr sz="1000" spc="-10" dirty="0">
                <a:latin typeface="Arial"/>
                <a:cs typeface="Arial"/>
              </a:rPr>
              <a:t>se</a:t>
            </a:r>
            <a:r>
              <a:rPr sz="1000" spc="-204" dirty="0">
                <a:latin typeface="Arial"/>
                <a:cs typeface="Arial"/>
              </a:rPr>
              <a:t> </a:t>
            </a:r>
            <a:r>
              <a:rPr sz="1000" spc="-20" dirty="0">
                <a:latin typeface="Arial"/>
                <a:cs typeface="Arial"/>
              </a:rPr>
              <a:t>impida retirarlos involuntariamente.</a:t>
            </a:r>
            <a:endParaRPr sz="1000">
              <a:latin typeface="Arial"/>
              <a:cs typeface="Arial"/>
            </a:endParaRPr>
          </a:p>
        </p:txBody>
      </p:sp>
      <p:sp>
        <p:nvSpPr>
          <p:cNvPr id="1299" name="object 1299"/>
          <p:cNvSpPr/>
          <p:nvPr/>
        </p:nvSpPr>
        <p:spPr>
          <a:xfrm>
            <a:off x="5105400" y="3267455"/>
            <a:ext cx="838200" cy="609600"/>
          </a:xfrm>
          <a:custGeom>
            <a:avLst/>
            <a:gdLst/>
            <a:ahLst/>
            <a:cxnLst/>
            <a:rect l="l" t="t" r="r" b="b"/>
            <a:pathLst>
              <a:path w="838200" h="609600">
                <a:moveTo>
                  <a:pt x="0" y="0"/>
                </a:moveTo>
                <a:lnTo>
                  <a:pt x="838200" y="0"/>
                </a:lnTo>
                <a:lnTo>
                  <a:pt x="838200" y="609600"/>
                </a:lnTo>
                <a:lnTo>
                  <a:pt x="0" y="609600"/>
                </a:lnTo>
                <a:lnTo>
                  <a:pt x="0" y="0"/>
                </a:lnTo>
                <a:close/>
              </a:path>
            </a:pathLst>
          </a:custGeom>
          <a:solidFill>
            <a:srgbClr val="FFFFFF"/>
          </a:solidFill>
        </p:spPr>
        <p:txBody>
          <a:bodyPr wrap="square" lIns="0" tIns="0" rIns="0" bIns="0" rtlCol="0"/>
          <a:lstStyle/>
          <a:p>
            <a:endParaRPr/>
          </a:p>
        </p:txBody>
      </p:sp>
      <p:sp>
        <p:nvSpPr>
          <p:cNvPr id="1300" name="object 1300"/>
          <p:cNvSpPr txBox="1"/>
          <p:nvPr/>
        </p:nvSpPr>
        <p:spPr>
          <a:xfrm>
            <a:off x="5219950" y="3292850"/>
            <a:ext cx="608330" cy="380365"/>
          </a:xfrm>
          <a:prstGeom prst="rect">
            <a:avLst/>
          </a:prstGeom>
        </p:spPr>
        <p:txBody>
          <a:bodyPr vert="horz" wrap="square" lIns="0" tIns="20320" rIns="0" bIns="0" rtlCol="0">
            <a:spAutoFit/>
          </a:bodyPr>
          <a:lstStyle/>
          <a:p>
            <a:pPr marL="12065" marR="5080" indent="635" algn="ctr">
              <a:lnSpc>
                <a:spcPts val="919"/>
              </a:lnSpc>
              <a:spcBef>
                <a:spcPts val="160"/>
              </a:spcBef>
            </a:pPr>
            <a:r>
              <a:rPr sz="800" spc="-5" dirty="0">
                <a:latin typeface="Arial"/>
                <a:cs typeface="Arial"/>
              </a:rPr>
              <a:t>Límite del  volumen de  accesibilidad</a:t>
            </a:r>
            <a:endParaRPr sz="800">
              <a:latin typeface="Arial"/>
              <a:cs typeface="Arial"/>
            </a:endParaRPr>
          </a:p>
        </p:txBody>
      </p:sp>
      <p:sp>
        <p:nvSpPr>
          <p:cNvPr id="1301" name="object 1301"/>
          <p:cNvSpPr/>
          <p:nvPr/>
        </p:nvSpPr>
        <p:spPr>
          <a:xfrm>
            <a:off x="5105400" y="5166359"/>
            <a:ext cx="838200" cy="533400"/>
          </a:xfrm>
          <a:custGeom>
            <a:avLst/>
            <a:gdLst/>
            <a:ahLst/>
            <a:cxnLst/>
            <a:rect l="l" t="t" r="r" b="b"/>
            <a:pathLst>
              <a:path w="838200" h="533400">
                <a:moveTo>
                  <a:pt x="0" y="0"/>
                </a:moveTo>
                <a:lnTo>
                  <a:pt x="838200" y="0"/>
                </a:lnTo>
                <a:lnTo>
                  <a:pt x="838200" y="533400"/>
                </a:lnTo>
                <a:lnTo>
                  <a:pt x="0" y="533400"/>
                </a:lnTo>
                <a:lnTo>
                  <a:pt x="0" y="0"/>
                </a:lnTo>
                <a:close/>
              </a:path>
            </a:pathLst>
          </a:custGeom>
          <a:solidFill>
            <a:srgbClr val="FFFFFF"/>
          </a:solidFill>
        </p:spPr>
        <p:txBody>
          <a:bodyPr wrap="square" lIns="0" tIns="0" rIns="0" bIns="0" rtlCol="0"/>
          <a:lstStyle/>
          <a:p>
            <a:endParaRPr/>
          </a:p>
        </p:txBody>
      </p:sp>
      <p:sp>
        <p:nvSpPr>
          <p:cNvPr id="1302" name="object 1302"/>
          <p:cNvSpPr txBox="1"/>
          <p:nvPr/>
        </p:nvSpPr>
        <p:spPr>
          <a:xfrm>
            <a:off x="5235193" y="5191755"/>
            <a:ext cx="578485" cy="380365"/>
          </a:xfrm>
          <a:prstGeom prst="rect">
            <a:avLst/>
          </a:prstGeom>
        </p:spPr>
        <p:txBody>
          <a:bodyPr vert="horz" wrap="square" lIns="0" tIns="20320" rIns="0" bIns="0" rtlCol="0">
            <a:spAutoFit/>
          </a:bodyPr>
          <a:lstStyle/>
          <a:p>
            <a:pPr marL="12700" marR="5080" indent="-635" algn="ctr">
              <a:lnSpc>
                <a:spcPts val="919"/>
              </a:lnSpc>
              <a:spcBef>
                <a:spcPts val="160"/>
              </a:spcBef>
            </a:pPr>
            <a:r>
              <a:rPr sz="800" spc="-5" dirty="0">
                <a:latin typeface="Arial"/>
                <a:cs typeface="Arial"/>
              </a:rPr>
              <a:t>Límite del  volumen de  </a:t>
            </a:r>
            <a:r>
              <a:rPr sz="800" spc="-25" dirty="0">
                <a:latin typeface="Arial"/>
                <a:cs typeface="Arial"/>
              </a:rPr>
              <a:t>accesibilidad</a:t>
            </a:r>
            <a:endParaRPr sz="800">
              <a:latin typeface="Arial"/>
              <a:cs typeface="Arial"/>
            </a:endParaRPr>
          </a:p>
        </p:txBody>
      </p:sp>
      <p:sp>
        <p:nvSpPr>
          <p:cNvPr id="1303" name="object 1303"/>
          <p:cNvSpPr txBox="1"/>
          <p:nvPr/>
        </p:nvSpPr>
        <p:spPr>
          <a:xfrm>
            <a:off x="4888485" y="1995910"/>
            <a:ext cx="1270635" cy="471170"/>
          </a:xfrm>
          <a:prstGeom prst="rect">
            <a:avLst/>
          </a:prstGeom>
        </p:spPr>
        <p:txBody>
          <a:bodyPr vert="horz" wrap="square" lIns="0" tIns="22860" rIns="0" bIns="0" rtlCol="0">
            <a:spAutoFit/>
          </a:bodyPr>
          <a:lstStyle/>
          <a:p>
            <a:pPr marL="12700" marR="5080" algn="ctr">
              <a:lnSpc>
                <a:spcPts val="1150"/>
              </a:lnSpc>
              <a:spcBef>
                <a:spcPts val="180"/>
              </a:spcBef>
            </a:pPr>
            <a:r>
              <a:rPr sz="1000" spc="-10" dirty="0">
                <a:latin typeface="Arial"/>
                <a:cs typeface="Arial"/>
              </a:rPr>
              <a:t>S: </a:t>
            </a:r>
            <a:r>
              <a:rPr sz="1000" spc="-20" dirty="0">
                <a:latin typeface="Arial"/>
                <a:cs typeface="Arial"/>
              </a:rPr>
              <a:t>superficie </a:t>
            </a:r>
            <a:r>
              <a:rPr sz="1000" spc="-15" dirty="0">
                <a:latin typeface="Arial"/>
                <a:cs typeface="Arial"/>
              </a:rPr>
              <a:t>que </a:t>
            </a:r>
            <a:r>
              <a:rPr sz="1000" spc="-20" dirty="0">
                <a:latin typeface="Arial"/>
                <a:cs typeface="Arial"/>
              </a:rPr>
              <a:t>pue-  </a:t>
            </a:r>
            <a:r>
              <a:rPr sz="1000" spc="-10" dirty="0">
                <a:latin typeface="Arial"/>
                <a:cs typeface="Arial"/>
              </a:rPr>
              <a:t>de </a:t>
            </a:r>
            <a:r>
              <a:rPr sz="1000" spc="-15" dirty="0">
                <a:latin typeface="Arial"/>
                <a:cs typeface="Arial"/>
              </a:rPr>
              <a:t>ser </a:t>
            </a:r>
            <a:r>
              <a:rPr sz="1000" spc="-20" dirty="0">
                <a:latin typeface="Arial"/>
                <a:cs typeface="Arial"/>
              </a:rPr>
              <a:t>ocupada </a:t>
            </a:r>
            <a:r>
              <a:rPr sz="1000" spc="-15" dirty="0">
                <a:latin typeface="Arial"/>
                <a:cs typeface="Arial"/>
              </a:rPr>
              <a:t>por</a:t>
            </a:r>
            <a:r>
              <a:rPr sz="1000" spc="-165" dirty="0">
                <a:latin typeface="Arial"/>
                <a:cs typeface="Arial"/>
              </a:rPr>
              <a:t> </a:t>
            </a:r>
            <a:r>
              <a:rPr sz="1000" spc="-20" dirty="0">
                <a:latin typeface="Arial"/>
                <a:cs typeface="Arial"/>
              </a:rPr>
              <a:t>las  personas</a:t>
            </a:r>
            <a:endParaRPr sz="1000">
              <a:latin typeface="Arial"/>
              <a:cs typeface="Aria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97636"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123</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970070" y="415334"/>
            <a:ext cx="347383"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24471" y="933700"/>
            <a:ext cx="6276340" cy="6258560"/>
          </a:xfrm>
          <a:prstGeom prst="rect">
            <a:avLst/>
          </a:prstGeom>
        </p:spPr>
        <p:txBody>
          <a:bodyPr vert="horz" wrap="square" lIns="0" tIns="20320" rIns="0" bIns="0" rtlCol="0">
            <a:spAutoFit/>
          </a:bodyPr>
          <a:lstStyle/>
          <a:p>
            <a:pPr marL="436245" marR="71120" indent="-360680" algn="just">
              <a:lnSpc>
                <a:spcPts val="919"/>
              </a:lnSpc>
              <a:spcBef>
                <a:spcPts val="160"/>
              </a:spcBef>
            </a:pPr>
            <a:r>
              <a:rPr sz="800" spc="-5" dirty="0">
                <a:latin typeface="Arial"/>
                <a:cs typeface="Arial"/>
              </a:rPr>
              <a:t>Nota 2: Cuando un obstáculo conductor es separado de las partes </a:t>
            </a:r>
            <a:r>
              <a:rPr sz="800" dirty="0">
                <a:latin typeface="Arial"/>
                <a:cs typeface="Arial"/>
              </a:rPr>
              <a:t>activas </a:t>
            </a:r>
            <a:r>
              <a:rPr sz="800" spc="-5" dirty="0">
                <a:latin typeface="Arial"/>
                <a:cs typeface="Arial"/>
              </a:rPr>
              <a:t>peligrosas por una aislación básica, dicho obstáculo es  considerado una masa eléctrica y en ese caso se deben tomar además, medidas de protección contra los contactos indirectos o  protección en caso de</a:t>
            </a:r>
            <a:r>
              <a:rPr sz="800" spc="15" dirty="0">
                <a:latin typeface="Arial"/>
                <a:cs typeface="Arial"/>
              </a:rPr>
              <a:t> </a:t>
            </a:r>
            <a:r>
              <a:rPr sz="800" spc="-5" dirty="0">
                <a:latin typeface="Arial"/>
                <a:cs typeface="Arial"/>
              </a:rPr>
              <a:t>defecto.</a:t>
            </a:r>
            <a:endParaRPr sz="800">
              <a:latin typeface="Arial"/>
              <a:cs typeface="Arial"/>
            </a:endParaRPr>
          </a:p>
          <a:p>
            <a:pPr>
              <a:lnSpc>
                <a:spcPct val="100000"/>
              </a:lnSpc>
              <a:spcBef>
                <a:spcPts val="20"/>
              </a:spcBef>
            </a:pPr>
            <a:endParaRPr sz="1050">
              <a:latin typeface="Times New Roman"/>
              <a:cs typeface="Times New Roman"/>
            </a:endParaRPr>
          </a:p>
          <a:p>
            <a:pPr marL="76200" marR="69850" lvl="3" algn="just">
              <a:lnSpc>
                <a:spcPts val="1170"/>
              </a:lnSpc>
              <a:buSzPct val="90000"/>
              <a:buAutoNum type="arabicPeriod" startAt="5"/>
              <a:tabLst>
                <a:tab pos="657225" algn="l"/>
              </a:tabLst>
            </a:pPr>
            <a:r>
              <a:rPr sz="1000" b="1" dirty="0">
                <a:latin typeface="Arial"/>
                <a:cs typeface="Arial"/>
              </a:rPr>
              <a:t>: </a:t>
            </a:r>
            <a:r>
              <a:rPr sz="1000" b="1" spc="-20" dirty="0">
                <a:latin typeface="Arial"/>
                <a:cs typeface="Arial"/>
              </a:rPr>
              <a:t>Protección complementaria </a:t>
            </a:r>
            <a:r>
              <a:rPr sz="1000" b="1" dirty="0">
                <a:latin typeface="Arial"/>
                <a:cs typeface="Arial"/>
              </a:rPr>
              <a:t>o </a:t>
            </a:r>
            <a:r>
              <a:rPr sz="1000" b="1" spc="-20" dirty="0">
                <a:latin typeface="Arial"/>
                <a:cs typeface="Arial"/>
              </a:rPr>
              <a:t>adicional </a:t>
            </a:r>
            <a:r>
              <a:rPr sz="1000" b="1" spc="-15" dirty="0">
                <a:latin typeface="Arial"/>
                <a:cs typeface="Arial"/>
              </a:rPr>
              <a:t>contra los </a:t>
            </a:r>
            <a:r>
              <a:rPr sz="1000" b="1" spc="-20" dirty="0">
                <a:latin typeface="Arial"/>
                <a:cs typeface="Arial"/>
              </a:rPr>
              <a:t>contactos directos </a:t>
            </a:r>
            <a:r>
              <a:rPr sz="1000" b="1" spc="-15" dirty="0">
                <a:latin typeface="Arial"/>
                <a:cs typeface="Arial"/>
              </a:rPr>
              <a:t>por </a:t>
            </a:r>
            <a:r>
              <a:rPr sz="1000" b="1" spc="-20" dirty="0">
                <a:latin typeface="Arial"/>
                <a:cs typeface="Arial"/>
              </a:rPr>
              <a:t>interruptores dife-  renciales (dispositivos </a:t>
            </a:r>
            <a:r>
              <a:rPr sz="1000" b="1" dirty="0">
                <a:latin typeface="Arial"/>
                <a:cs typeface="Arial"/>
              </a:rPr>
              <a:t>a </a:t>
            </a:r>
            <a:r>
              <a:rPr sz="1000" b="1" spc="-20" dirty="0">
                <a:latin typeface="Arial"/>
                <a:cs typeface="Arial"/>
              </a:rPr>
              <a:t>corriente diferencial </a:t>
            </a:r>
            <a:r>
              <a:rPr sz="1000" b="1" spc="-10" dirty="0">
                <a:latin typeface="Arial"/>
                <a:cs typeface="Arial"/>
              </a:rPr>
              <a:t>de</a:t>
            </a:r>
            <a:r>
              <a:rPr sz="1000" b="1" spc="-160" dirty="0">
                <a:latin typeface="Arial"/>
                <a:cs typeface="Arial"/>
              </a:rPr>
              <a:t> </a:t>
            </a:r>
            <a:r>
              <a:rPr sz="1000" b="1" spc="-20" dirty="0">
                <a:latin typeface="Arial"/>
                <a:cs typeface="Arial"/>
              </a:rPr>
              <a:t>fuga)</a:t>
            </a:r>
            <a:endParaRPr sz="1000">
              <a:latin typeface="Arial"/>
              <a:cs typeface="Arial"/>
            </a:endParaRPr>
          </a:p>
          <a:p>
            <a:pPr marL="76200" marR="71120" algn="just">
              <a:lnSpc>
                <a:spcPct val="111000"/>
              </a:lnSpc>
              <a:spcBef>
                <a:spcPts val="380"/>
              </a:spcBef>
            </a:pPr>
            <a:r>
              <a:rPr sz="1000" dirty="0">
                <a:latin typeface="Arial"/>
                <a:cs typeface="Arial"/>
              </a:rPr>
              <a:t>Todos los circuitos terminales que se indican en el párrafo siguiente deberán estar protegidos contra los  contactos directos, en forma complementaria, por un interruptor diferencial de </a:t>
            </a:r>
            <a:r>
              <a:rPr sz="1200" i="1" dirty="0">
                <a:latin typeface="Times New Roman"/>
                <a:cs typeface="Times New Roman"/>
              </a:rPr>
              <a:t>I </a:t>
            </a:r>
            <a:r>
              <a:rPr sz="1050" spc="-7" baseline="-23809" dirty="0">
                <a:latin typeface="Symbol"/>
                <a:cs typeface="Symbol"/>
              </a:rPr>
              <a:t></a:t>
            </a:r>
            <a:r>
              <a:rPr sz="1050" i="1" spc="-7" baseline="-23809" dirty="0">
                <a:latin typeface="Times New Roman"/>
                <a:cs typeface="Times New Roman"/>
              </a:rPr>
              <a:t>n </a:t>
            </a:r>
            <a:r>
              <a:rPr sz="1200" dirty="0">
                <a:latin typeface="Symbol"/>
                <a:cs typeface="Symbol"/>
              </a:rPr>
              <a:t></a:t>
            </a:r>
            <a:r>
              <a:rPr sz="1200" dirty="0">
                <a:latin typeface="Times New Roman"/>
                <a:cs typeface="Times New Roman"/>
              </a:rPr>
              <a:t> 30 </a:t>
            </a:r>
            <a:r>
              <a:rPr sz="1200" i="1" spc="-5" dirty="0">
                <a:latin typeface="Times New Roman"/>
                <a:cs typeface="Times New Roman"/>
              </a:rPr>
              <a:t>mA </a:t>
            </a:r>
            <a:r>
              <a:rPr sz="1000" dirty="0">
                <a:latin typeface="Arial"/>
                <a:cs typeface="Arial"/>
              </a:rPr>
              <a:t>(alta sensibili-  dad), de actuación no retardada</a:t>
            </a:r>
            <a:r>
              <a:rPr sz="1000" spc="-30" dirty="0">
                <a:latin typeface="Arial"/>
                <a:cs typeface="Arial"/>
              </a:rPr>
              <a:t> </a:t>
            </a:r>
            <a:r>
              <a:rPr sz="1000" dirty="0">
                <a:latin typeface="Arial"/>
                <a:cs typeface="Arial"/>
              </a:rPr>
              <a:t>(“instantánea”).</a:t>
            </a:r>
            <a:endParaRPr sz="1000">
              <a:latin typeface="Arial"/>
              <a:cs typeface="Arial"/>
            </a:endParaRPr>
          </a:p>
          <a:p>
            <a:pPr marL="76200" marR="68580" algn="just">
              <a:lnSpc>
                <a:spcPct val="97300"/>
              </a:lnSpc>
              <a:spcBef>
                <a:spcPts val="285"/>
              </a:spcBef>
            </a:pPr>
            <a:r>
              <a:rPr sz="1000" spc="-20" dirty="0">
                <a:latin typeface="Arial"/>
                <a:cs typeface="Arial"/>
              </a:rPr>
              <a:t>Específicamente: </a:t>
            </a:r>
            <a:r>
              <a:rPr sz="1000" spc="-10" dirty="0">
                <a:latin typeface="Arial"/>
                <a:cs typeface="Arial"/>
              </a:rPr>
              <a:t>los </a:t>
            </a:r>
            <a:r>
              <a:rPr sz="1000" spc="-20" dirty="0">
                <a:latin typeface="Arial"/>
                <a:cs typeface="Arial"/>
              </a:rPr>
              <a:t>circuitos </a:t>
            </a:r>
            <a:r>
              <a:rPr sz="1000" spc="-10" dirty="0">
                <a:latin typeface="Arial"/>
                <a:cs typeface="Arial"/>
              </a:rPr>
              <a:t>de </a:t>
            </a:r>
            <a:r>
              <a:rPr sz="1000" spc="-20" dirty="0">
                <a:latin typeface="Arial"/>
                <a:cs typeface="Arial"/>
              </a:rPr>
              <a:t>iluminación </a:t>
            </a:r>
            <a:r>
              <a:rPr sz="1000" spc="-10" dirty="0">
                <a:latin typeface="Arial"/>
                <a:cs typeface="Arial"/>
              </a:rPr>
              <a:t>de </a:t>
            </a:r>
            <a:r>
              <a:rPr sz="1000" spc="-15" dirty="0">
                <a:latin typeface="Arial"/>
                <a:cs typeface="Arial"/>
              </a:rPr>
              <a:t>uso </a:t>
            </a:r>
            <a:r>
              <a:rPr sz="1000" spc="-20" dirty="0">
                <a:latin typeface="Arial"/>
                <a:cs typeface="Arial"/>
              </a:rPr>
              <a:t>general </a:t>
            </a:r>
            <a:r>
              <a:rPr sz="1000" spc="-15" dirty="0">
                <a:latin typeface="Arial"/>
                <a:cs typeface="Arial"/>
              </a:rPr>
              <a:t>(IUG) </a:t>
            </a:r>
            <a:r>
              <a:rPr sz="1000" dirty="0">
                <a:latin typeface="Arial"/>
                <a:cs typeface="Arial"/>
              </a:rPr>
              <a:t>y </a:t>
            </a:r>
            <a:r>
              <a:rPr sz="1000" spc="-20" dirty="0">
                <a:latin typeface="Arial"/>
                <a:cs typeface="Arial"/>
              </a:rPr>
              <a:t>especial (IUE), tomacorrientes </a:t>
            </a:r>
            <a:r>
              <a:rPr sz="1000" spc="-10" dirty="0">
                <a:latin typeface="Arial"/>
                <a:cs typeface="Arial"/>
              </a:rPr>
              <a:t>de </a:t>
            </a:r>
            <a:r>
              <a:rPr sz="1000" spc="-15" dirty="0">
                <a:latin typeface="Arial"/>
                <a:cs typeface="Arial"/>
              </a:rPr>
              <a:t>uso </a:t>
            </a:r>
            <a:r>
              <a:rPr sz="1000" spc="-20" dirty="0">
                <a:latin typeface="Arial"/>
                <a:cs typeface="Arial"/>
              </a:rPr>
              <a:t>ge-  </a:t>
            </a:r>
            <a:r>
              <a:rPr sz="1000" spc="-15" dirty="0">
                <a:latin typeface="Arial"/>
                <a:cs typeface="Arial"/>
              </a:rPr>
              <a:t>neral</a:t>
            </a:r>
            <a:r>
              <a:rPr sz="1000" spc="-40" dirty="0">
                <a:latin typeface="Arial"/>
                <a:cs typeface="Arial"/>
              </a:rPr>
              <a:t> </a:t>
            </a:r>
            <a:r>
              <a:rPr sz="1000" spc="-15" dirty="0">
                <a:latin typeface="Arial"/>
                <a:cs typeface="Arial"/>
              </a:rPr>
              <a:t>(TUG)</a:t>
            </a:r>
            <a:r>
              <a:rPr sz="1000" spc="-35" dirty="0">
                <a:latin typeface="Arial"/>
                <a:cs typeface="Arial"/>
              </a:rPr>
              <a:t> </a:t>
            </a:r>
            <a:r>
              <a:rPr sz="1000" dirty="0">
                <a:latin typeface="Arial"/>
                <a:cs typeface="Arial"/>
              </a:rPr>
              <a:t>y</a:t>
            </a:r>
            <a:r>
              <a:rPr sz="1000" spc="-35" dirty="0">
                <a:latin typeface="Arial"/>
                <a:cs typeface="Arial"/>
              </a:rPr>
              <a:t> </a:t>
            </a:r>
            <a:r>
              <a:rPr sz="1000" spc="-20" dirty="0">
                <a:latin typeface="Arial"/>
                <a:cs typeface="Arial"/>
              </a:rPr>
              <a:t>especial</a:t>
            </a:r>
            <a:r>
              <a:rPr sz="1000" spc="-35" dirty="0">
                <a:latin typeface="Arial"/>
                <a:cs typeface="Arial"/>
              </a:rPr>
              <a:t> </a:t>
            </a:r>
            <a:r>
              <a:rPr sz="1000" spc="-15" dirty="0">
                <a:latin typeface="Arial"/>
                <a:cs typeface="Arial"/>
              </a:rPr>
              <a:t>(TUE)</a:t>
            </a:r>
            <a:r>
              <a:rPr sz="1000" spc="-35" dirty="0">
                <a:latin typeface="Arial"/>
                <a:cs typeface="Arial"/>
              </a:rPr>
              <a:t> </a:t>
            </a:r>
            <a:r>
              <a:rPr sz="1000" dirty="0">
                <a:latin typeface="Arial"/>
                <a:cs typeface="Arial"/>
              </a:rPr>
              <a:t>y</a:t>
            </a:r>
            <a:r>
              <a:rPr sz="1000" spc="-40" dirty="0">
                <a:latin typeface="Arial"/>
                <a:cs typeface="Arial"/>
              </a:rPr>
              <a:t> </a:t>
            </a:r>
            <a:r>
              <a:rPr sz="1000" spc="-5" dirty="0">
                <a:latin typeface="Arial"/>
                <a:cs typeface="Arial"/>
              </a:rPr>
              <a:t>los</a:t>
            </a:r>
            <a:r>
              <a:rPr sz="1000" spc="-15" dirty="0">
                <a:latin typeface="Arial"/>
                <a:cs typeface="Arial"/>
              </a:rPr>
              <a:t> </a:t>
            </a:r>
            <a:r>
              <a:rPr sz="1000" spc="-20" dirty="0">
                <a:latin typeface="Arial"/>
                <a:cs typeface="Arial"/>
              </a:rPr>
              <a:t>circuitos</a:t>
            </a:r>
            <a:r>
              <a:rPr sz="1000" spc="-35" dirty="0">
                <a:latin typeface="Arial"/>
                <a:cs typeface="Arial"/>
              </a:rPr>
              <a:t> </a:t>
            </a:r>
            <a:r>
              <a:rPr sz="1000" spc="-10" dirty="0">
                <a:latin typeface="Arial"/>
                <a:cs typeface="Arial"/>
              </a:rPr>
              <a:t>de</a:t>
            </a:r>
            <a:r>
              <a:rPr sz="1000" spc="-35" dirty="0">
                <a:latin typeface="Arial"/>
                <a:cs typeface="Arial"/>
              </a:rPr>
              <a:t> </a:t>
            </a:r>
            <a:r>
              <a:rPr sz="1000" spc="-15" dirty="0">
                <a:latin typeface="Arial"/>
                <a:cs typeface="Arial"/>
              </a:rPr>
              <a:t>uso</a:t>
            </a:r>
            <a:r>
              <a:rPr sz="1000" spc="-25" dirty="0">
                <a:latin typeface="Arial"/>
                <a:cs typeface="Arial"/>
              </a:rPr>
              <a:t> </a:t>
            </a:r>
            <a:r>
              <a:rPr sz="1000" spc="-20" dirty="0">
                <a:latin typeface="Arial"/>
                <a:cs typeface="Arial"/>
              </a:rPr>
              <a:t>específico</a:t>
            </a:r>
            <a:r>
              <a:rPr sz="1000" spc="-40" dirty="0">
                <a:latin typeface="Arial"/>
                <a:cs typeface="Arial"/>
              </a:rPr>
              <a:t> </a:t>
            </a:r>
            <a:r>
              <a:rPr sz="1000" spc="-15" dirty="0">
                <a:latin typeface="Arial"/>
                <a:cs typeface="Arial"/>
              </a:rPr>
              <a:t>MBTF,</a:t>
            </a:r>
            <a:r>
              <a:rPr sz="1000" spc="-35" dirty="0">
                <a:latin typeface="Arial"/>
                <a:cs typeface="Arial"/>
              </a:rPr>
              <a:t> </a:t>
            </a:r>
            <a:r>
              <a:rPr sz="1000" spc="-15" dirty="0">
                <a:latin typeface="Arial"/>
                <a:cs typeface="Arial"/>
              </a:rPr>
              <a:t>ATE,</a:t>
            </a:r>
            <a:r>
              <a:rPr sz="1000" spc="-35" dirty="0">
                <a:latin typeface="Arial"/>
                <a:cs typeface="Arial"/>
              </a:rPr>
              <a:t> </a:t>
            </a:r>
            <a:r>
              <a:rPr sz="1000" spc="-15" dirty="0">
                <a:latin typeface="Arial"/>
                <a:cs typeface="Arial"/>
              </a:rPr>
              <a:t>APM,</a:t>
            </a:r>
            <a:r>
              <a:rPr sz="1000" spc="-35" dirty="0">
                <a:latin typeface="Arial"/>
                <a:cs typeface="Arial"/>
              </a:rPr>
              <a:t> </a:t>
            </a:r>
            <a:r>
              <a:rPr sz="1000" spc="-15" dirty="0">
                <a:latin typeface="Arial"/>
                <a:cs typeface="Arial"/>
              </a:rPr>
              <a:t>ACU,</a:t>
            </a:r>
            <a:r>
              <a:rPr sz="1000" spc="-30" dirty="0">
                <a:latin typeface="Arial"/>
                <a:cs typeface="Arial"/>
              </a:rPr>
              <a:t> </a:t>
            </a:r>
            <a:r>
              <a:rPr sz="1000" spc="-15" dirty="0">
                <a:latin typeface="Arial"/>
                <a:cs typeface="Arial"/>
              </a:rPr>
              <a:t>ITE</a:t>
            </a:r>
            <a:r>
              <a:rPr sz="1000" spc="-35" dirty="0">
                <a:latin typeface="Arial"/>
                <a:cs typeface="Arial"/>
              </a:rPr>
              <a:t> </a:t>
            </a:r>
            <a:r>
              <a:rPr sz="1000" dirty="0">
                <a:latin typeface="Arial"/>
                <a:cs typeface="Arial"/>
              </a:rPr>
              <a:t>y</a:t>
            </a:r>
            <a:r>
              <a:rPr sz="1000" spc="-30" dirty="0">
                <a:latin typeface="Arial"/>
                <a:cs typeface="Arial"/>
              </a:rPr>
              <a:t> </a:t>
            </a:r>
            <a:r>
              <a:rPr sz="1000" spc="-15" dirty="0">
                <a:latin typeface="Arial"/>
                <a:cs typeface="Arial"/>
              </a:rPr>
              <a:t>OCE</a:t>
            </a:r>
            <a:r>
              <a:rPr sz="1000" spc="-30" dirty="0">
                <a:latin typeface="Arial"/>
                <a:cs typeface="Arial"/>
              </a:rPr>
              <a:t> </a:t>
            </a:r>
            <a:r>
              <a:rPr sz="1000" spc="-20" dirty="0">
                <a:latin typeface="Arial"/>
                <a:cs typeface="Arial"/>
              </a:rPr>
              <a:t>deberán</a:t>
            </a:r>
            <a:r>
              <a:rPr sz="1000" spc="-30" dirty="0">
                <a:latin typeface="Arial"/>
                <a:cs typeface="Arial"/>
              </a:rPr>
              <a:t> </a:t>
            </a:r>
            <a:r>
              <a:rPr sz="1000" spc="-20" dirty="0">
                <a:latin typeface="Arial"/>
                <a:cs typeface="Arial"/>
              </a:rPr>
              <a:t>estar  siempre protegidos contra </a:t>
            </a:r>
            <a:r>
              <a:rPr sz="1000" spc="-15" dirty="0">
                <a:latin typeface="Arial"/>
                <a:cs typeface="Arial"/>
              </a:rPr>
              <a:t>los </a:t>
            </a:r>
            <a:r>
              <a:rPr sz="1000" spc="-20" dirty="0">
                <a:latin typeface="Arial"/>
                <a:cs typeface="Arial"/>
              </a:rPr>
              <a:t>contactos directos, </a:t>
            </a:r>
            <a:r>
              <a:rPr sz="1000" spc="-10" dirty="0">
                <a:latin typeface="Arial"/>
                <a:cs typeface="Arial"/>
              </a:rPr>
              <a:t>en </a:t>
            </a:r>
            <a:r>
              <a:rPr sz="1000" spc="-15" dirty="0">
                <a:latin typeface="Arial"/>
                <a:cs typeface="Arial"/>
              </a:rPr>
              <a:t>forma </a:t>
            </a:r>
            <a:r>
              <a:rPr sz="1000" spc="-20" dirty="0">
                <a:latin typeface="Arial"/>
                <a:cs typeface="Arial"/>
              </a:rPr>
              <a:t>complementaria, </a:t>
            </a:r>
            <a:r>
              <a:rPr sz="1000" spc="-15" dirty="0">
                <a:latin typeface="Arial"/>
                <a:cs typeface="Arial"/>
              </a:rPr>
              <a:t>por </a:t>
            </a:r>
            <a:r>
              <a:rPr sz="1000" spc="-20" dirty="0">
                <a:latin typeface="Arial"/>
                <a:cs typeface="Arial"/>
              </a:rPr>
              <a:t>interruptores diferenciales sin  retardo</a:t>
            </a:r>
            <a:r>
              <a:rPr sz="1000" spc="-75" dirty="0">
                <a:latin typeface="Arial"/>
                <a:cs typeface="Arial"/>
              </a:rPr>
              <a:t> </a:t>
            </a:r>
            <a:r>
              <a:rPr sz="1000" dirty="0">
                <a:latin typeface="Arial"/>
                <a:cs typeface="Arial"/>
              </a:rPr>
              <a:t>o</a:t>
            </a:r>
            <a:r>
              <a:rPr sz="1000" spc="-75" dirty="0">
                <a:latin typeface="Arial"/>
                <a:cs typeface="Arial"/>
              </a:rPr>
              <a:t> </a:t>
            </a:r>
            <a:r>
              <a:rPr sz="1000" spc="-20" dirty="0">
                <a:latin typeface="Arial"/>
                <a:cs typeface="Arial"/>
              </a:rPr>
              <a:t>instantáneos,</a:t>
            </a:r>
            <a:r>
              <a:rPr sz="1000" spc="-70" dirty="0">
                <a:latin typeface="Arial"/>
                <a:cs typeface="Arial"/>
              </a:rPr>
              <a:t> </a:t>
            </a:r>
            <a:r>
              <a:rPr sz="1000" spc="-15" dirty="0">
                <a:latin typeface="Arial"/>
                <a:cs typeface="Arial"/>
              </a:rPr>
              <a:t>con</a:t>
            </a:r>
            <a:r>
              <a:rPr sz="1000" spc="-70" dirty="0">
                <a:latin typeface="Arial"/>
                <a:cs typeface="Arial"/>
              </a:rPr>
              <a:t> </a:t>
            </a:r>
            <a:r>
              <a:rPr sz="1000" spc="-20" dirty="0">
                <a:latin typeface="Arial"/>
                <a:cs typeface="Arial"/>
              </a:rPr>
              <a:t>sensibilidad</a:t>
            </a:r>
            <a:r>
              <a:rPr sz="1000" spc="-65" dirty="0">
                <a:latin typeface="Arial"/>
                <a:cs typeface="Arial"/>
              </a:rPr>
              <a:t> </a:t>
            </a:r>
            <a:r>
              <a:rPr sz="1000" spc="-20" dirty="0">
                <a:latin typeface="Arial"/>
                <a:cs typeface="Arial"/>
              </a:rPr>
              <a:t>máxima</a:t>
            </a:r>
            <a:r>
              <a:rPr sz="1000" spc="-70" dirty="0">
                <a:latin typeface="Arial"/>
                <a:cs typeface="Arial"/>
              </a:rPr>
              <a:t> </a:t>
            </a:r>
            <a:r>
              <a:rPr sz="1000" spc="-10" dirty="0">
                <a:latin typeface="Arial"/>
                <a:cs typeface="Arial"/>
              </a:rPr>
              <a:t>de</a:t>
            </a:r>
            <a:r>
              <a:rPr sz="1000" spc="-65" dirty="0">
                <a:latin typeface="Arial"/>
                <a:cs typeface="Arial"/>
              </a:rPr>
              <a:t> </a:t>
            </a:r>
            <a:r>
              <a:rPr sz="1000" spc="-10" dirty="0">
                <a:latin typeface="Arial"/>
                <a:cs typeface="Arial"/>
              </a:rPr>
              <a:t>30</a:t>
            </a:r>
            <a:r>
              <a:rPr sz="1000" spc="-65" dirty="0">
                <a:latin typeface="Arial"/>
                <a:cs typeface="Arial"/>
              </a:rPr>
              <a:t> </a:t>
            </a:r>
            <a:r>
              <a:rPr sz="1000" spc="-15" dirty="0">
                <a:latin typeface="Arial"/>
                <a:cs typeface="Arial"/>
              </a:rPr>
              <a:t>mA,</a:t>
            </a:r>
            <a:r>
              <a:rPr sz="1000" spc="-65" dirty="0">
                <a:latin typeface="Arial"/>
                <a:cs typeface="Arial"/>
              </a:rPr>
              <a:t> </a:t>
            </a:r>
            <a:r>
              <a:rPr sz="1000" spc="-15" dirty="0">
                <a:latin typeface="Arial"/>
                <a:cs typeface="Arial"/>
              </a:rPr>
              <a:t>que</a:t>
            </a:r>
            <a:r>
              <a:rPr sz="1000" spc="-70" dirty="0">
                <a:latin typeface="Arial"/>
                <a:cs typeface="Arial"/>
              </a:rPr>
              <a:t> </a:t>
            </a:r>
            <a:r>
              <a:rPr sz="1000" spc="-20" dirty="0">
                <a:latin typeface="Arial"/>
                <a:cs typeface="Arial"/>
              </a:rPr>
              <a:t>cumplan</a:t>
            </a:r>
            <a:r>
              <a:rPr sz="1000" spc="-70" dirty="0">
                <a:latin typeface="Arial"/>
                <a:cs typeface="Arial"/>
              </a:rPr>
              <a:t> </a:t>
            </a:r>
            <a:r>
              <a:rPr sz="1000" spc="-15" dirty="0">
                <a:latin typeface="Arial"/>
                <a:cs typeface="Arial"/>
              </a:rPr>
              <a:t>con</a:t>
            </a:r>
            <a:r>
              <a:rPr sz="1000" spc="-65" dirty="0">
                <a:latin typeface="Arial"/>
                <a:cs typeface="Arial"/>
              </a:rPr>
              <a:t> </a:t>
            </a:r>
            <a:r>
              <a:rPr sz="1000" spc="-15" dirty="0">
                <a:latin typeface="Arial"/>
                <a:cs typeface="Arial"/>
              </a:rPr>
              <a:t>las</a:t>
            </a:r>
            <a:r>
              <a:rPr sz="1000" spc="-70" dirty="0">
                <a:latin typeface="Arial"/>
                <a:cs typeface="Arial"/>
              </a:rPr>
              <a:t> </a:t>
            </a:r>
            <a:r>
              <a:rPr sz="1000" spc="-20" dirty="0">
                <a:latin typeface="Arial"/>
                <a:cs typeface="Arial"/>
              </a:rPr>
              <a:t>normas</a:t>
            </a:r>
            <a:r>
              <a:rPr sz="1000" spc="-65" dirty="0">
                <a:latin typeface="Arial"/>
                <a:cs typeface="Arial"/>
              </a:rPr>
              <a:t> </a:t>
            </a:r>
            <a:r>
              <a:rPr sz="1000" spc="-15" dirty="0">
                <a:latin typeface="Arial"/>
                <a:cs typeface="Arial"/>
              </a:rPr>
              <a:t>IRAM</a:t>
            </a:r>
            <a:r>
              <a:rPr sz="1000" spc="-70" dirty="0">
                <a:latin typeface="Arial"/>
                <a:cs typeface="Arial"/>
              </a:rPr>
              <a:t> </a:t>
            </a:r>
            <a:r>
              <a:rPr sz="1000" spc="-15" dirty="0">
                <a:latin typeface="Arial"/>
                <a:cs typeface="Arial"/>
              </a:rPr>
              <a:t>2301,</a:t>
            </a:r>
            <a:r>
              <a:rPr sz="1000" spc="-65" dirty="0">
                <a:latin typeface="Arial"/>
                <a:cs typeface="Arial"/>
              </a:rPr>
              <a:t> </a:t>
            </a:r>
            <a:r>
              <a:rPr sz="1000" spc="-15" dirty="0">
                <a:latin typeface="Arial"/>
                <a:cs typeface="Arial"/>
              </a:rPr>
              <a:t>IEC</a:t>
            </a:r>
            <a:r>
              <a:rPr sz="1000" spc="-70" dirty="0">
                <a:latin typeface="Arial"/>
                <a:cs typeface="Arial"/>
              </a:rPr>
              <a:t> </a:t>
            </a:r>
            <a:r>
              <a:rPr sz="1000" spc="-15" dirty="0">
                <a:latin typeface="Arial"/>
                <a:cs typeface="Arial"/>
              </a:rPr>
              <a:t>61008</a:t>
            </a:r>
            <a:r>
              <a:rPr sz="1000" spc="-65" dirty="0">
                <a:latin typeface="Arial"/>
                <a:cs typeface="Arial"/>
              </a:rPr>
              <a:t> </a:t>
            </a:r>
            <a:r>
              <a:rPr sz="1000" dirty="0">
                <a:latin typeface="Arial"/>
                <a:cs typeface="Arial"/>
              </a:rPr>
              <a:t>o  </a:t>
            </a:r>
            <a:r>
              <a:rPr sz="1000" spc="-15" dirty="0">
                <a:latin typeface="Arial"/>
                <a:cs typeface="Arial"/>
              </a:rPr>
              <a:t>IRAM </a:t>
            </a:r>
            <a:r>
              <a:rPr sz="1000" spc="-10" dirty="0">
                <a:latin typeface="Arial"/>
                <a:cs typeface="Arial"/>
              </a:rPr>
              <a:t>NM </a:t>
            </a:r>
            <a:r>
              <a:rPr sz="1000" spc="-15" dirty="0">
                <a:latin typeface="Arial"/>
                <a:cs typeface="Arial"/>
              </a:rPr>
              <a:t>IEC 61008 (en </a:t>
            </a:r>
            <a:r>
              <a:rPr sz="1000" spc="-20" dirty="0">
                <a:latin typeface="Arial"/>
                <a:cs typeface="Arial"/>
              </a:rPr>
              <a:t>estudio) </a:t>
            </a:r>
            <a:r>
              <a:rPr sz="1000" dirty="0">
                <a:latin typeface="Arial"/>
                <a:cs typeface="Arial"/>
              </a:rPr>
              <a:t>o </a:t>
            </a:r>
            <a:r>
              <a:rPr sz="1000" spc="-15" dirty="0">
                <a:latin typeface="Arial"/>
                <a:cs typeface="Arial"/>
              </a:rPr>
              <a:t>con IEC </a:t>
            </a:r>
            <a:r>
              <a:rPr sz="1000" spc="-20" dirty="0">
                <a:latin typeface="Arial"/>
                <a:cs typeface="Arial"/>
              </a:rPr>
              <a:t>61009. </a:t>
            </a:r>
            <a:r>
              <a:rPr sz="1000" spc="-5" dirty="0">
                <a:latin typeface="Arial"/>
                <a:cs typeface="Arial"/>
              </a:rPr>
              <a:t>En los </a:t>
            </a:r>
            <a:r>
              <a:rPr sz="1000" dirty="0">
                <a:latin typeface="Arial"/>
                <a:cs typeface="Arial"/>
              </a:rPr>
              <a:t>casos de </a:t>
            </a:r>
            <a:r>
              <a:rPr sz="1000" spc="-5" dirty="0">
                <a:latin typeface="Arial"/>
                <a:cs typeface="Arial"/>
              </a:rPr>
              <a:t>los dispositivos diferenciales </a:t>
            </a:r>
            <a:r>
              <a:rPr sz="1000" dirty="0">
                <a:latin typeface="Arial"/>
                <a:cs typeface="Arial"/>
              </a:rPr>
              <a:t>que res-  </a:t>
            </a:r>
            <a:r>
              <a:rPr sz="1000" spc="-5" dirty="0">
                <a:latin typeface="Arial"/>
                <a:cs typeface="Arial"/>
              </a:rPr>
              <a:t>ponden </a:t>
            </a:r>
            <a:r>
              <a:rPr sz="1000" dirty="0">
                <a:latin typeface="Arial"/>
                <a:cs typeface="Arial"/>
              </a:rPr>
              <a:t>a IEC </a:t>
            </a:r>
            <a:r>
              <a:rPr sz="1000" spc="-5" dirty="0">
                <a:latin typeface="Arial"/>
                <a:cs typeface="Arial"/>
              </a:rPr>
              <a:t>61008 </a:t>
            </a:r>
            <a:r>
              <a:rPr sz="1000" dirty="0">
                <a:latin typeface="Arial"/>
                <a:cs typeface="Arial"/>
              </a:rPr>
              <a:t>y </a:t>
            </a:r>
            <a:r>
              <a:rPr sz="1000" spc="-5" dirty="0">
                <a:latin typeface="Arial"/>
                <a:cs typeface="Arial"/>
              </a:rPr>
              <a:t>61009 el </a:t>
            </a:r>
            <a:r>
              <a:rPr sz="1000" dirty="0">
                <a:latin typeface="Arial"/>
                <a:cs typeface="Arial"/>
              </a:rPr>
              <a:t>tiempo máximo </a:t>
            </a:r>
            <a:r>
              <a:rPr sz="1000" spc="-5" dirty="0">
                <a:latin typeface="Arial"/>
                <a:cs typeface="Arial"/>
              </a:rPr>
              <a:t>de actuación </a:t>
            </a:r>
            <a:r>
              <a:rPr sz="1000" dirty="0">
                <a:latin typeface="Arial"/>
                <a:cs typeface="Arial"/>
              </a:rPr>
              <a:t>a </a:t>
            </a:r>
            <a:r>
              <a:rPr sz="1200" i="1" dirty="0">
                <a:latin typeface="Times New Roman"/>
                <a:cs typeface="Times New Roman"/>
              </a:rPr>
              <a:t>I </a:t>
            </a:r>
            <a:r>
              <a:rPr sz="1050" spc="-7" baseline="-23809" dirty="0">
                <a:latin typeface="Symbol"/>
                <a:cs typeface="Symbol"/>
              </a:rPr>
              <a:t></a:t>
            </a:r>
            <a:r>
              <a:rPr sz="1050" i="1" spc="-7" baseline="-23809" dirty="0">
                <a:latin typeface="Times New Roman"/>
                <a:cs typeface="Times New Roman"/>
              </a:rPr>
              <a:t>n </a:t>
            </a:r>
            <a:r>
              <a:rPr sz="1000" dirty="0">
                <a:latin typeface="Arial"/>
                <a:cs typeface="Arial"/>
              </a:rPr>
              <a:t>debe ser el indicado en las</a:t>
            </a:r>
            <a:r>
              <a:rPr sz="1000" spc="-180" dirty="0">
                <a:latin typeface="Arial"/>
                <a:cs typeface="Arial"/>
              </a:rPr>
              <a:t> </a:t>
            </a:r>
            <a:r>
              <a:rPr sz="1000" dirty="0">
                <a:latin typeface="Arial"/>
                <a:cs typeface="Arial"/>
              </a:rPr>
              <a:t>mismas.</a:t>
            </a:r>
            <a:endParaRPr sz="1000">
              <a:latin typeface="Arial"/>
              <a:cs typeface="Arial"/>
            </a:endParaRPr>
          </a:p>
          <a:p>
            <a:pPr marL="76200" marR="69850" algn="just">
              <a:lnSpc>
                <a:spcPct val="101800"/>
              </a:lnSpc>
              <a:spcBef>
                <a:spcPts val="570"/>
              </a:spcBef>
            </a:pPr>
            <a:r>
              <a:rPr sz="1000" spc="-10" dirty="0">
                <a:latin typeface="Arial"/>
                <a:cs typeface="Arial"/>
              </a:rPr>
              <a:t>No </a:t>
            </a:r>
            <a:r>
              <a:rPr sz="1000" spc="-20" dirty="0">
                <a:latin typeface="Arial"/>
                <a:cs typeface="Arial"/>
              </a:rPr>
              <a:t>obstante </a:t>
            </a:r>
            <a:r>
              <a:rPr sz="1000" spc="-10" dirty="0">
                <a:latin typeface="Arial"/>
                <a:cs typeface="Arial"/>
              </a:rPr>
              <a:t>lo </a:t>
            </a:r>
            <a:r>
              <a:rPr sz="1000" spc="-20" dirty="0">
                <a:latin typeface="Arial"/>
                <a:cs typeface="Arial"/>
              </a:rPr>
              <a:t>anterior, </a:t>
            </a:r>
            <a:r>
              <a:rPr sz="1000" spc="-10" dirty="0">
                <a:latin typeface="Arial"/>
                <a:cs typeface="Arial"/>
              </a:rPr>
              <a:t>en el </a:t>
            </a:r>
            <a:r>
              <a:rPr sz="1000" spc="-15" dirty="0">
                <a:latin typeface="Arial"/>
                <a:cs typeface="Arial"/>
              </a:rPr>
              <a:t>caso </a:t>
            </a:r>
            <a:r>
              <a:rPr sz="1000" spc="-10" dirty="0">
                <a:latin typeface="Arial"/>
                <a:cs typeface="Arial"/>
              </a:rPr>
              <a:t>de </a:t>
            </a:r>
            <a:r>
              <a:rPr sz="1000" spc="-20" dirty="0">
                <a:latin typeface="Arial"/>
                <a:cs typeface="Arial"/>
              </a:rPr>
              <a:t>equipos </a:t>
            </a:r>
            <a:r>
              <a:rPr sz="1000" spc="-10" dirty="0">
                <a:latin typeface="Arial"/>
                <a:cs typeface="Arial"/>
              </a:rPr>
              <a:t>en los </a:t>
            </a:r>
            <a:r>
              <a:rPr sz="1000" spc="-15" dirty="0">
                <a:latin typeface="Arial"/>
                <a:cs typeface="Arial"/>
              </a:rPr>
              <a:t>que </a:t>
            </a:r>
            <a:r>
              <a:rPr sz="1000" spc="-10" dirty="0">
                <a:latin typeface="Arial"/>
                <a:cs typeface="Arial"/>
              </a:rPr>
              <a:t>se </a:t>
            </a:r>
            <a:r>
              <a:rPr sz="1000" spc="-20" dirty="0">
                <a:latin typeface="Arial"/>
                <a:cs typeface="Arial"/>
              </a:rPr>
              <a:t>demuestre fehacientemente </a:t>
            </a:r>
            <a:r>
              <a:rPr sz="1000" spc="-15" dirty="0">
                <a:latin typeface="Arial"/>
                <a:cs typeface="Arial"/>
              </a:rPr>
              <a:t>que </a:t>
            </a:r>
            <a:r>
              <a:rPr sz="1000" spc="-10" dirty="0">
                <a:latin typeface="Arial"/>
                <a:cs typeface="Arial"/>
              </a:rPr>
              <a:t>su </a:t>
            </a:r>
            <a:r>
              <a:rPr sz="1000" spc="-20" dirty="0">
                <a:latin typeface="Arial"/>
                <a:cs typeface="Arial"/>
              </a:rPr>
              <a:t>funcionamiento  normal </a:t>
            </a:r>
            <a:r>
              <a:rPr sz="1000" spc="-15" dirty="0">
                <a:latin typeface="Arial"/>
                <a:cs typeface="Arial"/>
              </a:rPr>
              <a:t>puede ser </a:t>
            </a:r>
            <a:r>
              <a:rPr sz="1000" spc="-20" dirty="0">
                <a:latin typeface="Arial"/>
                <a:cs typeface="Arial"/>
              </a:rPr>
              <a:t>perturbado </a:t>
            </a:r>
            <a:r>
              <a:rPr sz="1000" spc="-15" dirty="0">
                <a:latin typeface="Arial"/>
                <a:cs typeface="Arial"/>
              </a:rPr>
              <a:t>por </a:t>
            </a:r>
            <a:r>
              <a:rPr sz="1000" spc="-10" dirty="0">
                <a:latin typeface="Arial"/>
                <a:cs typeface="Arial"/>
              </a:rPr>
              <a:t>la </a:t>
            </a:r>
            <a:r>
              <a:rPr sz="1000" spc="-20" dirty="0">
                <a:latin typeface="Arial"/>
                <a:cs typeface="Arial"/>
              </a:rPr>
              <a:t>presencia </a:t>
            </a:r>
            <a:r>
              <a:rPr sz="1000" spc="-10" dirty="0">
                <a:latin typeface="Arial"/>
                <a:cs typeface="Arial"/>
              </a:rPr>
              <a:t>de un </a:t>
            </a:r>
            <a:r>
              <a:rPr sz="1000" spc="-20" dirty="0">
                <a:latin typeface="Arial"/>
                <a:cs typeface="Arial"/>
              </a:rPr>
              <a:t>interruptor diferencial </a:t>
            </a:r>
            <a:r>
              <a:rPr sz="1000" spc="-10" dirty="0">
                <a:latin typeface="Arial"/>
                <a:cs typeface="Arial"/>
              </a:rPr>
              <a:t>de </a:t>
            </a:r>
            <a:r>
              <a:rPr sz="1200" i="1" dirty="0">
                <a:latin typeface="Times New Roman"/>
                <a:cs typeface="Times New Roman"/>
              </a:rPr>
              <a:t>I </a:t>
            </a:r>
            <a:r>
              <a:rPr sz="1050" spc="-7" baseline="-23809" dirty="0">
                <a:latin typeface="Symbol"/>
                <a:cs typeface="Symbol"/>
              </a:rPr>
              <a:t></a:t>
            </a:r>
            <a:r>
              <a:rPr sz="1050" i="1" spc="-7" baseline="-23809" dirty="0">
                <a:latin typeface="Times New Roman"/>
                <a:cs typeface="Times New Roman"/>
              </a:rPr>
              <a:t>n </a:t>
            </a:r>
            <a:r>
              <a:rPr sz="1000" spc="-15" dirty="0">
                <a:latin typeface="Arial"/>
                <a:cs typeface="Arial"/>
              </a:rPr>
              <a:t>hasta </a:t>
            </a:r>
            <a:r>
              <a:rPr sz="1000" spc="-10" dirty="0">
                <a:latin typeface="Arial"/>
                <a:cs typeface="Arial"/>
              </a:rPr>
              <a:t>30 </a:t>
            </a:r>
            <a:r>
              <a:rPr sz="1000" spc="-15" dirty="0">
                <a:latin typeface="Arial"/>
                <a:cs typeface="Arial"/>
              </a:rPr>
              <a:t>mA, </a:t>
            </a:r>
            <a:r>
              <a:rPr sz="1000" spc="-10" dirty="0">
                <a:latin typeface="Arial"/>
                <a:cs typeface="Arial"/>
              </a:rPr>
              <a:t>en su </a:t>
            </a:r>
            <a:r>
              <a:rPr sz="1000" spc="-5" dirty="0">
                <a:latin typeface="Arial"/>
                <a:cs typeface="Arial"/>
              </a:rPr>
              <a:t>circuito</a:t>
            </a:r>
            <a:r>
              <a:rPr sz="1000" spc="-120" dirty="0">
                <a:latin typeface="Arial"/>
                <a:cs typeface="Arial"/>
              </a:rPr>
              <a:t> </a:t>
            </a:r>
            <a:r>
              <a:rPr sz="1000" spc="-20" dirty="0">
                <a:latin typeface="Arial"/>
                <a:cs typeface="Arial"/>
              </a:rPr>
              <a:t>de</a:t>
            </a:r>
            <a:endParaRPr sz="1000">
              <a:latin typeface="Arial"/>
              <a:cs typeface="Arial"/>
            </a:endParaRPr>
          </a:p>
          <a:p>
            <a:pPr marL="76200" marR="69850" algn="just">
              <a:lnSpc>
                <a:spcPts val="1150"/>
              </a:lnSpc>
              <a:spcBef>
                <a:spcPts val="370"/>
              </a:spcBef>
            </a:pPr>
            <a:r>
              <a:rPr sz="1000" spc="-20" dirty="0">
                <a:latin typeface="Arial"/>
                <a:cs typeface="Arial"/>
              </a:rPr>
              <a:t>alimentación</a:t>
            </a:r>
            <a:r>
              <a:rPr sz="1000" spc="-70" dirty="0">
                <a:latin typeface="Arial"/>
                <a:cs typeface="Arial"/>
              </a:rPr>
              <a:t> </a:t>
            </a:r>
            <a:r>
              <a:rPr sz="1000" spc="-15" dirty="0">
                <a:latin typeface="Arial"/>
                <a:cs typeface="Arial"/>
              </a:rPr>
              <a:t>(por</a:t>
            </a:r>
            <a:r>
              <a:rPr sz="1000" spc="-70" dirty="0">
                <a:latin typeface="Arial"/>
                <a:cs typeface="Arial"/>
              </a:rPr>
              <a:t> </a:t>
            </a:r>
            <a:r>
              <a:rPr sz="1000" spc="-20" dirty="0">
                <a:latin typeface="Arial"/>
                <a:cs typeface="Arial"/>
              </a:rPr>
              <a:t>ejemplo</a:t>
            </a:r>
            <a:r>
              <a:rPr sz="1000" spc="-70" dirty="0">
                <a:latin typeface="Arial"/>
                <a:cs typeface="Arial"/>
              </a:rPr>
              <a:t> </a:t>
            </a:r>
            <a:r>
              <a:rPr sz="1000" spc="-10" dirty="0">
                <a:latin typeface="Arial"/>
                <a:cs typeface="Arial"/>
              </a:rPr>
              <a:t>un</a:t>
            </a:r>
            <a:r>
              <a:rPr sz="1000" spc="-70" dirty="0">
                <a:latin typeface="Arial"/>
                <a:cs typeface="Arial"/>
              </a:rPr>
              <a:t> </a:t>
            </a:r>
            <a:r>
              <a:rPr sz="1000" spc="-20" dirty="0">
                <a:latin typeface="Arial"/>
                <a:cs typeface="Arial"/>
              </a:rPr>
              <a:t>sistema</a:t>
            </a:r>
            <a:r>
              <a:rPr sz="1000" spc="-70" dirty="0">
                <a:latin typeface="Arial"/>
                <a:cs typeface="Arial"/>
              </a:rPr>
              <a:t> </a:t>
            </a:r>
            <a:r>
              <a:rPr sz="1000" spc="-10" dirty="0">
                <a:latin typeface="Arial"/>
                <a:cs typeface="Arial"/>
              </a:rPr>
              <a:t>de</a:t>
            </a:r>
            <a:r>
              <a:rPr sz="1000" spc="-70" dirty="0">
                <a:latin typeface="Arial"/>
                <a:cs typeface="Arial"/>
              </a:rPr>
              <a:t> </a:t>
            </a:r>
            <a:r>
              <a:rPr sz="1000" spc="-20" dirty="0">
                <a:latin typeface="Arial"/>
                <a:cs typeface="Arial"/>
              </a:rPr>
              <a:t>arranque</a:t>
            </a:r>
            <a:r>
              <a:rPr sz="1000" spc="-70" dirty="0">
                <a:latin typeface="Arial"/>
                <a:cs typeface="Arial"/>
              </a:rPr>
              <a:t> </a:t>
            </a:r>
            <a:r>
              <a:rPr sz="1000" spc="-20" dirty="0">
                <a:latin typeface="Arial"/>
                <a:cs typeface="Arial"/>
              </a:rPr>
              <a:t>estrella</a:t>
            </a:r>
            <a:r>
              <a:rPr sz="1000" spc="-60" dirty="0">
                <a:latin typeface="Arial"/>
                <a:cs typeface="Arial"/>
              </a:rPr>
              <a:t> </a:t>
            </a:r>
            <a:r>
              <a:rPr sz="1000" dirty="0">
                <a:latin typeface="Arial"/>
                <a:cs typeface="Arial"/>
              </a:rPr>
              <a:t>–</a:t>
            </a:r>
            <a:r>
              <a:rPr sz="1000" spc="-70" dirty="0">
                <a:latin typeface="Arial"/>
                <a:cs typeface="Arial"/>
              </a:rPr>
              <a:t> </a:t>
            </a:r>
            <a:r>
              <a:rPr sz="1000" spc="-20" dirty="0">
                <a:latin typeface="Arial"/>
                <a:cs typeface="Arial"/>
              </a:rPr>
              <a:t>triángulo</a:t>
            </a:r>
            <a:r>
              <a:rPr sz="1000" spc="-70" dirty="0">
                <a:latin typeface="Arial"/>
                <a:cs typeface="Arial"/>
              </a:rPr>
              <a:t> </a:t>
            </a:r>
            <a:r>
              <a:rPr sz="1000" spc="-10" dirty="0">
                <a:latin typeface="Arial"/>
                <a:cs typeface="Arial"/>
              </a:rPr>
              <a:t>en</a:t>
            </a:r>
            <a:r>
              <a:rPr sz="1000" spc="-70" dirty="0">
                <a:latin typeface="Arial"/>
                <a:cs typeface="Arial"/>
              </a:rPr>
              <a:t> </a:t>
            </a:r>
            <a:r>
              <a:rPr sz="1000" spc="-20" dirty="0">
                <a:latin typeface="Arial"/>
                <a:cs typeface="Arial"/>
              </a:rPr>
              <a:t>motores</a:t>
            </a:r>
            <a:r>
              <a:rPr sz="1000" spc="-65" dirty="0">
                <a:latin typeface="Arial"/>
                <a:cs typeface="Arial"/>
              </a:rPr>
              <a:t> </a:t>
            </a:r>
            <a:r>
              <a:rPr sz="1000" spc="-10" dirty="0">
                <a:latin typeface="Arial"/>
                <a:cs typeface="Arial"/>
              </a:rPr>
              <a:t>de</a:t>
            </a:r>
            <a:r>
              <a:rPr sz="1000" spc="-65" dirty="0">
                <a:latin typeface="Arial"/>
                <a:cs typeface="Arial"/>
              </a:rPr>
              <a:t> </a:t>
            </a:r>
            <a:r>
              <a:rPr sz="1000" spc="-20" dirty="0">
                <a:latin typeface="Arial"/>
                <a:cs typeface="Arial"/>
              </a:rPr>
              <a:t>potencias</a:t>
            </a:r>
            <a:r>
              <a:rPr sz="1000" spc="-65" dirty="0">
                <a:latin typeface="Arial"/>
                <a:cs typeface="Arial"/>
              </a:rPr>
              <a:t> </a:t>
            </a:r>
            <a:r>
              <a:rPr sz="1000" spc="-20" dirty="0">
                <a:latin typeface="Arial"/>
                <a:cs typeface="Arial"/>
              </a:rPr>
              <a:t>medias</a:t>
            </a:r>
            <a:r>
              <a:rPr sz="1000" spc="-65" dirty="0">
                <a:latin typeface="Arial"/>
                <a:cs typeface="Arial"/>
              </a:rPr>
              <a:t> </a:t>
            </a:r>
            <a:r>
              <a:rPr sz="1000" dirty="0">
                <a:latin typeface="Arial"/>
                <a:cs typeface="Arial"/>
              </a:rPr>
              <a:t>y</a:t>
            </a:r>
            <a:r>
              <a:rPr sz="1000" spc="-65" dirty="0">
                <a:latin typeface="Arial"/>
                <a:cs typeface="Arial"/>
              </a:rPr>
              <a:t> </a:t>
            </a:r>
            <a:r>
              <a:rPr sz="1000" spc="-20" dirty="0">
                <a:latin typeface="Arial"/>
                <a:cs typeface="Arial"/>
              </a:rPr>
              <a:t>elevadas,  </a:t>
            </a:r>
            <a:r>
              <a:rPr sz="1000" spc="-10" dirty="0">
                <a:latin typeface="Arial"/>
                <a:cs typeface="Arial"/>
              </a:rPr>
              <a:t>en el </a:t>
            </a:r>
            <a:r>
              <a:rPr sz="1000" spc="-20" dirty="0">
                <a:latin typeface="Arial"/>
                <a:cs typeface="Arial"/>
              </a:rPr>
              <a:t>cual, durante </a:t>
            </a:r>
            <a:r>
              <a:rPr sz="1000" spc="-10" dirty="0">
                <a:latin typeface="Arial"/>
                <a:cs typeface="Arial"/>
              </a:rPr>
              <a:t>el </a:t>
            </a:r>
            <a:r>
              <a:rPr sz="1000" spc="-20" dirty="0">
                <a:latin typeface="Arial"/>
                <a:cs typeface="Arial"/>
              </a:rPr>
              <a:t>proceso </a:t>
            </a:r>
            <a:r>
              <a:rPr sz="1000" spc="-10" dirty="0">
                <a:latin typeface="Arial"/>
                <a:cs typeface="Arial"/>
              </a:rPr>
              <a:t>de </a:t>
            </a:r>
            <a:r>
              <a:rPr sz="1000" spc="-20" dirty="0">
                <a:latin typeface="Arial"/>
                <a:cs typeface="Arial"/>
              </a:rPr>
              <a:t>conmutación, pueden existir </a:t>
            </a:r>
            <a:r>
              <a:rPr sz="1000" spc="-15" dirty="0">
                <a:latin typeface="Arial"/>
                <a:cs typeface="Arial"/>
              </a:rPr>
              <a:t>picos </a:t>
            </a:r>
            <a:r>
              <a:rPr sz="1000" spc="-20" dirty="0">
                <a:latin typeface="Arial"/>
                <a:cs typeface="Arial"/>
              </a:rPr>
              <a:t>transitorios </a:t>
            </a:r>
            <a:r>
              <a:rPr sz="1000" spc="-10" dirty="0">
                <a:latin typeface="Arial"/>
                <a:cs typeface="Arial"/>
              </a:rPr>
              <a:t>de </a:t>
            </a:r>
            <a:r>
              <a:rPr sz="1000" spc="-20" dirty="0">
                <a:latin typeface="Arial"/>
                <a:cs typeface="Arial"/>
              </a:rPr>
              <a:t>corriente </a:t>
            </a:r>
            <a:r>
              <a:rPr sz="1000" spc="-15" dirty="0">
                <a:latin typeface="Arial"/>
                <a:cs typeface="Arial"/>
              </a:rPr>
              <a:t>que </a:t>
            </a:r>
            <a:r>
              <a:rPr sz="1000" spc="-20" dirty="0">
                <a:latin typeface="Arial"/>
                <a:cs typeface="Arial"/>
              </a:rPr>
              <a:t>provoquen la  actuación </a:t>
            </a:r>
            <a:r>
              <a:rPr sz="1000" spc="-15" dirty="0">
                <a:latin typeface="Arial"/>
                <a:cs typeface="Arial"/>
              </a:rPr>
              <a:t>del </a:t>
            </a:r>
            <a:r>
              <a:rPr sz="1000" spc="-20" dirty="0">
                <a:latin typeface="Arial"/>
                <a:cs typeface="Arial"/>
              </a:rPr>
              <a:t>interruptor diferencial), </a:t>
            </a:r>
            <a:r>
              <a:rPr sz="1000" spc="-10" dirty="0">
                <a:latin typeface="Arial"/>
                <a:cs typeface="Arial"/>
              </a:rPr>
              <a:t>se </a:t>
            </a:r>
            <a:r>
              <a:rPr sz="1000" spc="-20" dirty="0">
                <a:latin typeface="Arial"/>
                <a:cs typeface="Arial"/>
              </a:rPr>
              <a:t>admitirá prescindir </a:t>
            </a:r>
            <a:r>
              <a:rPr sz="1000" spc="-15" dirty="0">
                <a:latin typeface="Arial"/>
                <a:cs typeface="Arial"/>
              </a:rPr>
              <a:t>del mismo (para </a:t>
            </a:r>
            <a:r>
              <a:rPr sz="1000" spc="-10" dirty="0">
                <a:latin typeface="Arial"/>
                <a:cs typeface="Arial"/>
              </a:rPr>
              <a:t>la </a:t>
            </a:r>
            <a:r>
              <a:rPr sz="1000" spc="-20" dirty="0">
                <a:latin typeface="Arial"/>
                <a:cs typeface="Arial"/>
              </a:rPr>
              <a:t>protección complementaria del  contacto directo), cumpliendo estrictamente </a:t>
            </a:r>
            <a:r>
              <a:rPr sz="1000" spc="-15" dirty="0">
                <a:latin typeface="Arial"/>
                <a:cs typeface="Arial"/>
              </a:rPr>
              <a:t>las </a:t>
            </a:r>
            <a:r>
              <a:rPr sz="1000" spc="-20" dirty="0">
                <a:latin typeface="Arial"/>
                <a:cs typeface="Arial"/>
              </a:rPr>
              <a:t>siguientes</a:t>
            </a:r>
            <a:r>
              <a:rPr sz="1000" spc="-140" dirty="0">
                <a:latin typeface="Arial"/>
                <a:cs typeface="Arial"/>
              </a:rPr>
              <a:t> </a:t>
            </a:r>
            <a:r>
              <a:rPr sz="1000" spc="-20" dirty="0">
                <a:latin typeface="Arial"/>
                <a:cs typeface="Arial"/>
              </a:rPr>
              <a:t>condiciones:</a:t>
            </a:r>
            <a:endParaRPr sz="1000">
              <a:latin typeface="Arial"/>
              <a:cs typeface="Arial"/>
            </a:endParaRPr>
          </a:p>
          <a:p>
            <a:pPr marL="662305" marR="70485" lvl="4" indent="-226695">
              <a:lnSpc>
                <a:spcPts val="1150"/>
              </a:lnSpc>
              <a:spcBef>
                <a:spcPts val="305"/>
              </a:spcBef>
              <a:buAutoNum type="alphaLcParenR"/>
              <a:tabLst>
                <a:tab pos="665480" algn="l"/>
              </a:tabLst>
            </a:pPr>
            <a:r>
              <a:rPr sz="1000" spc="-10" dirty="0">
                <a:latin typeface="Arial"/>
                <a:cs typeface="Arial"/>
              </a:rPr>
              <a:t>El </a:t>
            </a:r>
            <a:r>
              <a:rPr sz="1000" spc="-20" dirty="0">
                <a:latin typeface="Arial"/>
                <a:cs typeface="Arial"/>
              </a:rPr>
              <a:t>circuito </a:t>
            </a:r>
            <a:r>
              <a:rPr sz="1000" spc="-15" dirty="0">
                <a:latin typeface="Arial"/>
                <a:cs typeface="Arial"/>
              </a:rPr>
              <a:t>debe ser </a:t>
            </a:r>
            <a:r>
              <a:rPr sz="1000" spc="-10" dirty="0">
                <a:latin typeface="Arial"/>
                <a:cs typeface="Arial"/>
              </a:rPr>
              <a:t>de </a:t>
            </a:r>
            <a:r>
              <a:rPr sz="1000" spc="-20" dirty="0">
                <a:latin typeface="Arial"/>
                <a:cs typeface="Arial"/>
              </a:rPr>
              <a:t>alimentación </a:t>
            </a:r>
            <a:r>
              <a:rPr sz="1000" dirty="0">
                <a:latin typeface="Arial"/>
                <a:cs typeface="Arial"/>
              </a:rPr>
              <a:t>a </a:t>
            </a:r>
            <a:r>
              <a:rPr sz="1000" spc="-15" dirty="0">
                <a:latin typeface="Arial"/>
                <a:cs typeface="Arial"/>
              </a:rPr>
              <a:t>carga única </a:t>
            </a:r>
            <a:r>
              <a:rPr sz="1000" spc="-20" dirty="0">
                <a:latin typeface="Arial"/>
                <a:cs typeface="Arial"/>
              </a:rPr>
              <a:t>(ACU), </a:t>
            </a:r>
            <a:r>
              <a:rPr sz="1000" spc="-10" dirty="0">
                <a:latin typeface="Arial"/>
                <a:cs typeface="Arial"/>
              </a:rPr>
              <a:t>el </a:t>
            </a:r>
            <a:r>
              <a:rPr sz="1000" spc="-15" dirty="0">
                <a:latin typeface="Arial"/>
                <a:cs typeface="Arial"/>
              </a:rPr>
              <a:t>que por </a:t>
            </a:r>
            <a:r>
              <a:rPr sz="1000" spc="-20" dirty="0">
                <a:latin typeface="Arial"/>
                <a:cs typeface="Arial"/>
              </a:rPr>
              <a:t>definición </a:t>
            </a:r>
            <a:r>
              <a:rPr sz="1000" spc="-10" dirty="0">
                <a:latin typeface="Arial"/>
                <a:cs typeface="Arial"/>
              </a:rPr>
              <a:t>no </a:t>
            </a:r>
            <a:r>
              <a:rPr sz="1000" spc="-15" dirty="0">
                <a:latin typeface="Arial"/>
                <a:cs typeface="Arial"/>
              </a:rPr>
              <a:t>debe tener </a:t>
            </a:r>
            <a:r>
              <a:rPr sz="1000" spc="-20" dirty="0">
                <a:latin typeface="Arial"/>
                <a:cs typeface="Arial"/>
              </a:rPr>
              <a:t>ningún  </a:t>
            </a:r>
            <a:r>
              <a:rPr sz="1000" spc="-15" dirty="0">
                <a:latin typeface="Arial"/>
                <a:cs typeface="Arial"/>
              </a:rPr>
              <a:t>tipo </a:t>
            </a:r>
            <a:r>
              <a:rPr sz="1000" spc="-10" dirty="0">
                <a:latin typeface="Arial"/>
                <a:cs typeface="Arial"/>
              </a:rPr>
              <a:t>de</a:t>
            </a:r>
            <a:r>
              <a:rPr sz="1000" spc="-70" dirty="0">
                <a:latin typeface="Arial"/>
                <a:cs typeface="Arial"/>
              </a:rPr>
              <a:t> </a:t>
            </a:r>
            <a:r>
              <a:rPr sz="1000" spc="-20" dirty="0">
                <a:latin typeface="Arial"/>
                <a:cs typeface="Arial"/>
              </a:rPr>
              <a:t>derivación.</a:t>
            </a:r>
            <a:endParaRPr sz="1000">
              <a:latin typeface="Arial"/>
              <a:cs typeface="Arial"/>
            </a:endParaRPr>
          </a:p>
          <a:p>
            <a:pPr marL="662305" marR="71120" lvl="4" indent="-226695">
              <a:lnSpc>
                <a:spcPts val="1150"/>
              </a:lnSpc>
              <a:spcBef>
                <a:spcPts val="305"/>
              </a:spcBef>
              <a:buAutoNum type="alphaLcParenR"/>
              <a:tabLst>
                <a:tab pos="665480" algn="l"/>
              </a:tabLst>
            </a:pPr>
            <a:r>
              <a:rPr sz="1000" spc="-10" dirty="0">
                <a:latin typeface="Arial"/>
                <a:cs typeface="Arial"/>
              </a:rPr>
              <a:t>Se </a:t>
            </a:r>
            <a:r>
              <a:rPr sz="1000" spc="-20" dirty="0">
                <a:latin typeface="Arial"/>
                <a:cs typeface="Arial"/>
              </a:rPr>
              <a:t>garantizará </a:t>
            </a:r>
            <a:r>
              <a:rPr sz="1000" spc="-10" dirty="0">
                <a:latin typeface="Arial"/>
                <a:cs typeface="Arial"/>
              </a:rPr>
              <a:t>la </a:t>
            </a:r>
            <a:r>
              <a:rPr sz="1000" spc="-20" dirty="0">
                <a:latin typeface="Arial"/>
                <a:cs typeface="Arial"/>
              </a:rPr>
              <a:t>protección contra contactos directos empleando alguna </a:t>
            </a:r>
            <a:r>
              <a:rPr sz="1000" spc="-10" dirty="0">
                <a:latin typeface="Arial"/>
                <a:cs typeface="Arial"/>
              </a:rPr>
              <a:t>de </a:t>
            </a:r>
            <a:r>
              <a:rPr sz="1000" spc="-15" dirty="0">
                <a:latin typeface="Arial"/>
                <a:cs typeface="Arial"/>
              </a:rPr>
              <a:t>las dos (2) </a:t>
            </a:r>
            <a:r>
              <a:rPr sz="1000" spc="-20" dirty="0">
                <a:latin typeface="Arial"/>
                <a:cs typeface="Arial"/>
              </a:rPr>
              <a:t>medidas de  protección citadas </a:t>
            </a:r>
            <a:r>
              <a:rPr sz="1000" spc="-10" dirty="0">
                <a:latin typeface="Arial"/>
                <a:cs typeface="Arial"/>
              </a:rPr>
              <a:t>en </a:t>
            </a:r>
            <a:r>
              <a:rPr sz="1000" u="sng" spc="-20" dirty="0">
                <a:uFill>
                  <a:solidFill>
                    <a:srgbClr val="000000"/>
                  </a:solidFill>
                </a:uFill>
                <a:latin typeface="Arial"/>
                <a:cs typeface="Arial"/>
              </a:rPr>
              <a:t>771.18.3.1</a:t>
            </a:r>
            <a:r>
              <a:rPr sz="1000" spc="-20" dirty="0">
                <a:latin typeface="Arial"/>
                <a:cs typeface="Arial"/>
              </a:rPr>
              <a:t> </a:t>
            </a:r>
            <a:r>
              <a:rPr sz="1000" dirty="0">
                <a:latin typeface="Arial"/>
                <a:cs typeface="Arial"/>
              </a:rPr>
              <a:t>y</a:t>
            </a:r>
            <a:r>
              <a:rPr sz="1000" spc="-105" dirty="0">
                <a:latin typeface="Arial"/>
                <a:cs typeface="Arial"/>
              </a:rPr>
              <a:t> </a:t>
            </a:r>
            <a:r>
              <a:rPr sz="1000" u="sng" spc="-20" dirty="0">
                <a:uFill>
                  <a:solidFill>
                    <a:srgbClr val="000000"/>
                  </a:solidFill>
                </a:uFill>
                <a:latin typeface="Arial"/>
                <a:cs typeface="Arial"/>
              </a:rPr>
              <a:t>771.18.3.2</a:t>
            </a:r>
            <a:r>
              <a:rPr sz="1000" spc="-20" dirty="0">
                <a:latin typeface="Arial"/>
                <a:cs typeface="Arial"/>
              </a:rPr>
              <a:t>.</a:t>
            </a:r>
            <a:endParaRPr sz="1000">
              <a:latin typeface="Arial"/>
              <a:cs typeface="Arial"/>
            </a:endParaRPr>
          </a:p>
          <a:p>
            <a:pPr marL="664210" lvl="4" indent="-228600">
              <a:lnSpc>
                <a:spcPct val="100000"/>
              </a:lnSpc>
              <a:spcBef>
                <a:spcPts val="225"/>
              </a:spcBef>
              <a:buAutoNum type="alphaLcParenR"/>
              <a:tabLst>
                <a:tab pos="664845" algn="l"/>
              </a:tabLst>
            </a:pPr>
            <a:r>
              <a:rPr sz="1000" spc="-10" dirty="0">
                <a:latin typeface="Arial"/>
                <a:cs typeface="Arial"/>
              </a:rPr>
              <a:t>Se</a:t>
            </a:r>
            <a:r>
              <a:rPr sz="1000" spc="-40" dirty="0">
                <a:latin typeface="Arial"/>
                <a:cs typeface="Arial"/>
              </a:rPr>
              <a:t> </a:t>
            </a:r>
            <a:r>
              <a:rPr sz="1000" spc="-20" dirty="0">
                <a:latin typeface="Arial"/>
                <a:cs typeface="Arial"/>
              </a:rPr>
              <a:t>garantizará</a:t>
            </a:r>
            <a:r>
              <a:rPr sz="1000" spc="-35"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protección</a:t>
            </a:r>
            <a:r>
              <a:rPr sz="1000" spc="-35" dirty="0">
                <a:latin typeface="Arial"/>
                <a:cs typeface="Arial"/>
              </a:rPr>
              <a:t> </a:t>
            </a:r>
            <a:r>
              <a:rPr sz="1000" spc="-20" dirty="0">
                <a:latin typeface="Arial"/>
                <a:cs typeface="Arial"/>
              </a:rPr>
              <a:t>contra</a:t>
            </a:r>
            <a:r>
              <a:rPr sz="1000" spc="-35" dirty="0">
                <a:latin typeface="Arial"/>
                <a:cs typeface="Arial"/>
              </a:rPr>
              <a:t> </a:t>
            </a:r>
            <a:r>
              <a:rPr sz="1000" spc="-10" dirty="0">
                <a:latin typeface="Arial"/>
                <a:cs typeface="Arial"/>
              </a:rPr>
              <a:t>el</a:t>
            </a:r>
            <a:r>
              <a:rPr sz="1000" spc="-40" dirty="0">
                <a:latin typeface="Arial"/>
                <a:cs typeface="Arial"/>
              </a:rPr>
              <a:t> </a:t>
            </a:r>
            <a:r>
              <a:rPr sz="1000" spc="-15" dirty="0">
                <a:latin typeface="Arial"/>
                <a:cs typeface="Arial"/>
              </a:rPr>
              <a:t>riesgo</a:t>
            </a:r>
            <a:r>
              <a:rPr sz="1000" spc="-35"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contacto</a:t>
            </a:r>
            <a:r>
              <a:rPr sz="1000" spc="-35" dirty="0">
                <a:latin typeface="Arial"/>
                <a:cs typeface="Arial"/>
              </a:rPr>
              <a:t> </a:t>
            </a:r>
            <a:r>
              <a:rPr sz="1000" spc="-20" dirty="0">
                <a:latin typeface="Arial"/>
                <a:cs typeface="Arial"/>
              </a:rPr>
              <a:t>indirecto</a:t>
            </a:r>
            <a:r>
              <a:rPr sz="1000" spc="-35"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acuerdo</a:t>
            </a:r>
            <a:r>
              <a:rPr sz="1000" spc="-40" dirty="0">
                <a:latin typeface="Arial"/>
                <a:cs typeface="Arial"/>
              </a:rPr>
              <a:t> </a:t>
            </a:r>
            <a:r>
              <a:rPr sz="1000" spc="-15" dirty="0">
                <a:latin typeface="Arial"/>
                <a:cs typeface="Arial"/>
              </a:rPr>
              <a:t>con</a:t>
            </a:r>
            <a:r>
              <a:rPr sz="1000" spc="-35" dirty="0">
                <a:latin typeface="Arial"/>
                <a:cs typeface="Arial"/>
              </a:rPr>
              <a:t> </a:t>
            </a:r>
            <a:r>
              <a:rPr sz="1000" u="sng" spc="-20" dirty="0">
                <a:uFill>
                  <a:solidFill>
                    <a:srgbClr val="000000"/>
                  </a:solidFill>
                </a:uFill>
                <a:latin typeface="Arial"/>
                <a:cs typeface="Arial"/>
              </a:rPr>
              <a:t>771.18.4</a:t>
            </a:r>
            <a:r>
              <a:rPr sz="1000" spc="-20" dirty="0">
                <a:latin typeface="Arial"/>
                <a:cs typeface="Arial"/>
              </a:rPr>
              <a:t>.</a:t>
            </a:r>
            <a:endParaRPr sz="1000">
              <a:latin typeface="Arial"/>
              <a:cs typeface="Arial"/>
            </a:endParaRPr>
          </a:p>
          <a:p>
            <a:pPr marL="75565" marR="69850" algn="just">
              <a:lnSpc>
                <a:spcPts val="1150"/>
              </a:lnSpc>
              <a:spcBef>
                <a:spcPts val="330"/>
              </a:spcBef>
            </a:pPr>
            <a:r>
              <a:rPr sz="1000" spc="-10" dirty="0">
                <a:latin typeface="Arial"/>
                <a:cs typeface="Arial"/>
              </a:rPr>
              <a:t>El </a:t>
            </a:r>
            <a:r>
              <a:rPr sz="1000" spc="-20" dirty="0">
                <a:latin typeface="Arial"/>
                <a:cs typeface="Arial"/>
              </a:rPr>
              <a:t>empleo </a:t>
            </a:r>
            <a:r>
              <a:rPr sz="1000" spc="-10" dirty="0">
                <a:latin typeface="Arial"/>
                <a:cs typeface="Arial"/>
              </a:rPr>
              <a:t>de </a:t>
            </a:r>
            <a:r>
              <a:rPr sz="1000" spc="-20" dirty="0">
                <a:latin typeface="Arial"/>
                <a:cs typeface="Arial"/>
              </a:rPr>
              <a:t>dispositivos diferenciales, </a:t>
            </a:r>
            <a:r>
              <a:rPr sz="1000" spc="-10" dirty="0">
                <a:latin typeface="Arial"/>
                <a:cs typeface="Arial"/>
              </a:rPr>
              <a:t>en </a:t>
            </a:r>
            <a:r>
              <a:rPr sz="1000" spc="-15" dirty="0">
                <a:latin typeface="Arial"/>
                <a:cs typeface="Arial"/>
              </a:rPr>
              <a:t>los que </a:t>
            </a:r>
            <a:r>
              <a:rPr sz="1000" spc="-10" dirty="0">
                <a:latin typeface="Arial"/>
                <a:cs typeface="Arial"/>
              </a:rPr>
              <a:t>el </a:t>
            </a:r>
            <a:r>
              <a:rPr sz="1000" spc="-20" dirty="0">
                <a:latin typeface="Arial"/>
                <a:cs typeface="Arial"/>
              </a:rPr>
              <a:t>valor </a:t>
            </a:r>
            <a:r>
              <a:rPr sz="1000" spc="-10" dirty="0">
                <a:latin typeface="Arial"/>
                <a:cs typeface="Arial"/>
              </a:rPr>
              <a:t>de la </a:t>
            </a:r>
            <a:r>
              <a:rPr sz="1000" spc="-20" dirty="0">
                <a:latin typeface="Arial"/>
                <a:cs typeface="Arial"/>
              </a:rPr>
              <a:t>corriente diferencial asignada </a:t>
            </a:r>
            <a:r>
              <a:rPr sz="1000" spc="-10" dirty="0">
                <a:latin typeface="Arial"/>
                <a:cs typeface="Arial"/>
              </a:rPr>
              <a:t>de </a:t>
            </a:r>
            <a:r>
              <a:rPr sz="1000" spc="-20" dirty="0">
                <a:latin typeface="Arial"/>
                <a:cs typeface="Arial"/>
              </a:rPr>
              <a:t>funcionamiento  </a:t>
            </a:r>
            <a:r>
              <a:rPr sz="1000" spc="-10" dirty="0">
                <a:latin typeface="Arial"/>
                <a:cs typeface="Arial"/>
              </a:rPr>
              <a:t>es </a:t>
            </a:r>
            <a:r>
              <a:rPr sz="1000" spc="-20" dirty="0">
                <a:latin typeface="Arial"/>
                <a:cs typeface="Arial"/>
              </a:rPr>
              <a:t>inferior </a:t>
            </a:r>
            <a:r>
              <a:rPr sz="1000" dirty="0">
                <a:latin typeface="Arial"/>
                <a:cs typeface="Arial"/>
              </a:rPr>
              <a:t>o </a:t>
            </a:r>
            <a:r>
              <a:rPr sz="1000" spc="-20" dirty="0">
                <a:latin typeface="Arial"/>
                <a:cs typeface="Arial"/>
              </a:rPr>
              <a:t>igual </a:t>
            </a:r>
            <a:r>
              <a:rPr sz="1000" dirty="0">
                <a:latin typeface="Arial"/>
                <a:cs typeface="Arial"/>
              </a:rPr>
              <a:t>a </a:t>
            </a:r>
            <a:r>
              <a:rPr sz="1000" spc="-10" dirty="0">
                <a:latin typeface="Arial"/>
                <a:cs typeface="Arial"/>
              </a:rPr>
              <a:t>30 </a:t>
            </a:r>
            <a:r>
              <a:rPr sz="1000" spc="-15" dirty="0">
                <a:latin typeface="Arial"/>
                <a:cs typeface="Arial"/>
              </a:rPr>
              <a:t>mA, </a:t>
            </a:r>
            <a:r>
              <a:rPr sz="1000" spc="-10" dirty="0">
                <a:latin typeface="Arial"/>
                <a:cs typeface="Arial"/>
              </a:rPr>
              <a:t>es </a:t>
            </a:r>
            <a:r>
              <a:rPr sz="1000" spc="-20" dirty="0">
                <a:latin typeface="Arial"/>
                <a:cs typeface="Arial"/>
              </a:rPr>
              <a:t>reconocido </a:t>
            </a:r>
            <a:r>
              <a:rPr sz="1000" spc="-15" dirty="0">
                <a:latin typeface="Arial"/>
                <a:cs typeface="Arial"/>
              </a:rPr>
              <a:t>como </a:t>
            </a:r>
            <a:r>
              <a:rPr sz="1000" spc="-20" dirty="0">
                <a:latin typeface="Arial"/>
                <a:cs typeface="Arial"/>
              </a:rPr>
              <a:t>medida </a:t>
            </a:r>
            <a:r>
              <a:rPr sz="1000" spc="-10" dirty="0">
                <a:latin typeface="Arial"/>
                <a:cs typeface="Arial"/>
              </a:rPr>
              <a:t>de </a:t>
            </a:r>
            <a:r>
              <a:rPr sz="1000" spc="-20" dirty="0">
                <a:latin typeface="Arial"/>
                <a:cs typeface="Arial"/>
              </a:rPr>
              <a:t>protección complementaria contra </a:t>
            </a:r>
            <a:r>
              <a:rPr sz="1000" spc="-15" dirty="0">
                <a:latin typeface="Arial"/>
                <a:cs typeface="Arial"/>
              </a:rPr>
              <a:t>los </a:t>
            </a:r>
            <a:r>
              <a:rPr sz="1000" spc="-20" dirty="0">
                <a:latin typeface="Arial"/>
                <a:cs typeface="Arial"/>
              </a:rPr>
              <a:t>contactos di-  rectos accidentales, producidos </a:t>
            </a:r>
            <a:r>
              <a:rPr sz="1000" spc="-15" dirty="0">
                <a:latin typeface="Arial"/>
                <a:cs typeface="Arial"/>
              </a:rPr>
              <a:t>por </a:t>
            </a:r>
            <a:r>
              <a:rPr sz="1000" spc="-20" dirty="0">
                <a:latin typeface="Arial"/>
                <a:cs typeface="Arial"/>
              </a:rPr>
              <a:t>falla </a:t>
            </a:r>
            <a:r>
              <a:rPr sz="1000" spc="-10" dirty="0">
                <a:latin typeface="Arial"/>
                <a:cs typeface="Arial"/>
              </a:rPr>
              <a:t>de </a:t>
            </a:r>
            <a:r>
              <a:rPr sz="1000" spc="-15" dirty="0">
                <a:latin typeface="Arial"/>
                <a:cs typeface="Arial"/>
              </a:rPr>
              <a:t>otras </a:t>
            </a:r>
            <a:r>
              <a:rPr sz="1000" spc="-20" dirty="0">
                <a:latin typeface="Arial"/>
                <a:cs typeface="Arial"/>
              </a:rPr>
              <a:t>medidas </a:t>
            </a:r>
            <a:r>
              <a:rPr sz="1000" spc="-10" dirty="0">
                <a:latin typeface="Arial"/>
                <a:cs typeface="Arial"/>
              </a:rPr>
              <a:t>de </a:t>
            </a:r>
            <a:r>
              <a:rPr sz="1000" spc="-20" dirty="0">
                <a:latin typeface="Arial"/>
                <a:cs typeface="Arial"/>
              </a:rPr>
              <a:t>protección contra </a:t>
            </a:r>
            <a:r>
              <a:rPr sz="1000" spc="-15" dirty="0">
                <a:latin typeface="Arial"/>
                <a:cs typeface="Arial"/>
              </a:rPr>
              <a:t>los </a:t>
            </a:r>
            <a:r>
              <a:rPr sz="1000" spc="-20" dirty="0">
                <a:latin typeface="Arial"/>
                <a:cs typeface="Arial"/>
              </a:rPr>
              <a:t>contactos directos </a:t>
            </a:r>
            <a:r>
              <a:rPr sz="1000" dirty="0">
                <a:latin typeface="Arial"/>
                <a:cs typeface="Arial"/>
              </a:rPr>
              <a:t>o </a:t>
            </a:r>
            <a:r>
              <a:rPr sz="1000" spc="-20" dirty="0">
                <a:latin typeface="Arial"/>
                <a:cs typeface="Arial"/>
              </a:rPr>
              <a:t>impru-  dencia </a:t>
            </a:r>
            <a:r>
              <a:rPr sz="1000" spc="-10" dirty="0">
                <a:latin typeface="Arial"/>
                <a:cs typeface="Arial"/>
              </a:rPr>
              <a:t>de </a:t>
            </a:r>
            <a:r>
              <a:rPr sz="1000" spc="-15" dirty="0">
                <a:latin typeface="Arial"/>
                <a:cs typeface="Arial"/>
              </a:rPr>
              <a:t>los</a:t>
            </a:r>
            <a:r>
              <a:rPr sz="1000" spc="-95" dirty="0">
                <a:latin typeface="Arial"/>
                <a:cs typeface="Arial"/>
              </a:rPr>
              <a:t> </a:t>
            </a:r>
            <a:r>
              <a:rPr sz="1000" spc="-20" dirty="0">
                <a:latin typeface="Arial"/>
                <a:cs typeface="Arial"/>
              </a:rPr>
              <a:t>usuarios.</a:t>
            </a:r>
            <a:endParaRPr sz="1000">
              <a:latin typeface="Arial"/>
              <a:cs typeface="Arial"/>
            </a:endParaRPr>
          </a:p>
          <a:p>
            <a:pPr marL="75565" marR="70485" algn="just">
              <a:lnSpc>
                <a:spcPts val="1150"/>
              </a:lnSpc>
              <a:spcBef>
                <a:spcPts val="310"/>
              </a:spcBef>
            </a:pPr>
            <a:r>
              <a:rPr sz="1000" spc="-10" dirty="0">
                <a:latin typeface="Arial"/>
                <a:cs typeface="Arial"/>
              </a:rPr>
              <a:t>La </a:t>
            </a:r>
            <a:r>
              <a:rPr sz="1000" spc="-20" dirty="0">
                <a:latin typeface="Arial"/>
                <a:cs typeface="Arial"/>
              </a:rPr>
              <a:t>utilización </a:t>
            </a:r>
            <a:r>
              <a:rPr sz="1000" spc="-10" dirty="0">
                <a:latin typeface="Arial"/>
                <a:cs typeface="Arial"/>
              </a:rPr>
              <a:t>de </a:t>
            </a:r>
            <a:r>
              <a:rPr sz="1000" spc="-15" dirty="0">
                <a:latin typeface="Arial"/>
                <a:cs typeface="Arial"/>
              </a:rPr>
              <a:t>estos </a:t>
            </a:r>
            <a:r>
              <a:rPr sz="1000" spc="-20" dirty="0">
                <a:latin typeface="Arial"/>
                <a:cs typeface="Arial"/>
              </a:rPr>
              <a:t>dispositivos </a:t>
            </a:r>
            <a:r>
              <a:rPr sz="1000" spc="-10" dirty="0">
                <a:latin typeface="Arial"/>
                <a:cs typeface="Arial"/>
              </a:rPr>
              <a:t>no </a:t>
            </a:r>
            <a:r>
              <a:rPr sz="1000" spc="-15" dirty="0">
                <a:latin typeface="Arial"/>
                <a:cs typeface="Arial"/>
              </a:rPr>
              <a:t>está </a:t>
            </a:r>
            <a:r>
              <a:rPr sz="1000" spc="-20" dirty="0">
                <a:latin typeface="Arial"/>
                <a:cs typeface="Arial"/>
              </a:rPr>
              <a:t>reconocida </a:t>
            </a:r>
            <a:r>
              <a:rPr sz="1000" spc="-15" dirty="0">
                <a:latin typeface="Arial"/>
                <a:cs typeface="Arial"/>
              </a:rPr>
              <a:t>como una </a:t>
            </a:r>
            <a:r>
              <a:rPr sz="1000" spc="-20" dirty="0">
                <a:latin typeface="Arial"/>
                <a:cs typeface="Arial"/>
              </a:rPr>
              <a:t>medida </a:t>
            </a:r>
            <a:r>
              <a:rPr sz="1000" spc="-10" dirty="0">
                <a:latin typeface="Arial"/>
                <a:cs typeface="Arial"/>
              </a:rPr>
              <a:t>de </a:t>
            </a:r>
            <a:r>
              <a:rPr sz="1000" spc="-20" dirty="0">
                <a:latin typeface="Arial"/>
                <a:cs typeface="Arial"/>
              </a:rPr>
              <a:t>protección completa contra </a:t>
            </a:r>
            <a:r>
              <a:rPr sz="1000" spc="-15" dirty="0">
                <a:latin typeface="Arial"/>
                <a:cs typeface="Arial"/>
              </a:rPr>
              <a:t>los </a:t>
            </a:r>
            <a:r>
              <a:rPr sz="1000" spc="-20" dirty="0">
                <a:latin typeface="Arial"/>
                <a:cs typeface="Arial"/>
              </a:rPr>
              <a:t>con-  tactos directos, </a:t>
            </a:r>
            <a:r>
              <a:rPr sz="1000" spc="-15" dirty="0">
                <a:latin typeface="Arial"/>
                <a:cs typeface="Arial"/>
              </a:rPr>
              <a:t>sino que está </a:t>
            </a:r>
            <a:r>
              <a:rPr sz="1000" spc="-20" dirty="0">
                <a:latin typeface="Arial"/>
                <a:cs typeface="Arial"/>
              </a:rPr>
              <a:t>destinada </a:t>
            </a:r>
            <a:r>
              <a:rPr sz="1000" spc="-15" dirty="0">
                <a:latin typeface="Arial"/>
                <a:cs typeface="Arial"/>
              </a:rPr>
              <a:t>sólo </a:t>
            </a:r>
            <a:r>
              <a:rPr sz="1000" dirty="0">
                <a:latin typeface="Arial"/>
                <a:cs typeface="Arial"/>
              </a:rPr>
              <a:t>a </a:t>
            </a:r>
            <a:r>
              <a:rPr sz="1000" spc="-20" dirty="0">
                <a:latin typeface="Arial"/>
                <a:cs typeface="Arial"/>
              </a:rPr>
              <a:t>aumentar </a:t>
            </a:r>
            <a:r>
              <a:rPr sz="1000" dirty="0">
                <a:latin typeface="Arial"/>
                <a:cs typeface="Arial"/>
              </a:rPr>
              <a:t>o </a:t>
            </a:r>
            <a:r>
              <a:rPr sz="1000" spc="-20" dirty="0">
                <a:latin typeface="Arial"/>
                <a:cs typeface="Arial"/>
              </a:rPr>
              <a:t>complementar </a:t>
            </a:r>
            <a:r>
              <a:rPr sz="1000" spc="-15" dirty="0">
                <a:latin typeface="Arial"/>
                <a:cs typeface="Arial"/>
              </a:rPr>
              <a:t>otras </a:t>
            </a:r>
            <a:r>
              <a:rPr sz="1000" spc="-20" dirty="0">
                <a:latin typeface="Arial"/>
                <a:cs typeface="Arial"/>
              </a:rPr>
              <a:t>medidas </a:t>
            </a:r>
            <a:r>
              <a:rPr sz="1000" spc="-10" dirty="0">
                <a:latin typeface="Arial"/>
                <a:cs typeface="Arial"/>
              </a:rPr>
              <a:t>de </a:t>
            </a:r>
            <a:r>
              <a:rPr sz="1000" spc="-20" dirty="0">
                <a:latin typeface="Arial"/>
                <a:cs typeface="Arial"/>
              </a:rPr>
              <a:t>protección contra los  contactos directos </a:t>
            </a:r>
            <a:r>
              <a:rPr sz="1000" dirty="0">
                <a:latin typeface="Arial"/>
                <a:cs typeface="Arial"/>
              </a:rPr>
              <a:t>o </a:t>
            </a:r>
            <a:r>
              <a:rPr sz="1000" spc="-20" dirty="0">
                <a:latin typeface="Arial"/>
                <a:cs typeface="Arial"/>
              </a:rPr>
              <a:t>choques eléctricos durante </a:t>
            </a:r>
            <a:r>
              <a:rPr sz="1000" spc="-10" dirty="0">
                <a:latin typeface="Arial"/>
                <a:cs typeface="Arial"/>
              </a:rPr>
              <a:t>el </a:t>
            </a:r>
            <a:r>
              <a:rPr sz="1000" spc="-20" dirty="0">
                <a:latin typeface="Arial"/>
                <a:cs typeface="Arial"/>
              </a:rPr>
              <a:t>servicio normal </a:t>
            </a:r>
            <a:r>
              <a:rPr sz="1000" spc="-10" dirty="0">
                <a:latin typeface="Arial"/>
                <a:cs typeface="Arial"/>
              </a:rPr>
              <a:t>y, </a:t>
            </a:r>
            <a:r>
              <a:rPr sz="1000" spc="-15" dirty="0">
                <a:latin typeface="Arial"/>
                <a:cs typeface="Arial"/>
              </a:rPr>
              <a:t>por </a:t>
            </a:r>
            <a:r>
              <a:rPr sz="1000" spc="-10" dirty="0">
                <a:latin typeface="Arial"/>
                <a:cs typeface="Arial"/>
              </a:rPr>
              <a:t>lo </a:t>
            </a:r>
            <a:r>
              <a:rPr sz="1000" spc="-20" dirty="0">
                <a:latin typeface="Arial"/>
                <a:cs typeface="Arial"/>
              </a:rPr>
              <a:t>tanto, </a:t>
            </a:r>
            <a:r>
              <a:rPr sz="1000" spc="-10" dirty="0">
                <a:latin typeface="Arial"/>
                <a:cs typeface="Arial"/>
              </a:rPr>
              <a:t>no </a:t>
            </a:r>
            <a:r>
              <a:rPr sz="1000" spc="-15" dirty="0">
                <a:latin typeface="Arial"/>
                <a:cs typeface="Arial"/>
              </a:rPr>
              <a:t>exime </a:t>
            </a:r>
            <a:r>
              <a:rPr sz="1000" spc="-10" dirty="0">
                <a:latin typeface="Arial"/>
                <a:cs typeface="Arial"/>
              </a:rPr>
              <a:t>en </a:t>
            </a:r>
            <a:r>
              <a:rPr sz="1000" spc="-15" dirty="0">
                <a:latin typeface="Arial"/>
                <a:cs typeface="Arial"/>
              </a:rPr>
              <a:t>modo </a:t>
            </a:r>
            <a:r>
              <a:rPr sz="1000" spc="-20" dirty="0">
                <a:latin typeface="Arial"/>
                <a:cs typeface="Arial"/>
              </a:rPr>
              <a:t>alguno del  empleo </a:t>
            </a:r>
            <a:r>
              <a:rPr sz="1000" spc="-10" dirty="0">
                <a:latin typeface="Arial"/>
                <a:cs typeface="Arial"/>
              </a:rPr>
              <a:t>de </a:t>
            </a:r>
            <a:r>
              <a:rPr sz="1000" spc="-15" dirty="0">
                <a:latin typeface="Arial"/>
                <a:cs typeface="Arial"/>
              </a:rPr>
              <a:t>por </a:t>
            </a:r>
            <a:r>
              <a:rPr sz="1000" spc="-10" dirty="0">
                <a:latin typeface="Arial"/>
                <a:cs typeface="Arial"/>
              </a:rPr>
              <a:t>lo </a:t>
            </a:r>
            <a:r>
              <a:rPr sz="1000" spc="-15" dirty="0">
                <a:latin typeface="Arial"/>
                <a:cs typeface="Arial"/>
              </a:rPr>
              <a:t>menos una del resto </a:t>
            </a:r>
            <a:r>
              <a:rPr sz="1000" spc="-10" dirty="0">
                <a:latin typeface="Arial"/>
                <a:cs typeface="Arial"/>
              </a:rPr>
              <a:t>de </a:t>
            </a:r>
            <a:r>
              <a:rPr sz="1000" spc="-15" dirty="0">
                <a:latin typeface="Arial"/>
                <a:cs typeface="Arial"/>
              </a:rPr>
              <a:t>las </a:t>
            </a:r>
            <a:r>
              <a:rPr sz="1000" spc="-20" dirty="0">
                <a:latin typeface="Arial"/>
                <a:cs typeface="Arial"/>
              </a:rPr>
              <a:t>medidas </a:t>
            </a:r>
            <a:r>
              <a:rPr sz="1000" spc="-10" dirty="0">
                <a:latin typeface="Arial"/>
                <a:cs typeface="Arial"/>
              </a:rPr>
              <a:t>de </a:t>
            </a:r>
            <a:r>
              <a:rPr sz="1000" spc="-20" dirty="0">
                <a:latin typeface="Arial"/>
                <a:cs typeface="Arial"/>
              </a:rPr>
              <a:t>seguridad enunciadas, </a:t>
            </a:r>
            <a:r>
              <a:rPr sz="1000" spc="-15" dirty="0">
                <a:latin typeface="Arial"/>
                <a:cs typeface="Arial"/>
              </a:rPr>
              <a:t>pues, por </a:t>
            </a:r>
            <a:r>
              <a:rPr sz="1000" spc="-20" dirty="0">
                <a:latin typeface="Arial"/>
                <a:cs typeface="Arial"/>
              </a:rPr>
              <a:t>ejemplo, </a:t>
            </a:r>
            <a:r>
              <a:rPr sz="1000" spc="-15" dirty="0">
                <a:latin typeface="Arial"/>
                <a:cs typeface="Arial"/>
              </a:rPr>
              <a:t>este </a:t>
            </a:r>
            <a:r>
              <a:rPr sz="1000" spc="-20" dirty="0">
                <a:latin typeface="Arial"/>
                <a:cs typeface="Arial"/>
              </a:rPr>
              <a:t>método  </a:t>
            </a:r>
            <a:r>
              <a:rPr sz="1000" spc="-10" dirty="0">
                <a:latin typeface="Arial"/>
                <a:cs typeface="Arial"/>
              </a:rPr>
              <a:t>no </a:t>
            </a:r>
            <a:r>
              <a:rPr sz="1000" spc="-20" dirty="0">
                <a:latin typeface="Arial"/>
                <a:cs typeface="Arial"/>
              </a:rPr>
              <a:t>evita </a:t>
            </a:r>
            <a:r>
              <a:rPr sz="1000" spc="-15" dirty="0">
                <a:latin typeface="Arial"/>
                <a:cs typeface="Arial"/>
              </a:rPr>
              <a:t>los </a:t>
            </a:r>
            <a:r>
              <a:rPr sz="1000" spc="-20" dirty="0">
                <a:latin typeface="Arial"/>
                <a:cs typeface="Arial"/>
              </a:rPr>
              <a:t>accidentes provocados </a:t>
            </a:r>
            <a:r>
              <a:rPr sz="1000" spc="-15" dirty="0">
                <a:latin typeface="Arial"/>
                <a:cs typeface="Arial"/>
              </a:rPr>
              <a:t>por </a:t>
            </a:r>
            <a:r>
              <a:rPr sz="1000" spc="-20" dirty="0">
                <a:latin typeface="Arial"/>
                <a:cs typeface="Arial"/>
              </a:rPr>
              <a:t>contacto simultáneo </a:t>
            </a:r>
            <a:r>
              <a:rPr sz="1000" spc="-10" dirty="0">
                <a:latin typeface="Arial"/>
                <a:cs typeface="Arial"/>
              </a:rPr>
              <a:t>de </a:t>
            </a:r>
            <a:r>
              <a:rPr sz="1000" spc="-15" dirty="0">
                <a:latin typeface="Arial"/>
                <a:cs typeface="Arial"/>
              </a:rPr>
              <a:t>dos </a:t>
            </a:r>
            <a:r>
              <a:rPr sz="1000" spc="-20" dirty="0">
                <a:latin typeface="Arial"/>
                <a:cs typeface="Arial"/>
              </a:rPr>
              <a:t>partes conductoras activas </a:t>
            </a:r>
            <a:r>
              <a:rPr sz="1000" spc="-10" dirty="0">
                <a:latin typeface="Arial"/>
                <a:cs typeface="Arial"/>
              </a:rPr>
              <a:t>de </a:t>
            </a:r>
            <a:r>
              <a:rPr sz="1000" spc="-20" dirty="0">
                <a:latin typeface="Arial"/>
                <a:cs typeface="Arial"/>
              </a:rPr>
              <a:t>potenciales  diferentes.</a:t>
            </a:r>
            <a:endParaRPr sz="1000">
              <a:latin typeface="Arial"/>
              <a:cs typeface="Arial"/>
            </a:endParaRPr>
          </a:p>
          <a:p>
            <a:pPr marL="656590" lvl="3" indent="-581025" algn="just">
              <a:lnSpc>
                <a:spcPct val="100000"/>
              </a:lnSpc>
              <a:spcBef>
                <a:spcPts val="555"/>
              </a:spcBef>
              <a:buSzPct val="90000"/>
              <a:buAutoNum type="arabicPeriod" startAt="6"/>
              <a:tabLst>
                <a:tab pos="657225" algn="l"/>
              </a:tabLst>
            </a:pPr>
            <a:r>
              <a:rPr sz="1000" b="1" dirty="0">
                <a:latin typeface="Arial"/>
                <a:cs typeface="Arial"/>
              </a:rPr>
              <a:t>: </a:t>
            </a:r>
            <a:r>
              <a:rPr sz="1000" b="1" spc="-20" dirty="0">
                <a:latin typeface="Arial"/>
                <a:cs typeface="Arial"/>
              </a:rPr>
              <a:t>Preferencia </a:t>
            </a:r>
            <a:r>
              <a:rPr sz="1000" b="1" spc="-10" dirty="0">
                <a:latin typeface="Arial"/>
                <a:cs typeface="Arial"/>
              </a:rPr>
              <a:t>en la </a:t>
            </a:r>
            <a:r>
              <a:rPr sz="1000" b="1" spc="-20" dirty="0">
                <a:latin typeface="Arial"/>
                <a:cs typeface="Arial"/>
              </a:rPr>
              <a:t>selección </a:t>
            </a:r>
            <a:r>
              <a:rPr sz="1000" b="1" spc="-10" dirty="0">
                <a:latin typeface="Arial"/>
                <a:cs typeface="Arial"/>
              </a:rPr>
              <a:t>de la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a:t>
            </a:r>
            <a:r>
              <a:rPr sz="1000" b="1" spc="-15" dirty="0">
                <a:latin typeface="Arial"/>
                <a:cs typeface="Arial"/>
              </a:rPr>
              <a:t> </a:t>
            </a:r>
            <a:r>
              <a:rPr sz="1000" b="1" spc="-20" dirty="0">
                <a:latin typeface="Arial"/>
                <a:cs typeface="Arial"/>
              </a:rPr>
              <a:t>directos</a:t>
            </a:r>
            <a:endParaRPr sz="1000">
              <a:latin typeface="Arial"/>
              <a:cs typeface="Arial"/>
            </a:endParaRPr>
          </a:p>
          <a:p>
            <a:pPr marL="76200" algn="just">
              <a:lnSpc>
                <a:spcPct val="100000"/>
              </a:lnSpc>
              <a:spcBef>
                <a:spcPts val="545"/>
              </a:spcBef>
            </a:pPr>
            <a:r>
              <a:rPr sz="1000" spc="-10" dirty="0">
                <a:latin typeface="Arial"/>
                <a:cs typeface="Arial"/>
              </a:rPr>
              <a:t>El</a:t>
            </a:r>
            <a:r>
              <a:rPr sz="1000" spc="-40" dirty="0">
                <a:latin typeface="Arial"/>
                <a:cs typeface="Arial"/>
              </a:rPr>
              <a:t> </a:t>
            </a:r>
            <a:r>
              <a:rPr sz="1000" spc="-15" dirty="0">
                <a:latin typeface="Arial"/>
                <a:cs typeface="Arial"/>
              </a:rPr>
              <a:t>orden</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preferencia</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los</a:t>
            </a:r>
            <a:r>
              <a:rPr sz="1000" spc="-35" dirty="0">
                <a:latin typeface="Arial"/>
                <a:cs typeface="Arial"/>
              </a:rPr>
              <a:t> </a:t>
            </a:r>
            <a:r>
              <a:rPr sz="1000" spc="-20" dirty="0">
                <a:latin typeface="Arial"/>
                <a:cs typeface="Arial"/>
              </a:rPr>
              <a:t>medios</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protección</a:t>
            </a:r>
            <a:r>
              <a:rPr sz="1000" spc="-40" dirty="0">
                <a:latin typeface="Arial"/>
                <a:cs typeface="Arial"/>
              </a:rPr>
              <a:t> </a:t>
            </a:r>
            <a:r>
              <a:rPr sz="1000" spc="-15" dirty="0">
                <a:latin typeface="Arial"/>
                <a:cs typeface="Arial"/>
              </a:rPr>
              <a:t>contra</a:t>
            </a:r>
            <a:r>
              <a:rPr sz="1000" spc="-40" dirty="0">
                <a:latin typeface="Arial"/>
                <a:cs typeface="Arial"/>
              </a:rPr>
              <a:t> </a:t>
            </a:r>
            <a:r>
              <a:rPr sz="1000" spc="-15" dirty="0">
                <a:latin typeface="Arial"/>
                <a:cs typeface="Arial"/>
              </a:rPr>
              <a:t>los</a:t>
            </a:r>
            <a:r>
              <a:rPr sz="1000" spc="-35" dirty="0">
                <a:latin typeface="Arial"/>
                <a:cs typeface="Arial"/>
              </a:rPr>
              <a:t> </a:t>
            </a:r>
            <a:r>
              <a:rPr sz="1000" spc="-20" dirty="0">
                <a:latin typeface="Arial"/>
                <a:cs typeface="Arial"/>
              </a:rPr>
              <a:t>contactos</a:t>
            </a:r>
            <a:r>
              <a:rPr sz="1000" spc="-40" dirty="0">
                <a:latin typeface="Arial"/>
                <a:cs typeface="Arial"/>
              </a:rPr>
              <a:t> </a:t>
            </a:r>
            <a:r>
              <a:rPr sz="1000" spc="-20" dirty="0">
                <a:latin typeface="Arial"/>
                <a:cs typeface="Arial"/>
              </a:rPr>
              <a:t>directos</a:t>
            </a:r>
            <a:r>
              <a:rPr sz="1000" spc="-35" dirty="0">
                <a:latin typeface="Arial"/>
                <a:cs typeface="Arial"/>
              </a:rPr>
              <a:t> </a:t>
            </a:r>
            <a:r>
              <a:rPr sz="1000" spc="-10" dirty="0">
                <a:latin typeface="Arial"/>
                <a:cs typeface="Arial"/>
              </a:rPr>
              <a:t>es</a:t>
            </a:r>
            <a:r>
              <a:rPr sz="1000" spc="-40" dirty="0">
                <a:latin typeface="Arial"/>
                <a:cs typeface="Arial"/>
              </a:rPr>
              <a:t> </a:t>
            </a:r>
            <a:r>
              <a:rPr sz="1000" spc="-10" dirty="0">
                <a:latin typeface="Arial"/>
                <a:cs typeface="Arial"/>
              </a:rPr>
              <a:t>el</a:t>
            </a:r>
            <a:r>
              <a:rPr sz="1000" spc="-40" dirty="0">
                <a:latin typeface="Arial"/>
                <a:cs typeface="Arial"/>
              </a:rPr>
              <a:t> </a:t>
            </a:r>
            <a:r>
              <a:rPr sz="1000" spc="-20" dirty="0">
                <a:latin typeface="Arial"/>
                <a:cs typeface="Arial"/>
              </a:rPr>
              <a:t>siguiente:</a:t>
            </a:r>
            <a:endParaRPr sz="1000">
              <a:latin typeface="Arial"/>
              <a:cs typeface="Arial"/>
            </a:endParaRPr>
          </a:p>
        </p:txBody>
      </p:sp>
      <p:sp>
        <p:nvSpPr>
          <p:cNvPr id="5" name="object 5"/>
          <p:cNvSpPr txBox="1"/>
          <p:nvPr/>
        </p:nvSpPr>
        <p:spPr>
          <a:xfrm>
            <a:off x="887983" y="7166406"/>
            <a:ext cx="552450" cy="470534"/>
          </a:xfrm>
          <a:prstGeom prst="rect">
            <a:avLst/>
          </a:prstGeom>
        </p:spPr>
        <p:txBody>
          <a:bodyPr vert="horz" wrap="square" lIns="0" tIns="12700" rIns="0" bIns="0" rtlCol="0">
            <a:spAutoFit/>
          </a:bodyPr>
          <a:lstStyle/>
          <a:p>
            <a:pPr marL="12700" marR="5080">
              <a:lnSpc>
                <a:spcPct val="146000"/>
              </a:lnSpc>
              <a:spcBef>
                <a:spcPts val="100"/>
              </a:spcBef>
            </a:pPr>
            <a:r>
              <a:rPr sz="1000" spc="-20" dirty="0">
                <a:latin typeface="Arial"/>
                <a:cs typeface="Arial"/>
              </a:rPr>
              <a:t>Primero:  Segundo:</a:t>
            </a:r>
            <a:endParaRPr sz="1000">
              <a:latin typeface="Arial"/>
              <a:cs typeface="Arial"/>
            </a:endParaRPr>
          </a:p>
        </p:txBody>
      </p:sp>
      <p:sp>
        <p:nvSpPr>
          <p:cNvPr id="6" name="object 6"/>
          <p:cNvSpPr txBox="1"/>
          <p:nvPr/>
        </p:nvSpPr>
        <p:spPr>
          <a:xfrm>
            <a:off x="1698431" y="7166406"/>
            <a:ext cx="3321685" cy="470534"/>
          </a:xfrm>
          <a:prstGeom prst="rect">
            <a:avLst/>
          </a:prstGeom>
        </p:spPr>
        <p:txBody>
          <a:bodyPr vert="horz" wrap="square" lIns="0" tIns="82550" rIns="0" bIns="0" rtlCol="0">
            <a:spAutoFit/>
          </a:bodyPr>
          <a:lstStyle/>
          <a:p>
            <a:pPr marL="12700">
              <a:lnSpc>
                <a:spcPct val="100000"/>
              </a:lnSpc>
              <a:spcBef>
                <a:spcPts val="650"/>
              </a:spcBef>
            </a:pPr>
            <a:r>
              <a:rPr sz="1000" spc="-20" dirty="0">
                <a:latin typeface="Arial"/>
                <a:cs typeface="Arial"/>
              </a:rPr>
              <a:t>Protección </a:t>
            </a:r>
            <a:r>
              <a:rPr sz="1000" spc="-15" dirty="0">
                <a:latin typeface="Arial"/>
                <a:cs typeface="Arial"/>
              </a:rPr>
              <a:t>por </a:t>
            </a:r>
            <a:r>
              <a:rPr sz="1000" spc="-10" dirty="0">
                <a:latin typeface="Arial"/>
                <a:cs typeface="Arial"/>
              </a:rPr>
              <a:t>la </a:t>
            </a:r>
            <a:r>
              <a:rPr sz="1000" spc="-20" dirty="0">
                <a:latin typeface="Arial"/>
                <a:cs typeface="Arial"/>
              </a:rPr>
              <a:t>aislación </a:t>
            </a:r>
            <a:r>
              <a:rPr sz="1000" spc="-10" dirty="0">
                <a:latin typeface="Arial"/>
                <a:cs typeface="Arial"/>
              </a:rPr>
              <a:t>de </a:t>
            </a:r>
            <a:r>
              <a:rPr sz="1000" spc="-15" dirty="0">
                <a:latin typeface="Arial"/>
                <a:cs typeface="Arial"/>
              </a:rPr>
              <a:t>las </a:t>
            </a:r>
            <a:r>
              <a:rPr sz="1000" spc="-20" dirty="0">
                <a:latin typeface="Arial"/>
                <a:cs typeface="Arial"/>
              </a:rPr>
              <a:t>partes</a:t>
            </a:r>
            <a:r>
              <a:rPr sz="1000" spc="-190" dirty="0">
                <a:latin typeface="Arial"/>
                <a:cs typeface="Arial"/>
              </a:rPr>
              <a:t> </a:t>
            </a:r>
            <a:r>
              <a:rPr sz="1000" spc="-20" dirty="0">
                <a:latin typeface="Arial"/>
                <a:cs typeface="Arial"/>
              </a:rPr>
              <a:t>activas.</a:t>
            </a:r>
            <a:endParaRPr sz="1000">
              <a:latin typeface="Arial"/>
              <a:cs typeface="Arial"/>
            </a:endParaRPr>
          </a:p>
          <a:p>
            <a:pPr marL="12700">
              <a:lnSpc>
                <a:spcPct val="100000"/>
              </a:lnSpc>
              <a:spcBef>
                <a:spcPts val="550"/>
              </a:spcBef>
            </a:pPr>
            <a:r>
              <a:rPr sz="1000" spc="-20" dirty="0">
                <a:latin typeface="Arial"/>
                <a:cs typeface="Arial"/>
              </a:rPr>
              <a:t>Protección</a:t>
            </a:r>
            <a:r>
              <a:rPr sz="1000" spc="-45" dirty="0">
                <a:latin typeface="Arial"/>
                <a:cs typeface="Arial"/>
              </a:rPr>
              <a:t> </a:t>
            </a:r>
            <a:r>
              <a:rPr sz="1000" spc="-15" dirty="0">
                <a:latin typeface="Arial"/>
                <a:cs typeface="Arial"/>
              </a:rPr>
              <a:t>por</a:t>
            </a:r>
            <a:r>
              <a:rPr sz="1000" spc="-40" dirty="0">
                <a:latin typeface="Arial"/>
                <a:cs typeface="Arial"/>
              </a:rPr>
              <a:t> </a:t>
            </a:r>
            <a:r>
              <a:rPr sz="1000" spc="-15" dirty="0">
                <a:latin typeface="Arial"/>
                <a:cs typeface="Arial"/>
              </a:rPr>
              <a:t>medio</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barreras</a:t>
            </a:r>
            <a:r>
              <a:rPr sz="1000" spc="-40" dirty="0">
                <a:latin typeface="Arial"/>
                <a:cs typeface="Arial"/>
              </a:rPr>
              <a:t> </a:t>
            </a:r>
            <a:r>
              <a:rPr sz="1000" dirty="0">
                <a:latin typeface="Arial"/>
                <a:cs typeface="Arial"/>
              </a:rPr>
              <a:t>o</a:t>
            </a:r>
            <a:r>
              <a:rPr sz="1000" spc="-40" dirty="0">
                <a:latin typeface="Arial"/>
                <a:cs typeface="Arial"/>
              </a:rPr>
              <a:t> </a:t>
            </a:r>
            <a:r>
              <a:rPr sz="1000" spc="-15" dirty="0">
                <a:latin typeface="Arial"/>
                <a:cs typeface="Arial"/>
              </a:rPr>
              <a:t>por</a:t>
            </a:r>
            <a:r>
              <a:rPr sz="1000" spc="-40" dirty="0">
                <a:latin typeface="Arial"/>
                <a:cs typeface="Arial"/>
              </a:rPr>
              <a:t> </a:t>
            </a:r>
            <a:r>
              <a:rPr sz="1000" spc="-15" dirty="0">
                <a:latin typeface="Arial"/>
                <a:cs typeface="Arial"/>
              </a:rPr>
              <a:t>medio</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envolturas.</a:t>
            </a:r>
            <a:endParaRPr sz="1000">
              <a:latin typeface="Arial"/>
              <a:cs typeface="Arial"/>
            </a:endParaRPr>
          </a:p>
        </p:txBody>
      </p:sp>
      <p:sp>
        <p:nvSpPr>
          <p:cNvPr id="7" name="object 7"/>
          <p:cNvSpPr txBox="1"/>
          <p:nvPr/>
        </p:nvSpPr>
        <p:spPr>
          <a:xfrm>
            <a:off x="887973" y="7633758"/>
            <a:ext cx="6146800" cy="2284095"/>
          </a:xfrm>
          <a:prstGeom prst="rect">
            <a:avLst/>
          </a:prstGeom>
        </p:spPr>
        <p:txBody>
          <a:bodyPr vert="horz" wrap="square" lIns="0" tIns="101600" rIns="0" bIns="0" rtlCol="0">
            <a:spAutoFit/>
          </a:bodyPr>
          <a:lstStyle/>
          <a:p>
            <a:pPr marL="492125" lvl="2" indent="-480059">
              <a:lnSpc>
                <a:spcPct val="100000"/>
              </a:lnSpc>
              <a:spcBef>
                <a:spcPts val="800"/>
              </a:spcBef>
              <a:buSzPct val="90000"/>
              <a:buAutoNum type="arabicPeriod" startAt="4"/>
              <a:tabLst>
                <a:tab pos="492759" algn="l"/>
              </a:tabLst>
            </a:pPr>
            <a:r>
              <a:rPr sz="1000" b="1" dirty="0">
                <a:latin typeface="Arial"/>
                <a:cs typeface="Arial"/>
              </a:rPr>
              <a:t>:</a:t>
            </a:r>
            <a:r>
              <a:rPr sz="1000" b="1" spc="-204" dirty="0">
                <a:latin typeface="Arial"/>
                <a:cs typeface="Arial"/>
              </a:rPr>
              <a:t>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 indirectos</a:t>
            </a:r>
            <a:endParaRPr sz="1000">
              <a:latin typeface="Arial"/>
              <a:cs typeface="Arial"/>
            </a:endParaRPr>
          </a:p>
          <a:p>
            <a:pPr marL="12700">
              <a:lnSpc>
                <a:spcPct val="100000"/>
              </a:lnSpc>
              <a:spcBef>
                <a:spcPts val="550"/>
              </a:spcBef>
              <a:tabLst>
                <a:tab pos="373380" algn="l"/>
              </a:tabLst>
            </a:pPr>
            <a:r>
              <a:rPr sz="800" spc="-20" dirty="0">
                <a:latin typeface="Arial"/>
                <a:cs typeface="Arial"/>
              </a:rPr>
              <a:t>Nota:	</a:t>
            </a:r>
            <a:r>
              <a:rPr sz="800" spc="-15" dirty="0">
                <a:latin typeface="Arial"/>
                <a:cs typeface="Arial"/>
              </a:rPr>
              <a:t>Ver</a:t>
            </a:r>
            <a:r>
              <a:rPr sz="800" spc="-40" dirty="0">
                <a:latin typeface="Arial"/>
                <a:cs typeface="Arial"/>
              </a:rPr>
              <a:t> </a:t>
            </a:r>
            <a:r>
              <a:rPr sz="800" u="sng" spc="-20" dirty="0">
                <a:uFill>
                  <a:solidFill>
                    <a:srgbClr val="000000"/>
                  </a:solidFill>
                </a:uFill>
                <a:latin typeface="Arial"/>
                <a:cs typeface="Arial"/>
              </a:rPr>
              <a:t>771.18.1</a:t>
            </a:r>
            <a:r>
              <a:rPr sz="800" spc="-15" dirty="0">
                <a:latin typeface="Arial"/>
                <a:cs typeface="Arial"/>
              </a:rPr>
              <a:t> </a:t>
            </a:r>
            <a:r>
              <a:rPr sz="800" spc="-5" dirty="0">
                <a:latin typeface="Arial"/>
                <a:cs typeface="Arial"/>
              </a:rPr>
              <a:t>y</a:t>
            </a:r>
            <a:r>
              <a:rPr sz="800" spc="-50" dirty="0">
                <a:latin typeface="Arial"/>
                <a:cs typeface="Arial"/>
              </a:rPr>
              <a:t> </a:t>
            </a:r>
            <a:r>
              <a:rPr sz="800" spc="-20" dirty="0">
                <a:latin typeface="Arial"/>
                <a:cs typeface="Arial"/>
              </a:rPr>
              <a:t>para</a:t>
            </a:r>
            <a:r>
              <a:rPr sz="800" spc="-40" dirty="0">
                <a:latin typeface="Arial"/>
                <a:cs typeface="Arial"/>
              </a:rPr>
              <a:t> </a:t>
            </a:r>
            <a:r>
              <a:rPr sz="800" spc="-20" dirty="0">
                <a:latin typeface="Arial"/>
                <a:cs typeface="Arial"/>
              </a:rPr>
              <a:t>mayores</a:t>
            </a:r>
            <a:r>
              <a:rPr sz="800" spc="-40" dirty="0">
                <a:latin typeface="Arial"/>
                <a:cs typeface="Arial"/>
              </a:rPr>
              <a:t> </a:t>
            </a:r>
            <a:r>
              <a:rPr sz="800" spc="-20" dirty="0">
                <a:latin typeface="Arial"/>
                <a:cs typeface="Arial"/>
              </a:rPr>
              <a:t>detalles</a:t>
            </a:r>
            <a:r>
              <a:rPr sz="800" spc="-40" dirty="0">
                <a:latin typeface="Arial"/>
                <a:cs typeface="Arial"/>
              </a:rPr>
              <a:t> </a:t>
            </a:r>
            <a:r>
              <a:rPr sz="800" spc="-15" dirty="0">
                <a:latin typeface="Arial"/>
                <a:cs typeface="Arial"/>
              </a:rPr>
              <a:t>ver</a:t>
            </a:r>
            <a:r>
              <a:rPr sz="800" spc="-40" dirty="0">
                <a:latin typeface="Arial"/>
                <a:cs typeface="Arial"/>
              </a:rPr>
              <a:t> </a:t>
            </a:r>
            <a:r>
              <a:rPr sz="800" spc="-15" dirty="0">
                <a:latin typeface="Arial"/>
                <a:cs typeface="Arial"/>
              </a:rPr>
              <a:t>la</a:t>
            </a:r>
            <a:r>
              <a:rPr sz="800" spc="-40" dirty="0">
                <a:latin typeface="Arial"/>
                <a:cs typeface="Arial"/>
              </a:rPr>
              <a:t> </a:t>
            </a:r>
            <a:r>
              <a:rPr sz="800" spc="-20" dirty="0">
                <a:latin typeface="Arial"/>
                <a:cs typeface="Arial"/>
              </a:rPr>
              <a:t>Parte</a:t>
            </a:r>
            <a:r>
              <a:rPr sz="800" spc="-40" dirty="0">
                <a:latin typeface="Arial"/>
                <a:cs typeface="Arial"/>
              </a:rPr>
              <a:t> </a:t>
            </a:r>
            <a:r>
              <a:rPr sz="800" spc="-5" dirty="0">
                <a:latin typeface="Arial"/>
                <a:cs typeface="Arial"/>
              </a:rPr>
              <a:t>4</a:t>
            </a:r>
            <a:r>
              <a:rPr sz="800" spc="-35"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esta</a:t>
            </a:r>
            <a:r>
              <a:rPr sz="800" spc="-40" dirty="0">
                <a:latin typeface="Arial"/>
                <a:cs typeface="Arial"/>
              </a:rPr>
              <a:t> </a:t>
            </a:r>
            <a:r>
              <a:rPr sz="800" spc="-25" dirty="0">
                <a:latin typeface="Arial"/>
                <a:cs typeface="Arial"/>
              </a:rPr>
              <a:t>Reglamentación.</a:t>
            </a:r>
            <a:endParaRPr sz="800">
              <a:latin typeface="Arial"/>
              <a:cs typeface="Arial"/>
            </a:endParaRPr>
          </a:p>
          <a:p>
            <a:pPr marL="12700" marR="5080">
              <a:lnSpc>
                <a:spcPts val="1150"/>
              </a:lnSpc>
              <a:spcBef>
                <a:spcPts val="630"/>
              </a:spcBef>
            </a:pP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spc="-20" dirty="0">
                <a:latin typeface="Arial"/>
                <a:cs typeface="Arial"/>
              </a:rPr>
              <a:t>contactos indirectos deberá lograrse utilizando </a:t>
            </a:r>
            <a:r>
              <a:rPr sz="1000" spc="-15" dirty="0">
                <a:latin typeface="Arial"/>
                <a:cs typeface="Arial"/>
              </a:rPr>
              <a:t>por </a:t>
            </a:r>
            <a:r>
              <a:rPr sz="1000" spc="-10" dirty="0">
                <a:latin typeface="Arial"/>
                <a:cs typeface="Arial"/>
              </a:rPr>
              <a:t>lo </a:t>
            </a:r>
            <a:r>
              <a:rPr sz="1000" spc="-15" dirty="0">
                <a:latin typeface="Arial"/>
                <a:cs typeface="Arial"/>
              </a:rPr>
              <a:t>menos uno </a:t>
            </a:r>
            <a:r>
              <a:rPr sz="1000" spc="-10" dirty="0">
                <a:latin typeface="Arial"/>
                <a:cs typeface="Arial"/>
              </a:rPr>
              <a:t>de </a:t>
            </a:r>
            <a:r>
              <a:rPr sz="1000" spc="-15" dirty="0">
                <a:latin typeface="Arial"/>
                <a:cs typeface="Arial"/>
              </a:rPr>
              <a:t>los </a:t>
            </a:r>
            <a:r>
              <a:rPr sz="1000" spc="-20" dirty="0">
                <a:latin typeface="Arial"/>
                <a:cs typeface="Arial"/>
              </a:rPr>
              <a:t>métodos pres-  criptos </a:t>
            </a:r>
            <a:r>
              <a:rPr sz="1000" spc="-10" dirty="0">
                <a:latin typeface="Arial"/>
                <a:cs typeface="Arial"/>
              </a:rPr>
              <a:t>en </a:t>
            </a:r>
            <a:r>
              <a:rPr sz="1000" u="sng" spc="-20" dirty="0">
                <a:uFill>
                  <a:solidFill>
                    <a:srgbClr val="000000"/>
                  </a:solidFill>
                </a:uFill>
                <a:latin typeface="Arial"/>
                <a:cs typeface="Arial"/>
              </a:rPr>
              <a:t>771.18.4.1</a:t>
            </a:r>
            <a:r>
              <a:rPr sz="1000" spc="-20" dirty="0">
                <a:latin typeface="Arial"/>
                <a:cs typeface="Arial"/>
              </a:rPr>
              <a:t>, </a:t>
            </a:r>
            <a:r>
              <a:rPr sz="1000" u="sng" spc="-20" dirty="0">
                <a:uFill>
                  <a:solidFill>
                    <a:srgbClr val="000000"/>
                  </a:solidFill>
                </a:uFill>
                <a:latin typeface="Arial"/>
                <a:cs typeface="Arial"/>
              </a:rPr>
              <a:t>771.18.4.2</a:t>
            </a:r>
            <a:r>
              <a:rPr sz="1000" spc="-20" dirty="0">
                <a:latin typeface="Arial"/>
                <a:cs typeface="Arial"/>
              </a:rPr>
              <a:t> </a:t>
            </a:r>
            <a:r>
              <a:rPr sz="1000" dirty="0">
                <a:latin typeface="Arial"/>
                <a:cs typeface="Arial"/>
              </a:rPr>
              <a:t>y</a:t>
            </a:r>
            <a:r>
              <a:rPr sz="1000" spc="-110" dirty="0">
                <a:latin typeface="Arial"/>
                <a:cs typeface="Arial"/>
              </a:rPr>
              <a:t> </a:t>
            </a:r>
            <a:r>
              <a:rPr sz="1000" u="sng" spc="-20" dirty="0">
                <a:uFill>
                  <a:solidFill>
                    <a:srgbClr val="000000"/>
                  </a:solidFill>
                </a:uFill>
                <a:latin typeface="Arial"/>
                <a:cs typeface="Arial"/>
              </a:rPr>
              <a:t>771.18.4.3</a:t>
            </a:r>
            <a:r>
              <a:rPr sz="1000" spc="-20" dirty="0">
                <a:latin typeface="Arial"/>
                <a:cs typeface="Arial"/>
              </a:rPr>
              <a:t>.</a:t>
            </a:r>
            <a:endParaRPr sz="1000">
              <a:latin typeface="Arial"/>
              <a:cs typeface="Arial"/>
            </a:endParaRPr>
          </a:p>
          <a:p>
            <a:pPr marL="12700" marR="5080" lvl="3">
              <a:lnSpc>
                <a:spcPts val="1170"/>
              </a:lnSpc>
              <a:spcBef>
                <a:spcPts val="915"/>
              </a:spcBef>
              <a:buSzPct val="90000"/>
              <a:buAutoNum type="arabicPeriod"/>
              <a:tabLst>
                <a:tab pos="594360" algn="l"/>
              </a:tabLst>
            </a:pPr>
            <a:r>
              <a:rPr sz="1000" b="1" dirty="0">
                <a:latin typeface="Arial"/>
                <a:cs typeface="Arial"/>
              </a:rPr>
              <a:t>: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 indirectos </a:t>
            </a:r>
            <a:r>
              <a:rPr sz="1000" b="1" spc="-15" dirty="0">
                <a:latin typeface="Arial"/>
                <a:cs typeface="Arial"/>
              </a:rPr>
              <a:t>por </a:t>
            </a:r>
            <a:r>
              <a:rPr sz="1000" b="1" spc="-20" dirty="0">
                <a:latin typeface="Arial"/>
                <a:cs typeface="Arial"/>
              </a:rPr>
              <a:t>utilización </a:t>
            </a:r>
            <a:r>
              <a:rPr sz="1000" b="1" spc="-10" dirty="0">
                <a:latin typeface="Arial"/>
                <a:cs typeface="Arial"/>
              </a:rPr>
              <a:t>de </a:t>
            </a:r>
            <a:r>
              <a:rPr sz="1000" b="1" spc="-20" dirty="0">
                <a:latin typeface="Arial"/>
                <a:cs typeface="Arial"/>
              </a:rPr>
              <a:t>equipos, dispositivos </a:t>
            </a:r>
            <a:r>
              <a:rPr sz="1000" b="1" dirty="0">
                <a:latin typeface="Arial"/>
                <a:cs typeface="Arial"/>
              </a:rPr>
              <a:t>y </a:t>
            </a:r>
            <a:r>
              <a:rPr sz="1000" b="1" spc="-20" dirty="0">
                <a:latin typeface="Arial"/>
                <a:cs typeface="Arial"/>
              </a:rPr>
              <a:t>canali-  zaciones </a:t>
            </a:r>
            <a:r>
              <a:rPr sz="1000" b="1" spc="-10" dirty="0">
                <a:latin typeface="Arial"/>
                <a:cs typeface="Arial"/>
              </a:rPr>
              <a:t>de </a:t>
            </a:r>
            <a:r>
              <a:rPr sz="1000" b="1" spc="-15" dirty="0">
                <a:latin typeface="Arial"/>
                <a:cs typeface="Arial"/>
              </a:rPr>
              <a:t>doble </a:t>
            </a:r>
            <a:r>
              <a:rPr sz="1000" b="1" spc="-20" dirty="0">
                <a:latin typeface="Arial"/>
                <a:cs typeface="Arial"/>
              </a:rPr>
              <a:t>aislación (Clase</a:t>
            </a:r>
            <a:r>
              <a:rPr sz="1000" b="1" spc="-140" dirty="0">
                <a:latin typeface="Arial"/>
                <a:cs typeface="Arial"/>
              </a:rPr>
              <a:t> </a:t>
            </a:r>
            <a:r>
              <a:rPr sz="1000" b="1" spc="-20" dirty="0">
                <a:latin typeface="Arial"/>
                <a:cs typeface="Arial"/>
              </a:rPr>
              <a:t>II)</a:t>
            </a:r>
            <a:endParaRPr sz="1000">
              <a:latin typeface="Arial"/>
              <a:cs typeface="Arial"/>
            </a:endParaRPr>
          </a:p>
          <a:p>
            <a:pPr marL="372745" marR="5080" indent="-360680" algn="just">
              <a:lnSpc>
                <a:spcPts val="919"/>
              </a:lnSpc>
              <a:spcBef>
                <a:spcPts val="585"/>
              </a:spcBef>
            </a:pPr>
            <a:r>
              <a:rPr sz="800" spc="-20" dirty="0">
                <a:latin typeface="Arial"/>
                <a:cs typeface="Arial"/>
              </a:rPr>
              <a:t>Nota </a:t>
            </a:r>
            <a:r>
              <a:rPr sz="800" spc="-15" dirty="0">
                <a:latin typeface="Arial"/>
                <a:cs typeface="Arial"/>
              </a:rPr>
              <a:t>1: </a:t>
            </a:r>
            <a:r>
              <a:rPr sz="800" spc="-20" dirty="0">
                <a:latin typeface="Arial"/>
                <a:cs typeface="Arial"/>
              </a:rPr>
              <a:t>Esta medida </a:t>
            </a:r>
            <a:r>
              <a:rPr sz="800" spc="-15" dirty="0">
                <a:latin typeface="Arial"/>
                <a:cs typeface="Arial"/>
              </a:rPr>
              <a:t>de </a:t>
            </a:r>
            <a:r>
              <a:rPr sz="800" spc="-20" dirty="0">
                <a:latin typeface="Arial"/>
                <a:cs typeface="Arial"/>
              </a:rPr>
              <a:t>protección está destinada </a:t>
            </a:r>
            <a:r>
              <a:rPr sz="800" spc="-5" dirty="0">
                <a:latin typeface="Arial"/>
                <a:cs typeface="Arial"/>
              </a:rPr>
              <a:t>a </a:t>
            </a:r>
            <a:r>
              <a:rPr sz="800" spc="-20" dirty="0">
                <a:latin typeface="Arial"/>
                <a:cs typeface="Arial"/>
              </a:rPr>
              <a:t>impedir </a:t>
            </a:r>
            <a:r>
              <a:rPr sz="800" spc="-15" dirty="0">
                <a:latin typeface="Arial"/>
                <a:cs typeface="Arial"/>
              </a:rPr>
              <a:t>la </a:t>
            </a:r>
            <a:r>
              <a:rPr sz="800" spc="-20" dirty="0">
                <a:latin typeface="Arial"/>
                <a:cs typeface="Arial"/>
              </a:rPr>
              <a:t>aparición </a:t>
            </a:r>
            <a:r>
              <a:rPr sz="800" spc="-15" dirty="0">
                <a:latin typeface="Arial"/>
                <a:cs typeface="Arial"/>
              </a:rPr>
              <a:t>de </a:t>
            </a:r>
            <a:r>
              <a:rPr sz="800" spc="-20" dirty="0">
                <a:latin typeface="Arial"/>
                <a:cs typeface="Arial"/>
              </a:rPr>
              <a:t>tensiones peligrosas sobre </a:t>
            </a:r>
            <a:r>
              <a:rPr sz="800" spc="-15" dirty="0">
                <a:latin typeface="Arial"/>
                <a:cs typeface="Arial"/>
              </a:rPr>
              <a:t>las </a:t>
            </a:r>
            <a:r>
              <a:rPr sz="800" spc="-20" dirty="0">
                <a:latin typeface="Arial"/>
                <a:cs typeface="Arial"/>
              </a:rPr>
              <a:t>partes accesibles </a:t>
            </a:r>
            <a:r>
              <a:rPr sz="800" spc="-15" dirty="0">
                <a:latin typeface="Arial"/>
                <a:cs typeface="Arial"/>
              </a:rPr>
              <a:t>de los </a:t>
            </a:r>
            <a:r>
              <a:rPr sz="800" spc="-25" dirty="0">
                <a:latin typeface="Arial"/>
                <a:cs typeface="Arial"/>
              </a:rPr>
              <a:t>materiales,  </a:t>
            </a:r>
            <a:r>
              <a:rPr sz="800" spc="-20" dirty="0">
                <a:latin typeface="Arial"/>
                <a:cs typeface="Arial"/>
              </a:rPr>
              <a:t>equipos</a:t>
            </a:r>
            <a:r>
              <a:rPr sz="800" spc="-40" dirty="0">
                <a:latin typeface="Arial"/>
                <a:cs typeface="Arial"/>
              </a:rPr>
              <a:t> </a:t>
            </a:r>
            <a:r>
              <a:rPr sz="800" spc="-5" dirty="0">
                <a:latin typeface="Arial"/>
                <a:cs typeface="Arial"/>
              </a:rPr>
              <a:t>y</a:t>
            </a:r>
            <a:r>
              <a:rPr sz="800" spc="-50" dirty="0">
                <a:latin typeface="Arial"/>
                <a:cs typeface="Arial"/>
              </a:rPr>
              <a:t> </a:t>
            </a:r>
            <a:r>
              <a:rPr sz="800" spc="-20" dirty="0">
                <a:latin typeface="Arial"/>
                <a:cs typeface="Arial"/>
              </a:rPr>
              <a:t>componentes</a:t>
            </a:r>
            <a:r>
              <a:rPr sz="800" spc="-40" dirty="0">
                <a:latin typeface="Arial"/>
                <a:cs typeface="Arial"/>
              </a:rPr>
              <a:t> </a:t>
            </a:r>
            <a:r>
              <a:rPr sz="800" spc="-20" dirty="0">
                <a:latin typeface="Arial"/>
                <a:cs typeface="Arial"/>
              </a:rPr>
              <a:t>eléctricos</a:t>
            </a:r>
            <a:r>
              <a:rPr sz="800" spc="-40" dirty="0">
                <a:latin typeface="Arial"/>
                <a:cs typeface="Arial"/>
              </a:rPr>
              <a:t> </a:t>
            </a:r>
            <a:r>
              <a:rPr sz="800" spc="-20" dirty="0">
                <a:latin typeface="Arial"/>
                <a:cs typeface="Arial"/>
              </a:rPr>
              <a:t>debido</a:t>
            </a:r>
            <a:r>
              <a:rPr sz="800" spc="-30" dirty="0">
                <a:latin typeface="Arial"/>
                <a:cs typeface="Arial"/>
              </a:rPr>
              <a:t> </a:t>
            </a:r>
            <a:r>
              <a:rPr sz="800" spc="-5" dirty="0">
                <a:latin typeface="Arial"/>
                <a:cs typeface="Arial"/>
              </a:rPr>
              <a:t>a</a:t>
            </a:r>
            <a:r>
              <a:rPr sz="800" spc="-40" dirty="0">
                <a:latin typeface="Arial"/>
                <a:cs typeface="Arial"/>
              </a:rPr>
              <a:t> </a:t>
            </a:r>
            <a:r>
              <a:rPr sz="800" spc="-15" dirty="0">
                <a:latin typeface="Arial"/>
                <a:cs typeface="Arial"/>
              </a:rPr>
              <a:t>una</a:t>
            </a:r>
            <a:r>
              <a:rPr sz="800" spc="-40" dirty="0">
                <a:latin typeface="Arial"/>
                <a:cs typeface="Arial"/>
              </a:rPr>
              <a:t> </a:t>
            </a:r>
            <a:r>
              <a:rPr sz="800" spc="-20" dirty="0">
                <a:latin typeface="Arial"/>
                <a:cs typeface="Arial"/>
              </a:rPr>
              <a:t>falla</a:t>
            </a:r>
            <a:r>
              <a:rPr sz="800" spc="-35" dirty="0">
                <a:latin typeface="Arial"/>
                <a:cs typeface="Arial"/>
              </a:rPr>
              <a:t> </a:t>
            </a:r>
            <a:r>
              <a:rPr sz="800" spc="-15" dirty="0">
                <a:latin typeface="Arial"/>
                <a:cs typeface="Arial"/>
              </a:rPr>
              <a:t>en</a:t>
            </a:r>
            <a:r>
              <a:rPr sz="800" spc="-40" dirty="0">
                <a:latin typeface="Arial"/>
                <a:cs typeface="Arial"/>
              </a:rPr>
              <a:t> </a:t>
            </a:r>
            <a:r>
              <a:rPr sz="800" spc="-15" dirty="0">
                <a:latin typeface="Arial"/>
                <a:cs typeface="Arial"/>
              </a:rPr>
              <a:t>la</a:t>
            </a:r>
            <a:r>
              <a:rPr sz="800" spc="-40" dirty="0">
                <a:latin typeface="Arial"/>
                <a:cs typeface="Arial"/>
              </a:rPr>
              <a:t> </a:t>
            </a:r>
            <a:r>
              <a:rPr sz="800" spc="-20" dirty="0">
                <a:latin typeface="Arial"/>
                <a:cs typeface="Arial"/>
              </a:rPr>
              <a:t>aislación</a:t>
            </a:r>
            <a:r>
              <a:rPr sz="800" spc="-40" dirty="0">
                <a:latin typeface="Arial"/>
                <a:cs typeface="Arial"/>
              </a:rPr>
              <a:t> </a:t>
            </a:r>
            <a:r>
              <a:rPr sz="800" spc="-25" dirty="0">
                <a:latin typeface="Arial"/>
                <a:cs typeface="Arial"/>
              </a:rPr>
              <a:t>básica.</a:t>
            </a:r>
            <a:endParaRPr sz="800">
              <a:latin typeface="Arial"/>
              <a:cs typeface="Arial"/>
            </a:endParaRPr>
          </a:p>
          <a:p>
            <a:pPr marL="372745" marR="5080" indent="-360680" algn="just">
              <a:lnSpc>
                <a:spcPts val="919"/>
              </a:lnSpc>
              <a:spcBef>
                <a:spcPts val="595"/>
              </a:spcBef>
            </a:pPr>
            <a:r>
              <a:rPr sz="800" spc="-20" dirty="0">
                <a:latin typeface="Arial"/>
                <a:cs typeface="Arial"/>
              </a:rPr>
              <a:t>Nota </a:t>
            </a:r>
            <a:r>
              <a:rPr sz="800" spc="-15" dirty="0">
                <a:latin typeface="Arial"/>
                <a:cs typeface="Arial"/>
              </a:rPr>
              <a:t>2: </a:t>
            </a:r>
            <a:r>
              <a:rPr sz="800" spc="-20" dirty="0">
                <a:latin typeface="Arial"/>
                <a:cs typeface="Arial"/>
              </a:rPr>
              <a:t>Material, componente </a:t>
            </a:r>
            <a:r>
              <a:rPr sz="800" spc="-5" dirty="0">
                <a:latin typeface="Arial"/>
                <a:cs typeface="Arial"/>
              </a:rPr>
              <a:t>o </a:t>
            </a:r>
            <a:r>
              <a:rPr sz="800" spc="-20" dirty="0">
                <a:latin typeface="Arial"/>
                <a:cs typeface="Arial"/>
              </a:rPr>
              <a:t>equipo Clase </a:t>
            </a:r>
            <a:r>
              <a:rPr sz="800" spc="-15" dirty="0">
                <a:latin typeface="Arial"/>
                <a:cs typeface="Arial"/>
              </a:rPr>
              <a:t>II es </a:t>
            </a:r>
            <a:r>
              <a:rPr sz="800" spc="-20" dirty="0">
                <a:latin typeface="Arial"/>
                <a:cs typeface="Arial"/>
              </a:rPr>
              <a:t>aquel </a:t>
            </a:r>
            <a:r>
              <a:rPr sz="800" spc="-15" dirty="0">
                <a:latin typeface="Arial"/>
                <a:cs typeface="Arial"/>
              </a:rPr>
              <a:t>en el que la </a:t>
            </a:r>
            <a:r>
              <a:rPr sz="800" spc="-20" dirty="0">
                <a:latin typeface="Arial"/>
                <a:cs typeface="Arial"/>
              </a:rPr>
              <a:t>protección contra choques eléctricos </a:t>
            </a:r>
            <a:r>
              <a:rPr sz="800" spc="-15" dirty="0">
                <a:latin typeface="Arial"/>
                <a:cs typeface="Arial"/>
              </a:rPr>
              <a:t>en </a:t>
            </a:r>
            <a:r>
              <a:rPr sz="800" spc="-20" dirty="0">
                <a:latin typeface="Arial"/>
                <a:cs typeface="Arial"/>
              </a:rPr>
              <a:t>ausencia </a:t>
            </a:r>
            <a:r>
              <a:rPr sz="800" spc="-15" dirty="0">
                <a:latin typeface="Arial"/>
                <a:cs typeface="Arial"/>
              </a:rPr>
              <a:t>de </a:t>
            </a:r>
            <a:r>
              <a:rPr sz="800" spc="-20" dirty="0">
                <a:latin typeface="Arial"/>
                <a:cs typeface="Arial"/>
              </a:rPr>
              <a:t>fallas (protección  básica </a:t>
            </a:r>
            <a:r>
              <a:rPr sz="800" spc="-5" dirty="0">
                <a:latin typeface="Arial"/>
                <a:cs typeface="Arial"/>
              </a:rPr>
              <a:t>o </a:t>
            </a:r>
            <a:r>
              <a:rPr sz="800" spc="-20" dirty="0">
                <a:latin typeface="Arial"/>
                <a:cs typeface="Arial"/>
              </a:rPr>
              <a:t>protección contra </a:t>
            </a:r>
            <a:r>
              <a:rPr sz="800" spc="-15" dirty="0">
                <a:latin typeface="Arial"/>
                <a:cs typeface="Arial"/>
              </a:rPr>
              <a:t>los </a:t>
            </a:r>
            <a:r>
              <a:rPr sz="800" spc="-20" dirty="0">
                <a:latin typeface="Arial"/>
                <a:cs typeface="Arial"/>
              </a:rPr>
              <a:t>contactos directos), </a:t>
            </a:r>
            <a:r>
              <a:rPr sz="800" spc="-15" dirty="0">
                <a:latin typeface="Arial"/>
                <a:cs typeface="Arial"/>
              </a:rPr>
              <a:t>se </a:t>
            </a:r>
            <a:r>
              <a:rPr sz="800" spc="-20" dirty="0">
                <a:latin typeface="Arial"/>
                <a:cs typeface="Arial"/>
              </a:rPr>
              <a:t>obtiene </a:t>
            </a:r>
            <a:r>
              <a:rPr sz="800" spc="-15" dirty="0">
                <a:latin typeface="Arial"/>
                <a:cs typeface="Arial"/>
              </a:rPr>
              <a:t>con la </a:t>
            </a:r>
            <a:r>
              <a:rPr sz="800" spc="-20" dirty="0">
                <a:latin typeface="Arial"/>
                <a:cs typeface="Arial"/>
              </a:rPr>
              <a:t>aislación básica </a:t>
            </a:r>
            <a:r>
              <a:rPr sz="800" spc="-5" dirty="0">
                <a:latin typeface="Arial"/>
                <a:cs typeface="Arial"/>
              </a:rPr>
              <a:t>y </a:t>
            </a:r>
            <a:r>
              <a:rPr sz="800" spc="-15" dirty="0">
                <a:latin typeface="Arial"/>
                <a:cs typeface="Arial"/>
              </a:rPr>
              <a:t>en los que la </a:t>
            </a:r>
            <a:r>
              <a:rPr sz="800" spc="-20" dirty="0">
                <a:latin typeface="Arial"/>
                <a:cs typeface="Arial"/>
              </a:rPr>
              <a:t>protección </a:t>
            </a:r>
            <a:r>
              <a:rPr sz="800" spc="-15" dirty="0">
                <a:latin typeface="Arial"/>
                <a:cs typeface="Arial"/>
              </a:rPr>
              <a:t>en </a:t>
            </a:r>
            <a:r>
              <a:rPr sz="800" spc="-20" dirty="0">
                <a:latin typeface="Arial"/>
                <a:cs typeface="Arial"/>
              </a:rPr>
              <a:t>caso </a:t>
            </a:r>
            <a:r>
              <a:rPr sz="800" spc="-15" dirty="0">
                <a:latin typeface="Arial"/>
                <a:cs typeface="Arial"/>
              </a:rPr>
              <a:t>de </a:t>
            </a:r>
            <a:r>
              <a:rPr sz="800" spc="-20" dirty="0">
                <a:latin typeface="Arial"/>
                <a:cs typeface="Arial"/>
              </a:rPr>
              <a:t>falla </a:t>
            </a:r>
            <a:r>
              <a:rPr sz="800" spc="-5" dirty="0">
                <a:latin typeface="Arial"/>
                <a:cs typeface="Arial"/>
              </a:rPr>
              <a:t>o </a:t>
            </a:r>
            <a:r>
              <a:rPr sz="800" spc="-25" dirty="0">
                <a:latin typeface="Arial"/>
                <a:cs typeface="Arial"/>
              </a:rPr>
              <a:t>pro-  </a:t>
            </a:r>
            <a:r>
              <a:rPr sz="800" spc="-20" dirty="0">
                <a:latin typeface="Arial"/>
                <a:cs typeface="Arial"/>
              </a:rPr>
              <a:t>tección contra </a:t>
            </a:r>
            <a:r>
              <a:rPr sz="800" spc="-15" dirty="0">
                <a:latin typeface="Arial"/>
                <a:cs typeface="Arial"/>
              </a:rPr>
              <a:t>los </a:t>
            </a:r>
            <a:r>
              <a:rPr sz="800" spc="-20" dirty="0">
                <a:latin typeface="Arial"/>
                <a:cs typeface="Arial"/>
              </a:rPr>
              <a:t>choques eléctricos </a:t>
            </a:r>
            <a:r>
              <a:rPr sz="800" spc="-15" dirty="0">
                <a:latin typeface="Arial"/>
                <a:cs typeface="Arial"/>
              </a:rPr>
              <a:t>en </a:t>
            </a:r>
            <a:r>
              <a:rPr sz="800" spc="-20" dirty="0">
                <a:latin typeface="Arial"/>
                <a:cs typeface="Arial"/>
              </a:rPr>
              <a:t>condiciones </a:t>
            </a:r>
            <a:r>
              <a:rPr sz="800" spc="-15" dirty="0">
                <a:latin typeface="Arial"/>
                <a:cs typeface="Arial"/>
              </a:rPr>
              <a:t>de </a:t>
            </a:r>
            <a:r>
              <a:rPr sz="800" spc="-20" dirty="0">
                <a:latin typeface="Arial"/>
                <a:cs typeface="Arial"/>
              </a:rPr>
              <a:t>defecto simple (protección contra </a:t>
            </a:r>
            <a:r>
              <a:rPr sz="800" spc="-15" dirty="0">
                <a:latin typeface="Arial"/>
                <a:cs typeface="Arial"/>
              </a:rPr>
              <a:t>los </a:t>
            </a:r>
            <a:r>
              <a:rPr sz="800" spc="-20" dirty="0">
                <a:latin typeface="Arial"/>
                <a:cs typeface="Arial"/>
              </a:rPr>
              <a:t>contactos indirectos) </a:t>
            </a:r>
            <a:r>
              <a:rPr sz="800" spc="-15" dirty="0">
                <a:latin typeface="Arial"/>
                <a:cs typeface="Arial"/>
              </a:rPr>
              <a:t>se </a:t>
            </a:r>
            <a:r>
              <a:rPr sz="800" spc="-20" dirty="0">
                <a:latin typeface="Arial"/>
                <a:cs typeface="Arial"/>
              </a:rPr>
              <a:t>obtiene </a:t>
            </a:r>
            <a:r>
              <a:rPr sz="800" spc="-15" dirty="0">
                <a:latin typeface="Arial"/>
                <a:cs typeface="Arial"/>
              </a:rPr>
              <a:t>con </a:t>
            </a:r>
            <a:r>
              <a:rPr sz="800" spc="-25" dirty="0">
                <a:latin typeface="Arial"/>
                <a:cs typeface="Arial"/>
              </a:rPr>
              <a:t>una  </a:t>
            </a:r>
            <a:r>
              <a:rPr sz="800" spc="-20" dirty="0">
                <a:latin typeface="Arial"/>
                <a:cs typeface="Arial"/>
              </a:rPr>
              <a:t>aislación</a:t>
            </a:r>
            <a:r>
              <a:rPr sz="800" spc="-40" dirty="0">
                <a:latin typeface="Arial"/>
                <a:cs typeface="Arial"/>
              </a:rPr>
              <a:t> </a:t>
            </a:r>
            <a:r>
              <a:rPr sz="800" spc="-20" dirty="0">
                <a:latin typeface="Arial"/>
                <a:cs typeface="Arial"/>
              </a:rPr>
              <a:t>suplementaria,</a:t>
            </a:r>
            <a:r>
              <a:rPr sz="800" spc="-35" dirty="0">
                <a:latin typeface="Arial"/>
                <a:cs typeface="Arial"/>
              </a:rPr>
              <a:t> </a:t>
            </a:r>
            <a:r>
              <a:rPr sz="800" spc="-5" dirty="0">
                <a:latin typeface="Arial"/>
                <a:cs typeface="Arial"/>
              </a:rPr>
              <a:t>o</a:t>
            </a:r>
            <a:r>
              <a:rPr sz="800" spc="-40" dirty="0">
                <a:latin typeface="Arial"/>
                <a:cs typeface="Arial"/>
              </a:rPr>
              <a:t> </a:t>
            </a:r>
            <a:r>
              <a:rPr sz="800" spc="-15" dirty="0">
                <a:latin typeface="Arial"/>
                <a:cs typeface="Arial"/>
              </a:rPr>
              <a:t>en</a:t>
            </a:r>
            <a:r>
              <a:rPr sz="800" spc="-35" dirty="0">
                <a:latin typeface="Arial"/>
                <a:cs typeface="Arial"/>
              </a:rPr>
              <a:t> </a:t>
            </a:r>
            <a:r>
              <a:rPr sz="800" spc="-15" dirty="0">
                <a:latin typeface="Arial"/>
                <a:cs typeface="Arial"/>
              </a:rPr>
              <a:t>los</a:t>
            </a:r>
            <a:r>
              <a:rPr sz="800" spc="-40" dirty="0">
                <a:latin typeface="Arial"/>
                <a:cs typeface="Arial"/>
              </a:rPr>
              <a:t> </a:t>
            </a:r>
            <a:r>
              <a:rPr sz="800" spc="-20" dirty="0">
                <a:latin typeface="Arial"/>
                <a:cs typeface="Arial"/>
              </a:rPr>
              <a:t>cuales</a:t>
            </a:r>
            <a:r>
              <a:rPr sz="800" spc="-25" dirty="0">
                <a:latin typeface="Arial"/>
                <a:cs typeface="Arial"/>
              </a:rPr>
              <a:t> </a:t>
            </a:r>
            <a:r>
              <a:rPr sz="800" spc="-15" dirty="0">
                <a:latin typeface="Arial"/>
                <a:cs typeface="Arial"/>
              </a:rPr>
              <a:t>la</a:t>
            </a:r>
            <a:r>
              <a:rPr sz="800" spc="-40" dirty="0">
                <a:latin typeface="Arial"/>
                <a:cs typeface="Arial"/>
              </a:rPr>
              <a:t> </a:t>
            </a:r>
            <a:r>
              <a:rPr sz="800" spc="-20" dirty="0">
                <a:latin typeface="Arial"/>
                <a:cs typeface="Arial"/>
              </a:rPr>
              <a:t>protección</a:t>
            </a:r>
            <a:r>
              <a:rPr sz="800" spc="-35" dirty="0">
                <a:latin typeface="Arial"/>
                <a:cs typeface="Arial"/>
              </a:rPr>
              <a:t> </a:t>
            </a:r>
            <a:r>
              <a:rPr sz="800" spc="-20" dirty="0">
                <a:latin typeface="Arial"/>
                <a:cs typeface="Arial"/>
              </a:rPr>
              <a:t>básica</a:t>
            </a:r>
            <a:r>
              <a:rPr sz="800" spc="-40" dirty="0">
                <a:latin typeface="Arial"/>
                <a:cs typeface="Arial"/>
              </a:rPr>
              <a:t> </a:t>
            </a:r>
            <a:r>
              <a:rPr sz="800" spc="-5" dirty="0">
                <a:latin typeface="Arial"/>
                <a:cs typeface="Arial"/>
              </a:rPr>
              <a:t>y</a:t>
            </a:r>
            <a:r>
              <a:rPr sz="800" spc="-40" dirty="0">
                <a:latin typeface="Arial"/>
                <a:cs typeface="Arial"/>
              </a:rPr>
              <a:t> </a:t>
            </a:r>
            <a:r>
              <a:rPr sz="800" spc="-15" dirty="0">
                <a:latin typeface="Arial"/>
                <a:cs typeface="Arial"/>
              </a:rPr>
              <a:t>la</a:t>
            </a:r>
            <a:r>
              <a:rPr sz="800" spc="-35" dirty="0">
                <a:latin typeface="Arial"/>
                <a:cs typeface="Arial"/>
              </a:rPr>
              <a:t> </a:t>
            </a:r>
            <a:r>
              <a:rPr sz="800" spc="-20" dirty="0">
                <a:latin typeface="Arial"/>
                <a:cs typeface="Arial"/>
              </a:rPr>
              <a:t>protección</a:t>
            </a:r>
            <a:r>
              <a:rPr sz="800" spc="-40" dirty="0">
                <a:latin typeface="Arial"/>
                <a:cs typeface="Arial"/>
              </a:rPr>
              <a:t> </a:t>
            </a:r>
            <a:r>
              <a:rPr sz="800" spc="-15" dirty="0">
                <a:latin typeface="Arial"/>
                <a:cs typeface="Arial"/>
              </a:rPr>
              <a:t>en</a:t>
            </a:r>
            <a:r>
              <a:rPr sz="800" spc="-35" dirty="0">
                <a:latin typeface="Arial"/>
                <a:cs typeface="Arial"/>
              </a:rPr>
              <a:t> </a:t>
            </a:r>
            <a:r>
              <a:rPr sz="800" spc="-15" dirty="0">
                <a:latin typeface="Arial"/>
                <a:cs typeface="Arial"/>
              </a:rPr>
              <a:t>caso</a:t>
            </a:r>
            <a:r>
              <a:rPr sz="800" spc="-40"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falla</a:t>
            </a:r>
            <a:r>
              <a:rPr sz="800" spc="-40" dirty="0">
                <a:latin typeface="Arial"/>
                <a:cs typeface="Arial"/>
              </a:rPr>
              <a:t> </a:t>
            </a:r>
            <a:r>
              <a:rPr sz="800" spc="-15" dirty="0">
                <a:latin typeface="Arial"/>
                <a:cs typeface="Arial"/>
              </a:rPr>
              <a:t>se</a:t>
            </a:r>
            <a:r>
              <a:rPr sz="800" spc="-35" dirty="0">
                <a:latin typeface="Arial"/>
                <a:cs typeface="Arial"/>
              </a:rPr>
              <a:t> </a:t>
            </a:r>
            <a:r>
              <a:rPr sz="800" spc="-20" dirty="0">
                <a:latin typeface="Arial"/>
                <a:cs typeface="Arial"/>
              </a:rPr>
              <a:t>obtienen</a:t>
            </a:r>
            <a:r>
              <a:rPr sz="800" spc="-40" dirty="0">
                <a:latin typeface="Arial"/>
                <a:cs typeface="Arial"/>
              </a:rPr>
              <a:t> </a:t>
            </a:r>
            <a:r>
              <a:rPr sz="800" spc="-15" dirty="0">
                <a:latin typeface="Arial"/>
                <a:cs typeface="Arial"/>
              </a:rPr>
              <a:t>por</a:t>
            </a:r>
            <a:r>
              <a:rPr sz="800" spc="-35" dirty="0">
                <a:latin typeface="Arial"/>
                <a:cs typeface="Arial"/>
              </a:rPr>
              <a:t> </a:t>
            </a:r>
            <a:r>
              <a:rPr sz="800" spc="-15" dirty="0">
                <a:latin typeface="Arial"/>
                <a:cs typeface="Arial"/>
              </a:rPr>
              <a:t>una</a:t>
            </a:r>
            <a:r>
              <a:rPr sz="800" spc="-35" dirty="0">
                <a:latin typeface="Arial"/>
                <a:cs typeface="Arial"/>
              </a:rPr>
              <a:t> </a:t>
            </a:r>
            <a:r>
              <a:rPr sz="800" spc="-20" dirty="0">
                <a:latin typeface="Arial"/>
                <a:cs typeface="Arial"/>
              </a:rPr>
              <a:t>aislación</a:t>
            </a:r>
            <a:r>
              <a:rPr sz="800" spc="-40" dirty="0">
                <a:latin typeface="Arial"/>
                <a:cs typeface="Arial"/>
              </a:rPr>
              <a:t> </a:t>
            </a:r>
            <a:r>
              <a:rPr sz="800" spc="-20" dirty="0">
                <a:latin typeface="Arial"/>
                <a:cs typeface="Arial"/>
              </a:rPr>
              <a:t>reforzada.</a:t>
            </a:r>
            <a:endParaRPr sz="800">
              <a:latin typeface="Arial"/>
              <a:cs typeface="Arial"/>
            </a:endParaRPr>
          </a:p>
          <a:p>
            <a:pPr marL="372745">
              <a:lnSpc>
                <a:spcPct val="100000"/>
              </a:lnSpc>
              <a:spcBef>
                <a:spcPts val="525"/>
              </a:spcBef>
            </a:pPr>
            <a:r>
              <a:rPr sz="800" spc="-15" dirty="0">
                <a:latin typeface="Arial"/>
                <a:cs typeface="Arial"/>
              </a:rPr>
              <a:t>Las</a:t>
            </a:r>
            <a:r>
              <a:rPr sz="800" spc="-40" dirty="0">
                <a:latin typeface="Arial"/>
                <a:cs typeface="Arial"/>
              </a:rPr>
              <a:t> </a:t>
            </a:r>
            <a:r>
              <a:rPr sz="800" spc="-20" dirty="0">
                <a:latin typeface="Arial"/>
                <a:cs typeface="Arial"/>
              </a:rPr>
              <a:t>partes</a:t>
            </a:r>
            <a:r>
              <a:rPr sz="800" spc="-40" dirty="0">
                <a:latin typeface="Arial"/>
                <a:cs typeface="Arial"/>
              </a:rPr>
              <a:t> </a:t>
            </a:r>
            <a:r>
              <a:rPr sz="800" spc="-20" dirty="0">
                <a:latin typeface="Arial"/>
                <a:cs typeface="Arial"/>
              </a:rPr>
              <a:t>conductoras</a:t>
            </a:r>
            <a:r>
              <a:rPr sz="800" spc="-35" dirty="0">
                <a:latin typeface="Arial"/>
                <a:cs typeface="Arial"/>
              </a:rPr>
              <a:t> </a:t>
            </a:r>
            <a:r>
              <a:rPr sz="800" spc="-20" dirty="0">
                <a:latin typeface="Arial"/>
                <a:cs typeface="Arial"/>
              </a:rPr>
              <a:t>accesibles</a:t>
            </a:r>
            <a:r>
              <a:rPr sz="800" spc="-40" dirty="0">
                <a:latin typeface="Arial"/>
                <a:cs typeface="Arial"/>
              </a:rPr>
              <a:t> </a:t>
            </a:r>
            <a:r>
              <a:rPr sz="800" spc="-5" dirty="0">
                <a:latin typeface="Arial"/>
                <a:cs typeface="Arial"/>
              </a:rPr>
              <a:t>y</a:t>
            </a:r>
            <a:r>
              <a:rPr sz="800" spc="-45" dirty="0">
                <a:latin typeface="Arial"/>
                <a:cs typeface="Arial"/>
              </a:rPr>
              <a:t> </a:t>
            </a:r>
            <a:r>
              <a:rPr sz="800" spc="-15" dirty="0">
                <a:latin typeface="Arial"/>
                <a:cs typeface="Arial"/>
              </a:rPr>
              <a:t>las</a:t>
            </a:r>
            <a:r>
              <a:rPr sz="800" spc="-40" dirty="0">
                <a:latin typeface="Arial"/>
                <a:cs typeface="Arial"/>
              </a:rPr>
              <a:t> </a:t>
            </a:r>
            <a:r>
              <a:rPr sz="800" spc="-20" dirty="0">
                <a:latin typeface="Arial"/>
                <a:cs typeface="Arial"/>
              </a:rPr>
              <a:t>superficies</a:t>
            </a:r>
            <a:r>
              <a:rPr sz="800" spc="-30" dirty="0">
                <a:latin typeface="Arial"/>
                <a:cs typeface="Arial"/>
              </a:rPr>
              <a:t> </a:t>
            </a:r>
            <a:r>
              <a:rPr sz="800" spc="-20" dirty="0">
                <a:latin typeface="Arial"/>
                <a:cs typeface="Arial"/>
              </a:rPr>
              <a:t>accesibles</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partes</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material</a:t>
            </a:r>
            <a:r>
              <a:rPr sz="800" spc="-40" dirty="0">
                <a:latin typeface="Arial"/>
                <a:cs typeface="Arial"/>
              </a:rPr>
              <a:t> </a:t>
            </a:r>
            <a:r>
              <a:rPr sz="800" spc="-20" dirty="0">
                <a:latin typeface="Arial"/>
                <a:cs typeface="Arial"/>
              </a:rPr>
              <a:t>aislante</a:t>
            </a:r>
            <a:r>
              <a:rPr sz="800" spc="-40" dirty="0">
                <a:latin typeface="Arial"/>
                <a:cs typeface="Arial"/>
              </a:rPr>
              <a:t> </a:t>
            </a:r>
            <a:r>
              <a:rPr sz="800" spc="-20" dirty="0">
                <a:latin typeface="Arial"/>
                <a:cs typeface="Arial"/>
              </a:rPr>
              <a:t>deben</a:t>
            </a:r>
            <a:r>
              <a:rPr sz="800" spc="-35" dirty="0">
                <a:latin typeface="Arial"/>
                <a:cs typeface="Arial"/>
              </a:rPr>
              <a:t> </a:t>
            </a:r>
            <a:r>
              <a:rPr sz="800" spc="-25" dirty="0">
                <a:latin typeface="Arial"/>
                <a:cs typeface="Arial"/>
              </a:rPr>
              <a:t>ser:</a:t>
            </a:r>
            <a:endParaRPr sz="800">
              <a:latin typeface="Arial"/>
              <a:cs typeface="Aria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37209"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124</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609644" y="415334"/>
            <a:ext cx="346621" cy="32680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578352" y="2290572"/>
            <a:ext cx="142240" cy="133350"/>
          </a:xfrm>
          <a:custGeom>
            <a:avLst/>
            <a:gdLst/>
            <a:ahLst/>
            <a:cxnLst/>
            <a:rect l="l" t="t" r="r" b="b"/>
            <a:pathLst>
              <a:path w="142239" h="133350">
                <a:moveTo>
                  <a:pt x="0" y="133350"/>
                </a:moveTo>
                <a:lnTo>
                  <a:pt x="141732" y="133350"/>
                </a:lnTo>
                <a:lnTo>
                  <a:pt x="141732" y="0"/>
                </a:lnTo>
                <a:lnTo>
                  <a:pt x="0" y="0"/>
                </a:lnTo>
                <a:lnTo>
                  <a:pt x="0" y="133350"/>
                </a:lnTo>
              </a:path>
            </a:pathLst>
          </a:custGeom>
          <a:ln w="3175">
            <a:solidFill>
              <a:srgbClr val="000000"/>
            </a:solidFill>
          </a:ln>
        </p:spPr>
        <p:txBody>
          <a:bodyPr wrap="square" lIns="0" tIns="0" rIns="0" bIns="0" rtlCol="0"/>
          <a:lstStyle/>
          <a:p>
            <a:endParaRPr/>
          </a:p>
        </p:txBody>
      </p:sp>
      <p:sp>
        <p:nvSpPr>
          <p:cNvPr id="5" name="object 5"/>
          <p:cNvSpPr/>
          <p:nvPr/>
        </p:nvSpPr>
        <p:spPr>
          <a:xfrm>
            <a:off x="3603497" y="2314194"/>
            <a:ext cx="90805" cy="85725"/>
          </a:xfrm>
          <a:custGeom>
            <a:avLst/>
            <a:gdLst/>
            <a:ahLst/>
            <a:cxnLst/>
            <a:rect l="l" t="t" r="r" b="b"/>
            <a:pathLst>
              <a:path w="90804" h="85725">
                <a:moveTo>
                  <a:pt x="0" y="85344"/>
                </a:moveTo>
                <a:lnTo>
                  <a:pt x="90677" y="85344"/>
                </a:lnTo>
                <a:lnTo>
                  <a:pt x="90677" y="0"/>
                </a:lnTo>
                <a:lnTo>
                  <a:pt x="0" y="0"/>
                </a:lnTo>
                <a:lnTo>
                  <a:pt x="0" y="85344"/>
                </a:lnTo>
              </a:path>
            </a:pathLst>
          </a:custGeom>
          <a:ln w="3175">
            <a:solidFill>
              <a:srgbClr val="000000"/>
            </a:solidFill>
          </a:ln>
        </p:spPr>
        <p:txBody>
          <a:bodyPr wrap="square" lIns="0" tIns="0" rIns="0" bIns="0" rtlCol="0"/>
          <a:lstStyle/>
          <a:p>
            <a:endParaRPr/>
          </a:p>
        </p:txBody>
      </p:sp>
      <p:sp>
        <p:nvSpPr>
          <p:cNvPr id="6" name="object 6"/>
          <p:cNvSpPr txBox="1"/>
          <p:nvPr/>
        </p:nvSpPr>
        <p:spPr>
          <a:xfrm>
            <a:off x="489458" y="900630"/>
            <a:ext cx="6223000" cy="5815965"/>
          </a:xfrm>
          <a:prstGeom prst="rect">
            <a:avLst/>
          </a:prstGeom>
        </p:spPr>
        <p:txBody>
          <a:bodyPr vert="horz" wrap="square" lIns="0" tIns="45085" rIns="0" bIns="0" rtlCol="0">
            <a:spAutoFit/>
          </a:bodyPr>
          <a:lstStyle/>
          <a:p>
            <a:pPr marL="648335" indent="-58419">
              <a:lnSpc>
                <a:spcPct val="100000"/>
              </a:lnSpc>
              <a:spcBef>
                <a:spcPts val="355"/>
              </a:spcBef>
              <a:buChar char="-"/>
              <a:tabLst>
                <a:tab pos="648970" algn="l"/>
              </a:tabLst>
            </a:pPr>
            <a:r>
              <a:rPr sz="800" spc="-20" dirty="0">
                <a:latin typeface="Arial"/>
                <a:cs typeface="Arial"/>
              </a:rPr>
              <a:t>separadas</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partes</a:t>
            </a:r>
            <a:r>
              <a:rPr sz="800" spc="-40" dirty="0">
                <a:latin typeface="Arial"/>
                <a:cs typeface="Arial"/>
              </a:rPr>
              <a:t> </a:t>
            </a:r>
            <a:r>
              <a:rPr sz="800" spc="-20" dirty="0">
                <a:latin typeface="Arial"/>
                <a:cs typeface="Arial"/>
              </a:rPr>
              <a:t>activas</a:t>
            </a:r>
            <a:r>
              <a:rPr sz="800" spc="-40" dirty="0">
                <a:latin typeface="Arial"/>
                <a:cs typeface="Arial"/>
              </a:rPr>
              <a:t> </a:t>
            </a:r>
            <a:r>
              <a:rPr sz="800" spc="-20" dirty="0">
                <a:latin typeface="Arial"/>
                <a:cs typeface="Arial"/>
              </a:rPr>
              <a:t>peligrosas</a:t>
            </a:r>
            <a:r>
              <a:rPr sz="800" spc="-40" dirty="0">
                <a:latin typeface="Arial"/>
                <a:cs typeface="Arial"/>
              </a:rPr>
              <a:t> </a:t>
            </a:r>
            <a:r>
              <a:rPr sz="800" spc="-15" dirty="0">
                <a:latin typeface="Arial"/>
                <a:cs typeface="Arial"/>
              </a:rPr>
              <a:t>por</a:t>
            </a:r>
            <a:r>
              <a:rPr sz="800" spc="-40" dirty="0">
                <a:latin typeface="Arial"/>
                <a:cs typeface="Arial"/>
              </a:rPr>
              <a:t> </a:t>
            </a:r>
            <a:r>
              <a:rPr sz="800" spc="-20" dirty="0">
                <a:latin typeface="Arial"/>
                <a:cs typeface="Arial"/>
              </a:rPr>
              <a:t>aislación</a:t>
            </a:r>
            <a:r>
              <a:rPr sz="800" spc="-40" dirty="0">
                <a:latin typeface="Arial"/>
                <a:cs typeface="Arial"/>
              </a:rPr>
              <a:t> </a:t>
            </a:r>
            <a:r>
              <a:rPr sz="800" spc="-20" dirty="0">
                <a:latin typeface="Arial"/>
                <a:cs typeface="Arial"/>
              </a:rPr>
              <a:t>doble</a:t>
            </a:r>
            <a:r>
              <a:rPr sz="800" spc="-40" dirty="0">
                <a:latin typeface="Arial"/>
                <a:cs typeface="Arial"/>
              </a:rPr>
              <a:t> </a:t>
            </a:r>
            <a:r>
              <a:rPr sz="800" spc="-5" dirty="0">
                <a:latin typeface="Arial"/>
                <a:cs typeface="Arial"/>
              </a:rPr>
              <a:t>o</a:t>
            </a:r>
            <a:r>
              <a:rPr sz="800" spc="-40" dirty="0">
                <a:latin typeface="Arial"/>
                <a:cs typeface="Arial"/>
              </a:rPr>
              <a:t> </a:t>
            </a:r>
            <a:r>
              <a:rPr sz="800" spc="-20" dirty="0">
                <a:latin typeface="Arial"/>
                <a:cs typeface="Arial"/>
              </a:rPr>
              <a:t>reforzada,</a:t>
            </a:r>
            <a:r>
              <a:rPr sz="800" spc="-40" dirty="0">
                <a:latin typeface="Arial"/>
                <a:cs typeface="Arial"/>
              </a:rPr>
              <a:t> </a:t>
            </a:r>
            <a:r>
              <a:rPr sz="800" spc="-5" dirty="0">
                <a:latin typeface="Arial"/>
                <a:cs typeface="Arial"/>
              </a:rPr>
              <a:t>o</a:t>
            </a:r>
            <a:endParaRPr sz="800">
              <a:latin typeface="Arial"/>
              <a:cs typeface="Arial"/>
            </a:endParaRPr>
          </a:p>
          <a:p>
            <a:pPr marL="648335" indent="-58419">
              <a:lnSpc>
                <a:spcPct val="100000"/>
              </a:lnSpc>
              <a:spcBef>
                <a:spcPts val="260"/>
              </a:spcBef>
              <a:buChar char="-"/>
              <a:tabLst>
                <a:tab pos="648970" algn="l"/>
              </a:tabLst>
            </a:pPr>
            <a:r>
              <a:rPr sz="800" spc="-20" dirty="0">
                <a:latin typeface="Arial"/>
                <a:cs typeface="Arial"/>
              </a:rPr>
              <a:t>diseñadas</a:t>
            </a:r>
            <a:r>
              <a:rPr sz="800" spc="-40" dirty="0">
                <a:latin typeface="Arial"/>
                <a:cs typeface="Arial"/>
              </a:rPr>
              <a:t> </a:t>
            </a:r>
            <a:r>
              <a:rPr sz="800" spc="-15" dirty="0">
                <a:latin typeface="Arial"/>
                <a:cs typeface="Arial"/>
              </a:rPr>
              <a:t>con</a:t>
            </a:r>
            <a:r>
              <a:rPr sz="800" spc="-40" dirty="0">
                <a:latin typeface="Arial"/>
                <a:cs typeface="Arial"/>
              </a:rPr>
              <a:t> </a:t>
            </a:r>
            <a:r>
              <a:rPr sz="800" spc="-20" dirty="0">
                <a:latin typeface="Arial"/>
                <a:cs typeface="Arial"/>
              </a:rPr>
              <a:t>disposiciones</a:t>
            </a:r>
            <a:r>
              <a:rPr sz="800" spc="-40" dirty="0">
                <a:latin typeface="Arial"/>
                <a:cs typeface="Arial"/>
              </a:rPr>
              <a:t> </a:t>
            </a:r>
            <a:r>
              <a:rPr sz="800" spc="-20" dirty="0">
                <a:latin typeface="Arial"/>
                <a:cs typeface="Arial"/>
              </a:rPr>
              <a:t>constructivas</a:t>
            </a:r>
            <a:r>
              <a:rPr sz="800" spc="-40" dirty="0">
                <a:latin typeface="Arial"/>
                <a:cs typeface="Arial"/>
              </a:rPr>
              <a:t> </a:t>
            </a:r>
            <a:r>
              <a:rPr sz="800" spc="-15" dirty="0">
                <a:latin typeface="Arial"/>
                <a:cs typeface="Arial"/>
              </a:rPr>
              <a:t>que</a:t>
            </a:r>
            <a:r>
              <a:rPr sz="800" spc="-40" dirty="0">
                <a:latin typeface="Arial"/>
                <a:cs typeface="Arial"/>
              </a:rPr>
              <a:t> </a:t>
            </a:r>
            <a:r>
              <a:rPr sz="800" spc="-20" dirty="0">
                <a:latin typeface="Arial"/>
                <a:cs typeface="Arial"/>
              </a:rPr>
              <a:t>proporcionen</a:t>
            </a:r>
            <a:r>
              <a:rPr sz="800" spc="-40" dirty="0">
                <a:latin typeface="Arial"/>
                <a:cs typeface="Arial"/>
              </a:rPr>
              <a:t> </a:t>
            </a:r>
            <a:r>
              <a:rPr sz="800" spc="-15" dirty="0">
                <a:latin typeface="Arial"/>
                <a:cs typeface="Arial"/>
              </a:rPr>
              <a:t>una</a:t>
            </a:r>
            <a:r>
              <a:rPr sz="800" spc="-40" dirty="0">
                <a:latin typeface="Arial"/>
                <a:cs typeface="Arial"/>
              </a:rPr>
              <a:t> </a:t>
            </a:r>
            <a:r>
              <a:rPr sz="800" spc="-20" dirty="0">
                <a:latin typeface="Arial"/>
                <a:cs typeface="Arial"/>
              </a:rPr>
              <a:t>protección</a:t>
            </a:r>
            <a:r>
              <a:rPr sz="800" spc="-40" dirty="0">
                <a:latin typeface="Arial"/>
                <a:cs typeface="Arial"/>
              </a:rPr>
              <a:t> </a:t>
            </a:r>
            <a:r>
              <a:rPr sz="800" spc="-25" dirty="0">
                <a:latin typeface="Arial"/>
                <a:cs typeface="Arial"/>
              </a:rPr>
              <a:t>equivalente.</a:t>
            </a:r>
            <a:endParaRPr sz="800">
              <a:latin typeface="Arial"/>
              <a:cs typeface="Arial"/>
            </a:endParaRPr>
          </a:p>
          <a:p>
            <a:pPr marL="410845" marR="43180">
              <a:lnSpc>
                <a:spcPts val="919"/>
              </a:lnSpc>
              <a:spcBef>
                <a:spcPts val="320"/>
              </a:spcBef>
            </a:pPr>
            <a:r>
              <a:rPr sz="800" spc="-15" dirty="0">
                <a:latin typeface="Arial"/>
                <a:cs typeface="Arial"/>
              </a:rPr>
              <a:t>Las </a:t>
            </a:r>
            <a:r>
              <a:rPr sz="800" spc="-20" dirty="0">
                <a:latin typeface="Arial"/>
                <a:cs typeface="Arial"/>
              </a:rPr>
              <a:t>partes conductoras </a:t>
            </a:r>
            <a:r>
              <a:rPr sz="800" spc="-15" dirty="0">
                <a:latin typeface="Arial"/>
                <a:cs typeface="Arial"/>
              </a:rPr>
              <a:t>que </a:t>
            </a:r>
            <a:r>
              <a:rPr sz="800" spc="-20" dirty="0">
                <a:latin typeface="Arial"/>
                <a:cs typeface="Arial"/>
              </a:rPr>
              <a:t>pueden </a:t>
            </a:r>
            <a:r>
              <a:rPr sz="800" spc="-15" dirty="0">
                <a:latin typeface="Arial"/>
                <a:cs typeface="Arial"/>
              </a:rPr>
              <a:t>ser </a:t>
            </a:r>
            <a:r>
              <a:rPr sz="800" spc="-20" dirty="0">
                <a:latin typeface="Arial"/>
                <a:cs typeface="Arial"/>
              </a:rPr>
              <a:t>tocadas </a:t>
            </a:r>
            <a:r>
              <a:rPr sz="800" spc="-5" dirty="0">
                <a:latin typeface="Arial"/>
                <a:cs typeface="Arial"/>
              </a:rPr>
              <a:t>y </a:t>
            </a:r>
            <a:r>
              <a:rPr sz="800" spc="-15" dirty="0">
                <a:latin typeface="Arial"/>
                <a:cs typeface="Arial"/>
              </a:rPr>
              <a:t>las </a:t>
            </a:r>
            <a:r>
              <a:rPr sz="800" spc="-20" dirty="0">
                <a:latin typeface="Arial"/>
                <a:cs typeface="Arial"/>
              </a:rPr>
              <a:t>partes intermedias </a:t>
            </a:r>
            <a:r>
              <a:rPr sz="800" spc="-15" dirty="0">
                <a:latin typeface="Arial"/>
                <a:cs typeface="Arial"/>
              </a:rPr>
              <a:t>no </a:t>
            </a:r>
            <a:r>
              <a:rPr sz="800" spc="-20" dirty="0">
                <a:latin typeface="Arial"/>
                <a:cs typeface="Arial"/>
              </a:rPr>
              <a:t>deberán </a:t>
            </a:r>
            <a:r>
              <a:rPr sz="800" spc="-15" dirty="0">
                <a:latin typeface="Arial"/>
                <a:cs typeface="Arial"/>
              </a:rPr>
              <a:t>ser </a:t>
            </a:r>
            <a:r>
              <a:rPr sz="800" spc="-20" dirty="0">
                <a:latin typeface="Arial"/>
                <a:cs typeface="Arial"/>
              </a:rPr>
              <a:t>conectadas intencionalmente </a:t>
            </a:r>
            <a:r>
              <a:rPr sz="800" spc="-5" dirty="0">
                <a:latin typeface="Arial"/>
                <a:cs typeface="Arial"/>
              </a:rPr>
              <a:t>a </a:t>
            </a:r>
            <a:r>
              <a:rPr sz="800" spc="-20" dirty="0">
                <a:latin typeface="Arial"/>
                <a:cs typeface="Arial"/>
              </a:rPr>
              <a:t>ningún </a:t>
            </a:r>
            <a:r>
              <a:rPr sz="800" spc="-25" dirty="0">
                <a:latin typeface="Arial"/>
                <a:cs typeface="Arial"/>
              </a:rPr>
              <a:t>dis-  </a:t>
            </a:r>
            <a:r>
              <a:rPr sz="800" spc="-20" dirty="0">
                <a:latin typeface="Arial"/>
                <a:cs typeface="Arial"/>
              </a:rPr>
              <a:t>positivo </a:t>
            </a:r>
            <a:r>
              <a:rPr sz="800" spc="-15" dirty="0">
                <a:latin typeface="Arial"/>
                <a:cs typeface="Arial"/>
              </a:rPr>
              <a:t>de </a:t>
            </a:r>
            <a:r>
              <a:rPr sz="800" spc="-20" dirty="0">
                <a:latin typeface="Arial"/>
                <a:cs typeface="Arial"/>
              </a:rPr>
              <a:t>conexión para </a:t>
            </a:r>
            <a:r>
              <a:rPr sz="800" spc="-15" dirty="0">
                <a:latin typeface="Arial"/>
                <a:cs typeface="Arial"/>
              </a:rPr>
              <a:t>un </a:t>
            </a:r>
            <a:r>
              <a:rPr sz="800" spc="-20" dirty="0">
                <a:latin typeface="Arial"/>
                <a:cs typeface="Arial"/>
              </a:rPr>
              <a:t>conductor </a:t>
            </a:r>
            <a:r>
              <a:rPr sz="800" spc="-15" dirty="0">
                <a:latin typeface="Arial"/>
                <a:cs typeface="Arial"/>
              </a:rPr>
              <a:t>de</a:t>
            </a:r>
            <a:r>
              <a:rPr sz="800" spc="-165" dirty="0">
                <a:latin typeface="Arial"/>
                <a:cs typeface="Arial"/>
              </a:rPr>
              <a:t> </a:t>
            </a:r>
            <a:r>
              <a:rPr sz="800" spc="-25" dirty="0">
                <a:latin typeface="Arial"/>
                <a:cs typeface="Arial"/>
              </a:rPr>
              <a:t>protección.</a:t>
            </a:r>
            <a:endParaRPr sz="800">
              <a:latin typeface="Arial"/>
              <a:cs typeface="Arial"/>
            </a:endParaRPr>
          </a:p>
          <a:p>
            <a:pPr marL="410845" marR="42545" indent="-635">
              <a:lnSpc>
                <a:spcPts val="919"/>
              </a:lnSpc>
              <a:spcBef>
                <a:spcPts val="300"/>
              </a:spcBef>
            </a:pPr>
            <a:r>
              <a:rPr sz="800" spc="-15" dirty="0">
                <a:latin typeface="Arial"/>
                <a:cs typeface="Arial"/>
              </a:rPr>
              <a:t>Si</a:t>
            </a:r>
            <a:r>
              <a:rPr sz="800" spc="-45" dirty="0">
                <a:latin typeface="Arial"/>
                <a:cs typeface="Arial"/>
              </a:rPr>
              <a:t> </a:t>
            </a:r>
            <a:r>
              <a:rPr sz="800" spc="-15" dirty="0">
                <a:latin typeface="Arial"/>
                <a:cs typeface="Arial"/>
              </a:rPr>
              <a:t>los</a:t>
            </a:r>
            <a:r>
              <a:rPr sz="800" spc="-45" dirty="0">
                <a:latin typeface="Arial"/>
                <a:cs typeface="Arial"/>
              </a:rPr>
              <a:t> </a:t>
            </a:r>
            <a:r>
              <a:rPr sz="800" spc="-20" dirty="0">
                <a:latin typeface="Arial"/>
                <a:cs typeface="Arial"/>
              </a:rPr>
              <a:t>equipos</a:t>
            </a:r>
            <a:r>
              <a:rPr sz="800" spc="-45" dirty="0">
                <a:latin typeface="Arial"/>
                <a:cs typeface="Arial"/>
              </a:rPr>
              <a:t> </a:t>
            </a:r>
            <a:r>
              <a:rPr sz="800" spc="-20" dirty="0">
                <a:latin typeface="Arial"/>
                <a:cs typeface="Arial"/>
              </a:rPr>
              <a:t>están</a:t>
            </a:r>
            <a:r>
              <a:rPr sz="800" spc="-45" dirty="0">
                <a:latin typeface="Arial"/>
                <a:cs typeface="Arial"/>
              </a:rPr>
              <a:t> </a:t>
            </a:r>
            <a:r>
              <a:rPr sz="800" spc="-20" dirty="0">
                <a:latin typeface="Arial"/>
                <a:cs typeface="Arial"/>
              </a:rPr>
              <a:t>provistos</a:t>
            </a:r>
            <a:r>
              <a:rPr sz="800" spc="-45"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medios</a:t>
            </a:r>
            <a:r>
              <a:rPr sz="800" spc="-40" dirty="0">
                <a:latin typeface="Arial"/>
                <a:cs typeface="Arial"/>
              </a:rPr>
              <a:t> </a:t>
            </a:r>
            <a:r>
              <a:rPr sz="800" spc="-5" dirty="0">
                <a:latin typeface="Arial"/>
                <a:cs typeface="Arial"/>
              </a:rPr>
              <a:t>o</a:t>
            </a:r>
            <a:r>
              <a:rPr sz="800" spc="-45" dirty="0">
                <a:latin typeface="Arial"/>
                <a:cs typeface="Arial"/>
              </a:rPr>
              <a:t> </a:t>
            </a:r>
            <a:r>
              <a:rPr sz="800" spc="-20" dirty="0">
                <a:latin typeface="Arial"/>
                <a:cs typeface="Arial"/>
              </a:rPr>
              <a:t>dispositivos</a:t>
            </a:r>
            <a:r>
              <a:rPr sz="800" spc="-45" dirty="0">
                <a:latin typeface="Arial"/>
                <a:cs typeface="Arial"/>
              </a:rPr>
              <a:t> </a:t>
            </a:r>
            <a:r>
              <a:rPr sz="800" spc="-20" dirty="0">
                <a:latin typeface="Arial"/>
                <a:cs typeface="Arial"/>
              </a:rPr>
              <a:t>para</a:t>
            </a:r>
            <a:r>
              <a:rPr sz="800" spc="-45" dirty="0">
                <a:latin typeface="Arial"/>
                <a:cs typeface="Arial"/>
              </a:rPr>
              <a:t> </a:t>
            </a:r>
            <a:r>
              <a:rPr sz="800" spc="-15" dirty="0">
                <a:latin typeface="Arial"/>
                <a:cs typeface="Arial"/>
              </a:rPr>
              <a:t>el</a:t>
            </a:r>
            <a:r>
              <a:rPr sz="800" spc="-40" dirty="0">
                <a:latin typeface="Arial"/>
                <a:cs typeface="Arial"/>
              </a:rPr>
              <a:t> </a:t>
            </a:r>
            <a:r>
              <a:rPr sz="800" spc="-20" dirty="0">
                <a:latin typeface="Arial"/>
                <a:cs typeface="Arial"/>
              </a:rPr>
              <a:t>mantenimiento</a:t>
            </a:r>
            <a:r>
              <a:rPr sz="800" spc="-45" dirty="0">
                <a:latin typeface="Arial"/>
                <a:cs typeface="Arial"/>
              </a:rPr>
              <a:t> </a:t>
            </a:r>
            <a:r>
              <a:rPr sz="800" spc="-15" dirty="0">
                <a:latin typeface="Arial"/>
                <a:cs typeface="Arial"/>
              </a:rPr>
              <a:t>de</a:t>
            </a:r>
            <a:r>
              <a:rPr sz="800" spc="-45" dirty="0">
                <a:latin typeface="Arial"/>
                <a:cs typeface="Arial"/>
              </a:rPr>
              <a:t> </a:t>
            </a:r>
            <a:r>
              <a:rPr sz="800" spc="-15" dirty="0">
                <a:latin typeface="Arial"/>
                <a:cs typeface="Arial"/>
              </a:rPr>
              <a:t>la</a:t>
            </a:r>
            <a:r>
              <a:rPr sz="800" spc="-40" dirty="0">
                <a:latin typeface="Arial"/>
                <a:cs typeface="Arial"/>
              </a:rPr>
              <a:t> </a:t>
            </a:r>
            <a:r>
              <a:rPr sz="800" spc="-20" dirty="0">
                <a:latin typeface="Arial"/>
                <a:cs typeface="Arial"/>
              </a:rPr>
              <a:t>continuidad</a:t>
            </a:r>
            <a:r>
              <a:rPr sz="800" spc="-40" dirty="0">
                <a:latin typeface="Arial"/>
                <a:cs typeface="Arial"/>
              </a:rPr>
              <a:t> </a:t>
            </a:r>
            <a:r>
              <a:rPr sz="800" spc="-15" dirty="0">
                <a:latin typeface="Arial"/>
                <a:cs typeface="Arial"/>
              </a:rPr>
              <a:t>del</a:t>
            </a:r>
            <a:r>
              <a:rPr sz="800" spc="-35" dirty="0">
                <a:latin typeface="Arial"/>
                <a:cs typeface="Arial"/>
              </a:rPr>
              <a:t> </a:t>
            </a:r>
            <a:r>
              <a:rPr sz="800" spc="-20" dirty="0">
                <a:latin typeface="Arial"/>
                <a:cs typeface="Arial"/>
              </a:rPr>
              <a:t>enlace</a:t>
            </a:r>
            <a:r>
              <a:rPr sz="800" spc="-40" dirty="0">
                <a:latin typeface="Arial"/>
                <a:cs typeface="Arial"/>
              </a:rPr>
              <a:t> </a:t>
            </a:r>
            <a:r>
              <a:rPr sz="800" spc="-20" dirty="0">
                <a:latin typeface="Arial"/>
                <a:cs typeface="Arial"/>
              </a:rPr>
              <a:t>equipotencial</a:t>
            </a:r>
            <a:r>
              <a:rPr sz="800" spc="-40" dirty="0">
                <a:latin typeface="Arial"/>
                <a:cs typeface="Arial"/>
              </a:rPr>
              <a:t> </a:t>
            </a:r>
            <a:r>
              <a:rPr sz="800" spc="-15" dirty="0">
                <a:latin typeface="Arial"/>
                <a:cs typeface="Arial"/>
              </a:rPr>
              <a:t>de</a:t>
            </a:r>
            <a:r>
              <a:rPr sz="800" spc="-40" dirty="0">
                <a:latin typeface="Arial"/>
                <a:cs typeface="Arial"/>
              </a:rPr>
              <a:t> </a:t>
            </a:r>
            <a:r>
              <a:rPr sz="800" spc="-25" dirty="0">
                <a:latin typeface="Arial"/>
                <a:cs typeface="Arial"/>
              </a:rPr>
              <a:t>protección,  </a:t>
            </a:r>
            <a:r>
              <a:rPr sz="800" spc="-20" dirty="0">
                <a:latin typeface="Arial"/>
                <a:cs typeface="Arial"/>
              </a:rPr>
              <a:t>pero</a:t>
            </a:r>
            <a:r>
              <a:rPr sz="800" spc="-40" dirty="0">
                <a:latin typeface="Arial"/>
                <a:cs typeface="Arial"/>
              </a:rPr>
              <a:t> </a:t>
            </a:r>
            <a:r>
              <a:rPr sz="800" spc="-15" dirty="0">
                <a:latin typeface="Arial"/>
                <a:cs typeface="Arial"/>
              </a:rPr>
              <a:t>en</a:t>
            </a:r>
            <a:r>
              <a:rPr sz="800" spc="-40" dirty="0">
                <a:latin typeface="Arial"/>
                <a:cs typeface="Arial"/>
              </a:rPr>
              <a:t> </a:t>
            </a:r>
            <a:r>
              <a:rPr sz="800" spc="-20" dirty="0">
                <a:latin typeface="Arial"/>
                <a:cs typeface="Arial"/>
              </a:rPr>
              <a:t>todos</a:t>
            </a:r>
            <a:r>
              <a:rPr sz="800" spc="-30" dirty="0">
                <a:latin typeface="Arial"/>
                <a:cs typeface="Arial"/>
              </a:rPr>
              <a:t> </a:t>
            </a:r>
            <a:r>
              <a:rPr sz="800" spc="-15" dirty="0">
                <a:latin typeface="Arial"/>
                <a:cs typeface="Arial"/>
              </a:rPr>
              <a:t>los</a:t>
            </a:r>
            <a:r>
              <a:rPr sz="800" spc="-40" dirty="0">
                <a:latin typeface="Arial"/>
                <a:cs typeface="Arial"/>
              </a:rPr>
              <a:t> </a:t>
            </a:r>
            <a:r>
              <a:rPr sz="800" spc="-20" dirty="0">
                <a:latin typeface="Arial"/>
                <a:cs typeface="Arial"/>
              </a:rPr>
              <a:t>otros</a:t>
            </a:r>
            <a:r>
              <a:rPr sz="800" spc="-35" dirty="0">
                <a:latin typeface="Arial"/>
                <a:cs typeface="Arial"/>
              </a:rPr>
              <a:t> </a:t>
            </a:r>
            <a:r>
              <a:rPr sz="800" spc="-20" dirty="0">
                <a:latin typeface="Arial"/>
                <a:cs typeface="Arial"/>
              </a:rPr>
              <a:t>aspectos</a:t>
            </a:r>
            <a:r>
              <a:rPr sz="800" spc="-40" dirty="0">
                <a:latin typeface="Arial"/>
                <a:cs typeface="Arial"/>
              </a:rPr>
              <a:t> </a:t>
            </a:r>
            <a:r>
              <a:rPr sz="800" spc="-15" dirty="0">
                <a:latin typeface="Arial"/>
                <a:cs typeface="Arial"/>
              </a:rPr>
              <a:t>es</a:t>
            </a:r>
            <a:r>
              <a:rPr sz="800" spc="-40" dirty="0">
                <a:latin typeface="Arial"/>
                <a:cs typeface="Arial"/>
              </a:rPr>
              <a:t> </a:t>
            </a:r>
            <a:r>
              <a:rPr sz="800" spc="-20" dirty="0">
                <a:latin typeface="Arial"/>
                <a:cs typeface="Arial"/>
              </a:rPr>
              <a:t>construido</a:t>
            </a:r>
            <a:r>
              <a:rPr sz="800" spc="-35" dirty="0">
                <a:latin typeface="Arial"/>
                <a:cs typeface="Arial"/>
              </a:rPr>
              <a:t> </a:t>
            </a:r>
            <a:r>
              <a:rPr sz="800" spc="-20" dirty="0">
                <a:latin typeface="Arial"/>
                <a:cs typeface="Arial"/>
              </a:rPr>
              <a:t>como</a:t>
            </a:r>
            <a:r>
              <a:rPr sz="800" spc="-40" dirty="0">
                <a:latin typeface="Arial"/>
                <a:cs typeface="Arial"/>
              </a:rPr>
              <a:t> </a:t>
            </a:r>
            <a:r>
              <a:rPr sz="800" spc="-20" dirty="0">
                <a:latin typeface="Arial"/>
                <a:cs typeface="Arial"/>
              </a:rPr>
              <a:t>equipo</a:t>
            </a:r>
            <a:r>
              <a:rPr sz="800" spc="-35"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Clase</a:t>
            </a:r>
            <a:r>
              <a:rPr sz="800" spc="-40" dirty="0">
                <a:latin typeface="Arial"/>
                <a:cs typeface="Arial"/>
              </a:rPr>
              <a:t> </a:t>
            </a:r>
            <a:r>
              <a:rPr sz="800" spc="-15" dirty="0">
                <a:latin typeface="Arial"/>
                <a:cs typeface="Arial"/>
              </a:rPr>
              <a:t>II,</a:t>
            </a:r>
            <a:r>
              <a:rPr sz="800" spc="-30" dirty="0">
                <a:latin typeface="Arial"/>
                <a:cs typeface="Arial"/>
              </a:rPr>
              <a:t> </a:t>
            </a:r>
            <a:r>
              <a:rPr sz="800" spc="-20" dirty="0">
                <a:latin typeface="Arial"/>
                <a:cs typeface="Arial"/>
              </a:rPr>
              <a:t>tales</a:t>
            </a:r>
            <a:r>
              <a:rPr sz="800" spc="-35" dirty="0">
                <a:latin typeface="Arial"/>
                <a:cs typeface="Arial"/>
              </a:rPr>
              <a:t> </a:t>
            </a:r>
            <a:r>
              <a:rPr sz="800" spc="-20" dirty="0">
                <a:latin typeface="Arial"/>
                <a:cs typeface="Arial"/>
              </a:rPr>
              <a:t>medios</a:t>
            </a:r>
            <a:r>
              <a:rPr sz="800" spc="-30" dirty="0">
                <a:latin typeface="Arial"/>
                <a:cs typeface="Arial"/>
              </a:rPr>
              <a:t> </a:t>
            </a:r>
            <a:r>
              <a:rPr sz="800" spc="-5" dirty="0">
                <a:latin typeface="Arial"/>
                <a:cs typeface="Arial"/>
              </a:rPr>
              <a:t>o</a:t>
            </a:r>
            <a:r>
              <a:rPr sz="800" spc="-40" dirty="0">
                <a:latin typeface="Arial"/>
                <a:cs typeface="Arial"/>
              </a:rPr>
              <a:t> </a:t>
            </a:r>
            <a:r>
              <a:rPr sz="800" spc="-20" dirty="0">
                <a:latin typeface="Arial"/>
                <a:cs typeface="Arial"/>
              </a:rPr>
              <a:t>dispositivos</a:t>
            </a:r>
            <a:r>
              <a:rPr sz="800" spc="-40" dirty="0">
                <a:latin typeface="Arial"/>
                <a:cs typeface="Arial"/>
              </a:rPr>
              <a:t> </a:t>
            </a:r>
            <a:r>
              <a:rPr sz="800" spc="-20" dirty="0">
                <a:latin typeface="Arial"/>
                <a:cs typeface="Arial"/>
              </a:rPr>
              <a:t>deberán</a:t>
            </a:r>
            <a:r>
              <a:rPr sz="800" spc="-35" dirty="0">
                <a:latin typeface="Arial"/>
                <a:cs typeface="Arial"/>
              </a:rPr>
              <a:t> </a:t>
            </a:r>
            <a:r>
              <a:rPr sz="800" spc="-25" dirty="0">
                <a:latin typeface="Arial"/>
                <a:cs typeface="Arial"/>
              </a:rPr>
              <a:t>ser:</a:t>
            </a:r>
            <a:endParaRPr sz="800">
              <a:latin typeface="Arial"/>
              <a:cs typeface="Arial"/>
            </a:endParaRPr>
          </a:p>
          <a:p>
            <a:pPr marL="648335" indent="-58419">
              <a:lnSpc>
                <a:spcPct val="100000"/>
              </a:lnSpc>
              <a:spcBef>
                <a:spcPts val="229"/>
              </a:spcBef>
              <a:buChar char="-"/>
              <a:tabLst>
                <a:tab pos="648970" algn="l"/>
              </a:tabLst>
            </a:pPr>
            <a:r>
              <a:rPr sz="800" spc="-20" dirty="0">
                <a:latin typeface="Arial"/>
                <a:cs typeface="Arial"/>
              </a:rPr>
              <a:t>aislados</a:t>
            </a:r>
            <a:r>
              <a:rPr sz="800" spc="-40"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las</a:t>
            </a:r>
            <a:r>
              <a:rPr sz="800" spc="-40" dirty="0">
                <a:latin typeface="Arial"/>
                <a:cs typeface="Arial"/>
              </a:rPr>
              <a:t> </a:t>
            </a:r>
            <a:r>
              <a:rPr sz="800" spc="-20" dirty="0">
                <a:latin typeface="Arial"/>
                <a:cs typeface="Arial"/>
              </a:rPr>
              <a:t>partes</a:t>
            </a:r>
            <a:r>
              <a:rPr sz="800" spc="-40" dirty="0">
                <a:latin typeface="Arial"/>
                <a:cs typeface="Arial"/>
              </a:rPr>
              <a:t> </a:t>
            </a:r>
            <a:r>
              <a:rPr sz="800" spc="-20" dirty="0">
                <a:latin typeface="Arial"/>
                <a:cs typeface="Arial"/>
              </a:rPr>
              <a:t>activas</a:t>
            </a:r>
            <a:r>
              <a:rPr sz="800" spc="-40" dirty="0">
                <a:latin typeface="Arial"/>
                <a:cs typeface="Arial"/>
              </a:rPr>
              <a:t> </a:t>
            </a:r>
            <a:r>
              <a:rPr sz="800" spc="-5" dirty="0">
                <a:latin typeface="Arial"/>
                <a:cs typeface="Arial"/>
              </a:rPr>
              <a:t>y</a:t>
            </a:r>
            <a:r>
              <a:rPr sz="800" spc="-45"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las</a:t>
            </a:r>
            <a:r>
              <a:rPr sz="800" spc="-40" dirty="0">
                <a:latin typeface="Arial"/>
                <a:cs typeface="Arial"/>
              </a:rPr>
              <a:t> </a:t>
            </a:r>
            <a:r>
              <a:rPr sz="800" spc="-20" dirty="0">
                <a:latin typeface="Arial"/>
                <a:cs typeface="Arial"/>
              </a:rPr>
              <a:t>partes</a:t>
            </a:r>
            <a:r>
              <a:rPr sz="800" spc="-40" dirty="0">
                <a:latin typeface="Arial"/>
                <a:cs typeface="Arial"/>
              </a:rPr>
              <a:t> </a:t>
            </a:r>
            <a:r>
              <a:rPr sz="800" spc="-20" dirty="0">
                <a:latin typeface="Arial"/>
                <a:cs typeface="Arial"/>
              </a:rPr>
              <a:t>conductoras</a:t>
            </a:r>
            <a:r>
              <a:rPr sz="800" spc="-40" dirty="0">
                <a:latin typeface="Arial"/>
                <a:cs typeface="Arial"/>
              </a:rPr>
              <a:t> </a:t>
            </a:r>
            <a:r>
              <a:rPr sz="800" spc="-20" dirty="0">
                <a:latin typeface="Arial"/>
                <a:cs typeface="Arial"/>
              </a:rPr>
              <a:t>accesibles</a:t>
            </a:r>
            <a:r>
              <a:rPr sz="800" spc="-40" dirty="0">
                <a:latin typeface="Arial"/>
                <a:cs typeface="Arial"/>
              </a:rPr>
              <a:t> </a:t>
            </a:r>
            <a:r>
              <a:rPr sz="800" spc="-15" dirty="0">
                <a:latin typeface="Arial"/>
                <a:cs typeface="Arial"/>
              </a:rPr>
              <a:t>del</a:t>
            </a:r>
            <a:r>
              <a:rPr sz="800" spc="-35" dirty="0">
                <a:latin typeface="Arial"/>
                <a:cs typeface="Arial"/>
              </a:rPr>
              <a:t> </a:t>
            </a:r>
            <a:r>
              <a:rPr sz="800" spc="-20" dirty="0">
                <a:latin typeface="Arial"/>
                <a:cs typeface="Arial"/>
              </a:rPr>
              <a:t>equipo</a:t>
            </a:r>
            <a:r>
              <a:rPr sz="800" spc="-40" dirty="0">
                <a:latin typeface="Arial"/>
                <a:cs typeface="Arial"/>
              </a:rPr>
              <a:t> </a:t>
            </a:r>
            <a:r>
              <a:rPr sz="800" spc="-15" dirty="0">
                <a:latin typeface="Arial"/>
                <a:cs typeface="Arial"/>
              </a:rPr>
              <a:t>por</a:t>
            </a:r>
            <a:r>
              <a:rPr sz="800" spc="-35" dirty="0">
                <a:latin typeface="Arial"/>
                <a:cs typeface="Arial"/>
              </a:rPr>
              <a:t> </a:t>
            </a:r>
            <a:r>
              <a:rPr sz="800" spc="-15" dirty="0">
                <a:latin typeface="Arial"/>
                <a:cs typeface="Arial"/>
              </a:rPr>
              <a:t>una</a:t>
            </a:r>
            <a:r>
              <a:rPr sz="800" spc="-40" dirty="0">
                <a:latin typeface="Arial"/>
                <a:cs typeface="Arial"/>
              </a:rPr>
              <a:t> </a:t>
            </a:r>
            <a:r>
              <a:rPr sz="800" spc="-20" dirty="0">
                <a:latin typeface="Arial"/>
                <a:cs typeface="Arial"/>
              </a:rPr>
              <a:t>aislación</a:t>
            </a:r>
            <a:r>
              <a:rPr sz="800" spc="-40" dirty="0">
                <a:latin typeface="Arial"/>
                <a:cs typeface="Arial"/>
              </a:rPr>
              <a:t> </a:t>
            </a:r>
            <a:r>
              <a:rPr sz="800" spc="-20" dirty="0">
                <a:latin typeface="Arial"/>
                <a:cs typeface="Arial"/>
              </a:rPr>
              <a:t>básica,</a:t>
            </a:r>
            <a:r>
              <a:rPr sz="800" spc="-35" dirty="0">
                <a:latin typeface="Arial"/>
                <a:cs typeface="Arial"/>
              </a:rPr>
              <a:t> </a:t>
            </a:r>
            <a:r>
              <a:rPr sz="800" spc="-5" dirty="0">
                <a:latin typeface="Arial"/>
                <a:cs typeface="Arial"/>
              </a:rPr>
              <a:t>y</a:t>
            </a:r>
            <a:endParaRPr sz="800">
              <a:latin typeface="Arial"/>
              <a:cs typeface="Arial"/>
            </a:endParaRPr>
          </a:p>
          <a:p>
            <a:pPr marL="648335" indent="-58419">
              <a:lnSpc>
                <a:spcPct val="100000"/>
              </a:lnSpc>
              <a:spcBef>
                <a:spcPts val="259"/>
              </a:spcBef>
              <a:buChar char="-"/>
              <a:tabLst>
                <a:tab pos="648970" algn="l"/>
              </a:tabLst>
            </a:pPr>
            <a:r>
              <a:rPr sz="800" spc="-20" dirty="0">
                <a:latin typeface="Arial"/>
                <a:cs typeface="Arial"/>
              </a:rPr>
              <a:t>marcado como </a:t>
            </a:r>
            <a:r>
              <a:rPr sz="800" spc="-15" dirty="0">
                <a:latin typeface="Arial"/>
                <a:cs typeface="Arial"/>
              </a:rPr>
              <a:t>un </a:t>
            </a:r>
            <a:r>
              <a:rPr sz="800" spc="-20" dirty="0">
                <a:latin typeface="Arial"/>
                <a:cs typeface="Arial"/>
              </a:rPr>
              <a:t>material </a:t>
            </a:r>
            <a:r>
              <a:rPr sz="800" spc="-15" dirty="0">
                <a:latin typeface="Arial"/>
                <a:cs typeface="Arial"/>
              </a:rPr>
              <a:t>de </a:t>
            </a:r>
            <a:r>
              <a:rPr sz="800" spc="-20" dirty="0">
                <a:latin typeface="Arial"/>
                <a:cs typeface="Arial"/>
              </a:rPr>
              <a:t>Clase</a:t>
            </a:r>
            <a:r>
              <a:rPr sz="800" spc="-155" dirty="0">
                <a:latin typeface="Arial"/>
                <a:cs typeface="Arial"/>
              </a:rPr>
              <a:t> </a:t>
            </a:r>
            <a:r>
              <a:rPr sz="800" spc="-25" dirty="0">
                <a:latin typeface="Arial"/>
                <a:cs typeface="Arial"/>
              </a:rPr>
              <a:t>I.</a:t>
            </a:r>
            <a:endParaRPr sz="800">
              <a:latin typeface="Arial"/>
              <a:cs typeface="Arial"/>
            </a:endParaRPr>
          </a:p>
          <a:p>
            <a:pPr marL="410845">
              <a:lnSpc>
                <a:spcPct val="100000"/>
              </a:lnSpc>
              <a:spcBef>
                <a:spcPts val="254"/>
              </a:spcBef>
            </a:pPr>
            <a:r>
              <a:rPr sz="800" spc="-15" dirty="0">
                <a:latin typeface="Arial"/>
                <a:cs typeface="Arial"/>
              </a:rPr>
              <a:t>El</a:t>
            </a:r>
            <a:r>
              <a:rPr sz="800" spc="-40" dirty="0">
                <a:latin typeface="Arial"/>
                <a:cs typeface="Arial"/>
              </a:rPr>
              <a:t> </a:t>
            </a:r>
            <a:r>
              <a:rPr sz="800" spc="-20" dirty="0">
                <a:latin typeface="Arial"/>
                <a:cs typeface="Arial"/>
              </a:rPr>
              <a:t>equipo</a:t>
            </a:r>
            <a:r>
              <a:rPr sz="800" spc="-40" dirty="0">
                <a:latin typeface="Arial"/>
                <a:cs typeface="Arial"/>
              </a:rPr>
              <a:t> </a:t>
            </a:r>
            <a:r>
              <a:rPr sz="800" spc="-15" dirty="0">
                <a:latin typeface="Arial"/>
                <a:cs typeface="Arial"/>
              </a:rPr>
              <a:t>no</a:t>
            </a:r>
            <a:r>
              <a:rPr sz="800" spc="-40" dirty="0">
                <a:latin typeface="Arial"/>
                <a:cs typeface="Arial"/>
              </a:rPr>
              <a:t> </a:t>
            </a:r>
            <a:r>
              <a:rPr sz="800" spc="-20" dirty="0">
                <a:latin typeface="Arial"/>
                <a:cs typeface="Arial"/>
              </a:rPr>
              <a:t>será</a:t>
            </a:r>
            <a:r>
              <a:rPr sz="800" spc="-40" dirty="0">
                <a:latin typeface="Arial"/>
                <a:cs typeface="Arial"/>
              </a:rPr>
              <a:t> </a:t>
            </a:r>
            <a:r>
              <a:rPr sz="800" spc="-20" dirty="0">
                <a:latin typeface="Arial"/>
                <a:cs typeface="Arial"/>
              </a:rPr>
              <a:t>marcado</a:t>
            </a:r>
            <a:r>
              <a:rPr sz="800" spc="-40" dirty="0">
                <a:latin typeface="Arial"/>
                <a:cs typeface="Arial"/>
              </a:rPr>
              <a:t> </a:t>
            </a:r>
            <a:r>
              <a:rPr sz="800" spc="-15" dirty="0">
                <a:latin typeface="Arial"/>
                <a:cs typeface="Arial"/>
              </a:rPr>
              <a:t>con</a:t>
            </a:r>
            <a:r>
              <a:rPr sz="800" spc="-40" dirty="0">
                <a:latin typeface="Arial"/>
                <a:cs typeface="Arial"/>
              </a:rPr>
              <a:t> </a:t>
            </a:r>
            <a:r>
              <a:rPr sz="800" spc="-15" dirty="0">
                <a:latin typeface="Arial"/>
                <a:cs typeface="Arial"/>
              </a:rPr>
              <a:t>el</a:t>
            </a:r>
            <a:r>
              <a:rPr sz="800" spc="-40" dirty="0">
                <a:latin typeface="Arial"/>
                <a:cs typeface="Arial"/>
              </a:rPr>
              <a:t> </a:t>
            </a:r>
            <a:r>
              <a:rPr sz="800" spc="-20" dirty="0">
                <a:latin typeface="Arial"/>
                <a:cs typeface="Arial"/>
              </a:rPr>
              <a:t>símbolo</a:t>
            </a:r>
            <a:r>
              <a:rPr sz="800" spc="-40" dirty="0">
                <a:latin typeface="Arial"/>
                <a:cs typeface="Arial"/>
              </a:rPr>
              <a:t> </a:t>
            </a:r>
            <a:r>
              <a:rPr sz="800" spc="-15" dirty="0">
                <a:latin typeface="Arial"/>
                <a:cs typeface="Arial"/>
              </a:rPr>
              <a:t>que</a:t>
            </a:r>
            <a:r>
              <a:rPr sz="800" spc="-40" dirty="0">
                <a:latin typeface="Arial"/>
                <a:cs typeface="Arial"/>
              </a:rPr>
              <a:t> </a:t>
            </a:r>
            <a:r>
              <a:rPr sz="800" spc="-20" dirty="0">
                <a:latin typeface="Arial"/>
                <a:cs typeface="Arial"/>
              </a:rPr>
              <a:t>representa</a:t>
            </a:r>
            <a:r>
              <a:rPr sz="800" spc="-40" dirty="0">
                <a:latin typeface="Arial"/>
                <a:cs typeface="Arial"/>
              </a:rPr>
              <a:t> </a:t>
            </a:r>
            <a:r>
              <a:rPr sz="800" spc="-5" dirty="0">
                <a:latin typeface="Arial"/>
                <a:cs typeface="Arial"/>
              </a:rPr>
              <a:t>a</a:t>
            </a:r>
            <a:r>
              <a:rPr sz="800" spc="-40" dirty="0">
                <a:latin typeface="Arial"/>
                <a:cs typeface="Arial"/>
              </a:rPr>
              <a:t> </a:t>
            </a:r>
            <a:r>
              <a:rPr sz="800" spc="-15" dirty="0">
                <a:latin typeface="Arial"/>
                <a:cs typeface="Arial"/>
              </a:rPr>
              <a:t>los</a:t>
            </a:r>
            <a:r>
              <a:rPr sz="800" spc="-40" dirty="0">
                <a:latin typeface="Arial"/>
                <a:cs typeface="Arial"/>
              </a:rPr>
              <a:t> </a:t>
            </a:r>
            <a:r>
              <a:rPr sz="800" spc="-20" dirty="0">
                <a:latin typeface="Arial"/>
                <a:cs typeface="Arial"/>
              </a:rPr>
              <a:t>equipos</a:t>
            </a:r>
            <a:r>
              <a:rPr sz="800" spc="-35" dirty="0">
                <a:latin typeface="Arial"/>
                <a:cs typeface="Arial"/>
              </a:rPr>
              <a:t> </a:t>
            </a:r>
            <a:r>
              <a:rPr sz="800" spc="-20" dirty="0">
                <a:latin typeface="Arial"/>
                <a:cs typeface="Arial"/>
              </a:rPr>
              <a:t>Clase</a:t>
            </a:r>
            <a:r>
              <a:rPr sz="800" spc="-40" dirty="0">
                <a:latin typeface="Arial"/>
                <a:cs typeface="Arial"/>
              </a:rPr>
              <a:t> </a:t>
            </a:r>
            <a:r>
              <a:rPr sz="800" spc="-25" dirty="0">
                <a:latin typeface="Arial"/>
                <a:cs typeface="Arial"/>
              </a:rPr>
              <a:t>II.</a:t>
            </a:r>
            <a:endParaRPr sz="800">
              <a:latin typeface="Arial"/>
              <a:cs typeface="Arial"/>
            </a:endParaRPr>
          </a:p>
          <a:p>
            <a:pPr>
              <a:lnSpc>
                <a:spcPct val="100000"/>
              </a:lnSpc>
              <a:spcBef>
                <a:spcPts val="35"/>
              </a:spcBef>
            </a:pPr>
            <a:endParaRPr sz="750">
              <a:latin typeface="Times New Roman"/>
              <a:cs typeface="Times New Roman"/>
            </a:endParaRPr>
          </a:p>
          <a:p>
            <a:pPr marL="410845">
              <a:lnSpc>
                <a:spcPct val="100000"/>
              </a:lnSpc>
              <a:spcBef>
                <a:spcPts val="5"/>
              </a:spcBef>
              <a:tabLst>
                <a:tab pos="3308985" algn="l"/>
              </a:tabLst>
            </a:pPr>
            <a:r>
              <a:rPr sz="800" spc="-15" dirty="0">
                <a:latin typeface="Arial"/>
                <a:cs typeface="Arial"/>
              </a:rPr>
              <a:t>Los </a:t>
            </a:r>
            <a:r>
              <a:rPr sz="800" spc="-20" dirty="0">
                <a:latin typeface="Arial"/>
                <a:cs typeface="Arial"/>
              </a:rPr>
              <a:t>equipos Clase </a:t>
            </a:r>
            <a:r>
              <a:rPr sz="800" spc="-15" dirty="0">
                <a:latin typeface="Arial"/>
                <a:cs typeface="Arial"/>
              </a:rPr>
              <a:t>II </a:t>
            </a:r>
            <a:r>
              <a:rPr sz="800" spc="-20" dirty="0">
                <a:latin typeface="Arial"/>
                <a:cs typeface="Arial"/>
              </a:rPr>
              <a:t>deberán estar marcados </a:t>
            </a:r>
            <a:r>
              <a:rPr sz="800" spc="-15" dirty="0">
                <a:latin typeface="Arial"/>
                <a:cs typeface="Arial"/>
              </a:rPr>
              <a:t>con</a:t>
            </a:r>
            <a:r>
              <a:rPr sz="800" spc="-120" dirty="0">
                <a:latin typeface="Arial"/>
                <a:cs typeface="Arial"/>
              </a:rPr>
              <a:t> </a:t>
            </a:r>
            <a:r>
              <a:rPr sz="800" spc="-15" dirty="0">
                <a:latin typeface="Arial"/>
                <a:cs typeface="Arial"/>
              </a:rPr>
              <a:t>el</a:t>
            </a:r>
            <a:r>
              <a:rPr sz="800" spc="-30" dirty="0">
                <a:latin typeface="Arial"/>
                <a:cs typeface="Arial"/>
              </a:rPr>
              <a:t> </a:t>
            </a:r>
            <a:r>
              <a:rPr sz="800" spc="-20" dirty="0">
                <a:latin typeface="Arial"/>
                <a:cs typeface="Arial"/>
              </a:rPr>
              <a:t>símbolo	</a:t>
            </a:r>
            <a:r>
              <a:rPr sz="800" spc="-15" dirty="0">
                <a:latin typeface="Arial"/>
                <a:cs typeface="Arial"/>
              </a:rPr>
              <a:t>que</a:t>
            </a:r>
            <a:r>
              <a:rPr sz="800" spc="-40" dirty="0">
                <a:latin typeface="Arial"/>
                <a:cs typeface="Arial"/>
              </a:rPr>
              <a:t> </a:t>
            </a:r>
            <a:r>
              <a:rPr sz="800" spc="-20" dirty="0">
                <a:latin typeface="Arial"/>
                <a:cs typeface="Arial"/>
              </a:rPr>
              <a:t>corresponde</a:t>
            </a:r>
            <a:r>
              <a:rPr sz="800" spc="-40" dirty="0">
                <a:latin typeface="Arial"/>
                <a:cs typeface="Arial"/>
              </a:rPr>
              <a:t> </a:t>
            </a:r>
            <a:r>
              <a:rPr sz="800" spc="-15" dirty="0">
                <a:latin typeface="Arial"/>
                <a:cs typeface="Arial"/>
              </a:rPr>
              <a:t>al</a:t>
            </a:r>
            <a:r>
              <a:rPr sz="800" spc="-40" dirty="0">
                <a:latin typeface="Arial"/>
                <a:cs typeface="Arial"/>
              </a:rPr>
              <a:t> </a:t>
            </a:r>
            <a:r>
              <a:rPr sz="800" spc="-20" dirty="0">
                <a:latin typeface="Arial"/>
                <a:cs typeface="Arial"/>
              </a:rPr>
              <a:t>símbolo</a:t>
            </a:r>
            <a:r>
              <a:rPr sz="800" spc="-40" dirty="0">
                <a:latin typeface="Arial"/>
                <a:cs typeface="Arial"/>
              </a:rPr>
              <a:t> </a:t>
            </a:r>
            <a:r>
              <a:rPr sz="800" spc="-20" dirty="0">
                <a:latin typeface="Arial"/>
                <a:cs typeface="Arial"/>
              </a:rPr>
              <a:t>gráfico</a:t>
            </a:r>
            <a:r>
              <a:rPr sz="800" spc="-40" dirty="0">
                <a:latin typeface="Arial"/>
                <a:cs typeface="Arial"/>
              </a:rPr>
              <a:t> </a:t>
            </a:r>
            <a:r>
              <a:rPr sz="800" spc="-15" dirty="0">
                <a:latin typeface="Arial"/>
                <a:cs typeface="Arial"/>
              </a:rPr>
              <a:t>Nº</a:t>
            </a:r>
            <a:r>
              <a:rPr sz="800" spc="-40" dirty="0">
                <a:latin typeface="Arial"/>
                <a:cs typeface="Arial"/>
              </a:rPr>
              <a:t> </a:t>
            </a:r>
            <a:r>
              <a:rPr sz="800" spc="-20" dirty="0">
                <a:latin typeface="Arial"/>
                <a:cs typeface="Arial"/>
              </a:rPr>
              <a:t>5172</a:t>
            </a:r>
            <a:r>
              <a:rPr sz="800" spc="-40" dirty="0">
                <a:latin typeface="Arial"/>
                <a:cs typeface="Arial"/>
              </a:rPr>
              <a:t> </a:t>
            </a:r>
            <a:r>
              <a:rPr sz="800" spc="-15" dirty="0">
                <a:latin typeface="Arial"/>
                <a:cs typeface="Arial"/>
              </a:rPr>
              <a:t>de</a:t>
            </a:r>
            <a:r>
              <a:rPr sz="800" spc="-40" dirty="0">
                <a:latin typeface="Arial"/>
                <a:cs typeface="Arial"/>
              </a:rPr>
              <a:t> </a:t>
            </a:r>
            <a:r>
              <a:rPr sz="800" spc="-15" dirty="0">
                <a:latin typeface="Arial"/>
                <a:cs typeface="Arial"/>
              </a:rPr>
              <a:t>IEC</a:t>
            </a:r>
            <a:r>
              <a:rPr sz="800" spc="-40" dirty="0">
                <a:latin typeface="Arial"/>
                <a:cs typeface="Arial"/>
              </a:rPr>
              <a:t> </a:t>
            </a:r>
            <a:r>
              <a:rPr sz="800" spc="-25" dirty="0">
                <a:latin typeface="Arial"/>
                <a:cs typeface="Arial"/>
              </a:rPr>
              <a:t>60417.</a:t>
            </a:r>
            <a:endParaRPr sz="800">
              <a:latin typeface="Arial"/>
              <a:cs typeface="Arial"/>
            </a:endParaRPr>
          </a:p>
          <a:p>
            <a:pPr marL="50800" algn="just">
              <a:lnSpc>
                <a:spcPct val="100000"/>
              </a:lnSpc>
              <a:spcBef>
                <a:spcPts val="550"/>
              </a:spcBef>
            </a:pPr>
            <a:r>
              <a:rPr sz="1000" spc="-15" dirty="0">
                <a:latin typeface="Arial"/>
                <a:cs typeface="Arial"/>
              </a:rPr>
              <a:t>Para</a:t>
            </a:r>
            <a:r>
              <a:rPr sz="1000" spc="-40" dirty="0">
                <a:latin typeface="Arial"/>
                <a:cs typeface="Arial"/>
              </a:rPr>
              <a:t> </a:t>
            </a:r>
            <a:r>
              <a:rPr sz="1000" spc="-15" dirty="0">
                <a:latin typeface="Arial"/>
                <a:cs typeface="Arial"/>
              </a:rPr>
              <a:t>esta</a:t>
            </a:r>
            <a:r>
              <a:rPr sz="1000" spc="-40" dirty="0">
                <a:latin typeface="Arial"/>
                <a:cs typeface="Arial"/>
              </a:rPr>
              <a:t> </a:t>
            </a:r>
            <a:r>
              <a:rPr sz="1000" spc="-20" dirty="0">
                <a:latin typeface="Arial"/>
                <a:cs typeface="Arial"/>
              </a:rPr>
              <a:t>Reglamentación,</a:t>
            </a:r>
            <a:r>
              <a:rPr sz="1000" spc="-40"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siguientes</a:t>
            </a:r>
            <a:r>
              <a:rPr sz="1000" spc="-25" dirty="0">
                <a:latin typeface="Arial"/>
                <a:cs typeface="Arial"/>
              </a:rPr>
              <a:t> </a:t>
            </a:r>
            <a:r>
              <a:rPr sz="1000" spc="-20" dirty="0">
                <a:latin typeface="Arial"/>
                <a:cs typeface="Arial"/>
              </a:rPr>
              <a:t>instalaciones</a:t>
            </a:r>
            <a:r>
              <a:rPr sz="1000" spc="-40" dirty="0">
                <a:latin typeface="Arial"/>
                <a:cs typeface="Arial"/>
              </a:rPr>
              <a:t> </a:t>
            </a:r>
            <a:r>
              <a:rPr sz="1000" spc="-10" dirty="0">
                <a:latin typeface="Arial"/>
                <a:cs typeface="Arial"/>
              </a:rPr>
              <a:t>se</a:t>
            </a:r>
            <a:r>
              <a:rPr sz="1000" spc="-35" dirty="0">
                <a:latin typeface="Arial"/>
                <a:cs typeface="Arial"/>
              </a:rPr>
              <a:t> </a:t>
            </a:r>
            <a:r>
              <a:rPr sz="1000" spc="-20" dirty="0">
                <a:latin typeface="Arial"/>
                <a:cs typeface="Arial"/>
              </a:rPr>
              <a:t>consideran</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Clase</a:t>
            </a:r>
            <a:r>
              <a:rPr sz="1000" spc="-40" dirty="0">
                <a:latin typeface="Arial"/>
                <a:cs typeface="Arial"/>
              </a:rPr>
              <a:t> </a:t>
            </a:r>
            <a:r>
              <a:rPr sz="1000" spc="-20" dirty="0">
                <a:latin typeface="Arial"/>
                <a:cs typeface="Arial"/>
              </a:rPr>
              <a:t>II:</a:t>
            </a:r>
            <a:endParaRPr sz="1000">
              <a:latin typeface="Arial"/>
              <a:cs typeface="Arial"/>
            </a:endParaRPr>
          </a:p>
          <a:p>
            <a:pPr marL="50800" marR="43180" indent="360045" algn="just">
              <a:lnSpc>
                <a:spcPts val="1150"/>
              </a:lnSpc>
              <a:spcBef>
                <a:spcPts val="630"/>
              </a:spcBef>
              <a:buAutoNum type="alphaLcParenR"/>
              <a:tabLst>
                <a:tab pos="553720" algn="l"/>
              </a:tabLst>
            </a:pPr>
            <a:r>
              <a:rPr sz="1000" spc="-20" dirty="0">
                <a:latin typeface="Arial"/>
                <a:cs typeface="Arial"/>
              </a:rPr>
              <a:t>cables </a:t>
            </a:r>
            <a:r>
              <a:rPr sz="1000" spc="-15" dirty="0">
                <a:latin typeface="Arial"/>
                <a:cs typeface="Arial"/>
              </a:rPr>
              <a:t>que </a:t>
            </a:r>
            <a:r>
              <a:rPr sz="1000" spc="-20" dirty="0">
                <a:latin typeface="Arial"/>
                <a:cs typeface="Arial"/>
              </a:rPr>
              <a:t>además </a:t>
            </a:r>
            <a:r>
              <a:rPr sz="1000" spc="-10" dirty="0">
                <a:latin typeface="Arial"/>
                <a:cs typeface="Arial"/>
              </a:rPr>
              <a:t>de su </a:t>
            </a:r>
            <a:r>
              <a:rPr sz="1000" spc="-20" dirty="0">
                <a:latin typeface="Arial"/>
                <a:cs typeface="Arial"/>
              </a:rPr>
              <a:t>aislación básica tengan </a:t>
            </a:r>
            <a:r>
              <a:rPr sz="1000" spc="-15" dirty="0">
                <a:latin typeface="Arial"/>
                <a:cs typeface="Arial"/>
              </a:rPr>
              <a:t>una </a:t>
            </a:r>
            <a:r>
              <a:rPr sz="1000" spc="-20" dirty="0">
                <a:latin typeface="Arial"/>
                <a:cs typeface="Arial"/>
              </a:rPr>
              <a:t>cubierta </a:t>
            </a:r>
            <a:r>
              <a:rPr sz="1000" dirty="0">
                <a:latin typeface="Arial"/>
                <a:cs typeface="Arial"/>
              </a:rPr>
              <a:t>o </a:t>
            </a:r>
            <a:r>
              <a:rPr sz="1000" spc="-20" dirty="0">
                <a:latin typeface="Arial"/>
                <a:cs typeface="Arial"/>
              </a:rPr>
              <a:t>envoltura aislante </a:t>
            </a:r>
            <a:r>
              <a:rPr sz="1000" dirty="0">
                <a:latin typeface="Arial"/>
                <a:cs typeface="Arial"/>
              </a:rPr>
              <a:t>y </a:t>
            </a:r>
            <a:r>
              <a:rPr sz="1000" spc="-10" dirty="0">
                <a:latin typeface="Arial"/>
                <a:cs typeface="Arial"/>
              </a:rPr>
              <a:t>en </a:t>
            </a:r>
            <a:r>
              <a:rPr sz="1000" spc="-15" dirty="0">
                <a:latin typeface="Arial"/>
                <a:cs typeface="Arial"/>
              </a:rPr>
              <a:t>los que </a:t>
            </a:r>
            <a:r>
              <a:rPr sz="1000" spc="-10" dirty="0">
                <a:latin typeface="Arial"/>
                <a:cs typeface="Arial"/>
              </a:rPr>
              <a:t>su </a:t>
            </a:r>
            <a:r>
              <a:rPr sz="1000" spc="-20" dirty="0">
                <a:latin typeface="Arial"/>
                <a:cs typeface="Arial"/>
              </a:rPr>
              <a:t>ten-  </a:t>
            </a:r>
            <a:r>
              <a:rPr sz="1000" spc="-15" dirty="0">
                <a:latin typeface="Arial"/>
                <a:cs typeface="Arial"/>
              </a:rPr>
              <a:t>sión</a:t>
            </a:r>
            <a:r>
              <a:rPr sz="1000" spc="-55" dirty="0">
                <a:latin typeface="Arial"/>
                <a:cs typeface="Arial"/>
              </a:rPr>
              <a:t> </a:t>
            </a:r>
            <a:r>
              <a:rPr sz="1000" spc="-20" dirty="0">
                <a:latin typeface="Arial"/>
                <a:cs typeface="Arial"/>
              </a:rPr>
              <a:t>nominal</a:t>
            </a:r>
            <a:r>
              <a:rPr sz="1000" spc="-55" dirty="0">
                <a:latin typeface="Arial"/>
                <a:cs typeface="Arial"/>
              </a:rPr>
              <a:t> </a:t>
            </a:r>
            <a:r>
              <a:rPr sz="1000" spc="-15" dirty="0">
                <a:latin typeface="Arial"/>
                <a:cs typeface="Arial"/>
              </a:rPr>
              <a:t>sea</a:t>
            </a:r>
            <a:r>
              <a:rPr sz="1000" spc="-55" dirty="0">
                <a:latin typeface="Arial"/>
                <a:cs typeface="Arial"/>
              </a:rPr>
              <a:t> </a:t>
            </a:r>
            <a:r>
              <a:rPr sz="1000" spc="-15" dirty="0">
                <a:latin typeface="Arial"/>
                <a:cs typeface="Arial"/>
              </a:rPr>
              <a:t>por</a:t>
            </a:r>
            <a:r>
              <a:rPr sz="1000" spc="-50" dirty="0">
                <a:latin typeface="Arial"/>
                <a:cs typeface="Arial"/>
              </a:rPr>
              <a:t> </a:t>
            </a:r>
            <a:r>
              <a:rPr sz="1000" spc="-10" dirty="0">
                <a:latin typeface="Arial"/>
                <a:cs typeface="Arial"/>
              </a:rPr>
              <a:t>lo</a:t>
            </a:r>
            <a:r>
              <a:rPr sz="1000" spc="-55" dirty="0">
                <a:latin typeface="Arial"/>
                <a:cs typeface="Arial"/>
              </a:rPr>
              <a:t> </a:t>
            </a:r>
            <a:r>
              <a:rPr sz="1000" spc="-15" dirty="0">
                <a:latin typeface="Arial"/>
                <a:cs typeface="Arial"/>
              </a:rPr>
              <a:t>menos</a:t>
            </a:r>
            <a:r>
              <a:rPr sz="1000" spc="-55" dirty="0">
                <a:latin typeface="Arial"/>
                <a:cs typeface="Arial"/>
              </a:rPr>
              <a:t> </a:t>
            </a:r>
            <a:r>
              <a:rPr sz="1000" spc="-10" dirty="0">
                <a:latin typeface="Arial"/>
                <a:cs typeface="Arial"/>
              </a:rPr>
              <a:t>de</a:t>
            </a:r>
            <a:r>
              <a:rPr sz="1000" spc="-50" dirty="0">
                <a:latin typeface="Arial"/>
                <a:cs typeface="Arial"/>
              </a:rPr>
              <a:t> </a:t>
            </a:r>
            <a:r>
              <a:rPr sz="1000" spc="-10" dirty="0">
                <a:latin typeface="Arial"/>
                <a:cs typeface="Arial"/>
              </a:rPr>
              <a:t>un</a:t>
            </a:r>
            <a:r>
              <a:rPr sz="1000" spc="-55" dirty="0">
                <a:latin typeface="Arial"/>
                <a:cs typeface="Arial"/>
              </a:rPr>
              <a:t> </a:t>
            </a:r>
            <a:r>
              <a:rPr sz="1000" spc="-20" dirty="0">
                <a:latin typeface="Arial"/>
                <a:cs typeface="Arial"/>
              </a:rPr>
              <a:t>valor</a:t>
            </a:r>
            <a:r>
              <a:rPr sz="1000" spc="-55" dirty="0">
                <a:latin typeface="Arial"/>
                <a:cs typeface="Arial"/>
              </a:rPr>
              <a:t> </a:t>
            </a:r>
            <a:r>
              <a:rPr sz="1000" spc="-15" dirty="0">
                <a:latin typeface="Arial"/>
                <a:cs typeface="Arial"/>
              </a:rPr>
              <a:t>doble</a:t>
            </a:r>
            <a:r>
              <a:rPr sz="1000" spc="-50" dirty="0">
                <a:latin typeface="Arial"/>
                <a:cs typeface="Arial"/>
              </a:rPr>
              <a:t> </a:t>
            </a:r>
            <a:r>
              <a:rPr sz="1000" spc="-15" dirty="0">
                <a:latin typeface="Arial"/>
                <a:cs typeface="Arial"/>
              </a:rPr>
              <a:t>que</a:t>
            </a:r>
            <a:r>
              <a:rPr sz="1000" spc="-55" dirty="0">
                <a:latin typeface="Arial"/>
                <a:cs typeface="Arial"/>
              </a:rPr>
              <a:t> </a:t>
            </a:r>
            <a:r>
              <a:rPr sz="1000" spc="-10" dirty="0">
                <a:latin typeface="Arial"/>
                <a:cs typeface="Arial"/>
              </a:rPr>
              <a:t>la</a:t>
            </a:r>
            <a:r>
              <a:rPr sz="1000" spc="-55" dirty="0">
                <a:latin typeface="Arial"/>
                <a:cs typeface="Arial"/>
              </a:rPr>
              <a:t> </a:t>
            </a:r>
            <a:r>
              <a:rPr sz="1000" spc="-20" dirty="0">
                <a:latin typeface="Arial"/>
                <a:cs typeface="Arial"/>
              </a:rPr>
              <a:t>tensión</a:t>
            </a:r>
            <a:r>
              <a:rPr sz="1000" spc="-50" dirty="0">
                <a:latin typeface="Arial"/>
                <a:cs typeface="Arial"/>
              </a:rPr>
              <a:t> </a:t>
            </a:r>
            <a:r>
              <a:rPr sz="1000" spc="-20" dirty="0">
                <a:latin typeface="Arial"/>
                <a:cs typeface="Arial"/>
              </a:rPr>
              <a:t>respecto</a:t>
            </a:r>
            <a:r>
              <a:rPr sz="1000" spc="-55" dirty="0">
                <a:latin typeface="Arial"/>
                <a:cs typeface="Arial"/>
              </a:rPr>
              <a:t> </a:t>
            </a:r>
            <a:r>
              <a:rPr sz="1000" dirty="0">
                <a:latin typeface="Arial"/>
                <a:cs typeface="Arial"/>
              </a:rPr>
              <a:t>a</a:t>
            </a:r>
            <a:r>
              <a:rPr sz="1000" spc="-55" dirty="0">
                <a:latin typeface="Arial"/>
                <a:cs typeface="Arial"/>
              </a:rPr>
              <a:t> </a:t>
            </a:r>
            <a:r>
              <a:rPr sz="1000" spc="-20" dirty="0">
                <a:latin typeface="Arial"/>
                <a:cs typeface="Arial"/>
              </a:rPr>
              <a:t>tierra</a:t>
            </a:r>
            <a:r>
              <a:rPr sz="1000" spc="-45" dirty="0">
                <a:latin typeface="Arial"/>
                <a:cs typeface="Arial"/>
              </a:rPr>
              <a:t> </a:t>
            </a:r>
            <a:r>
              <a:rPr sz="1000" spc="-10" dirty="0">
                <a:latin typeface="Arial"/>
                <a:cs typeface="Arial"/>
              </a:rPr>
              <a:t>de</a:t>
            </a:r>
            <a:r>
              <a:rPr sz="1000" spc="-45" dirty="0">
                <a:latin typeface="Arial"/>
                <a:cs typeface="Arial"/>
              </a:rPr>
              <a:t> </a:t>
            </a:r>
            <a:r>
              <a:rPr sz="1000" spc="-10" dirty="0">
                <a:latin typeface="Arial"/>
                <a:cs typeface="Arial"/>
              </a:rPr>
              <a:t>la</a:t>
            </a:r>
            <a:r>
              <a:rPr sz="1000" spc="-45" dirty="0">
                <a:latin typeface="Arial"/>
                <a:cs typeface="Arial"/>
              </a:rPr>
              <a:t> </a:t>
            </a:r>
            <a:r>
              <a:rPr sz="1000" spc="-20" dirty="0">
                <a:latin typeface="Arial"/>
                <a:cs typeface="Arial"/>
              </a:rPr>
              <a:t>instalación</a:t>
            </a:r>
            <a:r>
              <a:rPr sz="1000" spc="-40" dirty="0">
                <a:latin typeface="Arial"/>
                <a:cs typeface="Arial"/>
              </a:rPr>
              <a:t> </a:t>
            </a:r>
            <a:r>
              <a:rPr sz="1000" spc="-20" dirty="0">
                <a:latin typeface="Arial"/>
                <a:cs typeface="Arial"/>
              </a:rPr>
              <a:t>utilizadora</a:t>
            </a:r>
            <a:r>
              <a:rPr sz="1000" spc="-45" dirty="0">
                <a:latin typeface="Arial"/>
                <a:cs typeface="Arial"/>
              </a:rPr>
              <a:t> </a:t>
            </a:r>
            <a:r>
              <a:rPr sz="1000" spc="-20" dirty="0">
                <a:latin typeface="Arial"/>
                <a:cs typeface="Arial"/>
              </a:rPr>
              <a:t>(tales  </a:t>
            </a:r>
            <a:r>
              <a:rPr sz="1000" spc="-15" dirty="0">
                <a:latin typeface="Arial"/>
                <a:cs typeface="Arial"/>
              </a:rPr>
              <a:t>como</a:t>
            </a:r>
            <a:r>
              <a:rPr sz="1000" spc="-40" dirty="0">
                <a:latin typeface="Arial"/>
                <a:cs typeface="Arial"/>
              </a:rPr>
              <a:t> </a:t>
            </a:r>
            <a:r>
              <a:rPr sz="1000" spc="-15" dirty="0">
                <a:latin typeface="Arial"/>
                <a:cs typeface="Arial"/>
              </a:rPr>
              <a:t>los</a:t>
            </a:r>
            <a:r>
              <a:rPr sz="1000" spc="-35" dirty="0">
                <a:latin typeface="Arial"/>
                <a:cs typeface="Arial"/>
              </a:rPr>
              <a:t> </a:t>
            </a:r>
            <a:r>
              <a:rPr sz="1000" spc="-20" dirty="0">
                <a:latin typeface="Arial"/>
                <a:cs typeface="Arial"/>
              </a:rPr>
              <a:t>cables</a:t>
            </a:r>
            <a:r>
              <a:rPr sz="1000" spc="-35" dirty="0">
                <a:latin typeface="Arial"/>
                <a:cs typeface="Arial"/>
              </a:rPr>
              <a:t> </a:t>
            </a:r>
            <a:r>
              <a:rPr sz="1000" spc="-10" dirty="0">
                <a:latin typeface="Arial"/>
                <a:cs typeface="Arial"/>
              </a:rPr>
              <a:t>de</a:t>
            </a:r>
            <a:r>
              <a:rPr sz="1000" spc="-35" dirty="0">
                <a:latin typeface="Arial"/>
                <a:cs typeface="Arial"/>
              </a:rPr>
              <a:t> </a:t>
            </a:r>
            <a:r>
              <a:rPr sz="1000" dirty="0">
                <a:latin typeface="Arial"/>
                <a:cs typeface="Arial"/>
              </a:rPr>
              <a:t>1</a:t>
            </a:r>
            <a:r>
              <a:rPr sz="1000" spc="-40" dirty="0">
                <a:latin typeface="Arial"/>
                <a:cs typeface="Arial"/>
              </a:rPr>
              <a:t> </a:t>
            </a:r>
            <a:r>
              <a:rPr sz="1000" spc="-10" dirty="0">
                <a:latin typeface="Arial"/>
                <a:cs typeface="Arial"/>
              </a:rPr>
              <a:t>kV</a:t>
            </a:r>
            <a:r>
              <a:rPr sz="1000" spc="-35" dirty="0">
                <a:latin typeface="Arial"/>
                <a:cs typeface="Arial"/>
              </a:rPr>
              <a:t> </a:t>
            </a:r>
            <a:r>
              <a:rPr sz="1000" dirty="0">
                <a:latin typeface="Arial"/>
                <a:cs typeface="Arial"/>
              </a:rPr>
              <a:t>y</a:t>
            </a:r>
            <a:r>
              <a:rPr sz="1000" spc="-35" dirty="0">
                <a:latin typeface="Arial"/>
                <a:cs typeface="Arial"/>
              </a:rPr>
              <a:t> </a:t>
            </a:r>
            <a:r>
              <a:rPr sz="1000" spc="-10" dirty="0">
                <a:latin typeface="Arial"/>
                <a:cs typeface="Arial"/>
              </a:rPr>
              <a:t>de</a:t>
            </a:r>
            <a:r>
              <a:rPr sz="1000" spc="-35" dirty="0">
                <a:latin typeface="Arial"/>
                <a:cs typeface="Arial"/>
              </a:rPr>
              <a:t> </a:t>
            </a:r>
            <a:r>
              <a:rPr sz="1000" spc="-15" dirty="0">
                <a:latin typeface="Arial"/>
                <a:cs typeface="Arial"/>
              </a:rPr>
              <a:t>1,1</a:t>
            </a:r>
            <a:r>
              <a:rPr sz="1000" spc="-40" dirty="0">
                <a:latin typeface="Arial"/>
                <a:cs typeface="Arial"/>
              </a:rPr>
              <a:t> </a:t>
            </a:r>
            <a:r>
              <a:rPr sz="1000" spc="-10" dirty="0">
                <a:latin typeface="Arial"/>
                <a:cs typeface="Arial"/>
              </a:rPr>
              <a:t>kV</a:t>
            </a:r>
            <a:r>
              <a:rPr sz="1000" spc="-35" dirty="0">
                <a:latin typeface="Arial"/>
                <a:cs typeface="Arial"/>
              </a:rPr>
              <a:t> </a:t>
            </a:r>
            <a:r>
              <a:rPr sz="1000" spc="-15" dirty="0">
                <a:latin typeface="Arial"/>
                <a:cs typeface="Arial"/>
              </a:rPr>
              <a:t>que</a:t>
            </a:r>
            <a:r>
              <a:rPr sz="1000" spc="-35" dirty="0">
                <a:latin typeface="Arial"/>
                <a:cs typeface="Arial"/>
              </a:rPr>
              <a:t> </a:t>
            </a:r>
            <a:r>
              <a:rPr sz="1000" spc="-20" dirty="0">
                <a:latin typeface="Arial"/>
                <a:cs typeface="Arial"/>
              </a:rPr>
              <a:t>cumplen </a:t>
            </a:r>
            <a:r>
              <a:rPr sz="1000" spc="-15" dirty="0">
                <a:latin typeface="Arial"/>
                <a:cs typeface="Arial"/>
              </a:rPr>
              <a:t>con</a:t>
            </a:r>
            <a:r>
              <a:rPr sz="1000" spc="-35" dirty="0">
                <a:latin typeface="Arial"/>
                <a:cs typeface="Arial"/>
              </a:rPr>
              <a:t> </a:t>
            </a:r>
            <a:r>
              <a:rPr sz="1000" spc="-15" dirty="0">
                <a:latin typeface="Arial"/>
                <a:cs typeface="Arial"/>
              </a:rPr>
              <a:t>las</a:t>
            </a:r>
            <a:r>
              <a:rPr sz="1000" spc="-40" dirty="0">
                <a:latin typeface="Arial"/>
                <a:cs typeface="Arial"/>
              </a:rPr>
              <a:t> </a:t>
            </a:r>
            <a:r>
              <a:rPr sz="1000" spc="-20" dirty="0">
                <a:latin typeface="Arial"/>
                <a:cs typeface="Arial"/>
              </a:rPr>
              <a:t>normas</a:t>
            </a:r>
            <a:r>
              <a:rPr sz="1000" spc="-35" dirty="0">
                <a:latin typeface="Arial"/>
                <a:cs typeface="Arial"/>
              </a:rPr>
              <a:t> </a:t>
            </a:r>
            <a:r>
              <a:rPr sz="1000" spc="-15" dirty="0">
                <a:latin typeface="Arial"/>
                <a:cs typeface="Arial"/>
              </a:rPr>
              <a:t>IRAM</a:t>
            </a:r>
            <a:r>
              <a:rPr sz="1000" spc="-35" dirty="0">
                <a:latin typeface="Arial"/>
                <a:cs typeface="Arial"/>
              </a:rPr>
              <a:t> </a:t>
            </a:r>
            <a:r>
              <a:rPr sz="1000" spc="-15" dirty="0">
                <a:latin typeface="Arial"/>
                <a:cs typeface="Arial"/>
              </a:rPr>
              <a:t>2178,</a:t>
            </a:r>
            <a:r>
              <a:rPr sz="1000" spc="-35" dirty="0">
                <a:latin typeface="Arial"/>
                <a:cs typeface="Arial"/>
              </a:rPr>
              <a:t> </a:t>
            </a:r>
            <a:r>
              <a:rPr sz="1000" spc="-15" dirty="0">
                <a:latin typeface="Arial"/>
                <a:cs typeface="Arial"/>
              </a:rPr>
              <a:t>2268</a:t>
            </a:r>
            <a:r>
              <a:rPr sz="1000" spc="-35" dirty="0">
                <a:latin typeface="Arial"/>
                <a:cs typeface="Arial"/>
              </a:rPr>
              <a:t> </a:t>
            </a:r>
            <a:r>
              <a:rPr sz="1000" dirty="0">
                <a:latin typeface="Arial"/>
                <a:cs typeface="Arial"/>
              </a:rPr>
              <a:t>ó</a:t>
            </a:r>
            <a:r>
              <a:rPr sz="1000" spc="-30" dirty="0">
                <a:latin typeface="Arial"/>
                <a:cs typeface="Arial"/>
              </a:rPr>
              <a:t> </a:t>
            </a:r>
            <a:r>
              <a:rPr sz="1000" spc="-15" dirty="0">
                <a:latin typeface="Arial"/>
                <a:cs typeface="Arial"/>
              </a:rPr>
              <a:t>62266</a:t>
            </a:r>
            <a:r>
              <a:rPr sz="1000" spc="-30" dirty="0">
                <a:latin typeface="Arial"/>
                <a:cs typeface="Arial"/>
              </a:rPr>
              <a:t> </a:t>
            </a:r>
            <a:r>
              <a:rPr sz="1000" spc="-10" dirty="0">
                <a:latin typeface="Arial"/>
                <a:cs typeface="Arial"/>
              </a:rPr>
              <a:t>en</a:t>
            </a:r>
            <a:r>
              <a:rPr sz="1000" spc="-30" dirty="0">
                <a:latin typeface="Arial"/>
                <a:cs typeface="Arial"/>
              </a:rPr>
              <a:t> </a:t>
            </a:r>
            <a:r>
              <a:rPr sz="1000" spc="-20" dirty="0">
                <a:latin typeface="Arial"/>
                <a:cs typeface="Arial"/>
              </a:rPr>
              <a:t>instalaciones</a:t>
            </a:r>
            <a:r>
              <a:rPr sz="1000" spc="-30" dirty="0">
                <a:latin typeface="Arial"/>
                <a:cs typeface="Arial"/>
              </a:rPr>
              <a:t> </a:t>
            </a:r>
            <a:r>
              <a:rPr sz="1000" spc="-20" dirty="0">
                <a:latin typeface="Arial"/>
                <a:cs typeface="Arial"/>
              </a:rPr>
              <a:t>de  400/230</a:t>
            </a:r>
            <a:r>
              <a:rPr sz="1000" spc="-45" dirty="0">
                <a:latin typeface="Arial"/>
                <a:cs typeface="Arial"/>
              </a:rPr>
              <a:t> </a:t>
            </a:r>
            <a:r>
              <a:rPr sz="1000" spc="-20" dirty="0">
                <a:latin typeface="Arial"/>
                <a:cs typeface="Arial"/>
              </a:rPr>
              <a:t>V).</a:t>
            </a:r>
            <a:endParaRPr sz="1000">
              <a:latin typeface="Arial"/>
              <a:cs typeface="Arial"/>
            </a:endParaRPr>
          </a:p>
          <a:p>
            <a:pPr marL="50800" algn="just">
              <a:lnSpc>
                <a:spcPct val="100000"/>
              </a:lnSpc>
              <a:spcBef>
                <a:spcPts val="530"/>
              </a:spcBef>
            </a:pPr>
            <a:r>
              <a:rPr sz="1000" spc="-10" dirty="0">
                <a:latin typeface="Arial"/>
                <a:cs typeface="Arial"/>
              </a:rPr>
              <a:t>El</a:t>
            </a:r>
            <a:r>
              <a:rPr sz="1000" spc="-40" dirty="0">
                <a:latin typeface="Arial"/>
                <a:cs typeface="Arial"/>
              </a:rPr>
              <a:t> </a:t>
            </a:r>
            <a:r>
              <a:rPr sz="1000" spc="-15" dirty="0">
                <a:latin typeface="Arial"/>
                <a:cs typeface="Arial"/>
              </a:rPr>
              <a:t>cable</a:t>
            </a:r>
            <a:r>
              <a:rPr sz="1000" spc="-40" dirty="0">
                <a:latin typeface="Arial"/>
                <a:cs typeface="Arial"/>
              </a:rPr>
              <a:t> </a:t>
            </a:r>
            <a:r>
              <a:rPr sz="1000" spc="-10" dirty="0">
                <a:latin typeface="Arial"/>
                <a:cs typeface="Arial"/>
              </a:rPr>
              <a:t>no</a:t>
            </a:r>
            <a:r>
              <a:rPr sz="1000" spc="-40" dirty="0">
                <a:latin typeface="Arial"/>
                <a:cs typeface="Arial"/>
              </a:rPr>
              <a:t> </a:t>
            </a:r>
            <a:r>
              <a:rPr sz="1000" spc="-20" dirty="0">
                <a:latin typeface="Arial"/>
                <a:cs typeface="Arial"/>
              </a:rPr>
              <a:t>deberá</a:t>
            </a:r>
            <a:r>
              <a:rPr sz="1000" spc="-40" dirty="0">
                <a:latin typeface="Arial"/>
                <a:cs typeface="Arial"/>
              </a:rPr>
              <a:t> </a:t>
            </a:r>
            <a:r>
              <a:rPr sz="1000" spc="-15" dirty="0">
                <a:latin typeface="Arial"/>
                <a:cs typeface="Arial"/>
              </a:rPr>
              <a:t>tener</a:t>
            </a:r>
            <a:r>
              <a:rPr sz="1000" spc="-40" dirty="0">
                <a:latin typeface="Arial"/>
                <a:cs typeface="Arial"/>
              </a:rPr>
              <a:t> </a:t>
            </a:r>
            <a:r>
              <a:rPr sz="1000" spc="-20" dirty="0">
                <a:latin typeface="Arial"/>
                <a:cs typeface="Arial"/>
              </a:rPr>
              <a:t>ninguna</a:t>
            </a:r>
            <a:r>
              <a:rPr sz="1000" spc="-40" dirty="0">
                <a:latin typeface="Arial"/>
                <a:cs typeface="Arial"/>
              </a:rPr>
              <a:t> </a:t>
            </a:r>
            <a:r>
              <a:rPr sz="1000" spc="-20" dirty="0">
                <a:latin typeface="Arial"/>
                <a:cs typeface="Arial"/>
              </a:rPr>
              <a:t>cubierta,</a:t>
            </a:r>
            <a:r>
              <a:rPr sz="1000" spc="-35" dirty="0">
                <a:latin typeface="Arial"/>
                <a:cs typeface="Arial"/>
              </a:rPr>
              <a:t> </a:t>
            </a:r>
            <a:r>
              <a:rPr sz="1000" spc="-20" dirty="0">
                <a:latin typeface="Arial"/>
                <a:cs typeface="Arial"/>
              </a:rPr>
              <a:t>armadura</a:t>
            </a:r>
            <a:r>
              <a:rPr sz="1000" spc="-40" dirty="0">
                <a:latin typeface="Arial"/>
                <a:cs typeface="Arial"/>
              </a:rPr>
              <a:t> </a:t>
            </a:r>
            <a:r>
              <a:rPr sz="1000" dirty="0">
                <a:latin typeface="Arial"/>
                <a:cs typeface="Arial"/>
              </a:rPr>
              <a:t>o</a:t>
            </a:r>
            <a:r>
              <a:rPr sz="1000" spc="-40" dirty="0">
                <a:latin typeface="Arial"/>
                <a:cs typeface="Arial"/>
              </a:rPr>
              <a:t> </a:t>
            </a:r>
            <a:r>
              <a:rPr sz="1000" spc="-20" dirty="0">
                <a:latin typeface="Arial"/>
                <a:cs typeface="Arial"/>
              </a:rPr>
              <a:t>pantalla</a:t>
            </a:r>
            <a:r>
              <a:rPr sz="1000" spc="-40" dirty="0">
                <a:latin typeface="Arial"/>
                <a:cs typeface="Arial"/>
              </a:rPr>
              <a:t> </a:t>
            </a:r>
            <a:r>
              <a:rPr sz="1000" spc="-20" dirty="0">
                <a:latin typeface="Arial"/>
                <a:cs typeface="Arial"/>
              </a:rPr>
              <a:t>metálica.</a:t>
            </a:r>
            <a:endParaRPr sz="1000">
              <a:latin typeface="Arial"/>
              <a:cs typeface="Arial"/>
            </a:endParaRPr>
          </a:p>
          <a:p>
            <a:pPr marL="50165" marR="43180" indent="360045" algn="just">
              <a:lnSpc>
                <a:spcPts val="1150"/>
              </a:lnSpc>
              <a:spcBef>
                <a:spcPts val="630"/>
              </a:spcBef>
              <a:buAutoNum type="alphaLcParenR" startAt="2"/>
              <a:tabLst>
                <a:tab pos="555625" algn="l"/>
              </a:tabLst>
            </a:pPr>
            <a:r>
              <a:rPr sz="1000" spc="-20" dirty="0">
                <a:latin typeface="Arial"/>
                <a:cs typeface="Arial"/>
              </a:rPr>
              <a:t>conductores unipolares </a:t>
            </a:r>
            <a:r>
              <a:rPr sz="1000" spc="-15" dirty="0">
                <a:latin typeface="Arial"/>
                <a:cs typeface="Arial"/>
              </a:rPr>
              <a:t>(sin </a:t>
            </a:r>
            <a:r>
              <a:rPr sz="1000" spc="-20" dirty="0">
                <a:latin typeface="Arial"/>
                <a:cs typeface="Arial"/>
              </a:rPr>
              <a:t>cubierta </a:t>
            </a:r>
            <a:r>
              <a:rPr sz="1000" dirty="0">
                <a:latin typeface="Arial"/>
                <a:cs typeface="Arial"/>
              </a:rPr>
              <a:t>o </a:t>
            </a:r>
            <a:r>
              <a:rPr sz="1000" spc="-20" dirty="0">
                <a:latin typeface="Arial"/>
                <a:cs typeface="Arial"/>
              </a:rPr>
              <a:t>envoltura) instalados </a:t>
            </a:r>
            <a:r>
              <a:rPr sz="1000" spc="-10" dirty="0">
                <a:latin typeface="Arial"/>
                <a:cs typeface="Arial"/>
              </a:rPr>
              <a:t>en </a:t>
            </a:r>
            <a:r>
              <a:rPr sz="1000" spc="-20" dirty="0">
                <a:latin typeface="Arial"/>
                <a:cs typeface="Arial"/>
              </a:rPr>
              <a:t>conductos aislantes (cañería, conducto,  cablecanal, etc.). </a:t>
            </a:r>
            <a:r>
              <a:rPr sz="1000" spc="-15" dirty="0">
                <a:latin typeface="Arial"/>
                <a:cs typeface="Arial"/>
              </a:rPr>
              <a:t>Los </a:t>
            </a:r>
            <a:r>
              <a:rPr sz="1000" spc="-20" dirty="0">
                <a:latin typeface="Arial"/>
                <a:cs typeface="Arial"/>
              </a:rPr>
              <a:t>conductos </a:t>
            </a:r>
            <a:r>
              <a:rPr sz="1000" spc="-15" dirty="0">
                <a:latin typeface="Arial"/>
                <a:cs typeface="Arial"/>
              </a:rPr>
              <a:t>deben </a:t>
            </a:r>
            <a:r>
              <a:rPr sz="1000" spc="-20" dirty="0">
                <a:latin typeface="Arial"/>
                <a:cs typeface="Arial"/>
              </a:rPr>
              <a:t>cumplir </a:t>
            </a:r>
            <a:r>
              <a:rPr sz="1000" spc="-15" dirty="0">
                <a:latin typeface="Arial"/>
                <a:cs typeface="Arial"/>
              </a:rPr>
              <a:t>con las </a:t>
            </a:r>
            <a:r>
              <a:rPr sz="1000" spc="-20" dirty="0">
                <a:latin typeface="Arial"/>
                <a:cs typeface="Arial"/>
              </a:rPr>
              <a:t>normas mencionadas </a:t>
            </a:r>
            <a:r>
              <a:rPr sz="1000" spc="-10" dirty="0">
                <a:latin typeface="Arial"/>
                <a:cs typeface="Arial"/>
              </a:rPr>
              <a:t>en </a:t>
            </a:r>
            <a:r>
              <a:rPr sz="1000" spc="-15" dirty="0">
                <a:latin typeface="Arial"/>
                <a:cs typeface="Arial"/>
              </a:rPr>
              <a:t>esta </a:t>
            </a:r>
            <a:r>
              <a:rPr sz="1000" spc="-20" dirty="0">
                <a:latin typeface="Arial"/>
                <a:cs typeface="Arial"/>
              </a:rPr>
              <a:t>Reglamentación, por  ejemplo</a:t>
            </a:r>
            <a:r>
              <a:rPr sz="1000" spc="-55" dirty="0">
                <a:latin typeface="Arial"/>
                <a:cs typeface="Arial"/>
              </a:rPr>
              <a:t> </a:t>
            </a:r>
            <a:r>
              <a:rPr sz="1000" spc="-15" dirty="0">
                <a:latin typeface="Arial"/>
                <a:cs typeface="Arial"/>
              </a:rPr>
              <a:t>IEC</a:t>
            </a:r>
            <a:r>
              <a:rPr sz="1000" spc="-45" dirty="0">
                <a:latin typeface="Arial"/>
                <a:cs typeface="Arial"/>
              </a:rPr>
              <a:t> </a:t>
            </a:r>
            <a:r>
              <a:rPr sz="1000" spc="-15" dirty="0">
                <a:latin typeface="Arial"/>
                <a:cs typeface="Arial"/>
              </a:rPr>
              <a:t>61386</a:t>
            </a:r>
            <a:r>
              <a:rPr sz="1000" spc="-55" dirty="0">
                <a:latin typeface="Arial"/>
                <a:cs typeface="Arial"/>
              </a:rPr>
              <a:t> </a:t>
            </a:r>
            <a:r>
              <a:rPr sz="1000" spc="-15" dirty="0">
                <a:latin typeface="Arial"/>
                <a:cs typeface="Arial"/>
              </a:rPr>
              <a:t>para</a:t>
            </a:r>
            <a:r>
              <a:rPr sz="1000" spc="-50" dirty="0">
                <a:latin typeface="Arial"/>
                <a:cs typeface="Arial"/>
              </a:rPr>
              <a:t> </a:t>
            </a:r>
            <a:r>
              <a:rPr sz="1000" spc="-20" dirty="0">
                <a:latin typeface="Arial"/>
                <a:cs typeface="Arial"/>
              </a:rPr>
              <a:t>cañerías</a:t>
            </a:r>
            <a:r>
              <a:rPr sz="1000" spc="-50" dirty="0">
                <a:latin typeface="Arial"/>
                <a:cs typeface="Arial"/>
              </a:rPr>
              <a:t> </a:t>
            </a:r>
            <a:r>
              <a:rPr sz="1000" spc="-20" dirty="0">
                <a:latin typeface="Arial"/>
                <a:cs typeface="Arial"/>
              </a:rPr>
              <a:t>plásticas</a:t>
            </a:r>
            <a:r>
              <a:rPr sz="1000" spc="-50" dirty="0">
                <a:latin typeface="Arial"/>
                <a:cs typeface="Arial"/>
              </a:rPr>
              <a:t> </a:t>
            </a:r>
            <a:r>
              <a:rPr sz="1000" dirty="0">
                <a:latin typeface="Arial"/>
                <a:cs typeface="Arial"/>
              </a:rPr>
              <a:t>o</a:t>
            </a:r>
            <a:r>
              <a:rPr sz="1000" spc="-55" dirty="0">
                <a:latin typeface="Arial"/>
                <a:cs typeface="Arial"/>
              </a:rPr>
              <a:t> </a:t>
            </a:r>
            <a:r>
              <a:rPr sz="1000" spc="-15" dirty="0">
                <a:latin typeface="Arial"/>
                <a:cs typeface="Arial"/>
              </a:rPr>
              <a:t>IEC</a:t>
            </a:r>
            <a:r>
              <a:rPr sz="1000" spc="-50" dirty="0">
                <a:latin typeface="Arial"/>
                <a:cs typeface="Arial"/>
              </a:rPr>
              <a:t> </a:t>
            </a:r>
            <a:r>
              <a:rPr sz="1000" spc="-15" dirty="0">
                <a:latin typeface="Arial"/>
                <a:cs typeface="Arial"/>
              </a:rPr>
              <a:t>61084</a:t>
            </a:r>
            <a:r>
              <a:rPr sz="1000" spc="-55" dirty="0">
                <a:latin typeface="Arial"/>
                <a:cs typeface="Arial"/>
              </a:rPr>
              <a:t> </a:t>
            </a:r>
            <a:r>
              <a:rPr sz="1000" spc="-15" dirty="0">
                <a:latin typeface="Arial"/>
                <a:cs typeface="Arial"/>
              </a:rPr>
              <a:t>(ver</a:t>
            </a:r>
            <a:r>
              <a:rPr sz="1000" spc="-55" dirty="0">
                <a:latin typeface="Arial"/>
                <a:cs typeface="Arial"/>
              </a:rPr>
              <a:t> </a:t>
            </a:r>
            <a:r>
              <a:rPr sz="1000" u="sng" spc="-20" dirty="0">
                <a:uFill>
                  <a:solidFill>
                    <a:srgbClr val="000000"/>
                  </a:solidFill>
                </a:uFill>
                <a:latin typeface="Arial"/>
                <a:cs typeface="Arial"/>
              </a:rPr>
              <a:t>771.12.3.4.g</a:t>
            </a:r>
            <a:r>
              <a:rPr sz="1000" spc="-20" dirty="0">
                <a:latin typeface="Arial"/>
                <a:cs typeface="Arial"/>
              </a:rPr>
              <a:t>)</a:t>
            </a:r>
            <a:r>
              <a:rPr sz="1000" spc="-45" dirty="0">
                <a:latin typeface="Arial"/>
                <a:cs typeface="Arial"/>
              </a:rPr>
              <a:t> </a:t>
            </a:r>
            <a:r>
              <a:rPr sz="1000" spc="-15" dirty="0">
                <a:latin typeface="Arial"/>
                <a:cs typeface="Arial"/>
              </a:rPr>
              <a:t>para</a:t>
            </a:r>
            <a:r>
              <a:rPr sz="1000" spc="-50" dirty="0">
                <a:latin typeface="Arial"/>
                <a:cs typeface="Arial"/>
              </a:rPr>
              <a:t> </a:t>
            </a:r>
            <a:r>
              <a:rPr sz="1000" spc="-20" dirty="0">
                <a:latin typeface="Arial"/>
                <a:cs typeface="Arial"/>
              </a:rPr>
              <a:t>cablecanales</a:t>
            </a:r>
            <a:r>
              <a:rPr sz="1000" spc="-50" dirty="0">
                <a:latin typeface="Arial"/>
                <a:cs typeface="Arial"/>
              </a:rPr>
              <a:t> </a:t>
            </a:r>
            <a:r>
              <a:rPr sz="1000" spc="-20" dirty="0">
                <a:latin typeface="Arial"/>
                <a:cs typeface="Arial"/>
              </a:rPr>
              <a:t>plásticos,</a:t>
            </a:r>
            <a:r>
              <a:rPr sz="1000" spc="-50" dirty="0">
                <a:latin typeface="Arial"/>
                <a:cs typeface="Arial"/>
              </a:rPr>
              <a:t> </a:t>
            </a:r>
            <a:r>
              <a:rPr sz="1000" spc="-20" dirty="0">
                <a:latin typeface="Arial"/>
                <a:cs typeface="Arial"/>
              </a:rPr>
              <a:t>debiendo  </a:t>
            </a:r>
            <a:r>
              <a:rPr sz="1000" spc="-15" dirty="0">
                <a:latin typeface="Arial"/>
                <a:cs typeface="Arial"/>
              </a:rPr>
              <a:t>ser </a:t>
            </a:r>
            <a:r>
              <a:rPr sz="1000" spc="-10" dirty="0">
                <a:latin typeface="Arial"/>
                <a:cs typeface="Arial"/>
              </a:rPr>
              <a:t>en </a:t>
            </a:r>
            <a:r>
              <a:rPr sz="1000" spc="-15" dirty="0">
                <a:latin typeface="Arial"/>
                <a:cs typeface="Arial"/>
              </a:rPr>
              <a:t>todos los casos</a:t>
            </a:r>
            <a:r>
              <a:rPr sz="1000" spc="-150" dirty="0">
                <a:latin typeface="Arial"/>
                <a:cs typeface="Arial"/>
              </a:rPr>
              <a:t> </a:t>
            </a:r>
            <a:r>
              <a:rPr sz="1000" spc="-20" dirty="0">
                <a:latin typeface="Arial"/>
                <a:cs typeface="Arial"/>
              </a:rPr>
              <a:t>autoextinguibles.</a:t>
            </a:r>
            <a:endParaRPr sz="1000">
              <a:latin typeface="Arial"/>
              <a:cs typeface="Arial"/>
            </a:endParaRPr>
          </a:p>
          <a:p>
            <a:pPr marL="50165" algn="just">
              <a:lnSpc>
                <a:spcPts val="1175"/>
              </a:lnSpc>
              <a:spcBef>
                <a:spcPts val="530"/>
              </a:spcBef>
            </a:pPr>
            <a:r>
              <a:rPr sz="1000" spc="-15" dirty="0">
                <a:latin typeface="Arial"/>
                <a:cs typeface="Arial"/>
              </a:rPr>
              <a:t>Las</a:t>
            </a:r>
            <a:r>
              <a:rPr sz="1000" spc="-75" dirty="0">
                <a:latin typeface="Arial"/>
                <a:cs typeface="Arial"/>
              </a:rPr>
              <a:t> </a:t>
            </a:r>
            <a:r>
              <a:rPr sz="1000" spc="-20" dirty="0">
                <a:latin typeface="Arial"/>
                <a:cs typeface="Arial"/>
              </a:rPr>
              <a:t>partes</a:t>
            </a:r>
            <a:r>
              <a:rPr sz="1000" spc="-70" dirty="0">
                <a:latin typeface="Arial"/>
                <a:cs typeface="Arial"/>
              </a:rPr>
              <a:t> </a:t>
            </a:r>
            <a:r>
              <a:rPr sz="1000" spc="-20" dirty="0">
                <a:latin typeface="Arial"/>
                <a:cs typeface="Arial"/>
              </a:rPr>
              <a:t>metálicas</a:t>
            </a:r>
            <a:r>
              <a:rPr sz="1000" spc="-70" dirty="0">
                <a:latin typeface="Arial"/>
                <a:cs typeface="Arial"/>
              </a:rPr>
              <a:t> </a:t>
            </a:r>
            <a:r>
              <a:rPr sz="1000" spc="-10" dirty="0">
                <a:latin typeface="Arial"/>
                <a:cs typeface="Arial"/>
              </a:rPr>
              <a:t>en</a:t>
            </a:r>
            <a:r>
              <a:rPr sz="1000" spc="-70" dirty="0">
                <a:latin typeface="Arial"/>
                <a:cs typeface="Arial"/>
              </a:rPr>
              <a:t> </a:t>
            </a:r>
            <a:r>
              <a:rPr sz="1000" spc="-20" dirty="0">
                <a:latin typeface="Arial"/>
                <a:cs typeface="Arial"/>
              </a:rPr>
              <a:t>contacto</a:t>
            </a:r>
            <a:r>
              <a:rPr sz="1000" spc="-65" dirty="0">
                <a:latin typeface="Arial"/>
                <a:cs typeface="Arial"/>
              </a:rPr>
              <a:t> </a:t>
            </a:r>
            <a:r>
              <a:rPr sz="1000" spc="-15" dirty="0">
                <a:latin typeface="Arial"/>
                <a:cs typeface="Arial"/>
              </a:rPr>
              <a:t>con</a:t>
            </a:r>
            <a:r>
              <a:rPr sz="1000" spc="-65" dirty="0">
                <a:latin typeface="Arial"/>
                <a:cs typeface="Arial"/>
              </a:rPr>
              <a:t> </a:t>
            </a:r>
            <a:r>
              <a:rPr sz="1000" spc="-15" dirty="0">
                <a:latin typeface="Arial"/>
                <a:cs typeface="Arial"/>
              </a:rPr>
              <a:t>los</a:t>
            </a:r>
            <a:r>
              <a:rPr sz="1000" spc="-65" dirty="0">
                <a:latin typeface="Arial"/>
                <a:cs typeface="Arial"/>
              </a:rPr>
              <a:t> </a:t>
            </a:r>
            <a:r>
              <a:rPr sz="1000" spc="-20" dirty="0">
                <a:latin typeface="Arial"/>
                <a:cs typeface="Arial"/>
              </a:rPr>
              <a:t>cables</a:t>
            </a:r>
            <a:r>
              <a:rPr sz="1000" spc="-65" dirty="0">
                <a:latin typeface="Arial"/>
                <a:cs typeface="Arial"/>
              </a:rPr>
              <a:t> </a:t>
            </a:r>
            <a:r>
              <a:rPr sz="1000" spc="-20" dirty="0">
                <a:latin typeface="Arial"/>
                <a:cs typeface="Arial"/>
              </a:rPr>
              <a:t>indicados</a:t>
            </a:r>
            <a:r>
              <a:rPr sz="1000" spc="-70" dirty="0">
                <a:latin typeface="Arial"/>
                <a:cs typeface="Arial"/>
              </a:rPr>
              <a:t> </a:t>
            </a:r>
            <a:r>
              <a:rPr sz="1000" spc="-10" dirty="0">
                <a:latin typeface="Arial"/>
                <a:cs typeface="Arial"/>
              </a:rPr>
              <a:t>en</a:t>
            </a:r>
            <a:r>
              <a:rPr sz="1000" spc="-65" dirty="0">
                <a:latin typeface="Arial"/>
                <a:cs typeface="Arial"/>
              </a:rPr>
              <a:t> </a:t>
            </a:r>
            <a:r>
              <a:rPr sz="1000" spc="-10" dirty="0">
                <a:latin typeface="Arial"/>
                <a:cs typeface="Arial"/>
              </a:rPr>
              <a:t>a)</a:t>
            </a:r>
            <a:r>
              <a:rPr sz="1000" spc="-65" dirty="0">
                <a:latin typeface="Arial"/>
                <a:cs typeface="Arial"/>
              </a:rPr>
              <a:t> </a:t>
            </a:r>
            <a:r>
              <a:rPr sz="1000" dirty="0">
                <a:latin typeface="Arial"/>
                <a:cs typeface="Arial"/>
              </a:rPr>
              <a:t>o</a:t>
            </a:r>
            <a:r>
              <a:rPr sz="1000" spc="-65" dirty="0">
                <a:latin typeface="Arial"/>
                <a:cs typeface="Arial"/>
              </a:rPr>
              <a:t> </a:t>
            </a:r>
            <a:r>
              <a:rPr sz="1000" spc="-10" dirty="0">
                <a:latin typeface="Arial"/>
                <a:cs typeface="Arial"/>
              </a:rPr>
              <a:t>en</a:t>
            </a:r>
            <a:r>
              <a:rPr sz="1000" spc="-70" dirty="0">
                <a:latin typeface="Arial"/>
                <a:cs typeface="Arial"/>
              </a:rPr>
              <a:t> </a:t>
            </a:r>
            <a:r>
              <a:rPr sz="1000" spc="-20" dirty="0">
                <a:latin typeface="Arial"/>
                <a:cs typeface="Arial"/>
              </a:rPr>
              <a:t>contacto</a:t>
            </a:r>
            <a:r>
              <a:rPr sz="1000" spc="-60" dirty="0">
                <a:latin typeface="Arial"/>
                <a:cs typeface="Arial"/>
              </a:rPr>
              <a:t> </a:t>
            </a:r>
            <a:r>
              <a:rPr sz="1000" spc="-15" dirty="0">
                <a:latin typeface="Arial"/>
                <a:cs typeface="Arial"/>
              </a:rPr>
              <a:t>con</a:t>
            </a:r>
            <a:r>
              <a:rPr sz="1000" spc="-65" dirty="0">
                <a:latin typeface="Arial"/>
                <a:cs typeface="Arial"/>
              </a:rPr>
              <a:t> </a:t>
            </a:r>
            <a:r>
              <a:rPr sz="1000" spc="-15" dirty="0">
                <a:latin typeface="Arial"/>
                <a:cs typeface="Arial"/>
              </a:rPr>
              <a:t>las</a:t>
            </a:r>
            <a:r>
              <a:rPr sz="1000" spc="-65" dirty="0">
                <a:latin typeface="Arial"/>
                <a:cs typeface="Arial"/>
              </a:rPr>
              <a:t> </a:t>
            </a:r>
            <a:r>
              <a:rPr sz="1000" spc="-20" dirty="0">
                <a:latin typeface="Arial"/>
                <a:cs typeface="Arial"/>
              </a:rPr>
              <a:t>canalizaciones</a:t>
            </a:r>
            <a:r>
              <a:rPr sz="1000" spc="-65" dirty="0">
                <a:latin typeface="Arial"/>
                <a:cs typeface="Arial"/>
              </a:rPr>
              <a:t> </a:t>
            </a:r>
            <a:r>
              <a:rPr sz="1000" spc="-20" dirty="0">
                <a:latin typeface="Arial"/>
                <a:cs typeface="Arial"/>
              </a:rPr>
              <a:t>indicadas</a:t>
            </a:r>
            <a:r>
              <a:rPr sz="1000" spc="-70" dirty="0">
                <a:latin typeface="Arial"/>
                <a:cs typeface="Arial"/>
              </a:rPr>
              <a:t> </a:t>
            </a:r>
            <a:r>
              <a:rPr sz="1000" spc="-20" dirty="0">
                <a:latin typeface="Arial"/>
                <a:cs typeface="Arial"/>
              </a:rPr>
              <a:t>en</a:t>
            </a:r>
            <a:endParaRPr sz="1000">
              <a:latin typeface="Arial"/>
              <a:cs typeface="Arial"/>
            </a:endParaRPr>
          </a:p>
          <a:p>
            <a:pPr marL="50165" algn="just">
              <a:lnSpc>
                <a:spcPts val="1175"/>
              </a:lnSpc>
            </a:pPr>
            <a:r>
              <a:rPr sz="1000" spc="-10" dirty="0">
                <a:latin typeface="Arial"/>
                <a:cs typeface="Arial"/>
              </a:rPr>
              <a:t>b)</a:t>
            </a:r>
            <a:r>
              <a:rPr sz="1000" spc="-40" dirty="0">
                <a:latin typeface="Arial"/>
                <a:cs typeface="Arial"/>
              </a:rPr>
              <a:t> </a:t>
            </a:r>
            <a:r>
              <a:rPr sz="1000" spc="-10" dirty="0">
                <a:latin typeface="Arial"/>
                <a:cs typeface="Arial"/>
              </a:rPr>
              <a:t>no</a:t>
            </a:r>
            <a:r>
              <a:rPr sz="1000" spc="-40" dirty="0">
                <a:latin typeface="Arial"/>
                <a:cs typeface="Arial"/>
              </a:rPr>
              <a:t> </a:t>
            </a:r>
            <a:r>
              <a:rPr sz="1000" spc="-15" dirty="0">
                <a:latin typeface="Arial"/>
                <a:cs typeface="Arial"/>
              </a:rPr>
              <a:t>son</a:t>
            </a:r>
            <a:r>
              <a:rPr sz="1000" spc="-40" dirty="0">
                <a:latin typeface="Arial"/>
                <a:cs typeface="Arial"/>
              </a:rPr>
              <a:t> </a:t>
            </a:r>
            <a:r>
              <a:rPr sz="1000" spc="-20" dirty="0">
                <a:latin typeface="Arial"/>
                <a:cs typeface="Arial"/>
              </a:rPr>
              <a:t>consideradas</a:t>
            </a:r>
            <a:r>
              <a:rPr sz="1000" spc="-40" dirty="0">
                <a:latin typeface="Arial"/>
                <a:cs typeface="Arial"/>
              </a:rPr>
              <a:t> </a:t>
            </a:r>
            <a:r>
              <a:rPr sz="1000" spc="-15" dirty="0">
                <a:latin typeface="Arial"/>
                <a:cs typeface="Arial"/>
              </a:rPr>
              <a:t>masa,</a:t>
            </a:r>
            <a:r>
              <a:rPr sz="1000" spc="-40" dirty="0">
                <a:latin typeface="Arial"/>
                <a:cs typeface="Arial"/>
              </a:rPr>
              <a:t> </a:t>
            </a:r>
            <a:r>
              <a:rPr sz="1000" spc="-15" dirty="0">
                <a:latin typeface="Arial"/>
                <a:cs typeface="Arial"/>
              </a:rPr>
              <a:t>pero</a:t>
            </a:r>
            <a:r>
              <a:rPr sz="1000" spc="-40" dirty="0">
                <a:latin typeface="Arial"/>
                <a:cs typeface="Arial"/>
              </a:rPr>
              <a:t> </a:t>
            </a:r>
            <a:r>
              <a:rPr sz="1000" spc="-15" dirty="0">
                <a:latin typeface="Arial"/>
                <a:cs typeface="Arial"/>
              </a:rPr>
              <a:t>deben</a:t>
            </a:r>
            <a:r>
              <a:rPr sz="1000" spc="-40" dirty="0">
                <a:latin typeface="Arial"/>
                <a:cs typeface="Arial"/>
              </a:rPr>
              <a:t> </a:t>
            </a:r>
            <a:r>
              <a:rPr sz="1000" spc="-20" dirty="0">
                <a:latin typeface="Arial"/>
                <a:cs typeface="Arial"/>
              </a:rPr>
              <a:t>equipotencializarse</a:t>
            </a:r>
            <a:r>
              <a:rPr sz="1000" spc="-40" dirty="0">
                <a:latin typeface="Arial"/>
                <a:cs typeface="Arial"/>
              </a:rPr>
              <a:t> </a:t>
            </a:r>
            <a:r>
              <a:rPr sz="1000" dirty="0">
                <a:latin typeface="Arial"/>
                <a:cs typeface="Arial"/>
              </a:rPr>
              <a:t>a</a:t>
            </a:r>
            <a:r>
              <a:rPr sz="1000" spc="-40" dirty="0">
                <a:latin typeface="Arial"/>
                <a:cs typeface="Arial"/>
              </a:rPr>
              <a:t> </a:t>
            </a:r>
            <a:r>
              <a:rPr sz="1000" spc="-20" dirty="0">
                <a:latin typeface="Arial"/>
                <a:cs typeface="Arial"/>
              </a:rPr>
              <a:t>tierra.</a:t>
            </a:r>
            <a:endParaRPr sz="1000">
              <a:latin typeface="Arial"/>
              <a:cs typeface="Arial"/>
            </a:endParaRPr>
          </a:p>
          <a:p>
            <a:pPr marL="50800" marR="40005" lvl="3" algn="just">
              <a:lnSpc>
                <a:spcPts val="1170"/>
              </a:lnSpc>
              <a:spcBef>
                <a:spcPts val="940"/>
              </a:spcBef>
              <a:buSzPct val="90000"/>
              <a:buAutoNum type="arabicPeriod" startAt="2"/>
              <a:tabLst>
                <a:tab pos="632460" algn="l"/>
              </a:tabLst>
            </a:pPr>
            <a:r>
              <a:rPr sz="1000" b="1" dirty="0">
                <a:latin typeface="Arial"/>
                <a:cs typeface="Arial"/>
              </a:rPr>
              <a:t>: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 indirectos </a:t>
            </a:r>
            <a:r>
              <a:rPr sz="1000" b="1" spc="-15" dirty="0">
                <a:latin typeface="Arial"/>
                <a:cs typeface="Arial"/>
              </a:rPr>
              <a:t>por </a:t>
            </a:r>
            <a:r>
              <a:rPr sz="1000" b="1" spc="-20" dirty="0">
                <a:latin typeface="Arial"/>
                <a:cs typeface="Arial"/>
              </a:rPr>
              <a:t>ubicación </a:t>
            </a:r>
            <a:r>
              <a:rPr sz="1000" b="1" dirty="0">
                <a:latin typeface="Arial"/>
                <a:cs typeface="Arial"/>
              </a:rPr>
              <a:t>o </a:t>
            </a:r>
            <a:r>
              <a:rPr sz="1000" b="1" spc="-20" dirty="0">
                <a:latin typeface="Arial"/>
                <a:cs typeface="Arial"/>
              </a:rPr>
              <a:t>emplazamiento </a:t>
            </a:r>
            <a:r>
              <a:rPr sz="1000" b="1" spc="-10" dirty="0">
                <a:latin typeface="Arial"/>
                <a:cs typeface="Arial"/>
              </a:rPr>
              <a:t>de </a:t>
            </a:r>
            <a:r>
              <a:rPr sz="1000" b="1" spc="-15" dirty="0">
                <a:latin typeface="Arial"/>
                <a:cs typeface="Arial"/>
              </a:rPr>
              <a:t>los </a:t>
            </a:r>
            <a:r>
              <a:rPr sz="1000" b="1" spc="-20" dirty="0">
                <a:latin typeface="Arial"/>
                <a:cs typeface="Arial"/>
              </a:rPr>
              <a:t>equipos </a:t>
            </a:r>
            <a:r>
              <a:rPr sz="1000" b="1" dirty="0">
                <a:latin typeface="Arial"/>
                <a:cs typeface="Arial"/>
              </a:rPr>
              <a:t>o  </a:t>
            </a:r>
            <a:r>
              <a:rPr sz="1000" b="1" spc="-20" dirty="0">
                <a:latin typeface="Arial"/>
                <a:cs typeface="Arial"/>
              </a:rPr>
              <a:t>aparatos </a:t>
            </a:r>
            <a:r>
              <a:rPr sz="1000" b="1" spc="-10" dirty="0">
                <a:latin typeface="Arial"/>
                <a:cs typeface="Arial"/>
              </a:rPr>
              <a:t>en </a:t>
            </a:r>
            <a:r>
              <a:rPr sz="1000" b="1" spc="-20" dirty="0">
                <a:latin typeface="Arial"/>
                <a:cs typeface="Arial"/>
              </a:rPr>
              <a:t>locales </a:t>
            </a:r>
            <a:r>
              <a:rPr sz="1000" b="1" spc="-10" dirty="0">
                <a:latin typeface="Arial"/>
                <a:cs typeface="Arial"/>
              </a:rPr>
              <a:t>no</a:t>
            </a:r>
            <a:r>
              <a:rPr sz="1000" b="1" spc="-114" dirty="0">
                <a:latin typeface="Arial"/>
                <a:cs typeface="Arial"/>
              </a:rPr>
              <a:t> </a:t>
            </a:r>
            <a:r>
              <a:rPr sz="1000" b="1" spc="-20" dirty="0">
                <a:latin typeface="Arial"/>
                <a:cs typeface="Arial"/>
              </a:rPr>
              <a:t>conductores</a:t>
            </a:r>
            <a:endParaRPr sz="1000">
              <a:latin typeface="Arial"/>
              <a:cs typeface="Arial"/>
            </a:endParaRPr>
          </a:p>
          <a:p>
            <a:pPr marL="410845" marR="43180" indent="-360680">
              <a:lnSpc>
                <a:spcPts val="919"/>
              </a:lnSpc>
              <a:spcBef>
                <a:spcPts val="585"/>
              </a:spcBef>
              <a:tabLst>
                <a:tab pos="410845" algn="l"/>
              </a:tabLst>
            </a:pPr>
            <a:r>
              <a:rPr sz="800" spc="-20" dirty="0">
                <a:latin typeface="Arial"/>
                <a:cs typeface="Arial"/>
              </a:rPr>
              <a:t>Nota:	</a:t>
            </a:r>
            <a:r>
              <a:rPr sz="800" spc="-15" dirty="0">
                <a:latin typeface="Arial"/>
                <a:cs typeface="Arial"/>
              </a:rPr>
              <a:t>La </a:t>
            </a:r>
            <a:r>
              <a:rPr sz="800" spc="-20" dirty="0">
                <a:latin typeface="Arial"/>
                <a:cs typeface="Arial"/>
              </a:rPr>
              <a:t>definición </a:t>
            </a:r>
            <a:r>
              <a:rPr sz="800" spc="-15" dirty="0">
                <a:latin typeface="Arial"/>
                <a:cs typeface="Arial"/>
              </a:rPr>
              <a:t>de </a:t>
            </a:r>
            <a:r>
              <a:rPr sz="800" spc="-20" dirty="0">
                <a:latin typeface="Arial"/>
                <a:cs typeface="Arial"/>
              </a:rPr>
              <a:t>local </a:t>
            </a:r>
            <a:r>
              <a:rPr sz="800" spc="-15" dirty="0">
                <a:latin typeface="Arial"/>
                <a:cs typeface="Arial"/>
              </a:rPr>
              <a:t>no </a:t>
            </a:r>
            <a:r>
              <a:rPr sz="800" spc="-20" dirty="0">
                <a:latin typeface="Arial"/>
                <a:cs typeface="Arial"/>
              </a:rPr>
              <a:t>conductor </a:t>
            </a:r>
            <a:r>
              <a:rPr sz="800" spc="-5" dirty="0">
                <a:latin typeface="Arial"/>
                <a:cs typeface="Arial"/>
              </a:rPr>
              <a:t>y </a:t>
            </a:r>
            <a:r>
              <a:rPr sz="800" spc="-15" dirty="0">
                <a:latin typeface="Arial"/>
                <a:cs typeface="Arial"/>
              </a:rPr>
              <a:t>el </a:t>
            </a:r>
            <a:r>
              <a:rPr sz="800" spc="-20" dirty="0">
                <a:latin typeface="Arial"/>
                <a:cs typeface="Arial"/>
              </a:rPr>
              <a:t>tratamiento </a:t>
            </a:r>
            <a:r>
              <a:rPr sz="800" spc="-15" dirty="0">
                <a:latin typeface="Arial"/>
                <a:cs typeface="Arial"/>
              </a:rPr>
              <a:t>de </a:t>
            </a:r>
            <a:r>
              <a:rPr sz="800" spc="-20" dirty="0">
                <a:latin typeface="Arial"/>
                <a:cs typeface="Arial"/>
              </a:rPr>
              <a:t>este método </a:t>
            </a:r>
            <a:r>
              <a:rPr sz="800" spc="-15" dirty="0">
                <a:latin typeface="Arial"/>
                <a:cs typeface="Arial"/>
              </a:rPr>
              <a:t>de </a:t>
            </a:r>
            <a:r>
              <a:rPr sz="800" spc="-20" dirty="0">
                <a:latin typeface="Arial"/>
                <a:cs typeface="Arial"/>
              </a:rPr>
              <a:t>protección </a:t>
            </a:r>
            <a:r>
              <a:rPr sz="800" spc="-15" dirty="0">
                <a:latin typeface="Arial"/>
                <a:cs typeface="Arial"/>
              </a:rPr>
              <a:t>se </a:t>
            </a:r>
            <a:r>
              <a:rPr sz="800" spc="-20" dirty="0">
                <a:latin typeface="Arial"/>
                <a:cs typeface="Arial"/>
              </a:rPr>
              <a:t>encuentran </a:t>
            </a:r>
            <a:r>
              <a:rPr sz="800" spc="-15" dirty="0">
                <a:latin typeface="Arial"/>
                <a:cs typeface="Arial"/>
              </a:rPr>
              <a:t>en la </a:t>
            </a:r>
            <a:r>
              <a:rPr sz="800" spc="-20" dirty="0">
                <a:latin typeface="Arial"/>
                <a:cs typeface="Arial"/>
              </a:rPr>
              <a:t>Parte </a:t>
            </a:r>
            <a:r>
              <a:rPr sz="800" spc="-15" dirty="0">
                <a:latin typeface="Arial"/>
                <a:cs typeface="Arial"/>
              </a:rPr>
              <a:t>4, </a:t>
            </a:r>
            <a:r>
              <a:rPr sz="800" spc="-20" dirty="0">
                <a:latin typeface="Arial"/>
                <a:cs typeface="Arial"/>
              </a:rPr>
              <a:t>Capítulo </a:t>
            </a:r>
            <a:r>
              <a:rPr sz="800" spc="-10" dirty="0">
                <a:latin typeface="Arial"/>
                <a:cs typeface="Arial"/>
              </a:rPr>
              <a:t>41 </a:t>
            </a:r>
            <a:r>
              <a:rPr sz="800" spc="-15" dirty="0">
                <a:latin typeface="Arial"/>
                <a:cs typeface="Arial"/>
              </a:rPr>
              <a:t>de </a:t>
            </a:r>
            <a:r>
              <a:rPr sz="800" spc="-25" dirty="0">
                <a:latin typeface="Arial"/>
                <a:cs typeface="Arial"/>
              </a:rPr>
              <a:t>esta  Reglamentación.</a:t>
            </a:r>
            <a:endParaRPr sz="800">
              <a:latin typeface="Arial"/>
              <a:cs typeface="Arial"/>
            </a:endParaRPr>
          </a:p>
          <a:p>
            <a:pPr>
              <a:lnSpc>
                <a:spcPct val="100000"/>
              </a:lnSpc>
              <a:spcBef>
                <a:spcPts val="40"/>
              </a:spcBef>
            </a:pPr>
            <a:endParaRPr sz="700">
              <a:latin typeface="Times New Roman"/>
              <a:cs typeface="Times New Roman"/>
            </a:endParaRPr>
          </a:p>
          <a:p>
            <a:pPr marL="631825" lvl="3" indent="-581660" algn="just">
              <a:lnSpc>
                <a:spcPct val="100000"/>
              </a:lnSpc>
              <a:buSzPct val="90000"/>
              <a:buAutoNum type="arabicPeriod" startAt="3"/>
              <a:tabLst>
                <a:tab pos="632460" algn="l"/>
              </a:tabLst>
            </a:pPr>
            <a:r>
              <a:rPr sz="1000" b="1" dirty="0">
                <a:latin typeface="Arial"/>
                <a:cs typeface="Arial"/>
              </a:rPr>
              <a:t>: </a:t>
            </a:r>
            <a:r>
              <a:rPr sz="1000" b="1" spc="-20" dirty="0">
                <a:latin typeface="Arial"/>
                <a:cs typeface="Arial"/>
              </a:rPr>
              <a:t>Protección contra </a:t>
            </a:r>
            <a:r>
              <a:rPr sz="1000" b="1" spc="-15" dirty="0">
                <a:latin typeface="Arial"/>
                <a:cs typeface="Arial"/>
              </a:rPr>
              <a:t>los </a:t>
            </a:r>
            <a:r>
              <a:rPr sz="1000" b="1" spc="-20" dirty="0">
                <a:latin typeface="Arial"/>
                <a:cs typeface="Arial"/>
              </a:rPr>
              <a:t>contactos indirectos </a:t>
            </a:r>
            <a:r>
              <a:rPr sz="1000" b="1" spc="-15" dirty="0">
                <a:latin typeface="Arial"/>
                <a:cs typeface="Arial"/>
              </a:rPr>
              <a:t>por corte </a:t>
            </a:r>
            <a:r>
              <a:rPr sz="1000" b="1" spc="-20" dirty="0">
                <a:latin typeface="Arial"/>
                <a:cs typeface="Arial"/>
              </a:rPr>
              <a:t>automático </a:t>
            </a:r>
            <a:r>
              <a:rPr sz="1000" b="1" spc="-10" dirty="0">
                <a:latin typeface="Arial"/>
                <a:cs typeface="Arial"/>
              </a:rPr>
              <a:t>de la</a:t>
            </a:r>
            <a:r>
              <a:rPr sz="1000" b="1" spc="10" dirty="0">
                <a:latin typeface="Arial"/>
                <a:cs typeface="Arial"/>
              </a:rPr>
              <a:t> </a:t>
            </a:r>
            <a:r>
              <a:rPr sz="1000" b="1" spc="-20" dirty="0">
                <a:latin typeface="Arial"/>
                <a:cs typeface="Arial"/>
              </a:rPr>
              <a:t>alimentación</a:t>
            </a:r>
            <a:endParaRPr sz="1000">
              <a:latin typeface="Arial"/>
              <a:cs typeface="Arial"/>
            </a:endParaRPr>
          </a:p>
          <a:p>
            <a:pPr marL="50800" marR="43180" algn="just">
              <a:lnSpc>
                <a:spcPct val="98100"/>
              </a:lnSpc>
              <a:spcBef>
                <a:spcPts val="570"/>
              </a:spcBef>
            </a:pPr>
            <a:r>
              <a:rPr sz="1000" spc="-20" dirty="0">
                <a:latin typeface="Arial"/>
                <a:cs typeface="Arial"/>
              </a:rPr>
              <a:t>Cualquiera</a:t>
            </a:r>
            <a:r>
              <a:rPr sz="1000" spc="-70" dirty="0">
                <a:latin typeface="Arial"/>
                <a:cs typeface="Arial"/>
              </a:rPr>
              <a:t> </a:t>
            </a:r>
            <a:r>
              <a:rPr sz="1000" spc="-15" dirty="0">
                <a:latin typeface="Arial"/>
                <a:cs typeface="Arial"/>
              </a:rPr>
              <a:t>sea</a:t>
            </a:r>
            <a:r>
              <a:rPr sz="1000" spc="-70" dirty="0">
                <a:latin typeface="Arial"/>
                <a:cs typeface="Arial"/>
              </a:rPr>
              <a:t> </a:t>
            </a:r>
            <a:r>
              <a:rPr sz="1000" spc="-10" dirty="0">
                <a:latin typeface="Arial"/>
                <a:cs typeface="Arial"/>
              </a:rPr>
              <a:t>el</a:t>
            </a:r>
            <a:r>
              <a:rPr sz="1000" spc="-65" dirty="0">
                <a:latin typeface="Arial"/>
                <a:cs typeface="Arial"/>
              </a:rPr>
              <a:t> </a:t>
            </a:r>
            <a:r>
              <a:rPr sz="1000" spc="-20" dirty="0">
                <a:latin typeface="Arial"/>
                <a:cs typeface="Arial"/>
              </a:rPr>
              <a:t>esquema</a:t>
            </a:r>
            <a:r>
              <a:rPr sz="1000" spc="-70" dirty="0">
                <a:latin typeface="Arial"/>
                <a:cs typeface="Arial"/>
              </a:rPr>
              <a:t> </a:t>
            </a:r>
            <a:r>
              <a:rPr sz="1000" spc="-10" dirty="0">
                <a:latin typeface="Arial"/>
                <a:cs typeface="Arial"/>
              </a:rPr>
              <a:t>de</a:t>
            </a:r>
            <a:r>
              <a:rPr sz="1000" spc="-70" dirty="0">
                <a:latin typeface="Arial"/>
                <a:cs typeface="Arial"/>
              </a:rPr>
              <a:t> </a:t>
            </a:r>
            <a:r>
              <a:rPr sz="1000" spc="-20" dirty="0">
                <a:latin typeface="Arial"/>
                <a:cs typeface="Arial"/>
              </a:rPr>
              <a:t>conexión</a:t>
            </a:r>
            <a:r>
              <a:rPr sz="1000" spc="-70" dirty="0">
                <a:latin typeface="Arial"/>
                <a:cs typeface="Arial"/>
              </a:rPr>
              <a:t> </a:t>
            </a:r>
            <a:r>
              <a:rPr sz="1000" dirty="0">
                <a:latin typeface="Arial"/>
                <a:cs typeface="Arial"/>
              </a:rPr>
              <a:t>a</a:t>
            </a:r>
            <a:r>
              <a:rPr sz="1000" spc="-65" dirty="0">
                <a:latin typeface="Arial"/>
                <a:cs typeface="Arial"/>
              </a:rPr>
              <a:t> </a:t>
            </a:r>
            <a:r>
              <a:rPr sz="1000" spc="-20" dirty="0">
                <a:latin typeface="Arial"/>
                <a:cs typeface="Arial"/>
              </a:rPr>
              <a:t>tierra</a:t>
            </a:r>
            <a:r>
              <a:rPr sz="1000" spc="-70" dirty="0">
                <a:latin typeface="Arial"/>
                <a:cs typeface="Arial"/>
              </a:rPr>
              <a:t> </a:t>
            </a:r>
            <a:r>
              <a:rPr sz="1000" spc="-20" dirty="0">
                <a:latin typeface="Arial"/>
                <a:cs typeface="Arial"/>
              </a:rPr>
              <a:t>adoptado,</a:t>
            </a:r>
            <a:r>
              <a:rPr sz="1000" spc="-70" dirty="0">
                <a:latin typeface="Arial"/>
                <a:cs typeface="Arial"/>
              </a:rPr>
              <a:t> </a:t>
            </a:r>
            <a:r>
              <a:rPr sz="1000" spc="-10" dirty="0">
                <a:latin typeface="Arial"/>
                <a:cs typeface="Arial"/>
              </a:rPr>
              <a:t>la</a:t>
            </a:r>
            <a:r>
              <a:rPr sz="1000" spc="-60" dirty="0">
                <a:latin typeface="Arial"/>
                <a:cs typeface="Arial"/>
              </a:rPr>
              <a:t> </a:t>
            </a:r>
            <a:r>
              <a:rPr sz="1000" spc="-20" dirty="0">
                <a:latin typeface="Arial"/>
                <a:cs typeface="Arial"/>
              </a:rPr>
              <a:t>protección</a:t>
            </a:r>
            <a:r>
              <a:rPr sz="1000" spc="-70" dirty="0">
                <a:latin typeface="Arial"/>
                <a:cs typeface="Arial"/>
              </a:rPr>
              <a:t> </a:t>
            </a:r>
            <a:r>
              <a:rPr sz="1000" spc="-20" dirty="0">
                <a:latin typeface="Arial"/>
                <a:cs typeface="Arial"/>
              </a:rPr>
              <a:t>contra</a:t>
            </a:r>
            <a:r>
              <a:rPr sz="1000" spc="-65" dirty="0">
                <a:latin typeface="Arial"/>
                <a:cs typeface="Arial"/>
              </a:rPr>
              <a:t> </a:t>
            </a:r>
            <a:r>
              <a:rPr sz="1000" spc="-20" dirty="0">
                <a:latin typeface="Arial"/>
                <a:cs typeface="Arial"/>
              </a:rPr>
              <a:t>contacto</a:t>
            </a:r>
            <a:r>
              <a:rPr sz="1000" spc="-55" dirty="0">
                <a:latin typeface="Arial"/>
                <a:cs typeface="Arial"/>
              </a:rPr>
              <a:t> </a:t>
            </a:r>
            <a:r>
              <a:rPr sz="1000" spc="-20" dirty="0">
                <a:latin typeface="Arial"/>
                <a:cs typeface="Arial"/>
              </a:rPr>
              <a:t>indirecto</a:t>
            </a:r>
            <a:r>
              <a:rPr sz="1000" spc="-65" dirty="0">
                <a:latin typeface="Arial"/>
                <a:cs typeface="Arial"/>
              </a:rPr>
              <a:t> </a:t>
            </a:r>
            <a:r>
              <a:rPr sz="1000" spc="-15" dirty="0">
                <a:latin typeface="Arial"/>
                <a:cs typeface="Arial"/>
              </a:rPr>
              <a:t>por</a:t>
            </a:r>
            <a:r>
              <a:rPr sz="1000" spc="-60" dirty="0">
                <a:latin typeface="Arial"/>
                <a:cs typeface="Arial"/>
              </a:rPr>
              <a:t> </a:t>
            </a:r>
            <a:r>
              <a:rPr sz="1000" spc="-20" dirty="0">
                <a:latin typeface="Arial"/>
                <a:cs typeface="Arial"/>
              </a:rPr>
              <a:t>desconexión  automática </a:t>
            </a:r>
            <a:r>
              <a:rPr sz="1000" spc="-10" dirty="0">
                <a:latin typeface="Arial"/>
                <a:cs typeface="Arial"/>
              </a:rPr>
              <a:t>de la </a:t>
            </a:r>
            <a:r>
              <a:rPr sz="1000" spc="-20" dirty="0">
                <a:latin typeface="Arial"/>
                <a:cs typeface="Arial"/>
              </a:rPr>
              <a:t>alimentación </a:t>
            </a:r>
            <a:r>
              <a:rPr sz="1000" spc="-10" dirty="0">
                <a:latin typeface="Arial"/>
                <a:cs typeface="Arial"/>
              </a:rPr>
              <a:t>en </a:t>
            </a:r>
            <a:r>
              <a:rPr sz="1000" spc="-20" dirty="0">
                <a:latin typeface="Arial"/>
                <a:cs typeface="Arial"/>
              </a:rPr>
              <a:t>circuitos terminales, </a:t>
            </a:r>
            <a:r>
              <a:rPr sz="1000" spc="-15" dirty="0">
                <a:latin typeface="Arial"/>
                <a:cs typeface="Arial"/>
              </a:rPr>
              <a:t>debe </a:t>
            </a:r>
            <a:r>
              <a:rPr sz="1000" spc="-20" dirty="0">
                <a:latin typeface="Arial"/>
                <a:cs typeface="Arial"/>
              </a:rPr>
              <a:t>realizarse </a:t>
            </a:r>
            <a:r>
              <a:rPr sz="1000" spc="-10" dirty="0">
                <a:latin typeface="Arial"/>
                <a:cs typeface="Arial"/>
              </a:rPr>
              <a:t>en </a:t>
            </a:r>
            <a:r>
              <a:rPr sz="1000" spc="-15" dirty="0">
                <a:latin typeface="Arial"/>
                <a:cs typeface="Arial"/>
              </a:rPr>
              <a:t>los </a:t>
            </a:r>
            <a:r>
              <a:rPr sz="1000" spc="-20" dirty="0">
                <a:latin typeface="Arial"/>
                <a:cs typeface="Arial"/>
              </a:rPr>
              <a:t>tiempos máximos indicados </a:t>
            </a:r>
            <a:r>
              <a:rPr sz="1000" spc="-10" dirty="0">
                <a:latin typeface="Arial"/>
                <a:cs typeface="Arial"/>
              </a:rPr>
              <a:t>en </a:t>
            </a:r>
            <a:r>
              <a:rPr sz="1000" spc="-20" dirty="0">
                <a:latin typeface="Arial"/>
                <a:cs typeface="Arial"/>
              </a:rPr>
              <a:t>la  tabla siguiente. </a:t>
            </a:r>
            <a:r>
              <a:rPr sz="1000" spc="-15" dirty="0">
                <a:latin typeface="Arial"/>
                <a:cs typeface="Arial"/>
              </a:rPr>
              <a:t>Los </a:t>
            </a:r>
            <a:r>
              <a:rPr sz="1000" spc="-20" dirty="0">
                <a:latin typeface="Arial"/>
                <a:cs typeface="Arial"/>
              </a:rPr>
              <a:t>valores adoptados fueron extraídos </a:t>
            </a:r>
            <a:r>
              <a:rPr sz="1000" spc="-10" dirty="0">
                <a:latin typeface="Arial"/>
                <a:cs typeface="Arial"/>
              </a:rPr>
              <a:t>de </a:t>
            </a:r>
            <a:r>
              <a:rPr sz="1000" spc="-15" dirty="0">
                <a:latin typeface="Arial"/>
                <a:cs typeface="Arial"/>
              </a:rPr>
              <a:t>las </a:t>
            </a:r>
            <a:r>
              <a:rPr sz="1000" spc="-20" dirty="0">
                <a:latin typeface="Arial"/>
                <a:cs typeface="Arial"/>
              </a:rPr>
              <a:t>curvas </a:t>
            </a:r>
            <a:r>
              <a:rPr sz="1000" spc="-10" dirty="0">
                <a:latin typeface="Arial"/>
                <a:cs typeface="Arial"/>
              </a:rPr>
              <a:t>de </a:t>
            </a:r>
            <a:r>
              <a:rPr sz="1000" spc="-20" dirty="0">
                <a:latin typeface="Arial"/>
                <a:cs typeface="Arial"/>
              </a:rPr>
              <a:t>tensión máxima </a:t>
            </a:r>
            <a:r>
              <a:rPr sz="1000" spc="-10" dirty="0">
                <a:latin typeface="Arial"/>
                <a:cs typeface="Arial"/>
              </a:rPr>
              <a:t>de </a:t>
            </a:r>
            <a:r>
              <a:rPr sz="1000" spc="-20" dirty="0">
                <a:latin typeface="Arial"/>
                <a:cs typeface="Arial"/>
              </a:rPr>
              <a:t>contacto presunta  </a:t>
            </a:r>
            <a:r>
              <a:rPr sz="1000" spc="-15" dirty="0">
                <a:latin typeface="Arial"/>
                <a:cs typeface="Arial"/>
              </a:rPr>
              <a:t>(para</a:t>
            </a:r>
            <a:r>
              <a:rPr sz="1000" spc="-40" dirty="0">
                <a:latin typeface="Arial"/>
                <a:cs typeface="Arial"/>
              </a:rPr>
              <a:t> </a:t>
            </a:r>
            <a:r>
              <a:rPr sz="1000" spc="-10" dirty="0">
                <a:latin typeface="Arial"/>
                <a:cs typeface="Arial"/>
              </a:rPr>
              <a:t>24</a:t>
            </a:r>
            <a:r>
              <a:rPr sz="1000" spc="-40" dirty="0">
                <a:latin typeface="Arial"/>
                <a:cs typeface="Arial"/>
              </a:rPr>
              <a:t> </a:t>
            </a:r>
            <a:r>
              <a:rPr sz="1000" spc="-15" dirty="0">
                <a:latin typeface="Arial"/>
                <a:cs typeface="Arial"/>
              </a:rPr>
              <a:t>Vca)</a:t>
            </a:r>
            <a:r>
              <a:rPr sz="1000" spc="-40" dirty="0">
                <a:latin typeface="Arial"/>
                <a:cs typeface="Arial"/>
              </a:rPr>
              <a:t> </a:t>
            </a:r>
            <a:r>
              <a:rPr sz="1000" spc="-20" dirty="0">
                <a:latin typeface="Arial"/>
                <a:cs typeface="Arial"/>
              </a:rPr>
              <a:t>detalladas</a:t>
            </a:r>
            <a:r>
              <a:rPr sz="1000" spc="-40" dirty="0">
                <a:latin typeface="Arial"/>
                <a:cs typeface="Arial"/>
              </a:rPr>
              <a:t> </a:t>
            </a:r>
            <a:r>
              <a:rPr sz="1000" spc="-10" dirty="0">
                <a:latin typeface="Arial"/>
                <a:cs typeface="Arial"/>
              </a:rPr>
              <a:t>en</a:t>
            </a:r>
            <a:r>
              <a:rPr sz="1000" spc="-40" dirty="0">
                <a:latin typeface="Arial"/>
                <a:cs typeface="Arial"/>
              </a:rPr>
              <a:t> </a:t>
            </a:r>
            <a:r>
              <a:rPr sz="1000" spc="-10" dirty="0">
                <a:latin typeface="Arial"/>
                <a:cs typeface="Arial"/>
              </a:rPr>
              <a:t>el</a:t>
            </a:r>
            <a:r>
              <a:rPr sz="1000" spc="-40" dirty="0">
                <a:latin typeface="Arial"/>
                <a:cs typeface="Arial"/>
              </a:rPr>
              <a:t> </a:t>
            </a:r>
            <a:r>
              <a:rPr sz="1000" spc="-15" dirty="0">
                <a:latin typeface="Arial"/>
                <a:cs typeface="Arial"/>
              </a:rPr>
              <a:t>Capítulo</a:t>
            </a:r>
            <a:r>
              <a:rPr sz="1000" spc="-40" dirty="0">
                <a:latin typeface="Arial"/>
                <a:cs typeface="Arial"/>
              </a:rPr>
              <a:t> </a:t>
            </a:r>
            <a:r>
              <a:rPr sz="1000" spc="-10" dirty="0">
                <a:latin typeface="Arial"/>
                <a:cs typeface="Arial"/>
              </a:rPr>
              <a:t>41</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AEA</a:t>
            </a:r>
            <a:r>
              <a:rPr sz="1000" spc="-40" dirty="0">
                <a:latin typeface="Arial"/>
                <a:cs typeface="Arial"/>
              </a:rPr>
              <a:t> </a:t>
            </a:r>
            <a:r>
              <a:rPr sz="1000" spc="-15" dirty="0">
                <a:latin typeface="Arial"/>
                <a:cs typeface="Arial"/>
              </a:rPr>
              <a:t>90364</a:t>
            </a:r>
            <a:r>
              <a:rPr sz="1000" spc="-40" dirty="0">
                <a:latin typeface="Arial"/>
                <a:cs typeface="Arial"/>
              </a:rPr>
              <a:t> </a:t>
            </a:r>
            <a:r>
              <a:rPr sz="1000" dirty="0">
                <a:latin typeface="Arial"/>
                <a:cs typeface="Arial"/>
              </a:rPr>
              <a:t>y</a:t>
            </a:r>
            <a:r>
              <a:rPr sz="1000" spc="-40" dirty="0">
                <a:latin typeface="Arial"/>
                <a:cs typeface="Arial"/>
              </a:rPr>
              <a:t> </a:t>
            </a:r>
            <a:r>
              <a:rPr sz="1000" spc="-15" dirty="0">
                <a:latin typeface="Arial"/>
                <a:cs typeface="Arial"/>
              </a:rPr>
              <a:t>para</a:t>
            </a:r>
            <a:r>
              <a:rPr sz="1000" spc="-40" dirty="0">
                <a:latin typeface="Arial"/>
                <a:cs typeface="Arial"/>
              </a:rPr>
              <a:t> </a:t>
            </a:r>
            <a:r>
              <a:rPr sz="1000" spc="-15" dirty="0">
                <a:latin typeface="Arial"/>
                <a:cs typeface="Arial"/>
              </a:rPr>
              <a:t>una</a:t>
            </a:r>
            <a:r>
              <a:rPr sz="1000" spc="-40" dirty="0">
                <a:latin typeface="Arial"/>
                <a:cs typeface="Arial"/>
              </a:rPr>
              <a:t> </a:t>
            </a:r>
            <a:r>
              <a:rPr sz="1000" spc="-20" dirty="0">
                <a:latin typeface="Arial"/>
                <a:cs typeface="Arial"/>
              </a:rPr>
              <a:t>tensión</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fase</a:t>
            </a:r>
            <a:r>
              <a:rPr sz="1000" spc="35" dirty="0">
                <a:latin typeface="Arial"/>
                <a:cs typeface="Arial"/>
              </a:rPr>
              <a:t> </a:t>
            </a:r>
            <a:r>
              <a:rPr sz="1200" i="1" dirty="0">
                <a:latin typeface="Times New Roman"/>
                <a:cs typeface="Times New Roman"/>
              </a:rPr>
              <a:t>U</a:t>
            </a:r>
            <a:r>
              <a:rPr sz="1200" i="1" spc="-190" dirty="0">
                <a:latin typeface="Times New Roman"/>
                <a:cs typeface="Times New Roman"/>
              </a:rPr>
              <a:t> </a:t>
            </a:r>
            <a:r>
              <a:rPr sz="1050" baseline="-23809" dirty="0">
                <a:latin typeface="Times New Roman"/>
                <a:cs typeface="Times New Roman"/>
              </a:rPr>
              <a:t>0</a:t>
            </a:r>
            <a:r>
              <a:rPr sz="1050" spc="37" baseline="-23809" dirty="0">
                <a:latin typeface="Times New Roman"/>
                <a:cs typeface="Times New Roman"/>
              </a:rPr>
              <a:t> </a:t>
            </a:r>
            <a:r>
              <a:rPr sz="1000" dirty="0">
                <a:latin typeface="Arial"/>
                <a:cs typeface="Arial"/>
              </a:rPr>
              <a:t>.</a:t>
            </a:r>
            <a:endParaRPr sz="1000">
              <a:latin typeface="Arial"/>
              <a:cs typeface="Arial"/>
            </a:endParaRPr>
          </a:p>
          <a:p>
            <a:pPr marL="1318895" marR="100965" indent="-1211580">
              <a:lnSpc>
                <a:spcPts val="1170"/>
              </a:lnSpc>
              <a:spcBef>
                <a:spcPts val="975"/>
              </a:spcBef>
            </a:pPr>
            <a:r>
              <a:rPr sz="1000" b="1" spc="-5" dirty="0">
                <a:latin typeface="Arial"/>
                <a:cs typeface="Arial"/>
              </a:rPr>
              <a:t>Tabla 771.18.I </a:t>
            </a:r>
            <a:r>
              <a:rPr sz="1000" b="1" dirty="0">
                <a:latin typeface="Arial"/>
                <a:cs typeface="Arial"/>
              </a:rPr>
              <a:t>– </a:t>
            </a:r>
            <a:r>
              <a:rPr sz="1000" b="1" spc="-5" dirty="0">
                <a:latin typeface="Arial"/>
                <a:cs typeface="Arial"/>
              </a:rPr>
              <a:t>Tiempos máximos de desconexión para </a:t>
            </a:r>
            <a:r>
              <a:rPr sz="1000" b="1" dirty="0">
                <a:latin typeface="Arial"/>
                <a:cs typeface="Arial"/>
              </a:rPr>
              <a:t>la protección </a:t>
            </a:r>
            <a:r>
              <a:rPr sz="1000" b="1" spc="-5" dirty="0">
                <a:latin typeface="Arial"/>
                <a:cs typeface="Arial"/>
              </a:rPr>
              <a:t>contra contacto </a:t>
            </a:r>
            <a:r>
              <a:rPr sz="1000" b="1" dirty="0">
                <a:latin typeface="Arial"/>
                <a:cs typeface="Arial"/>
              </a:rPr>
              <a:t>indirecto por  </a:t>
            </a:r>
            <a:r>
              <a:rPr sz="1000" b="1" spc="-5" dirty="0">
                <a:latin typeface="Arial"/>
                <a:cs typeface="Arial"/>
              </a:rPr>
              <a:t>corte automático </a:t>
            </a:r>
            <a:r>
              <a:rPr sz="1000" b="1" dirty="0">
                <a:latin typeface="Arial"/>
                <a:cs typeface="Arial"/>
              </a:rPr>
              <a:t>de la </a:t>
            </a:r>
            <a:r>
              <a:rPr sz="1000" b="1" spc="-5" dirty="0">
                <a:latin typeface="Arial"/>
                <a:cs typeface="Arial"/>
              </a:rPr>
              <a:t>alimentación en circuitos</a:t>
            </a:r>
            <a:r>
              <a:rPr sz="1000" b="1" spc="-20" dirty="0">
                <a:latin typeface="Arial"/>
                <a:cs typeface="Arial"/>
              </a:rPr>
              <a:t> </a:t>
            </a:r>
            <a:r>
              <a:rPr sz="1000" b="1" spc="-5" dirty="0">
                <a:latin typeface="Arial"/>
                <a:cs typeface="Arial"/>
              </a:rPr>
              <a:t>terminales</a:t>
            </a:r>
            <a:endParaRPr sz="1000">
              <a:latin typeface="Arial"/>
              <a:cs typeface="Arial"/>
            </a:endParaRPr>
          </a:p>
        </p:txBody>
      </p:sp>
      <p:graphicFrame>
        <p:nvGraphicFramePr>
          <p:cNvPr id="7" name="object 7"/>
          <p:cNvGraphicFramePr>
            <a:graphicFrameLocks noGrp="1"/>
          </p:cNvGraphicFramePr>
          <p:nvPr/>
        </p:nvGraphicFramePr>
        <p:xfrm>
          <a:off x="1283969" y="6705600"/>
          <a:ext cx="4625337" cy="1352548"/>
        </p:xfrm>
        <a:graphic>
          <a:graphicData uri="http://schemas.openxmlformats.org/drawingml/2006/table">
            <a:tbl>
              <a:tblPr firstRow="1" bandRow="1">
                <a:tableStyleId>{2D5ABB26-0587-4C30-8999-92F81FD0307C}</a:tableStyleId>
              </a:tblPr>
              <a:tblGrid>
                <a:gridCol w="705485"/>
                <a:gridCol w="641350"/>
                <a:gridCol w="641350"/>
                <a:gridCol w="642619"/>
                <a:gridCol w="642619"/>
                <a:gridCol w="676275"/>
                <a:gridCol w="675639"/>
              </a:tblGrid>
              <a:tr h="283463">
                <a:tc rowSpan="2">
                  <a:txBody>
                    <a:bodyPr/>
                    <a:lstStyle/>
                    <a:p>
                      <a:pPr>
                        <a:lnSpc>
                          <a:spcPct val="100000"/>
                        </a:lnSpc>
                        <a:spcBef>
                          <a:spcPts val="5"/>
                        </a:spcBef>
                      </a:pPr>
                      <a:endParaRPr sz="1150">
                        <a:latin typeface="Times New Roman"/>
                        <a:cs typeface="Times New Roman"/>
                      </a:endParaRPr>
                    </a:p>
                    <a:p>
                      <a:pPr marL="134620">
                        <a:lnSpc>
                          <a:spcPct val="100000"/>
                        </a:lnSpc>
                      </a:pPr>
                      <a:r>
                        <a:rPr sz="800" b="1" spc="-25" dirty="0">
                          <a:latin typeface="Arial"/>
                          <a:cs typeface="Arial"/>
                        </a:rPr>
                        <a:t>Esquema</a:t>
                      </a:r>
                      <a:endParaRPr sz="800">
                        <a:latin typeface="Arial"/>
                        <a:cs typeface="Arial"/>
                      </a:endParaRPr>
                    </a:p>
                  </a:txBody>
                  <a:tcPr marL="0" marR="0" marT="635" marB="0">
                    <a:lnL w="6350">
                      <a:solidFill>
                        <a:srgbClr val="000000"/>
                      </a:solidFill>
                      <a:prstDash val="solid"/>
                    </a:lnL>
                    <a:lnR w="9525">
                      <a:solidFill>
                        <a:srgbClr val="000000"/>
                      </a:solidFill>
                      <a:prstDash val="solid"/>
                    </a:lnR>
                    <a:lnT w="6350">
                      <a:solidFill>
                        <a:srgbClr val="000000"/>
                      </a:solidFill>
                      <a:prstDash val="solid"/>
                    </a:lnT>
                    <a:lnB w="9525">
                      <a:solidFill>
                        <a:srgbClr val="000000"/>
                      </a:solidFill>
                      <a:prstDash val="solid"/>
                    </a:lnB>
                  </a:tcPr>
                </a:tc>
                <a:tc gridSpan="2">
                  <a:txBody>
                    <a:bodyPr/>
                    <a:lstStyle/>
                    <a:p>
                      <a:pPr marL="48895">
                        <a:lnSpc>
                          <a:spcPct val="100000"/>
                        </a:lnSpc>
                        <a:spcBef>
                          <a:spcPts val="245"/>
                        </a:spcBef>
                      </a:pPr>
                      <a:r>
                        <a:rPr sz="1150" spc="10" dirty="0">
                          <a:latin typeface="Times New Roman"/>
                          <a:cs typeface="Times New Roman"/>
                        </a:rPr>
                        <a:t>50 </a:t>
                      </a:r>
                      <a:r>
                        <a:rPr sz="1150" i="1" spc="15" dirty="0">
                          <a:latin typeface="Times New Roman"/>
                          <a:cs typeface="Times New Roman"/>
                        </a:rPr>
                        <a:t>V</a:t>
                      </a:r>
                      <a:r>
                        <a:rPr sz="1150" i="1" spc="40" dirty="0">
                          <a:latin typeface="Times New Roman"/>
                          <a:cs typeface="Times New Roman"/>
                        </a:rPr>
                        <a:t> </a:t>
                      </a:r>
                      <a:r>
                        <a:rPr sz="1150" spc="10" dirty="0">
                          <a:latin typeface="Symbol"/>
                          <a:cs typeface="Symbol"/>
                        </a:rPr>
                        <a:t></a:t>
                      </a:r>
                      <a:r>
                        <a:rPr sz="1150" spc="10" dirty="0">
                          <a:latin typeface="Times New Roman"/>
                          <a:cs typeface="Times New Roman"/>
                        </a:rPr>
                        <a:t> </a:t>
                      </a:r>
                      <a:r>
                        <a:rPr sz="1150" i="1" spc="15" dirty="0">
                          <a:latin typeface="Times New Roman"/>
                          <a:cs typeface="Times New Roman"/>
                        </a:rPr>
                        <a:t>U </a:t>
                      </a:r>
                      <a:r>
                        <a:rPr sz="975" spc="22" baseline="-25641" dirty="0">
                          <a:latin typeface="Times New Roman"/>
                          <a:cs typeface="Times New Roman"/>
                        </a:rPr>
                        <a:t>0 </a:t>
                      </a:r>
                      <a:r>
                        <a:rPr sz="1150" spc="10" dirty="0">
                          <a:latin typeface="Symbol"/>
                          <a:cs typeface="Symbol"/>
                        </a:rPr>
                        <a:t></a:t>
                      </a:r>
                      <a:r>
                        <a:rPr sz="1150" spc="10" dirty="0">
                          <a:latin typeface="Times New Roman"/>
                          <a:cs typeface="Times New Roman"/>
                        </a:rPr>
                        <a:t> 120 </a:t>
                      </a:r>
                      <a:r>
                        <a:rPr sz="1150" i="1" spc="15" dirty="0">
                          <a:latin typeface="Times New Roman"/>
                          <a:cs typeface="Times New Roman"/>
                        </a:rPr>
                        <a:t>V</a:t>
                      </a:r>
                      <a:endParaRPr sz="1150">
                        <a:latin typeface="Times New Roman"/>
                        <a:cs typeface="Times New Roman"/>
                      </a:endParaRPr>
                    </a:p>
                  </a:txBody>
                  <a:tcPr marL="0" marR="0" marT="31115" marB="0">
                    <a:lnL w="9525">
                      <a:solidFill>
                        <a:srgbClr val="000000"/>
                      </a:solidFill>
                      <a:prstDash val="solid"/>
                    </a:lnL>
                    <a:lnR w="9525">
                      <a:solidFill>
                        <a:srgbClr val="000000"/>
                      </a:solidFill>
                      <a:prstDash val="solid"/>
                    </a:lnR>
                    <a:lnT w="6350">
                      <a:solidFill>
                        <a:srgbClr val="000000"/>
                      </a:solidFill>
                      <a:prstDash val="solid"/>
                    </a:lnT>
                    <a:lnB w="9525">
                      <a:solidFill>
                        <a:srgbClr val="000000"/>
                      </a:solidFill>
                      <a:prstDash val="solid"/>
                    </a:lnB>
                  </a:tcPr>
                </a:tc>
                <a:tc hMerge="1">
                  <a:txBody>
                    <a:bodyPr/>
                    <a:lstStyle/>
                    <a:p>
                      <a:endParaRPr/>
                    </a:p>
                  </a:txBody>
                  <a:tcPr marL="0" marR="0" marT="0" marB="0"/>
                </a:tc>
                <a:tc gridSpan="2">
                  <a:txBody>
                    <a:bodyPr/>
                    <a:lstStyle/>
                    <a:p>
                      <a:pPr marL="27305">
                        <a:lnSpc>
                          <a:spcPct val="100000"/>
                        </a:lnSpc>
                        <a:spcBef>
                          <a:spcPts val="285"/>
                        </a:spcBef>
                      </a:pPr>
                      <a:r>
                        <a:rPr sz="1100" spc="15" dirty="0">
                          <a:latin typeface="Times New Roman"/>
                          <a:cs typeface="Times New Roman"/>
                        </a:rPr>
                        <a:t>120 </a:t>
                      </a:r>
                      <a:r>
                        <a:rPr sz="1100" i="1" spc="15" dirty="0">
                          <a:latin typeface="Times New Roman"/>
                          <a:cs typeface="Times New Roman"/>
                        </a:rPr>
                        <a:t>V </a:t>
                      </a:r>
                      <a:r>
                        <a:rPr sz="1100" spc="15" dirty="0">
                          <a:latin typeface="Symbol"/>
                          <a:cs typeface="Symbol"/>
                        </a:rPr>
                        <a:t></a:t>
                      </a:r>
                      <a:r>
                        <a:rPr sz="1100" spc="15" dirty="0">
                          <a:latin typeface="Times New Roman"/>
                          <a:cs typeface="Times New Roman"/>
                        </a:rPr>
                        <a:t> </a:t>
                      </a:r>
                      <a:r>
                        <a:rPr sz="1100" i="1" spc="20" dirty="0">
                          <a:latin typeface="Times New Roman"/>
                          <a:cs typeface="Times New Roman"/>
                        </a:rPr>
                        <a:t>U </a:t>
                      </a:r>
                      <a:r>
                        <a:rPr sz="975" spc="7" baseline="-25641" dirty="0">
                          <a:latin typeface="Times New Roman"/>
                          <a:cs typeface="Times New Roman"/>
                        </a:rPr>
                        <a:t>0 </a:t>
                      </a:r>
                      <a:r>
                        <a:rPr sz="1100" spc="15" dirty="0">
                          <a:latin typeface="Symbol"/>
                          <a:cs typeface="Symbol"/>
                        </a:rPr>
                        <a:t></a:t>
                      </a:r>
                      <a:r>
                        <a:rPr sz="1100" spc="15" dirty="0">
                          <a:latin typeface="Times New Roman"/>
                          <a:cs typeface="Times New Roman"/>
                        </a:rPr>
                        <a:t> 230</a:t>
                      </a:r>
                      <a:r>
                        <a:rPr sz="1100" spc="-185" dirty="0">
                          <a:latin typeface="Times New Roman"/>
                          <a:cs typeface="Times New Roman"/>
                        </a:rPr>
                        <a:t> </a:t>
                      </a:r>
                      <a:r>
                        <a:rPr sz="1100" i="1" spc="15" dirty="0">
                          <a:latin typeface="Times New Roman"/>
                          <a:cs typeface="Times New Roman"/>
                        </a:rPr>
                        <a:t>V</a:t>
                      </a:r>
                      <a:endParaRPr sz="1100">
                        <a:latin typeface="Times New Roman"/>
                        <a:cs typeface="Times New Roman"/>
                      </a:endParaRPr>
                    </a:p>
                  </a:txBody>
                  <a:tcPr marL="0" marR="0" marT="36195" marB="0">
                    <a:lnL w="9525">
                      <a:solidFill>
                        <a:srgbClr val="000000"/>
                      </a:solidFill>
                      <a:prstDash val="solid"/>
                    </a:lnL>
                    <a:lnR w="9525">
                      <a:solidFill>
                        <a:srgbClr val="000000"/>
                      </a:solidFill>
                      <a:prstDash val="solid"/>
                    </a:lnR>
                    <a:lnT w="6350">
                      <a:solidFill>
                        <a:srgbClr val="000000"/>
                      </a:solidFill>
                      <a:prstDash val="solid"/>
                    </a:lnT>
                    <a:lnB w="9525">
                      <a:solidFill>
                        <a:srgbClr val="000000"/>
                      </a:solidFill>
                      <a:prstDash val="solid"/>
                    </a:lnB>
                  </a:tcPr>
                </a:tc>
                <a:tc hMerge="1">
                  <a:txBody>
                    <a:bodyPr/>
                    <a:lstStyle/>
                    <a:p>
                      <a:endParaRPr/>
                    </a:p>
                  </a:txBody>
                  <a:tcPr marL="0" marR="0" marT="0" marB="0"/>
                </a:tc>
                <a:tc gridSpan="2">
                  <a:txBody>
                    <a:bodyPr/>
                    <a:lstStyle/>
                    <a:p>
                      <a:pPr marL="63500">
                        <a:lnSpc>
                          <a:spcPct val="100000"/>
                        </a:lnSpc>
                        <a:spcBef>
                          <a:spcPts val="290"/>
                        </a:spcBef>
                      </a:pPr>
                      <a:r>
                        <a:rPr sz="1100" spc="15" dirty="0">
                          <a:latin typeface="Times New Roman"/>
                          <a:cs typeface="Times New Roman"/>
                        </a:rPr>
                        <a:t>230 </a:t>
                      </a:r>
                      <a:r>
                        <a:rPr sz="1100" i="1" spc="15" dirty="0">
                          <a:latin typeface="Times New Roman"/>
                          <a:cs typeface="Times New Roman"/>
                        </a:rPr>
                        <a:t>V </a:t>
                      </a:r>
                      <a:r>
                        <a:rPr sz="1100" spc="15" dirty="0">
                          <a:latin typeface="Symbol"/>
                          <a:cs typeface="Symbol"/>
                        </a:rPr>
                        <a:t></a:t>
                      </a:r>
                      <a:r>
                        <a:rPr sz="1100" spc="15" dirty="0">
                          <a:latin typeface="Times New Roman"/>
                          <a:cs typeface="Times New Roman"/>
                        </a:rPr>
                        <a:t> </a:t>
                      </a:r>
                      <a:r>
                        <a:rPr sz="1100" i="1" spc="20" dirty="0">
                          <a:latin typeface="Times New Roman"/>
                          <a:cs typeface="Times New Roman"/>
                        </a:rPr>
                        <a:t>U </a:t>
                      </a:r>
                      <a:r>
                        <a:rPr sz="975" spc="7" baseline="-25641" dirty="0">
                          <a:latin typeface="Times New Roman"/>
                          <a:cs typeface="Times New Roman"/>
                        </a:rPr>
                        <a:t>0 </a:t>
                      </a:r>
                      <a:r>
                        <a:rPr sz="1100" spc="15" dirty="0">
                          <a:latin typeface="Symbol"/>
                          <a:cs typeface="Symbol"/>
                        </a:rPr>
                        <a:t></a:t>
                      </a:r>
                      <a:r>
                        <a:rPr sz="1100" spc="15" dirty="0">
                          <a:latin typeface="Times New Roman"/>
                          <a:cs typeface="Times New Roman"/>
                        </a:rPr>
                        <a:t> 400</a:t>
                      </a:r>
                      <a:r>
                        <a:rPr sz="1100" spc="-165" dirty="0">
                          <a:latin typeface="Times New Roman"/>
                          <a:cs typeface="Times New Roman"/>
                        </a:rPr>
                        <a:t> </a:t>
                      </a:r>
                      <a:r>
                        <a:rPr sz="1100" i="1" spc="15" dirty="0">
                          <a:latin typeface="Times New Roman"/>
                          <a:cs typeface="Times New Roman"/>
                        </a:rPr>
                        <a:t>V</a:t>
                      </a:r>
                      <a:endParaRPr sz="1100">
                        <a:latin typeface="Times New Roman"/>
                        <a:cs typeface="Times New Roman"/>
                      </a:endParaRPr>
                    </a:p>
                  </a:txBody>
                  <a:tcPr marL="0" marR="0" marT="36830" marB="0">
                    <a:lnL w="9525">
                      <a:solidFill>
                        <a:srgbClr val="000000"/>
                      </a:solidFill>
                      <a:prstDash val="solid"/>
                    </a:lnL>
                    <a:lnR w="9525">
                      <a:solidFill>
                        <a:srgbClr val="000000"/>
                      </a:solidFill>
                      <a:prstDash val="solid"/>
                    </a:lnR>
                    <a:lnT w="6350">
                      <a:solidFill>
                        <a:srgbClr val="000000"/>
                      </a:solidFill>
                      <a:prstDash val="solid"/>
                    </a:lnT>
                    <a:lnB w="9525">
                      <a:solidFill>
                        <a:srgbClr val="000000"/>
                      </a:solidFill>
                      <a:prstDash val="solid"/>
                    </a:lnB>
                  </a:tcPr>
                </a:tc>
                <a:tc hMerge="1">
                  <a:txBody>
                    <a:bodyPr/>
                    <a:lstStyle/>
                    <a:p>
                      <a:endParaRPr/>
                    </a:p>
                  </a:txBody>
                  <a:tcPr marL="0" marR="0" marT="0" marB="0"/>
                </a:tc>
              </a:tr>
              <a:tr h="193548">
                <a:tc vMerge="1">
                  <a:txBody>
                    <a:bodyPr/>
                    <a:lstStyle/>
                    <a:p>
                      <a:endParaRPr/>
                    </a:p>
                  </a:txBody>
                  <a:tcPr marL="0" marR="0" marT="635" marB="0">
                    <a:lnL w="6350">
                      <a:solidFill>
                        <a:srgbClr val="000000"/>
                      </a:solidFill>
                      <a:prstDash val="solid"/>
                    </a:lnL>
                    <a:lnR w="9525">
                      <a:solidFill>
                        <a:srgbClr val="000000"/>
                      </a:solidFill>
                      <a:prstDash val="solid"/>
                    </a:lnR>
                    <a:lnT w="6350">
                      <a:solidFill>
                        <a:srgbClr val="000000"/>
                      </a:solidFill>
                      <a:prstDash val="solid"/>
                    </a:lnT>
                    <a:lnB w="9525">
                      <a:solidFill>
                        <a:srgbClr val="000000"/>
                      </a:solidFill>
                      <a:prstDash val="solid"/>
                    </a:lnB>
                  </a:tcPr>
                </a:tc>
                <a:tc>
                  <a:txBody>
                    <a:bodyPr/>
                    <a:lstStyle/>
                    <a:p>
                      <a:pPr algn="ctr">
                        <a:lnSpc>
                          <a:spcPct val="100000"/>
                        </a:lnSpc>
                        <a:spcBef>
                          <a:spcPts val="180"/>
                        </a:spcBef>
                      </a:pPr>
                      <a:r>
                        <a:rPr sz="900" spc="-25" dirty="0">
                          <a:latin typeface="Arial"/>
                          <a:cs typeface="Arial"/>
                        </a:rPr>
                        <a:t>ca</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80"/>
                        </a:spcBef>
                      </a:pPr>
                      <a:r>
                        <a:rPr sz="900" spc="-25" dirty="0">
                          <a:latin typeface="Arial"/>
                          <a:cs typeface="Arial"/>
                        </a:rPr>
                        <a:t>cc</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80"/>
                        </a:spcBef>
                      </a:pPr>
                      <a:r>
                        <a:rPr sz="900" spc="-25" dirty="0">
                          <a:latin typeface="Arial"/>
                          <a:cs typeface="Arial"/>
                        </a:rPr>
                        <a:t>ca</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80"/>
                        </a:spcBef>
                      </a:pPr>
                      <a:r>
                        <a:rPr sz="900" spc="-25" dirty="0">
                          <a:latin typeface="Arial"/>
                          <a:cs typeface="Arial"/>
                        </a:rPr>
                        <a:t>cc</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80"/>
                        </a:spcBef>
                      </a:pPr>
                      <a:r>
                        <a:rPr sz="900" spc="-25" dirty="0">
                          <a:latin typeface="Arial"/>
                          <a:cs typeface="Arial"/>
                        </a:rPr>
                        <a:t>ca</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80"/>
                        </a:spcBef>
                      </a:pPr>
                      <a:r>
                        <a:rPr sz="900" spc="-25" dirty="0">
                          <a:latin typeface="Arial"/>
                          <a:cs typeface="Arial"/>
                        </a:rPr>
                        <a:t>cc</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r h="193548">
                <a:tc>
                  <a:txBody>
                    <a:bodyPr/>
                    <a:lstStyle/>
                    <a:p>
                      <a:pPr marL="635" algn="ctr">
                        <a:lnSpc>
                          <a:spcPct val="100000"/>
                        </a:lnSpc>
                        <a:spcBef>
                          <a:spcPts val="180"/>
                        </a:spcBef>
                      </a:pPr>
                      <a:r>
                        <a:rPr sz="900" spc="-5" dirty="0">
                          <a:latin typeface="Arial"/>
                          <a:cs typeface="Arial"/>
                        </a:rPr>
                        <a:t>TN</a:t>
                      </a:r>
                      <a:endParaRPr sz="900">
                        <a:latin typeface="Arial"/>
                        <a:cs typeface="Arial"/>
                      </a:endParaRPr>
                    </a:p>
                  </a:txBody>
                  <a:tcPr marL="0" marR="0" marT="22860" marB="0">
                    <a:lnL w="63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80"/>
                        </a:spcBef>
                      </a:pPr>
                      <a:r>
                        <a:rPr sz="900" spc="-15" dirty="0">
                          <a:latin typeface="Arial"/>
                          <a:cs typeface="Arial"/>
                        </a:rPr>
                        <a:t>0,4</a:t>
                      </a:r>
                      <a:r>
                        <a:rPr sz="900" spc="-55"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rowSpan="2">
                  <a:txBody>
                    <a:bodyPr/>
                    <a:lstStyle/>
                    <a:p>
                      <a:pPr algn="ctr">
                        <a:lnSpc>
                          <a:spcPct val="100000"/>
                        </a:lnSpc>
                        <a:spcBef>
                          <a:spcPts val="900"/>
                        </a:spcBef>
                      </a:pPr>
                      <a:r>
                        <a:rPr sz="900" spc="-25" dirty="0">
                          <a:latin typeface="Arial"/>
                          <a:cs typeface="Arial"/>
                        </a:rPr>
                        <a:t>a)</a:t>
                      </a:r>
                      <a:endParaRPr sz="900">
                        <a:latin typeface="Arial"/>
                        <a:cs typeface="Arial"/>
                      </a:endParaRPr>
                    </a:p>
                  </a:txBody>
                  <a:tcPr marL="0" marR="0" marT="1143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180"/>
                        </a:spcBef>
                      </a:pPr>
                      <a:r>
                        <a:rPr sz="900" spc="-15" dirty="0">
                          <a:latin typeface="Arial"/>
                          <a:cs typeface="Arial"/>
                        </a:rPr>
                        <a:t>0,2</a:t>
                      </a:r>
                      <a:r>
                        <a:rPr sz="900" spc="-55"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80"/>
                        </a:spcBef>
                      </a:pPr>
                      <a:r>
                        <a:rPr sz="900" dirty="0">
                          <a:latin typeface="Arial"/>
                          <a:cs typeface="Arial"/>
                        </a:rPr>
                        <a:t>5</a:t>
                      </a:r>
                      <a:r>
                        <a:rPr sz="900" spc="-50"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180"/>
                        </a:spcBef>
                      </a:pPr>
                      <a:r>
                        <a:rPr sz="900" spc="-20" dirty="0">
                          <a:latin typeface="Arial"/>
                          <a:cs typeface="Arial"/>
                        </a:rPr>
                        <a:t>0,06</a:t>
                      </a:r>
                      <a:r>
                        <a:rPr sz="900" spc="-50"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80"/>
                        </a:spcBef>
                      </a:pPr>
                      <a:r>
                        <a:rPr sz="900" spc="-15" dirty="0">
                          <a:latin typeface="Arial"/>
                          <a:cs typeface="Arial"/>
                        </a:rPr>
                        <a:t>0,2</a:t>
                      </a:r>
                      <a:r>
                        <a:rPr sz="900" spc="-50"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r h="193547">
                <a:tc>
                  <a:txBody>
                    <a:bodyPr/>
                    <a:lstStyle/>
                    <a:p>
                      <a:pPr algn="ctr">
                        <a:lnSpc>
                          <a:spcPct val="100000"/>
                        </a:lnSpc>
                        <a:spcBef>
                          <a:spcPts val="180"/>
                        </a:spcBef>
                      </a:pPr>
                      <a:r>
                        <a:rPr sz="900" spc="-5" dirty="0">
                          <a:latin typeface="Arial"/>
                          <a:cs typeface="Arial"/>
                        </a:rPr>
                        <a:t>TT</a:t>
                      </a:r>
                      <a:endParaRPr sz="900">
                        <a:latin typeface="Arial"/>
                        <a:cs typeface="Arial"/>
                      </a:endParaRPr>
                    </a:p>
                  </a:txBody>
                  <a:tcPr marL="0" marR="0" marT="22860" marB="0">
                    <a:lnL w="63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80"/>
                        </a:spcBef>
                      </a:pPr>
                      <a:r>
                        <a:rPr sz="900" spc="-15" dirty="0">
                          <a:latin typeface="Arial"/>
                          <a:cs typeface="Arial"/>
                        </a:rPr>
                        <a:t>0,2</a:t>
                      </a:r>
                      <a:r>
                        <a:rPr sz="900" spc="-55"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vMerge="1">
                  <a:txBody>
                    <a:bodyPr/>
                    <a:lstStyle/>
                    <a:p>
                      <a:endParaRPr/>
                    </a:p>
                  </a:txBody>
                  <a:tcPr marL="0" marR="0" marT="1143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180"/>
                        </a:spcBef>
                      </a:pPr>
                      <a:r>
                        <a:rPr sz="900" spc="-20" dirty="0">
                          <a:latin typeface="Arial"/>
                          <a:cs typeface="Arial"/>
                        </a:rPr>
                        <a:t>0,06</a:t>
                      </a:r>
                      <a:r>
                        <a:rPr sz="900" spc="-55"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ct val="100000"/>
                        </a:lnSpc>
                        <a:spcBef>
                          <a:spcPts val="180"/>
                        </a:spcBef>
                      </a:pPr>
                      <a:r>
                        <a:rPr sz="900" spc="-15" dirty="0">
                          <a:latin typeface="Arial"/>
                          <a:cs typeface="Arial"/>
                        </a:rPr>
                        <a:t>0,2</a:t>
                      </a:r>
                      <a:r>
                        <a:rPr sz="900" spc="-55"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180"/>
                        </a:spcBef>
                      </a:pPr>
                      <a:r>
                        <a:rPr sz="900" spc="-20" dirty="0">
                          <a:latin typeface="Arial"/>
                          <a:cs typeface="Arial"/>
                        </a:rPr>
                        <a:t>0,01</a:t>
                      </a:r>
                      <a:r>
                        <a:rPr sz="900" spc="-50"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80"/>
                        </a:spcBef>
                      </a:pPr>
                      <a:r>
                        <a:rPr sz="900" spc="-20" dirty="0">
                          <a:latin typeface="Arial"/>
                          <a:cs typeface="Arial"/>
                        </a:rPr>
                        <a:t>0,02</a:t>
                      </a:r>
                      <a:r>
                        <a:rPr sz="900" spc="-50" dirty="0">
                          <a:latin typeface="Arial"/>
                          <a:cs typeface="Arial"/>
                        </a:rPr>
                        <a:t> </a:t>
                      </a:r>
                      <a:r>
                        <a:rPr sz="900" dirty="0">
                          <a:latin typeface="Arial"/>
                          <a:cs typeface="Arial"/>
                        </a:rPr>
                        <a:t>s</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r h="193548">
                <a:tc>
                  <a:txBody>
                    <a:bodyPr/>
                    <a:lstStyle/>
                    <a:p>
                      <a:pPr algn="ctr">
                        <a:lnSpc>
                          <a:spcPct val="100000"/>
                        </a:lnSpc>
                        <a:spcBef>
                          <a:spcPts val="180"/>
                        </a:spcBef>
                      </a:pPr>
                      <a:r>
                        <a:rPr sz="900" spc="-10" dirty="0">
                          <a:latin typeface="Arial"/>
                          <a:cs typeface="Arial"/>
                        </a:rPr>
                        <a:t>IT</a:t>
                      </a:r>
                      <a:endParaRPr sz="900">
                        <a:latin typeface="Arial"/>
                        <a:cs typeface="Arial"/>
                      </a:endParaRPr>
                    </a:p>
                  </a:txBody>
                  <a:tcPr marL="0" marR="0" marT="22860" marB="0">
                    <a:lnL w="63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6">
                  <a:txBody>
                    <a:bodyPr/>
                    <a:lstStyle/>
                    <a:p>
                      <a:pPr marL="34290">
                        <a:lnSpc>
                          <a:spcPct val="100000"/>
                        </a:lnSpc>
                        <a:spcBef>
                          <a:spcPts val="180"/>
                        </a:spcBef>
                      </a:pPr>
                      <a:r>
                        <a:rPr sz="900" spc="-15" dirty="0">
                          <a:latin typeface="Arial"/>
                          <a:cs typeface="Arial"/>
                        </a:rPr>
                        <a:t>Ver </a:t>
                      </a:r>
                      <a:r>
                        <a:rPr sz="900" u="sng" spc="-20" dirty="0">
                          <a:uFill>
                            <a:solidFill>
                              <a:srgbClr val="000000"/>
                            </a:solidFill>
                          </a:uFill>
                          <a:latin typeface="Arial"/>
                          <a:cs typeface="Arial"/>
                        </a:rPr>
                        <a:t>771.3.3.3</a:t>
                      </a:r>
                      <a:r>
                        <a:rPr sz="900" spc="-20" dirty="0">
                          <a:latin typeface="Arial"/>
                          <a:cs typeface="Arial"/>
                        </a:rPr>
                        <a:t> </a:t>
                      </a:r>
                      <a:r>
                        <a:rPr sz="900" dirty="0">
                          <a:latin typeface="Arial"/>
                          <a:cs typeface="Arial"/>
                        </a:rPr>
                        <a:t>y</a:t>
                      </a:r>
                      <a:r>
                        <a:rPr sz="900" spc="-100" dirty="0">
                          <a:latin typeface="Arial"/>
                          <a:cs typeface="Arial"/>
                        </a:rPr>
                        <a:t> </a:t>
                      </a:r>
                      <a:r>
                        <a:rPr sz="900" u="sng" spc="-20" dirty="0">
                          <a:uFill>
                            <a:solidFill>
                              <a:srgbClr val="000000"/>
                            </a:solidFill>
                          </a:uFill>
                          <a:latin typeface="Arial"/>
                          <a:cs typeface="Arial"/>
                        </a:rPr>
                        <a:t>771-H.5</a:t>
                      </a:r>
                      <a:endParaRPr sz="900">
                        <a:latin typeface="Arial"/>
                        <a:cs typeface="Arial"/>
                      </a:endParaRPr>
                    </a:p>
                  </a:txBody>
                  <a:tcPr marL="0" marR="0" marT="228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294894">
                <a:tc gridSpan="7">
                  <a:txBody>
                    <a:bodyPr/>
                    <a:lstStyle/>
                    <a:p>
                      <a:pPr marL="2540">
                        <a:lnSpc>
                          <a:spcPts val="919"/>
                        </a:lnSpc>
                        <a:spcBef>
                          <a:spcPts val="240"/>
                        </a:spcBef>
                      </a:pPr>
                      <a:r>
                        <a:rPr sz="800" spc="-15" dirty="0">
                          <a:latin typeface="Arial"/>
                          <a:cs typeface="Arial"/>
                        </a:rPr>
                        <a:t>a) La </a:t>
                      </a:r>
                      <a:r>
                        <a:rPr sz="800" spc="-20" dirty="0">
                          <a:latin typeface="Arial"/>
                          <a:cs typeface="Arial"/>
                        </a:rPr>
                        <a:t>desconexión puede </a:t>
                      </a:r>
                      <a:r>
                        <a:rPr sz="800" spc="-15" dirty="0">
                          <a:latin typeface="Arial"/>
                          <a:cs typeface="Arial"/>
                        </a:rPr>
                        <a:t>ser </a:t>
                      </a:r>
                      <a:r>
                        <a:rPr sz="800" spc="-20" dirty="0">
                          <a:latin typeface="Arial"/>
                          <a:cs typeface="Arial"/>
                        </a:rPr>
                        <a:t>requerida </a:t>
                      </a:r>
                      <a:r>
                        <a:rPr sz="800" spc="-15" dirty="0">
                          <a:latin typeface="Arial"/>
                          <a:cs typeface="Arial"/>
                        </a:rPr>
                        <a:t>por </a:t>
                      </a:r>
                      <a:r>
                        <a:rPr sz="800" spc="-20" dirty="0">
                          <a:latin typeface="Arial"/>
                          <a:cs typeface="Arial"/>
                        </a:rPr>
                        <a:t>razones distintas </a:t>
                      </a:r>
                      <a:r>
                        <a:rPr sz="800" spc="-5" dirty="0">
                          <a:latin typeface="Arial"/>
                          <a:cs typeface="Arial"/>
                        </a:rPr>
                        <a:t>a </a:t>
                      </a:r>
                      <a:r>
                        <a:rPr sz="800" spc="-15" dirty="0">
                          <a:latin typeface="Arial"/>
                          <a:cs typeface="Arial"/>
                        </a:rPr>
                        <a:t>la de la </a:t>
                      </a:r>
                      <a:r>
                        <a:rPr sz="800" spc="-20" dirty="0">
                          <a:latin typeface="Arial"/>
                          <a:cs typeface="Arial"/>
                        </a:rPr>
                        <a:t>protección contra </a:t>
                      </a:r>
                      <a:r>
                        <a:rPr sz="800" spc="-15" dirty="0">
                          <a:latin typeface="Arial"/>
                          <a:cs typeface="Arial"/>
                        </a:rPr>
                        <a:t>los </a:t>
                      </a:r>
                      <a:r>
                        <a:rPr sz="800" spc="-20" dirty="0">
                          <a:latin typeface="Arial"/>
                          <a:cs typeface="Arial"/>
                        </a:rPr>
                        <a:t>choques </a:t>
                      </a:r>
                      <a:r>
                        <a:rPr sz="800" spc="-25" dirty="0">
                          <a:latin typeface="Arial"/>
                          <a:cs typeface="Arial"/>
                        </a:rPr>
                        <a:t>eléc-  tricos.</a:t>
                      </a:r>
                      <a:endParaRPr sz="800">
                        <a:latin typeface="Arial"/>
                        <a:cs typeface="Arial"/>
                      </a:endParaRPr>
                    </a:p>
                  </a:txBody>
                  <a:tcPr marL="0" marR="0" marT="30480" marB="0">
                    <a:lnL w="63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bl>
          </a:graphicData>
        </a:graphic>
      </p:graphicFrame>
      <p:sp>
        <p:nvSpPr>
          <p:cNvPr id="8" name="object 8"/>
          <p:cNvSpPr txBox="1"/>
          <p:nvPr/>
        </p:nvSpPr>
        <p:spPr>
          <a:xfrm>
            <a:off x="502148" y="8083546"/>
            <a:ext cx="6199505" cy="1618615"/>
          </a:xfrm>
          <a:prstGeom prst="rect">
            <a:avLst/>
          </a:prstGeom>
        </p:spPr>
        <p:txBody>
          <a:bodyPr vert="horz" wrap="square" lIns="0" tIns="20320" rIns="0" bIns="0" rtlCol="0">
            <a:spAutoFit/>
          </a:bodyPr>
          <a:lstStyle/>
          <a:p>
            <a:pPr marL="398145" marR="32384" indent="-360680">
              <a:lnSpc>
                <a:spcPts val="919"/>
              </a:lnSpc>
              <a:spcBef>
                <a:spcPts val="160"/>
              </a:spcBef>
            </a:pPr>
            <a:r>
              <a:rPr sz="800" spc="-20" dirty="0">
                <a:latin typeface="Arial"/>
                <a:cs typeface="Arial"/>
              </a:rPr>
              <a:t>Nota </a:t>
            </a:r>
            <a:r>
              <a:rPr sz="800" spc="-15" dirty="0">
                <a:latin typeface="Arial"/>
                <a:cs typeface="Arial"/>
              </a:rPr>
              <a:t>1: </a:t>
            </a:r>
            <a:r>
              <a:rPr sz="800" spc="-20" dirty="0">
                <a:latin typeface="Arial"/>
                <a:cs typeface="Arial"/>
              </a:rPr>
              <a:t>Para </a:t>
            </a:r>
            <a:r>
              <a:rPr sz="800" spc="-15" dirty="0">
                <a:latin typeface="Arial"/>
                <a:cs typeface="Arial"/>
              </a:rPr>
              <a:t>los </a:t>
            </a:r>
            <a:r>
              <a:rPr sz="800" spc="-20" dirty="0">
                <a:latin typeface="Arial"/>
                <a:cs typeface="Arial"/>
              </a:rPr>
              <a:t>circuitos seccionales </a:t>
            </a:r>
            <a:r>
              <a:rPr sz="800" spc="-15" dirty="0">
                <a:latin typeface="Arial"/>
                <a:cs typeface="Arial"/>
              </a:rPr>
              <a:t>en </a:t>
            </a:r>
            <a:r>
              <a:rPr sz="800" spc="-20" dirty="0">
                <a:latin typeface="Arial"/>
                <a:cs typeface="Arial"/>
              </a:rPr>
              <a:t>esquemas </a:t>
            </a:r>
            <a:r>
              <a:rPr sz="800" spc="-15" dirty="0">
                <a:latin typeface="Arial"/>
                <a:cs typeface="Arial"/>
              </a:rPr>
              <a:t>TT, se </a:t>
            </a:r>
            <a:r>
              <a:rPr sz="800" spc="-20" dirty="0">
                <a:latin typeface="Arial"/>
                <a:cs typeface="Arial"/>
              </a:rPr>
              <a:t>admiten tiempos </a:t>
            </a:r>
            <a:r>
              <a:rPr sz="800" spc="-15" dirty="0">
                <a:latin typeface="Arial"/>
                <a:cs typeface="Arial"/>
              </a:rPr>
              <a:t>de </a:t>
            </a:r>
            <a:r>
              <a:rPr sz="800" spc="-20" dirty="0">
                <a:latin typeface="Arial"/>
                <a:cs typeface="Arial"/>
              </a:rPr>
              <a:t>desconexión menores </a:t>
            </a:r>
            <a:r>
              <a:rPr sz="800" spc="-5" dirty="0">
                <a:latin typeface="Arial"/>
                <a:cs typeface="Arial"/>
              </a:rPr>
              <a:t>o </a:t>
            </a:r>
            <a:r>
              <a:rPr sz="800" spc="-20" dirty="0">
                <a:latin typeface="Arial"/>
                <a:cs typeface="Arial"/>
              </a:rPr>
              <a:t>iguales </a:t>
            </a:r>
            <a:r>
              <a:rPr sz="800" spc="-5" dirty="0">
                <a:latin typeface="Arial"/>
                <a:cs typeface="Arial"/>
              </a:rPr>
              <a:t>a 1 </a:t>
            </a:r>
            <a:r>
              <a:rPr sz="800" spc="-15" dirty="0">
                <a:latin typeface="Arial"/>
                <a:cs typeface="Arial"/>
              </a:rPr>
              <a:t>s. </a:t>
            </a:r>
            <a:r>
              <a:rPr sz="800" spc="-20" dirty="0">
                <a:latin typeface="Arial"/>
                <a:cs typeface="Arial"/>
              </a:rPr>
              <a:t>Para </a:t>
            </a:r>
            <a:r>
              <a:rPr sz="800" spc="-15" dirty="0">
                <a:latin typeface="Arial"/>
                <a:cs typeface="Arial"/>
              </a:rPr>
              <a:t>los </a:t>
            </a:r>
            <a:r>
              <a:rPr sz="800" spc="-20" dirty="0">
                <a:latin typeface="Arial"/>
                <a:cs typeface="Arial"/>
              </a:rPr>
              <a:t>esquemas </a:t>
            </a:r>
            <a:r>
              <a:rPr sz="800" spc="-25" dirty="0">
                <a:latin typeface="Arial"/>
                <a:cs typeface="Arial"/>
              </a:rPr>
              <a:t>TN,  </a:t>
            </a:r>
            <a:r>
              <a:rPr sz="800" spc="-20" dirty="0">
                <a:latin typeface="Arial"/>
                <a:cs typeface="Arial"/>
              </a:rPr>
              <a:t>también</a:t>
            </a:r>
            <a:r>
              <a:rPr sz="800" spc="-35" dirty="0">
                <a:latin typeface="Arial"/>
                <a:cs typeface="Arial"/>
              </a:rPr>
              <a:t> </a:t>
            </a:r>
            <a:r>
              <a:rPr sz="800" spc="-20" dirty="0">
                <a:latin typeface="Arial"/>
                <a:cs typeface="Arial"/>
              </a:rPr>
              <a:t>para</a:t>
            </a:r>
            <a:r>
              <a:rPr sz="800" spc="-40" dirty="0">
                <a:latin typeface="Arial"/>
                <a:cs typeface="Arial"/>
              </a:rPr>
              <a:t> </a:t>
            </a:r>
            <a:r>
              <a:rPr sz="800" spc="-20" dirty="0">
                <a:latin typeface="Arial"/>
                <a:cs typeface="Arial"/>
              </a:rPr>
              <a:t>circuitos</a:t>
            </a:r>
            <a:r>
              <a:rPr sz="800" spc="-40" dirty="0">
                <a:latin typeface="Arial"/>
                <a:cs typeface="Arial"/>
              </a:rPr>
              <a:t> </a:t>
            </a:r>
            <a:r>
              <a:rPr sz="800" spc="-20" dirty="0">
                <a:latin typeface="Arial"/>
                <a:cs typeface="Arial"/>
              </a:rPr>
              <a:t>seccionales,</a:t>
            </a:r>
            <a:r>
              <a:rPr sz="800" spc="-40" dirty="0">
                <a:latin typeface="Arial"/>
                <a:cs typeface="Arial"/>
              </a:rPr>
              <a:t> </a:t>
            </a:r>
            <a:r>
              <a:rPr sz="800" spc="-15" dirty="0">
                <a:latin typeface="Arial"/>
                <a:cs typeface="Arial"/>
              </a:rPr>
              <a:t>se</a:t>
            </a:r>
            <a:r>
              <a:rPr sz="800" spc="-40" dirty="0">
                <a:latin typeface="Arial"/>
                <a:cs typeface="Arial"/>
              </a:rPr>
              <a:t> </a:t>
            </a:r>
            <a:r>
              <a:rPr sz="800" spc="-20" dirty="0">
                <a:latin typeface="Arial"/>
                <a:cs typeface="Arial"/>
              </a:rPr>
              <a:t>admiten</a:t>
            </a:r>
            <a:r>
              <a:rPr sz="800" spc="-40" dirty="0">
                <a:latin typeface="Arial"/>
                <a:cs typeface="Arial"/>
              </a:rPr>
              <a:t> </a:t>
            </a:r>
            <a:r>
              <a:rPr sz="800" spc="-20" dirty="0">
                <a:latin typeface="Arial"/>
                <a:cs typeface="Arial"/>
              </a:rPr>
              <a:t>tiempos</a:t>
            </a:r>
            <a:r>
              <a:rPr sz="800" spc="-40"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desconexión</a:t>
            </a:r>
            <a:r>
              <a:rPr sz="800" spc="-40" dirty="0">
                <a:latin typeface="Arial"/>
                <a:cs typeface="Arial"/>
              </a:rPr>
              <a:t> </a:t>
            </a:r>
            <a:r>
              <a:rPr sz="800" spc="-20" dirty="0">
                <a:latin typeface="Arial"/>
                <a:cs typeface="Arial"/>
              </a:rPr>
              <a:t>menores</a:t>
            </a:r>
            <a:r>
              <a:rPr sz="800" spc="-40" dirty="0">
                <a:latin typeface="Arial"/>
                <a:cs typeface="Arial"/>
              </a:rPr>
              <a:t> </a:t>
            </a:r>
            <a:r>
              <a:rPr sz="800" spc="-5" dirty="0">
                <a:latin typeface="Arial"/>
                <a:cs typeface="Arial"/>
              </a:rPr>
              <a:t>o</a:t>
            </a:r>
            <a:r>
              <a:rPr sz="800" spc="-40" dirty="0">
                <a:latin typeface="Arial"/>
                <a:cs typeface="Arial"/>
              </a:rPr>
              <a:t> </a:t>
            </a:r>
            <a:r>
              <a:rPr sz="800" spc="-20" dirty="0">
                <a:latin typeface="Arial"/>
                <a:cs typeface="Arial"/>
              </a:rPr>
              <a:t>iguales</a:t>
            </a:r>
            <a:r>
              <a:rPr sz="800" spc="-40" dirty="0">
                <a:latin typeface="Arial"/>
                <a:cs typeface="Arial"/>
              </a:rPr>
              <a:t> </a:t>
            </a:r>
            <a:r>
              <a:rPr sz="800" spc="-5" dirty="0">
                <a:latin typeface="Arial"/>
                <a:cs typeface="Arial"/>
              </a:rPr>
              <a:t>a</a:t>
            </a:r>
            <a:r>
              <a:rPr sz="800" spc="-40" dirty="0">
                <a:latin typeface="Arial"/>
                <a:cs typeface="Arial"/>
              </a:rPr>
              <a:t> </a:t>
            </a:r>
            <a:r>
              <a:rPr sz="800" spc="-5" dirty="0">
                <a:latin typeface="Arial"/>
                <a:cs typeface="Arial"/>
              </a:rPr>
              <a:t>5</a:t>
            </a:r>
            <a:r>
              <a:rPr sz="800" spc="-40" dirty="0">
                <a:latin typeface="Arial"/>
                <a:cs typeface="Arial"/>
              </a:rPr>
              <a:t> </a:t>
            </a:r>
            <a:r>
              <a:rPr sz="800" spc="-25" dirty="0">
                <a:latin typeface="Arial"/>
                <a:cs typeface="Arial"/>
              </a:rPr>
              <a:t>s.</a:t>
            </a:r>
            <a:endParaRPr sz="800">
              <a:latin typeface="Arial"/>
              <a:cs typeface="Arial"/>
            </a:endParaRPr>
          </a:p>
          <a:p>
            <a:pPr marL="38100" marR="30480" algn="just">
              <a:lnSpc>
                <a:spcPts val="1150"/>
              </a:lnSpc>
              <a:spcBef>
                <a:spcPts val="305"/>
              </a:spcBef>
            </a:pPr>
            <a:r>
              <a:rPr sz="1000" spc="-10" dirty="0">
                <a:latin typeface="Arial"/>
                <a:cs typeface="Arial"/>
              </a:rPr>
              <a:t>En el </a:t>
            </a:r>
            <a:r>
              <a:rPr sz="1000" spc="-20" dirty="0">
                <a:latin typeface="Arial"/>
                <a:cs typeface="Arial"/>
              </a:rPr>
              <a:t>esquema </a:t>
            </a:r>
            <a:r>
              <a:rPr sz="1000" spc="-10" dirty="0">
                <a:latin typeface="Arial"/>
                <a:cs typeface="Arial"/>
              </a:rPr>
              <a:t>de </a:t>
            </a:r>
            <a:r>
              <a:rPr sz="1000" spc="-20" dirty="0">
                <a:latin typeface="Arial"/>
                <a:cs typeface="Arial"/>
              </a:rPr>
              <a:t>conexión </a:t>
            </a:r>
            <a:r>
              <a:rPr sz="1000" dirty="0">
                <a:latin typeface="Arial"/>
                <a:cs typeface="Arial"/>
              </a:rPr>
              <a:t>a </a:t>
            </a:r>
            <a:r>
              <a:rPr sz="1000" spc="-20" dirty="0">
                <a:latin typeface="Arial"/>
                <a:cs typeface="Arial"/>
              </a:rPr>
              <a:t>tierra </a:t>
            </a:r>
            <a:r>
              <a:rPr sz="1000" spc="-15" dirty="0">
                <a:latin typeface="Arial"/>
                <a:cs typeface="Arial"/>
              </a:rPr>
              <a:t>TT, para </a:t>
            </a:r>
            <a:r>
              <a:rPr sz="1000" spc="-10" dirty="0">
                <a:latin typeface="Arial"/>
                <a:cs typeface="Arial"/>
              </a:rPr>
              <a:t>la </a:t>
            </a:r>
            <a:r>
              <a:rPr sz="1000" spc="-20" dirty="0">
                <a:latin typeface="Arial"/>
                <a:cs typeface="Arial"/>
              </a:rPr>
              <a:t>protección contra contactos indirectos </a:t>
            </a:r>
            <a:r>
              <a:rPr sz="1000" spc="-15" dirty="0">
                <a:latin typeface="Arial"/>
                <a:cs typeface="Arial"/>
              </a:rPr>
              <a:t>por corte </a:t>
            </a:r>
            <a:r>
              <a:rPr sz="1000" spc="-20" dirty="0">
                <a:latin typeface="Arial"/>
                <a:cs typeface="Arial"/>
              </a:rPr>
              <a:t>automático </a:t>
            </a:r>
            <a:r>
              <a:rPr sz="1000" spc="-10" dirty="0">
                <a:latin typeface="Arial"/>
                <a:cs typeface="Arial"/>
              </a:rPr>
              <a:t>de </a:t>
            </a:r>
            <a:r>
              <a:rPr sz="1000" spc="-20" dirty="0">
                <a:latin typeface="Arial"/>
                <a:cs typeface="Arial"/>
              </a:rPr>
              <a:t>la  alimentación, </a:t>
            </a:r>
            <a:r>
              <a:rPr sz="1000" spc="-15" dirty="0">
                <a:latin typeface="Arial"/>
                <a:cs typeface="Arial"/>
              </a:rPr>
              <a:t>sólo </a:t>
            </a:r>
            <a:r>
              <a:rPr sz="1000" spc="-10" dirty="0">
                <a:latin typeface="Arial"/>
                <a:cs typeface="Arial"/>
              </a:rPr>
              <a:t>se </a:t>
            </a:r>
            <a:r>
              <a:rPr sz="1000" spc="-20" dirty="0">
                <a:latin typeface="Arial"/>
                <a:cs typeface="Arial"/>
              </a:rPr>
              <a:t>podrán utilizar dispositivos </a:t>
            </a:r>
            <a:r>
              <a:rPr sz="1000" spc="-10" dirty="0">
                <a:latin typeface="Arial"/>
                <a:cs typeface="Arial"/>
              </a:rPr>
              <a:t>de </a:t>
            </a:r>
            <a:r>
              <a:rPr sz="1000" spc="-20" dirty="0">
                <a:latin typeface="Arial"/>
                <a:cs typeface="Arial"/>
              </a:rPr>
              <a:t>corriente diferencial, </a:t>
            </a:r>
            <a:r>
              <a:rPr sz="1000" spc="-10" dirty="0">
                <a:latin typeface="Arial"/>
                <a:cs typeface="Arial"/>
              </a:rPr>
              <a:t>no </a:t>
            </a:r>
            <a:r>
              <a:rPr sz="1000" spc="-20" dirty="0">
                <a:latin typeface="Arial"/>
                <a:cs typeface="Arial"/>
              </a:rPr>
              <a:t>permitiéndose </a:t>
            </a:r>
            <a:r>
              <a:rPr sz="1000" spc="-10" dirty="0">
                <a:latin typeface="Arial"/>
                <a:cs typeface="Arial"/>
              </a:rPr>
              <a:t>el </a:t>
            </a:r>
            <a:r>
              <a:rPr sz="1000" spc="-20" dirty="0">
                <a:latin typeface="Arial"/>
                <a:cs typeface="Arial"/>
              </a:rPr>
              <a:t>empleo </a:t>
            </a:r>
            <a:r>
              <a:rPr sz="1000" spc="-10" dirty="0">
                <a:latin typeface="Arial"/>
                <a:cs typeface="Arial"/>
              </a:rPr>
              <a:t>de </a:t>
            </a:r>
            <a:r>
              <a:rPr sz="1000" spc="-20" dirty="0">
                <a:latin typeface="Arial"/>
                <a:cs typeface="Arial"/>
              </a:rPr>
              <a:t>disposi-  tivos </a:t>
            </a:r>
            <a:r>
              <a:rPr sz="1000" spc="-10" dirty="0">
                <a:latin typeface="Arial"/>
                <a:cs typeface="Arial"/>
              </a:rPr>
              <a:t>de </a:t>
            </a:r>
            <a:r>
              <a:rPr sz="1000" spc="-20" dirty="0">
                <a:latin typeface="Arial"/>
                <a:cs typeface="Arial"/>
              </a:rPr>
              <a:t>protección contra sobrecorrientes, </a:t>
            </a:r>
            <a:r>
              <a:rPr sz="1000" spc="-10" dirty="0">
                <a:latin typeface="Arial"/>
                <a:cs typeface="Arial"/>
              </a:rPr>
              <a:t>ya </a:t>
            </a:r>
            <a:r>
              <a:rPr sz="1000" spc="-15" dirty="0">
                <a:latin typeface="Arial"/>
                <a:cs typeface="Arial"/>
              </a:rPr>
              <a:t>que </a:t>
            </a: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spc="-20" dirty="0">
                <a:latin typeface="Arial"/>
                <a:cs typeface="Arial"/>
              </a:rPr>
              <a:t>contactos indirectos </a:t>
            </a:r>
            <a:r>
              <a:rPr sz="1000" spc="-15" dirty="0">
                <a:latin typeface="Arial"/>
                <a:cs typeface="Arial"/>
              </a:rPr>
              <a:t>por medio </a:t>
            </a:r>
            <a:r>
              <a:rPr sz="1000" spc="-20" dirty="0">
                <a:latin typeface="Arial"/>
                <a:cs typeface="Arial"/>
              </a:rPr>
              <a:t>de  dispositivos </a:t>
            </a:r>
            <a:r>
              <a:rPr sz="1000" spc="-10" dirty="0">
                <a:latin typeface="Arial"/>
                <a:cs typeface="Arial"/>
              </a:rPr>
              <a:t>de </a:t>
            </a:r>
            <a:r>
              <a:rPr sz="1000" spc="-20" dirty="0">
                <a:latin typeface="Arial"/>
                <a:cs typeface="Arial"/>
              </a:rPr>
              <a:t>protección contra sobreintensidades serían solamente aplicables </a:t>
            </a:r>
            <a:r>
              <a:rPr sz="1000" spc="-10" dirty="0">
                <a:latin typeface="Arial"/>
                <a:cs typeface="Arial"/>
              </a:rPr>
              <a:t>si </a:t>
            </a:r>
            <a:r>
              <a:rPr sz="1000" spc="-15" dirty="0">
                <a:latin typeface="Arial"/>
                <a:cs typeface="Arial"/>
              </a:rPr>
              <a:t>las </a:t>
            </a:r>
            <a:r>
              <a:rPr sz="1000" spc="-20" dirty="0">
                <a:latin typeface="Arial"/>
                <a:cs typeface="Arial"/>
              </a:rPr>
              <a:t>resistencias </a:t>
            </a:r>
            <a:r>
              <a:rPr sz="1000" spc="-10" dirty="0">
                <a:latin typeface="Arial"/>
                <a:cs typeface="Arial"/>
              </a:rPr>
              <a:t>de </a:t>
            </a:r>
            <a:r>
              <a:rPr sz="1000" spc="-15" dirty="0">
                <a:latin typeface="Arial"/>
                <a:cs typeface="Arial"/>
              </a:rPr>
              <a:t>las </a:t>
            </a:r>
            <a:r>
              <a:rPr sz="1000" spc="-20" dirty="0">
                <a:latin typeface="Arial"/>
                <a:cs typeface="Arial"/>
              </a:rPr>
              <a:t>tomas  </a:t>
            </a:r>
            <a:r>
              <a:rPr sz="1000" spc="-10" dirty="0">
                <a:latin typeface="Arial"/>
                <a:cs typeface="Arial"/>
              </a:rPr>
              <a:t>de </a:t>
            </a:r>
            <a:r>
              <a:rPr sz="1000" spc="-20" dirty="0">
                <a:latin typeface="Arial"/>
                <a:cs typeface="Arial"/>
              </a:rPr>
              <a:t>tierra </a:t>
            </a:r>
            <a:r>
              <a:rPr sz="1000" spc="-15" dirty="0">
                <a:latin typeface="Arial"/>
                <a:cs typeface="Arial"/>
              </a:rPr>
              <a:t>R</a:t>
            </a:r>
            <a:r>
              <a:rPr sz="975" spc="-22" baseline="-12820" dirty="0">
                <a:latin typeface="Arial"/>
                <a:cs typeface="Arial"/>
              </a:rPr>
              <a:t>b </a:t>
            </a:r>
            <a:r>
              <a:rPr sz="1000" spc="-15" dirty="0">
                <a:latin typeface="Arial"/>
                <a:cs typeface="Arial"/>
              </a:rPr>
              <a:t>del </a:t>
            </a:r>
            <a:r>
              <a:rPr sz="1000" spc="-20" dirty="0">
                <a:latin typeface="Arial"/>
                <a:cs typeface="Arial"/>
              </a:rPr>
              <a:t>neutro </a:t>
            </a:r>
            <a:r>
              <a:rPr sz="1000" spc="-10" dirty="0">
                <a:latin typeface="Arial"/>
                <a:cs typeface="Arial"/>
              </a:rPr>
              <a:t>de la </a:t>
            </a:r>
            <a:r>
              <a:rPr sz="1000" spc="-20" dirty="0">
                <a:latin typeface="Arial"/>
                <a:cs typeface="Arial"/>
              </a:rPr>
              <a:t>alimentación </a:t>
            </a:r>
            <a:r>
              <a:rPr sz="1000" dirty="0">
                <a:latin typeface="Arial"/>
                <a:cs typeface="Arial"/>
              </a:rPr>
              <a:t>y </a:t>
            </a:r>
            <a:r>
              <a:rPr sz="1000" spc="-10" dirty="0">
                <a:latin typeface="Arial"/>
                <a:cs typeface="Arial"/>
              </a:rPr>
              <a:t>R</a:t>
            </a:r>
            <a:r>
              <a:rPr sz="975" spc="-15" baseline="-12820" dirty="0">
                <a:latin typeface="Arial"/>
                <a:cs typeface="Arial"/>
              </a:rPr>
              <a:t>a </a:t>
            </a:r>
            <a:r>
              <a:rPr sz="1000" spc="-10" dirty="0">
                <a:latin typeface="Arial"/>
                <a:cs typeface="Arial"/>
              </a:rPr>
              <a:t>de </a:t>
            </a:r>
            <a:r>
              <a:rPr sz="1000" spc="-20" dirty="0">
                <a:latin typeface="Arial"/>
                <a:cs typeface="Arial"/>
              </a:rPr>
              <a:t>protección </a:t>
            </a:r>
            <a:r>
              <a:rPr sz="1000" spc="-10" dirty="0">
                <a:latin typeface="Arial"/>
                <a:cs typeface="Arial"/>
              </a:rPr>
              <a:t>de la </a:t>
            </a:r>
            <a:r>
              <a:rPr sz="1000" spc="-20" dirty="0">
                <a:latin typeface="Arial"/>
                <a:cs typeface="Arial"/>
              </a:rPr>
              <a:t>instalación </a:t>
            </a:r>
            <a:r>
              <a:rPr sz="1000" spc="-15" dirty="0">
                <a:latin typeface="Arial"/>
                <a:cs typeface="Arial"/>
              </a:rPr>
              <a:t>(que </a:t>
            </a:r>
            <a:r>
              <a:rPr sz="1000" spc="-20" dirty="0">
                <a:latin typeface="Arial"/>
                <a:cs typeface="Arial"/>
              </a:rPr>
              <a:t>forman </a:t>
            </a:r>
            <a:r>
              <a:rPr sz="1000" spc="-15" dirty="0">
                <a:latin typeface="Arial"/>
                <a:cs typeface="Arial"/>
              </a:rPr>
              <a:t>parte </a:t>
            </a:r>
            <a:r>
              <a:rPr sz="1000" spc="-10" dirty="0">
                <a:latin typeface="Arial"/>
                <a:cs typeface="Arial"/>
              </a:rPr>
              <a:t>de la </a:t>
            </a:r>
            <a:r>
              <a:rPr sz="1000" spc="-20" dirty="0">
                <a:latin typeface="Arial"/>
                <a:cs typeface="Arial"/>
              </a:rPr>
              <a:t>impedancia  </a:t>
            </a:r>
            <a:r>
              <a:rPr sz="1000" spc="-15" dirty="0">
                <a:latin typeface="Arial"/>
                <a:cs typeface="Arial"/>
              </a:rPr>
              <a:t>del lazo </a:t>
            </a:r>
            <a:r>
              <a:rPr sz="1000" spc="-10" dirty="0">
                <a:latin typeface="Arial"/>
                <a:cs typeface="Arial"/>
              </a:rPr>
              <a:t>de </a:t>
            </a:r>
            <a:r>
              <a:rPr sz="1000" spc="-20" dirty="0">
                <a:latin typeface="Arial"/>
                <a:cs typeface="Arial"/>
              </a:rPr>
              <a:t>falla) fueran </a:t>
            </a:r>
            <a:r>
              <a:rPr sz="1000" spc="-15" dirty="0">
                <a:latin typeface="Arial"/>
                <a:cs typeface="Arial"/>
              </a:rPr>
              <a:t>muy </a:t>
            </a:r>
            <a:r>
              <a:rPr sz="1000" spc="-20" dirty="0">
                <a:latin typeface="Arial"/>
                <a:cs typeface="Arial"/>
              </a:rPr>
              <a:t>bajas; debido </a:t>
            </a:r>
            <a:r>
              <a:rPr sz="1000" dirty="0">
                <a:latin typeface="Arial"/>
                <a:cs typeface="Arial"/>
              </a:rPr>
              <a:t>a </a:t>
            </a:r>
            <a:r>
              <a:rPr sz="1000" spc="-15" dirty="0">
                <a:latin typeface="Arial"/>
                <a:cs typeface="Arial"/>
              </a:rPr>
              <a:t>que los bajos </a:t>
            </a:r>
            <a:r>
              <a:rPr sz="1000" spc="-20" dirty="0">
                <a:latin typeface="Arial"/>
                <a:cs typeface="Arial"/>
              </a:rPr>
              <a:t>valores </a:t>
            </a:r>
            <a:r>
              <a:rPr sz="1000" spc="-10" dirty="0">
                <a:latin typeface="Arial"/>
                <a:cs typeface="Arial"/>
              </a:rPr>
              <a:t>de </a:t>
            </a:r>
            <a:r>
              <a:rPr sz="1000" spc="-15" dirty="0">
                <a:latin typeface="Arial"/>
                <a:cs typeface="Arial"/>
              </a:rPr>
              <a:t>las </a:t>
            </a:r>
            <a:r>
              <a:rPr sz="1000" spc="-20" dirty="0">
                <a:latin typeface="Arial"/>
                <a:cs typeface="Arial"/>
              </a:rPr>
              <a:t>mismas </a:t>
            </a:r>
            <a:r>
              <a:rPr sz="1000" spc="-15" dirty="0">
                <a:latin typeface="Arial"/>
                <a:cs typeface="Arial"/>
              </a:rPr>
              <a:t>son </a:t>
            </a:r>
            <a:r>
              <a:rPr sz="1000" spc="-10" dirty="0">
                <a:latin typeface="Arial"/>
                <a:cs typeface="Arial"/>
              </a:rPr>
              <a:t>de </a:t>
            </a:r>
            <a:r>
              <a:rPr sz="1000" spc="-15" dirty="0">
                <a:latin typeface="Arial"/>
                <a:cs typeface="Arial"/>
              </a:rPr>
              <a:t>muy </a:t>
            </a:r>
            <a:r>
              <a:rPr sz="1000" spc="-20" dirty="0">
                <a:latin typeface="Arial"/>
                <a:cs typeface="Arial"/>
              </a:rPr>
              <a:t>difícil obtención </a:t>
            </a:r>
            <a:r>
              <a:rPr sz="1000" dirty="0">
                <a:latin typeface="Arial"/>
                <a:cs typeface="Arial"/>
              </a:rPr>
              <a:t>y  </a:t>
            </a:r>
            <a:r>
              <a:rPr sz="1000" spc="-15" dirty="0">
                <a:latin typeface="Arial"/>
                <a:cs typeface="Arial"/>
              </a:rPr>
              <a:t>que</a:t>
            </a:r>
            <a:r>
              <a:rPr sz="1000" spc="-40" dirty="0">
                <a:latin typeface="Arial"/>
                <a:cs typeface="Arial"/>
              </a:rPr>
              <a:t> </a:t>
            </a:r>
            <a:r>
              <a:rPr sz="1000" spc="-10" dirty="0">
                <a:latin typeface="Arial"/>
                <a:cs typeface="Arial"/>
              </a:rPr>
              <a:t>no</a:t>
            </a:r>
            <a:r>
              <a:rPr sz="1000" spc="-40" dirty="0">
                <a:latin typeface="Arial"/>
                <a:cs typeface="Arial"/>
              </a:rPr>
              <a:t> </a:t>
            </a:r>
            <a:r>
              <a:rPr sz="1000" spc="-10" dirty="0">
                <a:latin typeface="Arial"/>
                <a:cs typeface="Arial"/>
              </a:rPr>
              <a:t>se</a:t>
            </a:r>
            <a:r>
              <a:rPr sz="1000" spc="-40" dirty="0">
                <a:latin typeface="Arial"/>
                <a:cs typeface="Arial"/>
              </a:rPr>
              <a:t> </a:t>
            </a:r>
            <a:r>
              <a:rPr sz="1000" spc="-15" dirty="0">
                <a:latin typeface="Arial"/>
                <a:cs typeface="Arial"/>
              </a:rPr>
              <a:t>puede</a:t>
            </a:r>
            <a:r>
              <a:rPr sz="1000" spc="-35" dirty="0">
                <a:latin typeface="Arial"/>
                <a:cs typeface="Arial"/>
              </a:rPr>
              <a:t> </a:t>
            </a:r>
            <a:r>
              <a:rPr sz="1000" spc="-20" dirty="0">
                <a:latin typeface="Arial"/>
                <a:cs typeface="Arial"/>
              </a:rPr>
              <a:t>garantizar</a:t>
            </a:r>
            <a:r>
              <a:rPr sz="1000" spc="-40"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permanencia</a:t>
            </a:r>
            <a:r>
              <a:rPr sz="1000" spc="-30" dirty="0">
                <a:latin typeface="Arial"/>
                <a:cs typeface="Arial"/>
              </a:rPr>
              <a:t> </a:t>
            </a:r>
            <a:r>
              <a:rPr sz="1000" spc="-10" dirty="0">
                <a:latin typeface="Arial"/>
                <a:cs typeface="Arial"/>
              </a:rPr>
              <a:t>de</a:t>
            </a:r>
            <a:r>
              <a:rPr sz="1000" spc="-35" dirty="0">
                <a:latin typeface="Arial"/>
                <a:cs typeface="Arial"/>
              </a:rPr>
              <a:t> </a:t>
            </a:r>
            <a:r>
              <a:rPr sz="1000" spc="-10" dirty="0">
                <a:latin typeface="Arial"/>
                <a:cs typeface="Arial"/>
              </a:rPr>
              <a:t>su</a:t>
            </a:r>
            <a:r>
              <a:rPr sz="1000" spc="-35" dirty="0">
                <a:latin typeface="Arial"/>
                <a:cs typeface="Arial"/>
              </a:rPr>
              <a:t> </a:t>
            </a:r>
            <a:r>
              <a:rPr sz="1000" spc="-20" dirty="0">
                <a:latin typeface="Arial"/>
                <a:cs typeface="Arial"/>
              </a:rPr>
              <a:t>valor</a:t>
            </a:r>
            <a:r>
              <a:rPr sz="1000" spc="-30" dirty="0">
                <a:latin typeface="Arial"/>
                <a:cs typeface="Arial"/>
              </a:rPr>
              <a:t> </a:t>
            </a:r>
            <a:r>
              <a:rPr sz="1000" spc="-10" dirty="0">
                <a:latin typeface="Arial"/>
                <a:cs typeface="Arial"/>
              </a:rPr>
              <a:t>en</a:t>
            </a:r>
            <a:r>
              <a:rPr sz="1000" spc="-35" dirty="0">
                <a:latin typeface="Arial"/>
                <a:cs typeface="Arial"/>
              </a:rPr>
              <a:t> </a:t>
            </a:r>
            <a:r>
              <a:rPr sz="1000" spc="-10" dirty="0">
                <a:latin typeface="Arial"/>
                <a:cs typeface="Arial"/>
              </a:rPr>
              <a:t>el</a:t>
            </a:r>
            <a:r>
              <a:rPr sz="1000" spc="-35" dirty="0">
                <a:latin typeface="Arial"/>
                <a:cs typeface="Arial"/>
              </a:rPr>
              <a:t> </a:t>
            </a:r>
            <a:r>
              <a:rPr sz="1000" spc="-15" dirty="0">
                <a:latin typeface="Arial"/>
                <a:cs typeface="Arial"/>
              </a:rPr>
              <a:t>tiempo,</a:t>
            </a:r>
            <a:r>
              <a:rPr sz="1000" spc="-30"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protección</a:t>
            </a:r>
            <a:r>
              <a:rPr sz="1000" spc="-35" dirty="0">
                <a:latin typeface="Arial"/>
                <a:cs typeface="Arial"/>
              </a:rPr>
              <a:t> </a:t>
            </a:r>
            <a:r>
              <a:rPr sz="1000" spc="-20" dirty="0">
                <a:latin typeface="Arial"/>
                <a:cs typeface="Arial"/>
              </a:rPr>
              <a:t>contra</a:t>
            </a:r>
            <a:r>
              <a:rPr sz="1000" spc="-30" dirty="0">
                <a:latin typeface="Arial"/>
                <a:cs typeface="Arial"/>
              </a:rPr>
              <a:t> </a:t>
            </a:r>
            <a:r>
              <a:rPr sz="1000" spc="-15" dirty="0">
                <a:latin typeface="Arial"/>
                <a:cs typeface="Arial"/>
              </a:rPr>
              <a:t>los</a:t>
            </a:r>
            <a:r>
              <a:rPr sz="1000" spc="-35" dirty="0">
                <a:latin typeface="Arial"/>
                <a:cs typeface="Arial"/>
              </a:rPr>
              <a:t> </a:t>
            </a:r>
            <a:r>
              <a:rPr sz="1000" spc="-20" dirty="0">
                <a:latin typeface="Arial"/>
                <a:cs typeface="Arial"/>
              </a:rPr>
              <a:t>contactos</a:t>
            </a:r>
            <a:r>
              <a:rPr sz="1000" spc="-35" dirty="0">
                <a:latin typeface="Arial"/>
                <a:cs typeface="Arial"/>
              </a:rPr>
              <a:t> </a:t>
            </a:r>
            <a:r>
              <a:rPr sz="1000" spc="-20" dirty="0">
                <a:latin typeface="Arial"/>
                <a:cs typeface="Arial"/>
              </a:rPr>
              <a:t>indirectos  </a:t>
            </a:r>
            <a:r>
              <a:rPr sz="1000" spc="-10" dirty="0">
                <a:latin typeface="Arial"/>
                <a:cs typeface="Arial"/>
              </a:rPr>
              <a:t>en el </a:t>
            </a:r>
            <a:r>
              <a:rPr sz="1000" spc="-20" dirty="0">
                <a:latin typeface="Arial"/>
                <a:cs typeface="Arial"/>
              </a:rPr>
              <a:t>esquema </a:t>
            </a:r>
            <a:r>
              <a:rPr sz="1000" spc="-15" dirty="0">
                <a:latin typeface="Arial"/>
                <a:cs typeface="Arial"/>
              </a:rPr>
              <a:t>TT, por corte </a:t>
            </a:r>
            <a:r>
              <a:rPr sz="1000" spc="-20" dirty="0">
                <a:latin typeface="Arial"/>
                <a:cs typeface="Arial"/>
              </a:rPr>
              <a:t>automático </a:t>
            </a:r>
            <a:r>
              <a:rPr sz="1000" spc="-10" dirty="0">
                <a:latin typeface="Arial"/>
                <a:cs typeface="Arial"/>
              </a:rPr>
              <a:t>de la </a:t>
            </a:r>
            <a:r>
              <a:rPr sz="1000" spc="-20" dirty="0">
                <a:latin typeface="Arial"/>
                <a:cs typeface="Arial"/>
              </a:rPr>
              <a:t>alimentación, </a:t>
            </a:r>
            <a:r>
              <a:rPr sz="1000" spc="-15" dirty="0">
                <a:latin typeface="Arial"/>
                <a:cs typeface="Arial"/>
              </a:rPr>
              <a:t>sólo podrá </a:t>
            </a:r>
            <a:r>
              <a:rPr sz="1000" spc="-20" dirty="0">
                <a:latin typeface="Arial"/>
                <a:cs typeface="Arial"/>
              </a:rPr>
              <a:t>realizarse </a:t>
            </a:r>
            <a:r>
              <a:rPr sz="1000" spc="-15" dirty="0">
                <a:latin typeface="Arial"/>
                <a:cs typeface="Arial"/>
              </a:rPr>
              <a:t>por medio </a:t>
            </a:r>
            <a:r>
              <a:rPr sz="1000" spc="-10" dirty="0">
                <a:latin typeface="Arial"/>
                <a:cs typeface="Arial"/>
              </a:rPr>
              <a:t>de </a:t>
            </a:r>
            <a:r>
              <a:rPr sz="1000" spc="-20" dirty="0">
                <a:latin typeface="Arial"/>
                <a:cs typeface="Arial"/>
              </a:rPr>
              <a:t>dispositivos  diferenciales.</a:t>
            </a:r>
            <a:endParaRPr sz="1000">
              <a:latin typeface="Arial"/>
              <a:cs typeface="Aria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97636"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125</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970070" y="415334"/>
            <a:ext cx="347383"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37170" y="933700"/>
            <a:ext cx="6261100" cy="4609465"/>
          </a:xfrm>
          <a:prstGeom prst="rect">
            <a:avLst/>
          </a:prstGeom>
        </p:spPr>
        <p:txBody>
          <a:bodyPr vert="horz" wrap="square" lIns="0" tIns="13970" rIns="0" bIns="0" rtlCol="0">
            <a:spAutoFit/>
          </a:bodyPr>
          <a:lstStyle/>
          <a:p>
            <a:pPr marL="423545" marR="67945" indent="-360680" algn="just">
              <a:lnSpc>
                <a:spcPct val="98400"/>
              </a:lnSpc>
              <a:spcBef>
                <a:spcPts val="110"/>
              </a:spcBef>
            </a:pPr>
            <a:r>
              <a:rPr sz="800" spc="-20" dirty="0">
                <a:latin typeface="Arial"/>
                <a:cs typeface="Arial"/>
              </a:rPr>
              <a:t>Nota </a:t>
            </a:r>
            <a:r>
              <a:rPr sz="800" spc="-15" dirty="0">
                <a:latin typeface="Arial"/>
                <a:cs typeface="Arial"/>
              </a:rPr>
              <a:t>2: Si la </a:t>
            </a:r>
            <a:r>
              <a:rPr sz="800" spc="-20" dirty="0">
                <a:latin typeface="Arial"/>
                <a:cs typeface="Arial"/>
              </a:rPr>
              <a:t>protección </a:t>
            </a:r>
            <a:r>
              <a:rPr sz="800" spc="-15" dirty="0">
                <a:latin typeface="Arial"/>
                <a:cs typeface="Arial"/>
              </a:rPr>
              <a:t>se </a:t>
            </a:r>
            <a:r>
              <a:rPr sz="800" spc="-20" dirty="0">
                <a:latin typeface="Arial"/>
                <a:cs typeface="Arial"/>
              </a:rPr>
              <a:t>efectúa </a:t>
            </a:r>
            <a:r>
              <a:rPr sz="800" spc="-15" dirty="0">
                <a:latin typeface="Arial"/>
                <a:cs typeface="Arial"/>
              </a:rPr>
              <a:t>con un </a:t>
            </a:r>
            <a:r>
              <a:rPr sz="800" spc="-20" dirty="0">
                <a:latin typeface="Arial"/>
                <a:cs typeface="Arial"/>
              </a:rPr>
              <a:t>pequeño interruptor termomagnético </a:t>
            </a:r>
            <a:r>
              <a:rPr sz="800" spc="-15" dirty="0">
                <a:latin typeface="Arial"/>
                <a:cs typeface="Arial"/>
              </a:rPr>
              <a:t>de 16 </a:t>
            </a:r>
            <a:r>
              <a:rPr sz="800" spc="-5" dirty="0">
                <a:latin typeface="Arial"/>
                <a:cs typeface="Arial"/>
              </a:rPr>
              <a:t>A </a:t>
            </a:r>
            <a:r>
              <a:rPr sz="800" spc="-15" dirty="0">
                <a:latin typeface="Arial"/>
                <a:cs typeface="Arial"/>
              </a:rPr>
              <a:t>con </a:t>
            </a:r>
            <a:r>
              <a:rPr sz="800" spc="-20" dirty="0">
                <a:latin typeface="Arial"/>
                <a:cs typeface="Arial"/>
              </a:rPr>
              <a:t>curva </a:t>
            </a:r>
            <a:r>
              <a:rPr sz="800" spc="-15" dirty="0">
                <a:latin typeface="Arial"/>
                <a:cs typeface="Arial"/>
              </a:rPr>
              <a:t>B, </a:t>
            </a:r>
            <a:r>
              <a:rPr sz="800" spc="-20" dirty="0">
                <a:latin typeface="Arial"/>
                <a:cs typeface="Arial"/>
              </a:rPr>
              <a:t>éste disparará </a:t>
            </a:r>
            <a:r>
              <a:rPr sz="800" spc="-15" dirty="0">
                <a:latin typeface="Arial"/>
                <a:cs typeface="Arial"/>
              </a:rPr>
              <a:t>en </a:t>
            </a:r>
            <a:r>
              <a:rPr sz="800" spc="-20" dirty="0">
                <a:latin typeface="Arial"/>
                <a:cs typeface="Arial"/>
              </a:rPr>
              <a:t>forma instantánea </a:t>
            </a:r>
            <a:r>
              <a:rPr sz="800" spc="-25" dirty="0">
                <a:latin typeface="Arial"/>
                <a:cs typeface="Arial"/>
              </a:rPr>
              <a:t>con  </a:t>
            </a:r>
            <a:r>
              <a:rPr sz="800" spc="-15" dirty="0">
                <a:latin typeface="Arial"/>
                <a:cs typeface="Arial"/>
              </a:rPr>
              <a:t>una</a:t>
            </a:r>
            <a:r>
              <a:rPr sz="800" spc="-40" dirty="0">
                <a:latin typeface="Arial"/>
                <a:cs typeface="Arial"/>
              </a:rPr>
              <a:t> </a:t>
            </a:r>
            <a:r>
              <a:rPr sz="800" spc="-20" dirty="0">
                <a:latin typeface="Arial"/>
                <a:cs typeface="Arial"/>
              </a:rPr>
              <a:t>corriente</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entre</a:t>
            </a:r>
            <a:r>
              <a:rPr sz="800" spc="-40" dirty="0">
                <a:latin typeface="Arial"/>
                <a:cs typeface="Arial"/>
              </a:rPr>
              <a:t> </a:t>
            </a:r>
            <a:r>
              <a:rPr sz="800" spc="-15" dirty="0">
                <a:latin typeface="Arial"/>
                <a:cs typeface="Arial"/>
              </a:rPr>
              <a:t>48</a:t>
            </a:r>
            <a:r>
              <a:rPr sz="800" spc="-40" dirty="0">
                <a:latin typeface="Arial"/>
                <a:cs typeface="Arial"/>
              </a:rPr>
              <a:t> </a:t>
            </a:r>
            <a:r>
              <a:rPr sz="800" spc="-5" dirty="0">
                <a:latin typeface="Arial"/>
                <a:cs typeface="Arial"/>
              </a:rPr>
              <a:t>y</a:t>
            </a:r>
            <a:r>
              <a:rPr sz="800" spc="-50" dirty="0">
                <a:latin typeface="Arial"/>
                <a:cs typeface="Arial"/>
              </a:rPr>
              <a:t> </a:t>
            </a:r>
            <a:r>
              <a:rPr sz="800" spc="-15" dirty="0">
                <a:latin typeface="Arial"/>
                <a:cs typeface="Arial"/>
              </a:rPr>
              <a:t>80</a:t>
            </a:r>
            <a:r>
              <a:rPr sz="800" spc="-40" dirty="0">
                <a:latin typeface="Arial"/>
                <a:cs typeface="Arial"/>
              </a:rPr>
              <a:t> </a:t>
            </a:r>
            <a:r>
              <a:rPr sz="800" spc="-5" dirty="0">
                <a:latin typeface="Arial"/>
                <a:cs typeface="Arial"/>
              </a:rPr>
              <a:t>A</a:t>
            </a:r>
            <a:r>
              <a:rPr sz="800" spc="-35" dirty="0">
                <a:latin typeface="Arial"/>
                <a:cs typeface="Arial"/>
              </a:rPr>
              <a:t> </a:t>
            </a:r>
            <a:r>
              <a:rPr sz="800" spc="-20" dirty="0">
                <a:latin typeface="Arial"/>
                <a:cs typeface="Arial"/>
              </a:rPr>
              <a:t>como</a:t>
            </a:r>
            <a:r>
              <a:rPr sz="800" spc="-40" dirty="0">
                <a:latin typeface="Arial"/>
                <a:cs typeface="Arial"/>
              </a:rPr>
              <a:t> </a:t>
            </a:r>
            <a:r>
              <a:rPr sz="800" spc="-20" dirty="0">
                <a:latin typeface="Arial"/>
                <a:cs typeface="Arial"/>
              </a:rPr>
              <a:t>máximo</a:t>
            </a:r>
            <a:r>
              <a:rPr sz="800" spc="-40" dirty="0">
                <a:latin typeface="Arial"/>
                <a:cs typeface="Arial"/>
              </a:rPr>
              <a:t> </a:t>
            </a:r>
            <a:r>
              <a:rPr sz="800" spc="-15" dirty="0">
                <a:latin typeface="Arial"/>
                <a:cs typeface="Arial"/>
              </a:rPr>
              <a:t>(3</a:t>
            </a:r>
            <a:r>
              <a:rPr sz="800" spc="-40" dirty="0">
                <a:latin typeface="Arial"/>
                <a:cs typeface="Arial"/>
              </a:rPr>
              <a:t> </a:t>
            </a:r>
            <a:r>
              <a:rPr sz="800" spc="-5" dirty="0">
                <a:latin typeface="Arial"/>
                <a:cs typeface="Arial"/>
              </a:rPr>
              <a:t>a</a:t>
            </a:r>
            <a:r>
              <a:rPr sz="800" spc="-40" dirty="0">
                <a:latin typeface="Arial"/>
                <a:cs typeface="Arial"/>
              </a:rPr>
              <a:t> </a:t>
            </a:r>
            <a:r>
              <a:rPr sz="800" spc="-5" dirty="0">
                <a:latin typeface="Arial"/>
                <a:cs typeface="Arial"/>
              </a:rPr>
              <a:t>5</a:t>
            </a:r>
            <a:r>
              <a:rPr sz="800" spc="-40" dirty="0">
                <a:latin typeface="Arial"/>
                <a:cs typeface="Arial"/>
              </a:rPr>
              <a:t> </a:t>
            </a:r>
            <a:r>
              <a:rPr sz="800" spc="-20" dirty="0">
                <a:latin typeface="Arial"/>
                <a:cs typeface="Arial"/>
              </a:rPr>
              <a:t>veces</a:t>
            </a:r>
            <a:r>
              <a:rPr sz="800" spc="-40" dirty="0">
                <a:latin typeface="Arial"/>
                <a:cs typeface="Arial"/>
              </a:rPr>
              <a:t> </a:t>
            </a:r>
            <a:r>
              <a:rPr sz="800" spc="-20" dirty="0">
                <a:latin typeface="Arial"/>
                <a:cs typeface="Arial"/>
              </a:rPr>
              <a:t>In).</a:t>
            </a:r>
            <a:r>
              <a:rPr sz="800" spc="-35" dirty="0">
                <a:latin typeface="Arial"/>
                <a:cs typeface="Arial"/>
              </a:rPr>
              <a:t> </a:t>
            </a:r>
            <a:r>
              <a:rPr sz="800" spc="-15" dirty="0">
                <a:latin typeface="Arial"/>
                <a:cs typeface="Arial"/>
              </a:rPr>
              <a:t>Para</a:t>
            </a:r>
            <a:r>
              <a:rPr sz="800" spc="-40" dirty="0">
                <a:latin typeface="Arial"/>
                <a:cs typeface="Arial"/>
              </a:rPr>
              <a:t> </a:t>
            </a:r>
            <a:r>
              <a:rPr sz="800" spc="-15" dirty="0">
                <a:latin typeface="Arial"/>
                <a:cs typeface="Arial"/>
              </a:rPr>
              <a:t>que</a:t>
            </a:r>
            <a:r>
              <a:rPr sz="800" spc="-40" dirty="0">
                <a:latin typeface="Arial"/>
                <a:cs typeface="Arial"/>
              </a:rPr>
              <a:t> </a:t>
            </a:r>
            <a:r>
              <a:rPr sz="800" spc="-15" dirty="0">
                <a:latin typeface="Arial"/>
                <a:cs typeface="Arial"/>
              </a:rPr>
              <a:t>se</a:t>
            </a:r>
            <a:r>
              <a:rPr sz="800" spc="-40" dirty="0">
                <a:latin typeface="Arial"/>
                <a:cs typeface="Arial"/>
              </a:rPr>
              <a:t> </a:t>
            </a:r>
            <a:r>
              <a:rPr sz="800" spc="-20" dirty="0">
                <a:latin typeface="Arial"/>
                <a:cs typeface="Arial"/>
              </a:rPr>
              <a:t>establezca</a:t>
            </a:r>
            <a:r>
              <a:rPr sz="800" spc="-40" dirty="0">
                <a:latin typeface="Arial"/>
                <a:cs typeface="Arial"/>
              </a:rPr>
              <a:t> </a:t>
            </a:r>
            <a:r>
              <a:rPr sz="800" spc="-15" dirty="0">
                <a:latin typeface="Arial"/>
                <a:cs typeface="Arial"/>
              </a:rPr>
              <a:t>esa</a:t>
            </a:r>
            <a:r>
              <a:rPr sz="800" spc="-40" dirty="0">
                <a:latin typeface="Arial"/>
                <a:cs typeface="Arial"/>
              </a:rPr>
              <a:t> </a:t>
            </a:r>
            <a:r>
              <a:rPr sz="800" spc="-20" dirty="0">
                <a:latin typeface="Arial"/>
                <a:cs typeface="Arial"/>
              </a:rPr>
              <a:t>corriente</a:t>
            </a:r>
            <a:r>
              <a:rPr sz="800" spc="-35" dirty="0">
                <a:latin typeface="Arial"/>
                <a:cs typeface="Arial"/>
              </a:rPr>
              <a:t> </a:t>
            </a:r>
            <a:r>
              <a:rPr sz="800" spc="-15" dirty="0">
                <a:latin typeface="Arial"/>
                <a:cs typeface="Arial"/>
              </a:rPr>
              <a:t>en</a:t>
            </a:r>
            <a:r>
              <a:rPr sz="800" spc="-30" dirty="0">
                <a:latin typeface="Arial"/>
                <a:cs typeface="Arial"/>
              </a:rPr>
              <a:t> </a:t>
            </a:r>
            <a:r>
              <a:rPr sz="800" spc="-15" dirty="0">
                <a:latin typeface="Arial"/>
                <a:cs typeface="Arial"/>
              </a:rPr>
              <a:t>el</a:t>
            </a:r>
            <a:r>
              <a:rPr sz="800" spc="-35" dirty="0">
                <a:latin typeface="Arial"/>
                <a:cs typeface="Arial"/>
              </a:rPr>
              <a:t> </a:t>
            </a:r>
            <a:r>
              <a:rPr sz="800" spc="-20" dirty="0">
                <a:latin typeface="Arial"/>
                <a:cs typeface="Arial"/>
              </a:rPr>
              <a:t>circuito</a:t>
            </a:r>
            <a:r>
              <a:rPr sz="800" spc="-35"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falla,</a:t>
            </a:r>
            <a:r>
              <a:rPr sz="800" spc="-30" dirty="0">
                <a:latin typeface="Arial"/>
                <a:cs typeface="Arial"/>
              </a:rPr>
              <a:t> </a:t>
            </a:r>
            <a:r>
              <a:rPr sz="800" spc="-15" dirty="0">
                <a:latin typeface="Arial"/>
                <a:cs typeface="Arial"/>
              </a:rPr>
              <a:t>se</a:t>
            </a:r>
            <a:r>
              <a:rPr sz="800" spc="-30" dirty="0">
                <a:latin typeface="Arial"/>
                <a:cs typeface="Arial"/>
              </a:rPr>
              <a:t> </a:t>
            </a:r>
            <a:r>
              <a:rPr sz="800" spc="-25" dirty="0">
                <a:latin typeface="Arial"/>
                <a:cs typeface="Arial"/>
              </a:rPr>
              <a:t>requiere  </a:t>
            </a:r>
            <a:r>
              <a:rPr sz="800" spc="-15" dirty="0">
                <a:latin typeface="Arial"/>
                <a:cs typeface="Arial"/>
              </a:rPr>
              <a:t>que </a:t>
            </a:r>
            <a:r>
              <a:rPr sz="800" spc="-20" dirty="0">
                <a:latin typeface="Arial"/>
                <a:cs typeface="Arial"/>
              </a:rPr>
              <a:t>dicho lazo tenga como máximo </a:t>
            </a:r>
            <a:r>
              <a:rPr sz="800" spc="-15" dirty="0">
                <a:latin typeface="Arial"/>
                <a:cs typeface="Arial"/>
              </a:rPr>
              <a:t>una </a:t>
            </a:r>
            <a:r>
              <a:rPr sz="800" spc="-20" dirty="0">
                <a:latin typeface="Arial"/>
                <a:cs typeface="Arial"/>
              </a:rPr>
              <a:t>impedancia total </a:t>
            </a:r>
            <a:r>
              <a:rPr sz="800" spc="-15" dirty="0">
                <a:latin typeface="Arial"/>
                <a:cs typeface="Arial"/>
              </a:rPr>
              <a:t>de </a:t>
            </a:r>
            <a:r>
              <a:rPr sz="800" spc="-20" dirty="0">
                <a:latin typeface="Arial"/>
                <a:cs typeface="Arial"/>
              </a:rPr>
              <a:t>220/80 </a:t>
            </a:r>
            <a:r>
              <a:rPr sz="800" spc="-5" dirty="0">
                <a:latin typeface="Arial"/>
                <a:cs typeface="Arial"/>
              </a:rPr>
              <a:t>= </a:t>
            </a:r>
            <a:r>
              <a:rPr sz="800" spc="-20" dirty="0">
                <a:latin typeface="Arial"/>
                <a:cs typeface="Arial"/>
              </a:rPr>
              <a:t>2,75 </a:t>
            </a:r>
            <a:r>
              <a:rPr sz="800" spc="-5" dirty="0">
                <a:latin typeface="Symbol"/>
                <a:cs typeface="Symbol"/>
              </a:rPr>
              <a:t></a:t>
            </a:r>
            <a:r>
              <a:rPr sz="800" spc="-5" dirty="0">
                <a:latin typeface="Times New Roman"/>
                <a:cs typeface="Times New Roman"/>
              </a:rPr>
              <a:t> </a:t>
            </a:r>
            <a:r>
              <a:rPr sz="800" spc="-15" dirty="0">
                <a:latin typeface="Arial"/>
                <a:cs typeface="Arial"/>
              </a:rPr>
              <a:t>de los </a:t>
            </a:r>
            <a:r>
              <a:rPr sz="800" spc="-20" dirty="0">
                <a:latin typeface="Arial"/>
                <a:cs typeface="Arial"/>
              </a:rPr>
              <a:t>cuales </a:t>
            </a:r>
            <a:r>
              <a:rPr sz="800" spc="-15" dirty="0">
                <a:latin typeface="Arial"/>
                <a:cs typeface="Arial"/>
              </a:rPr>
              <a:t>0,3 </a:t>
            </a:r>
            <a:r>
              <a:rPr sz="800" spc="-5" dirty="0">
                <a:latin typeface="Symbol"/>
                <a:cs typeface="Symbol"/>
              </a:rPr>
              <a:t></a:t>
            </a:r>
            <a:r>
              <a:rPr sz="800" spc="-5" dirty="0">
                <a:latin typeface="Times New Roman"/>
                <a:cs typeface="Times New Roman"/>
              </a:rPr>
              <a:t> </a:t>
            </a:r>
            <a:r>
              <a:rPr sz="800" spc="-15" dirty="0">
                <a:latin typeface="Arial"/>
                <a:cs typeface="Arial"/>
              </a:rPr>
              <a:t>(80 </a:t>
            </a:r>
            <a:r>
              <a:rPr sz="800" spc="-5" dirty="0">
                <a:latin typeface="Arial"/>
                <a:cs typeface="Arial"/>
              </a:rPr>
              <a:t>A x </a:t>
            </a:r>
            <a:r>
              <a:rPr sz="800" spc="-15" dirty="0">
                <a:latin typeface="Arial"/>
                <a:cs typeface="Arial"/>
              </a:rPr>
              <a:t>0,3 </a:t>
            </a:r>
            <a:r>
              <a:rPr sz="800" spc="-5" dirty="0">
                <a:latin typeface="Symbol"/>
                <a:cs typeface="Symbol"/>
              </a:rPr>
              <a:t></a:t>
            </a:r>
            <a:r>
              <a:rPr sz="800" spc="-5" dirty="0">
                <a:latin typeface="Times New Roman"/>
                <a:cs typeface="Times New Roman"/>
              </a:rPr>
              <a:t> </a:t>
            </a:r>
            <a:r>
              <a:rPr sz="800" spc="-5" dirty="0">
                <a:latin typeface="Arial"/>
                <a:cs typeface="Arial"/>
              </a:rPr>
              <a:t>= </a:t>
            </a:r>
            <a:r>
              <a:rPr sz="800" spc="-15" dirty="0">
                <a:latin typeface="Arial"/>
                <a:cs typeface="Arial"/>
              </a:rPr>
              <a:t>24 V) le </a:t>
            </a:r>
            <a:r>
              <a:rPr sz="800" spc="-20" dirty="0">
                <a:latin typeface="Arial"/>
                <a:cs typeface="Arial"/>
              </a:rPr>
              <a:t>deben </a:t>
            </a:r>
            <a:r>
              <a:rPr sz="800" spc="-25" dirty="0">
                <a:latin typeface="Arial"/>
                <a:cs typeface="Arial"/>
              </a:rPr>
              <a:t>co-  </a:t>
            </a:r>
            <a:r>
              <a:rPr sz="800" spc="-20" dirty="0">
                <a:latin typeface="Arial"/>
                <a:cs typeface="Arial"/>
              </a:rPr>
              <a:t>rresponder</a:t>
            </a:r>
            <a:r>
              <a:rPr sz="800" spc="-35" dirty="0">
                <a:latin typeface="Arial"/>
                <a:cs typeface="Arial"/>
              </a:rPr>
              <a:t> </a:t>
            </a:r>
            <a:r>
              <a:rPr sz="800" spc="-5" dirty="0">
                <a:latin typeface="Arial"/>
                <a:cs typeface="Arial"/>
              </a:rPr>
              <a:t>a</a:t>
            </a:r>
            <a:r>
              <a:rPr sz="800" spc="-35" dirty="0">
                <a:latin typeface="Arial"/>
                <a:cs typeface="Arial"/>
              </a:rPr>
              <a:t> </a:t>
            </a:r>
            <a:r>
              <a:rPr sz="800" spc="-15" dirty="0">
                <a:latin typeface="Arial"/>
                <a:cs typeface="Arial"/>
              </a:rPr>
              <a:t>la</a:t>
            </a:r>
            <a:r>
              <a:rPr sz="800" spc="-35" dirty="0">
                <a:latin typeface="Arial"/>
                <a:cs typeface="Arial"/>
              </a:rPr>
              <a:t> </a:t>
            </a:r>
            <a:r>
              <a:rPr sz="800" spc="-20" dirty="0">
                <a:latin typeface="Arial"/>
                <a:cs typeface="Arial"/>
              </a:rPr>
              <a:t>tierra</a:t>
            </a:r>
            <a:r>
              <a:rPr sz="800" spc="-30"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protección</a:t>
            </a:r>
            <a:r>
              <a:rPr sz="800" spc="-35" dirty="0">
                <a:latin typeface="Arial"/>
                <a:cs typeface="Arial"/>
              </a:rPr>
              <a:t> </a:t>
            </a:r>
            <a:r>
              <a:rPr sz="800" spc="-20" dirty="0">
                <a:latin typeface="Arial"/>
                <a:cs typeface="Arial"/>
              </a:rPr>
              <a:t>valor</a:t>
            </a:r>
            <a:r>
              <a:rPr sz="800" spc="-30" dirty="0">
                <a:latin typeface="Arial"/>
                <a:cs typeface="Arial"/>
              </a:rPr>
              <a:t> </a:t>
            </a:r>
            <a:r>
              <a:rPr sz="800" spc="-20" dirty="0">
                <a:latin typeface="Arial"/>
                <a:cs typeface="Arial"/>
              </a:rPr>
              <a:t>también</a:t>
            </a:r>
            <a:r>
              <a:rPr sz="800" spc="-35" dirty="0">
                <a:latin typeface="Arial"/>
                <a:cs typeface="Arial"/>
              </a:rPr>
              <a:t> </a:t>
            </a:r>
            <a:r>
              <a:rPr sz="800" spc="-15" dirty="0">
                <a:latin typeface="Arial"/>
                <a:cs typeface="Arial"/>
              </a:rPr>
              <a:t>de</a:t>
            </a:r>
            <a:r>
              <a:rPr sz="800" spc="-35" dirty="0">
                <a:latin typeface="Arial"/>
                <a:cs typeface="Arial"/>
              </a:rPr>
              <a:t> </a:t>
            </a:r>
            <a:r>
              <a:rPr sz="800" spc="-15" dirty="0">
                <a:latin typeface="Arial"/>
                <a:cs typeface="Arial"/>
              </a:rPr>
              <a:t>muy</a:t>
            </a:r>
            <a:r>
              <a:rPr sz="800" spc="-45" dirty="0">
                <a:latin typeface="Arial"/>
                <a:cs typeface="Arial"/>
              </a:rPr>
              <a:t> </a:t>
            </a:r>
            <a:r>
              <a:rPr sz="800" spc="-20" dirty="0">
                <a:latin typeface="Arial"/>
                <a:cs typeface="Arial"/>
              </a:rPr>
              <a:t>difícil</a:t>
            </a:r>
            <a:r>
              <a:rPr sz="800" spc="-30" dirty="0">
                <a:latin typeface="Arial"/>
                <a:cs typeface="Arial"/>
              </a:rPr>
              <a:t> </a:t>
            </a:r>
            <a:r>
              <a:rPr sz="800" spc="-20" dirty="0">
                <a:latin typeface="Arial"/>
                <a:cs typeface="Arial"/>
              </a:rPr>
              <a:t>obtención.</a:t>
            </a:r>
            <a:r>
              <a:rPr sz="800" spc="-35" dirty="0">
                <a:latin typeface="Arial"/>
                <a:cs typeface="Arial"/>
              </a:rPr>
              <a:t> </a:t>
            </a:r>
            <a:r>
              <a:rPr sz="800" spc="-15" dirty="0">
                <a:latin typeface="Arial"/>
                <a:cs typeface="Arial"/>
              </a:rPr>
              <a:t>Si</a:t>
            </a:r>
            <a:r>
              <a:rPr sz="800" spc="-35" dirty="0">
                <a:latin typeface="Arial"/>
                <a:cs typeface="Arial"/>
              </a:rPr>
              <a:t> </a:t>
            </a:r>
            <a:r>
              <a:rPr sz="800" spc="-15" dirty="0">
                <a:latin typeface="Arial"/>
                <a:cs typeface="Arial"/>
              </a:rPr>
              <a:t>el</a:t>
            </a:r>
            <a:r>
              <a:rPr sz="800" spc="-20" dirty="0">
                <a:latin typeface="Arial"/>
                <a:cs typeface="Arial"/>
              </a:rPr>
              <a:t> </a:t>
            </a:r>
            <a:r>
              <a:rPr sz="800" spc="-15" dirty="0">
                <a:latin typeface="Arial"/>
                <a:cs typeface="Arial"/>
              </a:rPr>
              <a:t>PIA</a:t>
            </a:r>
            <a:r>
              <a:rPr sz="800" spc="-25" dirty="0">
                <a:latin typeface="Arial"/>
                <a:cs typeface="Arial"/>
              </a:rPr>
              <a:t> </a:t>
            </a:r>
            <a:r>
              <a:rPr sz="800" spc="-15" dirty="0">
                <a:latin typeface="Arial"/>
                <a:cs typeface="Arial"/>
              </a:rPr>
              <a:t>es</a:t>
            </a:r>
            <a:r>
              <a:rPr sz="800" spc="-25" dirty="0">
                <a:latin typeface="Arial"/>
                <a:cs typeface="Arial"/>
              </a:rPr>
              <a:t> </a:t>
            </a:r>
            <a:r>
              <a:rPr sz="800" spc="-15" dirty="0">
                <a:latin typeface="Arial"/>
                <a:cs typeface="Arial"/>
              </a:rPr>
              <a:t>de</a:t>
            </a:r>
            <a:r>
              <a:rPr sz="800" spc="-20" dirty="0">
                <a:latin typeface="Arial"/>
                <a:cs typeface="Arial"/>
              </a:rPr>
              <a:t> curva</a:t>
            </a:r>
            <a:r>
              <a:rPr sz="800" spc="-25" dirty="0">
                <a:latin typeface="Arial"/>
                <a:cs typeface="Arial"/>
              </a:rPr>
              <a:t> </a:t>
            </a:r>
            <a:r>
              <a:rPr sz="800" spc="-5" dirty="0">
                <a:latin typeface="Arial"/>
                <a:cs typeface="Arial"/>
              </a:rPr>
              <a:t>C</a:t>
            </a:r>
            <a:r>
              <a:rPr sz="800" spc="-20" dirty="0">
                <a:latin typeface="Arial"/>
                <a:cs typeface="Arial"/>
              </a:rPr>
              <a:t> </a:t>
            </a:r>
            <a:r>
              <a:rPr sz="800" spc="-15" dirty="0">
                <a:latin typeface="Arial"/>
                <a:cs typeface="Arial"/>
              </a:rPr>
              <a:t>de</a:t>
            </a:r>
            <a:r>
              <a:rPr sz="800" spc="-25" dirty="0">
                <a:latin typeface="Arial"/>
                <a:cs typeface="Arial"/>
              </a:rPr>
              <a:t> </a:t>
            </a:r>
            <a:r>
              <a:rPr sz="800" spc="-15" dirty="0">
                <a:latin typeface="Arial"/>
                <a:cs typeface="Arial"/>
              </a:rPr>
              <a:t>16</a:t>
            </a:r>
            <a:r>
              <a:rPr sz="800" spc="-25" dirty="0">
                <a:latin typeface="Arial"/>
                <a:cs typeface="Arial"/>
              </a:rPr>
              <a:t> </a:t>
            </a:r>
            <a:r>
              <a:rPr sz="800" spc="-5" dirty="0">
                <a:latin typeface="Arial"/>
                <a:cs typeface="Arial"/>
              </a:rPr>
              <a:t>A</a:t>
            </a:r>
            <a:r>
              <a:rPr sz="800" spc="-20" dirty="0">
                <a:latin typeface="Arial"/>
                <a:cs typeface="Arial"/>
              </a:rPr>
              <a:t> </a:t>
            </a:r>
            <a:r>
              <a:rPr sz="800" spc="-15" dirty="0">
                <a:latin typeface="Arial"/>
                <a:cs typeface="Arial"/>
              </a:rPr>
              <a:t>el</a:t>
            </a:r>
            <a:r>
              <a:rPr sz="800" spc="-25" dirty="0">
                <a:latin typeface="Arial"/>
                <a:cs typeface="Arial"/>
              </a:rPr>
              <a:t> </a:t>
            </a:r>
            <a:r>
              <a:rPr sz="800" spc="-20" dirty="0">
                <a:latin typeface="Arial"/>
                <a:cs typeface="Arial"/>
              </a:rPr>
              <a:t>lazo</a:t>
            </a:r>
            <a:r>
              <a:rPr sz="800" spc="-25" dirty="0">
                <a:latin typeface="Arial"/>
                <a:cs typeface="Arial"/>
              </a:rPr>
              <a:t> </a:t>
            </a:r>
            <a:r>
              <a:rPr sz="800" spc="-15" dirty="0">
                <a:latin typeface="Arial"/>
                <a:cs typeface="Arial"/>
              </a:rPr>
              <a:t>de</a:t>
            </a:r>
            <a:r>
              <a:rPr sz="800" spc="-20" dirty="0">
                <a:latin typeface="Arial"/>
                <a:cs typeface="Arial"/>
              </a:rPr>
              <a:t> falla</a:t>
            </a:r>
            <a:r>
              <a:rPr sz="800" spc="-25" dirty="0">
                <a:latin typeface="Arial"/>
                <a:cs typeface="Arial"/>
              </a:rPr>
              <a:t> </a:t>
            </a:r>
            <a:r>
              <a:rPr sz="800" spc="-20" dirty="0">
                <a:latin typeface="Arial"/>
                <a:cs typeface="Arial"/>
              </a:rPr>
              <a:t>deberá</a:t>
            </a:r>
            <a:r>
              <a:rPr sz="800" spc="-30" dirty="0">
                <a:latin typeface="Arial"/>
                <a:cs typeface="Arial"/>
              </a:rPr>
              <a:t> </a:t>
            </a:r>
            <a:r>
              <a:rPr sz="800" spc="-25" dirty="0">
                <a:latin typeface="Arial"/>
                <a:cs typeface="Arial"/>
              </a:rPr>
              <a:t>tener  </a:t>
            </a:r>
            <a:r>
              <a:rPr sz="800" spc="-20" dirty="0">
                <a:latin typeface="Arial"/>
                <a:cs typeface="Arial"/>
              </a:rPr>
              <a:t>como</a:t>
            </a:r>
            <a:r>
              <a:rPr sz="800" spc="-50" dirty="0">
                <a:latin typeface="Arial"/>
                <a:cs typeface="Arial"/>
              </a:rPr>
              <a:t> </a:t>
            </a:r>
            <a:r>
              <a:rPr sz="800" spc="-20" dirty="0">
                <a:latin typeface="Arial"/>
                <a:cs typeface="Arial"/>
              </a:rPr>
              <a:t>máximo</a:t>
            </a:r>
            <a:r>
              <a:rPr sz="800" spc="-50" dirty="0">
                <a:latin typeface="Arial"/>
                <a:cs typeface="Arial"/>
              </a:rPr>
              <a:t> </a:t>
            </a:r>
            <a:r>
              <a:rPr sz="800" spc="-15" dirty="0">
                <a:latin typeface="Arial"/>
                <a:cs typeface="Arial"/>
              </a:rPr>
              <a:t>una</a:t>
            </a:r>
            <a:r>
              <a:rPr sz="800" spc="-50" dirty="0">
                <a:latin typeface="Arial"/>
                <a:cs typeface="Arial"/>
              </a:rPr>
              <a:t> </a:t>
            </a:r>
            <a:r>
              <a:rPr sz="800" spc="-20" dirty="0">
                <a:latin typeface="Arial"/>
                <a:cs typeface="Arial"/>
              </a:rPr>
              <a:t>resistencia</a:t>
            </a:r>
            <a:r>
              <a:rPr sz="800" spc="-50" dirty="0">
                <a:latin typeface="Arial"/>
                <a:cs typeface="Arial"/>
              </a:rPr>
              <a:t> </a:t>
            </a:r>
            <a:r>
              <a:rPr sz="800" spc="-20" dirty="0">
                <a:latin typeface="Arial"/>
                <a:cs typeface="Arial"/>
              </a:rPr>
              <a:t>total</a:t>
            </a:r>
            <a:r>
              <a:rPr sz="800" spc="-50" dirty="0">
                <a:latin typeface="Arial"/>
                <a:cs typeface="Arial"/>
              </a:rPr>
              <a:t> </a:t>
            </a:r>
            <a:r>
              <a:rPr sz="800" spc="-15" dirty="0">
                <a:latin typeface="Arial"/>
                <a:cs typeface="Arial"/>
              </a:rPr>
              <a:t>de</a:t>
            </a:r>
            <a:r>
              <a:rPr sz="800" spc="-45" dirty="0">
                <a:latin typeface="Arial"/>
                <a:cs typeface="Arial"/>
              </a:rPr>
              <a:t> </a:t>
            </a:r>
            <a:r>
              <a:rPr sz="800" spc="-20" dirty="0">
                <a:latin typeface="Arial"/>
                <a:cs typeface="Arial"/>
              </a:rPr>
              <a:t>220/160</a:t>
            </a:r>
            <a:r>
              <a:rPr sz="800" spc="-50" dirty="0">
                <a:latin typeface="Arial"/>
                <a:cs typeface="Arial"/>
              </a:rPr>
              <a:t> </a:t>
            </a:r>
            <a:r>
              <a:rPr sz="800" spc="-5" dirty="0">
                <a:latin typeface="Arial"/>
                <a:cs typeface="Arial"/>
              </a:rPr>
              <a:t>=</a:t>
            </a:r>
            <a:r>
              <a:rPr sz="800" spc="-50" dirty="0">
                <a:latin typeface="Arial"/>
                <a:cs typeface="Arial"/>
              </a:rPr>
              <a:t> </a:t>
            </a:r>
            <a:r>
              <a:rPr sz="800" spc="-20" dirty="0">
                <a:latin typeface="Arial"/>
                <a:cs typeface="Arial"/>
              </a:rPr>
              <a:t>1,833</a:t>
            </a:r>
            <a:r>
              <a:rPr sz="800" spc="-50" dirty="0">
                <a:latin typeface="Arial"/>
                <a:cs typeface="Arial"/>
              </a:rPr>
              <a:t> </a:t>
            </a:r>
            <a:r>
              <a:rPr sz="800" spc="-5" dirty="0">
                <a:latin typeface="Symbol"/>
                <a:cs typeface="Symbol"/>
              </a:rPr>
              <a:t></a:t>
            </a:r>
            <a:r>
              <a:rPr sz="800" spc="-30" dirty="0">
                <a:latin typeface="Times New Roman"/>
                <a:cs typeface="Times New Roman"/>
              </a:rPr>
              <a:t> </a:t>
            </a:r>
            <a:r>
              <a:rPr sz="800" spc="-15" dirty="0">
                <a:latin typeface="Arial"/>
                <a:cs typeface="Arial"/>
              </a:rPr>
              <a:t>de</a:t>
            </a:r>
            <a:r>
              <a:rPr sz="800" spc="-50" dirty="0">
                <a:latin typeface="Arial"/>
                <a:cs typeface="Arial"/>
              </a:rPr>
              <a:t> </a:t>
            </a:r>
            <a:r>
              <a:rPr sz="800" spc="-15" dirty="0">
                <a:latin typeface="Arial"/>
                <a:cs typeface="Arial"/>
              </a:rPr>
              <a:t>los</a:t>
            </a:r>
            <a:r>
              <a:rPr sz="800" spc="-50" dirty="0">
                <a:latin typeface="Arial"/>
                <a:cs typeface="Arial"/>
              </a:rPr>
              <a:t> </a:t>
            </a:r>
            <a:r>
              <a:rPr sz="800" spc="-20" dirty="0">
                <a:latin typeface="Arial"/>
                <a:cs typeface="Arial"/>
              </a:rPr>
              <a:t>cuales</a:t>
            </a:r>
            <a:r>
              <a:rPr sz="800" spc="-45" dirty="0">
                <a:latin typeface="Arial"/>
                <a:cs typeface="Arial"/>
              </a:rPr>
              <a:t> </a:t>
            </a:r>
            <a:r>
              <a:rPr sz="800" spc="-20" dirty="0">
                <a:latin typeface="Arial"/>
                <a:cs typeface="Arial"/>
              </a:rPr>
              <a:t>0,15</a:t>
            </a:r>
            <a:r>
              <a:rPr sz="800" spc="-45" dirty="0">
                <a:latin typeface="Arial"/>
                <a:cs typeface="Arial"/>
              </a:rPr>
              <a:t> </a:t>
            </a:r>
            <a:r>
              <a:rPr sz="800" spc="-5" dirty="0">
                <a:latin typeface="Symbol"/>
                <a:cs typeface="Symbol"/>
              </a:rPr>
              <a:t></a:t>
            </a:r>
            <a:r>
              <a:rPr sz="800" spc="-25" dirty="0">
                <a:latin typeface="Times New Roman"/>
                <a:cs typeface="Times New Roman"/>
              </a:rPr>
              <a:t> </a:t>
            </a:r>
            <a:r>
              <a:rPr sz="800" spc="-20" dirty="0">
                <a:latin typeface="Arial"/>
                <a:cs typeface="Arial"/>
              </a:rPr>
              <a:t>(160</a:t>
            </a:r>
            <a:r>
              <a:rPr sz="800" spc="-45" dirty="0">
                <a:latin typeface="Arial"/>
                <a:cs typeface="Arial"/>
              </a:rPr>
              <a:t> </a:t>
            </a:r>
            <a:r>
              <a:rPr sz="800" spc="-5" dirty="0">
                <a:latin typeface="Arial"/>
                <a:cs typeface="Arial"/>
              </a:rPr>
              <a:t>A</a:t>
            </a:r>
            <a:r>
              <a:rPr sz="800" spc="-45" dirty="0">
                <a:latin typeface="Arial"/>
                <a:cs typeface="Arial"/>
              </a:rPr>
              <a:t> </a:t>
            </a:r>
            <a:r>
              <a:rPr sz="800" spc="-5" dirty="0">
                <a:latin typeface="Arial"/>
                <a:cs typeface="Arial"/>
              </a:rPr>
              <a:t>x</a:t>
            </a:r>
            <a:r>
              <a:rPr sz="800" spc="-40" dirty="0">
                <a:latin typeface="Arial"/>
                <a:cs typeface="Arial"/>
              </a:rPr>
              <a:t> </a:t>
            </a:r>
            <a:r>
              <a:rPr sz="800" spc="-20" dirty="0">
                <a:latin typeface="Arial"/>
                <a:cs typeface="Arial"/>
              </a:rPr>
              <a:t>0,15</a:t>
            </a:r>
            <a:r>
              <a:rPr sz="800" spc="-45" dirty="0">
                <a:latin typeface="Arial"/>
                <a:cs typeface="Arial"/>
              </a:rPr>
              <a:t> </a:t>
            </a:r>
            <a:r>
              <a:rPr sz="800" spc="-5" dirty="0">
                <a:latin typeface="Symbol"/>
                <a:cs typeface="Symbol"/>
              </a:rPr>
              <a:t></a:t>
            </a:r>
            <a:r>
              <a:rPr sz="800" spc="-25" dirty="0">
                <a:latin typeface="Times New Roman"/>
                <a:cs typeface="Times New Roman"/>
              </a:rPr>
              <a:t> </a:t>
            </a:r>
            <a:r>
              <a:rPr sz="800" spc="-5" dirty="0">
                <a:latin typeface="Arial"/>
                <a:cs typeface="Arial"/>
              </a:rPr>
              <a:t>=</a:t>
            </a:r>
            <a:r>
              <a:rPr sz="800" spc="-45" dirty="0">
                <a:latin typeface="Arial"/>
                <a:cs typeface="Arial"/>
              </a:rPr>
              <a:t> </a:t>
            </a:r>
            <a:r>
              <a:rPr sz="800" spc="-15" dirty="0">
                <a:latin typeface="Arial"/>
                <a:cs typeface="Arial"/>
              </a:rPr>
              <a:t>24</a:t>
            </a:r>
            <a:r>
              <a:rPr sz="800" spc="-45" dirty="0">
                <a:latin typeface="Arial"/>
                <a:cs typeface="Arial"/>
              </a:rPr>
              <a:t> </a:t>
            </a:r>
            <a:r>
              <a:rPr sz="800" spc="-15" dirty="0">
                <a:latin typeface="Arial"/>
                <a:cs typeface="Arial"/>
              </a:rPr>
              <a:t>V)</a:t>
            </a:r>
            <a:r>
              <a:rPr sz="800" spc="-40" dirty="0">
                <a:latin typeface="Arial"/>
                <a:cs typeface="Arial"/>
              </a:rPr>
              <a:t> </a:t>
            </a:r>
            <a:r>
              <a:rPr sz="800" spc="-15" dirty="0">
                <a:latin typeface="Arial"/>
                <a:cs typeface="Arial"/>
              </a:rPr>
              <a:t>le</a:t>
            </a:r>
            <a:r>
              <a:rPr sz="800" spc="-45" dirty="0">
                <a:latin typeface="Arial"/>
                <a:cs typeface="Arial"/>
              </a:rPr>
              <a:t> </a:t>
            </a:r>
            <a:r>
              <a:rPr sz="800" spc="-20" dirty="0">
                <a:latin typeface="Arial"/>
                <a:cs typeface="Arial"/>
              </a:rPr>
              <a:t>deben</a:t>
            </a:r>
            <a:r>
              <a:rPr sz="800" spc="-45" dirty="0">
                <a:latin typeface="Arial"/>
                <a:cs typeface="Arial"/>
              </a:rPr>
              <a:t> </a:t>
            </a:r>
            <a:r>
              <a:rPr sz="800" spc="-20" dirty="0">
                <a:latin typeface="Arial"/>
                <a:cs typeface="Arial"/>
              </a:rPr>
              <a:t>corresponder</a:t>
            </a:r>
            <a:r>
              <a:rPr sz="800" spc="-45" dirty="0">
                <a:latin typeface="Arial"/>
                <a:cs typeface="Arial"/>
              </a:rPr>
              <a:t> </a:t>
            </a:r>
            <a:r>
              <a:rPr sz="800" spc="-5" dirty="0">
                <a:latin typeface="Arial"/>
                <a:cs typeface="Arial"/>
              </a:rPr>
              <a:t>a</a:t>
            </a:r>
            <a:r>
              <a:rPr sz="800" spc="-45" dirty="0">
                <a:latin typeface="Arial"/>
                <a:cs typeface="Arial"/>
              </a:rPr>
              <a:t> </a:t>
            </a:r>
            <a:r>
              <a:rPr sz="800" spc="-15" dirty="0">
                <a:latin typeface="Arial"/>
                <a:cs typeface="Arial"/>
              </a:rPr>
              <a:t>la</a:t>
            </a:r>
            <a:r>
              <a:rPr sz="800" spc="-40" dirty="0">
                <a:latin typeface="Arial"/>
                <a:cs typeface="Arial"/>
              </a:rPr>
              <a:t> </a:t>
            </a:r>
            <a:r>
              <a:rPr sz="800" spc="-25" dirty="0">
                <a:latin typeface="Arial"/>
                <a:cs typeface="Arial"/>
              </a:rPr>
              <a:t>tierra  </a:t>
            </a:r>
            <a:r>
              <a:rPr sz="800" spc="-15" dirty="0">
                <a:latin typeface="Arial"/>
                <a:cs typeface="Arial"/>
              </a:rPr>
              <a:t>de</a:t>
            </a:r>
            <a:r>
              <a:rPr sz="800" spc="-40" dirty="0">
                <a:latin typeface="Arial"/>
                <a:cs typeface="Arial"/>
              </a:rPr>
              <a:t> </a:t>
            </a:r>
            <a:r>
              <a:rPr sz="800" spc="-20" dirty="0">
                <a:latin typeface="Arial"/>
                <a:cs typeface="Arial"/>
              </a:rPr>
              <a:t>protección</a:t>
            </a:r>
            <a:r>
              <a:rPr sz="800" spc="-40" dirty="0">
                <a:latin typeface="Arial"/>
                <a:cs typeface="Arial"/>
              </a:rPr>
              <a:t> </a:t>
            </a:r>
            <a:r>
              <a:rPr sz="800" spc="-20" dirty="0">
                <a:latin typeface="Arial"/>
                <a:cs typeface="Arial"/>
              </a:rPr>
              <a:t>valor</a:t>
            </a:r>
            <a:r>
              <a:rPr sz="800" spc="-40" dirty="0">
                <a:latin typeface="Arial"/>
                <a:cs typeface="Arial"/>
              </a:rPr>
              <a:t> </a:t>
            </a:r>
            <a:r>
              <a:rPr sz="800" spc="-15" dirty="0">
                <a:latin typeface="Arial"/>
                <a:cs typeface="Arial"/>
              </a:rPr>
              <a:t>más</a:t>
            </a:r>
            <a:r>
              <a:rPr sz="800" spc="-40" dirty="0">
                <a:latin typeface="Arial"/>
                <a:cs typeface="Arial"/>
              </a:rPr>
              <a:t> </a:t>
            </a:r>
            <a:r>
              <a:rPr sz="800" spc="-20" dirty="0">
                <a:latin typeface="Arial"/>
                <a:cs typeface="Arial"/>
              </a:rPr>
              <a:t>difícil</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obtener</a:t>
            </a:r>
            <a:r>
              <a:rPr sz="800" spc="-40" dirty="0">
                <a:latin typeface="Arial"/>
                <a:cs typeface="Arial"/>
              </a:rPr>
              <a:t> </a:t>
            </a:r>
            <a:r>
              <a:rPr sz="800" spc="-25" dirty="0">
                <a:latin typeface="Arial"/>
                <a:cs typeface="Arial"/>
              </a:rPr>
              <a:t>todavía.</a:t>
            </a:r>
            <a:endParaRPr sz="800">
              <a:latin typeface="Arial"/>
              <a:cs typeface="Arial"/>
            </a:endParaRPr>
          </a:p>
          <a:p>
            <a:pPr marL="63500" marR="68580" algn="just">
              <a:lnSpc>
                <a:spcPts val="1150"/>
              </a:lnSpc>
              <a:spcBef>
                <a:spcPts val="330"/>
              </a:spcBef>
            </a:pPr>
            <a:r>
              <a:rPr sz="1000" spc="-15" dirty="0">
                <a:latin typeface="Arial"/>
                <a:cs typeface="Arial"/>
              </a:rPr>
              <a:t>Esta </a:t>
            </a:r>
            <a:r>
              <a:rPr sz="1000" spc="-20" dirty="0">
                <a:latin typeface="Arial"/>
                <a:cs typeface="Arial"/>
              </a:rPr>
              <a:t>protección tiene </a:t>
            </a:r>
            <a:r>
              <a:rPr sz="1000" spc="-15" dirty="0">
                <a:latin typeface="Arial"/>
                <a:cs typeface="Arial"/>
              </a:rPr>
              <a:t>por </a:t>
            </a:r>
            <a:r>
              <a:rPr sz="1000" spc="-20" dirty="0">
                <a:latin typeface="Arial"/>
                <a:cs typeface="Arial"/>
              </a:rPr>
              <a:t>objeto </a:t>
            </a:r>
            <a:r>
              <a:rPr sz="1000" spc="-10" dirty="0">
                <a:latin typeface="Arial"/>
                <a:cs typeface="Arial"/>
              </a:rPr>
              <a:t>la </a:t>
            </a:r>
            <a:r>
              <a:rPr sz="1000" spc="-20" dirty="0">
                <a:latin typeface="Arial"/>
                <a:cs typeface="Arial"/>
              </a:rPr>
              <a:t>eliminación </a:t>
            </a:r>
            <a:r>
              <a:rPr sz="1000" spc="-10" dirty="0">
                <a:latin typeface="Arial"/>
                <a:cs typeface="Arial"/>
              </a:rPr>
              <a:t>de la </a:t>
            </a:r>
            <a:r>
              <a:rPr sz="1000" spc="-20" dirty="0">
                <a:latin typeface="Arial"/>
                <a:cs typeface="Arial"/>
              </a:rPr>
              <a:t>falla </a:t>
            </a:r>
            <a:r>
              <a:rPr sz="1000" spc="-15" dirty="0">
                <a:latin typeface="Arial"/>
                <a:cs typeface="Arial"/>
              </a:rPr>
              <a:t>antes que pueda </a:t>
            </a:r>
            <a:r>
              <a:rPr sz="1000" spc="-20" dirty="0">
                <a:latin typeface="Arial"/>
                <a:cs typeface="Arial"/>
              </a:rPr>
              <a:t>producirse </a:t>
            </a:r>
            <a:r>
              <a:rPr sz="1000" spc="-10" dirty="0">
                <a:latin typeface="Arial"/>
                <a:cs typeface="Arial"/>
              </a:rPr>
              <a:t>un </a:t>
            </a:r>
            <a:r>
              <a:rPr sz="1000" spc="-20" dirty="0">
                <a:latin typeface="Arial"/>
                <a:cs typeface="Arial"/>
              </a:rPr>
              <a:t>efecto fisiológico peli-  </a:t>
            </a:r>
            <a:r>
              <a:rPr sz="1000" spc="-15" dirty="0">
                <a:latin typeface="Arial"/>
                <a:cs typeface="Arial"/>
              </a:rPr>
              <a:t>groso sobre las </a:t>
            </a:r>
            <a:r>
              <a:rPr sz="1000" spc="-20" dirty="0">
                <a:latin typeface="Arial"/>
                <a:cs typeface="Arial"/>
              </a:rPr>
              <a:t>personas </a:t>
            </a:r>
            <a:r>
              <a:rPr sz="1000" dirty="0">
                <a:latin typeface="Arial"/>
                <a:cs typeface="Arial"/>
              </a:rPr>
              <a:t>o </a:t>
            </a:r>
            <a:r>
              <a:rPr sz="1000" spc="-15" dirty="0">
                <a:latin typeface="Arial"/>
                <a:cs typeface="Arial"/>
              </a:rPr>
              <a:t>los </a:t>
            </a:r>
            <a:r>
              <a:rPr sz="1000" spc="-20" dirty="0">
                <a:latin typeface="Arial"/>
                <a:cs typeface="Arial"/>
              </a:rPr>
              <a:t>animales domésticos </a:t>
            </a:r>
            <a:r>
              <a:rPr sz="1000" dirty="0">
                <a:latin typeface="Arial"/>
                <a:cs typeface="Arial"/>
              </a:rPr>
              <a:t>o </a:t>
            </a:r>
            <a:r>
              <a:rPr sz="1000" spc="-10" dirty="0">
                <a:latin typeface="Arial"/>
                <a:cs typeface="Arial"/>
              </a:rPr>
              <a:t>de </a:t>
            </a:r>
            <a:r>
              <a:rPr sz="1000" spc="-15" dirty="0">
                <a:latin typeface="Arial"/>
                <a:cs typeface="Arial"/>
              </a:rPr>
              <a:t>cría, </a:t>
            </a:r>
            <a:r>
              <a:rPr sz="1000" dirty="0">
                <a:latin typeface="Arial"/>
                <a:cs typeface="Arial"/>
              </a:rPr>
              <a:t>a </a:t>
            </a:r>
            <a:r>
              <a:rPr sz="1000" spc="-15" dirty="0">
                <a:latin typeface="Arial"/>
                <a:cs typeface="Arial"/>
              </a:rPr>
              <a:t>raíz </a:t>
            </a:r>
            <a:r>
              <a:rPr sz="1000" spc="-10" dirty="0">
                <a:latin typeface="Arial"/>
                <a:cs typeface="Arial"/>
              </a:rPr>
              <a:t>de la </a:t>
            </a:r>
            <a:r>
              <a:rPr sz="1000" spc="-20" dirty="0">
                <a:latin typeface="Arial"/>
                <a:cs typeface="Arial"/>
              </a:rPr>
              <a:t>magnitud </a:t>
            </a:r>
            <a:r>
              <a:rPr sz="1000" dirty="0">
                <a:latin typeface="Arial"/>
                <a:cs typeface="Arial"/>
              </a:rPr>
              <a:t>y </a:t>
            </a:r>
            <a:r>
              <a:rPr sz="1000" spc="-20" dirty="0">
                <a:latin typeface="Arial"/>
                <a:cs typeface="Arial"/>
              </a:rPr>
              <a:t>duración </a:t>
            </a:r>
            <a:r>
              <a:rPr sz="1000" spc="-10" dirty="0">
                <a:latin typeface="Arial"/>
                <a:cs typeface="Arial"/>
              </a:rPr>
              <a:t>de la </a:t>
            </a:r>
            <a:r>
              <a:rPr sz="1000" spc="-20" dirty="0">
                <a:latin typeface="Arial"/>
                <a:cs typeface="Arial"/>
              </a:rPr>
              <a:t>tensión de  contacto </a:t>
            </a:r>
            <a:r>
              <a:rPr sz="1000" spc="-15" dirty="0">
                <a:latin typeface="Arial"/>
                <a:cs typeface="Arial"/>
              </a:rPr>
              <a:t>(IEC </a:t>
            </a:r>
            <a:r>
              <a:rPr sz="1000" spc="-10" dirty="0">
                <a:latin typeface="Arial"/>
                <a:cs typeface="Arial"/>
              </a:rPr>
              <a:t>TS</a:t>
            </a:r>
            <a:r>
              <a:rPr sz="1000" spc="-90" dirty="0">
                <a:latin typeface="Arial"/>
                <a:cs typeface="Arial"/>
              </a:rPr>
              <a:t> </a:t>
            </a:r>
            <a:r>
              <a:rPr sz="1000" spc="-20" dirty="0">
                <a:latin typeface="Arial"/>
                <a:cs typeface="Arial"/>
              </a:rPr>
              <a:t>60479-1).</a:t>
            </a:r>
            <a:endParaRPr sz="1000">
              <a:latin typeface="Arial"/>
              <a:cs typeface="Arial"/>
            </a:endParaRPr>
          </a:p>
          <a:p>
            <a:pPr marL="63500" marR="68580" algn="just">
              <a:lnSpc>
                <a:spcPts val="1150"/>
              </a:lnSpc>
              <a:spcBef>
                <a:spcPts val="309"/>
              </a:spcBef>
            </a:pPr>
            <a:r>
              <a:rPr sz="1000" dirty="0">
                <a:latin typeface="Arial"/>
                <a:cs typeface="Arial"/>
              </a:rPr>
              <a:t>En los esquemas TT, obligatorios para esta Reglamentación para las instalaciones alimentadas desde la</a:t>
            </a:r>
            <a:r>
              <a:rPr sz="1000" spc="-130" dirty="0">
                <a:latin typeface="Arial"/>
                <a:cs typeface="Arial"/>
              </a:rPr>
              <a:t> </a:t>
            </a:r>
            <a:r>
              <a:rPr sz="1000" dirty="0">
                <a:latin typeface="Arial"/>
                <a:cs typeface="Arial"/>
              </a:rPr>
              <a:t>red  pública de BT, la única medida de protección aceptada para la protección contra los contactos indirectos por  medio</a:t>
            </a:r>
            <a:r>
              <a:rPr sz="1000" spc="-25" dirty="0">
                <a:latin typeface="Arial"/>
                <a:cs typeface="Arial"/>
              </a:rPr>
              <a:t> </a:t>
            </a:r>
            <a:r>
              <a:rPr sz="1000" dirty="0">
                <a:latin typeface="Arial"/>
                <a:cs typeface="Arial"/>
              </a:rPr>
              <a:t>del</a:t>
            </a:r>
            <a:r>
              <a:rPr sz="1000" spc="-20" dirty="0">
                <a:latin typeface="Arial"/>
                <a:cs typeface="Arial"/>
              </a:rPr>
              <a:t> </a:t>
            </a:r>
            <a:r>
              <a:rPr sz="1000" dirty="0">
                <a:latin typeface="Arial"/>
                <a:cs typeface="Arial"/>
              </a:rPr>
              <a:t>corte</a:t>
            </a:r>
            <a:r>
              <a:rPr sz="1000" spc="-20" dirty="0">
                <a:latin typeface="Arial"/>
                <a:cs typeface="Arial"/>
              </a:rPr>
              <a:t> </a:t>
            </a:r>
            <a:r>
              <a:rPr sz="1000" dirty="0">
                <a:latin typeface="Arial"/>
                <a:cs typeface="Arial"/>
              </a:rPr>
              <a:t>automático</a:t>
            </a:r>
            <a:r>
              <a:rPr sz="1000" spc="-20" dirty="0">
                <a:latin typeface="Arial"/>
                <a:cs typeface="Arial"/>
              </a:rPr>
              <a:t> </a:t>
            </a:r>
            <a:r>
              <a:rPr sz="1000" dirty="0">
                <a:latin typeface="Arial"/>
                <a:cs typeface="Arial"/>
              </a:rPr>
              <a:t>de</a:t>
            </a:r>
            <a:r>
              <a:rPr sz="1000" spc="-15" dirty="0">
                <a:latin typeface="Arial"/>
                <a:cs typeface="Arial"/>
              </a:rPr>
              <a:t> </a:t>
            </a:r>
            <a:r>
              <a:rPr sz="1000" dirty="0">
                <a:latin typeface="Arial"/>
                <a:cs typeface="Arial"/>
              </a:rPr>
              <a:t>la</a:t>
            </a:r>
            <a:r>
              <a:rPr sz="1000" spc="-15" dirty="0">
                <a:latin typeface="Arial"/>
                <a:cs typeface="Arial"/>
              </a:rPr>
              <a:t> </a:t>
            </a:r>
            <a:r>
              <a:rPr sz="1000" dirty="0">
                <a:latin typeface="Arial"/>
                <a:cs typeface="Arial"/>
              </a:rPr>
              <a:t>alimentación</a:t>
            </a:r>
            <a:r>
              <a:rPr sz="1000" spc="-15" dirty="0">
                <a:latin typeface="Arial"/>
                <a:cs typeface="Arial"/>
              </a:rPr>
              <a:t> </a:t>
            </a:r>
            <a:r>
              <a:rPr sz="1000" dirty="0">
                <a:latin typeface="Arial"/>
                <a:cs typeface="Arial"/>
              </a:rPr>
              <a:t>es</a:t>
            </a:r>
            <a:r>
              <a:rPr sz="1000" spc="-15" dirty="0">
                <a:latin typeface="Arial"/>
                <a:cs typeface="Arial"/>
              </a:rPr>
              <a:t> </a:t>
            </a:r>
            <a:r>
              <a:rPr sz="1000" dirty="0">
                <a:latin typeface="Arial"/>
                <a:cs typeface="Arial"/>
              </a:rPr>
              <a:t>el</a:t>
            </a:r>
            <a:r>
              <a:rPr sz="1000" spc="-15" dirty="0">
                <a:latin typeface="Arial"/>
                <a:cs typeface="Arial"/>
              </a:rPr>
              <a:t> </a:t>
            </a:r>
            <a:r>
              <a:rPr sz="1000" dirty="0">
                <a:latin typeface="Arial"/>
                <a:cs typeface="Arial"/>
              </a:rPr>
              <a:t>empleo</a:t>
            </a:r>
            <a:r>
              <a:rPr sz="1000" spc="-15" dirty="0">
                <a:latin typeface="Arial"/>
                <a:cs typeface="Arial"/>
              </a:rPr>
              <a:t> </a:t>
            </a:r>
            <a:r>
              <a:rPr sz="1000" dirty="0">
                <a:latin typeface="Arial"/>
                <a:cs typeface="Arial"/>
              </a:rPr>
              <a:t>de</a:t>
            </a:r>
            <a:r>
              <a:rPr sz="1000" spc="-15" dirty="0">
                <a:latin typeface="Arial"/>
                <a:cs typeface="Arial"/>
              </a:rPr>
              <a:t> </a:t>
            </a:r>
            <a:r>
              <a:rPr sz="1000" dirty="0">
                <a:latin typeface="Arial"/>
                <a:cs typeface="Arial"/>
              </a:rPr>
              <a:t>dispositivos</a:t>
            </a:r>
            <a:r>
              <a:rPr sz="1000" spc="-15" dirty="0">
                <a:latin typeface="Arial"/>
                <a:cs typeface="Arial"/>
              </a:rPr>
              <a:t> </a:t>
            </a:r>
            <a:r>
              <a:rPr sz="1000" dirty="0">
                <a:latin typeface="Arial"/>
                <a:cs typeface="Arial"/>
              </a:rPr>
              <a:t>diferenciales,</a:t>
            </a:r>
            <a:r>
              <a:rPr sz="1000" spc="-15" dirty="0">
                <a:latin typeface="Arial"/>
                <a:cs typeface="Arial"/>
              </a:rPr>
              <a:t> </a:t>
            </a:r>
            <a:r>
              <a:rPr sz="1000" dirty="0">
                <a:latin typeface="Arial"/>
                <a:cs typeface="Arial"/>
              </a:rPr>
              <a:t>no</a:t>
            </a:r>
            <a:r>
              <a:rPr sz="1000" spc="-20" dirty="0">
                <a:latin typeface="Arial"/>
                <a:cs typeface="Arial"/>
              </a:rPr>
              <a:t> </a:t>
            </a:r>
            <a:r>
              <a:rPr sz="1000" dirty="0">
                <a:latin typeface="Arial"/>
                <a:cs typeface="Arial"/>
              </a:rPr>
              <a:t>permitiéndose</a:t>
            </a:r>
            <a:r>
              <a:rPr sz="1000" spc="-15" dirty="0">
                <a:latin typeface="Arial"/>
                <a:cs typeface="Arial"/>
              </a:rPr>
              <a:t> </a:t>
            </a:r>
            <a:r>
              <a:rPr sz="1000" dirty="0">
                <a:latin typeface="Arial"/>
                <a:cs typeface="Arial"/>
              </a:rPr>
              <a:t>el  empleo</a:t>
            </a:r>
            <a:r>
              <a:rPr sz="1000" spc="-30" dirty="0">
                <a:latin typeface="Arial"/>
                <a:cs typeface="Arial"/>
              </a:rPr>
              <a:t> </a:t>
            </a:r>
            <a:r>
              <a:rPr sz="1000" dirty="0">
                <a:latin typeface="Arial"/>
                <a:cs typeface="Arial"/>
              </a:rPr>
              <a:t>de</a:t>
            </a:r>
            <a:r>
              <a:rPr sz="1000" spc="-30" dirty="0">
                <a:latin typeface="Arial"/>
                <a:cs typeface="Arial"/>
              </a:rPr>
              <a:t> </a:t>
            </a:r>
            <a:r>
              <a:rPr sz="1000" dirty="0">
                <a:latin typeface="Arial"/>
                <a:cs typeface="Arial"/>
              </a:rPr>
              <a:t>dispositivos</a:t>
            </a:r>
            <a:r>
              <a:rPr sz="1000" spc="-30" dirty="0">
                <a:latin typeface="Arial"/>
                <a:cs typeface="Arial"/>
              </a:rPr>
              <a:t> </a:t>
            </a:r>
            <a:r>
              <a:rPr sz="1000" dirty="0">
                <a:latin typeface="Arial"/>
                <a:cs typeface="Arial"/>
              </a:rPr>
              <a:t>de</a:t>
            </a:r>
            <a:r>
              <a:rPr sz="1000" spc="-30" dirty="0">
                <a:latin typeface="Arial"/>
                <a:cs typeface="Arial"/>
              </a:rPr>
              <a:t> </a:t>
            </a:r>
            <a:r>
              <a:rPr sz="1000" dirty="0">
                <a:latin typeface="Arial"/>
                <a:cs typeface="Arial"/>
              </a:rPr>
              <a:t>protección</a:t>
            </a:r>
            <a:r>
              <a:rPr sz="1000" spc="-30" dirty="0">
                <a:latin typeface="Arial"/>
                <a:cs typeface="Arial"/>
              </a:rPr>
              <a:t> </a:t>
            </a:r>
            <a:r>
              <a:rPr sz="1000" dirty="0">
                <a:latin typeface="Arial"/>
                <a:cs typeface="Arial"/>
              </a:rPr>
              <a:t>contra</a:t>
            </a:r>
            <a:r>
              <a:rPr sz="1000" spc="-25" dirty="0">
                <a:latin typeface="Arial"/>
                <a:cs typeface="Arial"/>
              </a:rPr>
              <a:t> </a:t>
            </a:r>
            <a:r>
              <a:rPr sz="1000" dirty="0">
                <a:latin typeface="Arial"/>
                <a:cs typeface="Arial"/>
              </a:rPr>
              <a:t>sobrecorrientes</a:t>
            </a:r>
            <a:r>
              <a:rPr sz="1000" spc="-30" dirty="0">
                <a:latin typeface="Arial"/>
                <a:cs typeface="Arial"/>
              </a:rPr>
              <a:t> </a:t>
            </a:r>
            <a:r>
              <a:rPr sz="1000" dirty="0">
                <a:latin typeface="Arial"/>
                <a:cs typeface="Arial"/>
              </a:rPr>
              <a:t>como</a:t>
            </a:r>
            <a:r>
              <a:rPr sz="1000" spc="-25" dirty="0">
                <a:latin typeface="Arial"/>
                <a:cs typeface="Arial"/>
              </a:rPr>
              <a:t> </a:t>
            </a:r>
            <a:r>
              <a:rPr sz="1000" dirty="0">
                <a:latin typeface="Arial"/>
                <a:cs typeface="Arial"/>
              </a:rPr>
              <a:t>medida</a:t>
            </a:r>
            <a:r>
              <a:rPr sz="1000" spc="-25" dirty="0">
                <a:latin typeface="Arial"/>
                <a:cs typeface="Arial"/>
              </a:rPr>
              <a:t> </a:t>
            </a:r>
            <a:r>
              <a:rPr sz="1000" dirty="0">
                <a:latin typeface="Arial"/>
                <a:cs typeface="Arial"/>
              </a:rPr>
              <a:t>de</a:t>
            </a:r>
            <a:r>
              <a:rPr sz="1000" spc="-30" dirty="0">
                <a:latin typeface="Arial"/>
                <a:cs typeface="Arial"/>
              </a:rPr>
              <a:t> </a:t>
            </a:r>
            <a:r>
              <a:rPr sz="1000" dirty="0">
                <a:latin typeface="Arial"/>
                <a:cs typeface="Arial"/>
              </a:rPr>
              <a:t>protección</a:t>
            </a:r>
            <a:r>
              <a:rPr sz="1000" spc="-30" dirty="0">
                <a:latin typeface="Arial"/>
                <a:cs typeface="Arial"/>
              </a:rPr>
              <a:t> </a:t>
            </a:r>
            <a:r>
              <a:rPr sz="1000" dirty="0">
                <a:latin typeface="Arial"/>
                <a:cs typeface="Arial"/>
              </a:rPr>
              <a:t>contra</a:t>
            </a:r>
            <a:r>
              <a:rPr sz="1000" spc="-20" dirty="0">
                <a:latin typeface="Arial"/>
                <a:cs typeface="Arial"/>
              </a:rPr>
              <a:t> </a:t>
            </a:r>
            <a:r>
              <a:rPr sz="1000" dirty="0">
                <a:latin typeface="Arial"/>
                <a:cs typeface="Arial"/>
              </a:rPr>
              <a:t>los</a:t>
            </a:r>
            <a:r>
              <a:rPr sz="1000" spc="-20" dirty="0">
                <a:latin typeface="Arial"/>
                <a:cs typeface="Arial"/>
              </a:rPr>
              <a:t> </a:t>
            </a:r>
            <a:r>
              <a:rPr sz="1000" dirty="0">
                <a:latin typeface="Arial"/>
                <a:cs typeface="Arial"/>
              </a:rPr>
              <a:t>contactos  </a:t>
            </a:r>
            <a:r>
              <a:rPr sz="1000" spc="-5" dirty="0">
                <a:latin typeface="Arial"/>
                <a:cs typeface="Arial"/>
              </a:rPr>
              <a:t>indirectos.</a:t>
            </a:r>
            <a:endParaRPr sz="1000">
              <a:latin typeface="Arial"/>
              <a:cs typeface="Arial"/>
            </a:endParaRPr>
          </a:p>
          <a:p>
            <a:pPr marL="423545" marR="69215" indent="-360680" algn="just">
              <a:lnSpc>
                <a:spcPts val="919"/>
              </a:lnSpc>
              <a:spcBef>
                <a:spcPts val="300"/>
              </a:spcBef>
            </a:pPr>
            <a:r>
              <a:rPr sz="800" spc="-20" dirty="0">
                <a:latin typeface="Arial"/>
                <a:cs typeface="Arial"/>
              </a:rPr>
              <a:t>Nota </a:t>
            </a:r>
            <a:r>
              <a:rPr sz="800" spc="-15" dirty="0">
                <a:latin typeface="Arial"/>
                <a:cs typeface="Arial"/>
              </a:rPr>
              <a:t>3: El </a:t>
            </a:r>
            <a:r>
              <a:rPr sz="800" spc="-20" dirty="0">
                <a:latin typeface="Arial"/>
                <a:cs typeface="Arial"/>
              </a:rPr>
              <a:t>corte automático </a:t>
            </a:r>
            <a:r>
              <a:rPr sz="800" spc="-15" dirty="0">
                <a:latin typeface="Arial"/>
                <a:cs typeface="Arial"/>
              </a:rPr>
              <a:t>de la </a:t>
            </a:r>
            <a:r>
              <a:rPr sz="800" spc="-20" dirty="0">
                <a:latin typeface="Arial"/>
                <a:cs typeface="Arial"/>
              </a:rPr>
              <a:t>alimentación, </a:t>
            </a:r>
            <a:r>
              <a:rPr sz="800" spc="-5" dirty="0">
                <a:latin typeface="Arial"/>
                <a:cs typeface="Arial"/>
              </a:rPr>
              <a:t>por medio de </a:t>
            </a:r>
            <a:r>
              <a:rPr sz="800" spc="-20" dirty="0">
                <a:latin typeface="Arial"/>
                <a:cs typeface="Arial"/>
              </a:rPr>
              <a:t>interruptores diferenciales, sirve también para evitar </a:t>
            </a:r>
            <a:r>
              <a:rPr sz="800" spc="-15" dirty="0">
                <a:latin typeface="Arial"/>
                <a:cs typeface="Arial"/>
              </a:rPr>
              <a:t>la </a:t>
            </a:r>
            <a:r>
              <a:rPr sz="800" spc="-20" dirty="0">
                <a:latin typeface="Arial"/>
                <a:cs typeface="Arial"/>
              </a:rPr>
              <a:t>generación </a:t>
            </a:r>
            <a:r>
              <a:rPr sz="800" spc="-15" dirty="0">
                <a:latin typeface="Arial"/>
                <a:cs typeface="Arial"/>
              </a:rPr>
              <a:t>de un </a:t>
            </a:r>
            <a:r>
              <a:rPr sz="800" spc="-25" dirty="0">
                <a:latin typeface="Arial"/>
                <a:cs typeface="Arial"/>
              </a:rPr>
              <a:t>incendio  </a:t>
            </a:r>
            <a:r>
              <a:rPr sz="800" spc="-15" dirty="0">
                <a:latin typeface="Arial"/>
                <a:cs typeface="Arial"/>
              </a:rPr>
              <a:t>por</a:t>
            </a:r>
            <a:r>
              <a:rPr sz="800" spc="-35" dirty="0">
                <a:latin typeface="Arial"/>
                <a:cs typeface="Arial"/>
              </a:rPr>
              <a:t> </a:t>
            </a:r>
            <a:r>
              <a:rPr sz="800" spc="-15" dirty="0">
                <a:latin typeface="Arial"/>
                <a:cs typeface="Arial"/>
              </a:rPr>
              <a:t>los</a:t>
            </a:r>
            <a:r>
              <a:rPr sz="800" spc="-35" dirty="0">
                <a:latin typeface="Arial"/>
                <a:cs typeface="Arial"/>
              </a:rPr>
              <a:t> </a:t>
            </a:r>
            <a:r>
              <a:rPr sz="800" spc="-20" dirty="0">
                <a:latin typeface="Arial"/>
                <a:cs typeface="Arial"/>
              </a:rPr>
              <a:t>efectos</a:t>
            </a:r>
            <a:r>
              <a:rPr sz="800" spc="-35" dirty="0">
                <a:latin typeface="Arial"/>
                <a:cs typeface="Arial"/>
              </a:rPr>
              <a:t> </a:t>
            </a:r>
            <a:r>
              <a:rPr sz="800" spc="-15" dirty="0">
                <a:latin typeface="Arial"/>
                <a:cs typeface="Arial"/>
              </a:rPr>
              <a:t>de</a:t>
            </a:r>
            <a:r>
              <a:rPr sz="800" spc="-35" dirty="0">
                <a:latin typeface="Arial"/>
                <a:cs typeface="Arial"/>
              </a:rPr>
              <a:t> </a:t>
            </a:r>
            <a:r>
              <a:rPr sz="800" spc="-15" dirty="0">
                <a:latin typeface="Arial"/>
                <a:cs typeface="Arial"/>
              </a:rPr>
              <a:t>la</a:t>
            </a:r>
            <a:r>
              <a:rPr sz="800" spc="-35" dirty="0">
                <a:latin typeface="Arial"/>
                <a:cs typeface="Arial"/>
              </a:rPr>
              <a:t> </a:t>
            </a:r>
            <a:r>
              <a:rPr sz="800" spc="-20" dirty="0">
                <a:latin typeface="Arial"/>
                <a:cs typeface="Arial"/>
              </a:rPr>
              <a:t>corriente</a:t>
            </a:r>
            <a:r>
              <a:rPr sz="800" spc="-35"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fuga</a:t>
            </a:r>
            <a:r>
              <a:rPr sz="800" spc="-35" dirty="0">
                <a:latin typeface="Arial"/>
                <a:cs typeface="Arial"/>
              </a:rPr>
              <a:t> </a:t>
            </a:r>
            <a:r>
              <a:rPr sz="800" spc="-5" dirty="0">
                <a:latin typeface="Arial"/>
                <a:cs typeface="Arial"/>
              </a:rPr>
              <a:t>a</a:t>
            </a:r>
            <a:r>
              <a:rPr sz="800" spc="-30" dirty="0">
                <a:latin typeface="Arial"/>
                <a:cs typeface="Arial"/>
              </a:rPr>
              <a:t> </a:t>
            </a:r>
            <a:r>
              <a:rPr sz="800" spc="-20" dirty="0">
                <a:latin typeface="Arial"/>
                <a:cs typeface="Arial"/>
              </a:rPr>
              <a:t>tierra</a:t>
            </a:r>
            <a:r>
              <a:rPr sz="800" spc="-35" dirty="0">
                <a:latin typeface="Arial"/>
                <a:cs typeface="Arial"/>
              </a:rPr>
              <a:t> </a:t>
            </a:r>
            <a:r>
              <a:rPr sz="800" spc="-20" dirty="0">
                <a:latin typeface="Arial"/>
                <a:cs typeface="Arial"/>
              </a:rPr>
              <a:t>(una</a:t>
            </a:r>
            <a:r>
              <a:rPr sz="800" spc="-35" dirty="0">
                <a:latin typeface="Arial"/>
                <a:cs typeface="Arial"/>
              </a:rPr>
              <a:t> </a:t>
            </a:r>
            <a:r>
              <a:rPr sz="800" spc="-20" dirty="0">
                <a:latin typeface="Arial"/>
                <a:cs typeface="Arial"/>
              </a:rPr>
              <a:t>corriente</a:t>
            </a:r>
            <a:r>
              <a:rPr sz="800" spc="-35" dirty="0">
                <a:latin typeface="Arial"/>
                <a:cs typeface="Arial"/>
              </a:rPr>
              <a:t> </a:t>
            </a:r>
            <a:r>
              <a:rPr sz="800" spc="-15" dirty="0">
                <a:latin typeface="Arial"/>
                <a:cs typeface="Arial"/>
              </a:rPr>
              <a:t>de</a:t>
            </a:r>
            <a:r>
              <a:rPr sz="800" spc="-35" dirty="0">
                <a:latin typeface="Arial"/>
                <a:cs typeface="Arial"/>
              </a:rPr>
              <a:t> </a:t>
            </a:r>
            <a:r>
              <a:rPr sz="800" spc="-20" dirty="0">
                <a:latin typeface="Arial"/>
                <a:cs typeface="Arial"/>
              </a:rPr>
              <a:t>fuga</a:t>
            </a:r>
            <a:r>
              <a:rPr sz="800" spc="-35" dirty="0">
                <a:latin typeface="Arial"/>
                <a:cs typeface="Arial"/>
              </a:rPr>
              <a:t> </a:t>
            </a:r>
            <a:r>
              <a:rPr sz="800" spc="-5" dirty="0">
                <a:latin typeface="Arial"/>
                <a:cs typeface="Arial"/>
              </a:rPr>
              <a:t>a</a:t>
            </a:r>
            <a:r>
              <a:rPr sz="800" spc="-35" dirty="0">
                <a:latin typeface="Arial"/>
                <a:cs typeface="Arial"/>
              </a:rPr>
              <a:t> </a:t>
            </a:r>
            <a:r>
              <a:rPr sz="800" spc="-20" dirty="0">
                <a:latin typeface="Arial"/>
                <a:cs typeface="Arial"/>
              </a:rPr>
              <a:t>tierra</a:t>
            </a:r>
            <a:r>
              <a:rPr sz="800" spc="-35" dirty="0">
                <a:latin typeface="Arial"/>
                <a:cs typeface="Arial"/>
              </a:rPr>
              <a:t> </a:t>
            </a:r>
            <a:r>
              <a:rPr sz="800" spc="-15" dirty="0">
                <a:latin typeface="Arial"/>
                <a:cs typeface="Arial"/>
              </a:rPr>
              <a:t>del</a:t>
            </a:r>
            <a:r>
              <a:rPr sz="800" spc="-30" dirty="0">
                <a:latin typeface="Arial"/>
                <a:cs typeface="Arial"/>
              </a:rPr>
              <a:t> </a:t>
            </a:r>
            <a:r>
              <a:rPr sz="800" spc="-20" dirty="0">
                <a:latin typeface="Arial"/>
                <a:cs typeface="Arial"/>
              </a:rPr>
              <a:t>orden</a:t>
            </a:r>
            <a:r>
              <a:rPr sz="800" spc="-35" dirty="0">
                <a:latin typeface="Arial"/>
                <a:cs typeface="Arial"/>
              </a:rPr>
              <a:t> </a:t>
            </a:r>
            <a:r>
              <a:rPr sz="800" spc="-15" dirty="0">
                <a:latin typeface="Arial"/>
                <a:cs typeface="Arial"/>
              </a:rPr>
              <a:t>de</a:t>
            </a:r>
            <a:r>
              <a:rPr sz="800" spc="-35" dirty="0">
                <a:latin typeface="Arial"/>
                <a:cs typeface="Arial"/>
              </a:rPr>
              <a:t> </a:t>
            </a:r>
            <a:r>
              <a:rPr sz="800" spc="-15" dirty="0">
                <a:latin typeface="Arial"/>
                <a:cs typeface="Arial"/>
              </a:rPr>
              <a:t>300</a:t>
            </a:r>
            <a:r>
              <a:rPr sz="800" spc="-35" dirty="0">
                <a:latin typeface="Arial"/>
                <a:cs typeface="Arial"/>
              </a:rPr>
              <a:t> </a:t>
            </a:r>
            <a:r>
              <a:rPr sz="800" spc="-5" dirty="0">
                <a:latin typeface="Arial"/>
                <a:cs typeface="Arial"/>
              </a:rPr>
              <a:t>a</a:t>
            </a:r>
            <a:r>
              <a:rPr sz="800" spc="-35" dirty="0">
                <a:latin typeface="Arial"/>
                <a:cs typeface="Arial"/>
              </a:rPr>
              <a:t> </a:t>
            </a:r>
            <a:r>
              <a:rPr sz="800" spc="-15" dirty="0">
                <a:latin typeface="Arial"/>
                <a:cs typeface="Arial"/>
              </a:rPr>
              <a:t>500</a:t>
            </a:r>
            <a:r>
              <a:rPr sz="800" spc="-35" dirty="0">
                <a:latin typeface="Arial"/>
                <a:cs typeface="Arial"/>
              </a:rPr>
              <a:t> </a:t>
            </a:r>
            <a:r>
              <a:rPr sz="800" spc="-15" dirty="0">
                <a:latin typeface="Arial"/>
                <a:cs typeface="Arial"/>
              </a:rPr>
              <a:t>mA</a:t>
            </a:r>
            <a:r>
              <a:rPr sz="800" spc="-35" dirty="0">
                <a:latin typeface="Arial"/>
                <a:cs typeface="Arial"/>
              </a:rPr>
              <a:t> </a:t>
            </a:r>
            <a:r>
              <a:rPr sz="800" spc="-20" dirty="0">
                <a:latin typeface="Arial"/>
                <a:cs typeface="Arial"/>
              </a:rPr>
              <a:t>puede</a:t>
            </a:r>
            <a:r>
              <a:rPr sz="800" spc="-35" dirty="0">
                <a:latin typeface="Arial"/>
                <a:cs typeface="Arial"/>
              </a:rPr>
              <a:t> </a:t>
            </a:r>
            <a:r>
              <a:rPr sz="800" spc="-20" dirty="0">
                <a:latin typeface="Arial"/>
                <a:cs typeface="Arial"/>
              </a:rPr>
              <a:t>generar</a:t>
            </a:r>
            <a:r>
              <a:rPr sz="800" spc="-30" dirty="0">
                <a:latin typeface="Arial"/>
                <a:cs typeface="Arial"/>
              </a:rPr>
              <a:t> </a:t>
            </a:r>
            <a:r>
              <a:rPr sz="800" spc="-15" dirty="0">
                <a:latin typeface="Arial"/>
                <a:cs typeface="Arial"/>
              </a:rPr>
              <a:t>un</a:t>
            </a:r>
            <a:r>
              <a:rPr sz="800" spc="-35" dirty="0">
                <a:latin typeface="Arial"/>
                <a:cs typeface="Arial"/>
              </a:rPr>
              <a:t> </a:t>
            </a:r>
            <a:r>
              <a:rPr sz="800" spc="-25" dirty="0">
                <a:latin typeface="Arial"/>
                <a:cs typeface="Arial"/>
              </a:rPr>
              <a:t>incendio).</a:t>
            </a:r>
            <a:endParaRPr sz="800">
              <a:latin typeface="Arial"/>
              <a:cs typeface="Arial"/>
            </a:endParaRPr>
          </a:p>
          <a:p>
            <a:pPr marL="63500" marR="67945" algn="just">
              <a:lnSpc>
                <a:spcPts val="1150"/>
              </a:lnSpc>
              <a:spcBef>
                <a:spcPts val="305"/>
              </a:spcBef>
            </a:pPr>
            <a:r>
              <a:rPr sz="1000" spc="-15" dirty="0">
                <a:latin typeface="Arial"/>
                <a:cs typeface="Arial"/>
              </a:rPr>
              <a:t>Para </a:t>
            </a:r>
            <a:r>
              <a:rPr sz="1000" spc="-10" dirty="0">
                <a:latin typeface="Arial"/>
                <a:cs typeface="Arial"/>
              </a:rPr>
              <a:t>su </a:t>
            </a:r>
            <a:r>
              <a:rPr sz="1000" spc="-20" dirty="0">
                <a:latin typeface="Arial"/>
                <a:cs typeface="Arial"/>
              </a:rPr>
              <a:t>correcta actuación </a:t>
            </a:r>
            <a:r>
              <a:rPr sz="1000" spc="-15" dirty="0">
                <a:latin typeface="Arial"/>
                <a:cs typeface="Arial"/>
              </a:rPr>
              <a:t>esta </a:t>
            </a:r>
            <a:r>
              <a:rPr sz="1000" spc="-20" dirty="0">
                <a:latin typeface="Arial"/>
                <a:cs typeface="Arial"/>
              </a:rPr>
              <a:t>medida </a:t>
            </a:r>
            <a:r>
              <a:rPr sz="1000" spc="-10" dirty="0">
                <a:latin typeface="Arial"/>
                <a:cs typeface="Arial"/>
              </a:rPr>
              <a:t>de </a:t>
            </a:r>
            <a:r>
              <a:rPr sz="1000" spc="-20" dirty="0">
                <a:latin typeface="Arial"/>
                <a:cs typeface="Arial"/>
              </a:rPr>
              <a:t>protección necesita </a:t>
            </a:r>
            <a:r>
              <a:rPr sz="1000" spc="-10" dirty="0">
                <a:latin typeface="Arial"/>
                <a:cs typeface="Arial"/>
              </a:rPr>
              <a:t>de la </a:t>
            </a:r>
            <a:r>
              <a:rPr sz="1000" spc="-20" dirty="0">
                <a:latin typeface="Arial"/>
                <a:cs typeface="Arial"/>
              </a:rPr>
              <a:t>coordinación </a:t>
            </a:r>
            <a:r>
              <a:rPr sz="1000" spc="-15" dirty="0">
                <a:latin typeface="Arial"/>
                <a:cs typeface="Arial"/>
              </a:rPr>
              <a:t>entre las </a:t>
            </a:r>
            <a:r>
              <a:rPr sz="1000" spc="-20" dirty="0">
                <a:latin typeface="Arial"/>
                <a:cs typeface="Arial"/>
              </a:rPr>
              <a:t>características del  sistema</a:t>
            </a:r>
            <a:r>
              <a:rPr sz="1000" spc="-55" dirty="0">
                <a:latin typeface="Arial"/>
                <a:cs typeface="Arial"/>
              </a:rPr>
              <a:t> </a:t>
            </a:r>
            <a:r>
              <a:rPr sz="1000" spc="-10" dirty="0">
                <a:latin typeface="Arial"/>
                <a:cs typeface="Arial"/>
              </a:rPr>
              <a:t>de</a:t>
            </a:r>
            <a:r>
              <a:rPr sz="1000" spc="-50" dirty="0">
                <a:latin typeface="Arial"/>
                <a:cs typeface="Arial"/>
              </a:rPr>
              <a:t> </a:t>
            </a:r>
            <a:r>
              <a:rPr sz="1000" spc="-20" dirty="0">
                <a:latin typeface="Arial"/>
                <a:cs typeface="Arial"/>
              </a:rPr>
              <a:t>puesta</a:t>
            </a:r>
            <a:r>
              <a:rPr sz="1000" spc="-50" dirty="0">
                <a:latin typeface="Arial"/>
                <a:cs typeface="Arial"/>
              </a:rPr>
              <a:t> </a:t>
            </a:r>
            <a:r>
              <a:rPr sz="1000" dirty="0">
                <a:latin typeface="Arial"/>
                <a:cs typeface="Arial"/>
              </a:rPr>
              <a:t>a</a:t>
            </a:r>
            <a:r>
              <a:rPr sz="1000" spc="-50" dirty="0">
                <a:latin typeface="Arial"/>
                <a:cs typeface="Arial"/>
              </a:rPr>
              <a:t> </a:t>
            </a:r>
            <a:r>
              <a:rPr sz="1000" spc="-20" dirty="0">
                <a:latin typeface="Arial"/>
                <a:cs typeface="Arial"/>
              </a:rPr>
              <a:t>tierra,</a:t>
            </a:r>
            <a:r>
              <a:rPr sz="1000" spc="-45" dirty="0">
                <a:latin typeface="Arial"/>
                <a:cs typeface="Arial"/>
              </a:rPr>
              <a:t> </a:t>
            </a:r>
            <a:r>
              <a:rPr sz="1000" spc="-10" dirty="0">
                <a:latin typeface="Arial"/>
                <a:cs typeface="Arial"/>
              </a:rPr>
              <a:t>de</a:t>
            </a:r>
            <a:r>
              <a:rPr sz="1000" spc="-55" dirty="0">
                <a:latin typeface="Arial"/>
                <a:cs typeface="Arial"/>
              </a:rPr>
              <a:t> </a:t>
            </a:r>
            <a:r>
              <a:rPr sz="1000" spc="-15" dirty="0">
                <a:latin typeface="Arial"/>
                <a:cs typeface="Arial"/>
              </a:rPr>
              <a:t>los</a:t>
            </a:r>
            <a:r>
              <a:rPr sz="1000" spc="-50" dirty="0">
                <a:latin typeface="Arial"/>
                <a:cs typeface="Arial"/>
              </a:rPr>
              <a:t> </a:t>
            </a:r>
            <a:r>
              <a:rPr sz="1000" spc="-20" dirty="0">
                <a:latin typeface="Arial"/>
                <a:cs typeface="Arial"/>
              </a:rPr>
              <a:t>conductores</a:t>
            </a:r>
            <a:r>
              <a:rPr sz="1000" spc="-50" dirty="0">
                <a:latin typeface="Arial"/>
                <a:cs typeface="Arial"/>
              </a:rPr>
              <a:t> </a:t>
            </a:r>
            <a:r>
              <a:rPr sz="1000" spc="-10" dirty="0">
                <a:latin typeface="Arial"/>
                <a:cs typeface="Arial"/>
              </a:rPr>
              <a:t>de</a:t>
            </a:r>
            <a:r>
              <a:rPr sz="1000" spc="-50" dirty="0">
                <a:latin typeface="Arial"/>
                <a:cs typeface="Arial"/>
              </a:rPr>
              <a:t> </a:t>
            </a:r>
            <a:r>
              <a:rPr sz="1000" spc="-20" dirty="0">
                <a:latin typeface="Arial"/>
                <a:cs typeface="Arial"/>
              </a:rPr>
              <a:t>protección</a:t>
            </a:r>
            <a:r>
              <a:rPr sz="1000" spc="-40" dirty="0">
                <a:latin typeface="Arial"/>
                <a:cs typeface="Arial"/>
              </a:rPr>
              <a:t> </a:t>
            </a:r>
            <a:r>
              <a:rPr sz="1000" spc="-15" dirty="0">
                <a:latin typeface="Arial"/>
                <a:cs typeface="Arial"/>
              </a:rPr>
              <a:t>(ver</a:t>
            </a:r>
            <a:r>
              <a:rPr sz="1000" spc="-40" dirty="0">
                <a:latin typeface="Arial"/>
                <a:cs typeface="Arial"/>
              </a:rPr>
              <a:t> </a:t>
            </a:r>
            <a:r>
              <a:rPr sz="1000" u="sng" spc="-20" dirty="0">
                <a:uFill>
                  <a:solidFill>
                    <a:srgbClr val="000000"/>
                  </a:solidFill>
                </a:uFill>
                <a:latin typeface="Arial"/>
                <a:cs typeface="Arial"/>
              </a:rPr>
              <a:t>771.18.5</a:t>
            </a:r>
            <a:r>
              <a:rPr sz="1000" spc="-20" dirty="0">
                <a:latin typeface="Arial"/>
                <a:cs typeface="Arial"/>
              </a:rPr>
              <a:t>)</a:t>
            </a:r>
            <a:r>
              <a:rPr sz="1000" spc="-45" dirty="0">
                <a:latin typeface="Arial"/>
                <a:cs typeface="Arial"/>
              </a:rPr>
              <a:t> </a:t>
            </a:r>
            <a:r>
              <a:rPr sz="1000" dirty="0">
                <a:latin typeface="Arial"/>
                <a:cs typeface="Arial"/>
              </a:rPr>
              <a:t>y</a:t>
            </a:r>
            <a:r>
              <a:rPr sz="1000" spc="-40" dirty="0">
                <a:latin typeface="Arial"/>
                <a:cs typeface="Arial"/>
              </a:rPr>
              <a:t> </a:t>
            </a:r>
            <a:r>
              <a:rPr sz="1000" spc="-10" dirty="0">
                <a:latin typeface="Arial"/>
                <a:cs typeface="Arial"/>
              </a:rPr>
              <a:t>de</a:t>
            </a:r>
            <a:r>
              <a:rPr sz="1000" spc="-40" dirty="0">
                <a:latin typeface="Arial"/>
                <a:cs typeface="Arial"/>
              </a:rPr>
              <a:t> </a:t>
            </a:r>
            <a:r>
              <a:rPr sz="1000" spc="-15" dirty="0">
                <a:latin typeface="Arial"/>
                <a:cs typeface="Arial"/>
              </a:rPr>
              <a:t>los</a:t>
            </a:r>
            <a:r>
              <a:rPr sz="1000" spc="-40" dirty="0">
                <a:latin typeface="Arial"/>
                <a:cs typeface="Arial"/>
              </a:rPr>
              <a:t> </a:t>
            </a:r>
            <a:r>
              <a:rPr sz="1000" spc="-20" dirty="0">
                <a:latin typeface="Arial"/>
                <a:cs typeface="Arial"/>
              </a:rPr>
              <a:t>dispositivos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protección</a:t>
            </a:r>
            <a:r>
              <a:rPr sz="1000" spc="-40" dirty="0">
                <a:latin typeface="Arial"/>
                <a:cs typeface="Arial"/>
              </a:rPr>
              <a:t> </a:t>
            </a:r>
            <a:r>
              <a:rPr sz="1000" spc="-20" dirty="0">
                <a:latin typeface="Arial"/>
                <a:cs typeface="Arial"/>
              </a:rPr>
              <a:t>por  corriente diferencial </a:t>
            </a:r>
            <a:r>
              <a:rPr sz="1000" spc="-10" dirty="0">
                <a:latin typeface="Arial"/>
                <a:cs typeface="Arial"/>
              </a:rPr>
              <a:t>de </a:t>
            </a:r>
            <a:r>
              <a:rPr sz="1000" spc="-15" dirty="0">
                <a:latin typeface="Arial"/>
                <a:cs typeface="Arial"/>
              </a:rPr>
              <a:t>fuga, para </a:t>
            </a:r>
            <a:r>
              <a:rPr sz="1000" spc="-20" dirty="0">
                <a:latin typeface="Arial"/>
                <a:cs typeface="Arial"/>
              </a:rPr>
              <a:t>lograr </a:t>
            </a:r>
            <a:r>
              <a:rPr sz="1000" spc="-15" dirty="0">
                <a:latin typeface="Arial"/>
                <a:cs typeface="Arial"/>
              </a:rPr>
              <a:t>que </a:t>
            </a:r>
            <a:r>
              <a:rPr sz="1000" spc="-10" dirty="0">
                <a:latin typeface="Arial"/>
                <a:cs typeface="Arial"/>
              </a:rPr>
              <a:t>la </a:t>
            </a:r>
            <a:r>
              <a:rPr sz="1000" spc="-20" dirty="0">
                <a:latin typeface="Arial"/>
                <a:cs typeface="Arial"/>
              </a:rPr>
              <a:t>tensión límite </a:t>
            </a:r>
            <a:r>
              <a:rPr sz="1000" spc="-10" dirty="0">
                <a:latin typeface="Arial"/>
                <a:cs typeface="Arial"/>
              </a:rPr>
              <a:t>de </a:t>
            </a:r>
            <a:r>
              <a:rPr sz="1000" spc="-20" dirty="0">
                <a:latin typeface="Arial"/>
                <a:cs typeface="Arial"/>
              </a:rPr>
              <a:t>contacto </a:t>
            </a:r>
            <a:r>
              <a:rPr sz="1000" spc="-10" dirty="0">
                <a:latin typeface="Arial"/>
                <a:cs typeface="Arial"/>
              </a:rPr>
              <a:t>no </a:t>
            </a:r>
            <a:r>
              <a:rPr sz="1000" spc="-15" dirty="0">
                <a:latin typeface="Arial"/>
                <a:cs typeface="Arial"/>
              </a:rPr>
              <a:t>sea mayor que </a:t>
            </a:r>
            <a:r>
              <a:rPr sz="1000" spc="-10" dirty="0">
                <a:latin typeface="Arial"/>
                <a:cs typeface="Arial"/>
              </a:rPr>
              <a:t>24 </a:t>
            </a:r>
            <a:r>
              <a:rPr sz="1000" dirty="0">
                <a:latin typeface="Arial"/>
                <a:cs typeface="Arial"/>
              </a:rPr>
              <a:t>V </a:t>
            </a:r>
            <a:r>
              <a:rPr sz="1000" spc="-15" dirty="0">
                <a:latin typeface="Arial"/>
                <a:cs typeface="Arial"/>
              </a:rPr>
              <a:t>para </a:t>
            </a:r>
            <a:r>
              <a:rPr sz="1000" spc="-20" dirty="0">
                <a:latin typeface="Arial"/>
                <a:cs typeface="Arial"/>
              </a:rPr>
              <a:t>locales  secos, húmedos </a:t>
            </a:r>
            <a:r>
              <a:rPr sz="1000" dirty="0">
                <a:latin typeface="Arial"/>
                <a:cs typeface="Arial"/>
              </a:rPr>
              <a:t>y</a:t>
            </a:r>
            <a:r>
              <a:rPr sz="1000" spc="-85" dirty="0">
                <a:latin typeface="Arial"/>
                <a:cs typeface="Arial"/>
              </a:rPr>
              <a:t> </a:t>
            </a:r>
            <a:r>
              <a:rPr sz="1000" spc="-20" dirty="0">
                <a:latin typeface="Arial"/>
                <a:cs typeface="Arial"/>
              </a:rPr>
              <a:t>mojados.</a:t>
            </a:r>
            <a:endParaRPr sz="1000">
              <a:latin typeface="Arial"/>
              <a:cs typeface="Arial"/>
            </a:endParaRPr>
          </a:p>
          <a:p>
            <a:pPr marL="292100" marR="68580" indent="-228600" algn="just">
              <a:lnSpc>
                <a:spcPct val="101800"/>
              </a:lnSpc>
              <a:spcBef>
                <a:spcPts val="204"/>
              </a:spcBef>
              <a:buAutoNum type="alphaLcParenR"/>
              <a:tabLst>
                <a:tab pos="292100" algn="l"/>
              </a:tabLst>
            </a:pPr>
            <a:r>
              <a:rPr sz="1000" dirty="0">
                <a:latin typeface="Arial"/>
                <a:cs typeface="Arial"/>
              </a:rPr>
              <a:t>Partes de la instalación protegidas en forma complementaria contra los contactos directos por interrup-  tores diferenciales de </a:t>
            </a:r>
            <a:r>
              <a:rPr sz="1200" i="1" dirty="0">
                <a:latin typeface="Times New Roman"/>
                <a:cs typeface="Times New Roman"/>
              </a:rPr>
              <a:t>I </a:t>
            </a:r>
            <a:r>
              <a:rPr sz="1050" spc="-7" baseline="-23809" dirty="0">
                <a:latin typeface="Symbol"/>
                <a:cs typeface="Symbol"/>
              </a:rPr>
              <a:t></a:t>
            </a:r>
            <a:r>
              <a:rPr sz="1050" i="1" spc="-7" baseline="-23809" dirty="0">
                <a:latin typeface="Times New Roman"/>
                <a:cs typeface="Times New Roman"/>
              </a:rPr>
              <a:t>n </a:t>
            </a:r>
            <a:r>
              <a:rPr sz="1200" dirty="0">
                <a:latin typeface="Symbol"/>
                <a:cs typeface="Symbol"/>
              </a:rPr>
              <a:t></a:t>
            </a:r>
            <a:r>
              <a:rPr sz="1200" dirty="0">
                <a:latin typeface="Times New Roman"/>
                <a:cs typeface="Times New Roman"/>
              </a:rPr>
              <a:t> 30 </a:t>
            </a:r>
            <a:r>
              <a:rPr sz="1200" i="1" spc="-5" dirty="0">
                <a:latin typeface="Times New Roman"/>
                <a:cs typeface="Times New Roman"/>
              </a:rPr>
              <a:t>mA</a:t>
            </a:r>
            <a:r>
              <a:rPr sz="1200" i="1" spc="-15" dirty="0">
                <a:latin typeface="Times New Roman"/>
                <a:cs typeface="Times New Roman"/>
              </a:rPr>
              <a:t> </a:t>
            </a:r>
            <a:r>
              <a:rPr sz="1000" dirty="0">
                <a:latin typeface="Arial"/>
                <a:cs typeface="Arial"/>
              </a:rPr>
              <a:t>:</a:t>
            </a:r>
            <a:endParaRPr sz="1000">
              <a:latin typeface="Arial"/>
              <a:cs typeface="Arial"/>
            </a:endParaRPr>
          </a:p>
          <a:p>
            <a:pPr marL="243840" marR="68580" algn="just">
              <a:lnSpc>
                <a:spcPct val="101800"/>
              </a:lnSpc>
              <a:spcBef>
                <a:spcPts val="869"/>
              </a:spcBef>
            </a:pPr>
            <a:r>
              <a:rPr sz="1000" spc="-20" dirty="0">
                <a:latin typeface="Arial"/>
                <a:cs typeface="Arial"/>
              </a:rPr>
              <a:t>Cuando </a:t>
            </a:r>
            <a:r>
              <a:rPr sz="1000" spc="-10" dirty="0">
                <a:latin typeface="Arial"/>
                <a:cs typeface="Arial"/>
              </a:rPr>
              <a:t>la </a:t>
            </a:r>
            <a:r>
              <a:rPr sz="1000" spc="-20" dirty="0">
                <a:latin typeface="Arial"/>
                <a:cs typeface="Arial"/>
              </a:rPr>
              <a:t>instalación </a:t>
            </a:r>
            <a:r>
              <a:rPr sz="1000" dirty="0">
                <a:latin typeface="Arial"/>
                <a:cs typeface="Arial"/>
              </a:rPr>
              <a:t>o </a:t>
            </a:r>
            <a:r>
              <a:rPr sz="1000" spc="-15" dirty="0">
                <a:latin typeface="Arial"/>
                <a:cs typeface="Arial"/>
              </a:rPr>
              <a:t>parte </a:t>
            </a:r>
            <a:r>
              <a:rPr sz="1000" spc="-10" dirty="0">
                <a:latin typeface="Arial"/>
                <a:cs typeface="Arial"/>
              </a:rPr>
              <a:t>de </a:t>
            </a:r>
            <a:r>
              <a:rPr sz="1000" spc="-15" dirty="0">
                <a:latin typeface="Arial"/>
                <a:cs typeface="Arial"/>
              </a:rPr>
              <a:t>ella esté </a:t>
            </a:r>
            <a:r>
              <a:rPr sz="1000" spc="-20" dirty="0">
                <a:latin typeface="Arial"/>
                <a:cs typeface="Arial"/>
              </a:rPr>
              <a:t>protegida </a:t>
            </a:r>
            <a:r>
              <a:rPr sz="1000" spc="-15" dirty="0">
                <a:latin typeface="Arial"/>
                <a:cs typeface="Arial"/>
              </a:rPr>
              <a:t>contra los </a:t>
            </a:r>
            <a:r>
              <a:rPr sz="1000" spc="-20" dirty="0">
                <a:latin typeface="Arial"/>
                <a:cs typeface="Arial"/>
              </a:rPr>
              <a:t>contactos directos </a:t>
            </a:r>
            <a:r>
              <a:rPr sz="1000" spc="-15" dirty="0">
                <a:latin typeface="Arial"/>
                <a:cs typeface="Arial"/>
              </a:rPr>
              <a:t>por medio </a:t>
            </a:r>
            <a:r>
              <a:rPr sz="1000" spc="-10" dirty="0">
                <a:latin typeface="Arial"/>
                <a:cs typeface="Arial"/>
              </a:rPr>
              <a:t>de </a:t>
            </a:r>
            <a:r>
              <a:rPr sz="1000" spc="-20" dirty="0">
                <a:latin typeface="Arial"/>
                <a:cs typeface="Arial"/>
              </a:rPr>
              <a:t>interruptores  diferenciales </a:t>
            </a:r>
            <a:r>
              <a:rPr sz="1000" spc="-10" dirty="0">
                <a:latin typeface="Arial"/>
                <a:cs typeface="Arial"/>
              </a:rPr>
              <a:t>de </a:t>
            </a:r>
            <a:r>
              <a:rPr sz="1200" i="1" dirty="0">
                <a:latin typeface="Times New Roman"/>
                <a:cs typeface="Times New Roman"/>
              </a:rPr>
              <a:t>I </a:t>
            </a:r>
            <a:r>
              <a:rPr sz="1050" spc="-7" baseline="-23809" dirty="0">
                <a:latin typeface="Symbol"/>
                <a:cs typeface="Symbol"/>
              </a:rPr>
              <a:t></a:t>
            </a:r>
            <a:r>
              <a:rPr sz="1050" i="1" spc="-7" baseline="-23809" dirty="0">
                <a:latin typeface="Times New Roman"/>
                <a:cs typeface="Times New Roman"/>
              </a:rPr>
              <a:t>n </a:t>
            </a:r>
            <a:r>
              <a:rPr sz="1200" dirty="0">
                <a:latin typeface="Symbol"/>
                <a:cs typeface="Symbol"/>
              </a:rPr>
              <a:t></a:t>
            </a:r>
            <a:r>
              <a:rPr sz="1200" dirty="0">
                <a:latin typeface="Times New Roman"/>
                <a:cs typeface="Times New Roman"/>
              </a:rPr>
              <a:t> 30 </a:t>
            </a:r>
            <a:r>
              <a:rPr sz="1200" i="1" spc="-5" dirty="0">
                <a:latin typeface="Times New Roman"/>
                <a:cs typeface="Times New Roman"/>
              </a:rPr>
              <a:t>mA </a:t>
            </a:r>
            <a:r>
              <a:rPr sz="1000" dirty="0">
                <a:latin typeface="Arial"/>
                <a:cs typeface="Arial"/>
              </a:rPr>
              <a:t>y </a:t>
            </a:r>
            <a:r>
              <a:rPr sz="1000" spc="-10" dirty="0">
                <a:latin typeface="Arial"/>
                <a:cs typeface="Arial"/>
              </a:rPr>
              <a:t>se </a:t>
            </a:r>
            <a:r>
              <a:rPr sz="1000" spc="-20" dirty="0">
                <a:latin typeface="Arial"/>
                <a:cs typeface="Arial"/>
              </a:rPr>
              <a:t>cumpla </a:t>
            </a:r>
            <a:r>
              <a:rPr sz="1000" spc="-15" dirty="0">
                <a:latin typeface="Arial"/>
                <a:cs typeface="Arial"/>
              </a:rPr>
              <a:t>que </a:t>
            </a:r>
            <a:r>
              <a:rPr sz="1000" spc="-10" dirty="0">
                <a:latin typeface="Arial"/>
                <a:cs typeface="Arial"/>
              </a:rPr>
              <a:t>el </a:t>
            </a:r>
            <a:r>
              <a:rPr sz="1000" spc="-5" dirty="0">
                <a:latin typeface="Arial"/>
                <a:cs typeface="Arial"/>
              </a:rPr>
              <a:t>valor máximo </a:t>
            </a:r>
            <a:r>
              <a:rPr sz="1000" dirty="0">
                <a:latin typeface="Arial"/>
                <a:cs typeface="Arial"/>
              </a:rPr>
              <a:t>permanente de la resistencia de puesta</a:t>
            </a:r>
            <a:r>
              <a:rPr sz="1000" spc="95" dirty="0">
                <a:latin typeface="Arial"/>
                <a:cs typeface="Arial"/>
              </a:rPr>
              <a:t> </a:t>
            </a:r>
            <a:r>
              <a:rPr sz="1000" dirty="0">
                <a:latin typeface="Arial"/>
                <a:cs typeface="Arial"/>
              </a:rPr>
              <a:t>a</a:t>
            </a:r>
            <a:endParaRPr sz="1000">
              <a:latin typeface="Arial"/>
              <a:cs typeface="Arial"/>
            </a:endParaRPr>
          </a:p>
          <a:p>
            <a:pPr marL="243840" marR="68580" algn="just">
              <a:lnSpc>
                <a:spcPts val="1150"/>
              </a:lnSpc>
              <a:spcBef>
                <a:spcPts val="445"/>
              </a:spcBef>
            </a:pPr>
            <a:r>
              <a:rPr sz="1000" dirty="0">
                <a:latin typeface="Arial"/>
                <a:cs typeface="Arial"/>
              </a:rPr>
              <a:t>tierra de protección </a:t>
            </a:r>
            <a:r>
              <a:rPr sz="1000" spc="-10" dirty="0">
                <a:latin typeface="Arial"/>
                <a:cs typeface="Arial"/>
              </a:rPr>
              <a:t>R</a:t>
            </a:r>
            <a:r>
              <a:rPr sz="975" spc="-15" baseline="-12820" dirty="0">
                <a:latin typeface="Arial"/>
                <a:cs typeface="Arial"/>
              </a:rPr>
              <a:t>a </a:t>
            </a:r>
            <a:r>
              <a:rPr sz="1000" spc="-10" dirty="0">
                <a:latin typeface="Arial"/>
                <a:cs typeface="Arial"/>
              </a:rPr>
              <a:t>no </a:t>
            </a:r>
            <a:r>
              <a:rPr sz="1000" spc="-15" dirty="0">
                <a:latin typeface="Arial"/>
                <a:cs typeface="Arial"/>
              </a:rPr>
              <a:t>sea mayor que </a:t>
            </a:r>
            <a:r>
              <a:rPr sz="1000" dirty="0">
                <a:latin typeface="Arial"/>
                <a:cs typeface="Arial"/>
              </a:rPr>
              <a:t>40 </a:t>
            </a:r>
            <a:r>
              <a:rPr sz="1000" spc="-5" dirty="0">
                <a:latin typeface="Symbol"/>
                <a:cs typeface="Symbol"/>
              </a:rPr>
              <a:t></a:t>
            </a:r>
            <a:r>
              <a:rPr sz="1000" spc="-5" dirty="0">
                <a:latin typeface="Arial"/>
                <a:cs typeface="Arial"/>
              </a:rPr>
              <a:t>, </a:t>
            </a:r>
            <a:r>
              <a:rPr sz="1000" dirty="0">
                <a:latin typeface="Arial"/>
                <a:cs typeface="Arial"/>
              </a:rPr>
              <a:t>se considera a la instalación (o a parte de ella) protegida  contra los contactos indirectos ya que </a:t>
            </a:r>
            <a:r>
              <a:rPr sz="1000" spc="-10" dirty="0">
                <a:latin typeface="Arial"/>
                <a:cs typeface="Arial"/>
              </a:rPr>
              <a:t>la </a:t>
            </a:r>
            <a:r>
              <a:rPr sz="1000" spc="-20" dirty="0">
                <a:latin typeface="Arial"/>
                <a:cs typeface="Arial"/>
              </a:rPr>
              <a:t>tensión </a:t>
            </a:r>
            <a:r>
              <a:rPr sz="1000" spc="-10" dirty="0">
                <a:latin typeface="Arial"/>
                <a:cs typeface="Arial"/>
              </a:rPr>
              <a:t>de </a:t>
            </a:r>
            <a:r>
              <a:rPr sz="1000" spc="-20" dirty="0">
                <a:latin typeface="Arial"/>
                <a:cs typeface="Arial"/>
              </a:rPr>
              <a:t>contacto </a:t>
            </a:r>
            <a:r>
              <a:rPr sz="1000" spc="-15" dirty="0">
                <a:latin typeface="Arial"/>
                <a:cs typeface="Arial"/>
              </a:rPr>
              <a:t>será </a:t>
            </a:r>
            <a:r>
              <a:rPr sz="1000" spc="-20" dirty="0">
                <a:latin typeface="Arial"/>
                <a:cs typeface="Arial"/>
              </a:rPr>
              <a:t>sensiblemente </a:t>
            </a:r>
            <a:r>
              <a:rPr sz="1000" spc="-15" dirty="0">
                <a:latin typeface="Arial"/>
                <a:cs typeface="Arial"/>
              </a:rPr>
              <a:t>menor que los </a:t>
            </a:r>
            <a:r>
              <a:rPr sz="1000" spc="-20" dirty="0">
                <a:latin typeface="Arial"/>
                <a:cs typeface="Arial"/>
              </a:rPr>
              <a:t>valores in-  dicados </a:t>
            </a:r>
            <a:r>
              <a:rPr sz="1000" spc="-10" dirty="0">
                <a:latin typeface="Arial"/>
                <a:cs typeface="Arial"/>
              </a:rPr>
              <a:t>en </a:t>
            </a:r>
            <a:r>
              <a:rPr sz="1000" spc="-15" dirty="0">
                <a:latin typeface="Arial"/>
                <a:cs typeface="Arial"/>
              </a:rPr>
              <a:t>esta</a:t>
            </a:r>
            <a:r>
              <a:rPr sz="1000" spc="-95" dirty="0">
                <a:latin typeface="Arial"/>
                <a:cs typeface="Arial"/>
              </a:rPr>
              <a:t> </a:t>
            </a:r>
            <a:r>
              <a:rPr sz="1000" spc="-20" dirty="0">
                <a:latin typeface="Arial"/>
                <a:cs typeface="Arial"/>
              </a:rPr>
              <a:t>cláusula.</a:t>
            </a:r>
            <a:endParaRPr sz="1000">
              <a:latin typeface="Arial"/>
              <a:cs typeface="Arial"/>
            </a:endParaRPr>
          </a:p>
          <a:p>
            <a:pPr marL="292100" marR="69215" indent="-228600" algn="just">
              <a:lnSpc>
                <a:spcPct val="101800"/>
              </a:lnSpc>
              <a:spcBef>
                <a:spcPts val="505"/>
              </a:spcBef>
              <a:buAutoNum type="alphaLcParenR" startAt="2"/>
              <a:tabLst>
                <a:tab pos="292100" algn="l"/>
              </a:tabLst>
            </a:pPr>
            <a:r>
              <a:rPr sz="1000" dirty="0">
                <a:latin typeface="Arial"/>
                <a:cs typeface="Arial"/>
              </a:rPr>
              <a:t>Partes </a:t>
            </a:r>
            <a:r>
              <a:rPr sz="1000" spc="-5" dirty="0">
                <a:latin typeface="Arial"/>
                <a:cs typeface="Arial"/>
              </a:rPr>
              <a:t>de la instalación </a:t>
            </a:r>
            <a:r>
              <a:rPr sz="1000" dirty="0">
                <a:latin typeface="Arial"/>
                <a:cs typeface="Arial"/>
              </a:rPr>
              <a:t>eventualmente no protegidas contra los contactos directos por dispositivos dife-  renciales de </a:t>
            </a:r>
            <a:r>
              <a:rPr sz="1200" i="1" dirty="0">
                <a:latin typeface="Times New Roman"/>
                <a:cs typeface="Times New Roman"/>
              </a:rPr>
              <a:t>I </a:t>
            </a:r>
            <a:r>
              <a:rPr sz="1050" spc="-7" baseline="-23809" dirty="0">
                <a:latin typeface="Symbol"/>
                <a:cs typeface="Symbol"/>
              </a:rPr>
              <a:t></a:t>
            </a:r>
            <a:r>
              <a:rPr sz="1050" i="1" spc="-7" baseline="-23809" dirty="0">
                <a:latin typeface="Times New Roman"/>
                <a:cs typeface="Times New Roman"/>
              </a:rPr>
              <a:t>n </a:t>
            </a:r>
            <a:r>
              <a:rPr sz="1200" dirty="0">
                <a:latin typeface="Symbol"/>
                <a:cs typeface="Symbol"/>
              </a:rPr>
              <a:t></a:t>
            </a:r>
            <a:r>
              <a:rPr sz="1200" dirty="0">
                <a:latin typeface="Times New Roman"/>
                <a:cs typeface="Times New Roman"/>
              </a:rPr>
              <a:t> 30 </a:t>
            </a:r>
            <a:r>
              <a:rPr sz="1200" i="1" spc="-5" dirty="0">
                <a:latin typeface="Times New Roman"/>
                <a:cs typeface="Times New Roman"/>
              </a:rPr>
              <a:t>mA </a:t>
            </a:r>
            <a:r>
              <a:rPr sz="1000" dirty="0">
                <a:latin typeface="Arial"/>
                <a:cs typeface="Arial"/>
              </a:rPr>
              <a:t>:</a:t>
            </a:r>
            <a:endParaRPr sz="1000">
              <a:latin typeface="Arial"/>
              <a:cs typeface="Arial"/>
            </a:endParaRPr>
          </a:p>
        </p:txBody>
      </p:sp>
      <p:sp>
        <p:nvSpPr>
          <p:cNvPr id="5" name="object 5"/>
          <p:cNvSpPr txBox="1"/>
          <p:nvPr/>
        </p:nvSpPr>
        <p:spPr>
          <a:xfrm>
            <a:off x="887980" y="5629894"/>
            <a:ext cx="235585" cy="178435"/>
          </a:xfrm>
          <a:prstGeom prst="rect">
            <a:avLst/>
          </a:prstGeom>
        </p:spPr>
        <p:txBody>
          <a:bodyPr vert="horz" wrap="square" lIns="0" tIns="12700" rIns="0" bIns="0" rtlCol="0">
            <a:spAutoFit/>
          </a:bodyPr>
          <a:lstStyle/>
          <a:p>
            <a:pPr marL="12700">
              <a:lnSpc>
                <a:spcPct val="100000"/>
              </a:lnSpc>
              <a:spcBef>
                <a:spcPts val="100"/>
              </a:spcBef>
            </a:pPr>
            <a:r>
              <a:rPr sz="1000" spc="-20" dirty="0">
                <a:latin typeface="Arial"/>
                <a:cs typeface="Arial"/>
              </a:rPr>
              <a:t>b.1)</a:t>
            </a:r>
            <a:endParaRPr sz="1000">
              <a:latin typeface="Arial"/>
              <a:cs typeface="Arial"/>
            </a:endParaRPr>
          </a:p>
        </p:txBody>
      </p:sp>
      <p:sp>
        <p:nvSpPr>
          <p:cNvPr id="6" name="object 6"/>
          <p:cNvSpPr txBox="1"/>
          <p:nvPr/>
        </p:nvSpPr>
        <p:spPr>
          <a:xfrm>
            <a:off x="1222994" y="5598216"/>
            <a:ext cx="5837555" cy="1208405"/>
          </a:xfrm>
          <a:prstGeom prst="rect">
            <a:avLst/>
          </a:prstGeom>
        </p:spPr>
        <p:txBody>
          <a:bodyPr vert="horz" wrap="square" lIns="0" tIns="44450" rIns="0" bIns="0" rtlCol="0">
            <a:spAutoFit/>
          </a:bodyPr>
          <a:lstStyle/>
          <a:p>
            <a:pPr marL="38100" algn="just">
              <a:lnSpc>
                <a:spcPct val="100000"/>
              </a:lnSpc>
              <a:spcBef>
                <a:spcPts val="350"/>
              </a:spcBef>
            </a:pPr>
            <a:r>
              <a:rPr sz="1000" spc="-15" dirty="0">
                <a:latin typeface="Arial"/>
                <a:cs typeface="Arial"/>
              </a:rPr>
              <a:t>Para</a:t>
            </a:r>
            <a:r>
              <a:rPr sz="1000" spc="-35" dirty="0">
                <a:latin typeface="Arial"/>
                <a:cs typeface="Arial"/>
              </a:rPr>
              <a:t> </a:t>
            </a:r>
            <a:r>
              <a:rPr sz="1000" spc="-20" dirty="0">
                <a:latin typeface="Arial"/>
                <a:cs typeface="Arial"/>
              </a:rPr>
              <a:t>viviendas,</a:t>
            </a:r>
            <a:r>
              <a:rPr sz="1000" spc="-35" dirty="0">
                <a:latin typeface="Arial"/>
                <a:cs typeface="Arial"/>
              </a:rPr>
              <a:t> </a:t>
            </a:r>
            <a:r>
              <a:rPr sz="1000" spc="-20" dirty="0">
                <a:latin typeface="Arial"/>
                <a:cs typeface="Arial"/>
              </a:rPr>
              <a:t>oficinas</a:t>
            </a:r>
            <a:r>
              <a:rPr sz="1000" spc="-35" dirty="0">
                <a:latin typeface="Arial"/>
                <a:cs typeface="Arial"/>
              </a:rPr>
              <a:t> </a:t>
            </a:r>
            <a:r>
              <a:rPr sz="1000" dirty="0">
                <a:latin typeface="Arial"/>
                <a:cs typeface="Arial"/>
              </a:rPr>
              <a:t>y</a:t>
            </a:r>
            <a:r>
              <a:rPr sz="1000" spc="-35" dirty="0">
                <a:latin typeface="Arial"/>
                <a:cs typeface="Arial"/>
              </a:rPr>
              <a:t> </a:t>
            </a:r>
            <a:r>
              <a:rPr sz="1000" spc="-20" dirty="0">
                <a:latin typeface="Arial"/>
                <a:cs typeface="Arial"/>
              </a:rPr>
              <a:t>locales</a:t>
            </a:r>
            <a:r>
              <a:rPr sz="1000" spc="-35" dirty="0">
                <a:latin typeface="Arial"/>
                <a:cs typeface="Arial"/>
              </a:rPr>
              <a:t> </a:t>
            </a:r>
            <a:r>
              <a:rPr sz="1000" spc="-20" dirty="0">
                <a:latin typeface="Arial"/>
                <a:cs typeface="Arial"/>
              </a:rPr>
              <a:t>(unitarios),</a:t>
            </a:r>
            <a:r>
              <a:rPr sz="1000" spc="-25" dirty="0">
                <a:latin typeface="Arial"/>
                <a:cs typeface="Arial"/>
              </a:rPr>
              <a:t> </a:t>
            </a:r>
            <a:r>
              <a:rPr sz="1000" spc="-15" dirty="0">
                <a:latin typeface="Arial"/>
                <a:cs typeface="Arial"/>
              </a:rPr>
              <a:t>sin</a:t>
            </a:r>
            <a:r>
              <a:rPr sz="1000" spc="-35" dirty="0">
                <a:latin typeface="Arial"/>
                <a:cs typeface="Arial"/>
              </a:rPr>
              <a:t> </a:t>
            </a:r>
            <a:r>
              <a:rPr sz="1000" spc="-10" dirty="0">
                <a:latin typeface="Arial"/>
                <a:cs typeface="Arial"/>
              </a:rPr>
              <a:t>la</a:t>
            </a:r>
            <a:r>
              <a:rPr sz="1000" spc="-35" dirty="0">
                <a:latin typeface="Arial"/>
                <a:cs typeface="Arial"/>
              </a:rPr>
              <a:t> </a:t>
            </a:r>
            <a:r>
              <a:rPr sz="1000" spc="-20" dirty="0">
                <a:latin typeface="Arial"/>
                <a:cs typeface="Arial"/>
              </a:rPr>
              <a:t>presencia</a:t>
            </a:r>
            <a:r>
              <a:rPr sz="1000" spc="-35" dirty="0">
                <a:latin typeface="Arial"/>
                <a:cs typeface="Arial"/>
              </a:rPr>
              <a:t> </a:t>
            </a:r>
            <a:r>
              <a:rPr sz="1000" spc="-10" dirty="0">
                <a:latin typeface="Arial"/>
                <a:cs typeface="Arial"/>
              </a:rPr>
              <a:t>de</a:t>
            </a:r>
            <a:r>
              <a:rPr sz="1000" spc="-30" dirty="0">
                <a:latin typeface="Arial"/>
                <a:cs typeface="Arial"/>
              </a:rPr>
              <a:t> </a:t>
            </a:r>
            <a:r>
              <a:rPr sz="1000" spc="-20" dirty="0">
                <a:latin typeface="Arial"/>
                <a:cs typeface="Arial"/>
              </a:rPr>
              <a:t>personal</a:t>
            </a:r>
            <a:r>
              <a:rPr sz="1000" spc="-35" dirty="0">
                <a:latin typeface="Arial"/>
                <a:cs typeface="Arial"/>
              </a:rPr>
              <a:t> </a:t>
            </a:r>
            <a:r>
              <a:rPr sz="1000" spc="-15" dirty="0">
                <a:latin typeface="Arial"/>
                <a:cs typeface="Arial"/>
              </a:rPr>
              <a:t>con</a:t>
            </a:r>
            <a:r>
              <a:rPr sz="1000" spc="-35" dirty="0">
                <a:latin typeface="Arial"/>
                <a:cs typeface="Arial"/>
              </a:rPr>
              <a:t> </a:t>
            </a:r>
            <a:r>
              <a:rPr sz="1000" spc="-20" dirty="0">
                <a:latin typeface="Arial"/>
                <a:cs typeface="Arial"/>
              </a:rPr>
              <a:t>capacidad</a:t>
            </a:r>
            <a:r>
              <a:rPr sz="1000" spc="-35" dirty="0">
                <a:latin typeface="Arial"/>
                <a:cs typeface="Arial"/>
              </a:rPr>
              <a:t> </a:t>
            </a:r>
            <a:r>
              <a:rPr sz="1000" spc="-15" dirty="0">
                <a:latin typeface="Arial"/>
                <a:cs typeface="Arial"/>
              </a:rPr>
              <a:t>BA4</a:t>
            </a:r>
            <a:r>
              <a:rPr sz="1000" spc="-35" dirty="0">
                <a:latin typeface="Arial"/>
                <a:cs typeface="Arial"/>
              </a:rPr>
              <a:t> </a:t>
            </a:r>
            <a:r>
              <a:rPr sz="1000" dirty="0">
                <a:latin typeface="Arial"/>
                <a:cs typeface="Arial"/>
              </a:rPr>
              <a:t>o</a:t>
            </a:r>
            <a:r>
              <a:rPr sz="1000" spc="-35" dirty="0">
                <a:latin typeface="Arial"/>
                <a:cs typeface="Arial"/>
              </a:rPr>
              <a:t> </a:t>
            </a:r>
            <a:r>
              <a:rPr sz="1000" spc="-20" dirty="0">
                <a:latin typeface="Arial"/>
                <a:cs typeface="Arial"/>
              </a:rPr>
              <a:t>BA5.</a:t>
            </a:r>
            <a:endParaRPr sz="1000">
              <a:latin typeface="Arial"/>
              <a:cs typeface="Arial"/>
            </a:endParaRPr>
          </a:p>
          <a:p>
            <a:pPr marL="38100" marR="30480" algn="just">
              <a:lnSpc>
                <a:spcPct val="99000"/>
              </a:lnSpc>
              <a:spcBef>
                <a:spcPts val="265"/>
              </a:spcBef>
            </a:pPr>
            <a:r>
              <a:rPr sz="1000" spc="-10" dirty="0">
                <a:latin typeface="Arial"/>
                <a:cs typeface="Arial"/>
              </a:rPr>
              <a:t>En </a:t>
            </a:r>
            <a:r>
              <a:rPr sz="1000" spc="-20" dirty="0">
                <a:latin typeface="Arial"/>
                <a:cs typeface="Arial"/>
              </a:rPr>
              <a:t>aquellos </a:t>
            </a:r>
            <a:r>
              <a:rPr sz="1000" spc="-15" dirty="0">
                <a:latin typeface="Arial"/>
                <a:cs typeface="Arial"/>
              </a:rPr>
              <a:t>casos </a:t>
            </a:r>
            <a:r>
              <a:rPr sz="1000" spc="-10" dirty="0">
                <a:latin typeface="Arial"/>
                <a:cs typeface="Arial"/>
              </a:rPr>
              <a:t>en </a:t>
            </a:r>
            <a:r>
              <a:rPr sz="1000" spc="-15" dirty="0">
                <a:latin typeface="Arial"/>
                <a:cs typeface="Arial"/>
              </a:rPr>
              <a:t>que, entre </a:t>
            </a:r>
            <a:r>
              <a:rPr sz="1000" spc="-10" dirty="0">
                <a:latin typeface="Arial"/>
                <a:cs typeface="Arial"/>
              </a:rPr>
              <a:t>el </a:t>
            </a:r>
            <a:r>
              <a:rPr sz="1000" spc="-20" dirty="0">
                <a:latin typeface="Arial"/>
                <a:cs typeface="Arial"/>
              </a:rPr>
              <a:t>tablero principal </a:t>
            </a:r>
            <a:r>
              <a:rPr sz="1000" dirty="0">
                <a:latin typeface="Arial"/>
                <a:cs typeface="Arial"/>
              </a:rPr>
              <a:t>y </a:t>
            </a:r>
            <a:r>
              <a:rPr sz="1000" spc="-10" dirty="0">
                <a:latin typeface="Arial"/>
                <a:cs typeface="Arial"/>
              </a:rPr>
              <a:t>el </a:t>
            </a:r>
            <a:r>
              <a:rPr sz="1000" spc="-20" dirty="0">
                <a:latin typeface="Arial"/>
                <a:cs typeface="Arial"/>
              </a:rPr>
              <a:t>tablero seccional, </a:t>
            </a:r>
            <a:r>
              <a:rPr sz="1000" dirty="0">
                <a:latin typeface="Arial"/>
                <a:cs typeface="Arial"/>
              </a:rPr>
              <a:t>o </a:t>
            </a:r>
            <a:r>
              <a:rPr sz="1000" spc="-15" dirty="0">
                <a:latin typeface="Arial"/>
                <a:cs typeface="Arial"/>
              </a:rPr>
              <a:t>entre </a:t>
            </a:r>
            <a:r>
              <a:rPr sz="1000" spc="-20" dirty="0">
                <a:latin typeface="Arial"/>
                <a:cs typeface="Arial"/>
              </a:rPr>
              <a:t>tableros seccionales, se  utilice</a:t>
            </a:r>
            <a:r>
              <a:rPr sz="1000" spc="-40" dirty="0">
                <a:latin typeface="Arial"/>
                <a:cs typeface="Arial"/>
              </a:rPr>
              <a:t> </a:t>
            </a:r>
            <a:r>
              <a:rPr sz="1000" spc="-15" dirty="0">
                <a:latin typeface="Arial"/>
                <a:cs typeface="Arial"/>
              </a:rPr>
              <a:t>como</a:t>
            </a:r>
            <a:r>
              <a:rPr sz="1000" spc="-35" dirty="0">
                <a:latin typeface="Arial"/>
                <a:cs typeface="Arial"/>
              </a:rPr>
              <a:t> </a:t>
            </a:r>
            <a:r>
              <a:rPr sz="1000" spc="-20" dirty="0">
                <a:latin typeface="Arial"/>
                <a:cs typeface="Arial"/>
              </a:rPr>
              <a:t>protección</a:t>
            </a:r>
            <a:r>
              <a:rPr sz="1000" spc="-40" dirty="0">
                <a:latin typeface="Arial"/>
                <a:cs typeface="Arial"/>
              </a:rPr>
              <a:t> </a:t>
            </a:r>
            <a:r>
              <a:rPr sz="1000" spc="-15" dirty="0">
                <a:latin typeface="Arial"/>
                <a:cs typeface="Arial"/>
              </a:rPr>
              <a:t>para</a:t>
            </a:r>
            <a:r>
              <a:rPr sz="1000" spc="-35" dirty="0">
                <a:latin typeface="Arial"/>
                <a:cs typeface="Arial"/>
              </a:rPr>
              <a:t> </a:t>
            </a:r>
            <a:r>
              <a:rPr sz="1000" spc="-15" dirty="0">
                <a:latin typeface="Arial"/>
                <a:cs typeface="Arial"/>
              </a:rPr>
              <a:t>los</a:t>
            </a:r>
            <a:r>
              <a:rPr sz="1000" spc="-35" dirty="0">
                <a:latin typeface="Arial"/>
                <a:cs typeface="Arial"/>
              </a:rPr>
              <a:t> </a:t>
            </a:r>
            <a:r>
              <a:rPr sz="1000" spc="-20" dirty="0">
                <a:latin typeface="Arial"/>
                <a:cs typeface="Arial"/>
              </a:rPr>
              <a:t>contactos</a:t>
            </a:r>
            <a:r>
              <a:rPr sz="1000" spc="-40" dirty="0">
                <a:latin typeface="Arial"/>
                <a:cs typeface="Arial"/>
              </a:rPr>
              <a:t> </a:t>
            </a:r>
            <a:r>
              <a:rPr sz="1000" spc="-20" dirty="0">
                <a:latin typeface="Arial"/>
                <a:cs typeface="Arial"/>
              </a:rPr>
              <a:t>indirectos</a:t>
            </a:r>
            <a:r>
              <a:rPr sz="1000" spc="-35" dirty="0">
                <a:latin typeface="Arial"/>
                <a:cs typeface="Arial"/>
              </a:rPr>
              <a:t> </a:t>
            </a:r>
            <a:r>
              <a:rPr sz="1000" spc="-10" dirty="0">
                <a:latin typeface="Arial"/>
                <a:cs typeface="Arial"/>
              </a:rPr>
              <a:t>el</a:t>
            </a:r>
            <a:r>
              <a:rPr sz="1000" spc="-30" dirty="0">
                <a:latin typeface="Arial"/>
                <a:cs typeface="Arial"/>
              </a:rPr>
              <a:t> </a:t>
            </a:r>
            <a:r>
              <a:rPr sz="1000" spc="-15" dirty="0">
                <a:latin typeface="Arial"/>
                <a:cs typeface="Arial"/>
              </a:rPr>
              <a:t>corte</a:t>
            </a:r>
            <a:r>
              <a:rPr sz="1000" spc="-40" dirty="0">
                <a:latin typeface="Arial"/>
                <a:cs typeface="Arial"/>
              </a:rPr>
              <a:t> </a:t>
            </a:r>
            <a:r>
              <a:rPr sz="1000" spc="-20" dirty="0">
                <a:latin typeface="Arial"/>
                <a:cs typeface="Arial"/>
              </a:rPr>
              <a:t>automático</a:t>
            </a:r>
            <a:r>
              <a:rPr sz="1000" spc="-35" dirty="0">
                <a:latin typeface="Arial"/>
                <a:cs typeface="Arial"/>
              </a:rPr>
              <a:t> </a:t>
            </a:r>
            <a:r>
              <a:rPr sz="1000" spc="-10" dirty="0">
                <a:latin typeface="Arial"/>
                <a:cs typeface="Arial"/>
              </a:rPr>
              <a:t>de</a:t>
            </a:r>
            <a:r>
              <a:rPr sz="1000" spc="-35"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alimentación,</a:t>
            </a:r>
            <a:r>
              <a:rPr sz="1000" spc="-35" dirty="0">
                <a:latin typeface="Arial"/>
                <a:cs typeface="Arial"/>
              </a:rPr>
              <a:t> </a:t>
            </a:r>
            <a:r>
              <a:rPr sz="1000" spc="-10" dirty="0">
                <a:latin typeface="Arial"/>
                <a:cs typeface="Arial"/>
              </a:rPr>
              <a:t>se</a:t>
            </a:r>
            <a:r>
              <a:rPr sz="1000" spc="-35" dirty="0">
                <a:latin typeface="Arial"/>
                <a:cs typeface="Arial"/>
              </a:rPr>
              <a:t> </a:t>
            </a:r>
            <a:r>
              <a:rPr sz="1000" spc="-20" dirty="0">
                <a:latin typeface="Arial"/>
                <a:cs typeface="Arial"/>
              </a:rPr>
              <a:t>efectuará</a:t>
            </a:r>
            <a:r>
              <a:rPr sz="1000" spc="-40" dirty="0">
                <a:latin typeface="Arial"/>
                <a:cs typeface="Arial"/>
              </a:rPr>
              <a:t> </a:t>
            </a:r>
            <a:r>
              <a:rPr sz="1000" spc="-20" dirty="0">
                <a:latin typeface="Arial"/>
                <a:cs typeface="Arial"/>
              </a:rPr>
              <a:t>la  protección contra </a:t>
            </a:r>
            <a:r>
              <a:rPr sz="1000" spc="-15" dirty="0">
                <a:latin typeface="Arial"/>
                <a:cs typeface="Arial"/>
              </a:rPr>
              <a:t>los </a:t>
            </a:r>
            <a:r>
              <a:rPr sz="1000" spc="-20" dirty="0">
                <a:latin typeface="Arial"/>
                <a:cs typeface="Arial"/>
              </a:rPr>
              <a:t>contactos indirectos </a:t>
            </a:r>
            <a:r>
              <a:rPr sz="1000" spc="-15" dirty="0">
                <a:latin typeface="Arial"/>
                <a:cs typeface="Arial"/>
              </a:rPr>
              <a:t>por </a:t>
            </a:r>
            <a:r>
              <a:rPr sz="1000" spc="-10" dirty="0">
                <a:latin typeface="Arial"/>
                <a:cs typeface="Arial"/>
              </a:rPr>
              <a:t>la </a:t>
            </a:r>
            <a:r>
              <a:rPr sz="1000" spc="-20" dirty="0">
                <a:latin typeface="Arial"/>
                <a:cs typeface="Arial"/>
              </a:rPr>
              <a:t>utilización </a:t>
            </a:r>
            <a:r>
              <a:rPr sz="1000" spc="-10" dirty="0">
                <a:latin typeface="Arial"/>
                <a:cs typeface="Arial"/>
              </a:rPr>
              <a:t>de </a:t>
            </a:r>
            <a:r>
              <a:rPr sz="1000" spc="-20" dirty="0">
                <a:latin typeface="Arial"/>
                <a:cs typeface="Arial"/>
              </a:rPr>
              <a:t>interruptores diferenciales </a:t>
            </a:r>
            <a:r>
              <a:rPr sz="1000" spc="-15" dirty="0">
                <a:latin typeface="Arial"/>
                <a:cs typeface="Arial"/>
              </a:rPr>
              <a:t>con una </a:t>
            </a:r>
            <a:r>
              <a:rPr sz="1200" i="1" spc="20" dirty="0">
                <a:latin typeface="Times New Roman"/>
                <a:cs typeface="Times New Roman"/>
              </a:rPr>
              <a:t>I</a:t>
            </a:r>
            <a:r>
              <a:rPr sz="1050" spc="30" baseline="-23809" dirty="0">
                <a:latin typeface="Symbol"/>
                <a:cs typeface="Symbol"/>
              </a:rPr>
              <a:t></a:t>
            </a:r>
            <a:r>
              <a:rPr sz="1050" i="1" spc="30" baseline="-23809" dirty="0">
                <a:latin typeface="Times New Roman"/>
                <a:cs typeface="Times New Roman"/>
              </a:rPr>
              <a:t>n</a:t>
            </a:r>
            <a:r>
              <a:rPr sz="1050" i="1" spc="-44" baseline="-23809" dirty="0">
                <a:latin typeface="Times New Roman"/>
                <a:cs typeface="Times New Roman"/>
              </a:rPr>
              <a:t> </a:t>
            </a:r>
            <a:r>
              <a:rPr sz="1000" dirty="0">
                <a:latin typeface="Arial"/>
                <a:cs typeface="Arial"/>
              </a:rPr>
              <a:t>como</a:t>
            </a:r>
            <a:endParaRPr sz="1000">
              <a:latin typeface="Arial"/>
              <a:cs typeface="Arial"/>
            </a:endParaRPr>
          </a:p>
          <a:p>
            <a:pPr marL="38100" marR="30480" algn="just">
              <a:lnSpc>
                <a:spcPts val="1150"/>
              </a:lnSpc>
              <a:spcBef>
                <a:spcPts val="370"/>
              </a:spcBef>
            </a:pPr>
            <a:r>
              <a:rPr sz="1000" spc="-5" dirty="0">
                <a:latin typeface="Arial"/>
                <a:cs typeface="Arial"/>
              </a:rPr>
              <a:t>máximo </a:t>
            </a:r>
            <a:r>
              <a:rPr sz="1000" spc="-10" dirty="0">
                <a:latin typeface="Arial"/>
                <a:cs typeface="Arial"/>
              </a:rPr>
              <a:t>de </a:t>
            </a:r>
            <a:r>
              <a:rPr sz="1000" spc="-15" dirty="0">
                <a:latin typeface="Arial"/>
                <a:cs typeface="Arial"/>
              </a:rPr>
              <a:t>300 mA, </a:t>
            </a:r>
            <a:r>
              <a:rPr sz="1000" spc="-20" dirty="0">
                <a:latin typeface="Arial"/>
                <a:cs typeface="Arial"/>
              </a:rPr>
              <a:t>recomendándose </a:t>
            </a:r>
            <a:r>
              <a:rPr sz="1000" spc="-15" dirty="0">
                <a:latin typeface="Arial"/>
                <a:cs typeface="Arial"/>
              </a:rPr>
              <a:t>que éstos sean </a:t>
            </a:r>
            <a:r>
              <a:rPr sz="1000" spc="-20" dirty="0">
                <a:latin typeface="Arial"/>
                <a:cs typeface="Arial"/>
              </a:rPr>
              <a:t>selectivos </a:t>
            </a:r>
            <a:r>
              <a:rPr sz="1000" spc="-15" dirty="0">
                <a:latin typeface="Arial"/>
                <a:cs typeface="Arial"/>
              </a:rPr>
              <a:t>con los </a:t>
            </a:r>
            <a:r>
              <a:rPr sz="1000" spc="-20" dirty="0">
                <a:latin typeface="Arial"/>
                <a:cs typeface="Arial"/>
              </a:rPr>
              <a:t>interruptores diferenciales </a:t>
            </a:r>
            <a:r>
              <a:rPr sz="1000" spc="-10" dirty="0">
                <a:latin typeface="Arial"/>
                <a:cs typeface="Arial"/>
              </a:rPr>
              <a:t>de </a:t>
            </a:r>
            <a:r>
              <a:rPr sz="1000" spc="-20" dirty="0">
                <a:latin typeface="Arial"/>
                <a:cs typeface="Arial"/>
              </a:rPr>
              <a:t>30  </a:t>
            </a:r>
            <a:r>
              <a:rPr sz="1000" spc="-10" dirty="0">
                <a:latin typeface="Arial"/>
                <a:cs typeface="Arial"/>
              </a:rPr>
              <a:t>mA </a:t>
            </a:r>
            <a:r>
              <a:rPr sz="1000" spc="-20" dirty="0">
                <a:latin typeface="Arial"/>
                <a:cs typeface="Arial"/>
              </a:rPr>
              <a:t>instalados </a:t>
            </a:r>
            <a:r>
              <a:rPr sz="1000" spc="-15" dirty="0">
                <a:latin typeface="Arial"/>
                <a:cs typeface="Arial"/>
              </a:rPr>
              <a:t>aguas </a:t>
            </a:r>
            <a:r>
              <a:rPr sz="1000" spc="-20" dirty="0">
                <a:latin typeface="Arial"/>
                <a:cs typeface="Arial"/>
              </a:rPr>
              <a:t>abajo. </a:t>
            </a:r>
            <a:r>
              <a:rPr sz="1000" spc="-15" dirty="0">
                <a:latin typeface="Arial"/>
                <a:cs typeface="Arial"/>
              </a:rPr>
              <a:t>Las </a:t>
            </a:r>
            <a:r>
              <a:rPr sz="1000" spc="-20" dirty="0">
                <a:latin typeface="Arial"/>
                <a:cs typeface="Arial"/>
              </a:rPr>
              <a:t>normas </a:t>
            </a:r>
            <a:r>
              <a:rPr sz="1000" spc="-15" dirty="0">
                <a:latin typeface="Arial"/>
                <a:cs typeface="Arial"/>
              </a:rPr>
              <a:t>IEC 61008 </a:t>
            </a:r>
            <a:r>
              <a:rPr sz="1000" dirty="0">
                <a:latin typeface="Arial"/>
                <a:cs typeface="Arial"/>
              </a:rPr>
              <a:t>y </a:t>
            </a:r>
            <a:r>
              <a:rPr sz="1000" spc="-15" dirty="0">
                <a:latin typeface="Arial"/>
                <a:cs typeface="Arial"/>
              </a:rPr>
              <a:t>61009 obligan </a:t>
            </a:r>
            <a:r>
              <a:rPr sz="1000" dirty="0">
                <a:latin typeface="Arial"/>
                <a:cs typeface="Arial"/>
              </a:rPr>
              <a:t>a </a:t>
            </a:r>
            <a:r>
              <a:rPr sz="1000" spc="-15" dirty="0">
                <a:latin typeface="Arial"/>
                <a:cs typeface="Arial"/>
              </a:rPr>
              <a:t>los </a:t>
            </a:r>
            <a:r>
              <a:rPr sz="1000" spc="-20" dirty="0">
                <a:latin typeface="Arial"/>
                <a:cs typeface="Arial"/>
              </a:rPr>
              <a:t>fabricantes </a:t>
            </a:r>
            <a:r>
              <a:rPr sz="1000" dirty="0">
                <a:latin typeface="Arial"/>
                <a:cs typeface="Arial"/>
              </a:rPr>
              <a:t>a </a:t>
            </a:r>
            <a:r>
              <a:rPr sz="1000" spc="-20" dirty="0">
                <a:latin typeface="Arial"/>
                <a:cs typeface="Arial"/>
              </a:rPr>
              <a:t>indicar </a:t>
            </a:r>
            <a:r>
              <a:rPr sz="1000" spc="-10" dirty="0">
                <a:latin typeface="Arial"/>
                <a:cs typeface="Arial"/>
              </a:rPr>
              <a:t>la </a:t>
            </a:r>
            <a:r>
              <a:rPr sz="1000" spc="-20" dirty="0">
                <a:latin typeface="Arial"/>
                <a:cs typeface="Arial"/>
              </a:rPr>
              <a:t>caracte-  rística</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“selectivo”</a:t>
            </a:r>
            <a:r>
              <a:rPr sz="1000" spc="-40" dirty="0">
                <a:latin typeface="Arial"/>
                <a:cs typeface="Arial"/>
              </a:rPr>
              <a:t> </a:t>
            </a:r>
            <a:r>
              <a:rPr sz="1000" spc="-10" dirty="0">
                <a:latin typeface="Arial"/>
                <a:cs typeface="Arial"/>
              </a:rPr>
              <a:t>en</a:t>
            </a:r>
            <a:r>
              <a:rPr sz="1000" spc="-40" dirty="0">
                <a:latin typeface="Arial"/>
                <a:cs typeface="Arial"/>
              </a:rPr>
              <a:t> </a:t>
            </a:r>
            <a:r>
              <a:rPr sz="1000" spc="-10" dirty="0">
                <a:latin typeface="Arial"/>
                <a:cs typeface="Arial"/>
              </a:rPr>
              <a:t>el</a:t>
            </a:r>
            <a:r>
              <a:rPr sz="1000" spc="-40" dirty="0">
                <a:latin typeface="Arial"/>
                <a:cs typeface="Arial"/>
              </a:rPr>
              <a:t> </a:t>
            </a:r>
            <a:r>
              <a:rPr sz="1000" spc="-20" dirty="0">
                <a:latin typeface="Arial"/>
                <a:cs typeface="Arial"/>
              </a:rPr>
              <a:t>frente</a:t>
            </a:r>
            <a:r>
              <a:rPr sz="1000" spc="-35" dirty="0">
                <a:latin typeface="Arial"/>
                <a:cs typeface="Arial"/>
              </a:rPr>
              <a:t> </a:t>
            </a:r>
            <a:r>
              <a:rPr sz="1000" spc="-15" dirty="0">
                <a:latin typeface="Arial"/>
                <a:cs typeface="Arial"/>
              </a:rPr>
              <a:t>del</a:t>
            </a:r>
            <a:r>
              <a:rPr sz="1000" spc="-40" dirty="0">
                <a:latin typeface="Arial"/>
                <a:cs typeface="Arial"/>
              </a:rPr>
              <a:t> </a:t>
            </a:r>
            <a:r>
              <a:rPr sz="1000" spc="-20" dirty="0">
                <a:latin typeface="Arial"/>
                <a:cs typeface="Arial"/>
              </a:rPr>
              <a:t>aparato</a:t>
            </a:r>
            <a:r>
              <a:rPr sz="1000" spc="-40" dirty="0">
                <a:latin typeface="Arial"/>
                <a:cs typeface="Arial"/>
              </a:rPr>
              <a:t> </a:t>
            </a:r>
            <a:r>
              <a:rPr sz="1000" spc="-15" dirty="0">
                <a:latin typeface="Arial"/>
                <a:cs typeface="Arial"/>
              </a:rPr>
              <a:t>con</a:t>
            </a:r>
            <a:r>
              <a:rPr sz="1000" spc="-40" dirty="0">
                <a:latin typeface="Arial"/>
                <a:cs typeface="Arial"/>
              </a:rPr>
              <a:t> </a:t>
            </a:r>
            <a:r>
              <a:rPr sz="1000" spc="-10" dirty="0">
                <a:latin typeface="Arial"/>
                <a:cs typeface="Arial"/>
              </a:rPr>
              <a:t>el</a:t>
            </a:r>
            <a:r>
              <a:rPr sz="1000" spc="-40" dirty="0">
                <a:latin typeface="Arial"/>
                <a:cs typeface="Arial"/>
              </a:rPr>
              <a:t> </a:t>
            </a:r>
            <a:r>
              <a:rPr sz="1000" spc="-20" dirty="0">
                <a:latin typeface="Arial"/>
                <a:cs typeface="Arial"/>
              </a:rPr>
              <a:t>siguiente</a:t>
            </a:r>
            <a:r>
              <a:rPr sz="1000" spc="-40" dirty="0">
                <a:latin typeface="Arial"/>
                <a:cs typeface="Arial"/>
              </a:rPr>
              <a:t> </a:t>
            </a:r>
            <a:r>
              <a:rPr sz="1000" spc="-20" dirty="0">
                <a:latin typeface="Arial"/>
                <a:cs typeface="Arial"/>
              </a:rPr>
              <a:t>símbolo:</a:t>
            </a:r>
            <a:endParaRPr sz="1000">
              <a:latin typeface="Arial"/>
              <a:cs typeface="Arial"/>
            </a:endParaRPr>
          </a:p>
        </p:txBody>
      </p:sp>
      <p:sp>
        <p:nvSpPr>
          <p:cNvPr id="7" name="object 7"/>
          <p:cNvSpPr txBox="1"/>
          <p:nvPr/>
        </p:nvSpPr>
        <p:spPr>
          <a:xfrm>
            <a:off x="887980" y="8049238"/>
            <a:ext cx="236220" cy="178435"/>
          </a:xfrm>
          <a:prstGeom prst="rect">
            <a:avLst/>
          </a:prstGeom>
        </p:spPr>
        <p:txBody>
          <a:bodyPr vert="horz" wrap="square" lIns="0" tIns="12700" rIns="0" bIns="0" rtlCol="0">
            <a:spAutoFit/>
          </a:bodyPr>
          <a:lstStyle/>
          <a:p>
            <a:pPr marL="12700">
              <a:lnSpc>
                <a:spcPct val="100000"/>
              </a:lnSpc>
              <a:spcBef>
                <a:spcPts val="100"/>
              </a:spcBef>
            </a:pPr>
            <a:r>
              <a:rPr sz="1000" spc="-20" dirty="0">
                <a:latin typeface="Arial"/>
                <a:cs typeface="Arial"/>
              </a:rPr>
              <a:t>b.2)</a:t>
            </a:r>
            <a:endParaRPr sz="1000">
              <a:latin typeface="Arial"/>
              <a:cs typeface="Arial"/>
            </a:endParaRPr>
          </a:p>
        </p:txBody>
      </p:sp>
      <p:sp>
        <p:nvSpPr>
          <p:cNvPr id="8" name="object 8"/>
          <p:cNvSpPr txBox="1"/>
          <p:nvPr/>
        </p:nvSpPr>
        <p:spPr>
          <a:xfrm>
            <a:off x="1222994" y="7295621"/>
            <a:ext cx="5838190" cy="2468245"/>
          </a:xfrm>
          <a:prstGeom prst="rect">
            <a:avLst/>
          </a:prstGeom>
        </p:spPr>
        <p:txBody>
          <a:bodyPr vert="horz" wrap="square" lIns="0" tIns="12700" rIns="0" bIns="0" rtlCol="0">
            <a:spAutoFit/>
          </a:bodyPr>
          <a:lstStyle/>
          <a:p>
            <a:pPr marL="38100" algn="just">
              <a:lnSpc>
                <a:spcPct val="100000"/>
              </a:lnSpc>
              <a:spcBef>
                <a:spcPts val="100"/>
              </a:spcBef>
            </a:pPr>
            <a:r>
              <a:rPr sz="1000" spc="-20" dirty="0">
                <a:latin typeface="Arial"/>
                <a:cs typeface="Arial"/>
              </a:rPr>
              <a:t>Cuando</a:t>
            </a:r>
            <a:r>
              <a:rPr sz="1000" spc="-65" dirty="0">
                <a:latin typeface="Arial"/>
                <a:cs typeface="Arial"/>
              </a:rPr>
              <a:t> </a:t>
            </a:r>
            <a:r>
              <a:rPr sz="1000" spc="-10" dirty="0">
                <a:latin typeface="Arial"/>
                <a:cs typeface="Arial"/>
              </a:rPr>
              <a:t>el</a:t>
            </a:r>
            <a:r>
              <a:rPr sz="1000" spc="-65" dirty="0">
                <a:latin typeface="Arial"/>
                <a:cs typeface="Arial"/>
              </a:rPr>
              <a:t> </a:t>
            </a:r>
            <a:r>
              <a:rPr sz="1000" spc="-20" dirty="0">
                <a:latin typeface="Arial"/>
                <a:cs typeface="Arial"/>
              </a:rPr>
              <a:t>circuito</a:t>
            </a:r>
            <a:r>
              <a:rPr sz="1000" spc="-65" dirty="0">
                <a:latin typeface="Arial"/>
                <a:cs typeface="Arial"/>
              </a:rPr>
              <a:t> </a:t>
            </a:r>
            <a:r>
              <a:rPr sz="1000" spc="-15" dirty="0">
                <a:latin typeface="Arial"/>
                <a:cs typeface="Arial"/>
              </a:rPr>
              <a:t>esté</a:t>
            </a:r>
            <a:r>
              <a:rPr sz="1000" spc="-65" dirty="0">
                <a:latin typeface="Arial"/>
                <a:cs typeface="Arial"/>
              </a:rPr>
              <a:t> </a:t>
            </a:r>
            <a:r>
              <a:rPr sz="1000" spc="-20" dirty="0">
                <a:latin typeface="Arial"/>
                <a:cs typeface="Arial"/>
              </a:rPr>
              <a:t>protegido</a:t>
            </a:r>
            <a:r>
              <a:rPr sz="1000" spc="-55" dirty="0">
                <a:latin typeface="Arial"/>
                <a:cs typeface="Arial"/>
              </a:rPr>
              <a:t> </a:t>
            </a:r>
            <a:r>
              <a:rPr sz="1000" spc="-20" dirty="0">
                <a:latin typeface="Arial"/>
                <a:cs typeface="Arial"/>
              </a:rPr>
              <a:t>contra</a:t>
            </a:r>
            <a:r>
              <a:rPr sz="1000" spc="-60" dirty="0">
                <a:latin typeface="Arial"/>
                <a:cs typeface="Arial"/>
              </a:rPr>
              <a:t> </a:t>
            </a:r>
            <a:r>
              <a:rPr sz="1000" spc="-15" dirty="0">
                <a:latin typeface="Arial"/>
                <a:cs typeface="Arial"/>
              </a:rPr>
              <a:t>los</a:t>
            </a:r>
            <a:r>
              <a:rPr sz="1000" spc="-60" dirty="0">
                <a:latin typeface="Arial"/>
                <a:cs typeface="Arial"/>
              </a:rPr>
              <a:t> </a:t>
            </a:r>
            <a:r>
              <a:rPr sz="1000" spc="-20" dirty="0">
                <a:latin typeface="Arial"/>
                <a:cs typeface="Arial"/>
              </a:rPr>
              <a:t>contactos</a:t>
            </a:r>
            <a:r>
              <a:rPr sz="1000" spc="-55" dirty="0">
                <a:latin typeface="Arial"/>
                <a:cs typeface="Arial"/>
              </a:rPr>
              <a:t> </a:t>
            </a:r>
            <a:r>
              <a:rPr sz="1000" spc="-20" dirty="0">
                <a:latin typeface="Arial"/>
                <a:cs typeface="Arial"/>
              </a:rPr>
              <a:t>indirectos</a:t>
            </a:r>
            <a:r>
              <a:rPr sz="1000" spc="-60" dirty="0">
                <a:latin typeface="Arial"/>
                <a:cs typeface="Arial"/>
              </a:rPr>
              <a:t> </a:t>
            </a:r>
            <a:r>
              <a:rPr sz="1000" spc="-15" dirty="0">
                <a:latin typeface="Arial"/>
                <a:cs typeface="Arial"/>
              </a:rPr>
              <a:t>por</a:t>
            </a:r>
            <a:r>
              <a:rPr sz="1000" spc="-60" dirty="0">
                <a:latin typeface="Arial"/>
                <a:cs typeface="Arial"/>
              </a:rPr>
              <a:t> </a:t>
            </a:r>
            <a:r>
              <a:rPr sz="1000" spc="-15" dirty="0">
                <a:latin typeface="Arial"/>
                <a:cs typeface="Arial"/>
              </a:rPr>
              <a:t>medio</a:t>
            </a:r>
            <a:r>
              <a:rPr sz="1000" spc="-60" dirty="0">
                <a:latin typeface="Arial"/>
                <a:cs typeface="Arial"/>
              </a:rPr>
              <a:t> </a:t>
            </a:r>
            <a:r>
              <a:rPr sz="1000" spc="-10" dirty="0">
                <a:latin typeface="Arial"/>
                <a:cs typeface="Arial"/>
              </a:rPr>
              <a:t>de</a:t>
            </a:r>
            <a:r>
              <a:rPr sz="1000" spc="-55" dirty="0">
                <a:latin typeface="Arial"/>
                <a:cs typeface="Arial"/>
              </a:rPr>
              <a:t> </a:t>
            </a:r>
            <a:r>
              <a:rPr sz="1000" spc="-20" dirty="0">
                <a:latin typeface="Arial"/>
                <a:cs typeface="Arial"/>
              </a:rPr>
              <a:t>interruptores</a:t>
            </a:r>
            <a:r>
              <a:rPr sz="1000" spc="-60" dirty="0">
                <a:latin typeface="Arial"/>
                <a:cs typeface="Arial"/>
              </a:rPr>
              <a:t> </a:t>
            </a:r>
            <a:r>
              <a:rPr sz="1000" spc="-20" dirty="0">
                <a:latin typeface="Arial"/>
                <a:cs typeface="Arial"/>
              </a:rPr>
              <a:t>diferenciales</a:t>
            </a:r>
            <a:r>
              <a:rPr sz="1000" spc="-60" dirty="0">
                <a:latin typeface="Arial"/>
                <a:cs typeface="Arial"/>
              </a:rPr>
              <a:t> </a:t>
            </a:r>
            <a:r>
              <a:rPr sz="1000" spc="-20" dirty="0">
                <a:latin typeface="Arial"/>
                <a:cs typeface="Arial"/>
              </a:rPr>
              <a:t>de</a:t>
            </a:r>
            <a:endParaRPr sz="1000">
              <a:latin typeface="Arial"/>
              <a:cs typeface="Arial"/>
            </a:endParaRPr>
          </a:p>
          <a:p>
            <a:pPr marL="65405" algn="just">
              <a:lnSpc>
                <a:spcPct val="100000"/>
              </a:lnSpc>
              <a:spcBef>
                <a:spcPts val="25"/>
              </a:spcBef>
            </a:pPr>
            <a:r>
              <a:rPr sz="1200" i="1" spc="25" dirty="0">
                <a:latin typeface="Times New Roman"/>
                <a:cs typeface="Times New Roman"/>
              </a:rPr>
              <a:t>I</a:t>
            </a:r>
            <a:r>
              <a:rPr sz="1050" spc="37" baseline="-23809" dirty="0">
                <a:latin typeface="Symbol"/>
                <a:cs typeface="Symbol"/>
              </a:rPr>
              <a:t></a:t>
            </a:r>
            <a:r>
              <a:rPr sz="1050" i="1" spc="37" baseline="-23809" dirty="0">
                <a:latin typeface="Times New Roman"/>
                <a:cs typeface="Times New Roman"/>
              </a:rPr>
              <a:t>n </a:t>
            </a:r>
            <a:r>
              <a:rPr sz="1050" i="1" spc="142" baseline="-23809" dirty="0">
                <a:latin typeface="Times New Roman"/>
                <a:cs typeface="Times New Roman"/>
              </a:rPr>
              <a:t> </a:t>
            </a:r>
            <a:r>
              <a:rPr sz="1200" dirty="0">
                <a:latin typeface="Symbol"/>
                <a:cs typeface="Symbol"/>
              </a:rPr>
              <a:t></a:t>
            </a:r>
            <a:r>
              <a:rPr sz="1200" spc="30" dirty="0">
                <a:latin typeface="Times New Roman"/>
                <a:cs typeface="Times New Roman"/>
              </a:rPr>
              <a:t> </a:t>
            </a:r>
            <a:r>
              <a:rPr sz="1200" dirty="0">
                <a:latin typeface="Times New Roman"/>
                <a:cs typeface="Times New Roman"/>
              </a:rPr>
              <a:t>300</a:t>
            </a:r>
            <a:r>
              <a:rPr sz="1200" spc="45" dirty="0">
                <a:latin typeface="Times New Roman"/>
                <a:cs typeface="Times New Roman"/>
              </a:rPr>
              <a:t> </a:t>
            </a:r>
            <a:r>
              <a:rPr sz="1200" i="1" spc="-5" dirty="0">
                <a:latin typeface="Times New Roman"/>
                <a:cs typeface="Times New Roman"/>
              </a:rPr>
              <a:t>mA</a:t>
            </a:r>
            <a:r>
              <a:rPr sz="1200" i="1" spc="75" dirty="0">
                <a:latin typeface="Times New Roman"/>
                <a:cs typeface="Times New Roman"/>
              </a:rPr>
              <a:t> </a:t>
            </a:r>
            <a:r>
              <a:rPr sz="1000" dirty="0">
                <a:latin typeface="Arial"/>
                <a:cs typeface="Arial"/>
              </a:rPr>
              <a:t>y</a:t>
            </a:r>
            <a:r>
              <a:rPr sz="1000" spc="55" dirty="0">
                <a:latin typeface="Arial"/>
                <a:cs typeface="Arial"/>
              </a:rPr>
              <a:t> </a:t>
            </a:r>
            <a:r>
              <a:rPr sz="1000" spc="-10" dirty="0">
                <a:latin typeface="Arial"/>
                <a:cs typeface="Arial"/>
              </a:rPr>
              <a:t>se</a:t>
            </a:r>
            <a:r>
              <a:rPr sz="1000" spc="55" dirty="0">
                <a:latin typeface="Arial"/>
                <a:cs typeface="Arial"/>
              </a:rPr>
              <a:t> </a:t>
            </a:r>
            <a:r>
              <a:rPr sz="1000" spc="-20" dirty="0">
                <a:latin typeface="Arial"/>
                <a:cs typeface="Arial"/>
              </a:rPr>
              <a:t>cumpla</a:t>
            </a:r>
            <a:r>
              <a:rPr sz="1000" spc="55" dirty="0">
                <a:latin typeface="Arial"/>
                <a:cs typeface="Arial"/>
              </a:rPr>
              <a:t> </a:t>
            </a:r>
            <a:r>
              <a:rPr sz="1000" spc="-15" dirty="0">
                <a:latin typeface="Arial"/>
                <a:cs typeface="Arial"/>
              </a:rPr>
              <a:t>que</a:t>
            </a:r>
            <a:r>
              <a:rPr sz="1000" spc="60" dirty="0">
                <a:latin typeface="Arial"/>
                <a:cs typeface="Arial"/>
              </a:rPr>
              <a:t> </a:t>
            </a:r>
            <a:r>
              <a:rPr sz="1000" spc="-10" dirty="0">
                <a:latin typeface="Arial"/>
                <a:cs typeface="Arial"/>
              </a:rPr>
              <a:t>el</a:t>
            </a:r>
            <a:r>
              <a:rPr sz="1000" spc="85" dirty="0">
                <a:latin typeface="Arial"/>
                <a:cs typeface="Arial"/>
              </a:rPr>
              <a:t> </a:t>
            </a:r>
            <a:r>
              <a:rPr sz="1000" spc="-5" dirty="0">
                <a:latin typeface="Arial"/>
                <a:cs typeface="Arial"/>
              </a:rPr>
              <a:t>valor</a:t>
            </a:r>
            <a:r>
              <a:rPr sz="1000" spc="90" dirty="0">
                <a:latin typeface="Arial"/>
                <a:cs typeface="Arial"/>
              </a:rPr>
              <a:t> </a:t>
            </a:r>
            <a:r>
              <a:rPr sz="1000" spc="-5" dirty="0">
                <a:latin typeface="Arial"/>
                <a:cs typeface="Arial"/>
              </a:rPr>
              <a:t>máximo</a:t>
            </a:r>
            <a:r>
              <a:rPr sz="1000" spc="85" dirty="0">
                <a:latin typeface="Arial"/>
                <a:cs typeface="Arial"/>
              </a:rPr>
              <a:t> </a:t>
            </a:r>
            <a:r>
              <a:rPr sz="1000" dirty="0">
                <a:latin typeface="Arial"/>
                <a:cs typeface="Arial"/>
              </a:rPr>
              <a:t>permanente</a:t>
            </a:r>
            <a:r>
              <a:rPr sz="1000" spc="90" dirty="0">
                <a:latin typeface="Arial"/>
                <a:cs typeface="Arial"/>
              </a:rPr>
              <a:t> </a:t>
            </a:r>
            <a:r>
              <a:rPr sz="1000" dirty="0">
                <a:latin typeface="Arial"/>
                <a:cs typeface="Arial"/>
              </a:rPr>
              <a:t>de</a:t>
            </a:r>
            <a:r>
              <a:rPr sz="1000" spc="85" dirty="0">
                <a:latin typeface="Arial"/>
                <a:cs typeface="Arial"/>
              </a:rPr>
              <a:t> </a:t>
            </a:r>
            <a:r>
              <a:rPr sz="1000" dirty="0">
                <a:latin typeface="Arial"/>
                <a:cs typeface="Arial"/>
              </a:rPr>
              <a:t>la</a:t>
            </a:r>
            <a:r>
              <a:rPr sz="1000" spc="90" dirty="0">
                <a:latin typeface="Arial"/>
                <a:cs typeface="Arial"/>
              </a:rPr>
              <a:t> </a:t>
            </a:r>
            <a:r>
              <a:rPr sz="1000" dirty="0">
                <a:latin typeface="Arial"/>
                <a:cs typeface="Arial"/>
              </a:rPr>
              <a:t>resistencia</a:t>
            </a:r>
            <a:r>
              <a:rPr sz="1000" spc="95" dirty="0">
                <a:latin typeface="Arial"/>
                <a:cs typeface="Arial"/>
              </a:rPr>
              <a:t> </a:t>
            </a:r>
            <a:r>
              <a:rPr sz="1000" dirty="0">
                <a:latin typeface="Arial"/>
                <a:cs typeface="Arial"/>
              </a:rPr>
              <a:t>de</a:t>
            </a:r>
            <a:r>
              <a:rPr sz="1000" spc="90" dirty="0">
                <a:latin typeface="Arial"/>
                <a:cs typeface="Arial"/>
              </a:rPr>
              <a:t> </a:t>
            </a:r>
            <a:r>
              <a:rPr sz="1000" dirty="0">
                <a:latin typeface="Arial"/>
                <a:cs typeface="Arial"/>
              </a:rPr>
              <a:t>puesta</a:t>
            </a:r>
            <a:r>
              <a:rPr sz="1000" spc="90" dirty="0">
                <a:latin typeface="Arial"/>
                <a:cs typeface="Arial"/>
              </a:rPr>
              <a:t> </a:t>
            </a:r>
            <a:r>
              <a:rPr sz="1000" dirty="0">
                <a:latin typeface="Arial"/>
                <a:cs typeface="Arial"/>
              </a:rPr>
              <a:t>a</a:t>
            </a:r>
            <a:r>
              <a:rPr sz="1000" spc="90" dirty="0">
                <a:latin typeface="Arial"/>
                <a:cs typeface="Arial"/>
              </a:rPr>
              <a:t> </a:t>
            </a:r>
            <a:r>
              <a:rPr sz="1000" dirty="0">
                <a:latin typeface="Arial"/>
                <a:cs typeface="Arial"/>
              </a:rPr>
              <a:t>tierra</a:t>
            </a:r>
            <a:r>
              <a:rPr sz="1000" spc="100" dirty="0">
                <a:latin typeface="Arial"/>
                <a:cs typeface="Arial"/>
              </a:rPr>
              <a:t> </a:t>
            </a:r>
            <a:r>
              <a:rPr sz="1000" dirty="0">
                <a:latin typeface="Arial"/>
                <a:cs typeface="Arial"/>
              </a:rPr>
              <a:t>de</a:t>
            </a:r>
            <a:endParaRPr sz="1000">
              <a:latin typeface="Arial"/>
              <a:cs typeface="Arial"/>
            </a:endParaRPr>
          </a:p>
          <a:p>
            <a:pPr marL="38100" marR="31750" algn="just">
              <a:lnSpc>
                <a:spcPts val="1150"/>
              </a:lnSpc>
              <a:spcBef>
                <a:spcPts val="445"/>
              </a:spcBef>
            </a:pPr>
            <a:r>
              <a:rPr sz="1000" dirty="0">
                <a:latin typeface="Arial"/>
                <a:cs typeface="Arial"/>
              </a:rPr>
              <a:t>protección </a:t>
            </a:r>
            <a:r>
              <a:rPr sz="1000" spc="-10" dirty="0">
                <a:latin typeface="Arial"/>
                <a:cs typeface="Arial"/>
              </a:rPr>
              <a:t>R</a:t>
            </a:r>
            <a:r>
              <a:rPr sz="975" spc="-15" baseline="-12820" dirty="0">
                <a:latin typeface="Arial"/>
                <a:cs typeface="Arial"/>
              </a:rPr>
              <a:t>a </a:t>
            </a:r>
            <a:r>
              <a:rPr sz="1000" spc="-10" dirty="0">
                <a:latin typeface="Arial"/>
                <a:cs typeface="Arial"/>
              </a:rPr>
              <a:t>no </a:t>
            </a:r>
            <a:r>
              <a:rPr sz="1000" spc="-15" dirty="0">
                <a:latin typeface="Arial"/>
                <a:cs typeface="Arial"/>
              </a:rPr>
              <a:t>sea mayor que </a:t>
            </a:r>
            <a:r>
              <a:rPr sz="1000" dirty="0">
                <a:latin typeface="Arial"/>
                <a:cs typeface="Arial"/>
              </a:rPr>
              <a:t>40 </a:t>
            </a:r>
            <a:r>
              <a:rPr sz="1000" spc="-5" dirty="0">
                <a:latin typeface="Symbol"/>
                <a:cs typeface="Symbol"/>
              </a:rPr>
              <a:t></a:t>
            </a:r>
            <a:r>
              <a:rPr sz="1000" spc="-5" dirty="0">
                <a:latin typeface="Arial"/>
                <a:cs typeface="Arial"/>
              </a:rPr>
              <a:t>, </a:t>
            </a:r>
            <a:r>
              <a:rPr sz="1000" dirty="0">
                <a:latin typeface="Arial"/>
                <a:cs typeface="Arial"/>
              </a:rPr>
              <a:t>se considera al circuito protegido contra los contactos indirectos  </a:t>
            </a:r>
            <a:r>
              <a:rPr sz="1000" spc="-5" dirty="0">
                <a:latin typeface="Arial"/>
                <a:cs typeface="Arial"/>
              </a:rPr>
              <a:t>ya que </a:t>
            </a:r>
            <a:r>
              <a:rPr sz="1000" spc="-10" dirty="0">
                <a:latin typeface="Arial"/>
                <a:cs typeface="Arial"/>
              </a:rPr>
              <a:t>la</a:t>
            </a:r>
            <a:r>
              <a:rPr sz="1000" spc="-40" dirty="0">
                <a:latin typeface="Arial"/>
                <a:cs typeface="Arial"/>
              </a:rPr>
              <a:t> </a:t>
            </a:r>
            <a:r>
              <a:rPr sz="1000" spc="-20" dirty="0">
                <a:latin typeface="Arial"/>
                <a:cs typeface="Arial"/>
              </a:rPr>
              <a:t>tensión</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contacto</a:t>
            </a:r>
            <a:r>
              <a:rPr sz="1000" spc="-40" dirty="0">
                <a:latin typeface="Arial"/>
                <a:cs typeface="Arial"/>
              </a:rPr>
              <a:t> </a:t>
            </a:r>
            <a:r>
              <a:rPr sz="1000" spc="-15" dirty="0">
                <a:latin typeface="Arial"/>
                <a:cs typeface="Arial"/>
              </a:rPr>
              <a:t>será</a:t>
            </a:r>
            <a:r>
              <a:rPr sz="1000" spc="-40" dirty="0">
                <a:latin typeface="Arial"/>
                <a:cs typeface="Arial"/>
              </a:rPr>
              <a:t> </a:t>
            </a:r>
            <a:r>
              <a:rPr sz="1000" spc="-15" dirty="0">
                <a:latin typeface="Arial"/>
                <a:cs typeface="Arial"/>
              </a:rPr>
              <a:t>menor</a:t>
            </a:r>
            <a:r>
              <a:rPr sz="1000" spc="-40" dirty="0">
                <a:latin typeface="Arial"/>
                <a:cs typeface="Arial"/>
              </a:rPr>
              <a:t> </a:t>
            </a:r>
            <a:r>
              <a:rPr sz="1000" spc="-15" dirty="0">
                <a:latin typeface="Arial"/>
                <a:cs typeface="Arial"/>
              </a:rPr>
              <a:t>que</a:t>
            </a:r>
            <a:r>
              <a:rPr sz="1000" spc="-40" dirty="0">
                <a:latin typeface="Arial"/>
                <a:cs typeface="Arial"/>
              </a:rPr>
              <a:t> </a:t>
            </a:r>
            <a:r>
              <a:rPr sz="1000" spc="-15" dirty="0">
                <a:latin typeface="Arial"/>
                <a:cs typeface="Arial"/>
              </a:rPr>
              <a:t>los</a:t>
            </a:r>
            <a:r>
              <a:rPr sz="1000" spc="-40" dirty="0">
                <a:latin typeface="Arial"/>
                <a:cs typeface="Arial"/>
              </a:rPr>
              <a:t> </a:t>
            </a:r>
            <a:r>
              <a:rPr sz="1000" spc="-10" dirty="0">
                <a:latin typeface="Arial"/>
                <a:cs typeface="Arial"/>
              </a:rPr>
              <a:t>24</a:t>
            </a:r>
            <a:r>
              <a:rPr sz="1000" spc="-40" dirty="0">
                <a:latin typeface="Arial"/>
                <a:cs typeface="Arial"/>
              </a:rPr>
              <a:t> </a:t>
            </a:r>
            <a:r>
              <a:rPr sz="1000" dirty="0">
                <a:latin typeface="Arial"/>
                <a:cs typeface="Arial"/>
              </a:rPr>
              <a:t>V</a:t>
            </a:r>
            <a:r>
              <a:rPr sz="1000" spc="-40" dirty="0">
                <a:latin typeface="Arial"/>
                <a:cs typeface="Arial"/>
              </a:rPr>
              <a:t> </a:t>
            </a:r>
            <a:r>
              <a:rPr sz="1000" spc="-20" dirty="0">
                <a:latin typeface="Arial"/>
                <a:cs typeface="Arial"/>
              </a:rPr>
              <a:t>indicados.</a:t>
            </a:r>
            <a:endParaRPr sz="1000">
              <a:latin typeface="Arial"/>
              <a:cs typeface="Arial"/>
            </a:endParaRPr>
          </a:p>
          <a:p>
            <a:pPr marL="38100" marR="32384" algn="just">
              <a:lnSpc>
                <a:spcPts val="1150"/>
              </a:lnSpc>
              <a:spcBef>
                <a:spcPts val="605"/>
              </a:spcBef>
            </a:pPr>
            <a:r>
              <a:rPr sz="1000" spc="-15" dirty="0">
                <a:latin typeface="Arial"/>
                <a:cs typeface="Arial"/>
              </a:rPr>
              <a:t>Para </a:t>
            </a:r>
            <a:r>
              <a:rPr sz="1000" spc="-20" dirty="0">
                <a:latin typeface="Arial"/>
                <a:cs typeface="Arial"/>
              </a:rPr>
              <a:t>locales (unitarios), </a:t>
            </a:r>
            <a:r>
              <a:rPr sz="1000" spc="-15" dirty="0">
                <a:latin typeface="Arial"/>
                <a:cs typeface="Arial"/>
              </a:rPr>
              <a:t>con </a:t>
            </a:r>
            <a:r>
              <a:rPr sz="1000" spc="-10" dirty="0">
                <a:latin typeface="Arial"/>
                <a:cs typeface="Arial"/>
              </a:rPr>
              <a:t>la </a:t>
            </a:r>
            <a:r>
              <a:rPr sz="1000" spc="-20" dirty="0">
                <a:latin typeface="Arial"/>
                <a:cs typeface="Arial"/>
              </a:rPr>
              <a:t>presencia </a:t>
            </a:r>
            <a:r>
              <a:rPr sz="1000" spc="-10" dirty="0">
                <a:latin typeface="Arial"/>
                <a:cs typeface="Arial"/>
              </a:rPr>
              <a:t>de </a:t>
            </a:r>
            <a:r>
              <a:rPr sz="1000" spc="-20" dirty="0">
                <a:latin typeface="Arial"/>
                <a:cs typeface="Arial"/>
              </a:rPr>
              <a:t>personal </a:t>
            </a:r>
            <a:r>
              <a:rPr sz="1000" spc="-15" dirty="0">
                <a:latin typeface="Arial"/>
                <a:cs typeface="Arial"/>
              </a:rPr>
              <a:t>con </a:t>
            </a:r>
            <a:r>
              <a:rPr sz="1000" spc="-20" dirty="0">
                <a:latin typeface="Arial"/>
                <a:cs typeface="Arial"/>
              </a:rPr>
              <a:t>capacidad </a:t>
            </a:r>
            <a:r>
              <a:rPr sz="1000" spc="-15" dirty="0">
                <a:latin typeface="Arial"/>
                <a:cs typeface="Arial"/>
              </a:rPr>
              <a:t>BA4 </a:t>
            </a:r>
            <a:r>
              <a:rPr sz="1000" dirty="0">
                <a:latin typeface="Arial"/>
                <a:cs typeface="Arial"/>
              </a:rPr>
              <a:t>o </a:t>
            </a:r>
            <a:r>
              <a:rPr sz="1000" spc="-15" dirty="0">
                <a:latin typeface="Arial"/>
                <a:cs typeface="Arial"/>
              </a:rPr>
              <a:t>BA5, </a:t>
            </a:r>
            <a:r>
              <a:rPr sz="1000" spc="-20" dirty="0">
                <a:latin typeface="Arial"/>
                <a:cs typeface="Arial"/>
              </a:rPr>
              <a:t>quedando excluidas las  viviendas </a:t>
            </a:r>
            <a:r>
              <a:rPr sz="1000" dirty="0">
                <a:latin typeface="Arial"/>
                <a:cs typeface="Arial"/>
              </a:rPr>
              <a:t>y </a:t>
            </a:r>
            <a:r>
              <a:rPr sz="1000" spc="-15" dirty="0">
                <a:latin typeface="Arial"/>
                <a:cs typeface="Arial"/>
              </a:rPr>
              <a:t>las </a:t>
            </a:r>
            <a:r>
              <a:rPr sz="1000" spc="-20" dirty="0">
                <a:latin typeface="Arial"/>
                <a:cs typeface="Arial"/>
              </a:rPr>
              <a:t>oficinas</a:t>
            </a:r>
            <a:r>
              <a:rPr sz="1000" spc="-130" dirty="0">
                <a:latin typeface="Arial"/>
                <a:cs typeface="Arial"/>
              </a:rPr>
              <a:t> </a:t>
            </a:r>
            <a:r>
              <a:rPr sz="1000" spc="-20" dirty="0">
                <a:latin typeface="Arial"/>
                <a:cs typeface="Arial"/>
              </a:rPr>
              <a:t>(unitarias).</a:t>
            </a:r>
            <a:endParaRPr sz="1000">
              <a:latin typeface="Arial"/>
              <a:cs typeface="Arial"/>
            </a:endParaRPr>
          </a:p>
          <a:p>
            <a:pPr marL="38100" marR="31115" algn="just">
              <a:lnSpc>
                <a:spcPts val="1150"/>
              </a:lnSpc>
              <a:spcBef>
                <a:spcPts val="305"/>
              </a:spcBef>
            </a:pPr>
            <a:r>
              <a:rPr sz="1000" spc="-10" dirty="0">
                <a:latin typeface="Arial"/>
                <a:cs typeface="Arial"/>
              </a:rPr>
              <a:t>En </a:t>
            </a:r>
            <a:r>
              <a:rPr sz="1000" spc="-15" dirty="0">
                <a:latin typeface="Arial"/>
                <a:cs typeface="Arial"/>
              </a:rPr>
              <a:t>los </a:t>
            </a:r>
            <a:r>
              <a:rPr sz="1000" spc="-20" dirty="0">
                <a:latin typeface="Arial"/>
                <a:cs typeface="Arial"/>
              </a:rPr>
              <a:t>tableros seccionales </a:t>
            </a:r>
            <a:r>
              <a:rPr sz="1000" spc="-10" dirty="0">
                <a:latin typeface="Arial"/>
                <a:cs typeface="Arial"/>
              </a:rPr>
              <a:t>se </a:t>
            </a:r>
            <a:r>
              <a:rPr sz="1000" spc="-20" dirty="0">
                <a:latin typeface="Arial"/>
                <a:cs typeface="Arial"/>
              </a:rPr>
              <a:t>deberá fijar </a:t>
            </a:r>
            <a:r>
              <a:rPr sz="1000" spc="-10" dirty="0">
                <a:latin typeface="Arial"/>
                <a:cs typeface="Arial"/>
              </a:rPr>
              <a:t>en </a:t>
            </a:r>
            <a:r>
              <a:rPr sz="1000" spc="-15" dirty="0">
                <a:latin typeface="Arial"/>
                <a:cs typeface="Arial"/>
              </a:rPr>
              <a:t>forma </a:t>
            </a:r>
            <a:r>
              <a:rPr sz="1000" spc="-20" dirty="0">
                <a:latin typeface="Arial"/>
                <a:cs typeface="Arial"/>
              </a:rPr>
              <a:t>segura </a:t>
            </a:r>
            <a:r>
              <a:rPr sz="1000" spc="-15" dirty="0">
                <a:latin typeface="Arial"/>
                <a:cs typeface="Arial"/>
              </a:rPr>
              <a:t>una </a:t>
            </a:r>
            <a:r>
              <a:rPr sz="1000" spc="-20" dirty="0">
                <a:latin typeface="Arial"/>
                <a:cs typeface="Arial"/>
              </a:rPr>
              <a:t>lámina plastificada </a:t>
            </a:r>
            <a:r>
              <a:rPr sz="1000" spc="-15" dirty="0">
                <a:latin typeface="Arial"/>
                <a:cs typeface="Arial"/>
              </a:rPr>
              <a:t>que </a:t>
            </a:r>
            <a:r>
              <a:rPr sz="1000" spc="-20" dirty="0">
                <a:latin typeface="Arial"/>
                <a:cs typeface="Arial"/>
              </a:rPr>
              <a:t>contenga </a:t>
            </a:r>
            <a:r>
              <a:rPr sz="1000" spc="-10" dirty="0">
                <a:latin typeface="Arial"/>
                <a:cs typeface="Arial"/>
              </a:rPr>
              <a:t>el </a:t>
            </a:r>
            <a:r>
              <a:rPr sz="1000" spc="-20" dirty="0">
                <a:latin typeface="Arial"/>
                <a:cs typeface="Arial"/>
              </a:rPr>
              <a:t>es-  </a:t>
            </a:r>
            <a:r>
              <a:rPr sz="1000" spc="-15" dirty="0">
                <a:latin typeface="Arial"/>
                <a:cs typeface="Arial"/>
              </a:rPr>
              <a:t>quema </a:t>
            </a:r>
            <a:r>
              <a:rPr sz="1000" spc="-20" dirty="0">
                <a:latin typeface="Arial"/>
                <a:cs typeface="Arial"/>
              </a:rPr>
              <a:t>unifilar, dibujado </a:t>
            </a:r>
            <a:r>
              <a:rPr sz="1000" spc="-15" dirty="0">
                <a:latin typeface="Arial"/>
                <a:cs typeface="Arial"/>
              </a:rPr>
              <a:t>con los </a:t>
            </a:r>
            <a:r>
              <a:rPr sz="1000" spc="-20" dirty="0">
                <a:latin typeface="Arial"/>
                <a:cs typeface="Arial"/>
              </a:rPr>
              <a:t>símbolos </a:t>
            </a:r>
            <a:r>
              <a:rPr sz="1000" spc="-15" dirty="0">
                <a:latin typeface="Arial"/>
                <a:cs typeface="Arial"/>
              </a:rPr>
              <a:t>del </a:t>
            </a:r>
            <a:r>
              <a:rPr sz="1000" u="sng" spc="-15" dirty="0">
                <a:uFill>
                  <a:solidFill>
                    <a:srgbClr val="000000"/>
                  </a:solidFill>
                </a:uFill>
                <a:latin typeface="Arial"/>
                <a:cs typeface="Arial"/>
              </a:rPr>
              <a:t>Anexo 771.K</a:t>
            </a:r>
            <a:r>
              <a:rPr sz="1000" spc="-15" dirty="0">
                <a:latin typeface="Arial"/>
                <a:cs typeface="Arial"/>
              </a:rPr>
              <a:t> donde </a:t>
            </a:r>
            <a:r>
              <a:rPr sz="1000" spc="-20" dirty="0">
                <a:latin typeface="Arial"/>
                <a:cs typeface="Arial"/>
              </a:rPr>
              <a:t>figuren, escritos </a:t>
            </a:r>
            <a:r>
              <a:rPr sz="1000" spc="-15" dirty="0">
                <a:latin typeface="Arial"/>
                <a:cs typeface="Arial"/>
              </a:rPr>
              <a:t>con </a:t>
            </a:r>
            <a:r>
              <a:rPr sz="1000" spc="-20" dirty="0">
                <a:latin typeface="Arial"/>
                <a:cs typeface="Arial"/>
              </a:rPr>
              <a:t>caracteres visibles  </a:t>
            </a:r>
            <a:r>
              <a:rPr sz="1000" spc="-10" dirty="0">
                <a:latin typeface="Arial"/>
                <a:cs typeface="Arial"/>
              </a:rPr>
              <a:t>de </a:t>
            </a:r>
            <a:r>
              <a:rPr sz="1000" dirty="0">
                <a:latin typeface="Arial"/>
                <a:cs typeface="Arial"/>
              </a:rPr>
              <a:t>5 </a:t>
            </a:r>
            <a:r>
              <a:rPr sz="1000" spc="-10" dirty="0">
                <a:latin typeface="Arial"/>
                <a:cs typeface="Arial"/>
              </a:rPr>
              <a:t>mm de </a:t>
            </a:r>
            <a:r>
              <a:rPr sz="1000" spc="-20" dirty="0">
                <a:latin typeface="Arial"/>
                <a:cs typeface="Arial"/>
              </a:rPr>
              <a:t>altura </a:t>
            </a:r>
            <a:r>
              <a:rPr sz="1000" spc="-15" dirty="0">
                <a:latin typeface="Arial"/>
                <a:cs typeface="Arial"/>
              </a:rPr>
              <a:t>como </a:t>
            </a:r>
            <a:r>
              <a:rPr sz="1000" spc="-20" dirty="0">
                <a:latin typeface="Arial"/>
                <a:cs typeface="Arial"/>
              </a:rPr>
              <a:t>mínimo, </a:t>
            </a:r>
            <a:r>
              <a:rPr sz="1000" spc="-15" dirty="0">
                <a:latin typeface="Arial"/>
                <a:cs typeface="Arial"/>
              </a:rPr>
              <a:t>los datos </a:t>
            </a:r>
            <a:r>
              <a:rPr sz="1000" spc="-20" dirty="0">
                <a:latin typeface="Arial"/>
                <a:cs typeface="Arial"/>
              </a:rPr>
              <a:t>indicados </a:t>
            </a:r>
            <a:r>
              <a:rPr sz="1000" spc="-10" dirty="0">
                <a:latin typeface="Arial"/>
                <a:cs typeface="Arial"/>
              </a:rPr>
              <a:t>en la </a:t>
            </a:r>
            <a:r>
              <a:rPr sz="1000" u="sng" spc="-15" dirty="0">
                <a:uFill>
                  <a:solidFill>
                    <a:srgbClr val="000000"/>
                  </a:solidFill>
                </a:uFill>
                <a:latin typeface="Arial"/>
                <a:cs typeface="Arial"/>
              </a:rPr>
              <a:t>Tabla </a:t>
            </a:r>
            <a:r>
              <a:rPr sz="1000" u="sng" spc="-20" dirty="0">
                <a:uFill>
                  <a:solidFill>
                    <a:srgbClr val="000000"/>
                  </a:solidFill>
                </a:uFill>
                <a:latin typeface="Arial"/>
                <a:cs typeface="Arial"/>
              </a:rPr>
              <a:t>771.18.II</a:t>
            </a:r>
            <a:r>
              <a:rPr sz="1000" spc="-20" dirty="0">
                <a:latin typeface="Arial"/>
                <a:cs typeface="Arial"/>
              </a:rPr>
              <a:t>, </a:t>
            </a:r>
            <a:r>
              <a:rPr sz="1000" spc="-15" dirty="0">
                <a:latin typeface="Arial"/>
                <a:cs typeface="Arial"/>
              </a:rPr>
              <a:t>firma </a:t>
            </a:r>
            <a:r>
              <a:rPr sz="1000" dirty="0">
                <a:latin typeface="Arial"/>
                <a:cs typeface="Arial"/>
              </a:rPr>
              <a:t>y </a:t>
            </a:r>
            <a:r>
              <a:rPr sz="1000" spc="-15" dirty="0">
                <a:latin typeface="Arial"/>
                <a:cs typeface="Arial"/>
              </a:rPr>
              <a:t>datos </a:t>
            </a:r>
            <a:r>
              <a:rPr sz="1000" spc="-20" dirty="0">
                <a:latin typeface="Arial"/>
                <a:cs typeface="Arial"/>
              </a:rPr>
              <a:t>personales del  personal</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categoría</a:t>
            </a:r>
            <a:r>
              <a:rPr sz="1000" spc="-40" dirty="0">
                <a:latin typeface="Arial"/>
                <a:cs typeface="Arial"/>
              </a:rPr>
              <a:t> </a:t>
            </a:r>
            <a:r>
              <a:rPr sz="1000" spc="-15" dirty="0">
                <a:latin typeface="Arial"/>
                <a:cs typeface="Arial"/>
              </a:rPr>
              <a:t>BA4</a:t>
            </a:r>
            <a:r>
              <a:rPr sz="1000" spc="-40" dirty="0">
                <a:latin typeface="Arial"/>
                <a:cs typeface="Arial"/>
              </a:rPr>
              <a:t> </a:t>
            </a:r>
            <a:r>
              <a:rPr sz="1000" dirty="0">
                <a:latin typeface="Arial"/>
                <a:cs typeface="Arial"/>
              </a:rPr>
              <a:t>o</a:t>
            </a:r>
            <a:r>
              <a:rPr sz="1000" spc="-40" dirty="0">
                <a:latin typeface="Arial"/>
                <a:cs typeface="Arial"/>
              </a:rPr>
              <a:t> </a:t>
            </a:r>
            <a:r>
              <a:rPr sz="1000" spc="-15" dirty="0">
                <a:latin typeface="Arial"/>
                <a:cs typeface="Arial"/>
              </a:rPr>
              <a:t>BA5</a:t>
            </a:r>
            <a:r>
              <a:rPr sz="1000" spc="-40" dirty="0">
                <a:latin typeface="Arial"/>
                <a:cs typeface="Arial"/>
              </a:rPr>
              <a:t> </a:t>
            </a:r>
            <a:r>
              <a:rPr sz="1000" spc="-15" dirty="0">
                <a:latin typeface="Arial"/>
                <a:cs typeface="Arial"/>
              </a:rPr>
              <a:t>que</a:t>
            </a:r>
            <a:r>
              <a:rPr sz="1000" spc="-40" dirty="0">
                <a:latin typeface="Arial"/>
                <a:cs typeface="Arial"/>
              </a:rPr>
              <a:t> </a:t>
            </a:r>
            <a:r>
              <a:rPr sz="1000" spc="-20" dirty="0">
                <a:latin typeface="Arial"/>
                <a:cs typeface="Arial"/>
              </a:rPr>
              <a:t>interviene</a:t>
            </a:r>
            <a:r>
              <a:rPr sz="1000" spc="-35" dirty="0">
                <a:latin typeface="Arial"/>
                <a:cs typeface="Arial"/>
              </a:rPr>
              <a:t> </a:t>
            </a:r>
            <a:r>
              <a:rPr sz="1000" dirty="0">
                <a:latin typeface="Arial"/>
                <a:cs typeface="Arial"/>
              </a:rPr>
              <a:t>y</a:t>
            </a:r>
            <a:r>
              <a:rPr sz="1000" spc="-40" dirty="0">
                <a:latin typeface="Arial"/>
                <a:cs typeface="Arial"/>
              </a:rPr>
              <a:t> </a:t>
            </a:r>
            <a:r>
              <a:rPr sz="1000" spc="-10" dirty="0">
                <a:latin typeface="Arial"/>
                <a:cs typeface="Arial"/>
              </a:rPr>
              <a:t>la</a:t>
            </a:r>
            <a:r>
              <a:rPr sz="1000" spc="-40" dirty="0">
                <a:latin typeface="Arial"/>
                <a:cs typeface="Arial"/>
              </a:rPr>
              <a:t> </a:t>
            </a:r>
            <a:r>
              <a:rPr sz="1000" spc="-20" dirty="0">
                <a:latin typeface="Arial"/>
                <a:cs typeface="Arial"/>
              </a:rPr>
              <a:t>siguiente</a:t>
            </a:r>
            <a:r>
              <a:rPr sz="1000" spc="-40" dirty="0">
                <a:latin typeface="Arial"/>
                <a:cs typeface="Arial"/>
              </a:rPr>
              <a:t> </a:t>
            </a:r>
            <a:r>
              <a:rPr sz="1000" spc="-20" dirty="0">
                <a:latin typeface="Arial"/>
                <a:cs typeface="Arial"/>
              </a:rPr>
              <a:t>nota:</a:t>
            </a:r>
            <a:endParaRPr sz="1000">
              <a:latin typeface="Arial"/>
              <a:cs typeface="Arial"/>
            </a:endParaRPr>
          </a:p>
          <a:p>
            <a:pPr marL="38100" marR="30480" algn="just">
              <a:lnSpc>
                <a:spcPts val="1150"/>
              </a:lnSpc>
              <a:spcBef>
                <a:spcPts val="305"/>
              </a:spcBef>
            </a:pPr>
            <a:r>
              <a:rPr sz="1000" i="1" spc="-15" dirty="0">
                <a:latin typeface="Arial"/>
                <a:cs typeface="Arial"/>
              </a:rPr>
              <a:t>“Ante </a:t>
            </a:r>
            <a:r>
              <a:rPr sz="1000" i="1" spc="-20" dirty="0">
                <a:latin typeface="Arial"/>
                <a:cs typeface="Arial"/>
              </a:rPr>
              <a:t>eventuales reparaciones </a:t>
            </a:r>
            <a:r>
              <a:rPr sz="1000" i="1" spc="-10" dirty="0">
                <a:latin typeface="Arial"/>
                <a:cs typeface="Arial"/>
              </a:rPr>
              <a:t>se </a:t>
            </a:r>
            <a:r>
              <a:rPr sz="1000" i="1" spc="-20" dirty="0">
                <a:latin typeface="Arial"/>
                <a:cs typeface="Arial"/>
              </a:rPr>
              <a:t>deberá mantener </a:t>
            </a:r>
            <a:r>
              <a:rPr sz="1000" i="1" spc="-10" dirty="0">
                <a:latin typeface="Arial"/>
                <a:cs typeface="Arial"/>
              </a:rPr>
              <a:t>la </a:t>
            </a:r>
            <a:r>
              <a:rPr sz="1000" i="1" spc="-20" dirty="0">
                <a:latin typeface="Arial"/>
                <a:cs typeface="Arial"/>
              </a:rPr>
              <a:t>configuración </a:t>
            </a:r>
            <a:r>
              <a:rPr sz="1000" i="1" spc="-15" dirty="0">
                <a:latin typeface="Arial"/>
                <a:cs typeface="Arial"/>
              </a:rPr>
              <a:t>del </a:t>
            </a:r>
            <a:r>
              <a:rPr sz="1000" i="1" spc="-20" dirty="0">
                <a:latin typeface="Arial"/>
                <a:cs typeface="Arial"/>
              </a:rPr>
              <a:t>presente tablero </a:t>
            </a:r>
            <a:r>
              <a:rPr sz="1000" i="1" spc="-10" dirty="0">
                <a:latin typeface="Arial"/>
                <a:cs typeface="Arial"/>
              </a:rPr>
              <a:t>en </a:t>
            </a:r>
            <a:r>
              <a:rPr sz="1000" i="1" spc="-20" dirty="0">
                <a:latin typeface="Arial"/>
                <a:cs typeface="Arial"/>
              </a:rPr>
              <a:t>cuanto </a:t>
            </a:r>
            <a:r>
              <a:rPr sz="1000" i="1" dirty="0">
                <a:latin typeface="Arial"/>
                <a:cs typeface="Arial"/>
              </a:rPr>
              <a:t>a </a:t>
            </a:r>
            <a:r>
              <a:rPr sz="1000" i="1" spc="-20" dirty="0">
                <a:latin typeface="Arial"/>
                <a:cs typeface="Arial"/>
              </a:rPr>
              <a:t>las  características </a:t>
            </a:r>
            <a:r>
              <a:rPr sz="1000" i="1" spc="-10" dirty="0">
                <a:latin typeface="Arial"/>
                <a:cs typeface="Arial"/>
              </a:rPr>
              <a:t>de </a:t>
            </a:r>
            <a:r>
              <a:rPr sz="1000" i="1" spc="-20" dirty="0">
                <a:latin typeface="Arial"/>
                <a:cs typeface="Arial"/>
              </a:rPr>
              <a:t>operación </a:t>
            </a:r>
            <a:r>
              <a:rPr sz="1000" i="1" dirty="0">
                <a:latin typeface="Arial"/>
                <a:cs typeface="Arial"/>
              </a:rPr>
              <a:t>y </a:t>
            </a:r>
            <a:r>
              <a:rPr sz="1000" i="1" spc="-20" dirty="0">
                <a:latin typeface="Arial"/>
                <a:cs typeface="Arial"/>
              </a:rPr>
              <a:t>coordinación entre </a:t>
            </a:r>
            <a:r>
              <a:rPr sz="1000" i="1" spc="-15" dirty="0">
                <a:latin typeface="Arial"/>
                <a:cs typeface="Arial"/>
              </a:rPr>
              <a:t>los </a:t>
            </a:r>
            <a:r>
              <a:rPr sz="1000" i="1" spc="-20" dirty="0">
                <a:latin typeface="Arial"/>
                <a:cs typeface="Arial"/>
              </a:rPr>
              <a:t>respectivos dispositivos </a:t>
            </a:r>
            <a:r>
              <a:rPr sz="1000" i="1" spc="-10" dirty="0">
                <a:latin typeface="Arial"/>
                <a:cs typeface="Arial"/>
              </a:rPr>
              <a:t>de </a:t>
            </a:r>
            <a:r>
              <a:rPr sz="1000" i="1" spc="-20" dirty="0">
                <a:latin typeface="Arial"/>
                <a:cs typeface="Arial"/>
              </a:rPr>
              <a:t>protección entre </a:t>
            </a:r>
            <a:r>
              <a:rPr sz="1000" i="1" spc="-10" dirty="0">
                <a:latin typeface="Arial"/>
                <a:cs typeface="Arial"/>
              </a:rPr>
              <a:t>sí </a:t>
            </a:r>
            <a:r>
              <a:rPr sz="1000" i="1" dirty="0">
                <a:latin typeface="Arial"/>
                <a:cs typeface="Arial"/>
              </a:rPr>
              <a:t>y </a:t>
            </a:r>
            <a:r>
              <a:rPr sz="1000" i="1" spc="-20" dirty="0">
                <a:latin typeface="Arial"/>
                <a:cs typeface="Arial"/>
              </a:rPr>
              <a:t>con  </a:t>
            </a:r>
            <a:r>
              <a:rPr sz="1000" i="1" spc="-15" dirty="0">
                <a:latin typeface="Arial"/>
                <a:cs typeface="Arial"/>
              </a:rPr>
              <a:t>los </a:t>
            </a:r>
            <a:r>
              <a:rPr sz="1000" i="1" spc="-20" dirty="0">
                <a:latin typeface="Arial"/>
                <a:cs typeface="Arial"/>
              </a:rPr>
              <a:t>dispositivos situados </a:t>
            </a:r>
            <a:r>
              <a:rPr sz="1000" i="1" spc="-15" dirty="0">
                <a:latin typeface="Arial"/>
                <a:cs typeface="Arial"/>
              </a:rPr>
              <a:t>aguas </a:t>
            </a:r>
            <a:r>
              <a:rPr sz="1000" i="1" spc="-20" dirty="0">
                <a:latin typeface="Arial"/>
                <a:cs typeface="Arial"/>
              </a:rPr>
              <a:t>arriba </a:t>
            </a:r>
            <a:r>
              <a:rPr sz="1000" i="1" dirty="0">
                <a:latin typeface="Arial"/>
                <a:cs typeface="Arial"/>
              </a:rPr>
              <a:t>y </a:t>
            </a:r>
            <a:r>
              <a:rPr sz="1000" i="1" spc="-15" dirty="0">
                <a:latin typeface="Arial"/>
                <a:cs typeface="Arial"/>
              </a:rPr>
              <a:t>aguas abajo </a:t>
            </a:r>
            <a:r>
              <a:rPr sz="1000" i="1" spc="-10" dirty="0">
                <a:latin typeface="Arial"/>
                <a:cs typeface="Arial"/>
              </a:rPr>
              <a:t>de </a:t>
            </a:r>
            <a:r>
              <a:rPr sz="1000" i="1" spc="-20" dirty="0">
                <a:latin typeface="Arial"/>
                <a:cs typeface="Arial"/>
              </a:rPr>
              <a:t>ellos </a:t>
            </a:r>
            <a:r>
              <a:rPr sz="1000" i="1" dirty="0">
                <a:latin typeface="Arial"/>
                <a:cs typeface="Arial"/>
              </a:rPr>
              <a:t>y </a:t>
            </a:r>
            <a:r>
              <a:rPr sz="1000" i="1" spc="-15" dirty="0">
                <a:latin typeface="Arial"/>
                <a:cs typeface="Arial"/>
              </a:rPr>
              <a:t>los </a:t>
            </a:r>
            <a:r>
              <a:rPr sz="1000" i="1" spc="-20" dirty="0">
                <a:latin typeface="Arial"/>
                <a:cs typeface="Arial"/>
              </a:rPr>
              <a:t>conductores salientes </a:t>
            </a:r>
            <a:r>
              <a:rPr sz="1000" i="1" spc="-15" dirty="0">
                <a:latin typeface="Arial"/>
                <a:cs typeface="Arial"/>
              </a:rPr>
              <a:t>del </a:t>
            </a:r>
            <a:r>
              <a:rPr sz="1000" i="1" spc="-20" dirty="0">
                <a:latin typeface="Arial"/>
                <a:cs typeface="Arial"/>
              </a:rPr>
              <a:t>tablero. De  modificarse </a:t>
            </a:r>
            <a:r>
              <a:rPr sz="1000" i="1" spc="-10" dirty="0">
                <a:latin typeface="Arial"/>
                <a:cs typeface="Arial"/>
              </a:rPr>
              <a:t>la </a:t>
            </a:r>
            <a:r>
              <a:rPr sz="1000" i="1" spc="-20" dirty="0">
                <a:latin typeface="Arial"/>
                <a:cs typeface="Arial"/>
              </a:rPr>
              <a:t>configuración, </a:t>
            </a:r>
            <a:r>
              <a:rPr sz="1000" i="1" spc="-10" dirty="0">
                <a:latin typeface="Arial"/>
                <a:cs typeface="Arial"/>
              </a:rPr>
              <a:t>la </a:t>
            </a:r>
            <a:r>
              <a:rPr sz="1000" i="1" spc="-15" dirty="0">
                <a:latin typeface="Arial"/>
                <a:cs typeface="Arial"/>
              </a:rPr>
              <a:t>nueva </a:t>
            </a:r>
            <a:r>
              <a:rPr sz="1000" i="1" spc="-20" dirty="0">
                <a:latin typeface="Arial"/>
                <a:cs typeface="Arial"/>
              </a:rPr>
              <a:t>deberá </a:t>
            </a:r>
            <a:r>
              <a:rPr sz="1000" i="1" spc="-15" dirty="0">
                <a:latin typeface="Arial"/>
                <a:cs typeface="Arial"/>
              </a:rPr>
              <a:t>ser </a:t>
            </a:r>
            <a:r>
              <a:rPr sz="1000" i="1" spc="-20" dirty="0">
                <a:latin typeface="Arial"/>
                <a:cs typeface="Arial"/>
              </a:rPr>
              <a:t>volcada </a:t>
            </a:r>
            <a:r>
              <a:rPr sz="1000" i="1" spc="-10" dirty="0">
                <a:latin typeface="Arial"/>
                <a:cs typeface="Arial"/>
              </a:rPr>
              <a:t>en el </a:t>
            </a:r>
            <a:r>
              <a:rPr sz="1000" i="1" spc="-20" dirty="0">
                <a:latin typeface="Arial"/>
                <a:cs typeface="Arial"/>
              </a:rPr>
              <a:t>esquema unifilar presente manteniendo el  mismo </a:t>
            </a:r>
            <a:r>
              <a:rPr sz="1000" i="1" spc="-15" dirty="0">
                <a:latin typeface="Arial"/>
                <a:cs typeface="Arial"/>
              </a:rPr>
              <a:t>grado </a:t>
            </a:r>
            <a:r>
              <a:rPr sz="1000" i="1" spc="-10" dirty="0">
                <a:latin typeface="Arial"/>
                <a:cs typeface="Arial"/>
              </a:rPr>
              <a:t>de </a:t>
            </a:r>
            <a:r>
              <a:rPr sz="1000" i="1" spc="-20" dirty="0">
                <a:latin typeface="Arial"/>
                <a:cs typeface="Arial"/>
              </a:rPr>
              <a:t>legibilidad, fijación </a:t>
            </a:r>
            <a:r>
              <a:rPr sz="1000" i="1" dirty="0">
                <a:latin typeface="Arial"/>
                <a:cs typeface="Arial"/>
              </a:rPr>
              <a:t>e</a:t>
            </a:r>
            <a:r>
              <a:rPr sz="1000" i="1" spc="-160" dirty="0">
                <a:latin typeface="Arial"/>
                <a:cs typeface="Arial"/>
              </a:rPr>
              <a:t> </a:t>
            </a:r>
            <a:r>
              <a:rPr sz="1000" i="1" spc="-20" dirty="0">
                <a:latin typeface="Arial"/>
                <a:cs typeface="Arial"/>
              </a:rPr>
              <a:t>indelebilidad”.</a:t>
            </a:r>
            <a:endParaRPr sz="1000">
              <a:latin typeface="Arial"/>
              <a:cs typeface="Arial"/>
            </a:endParaRPr>
          </a:p>
        </p:txBody>
      </p:sp>
      <p:sp>
        <p:nvSpPr>
          <p:cNvPr id="9" name="object 9"/>
          <p:cNvSpPr txBox="1"/>
          <p:nvPr/>
        </p:nvSpPr>
        <p:spPr>
          <a:xfrm>
            <a:off x="3885438" y="6916673"/>
            <a:ext cx="321945" cy="262255"/>
          </a:xfrm>
          <a:prstGeom prst="rect">
            <a:avLst/>
          </a:prstGeom>
          <a:ln w="9144">
            <a:solidFill>
              <a:srgbClr val="000000"/>
            </a:solidFill>
          </a:ln>
        </p:spPr>
        <p:txBody>
          <a:bodyPr vert="horz" wrap="square" lIns="0" tIns="41275" rIns="0" bIns="0" rtlCol="0">
            <a:spAutoFit/>
          </a:bodyPr>
          <a:lstStyle/>
          <a:p>
            <a:pPr marL="2540" algn="ctr">
              <a:lnSpc>
                <a:spcPct val="100000"/>
              </a:lnSpc>
              <a:spcBef>
                <a:spcPts val="325"/>
              </a:spcBef>
            </a:pPr>
            <a:r>
              <a:rPr sz="1000" dirty="0">
                <a:latin typeface="Arial"/>
                <a:cs typeface="Arial"/>
              </a:rPr>
              <a:t>S</a:t>
            </a:r>
            <a:endParaRPr sz="1000">
              <a:latin typeface="Arial"/>
              <a:cs typeface="Aria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37209" y="363474"/>
          <a:ext cx="6121400" cy="438150"/>
        </p:xfrm>
        <a:graphic>
          <a:graphicData uri="http://schemas.openxmlformats.org/drawingml/2006/table">
            <a:tbl>
              <a:tblPr firstRow="1" bandRow="1">
                <a:tableStyleId>{2D5ABB26-0587-4C30-8999-92F81FD0307C}</a:tableStyleId>
              </a:tblPr>
              <a:tblGrid>
                <a:gridCol w="1800860"/>
                <a:gridCol w="2430780"/>
                <a:gridCol w="1889760"/>
              </a:tblGrid>
              <a:tr h="438150">
                <a:tc>
                  <a:txBody>
                    <a:bodyPr/>
                    <a:lstStyle/>
                    <a:p>
                      <a:pPr marL="697865" marR="192405" indent="41910" algn="ctr">
                        <a:lnSpc>
                          <a:spcPts val="940"/>
                        </a:lnSpc>
                        <a:spcBef>
                          <a:spcPts val="330"/>
                        </a:spcBef>
                      </a:pPr>
                      <a:r>
                        <a:rPr sz="800" b="1" spc="-30" dirty="0">
                          <a:latin typeface="Arial"/>
                          <a:cs typeface="Arial"/>
                        </a:rPr>
                        <a:t>ASOCIACIÓN  </a:t>
                      </a:r>
                      <a:r>
                        <a:rPr sz="800" b="1" spc="-20" dirty="0">
                          <a:latin typeface="Arial"/>
                          <a:cs typeface="Arial"/>
                        </a:rPr>
                        <a:t>ELECTR</a:t>
                      </a:r>
                      <a:r>
                        <a:rPr sz="800" b="1" spc="-25" dirty="0">
                          <a:latin typeface="Arial"/>
                          <a:cs typeface="Arial"/>
                        </a:rPr>
                        <a:t>O</a:t>
                      </a:r>
                      <a:r>
                        <a:rPr sz="800" b="1" spc="-20" dirty="0">
                          <a:latin typeface="Arial"/>
                          <a:cs typeface="Arial"/>
                        </a:rPr>
                        <a:t>TÉCNICA  </a:t>
                      </a:r>
                      <a:r>
                        <a:rPr sz="800" b="1" spc="-25" dirty="0">
                          <a:latin typeface="Arial"/>
                          <a:cs typeface="Arial"/>
                        </a:rPr>
                        <a:t>ARGENTINA</a:t>
                      </a:r>
                      <a:endParaRPr sz="800">
                        <a:latin typeface="Arial"/>
                        <a:cs typeface="Arial"/>
                      </a:endParaRPr>
                    </a:p>
                  </a:txBody>
                  <a:tcPr marL="0" marR="0" marT="419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5570" marR="106045" indent="408305">
                        <a:lnSpc>
                          <a:spcPts val="940"/>
                        </a:lnSpc>
                        <a:spcBef>
                          <a:spcPts val="320"/>
                        </a:spcBef>
                      </a:pPr>
                      <a:r>
                        <a:rPr sz="800" b="1" spc="-25" dirty="0">
                          <a:latin typeface="Arial"/>
                          <a:cs typeface="Arial"/>
                        </a:rPr>
                        <a:t>REGLAMENTACIÓN PARA LA  </a:t>
                      </a:r>
                      <a:r>
                        <a:rPr sz="800" b="1" spc="-20" dirty="0">
                          <a:latin typeface="Arial"/>
                          <a:cs typeface="Arial"/>
                        </a:rPr>
                        <a:t>EJECUCIÓN </a:t>
                      </a:r>
                      <a:r>
                        <a:rPr sz="800" b="1" spc="-15" dirty="0">
                          <a:latin typeface="Arial"/>
                          <a:cs typeface="Arial"/>
                        </a:rPr>
                        <a:t>DE </a:t>
                      </a:r>
                      <a:r>
                        <a:rPr sz="800" b="1" spc="-25" dirty="0">
                          <a:latin typeface="Arial"/>
                          <a:cs typeface="Arial"/>
                        </a:rPr>
                        <a:t>INSTALACIONES</a:t>
                      </a:r>
                      <a:r>
                        <a:rPr sz="800" b="1" spc="-114" dirty="0">
                          <a:latin typeface="Arial"/>
                          <a:cs typeface="Arial"/>
                        </a:rPr>
                        <a:t> </a:t>
                      </a:r>
                      <a:r>
                        <a:rPr sz="800" b="1" spc="-25" dirty="0">
                          <a:latin typeface="Arial"/>
                          <a:cs typeface="Arial"/>
                        </a:rPr>
                        <a:t>ELÉCTRICAS</a:t>
                      </a:r>
                      <a:endParaRPr sz="800">
                        <a:latin typeface="Arial"/>
                        <a:cs typeface="Arial"/>
                      </a:endParaRPr>
                    </a:p>
                    <a:p>
                      <a:pPr marL="844550">
                        <a:lnSpc>
                          <a:spcPts val="915"/>
                        </a:lnSpc>
                      </a:pPr>
                      <a:r>
                        <a:rPr sz="800" b="1" spc="-15" dirty="0">
                          <a:latin typeface="Arial"/>
                          <a:cs typeface="Arial"/>
                        </a:rPr>
                        <a:t>EN</a:t>
                      </a:r>
                      <a:r>
                        <a:rPr sz="800" b="1" spc="-45" dirty="0">
                          <a:latin typeface="Arial"/>
                          <a:cs typeface="Arial"/>
                        </a:rPr>
                        <a:t> </a:t>
                      </a:r>
                      <a:r>
                        <a:rPr sz="800" b="1" spc="-25" dirty="0">
                          <a:latin typeface="Arial"/>
                          <a:cs typeface="Arial"/>
                        </a:rPr>
                        <a:t>INMUEBLES</a:t>
                      </a:r>
                      <a:endParaRPr sz="800">
                        <a:latin typeface="Arial"/>
                        <a:cs typeface="Arial"/>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950"/>
                        </a:lnSpc>
                        <a:spcBef>
                          <a:spcPts val="765"/>
                        </a:spcBef>
                      </a:pPr>
                      <a:r>
                        <a:rPr sz="800" b="1" spc="-25" dirty="0">
                          <a:latin typeface="Arial"/>
                          <a:cs typeface="Arial"/>
                        </a:rPr>
                        <a:t>AEA </a:t>
                      </a:r>
                      <a:r>
                        <a:rPr sz="800" b="1" spc="-20" dirty="0">
                          <a:latin typeface="Arial"/>
                          <a:cs typeface="Arial"/>
                        </a:rPr>
                        <a:t>90364-7-771 </a:t>
                      </a:r>
                      <a:r>
                        <a:rPr sz="800" spc="-5" dirty="0">
                          <a:latin typeface="Symbol"/>
                          <a:cs typeface="Symbol"/>
                        </a:rPr>
                        <a:t></a:t>
                      </a:r>
                      <a:r>
                        <a:rPr sz="800" spc="-5" dirty="0">
                          <a:latin typeface="Times New Roman"/>
                          <a:cs typeface="Times New Roman"/>
                        </a:rPr>
                        <a:t> </a:t>
                      </a:r>
                      <a:r>
                        <a:rPr sz="800" b="1" spc="-20" dirty="0">
                          <a:latin typeface="Arial"/>
                          <a:cs typeface="Arial"/>
                        </a:rPr>
                        <a:t>Edición</a:t>
                      </a:r>
                      <a:r>
                        <a:rPr sz="800" b="1" spc="-120" dirty="0">
                          <a:latin typeface="Arial"/>
                          <a:cs typeface="Arial"/>
                        </a:rPr>
                        <a:t> </a:t>
                      </a:r>
                      <a:r>
                        <a:rPr sz="800" b="1" spc="-25" dirty="0">
                          <a:latin typeface="Arial"/>
                          <a:cs typeface="Arial"/>
                        </a:rPr>
                        <a:t>2006</a:t>
                      </a:r>
                      <a:endParaRPr sz="800">
                        <a:latin typeface="Arial"/>
                        <a:cs typeface="Arial"/>
                      </a:endParaRPr>
                    </a:p>
                    <a:p>
                      <a:pPr algn="ctr">
                        <a:lnSpc>
                          <a:spcPts val="950"/>
                        </a:lnSpc>
                      </a:pPr>
                      <a:r>
                        <a:rPr sz="800" b="1" spc="-20" dirty="0">
                          <a:latin typeface="Arial"/>
                          <a:cs typeface="Arial"/>
                        </a:rPr>
                        <a:t>Página</a:t>
                      </a:r>
                      <a:r>
                        <a:rPr sz="800" b="1" spc="-45" dirty="0">
                          <a:latin typeface="Arial"/>
                          <a:cs typeface="Arial"/>
                        </a:rPr>
                        <a:t> </a:t>
                      </a:r>
                      <a:r>
                        <a:rPr sz="800" b="1" spc="-25" dirty="0">
                          <a:latin typeface="Arial"/>
                          <a:cs typeface="Arial"/>
                        </a:rPr>
                        <a:t>126</a:t>
                      </a:r>
                      <a:endParaRPr sz="800">
                        <a:latin typeface="Arial"/>
                        <a:cs typeface="Arial"/>
                      </a:endParaRPr>
                    </a:p>
                  </a:txBody>
                  <a:tcPr marL="0" marR="0" marT="971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3" name="object 3"/>
          <p:cNvSpPr/>
          <p:nvPr/>
        </p:nvSpPr>
        <p:spPr>
          <a:xfrm>
            <a:off x="609644" y="415334"/>
            <a:ext cx="346621" cy="32680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150111" y="973324"/>
            <a:ext cx="4901565" cy="178435"/>
          </a:xfrm>
          <a:prstGeom prst="rect">
            <a:avLst/>
          </a:prstGeom>
        </p:spPr>
        <p:txBody>
          <a:bodyPr vert="horz" wrap="square" lIns="0" tIns="12700" rIns="0" bIns="0" rtlCol="0">
            <a:spAutoFit/>
          </a:bodyPr>
          <a:lstStyle/>
          <a:p>
            <a:pPr marL="12700">
              <a:lnSpc>
                <a:spcPct val="100000"/>
              </a:lnSpc>
              <a:spcBef>
                <a:spcPts val="100"/>
              </a:spcBef>
            </a:pPr>
            <a:r>
              <a:rPr sz="1000" b="1" dirty="0">
                <a:latin typeface="Arial"/>
                <a:cs typeface="Arial"/>
              </a:rPr>
              <a:t>Tabla </a:t>
            </a:r>
            <a:r>
              <a:rPr sz="1000" b="1" spc="-5" dirty="0">
                <a:latin typeface="Arial"/>
                <a:cs typeface="Arial"/>
              </a:rPr>
              <a:t>771.18.II </a:t>
            </a:r>
            <a:r>
              <a:rPr sz="1000" b="1" dirty="0">
                <a:latin typeface="Arial"/>
                <a:cs typeface="Arial"/>
              </a:rPr>
              <a:t>- </a:t>
            </a:r>
            <a:r>
              <a:rPr sz="1000" b="1" spc="-5" dirty="0">
                <a:latin typeface="Arial"/>
                <a:cs typeface="Arial"/>
              </a:rPr>
              <a:t>Resumen </a:t>
            </a:r>
            <a:r>
              <a:rPr sz="1000" b="1" dirty="0">
                <a:latin typeface="Arial"/>
                <a:cs typeface="Arial"/>
              </a:rPr>
              <a:t>de datos que deben </a:t>
            </a:r>
            <a:r>
              <a:rPr sz="1000" b="1" spc="-5" dirty="0">
                <a:latin typeface="Arial"/>
                <a:cs typeface="Arial"/>
              </a:rPr>
              <a:t>figurar en </a:t>
            </a:r>
            <a:r>
              <a:rPr sz="1000" b="1" dirty="0">
                <a:latin typeface="Arial"/>
                <a:cs typeface="Arial"/>
              </a:rPr>
              <a:t>los </a:t>
            </a:r>
            <a:r>
              <a:rPr sz="1000" b="1" spc="-5" dirty="0">
                <a:latin typeface="Arial"/>
                <a:cs typeface="Arial"/>
              </a:rPr>
              <a:t>esquemas</a:t>
            </a:r>
            <a:r>
              <a:rPr sz="1000" b="1" spc="-45" dirty="0">
                <a:latin typeface="Arial"/>
                <a:cs typeface="Arial"/>
              </a:rPr>
              <a:t> </a:t>
            </a:r>
            <a:r>
              <a:rPr sz="1000" b="1" dirty="0">
                <a:latin typeface="Arial"/>
                <a:cs typeface="Arial"/>
              </a:rPr>
              <a:t>unifilares</a:t>
            </a:r>
            <a:endParaRPr sz="1000">
              <a:latin typeface="Arial"/>
              <a:cs typeface="Arial"/>
            </a:endParaRPr>
          </a:p>
        </p:txBody>
      </p:sp>
      <p:graphicFrame>
        <p:nvGraphicFramePr>
          <p:cNvPr id="5" name="object 5"/>
          <p:cNvGraphicFramePr>
            <a:graphicFrameLocks noGrp="1"/>
          </p:cNvGraphicFramePr>
          <p:nvPr/>
        </p:nvGraphicFramePr>
        <p:xfrm>
          <a:off x="566927" y="1178813"/>
          <a:ext cx="6062979" cy="1494028"/>
        </p:xfrm>
        <a:graphic>
          <a:graphicData uri="http://schemas.openxmlformats.org/drawingml/2006/table">
            <a:tbl>
              <a:tblPr firstRow="1" bandRow="1">
                <a:tableStyleId>{2D5ABB26-0587-4C30-8999-92F81FD0307C}</a:tableStyleId>
              </a:tblPr>
              <a:tblGrid>
                <a:gridCol w="1321435"/>
                <a:gridCol w="1080135"/>
                <a:gridCol w="1080770"/>
                <a:gridCol w="1529714"/>
                <a:gridCol w="1050925"/>
              </a:tblGrid>
              <a:tr h="277367">
                <a:tc>
                  <a:txBody>
                    <a:bodyPr/>
                    <a:lstStyle/>
                    <a:p>
                      <a:pPr marL="635" algn="ctr">
                        <a:lnSpc>
                          <a:spcPct val="100000"/>
                        </a:lnSpc>
                        <a:spcBef>
                          <a:spcPts val="520"/>
                        </a:spcBef>
                      </a:pPr>
                      <a:r>
                        <a:rPr sz="900" b="1" spc="-20" dirty="0">
                          <a:latin typeface="Arial"/>
                          <a:cs typeface="Arial"/>
                        </a:rPr>
                        <a:t>Fusible</a:t>
                      </a:r>
                      <a:endParaRPr sz="900">
                        <a:latin typeface="Arial"/>
                        <a:cs typeface="Arial"/>
                      </a:endParaRPr>
                    </a:p>
                  </a:txBody>
                  <a:tcPr marL="0" marR="0" marT="660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45745" marR="239395" indent="13335">
                        <a:lnSpc>
                          <a:spcPts val="1070"/>
                        </a:lnSpc>
                        <a:spcBef>
                          <a:spcPts val="30"/>
                        </a:spcBef>
                      </a:pPr>
                      <a:r>
                        <a:rPr sz="900" b="1" spc="-25" dirty="0">
                          <a:latin typeface="Arial"/>
                          <a:cs typeface="Arial"/>
                        </a:rPr>
                        <a:t>Interruptor  </a:t>
                      </a:r>
                      <a:r>
                        <a:rPr sz="900" b="1" spc="-20" dirty="0">
                          <a:latin typeface="Arial"/>
                          <a:cs typeface="Arial"/>
                        </a:rPr>
                        <a:t>automático</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66700" marR="253365" indent="-6985">
                        <a:lnSpc>
                          <a:spcPts val="1070"/>
                        </a:lnSpc>
                        <a:spcBef>
                          <a:spcPts val="30"/>
                        </a:spcBef>
                      </a:pPr>
                      <a:r>
                        <a:rPr sz="900" b="1" spc="-20" dirty="0">
                          <a:latin typeface="Arial"/>
                          <a:cs typeface="Arial"/>
                        </a:rPr>
                        <a:t>Int</a:t>
                      </a:r>
                      <a:r>
                        <a:rPr sz="900" b="1" spc="-25" dirty="0">
                          <a:latin typeface="Arial"/>
                          <a:cs typeface="Arial"/>
                        </a:rPr>
                        <a:t>e</a:t>
                      </a:r>
                      <a:r>
                        <a:rPr sz="900" b="1" spc="-20" dirty="0">
                          <a:latin typeface="Arial"/>
                          <a:cs typeface="Arial"/>
                        </a:rPr>
                        <a:t>rruptor  dif</a:t>
                      </a:r>
                      <a:r>
                        <a:rPr sz="900" b="1" spc="-25" dirty="0">
                          <a:latin typeface="Arial"/>
                          <a:cs typeface="Arial"/>
                        </a:rPr>
                        <a:t>e</a:t>
                      </a:r>
                      <a:r>
                        <a:rPr sz="900" b="1" spc="-20" dirty="0">
                          <a:latin typeface="Arial"/>
                          <a:cs typeface="Arial"/>
                        </a:rPr>
                        <a:t>r</a:t>
                      </a:r>
                      <a:r>
                        <a:rPr sz="900" b="1" spc="-25" dirty="0">
                          <a:latin typeface="Arial"/>
                          <a:cs typeface="Arial"/>
                        </a:rPr>
                        <a:t>e</a:t>
                      </a:r>
                      <a:r>
                        <a:rPr sz="900" b="1" spc="-20" dirty="0">
                          <a:latin typeface="Arial"/>
                          <a:cs typeface="Arial"/>
                        </a:rPr>
                        <a:t>n</a:t>
                      </a:r>
                      <a:r>
                        <a:rPr sz="900" b="1" spc="-25" dirty="0">
                          <a:latin typeface="Arial"/>
                          <a:cs typeface="Arial"/>
                        </a:rPr>
                        <a:t>c</a:t>
                      </a:r>
                      <a:r>
                        <a:rPr sz="900" b="1" spc="-20" dirty="0">
                          <a:latin typeface="Arial"/>
                          <a:cs typeface="Arial"/>
                        </a:rPr>
                        <a:t>i</a:t>
                      </a:r>
                      <a:r>
                        <a:rPr sz="900" b="1" spc="-25" dirty="0">
                          <a:latin typeface="Arial"/>
                          <a:cs typeface="Arial"/>
                        </a:rPr>
                        <a:t>a</a:t>
                      </a:r>
                      <a:r>
                        <a:rPr sz="900" b="1" dirty="0">
                          <a:latin typeface="Arial"/>
                          <a:cs typeface="Arial"/>
                        </a:rPr>
                        <a:t>l</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585470" marR="116205" indent="-462280">
                        <a:lnSpc>
                          <a:spcPts val="1070"/>
                        </a:lnSpc>
                        <a:spcBef>
                          <a:spcPts val="30"/>
                        </a:spcBef>
                      </a:pPr>
                      <a:r>
                        <a:rPr sz="900" b="1" spc="-15" dirty="0">
                          <a:latin typeface="Arial"/>
                          <a:cs typeface="Arial"/>
                        </a:rPr>
                        <a:t>Interruptor-Seccionador  </a:t>
                      </a:r>
                      <a:r>
                        <a:rPr sz="900" b="1" spc="-20" dirty="0">
                          <a:latin typeface="Arial"/>
                          <a:cs typeface="Arial"/>
                        </a:rPr>
                        <a:t>manual</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520"/>
                        </a:spcBef>
                      </a:pPr>
                      <a:r>
                        <a:rPr sz="900" b="1" spc="-25" dirty="0">
                          <a:latin typeface="Arial"/>
                          <a:cs typeface="Arial"/>
                        </a:rPr>
                        <a:t>Conductor</a:t>
                      </a:r>
                      <a:endParaRPr sz="900">
                        <a:latin typeface="Arial"/>
                        <a:cs typeface="Arial"/>
                      </a:endParaRPr>
                    </a:p>
                  </a:txBody>
                  <a:tcPr marL="0" marR="0" marT="660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69748">
                <a:tc>
                  <a:txBody>
                    <a:bodyPr/>
                    <a:lstStyle/>
                    <a:p>
                      <a:pPr marL="3175" algn="ctr">
                        <a:lnSpc>
                          <a:spcPct val="100000"/>
                        </a:lnSpc>
                        <a:spcBef>
                          <a:spcPts val="480"/>
                        </a:spcBef>
                      </a:pPr>
                      <a:r>
                        <a:rPr sz="900" spc="-20" dirty="0">
                          <a:latin typeface="Arial"/>
                          <a:cs typeface="Arial"/>
                        </a:rPr>
                        <a:t>Calibre </a:t>
                      </a:r>
                      <a:r>
                        <a:rPr sz="900" spc="-10" dirty="0">
                          <a:latin typeface="Arial"/>
                          <a:cs typeface="Arial"/>
                        </a:rPr>
                        <a:t>en</a:t>
                      </a:r>
                      <a:r>
                        <a:rPr sz="900" spc="-75" dirty="0">
                          <a:latin typeface="Arial"/>
                          <a:cs typeface="Arial"/>
                        </a:rPr>
                        <a:t> </a:t>
                      </a:r>
                      <a:r>
                        <a:rPr sz="900" dirty="0">
                          <a:latin typeface="Arial"/>
                          <a:cs typeface="Arial"/>
                        </a:rPr>
                        <a:t>A</a:t>
                      </a:r>
                      <a:endParaRPr sz="900">
                        <a:latin typeface="Arial"/>
                        <a:cs typeface="Arial"/>
                      </a:endParaRPr>
                    </a:p>
                  </a:txBody>
                  <a:tcPr marL="0" marR="0" marT="609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426084" marR="44450" indent="-375285">
                        <a:lnSpc>
                          <a:spcPts val="1040"/>
                        </a:lnSpc>
                        <a:spcBef>
                          <a:spcPts val="30"/>
                        </a:spcBef>
                      </a:pPr>
                      <a:r>
                        <a:rPr sz="900" spc="-20" dirty="0">
                          <a:latin typeface="Arial"/>
                          <a:cs typeface="Arial"/>
                        </a:rPr>
                        <a:t>Intensidad</a:t>
                      </a:r>
                      <a:r>
                        <a:rPr sz="900" spc="-100" dirty="0">
                          <a:latin typeface="Arial"/>
                          <a:cs typeface="Arial"/>
                        </a:rPr>
                        <a:t> </a:t>
                      </a:r>
                      <a:r>
                        <a:rPr sz="900" spc="-25" dirty="0">
                          <a:latin typeface="Arial"/>
                          <a:cs typeface="Arial"/>
                        </a:rPr>
                        <a:t>asignada  </a:t>
                      </a:r>
                      <a:r>
                        <a:rPr sz="900" spc="-10" dirty="0">
                          <a:latin typeface="Arial"/>
                          <a:cs typeface="Arial"/>
                        </a:rPr>
                        <a:t>en</a:t>
                      </a:r>
                      <a:r>
                        <a:rPr sz="900" spc="-50" dirty="0">
                          <a:latin typeface="Arial"/>
                          <a:cs typeface="Arial"/>
                        </a:rPr>
                        <a:t> </a:t>
                      </a:r>
                      <a:r>
                        <a:rPr sz="900" dirty="0">
                          <a:latin typeface="Arial"/>
                          <a:cs typeface="Arial"/>
                        </a:rPr>
                        <a:t>A</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72085" marR="45720" indent="-120650">
                        <a:lnSpc>
                          <a:spcPts val="1040"/>
                        </a:lnSpc>
                        <a:spcBef>
                          <a:spcPts val="30"/>
                        </a:spcBef>
                      </a:pPr>
                      <a:r>
                        <a:rPr sz="900" spc="-20" dirty="0">
                          <a:latin typeface="Arial"/>
                          <a:cs typeface="Arial"/>
                        </a:rPr>
                        <a:t>Intensidad</a:t>
                      </a:r>
                      <a:r>
                        <a:rPr sz="900" spc="-100" dirty="0">
                          <a:latin typeface="Arial"/>
                          <a:cs typeface="Arial"/>
                        </a:rPr>
                        <a:t> </a:t>
                      </a:r>
                      <a:r>
                        <a:rPr sz="900" spc="-25" dirty="0">
                          <a:latin typeface="Arial"/>
                          <a:cs typeface="Arial"/>
                        </a:rPr>
                        <a:t>asignada  </a:t>
                      </a:r>
                      <a:r>
                        <a:rPr sz="900" dirty="0">
                          <a:latin typeface="Arial"/>
                          <a:cs typeface="Arial"/>
                        </a:rPr>
                        <a:t>o </a:t>
                      </a:r>
                      <a:r>
                        <a:rPr sz="900" spc="-10" dirty="0">
                          <a:latin typeface="Arial"/>
                          <a:cs typeface="Arial"/>
                        </a:rPr>
                        <a:t>de </a:t>
                      </a:r>
                      <a:r>
                        <a:rPr sz="900" spc="-20" dirty="0">
                          <a:latin typeface="Arial"/>
                          <a:cs typeface="Arial"/>
                        </a:rPr>
                        <a:t>paso </a:t>
                      </a:r>
                      <a:r>
                        <a:rPr sz="900" spc="-10" dirty="0">
                          <a:latin typeface="Arial"/>
                          <a:cs typeface="Arial"/>
                        </a:rPr>
                        <a:t>en</a:t>
                      </a:r>
                      <a:r>
                        <a:rPr sz="900" spc="-170" dirty="0">
                          <a:latin typeface="Arial"/>
                          <a:cs typeface="Arial"/>
                        </a:rPr>
                        <a:t> </a:t>
                      </a:r>
                      <a:r>
                        <a:rPr sz="900" dirty="0">
                          <a:latin typeface="Arial"/>
                          <a:cs typeface="Arial"/>
                        </a:rPr>
                        <a:t>A</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480"/>
                        </a:spcBef>
                      </a:pPr>
                      <a:r>
                        <a:rPr sz="900" spc="-20" dirty="0">
                          <a:latin typeface="Arial"/>
                          <a:cs typeface="Arial"/>
                        </a:rPr>
                        <a:t>Intensidad asignada </a:t>
                      </a:r>
                      <a:r>
                        <a:rPr sz="900" spc="-10" dirty="0">
                          <a:latin typeface="Arial"/>
                          <a:cs typeface="Arial"/>
                        </a:rPr>
                        <a:t>en</a:t>
                      </a:r>
                      <a:r>
                        <a:rPr sz="900" spc="-110" dirty="0">
                          <a:latin typeface="Arial"/>
                          <a:cs typeface="Arial"/>
                        </a:rPr>
                        <a:t> </a:t>
                      </a:r>
                      <a:r>
                        <a:rPr sz="900" dirty="0">
                          <a:latin typeface="Arial"/>
                          <a:cs typeface="Arial"/>
                        </a:rPr>
                        <a:t>A</a:t>
                      </a:r>
                      <a:endParaRPr sz="900">
                        <a:latin typeface="Arial"/>
                        <a:cs typeface="Arial"/>
                      </a:endParaRPr>
                    </a:p>
                  </a:txBody>
                  <a:tcPr marL="0" marR="0" marT="609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80"/>
                        </a:spcBef>
                      </a:pPr>
                      <a:r>
                        <a:rPr sz="900" spc="-20" dirty="0">
                          <a:latin typeface="Arial"/>
                          <a:cs typeface="Arial"/>
                        </a:rPr>
                        <a:t>Sección </a:t>
                      </a:r>
                      <a:r>
                        <a:rPr sz="900" spc="-10" dirty="0">
                          <a:latin typeface="Arial"/>
                          <a:cs typeface="Arial"/>
                        </a:rPr>
                        <a:t>en</a:t>
                      </a:r>
                      <a:r>
                        <a:rPr sz="900" spc="-85" dirty="0">
                          <a:latin typeface="Arial"/>
                          <a:cs typeface="Arial"/>
                        </a:rPr>
                        <a:t> </a:t>
                      </a:r>
                      <a:r>
                        <a:rPr sz="900" spc="-15" dirty="0">
                          <a:latin typeface="Arial"/>
                          <a:cs typeface="Arial"/>
                        </a:rPr>
                        <a:t>mm</a:t>
                      </a:r>
                      <a:r>
                        <a:rPr sz="900" spc="-22" baseline="41666" dirty="0">
                          <a:latin typeface="Arial"/>
                          <a:cs typeface="Arial"/>
                        </a:rPr>
                        <a:t>2</a:t>
                      </a:r>
                      <a:endParaRPr sz="900" baseline="41666">
                        <a:latin typeface="Arial"/>
                        <a:cs typeface="Arial"/>
                      </a:endParaRPr>
                    </a:p>
                  </a:txBody>
                  <a:tcPr marL="0" marR="0" marT="609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69748">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2555">
                        <a:lnSpc>
                          <a:spcPct val="100000"/>
                        </a:lnSpc>
                        <a:spcBef>
                          <a:spcPts val="480"/>
                        </a:spcBef>
                      </a:pPr>
                      <a:r>
                        <a:rPr sz="900" spc="-20" dirty="0">
                          <a:latin typeface="Arial"/>
                          <a:cs typeface="Arial"/>
                        </a:rPr>
                        <a:t>Número </a:t>
                      </a:r>
                      <a:r>
                        <a:rPr sz="900" spc="-10" dirty="0">
                          <a:latin typeface="Arial"/>
                          <a:cs typeface="Arial"/>
                        </a:rPr>
                        <a:t>de</a:t>
                      </a:r>
                      <a:r>
                        <a:rPr sz="900" spc="-85" dirty="0">
                          <a:latin typeface="Arial"/>
                          <a:cs typeface="Arial"/>
                        </a:rPr>
                        <a:t> </a:t>
                      </a:r>
                      <a:r>
                        <a:rPr sz="900" spc="-25" dirty="0">
                          <a:latin typeface="Arial"/>
                          <a:cs typeface="Arial"/>
                        </a:rPr>
                        <a:t>polos</a:t>
                      </a:r>
                      <a:endParaRPr sz="900">
                        <a:latin typeface="Arial"/>
                        <a:cs typeface="Arial"/>
                      </a:endParaRPr>
                    </a:p>
                  </a:txBody>
                  <a:tcPr marL="0" marR="0" marT="609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1920">
                        <a:lnSpc>
                          <a:spcPct val="100000"/>
                        </a:lnSpc>
                        <a:spcBef>
                          <a:spcPts val="480"/>
                        </a:spcBef>
                      </a:pPr>
                      <a:r>
                        <a:rPr sz="900" spc="-20" dirty="0">
                          <a:latin typeface="Arial"/>
                          <a:cs typeface="Arial"/>
                        </a:rPr>
                        <a:t>Número </a:t>
                      </a:r>
                      <a:r>
                        <a:rPr sz="900" spc="-10" dirty="0">
                          <a:latin typeface="Arial"/>
                          <a:cs typeface="Arial"/>
                        </a:rPr>
                        <a:t>de</a:t>
                      </a:r>
                      <a:r>
                        <a:rPr sz="900" spc="-85" dirty="0">
                          <a:latin typeface="Arial"/>
                          <a:cs typeface="Arial"/>
                        </a:rPr>
                        <a:t> </a:t>
                      </a:r>
                      <a:r>
                        <a:rPr sz="900" spc="-25" dirty="0">
                          <a:latin typeface="Arial"/>
                          <a:cs typeface="Arial"/>
                        </a:rPr>
                        <a:t>polos</a:t>
                      </a:r>
                      <a:endParaRPr sz="900">
                        <a:latin typeface="Arial"/>
                        <a:cs typeface="Arial"/>
                      </a:endParaRPr>
                    </a:p>
                  </a:txBody>
                  <a:tcPr marL="0" marR="0" marT="609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80"/>
                        </a:spcBef>
                      </a:pPr>
                      <a:r>
                        <a:rPr sz="900" spc="-20" dirty="0">
                          <a:latin typeface="Arial"/>
                          <a:cs typeface="Arial"/>
                        </a:rPr>
                        <a:t>Número </a:t>
                      </a:r>
                      <a:r>
                        <a:rPr sz="900" spc="-10" dirty="0">
                          <a:latin typeface="Arial"/>
                          <a:cs typeface="Arial"/>
                        </a:rPr>
                        <a:t>de</a:t>
                      </a:r>
                      <a:r>
                        <a:rPr sz="900" spc="-75" dirty="0">
                          <a:latin typeface="Arial"/>
                          <a:cs typeface="Arial"/>
                        </a:rPr>
                        <a:t> </a:t>
                      </a:r>
                      <a:r>
                        <a:rPr sz="900" spc="-25" dirty="0">
                          <a:latin typeface="Arial"/>
                          <a:cs typeface="Arial"/>
                        </a:rPr>
                        <a:t>polos</a:t>
                      </a:r>
                      <a:endParaRPr sz="900">
                        <a:latin typeface="Arial"/>
                        <a:cs typeface="Arial"/>
                      </a:endParaRPr>
                    </a:p>
                  </a:txBody>
                  <a:tcPr marL="0" marR="0" marT="609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26695" marR="219710" indent="3810">
                        <a:lnSpc>
                          <a:spcPts val="1040"/>
                        </a:lnSpc>
                        <a:spcBef>
                          <a:spcPts val="30"/>
                        </a:spcBef>
                      </a:pPr>
                      <a:r>
                        <a:rPr sz="900" spc="-20" dirty="0">
                          <a:latin typeface="Arial"/>
                          <a:cs typeface="Arial"/>
                        </a:rPr>
                        <a:t>Cantidad</a:t>
                      </a:r>
                      <a:r>
                        <a:rPr sz="900" spc="-110" dirty="0">
                          <a:latin typeface="Arial"/>
                          <a:cs typeface="Arial"/>
                        </a:rPr>
                        <a:t> </a:t>
                      </a:r>
                      <a:r>
                        <a:rPr sz="900" spc="-25" dirty="0">
                          <a:latin typeface="Arial"/>
                          <a:cs typeface="Arial"/>
                        </a:rPr>
                        <a:t>de  conduc</a:t>
                      </a:r>
                      <a:r>
                        <a:rPr sz="900" spc="-20" dirty="0">
                          <a:latin typeface="Arial"/>
                          <a:cs typeface="Arial"/>
                        </a:rPr>
                        <a:t>t</a:t>
                      </a:r>
                      <a:r>
                        <a:rPr sz="900" spc="-25" dirty="0">
                          <a:latin typeface="Arial"/>
                          <a:cs typeface="Arial"/>
                        </a:rPr>
                        <a:t>ores</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401574">
                <a:tc>
                  <a:txBody>
                    <a:bodyPr/>
                    <a:lstStyle/>
                    <a:p>
                      <a:pPr marL="226695" marR="173355" indent="-43815">
                        <a:lnSpc>
                          <a:spcPts val="1040"/>
                        </a:lnSpc>
                        <a:spcBef>
                          <a:spcPts val="545"/>
                        </a:spcBef>
                      </a:pPr>
                      <a:r>
                        <a:rPr sz="900" spc="-20" dirty="0">
                          <a:latin typeface="Arial"/>
                          <a:cs typeface="Arial"/>
                        </a:rPr>
                        <a:t>Curva </a:t>
                      </a:r>
                      <a:r>
                        <a:rPr sz="900" spc="-10" dirty="0">
                          <a:latin typeface="Arial"/>
                          <a:cs typeface="Arial"/>
                        </a:rPr>
                        <a:t>de</a:t>
                      </a:r>
                      <a:r>
                        <a:rPr sz="900" spc="-135" dirty="0">
                          <a:latin typeface="Arial"/>
                          <a:cs typeface="Arial"/>
                        </a:rPr>
                        <a:t> </a:t>
                      </a:r>
                      <a:r>
                        <a:rPr sz="900" spc="-20" dirty="0">
                          <a:latin typeface="Arial"/>
                          <a:cs typeface="Arial"/>
                        </a:rPr>
                        <a:t>respuesta  (gG, </a:t>
                      </a:r>
                      <a:r>
                        <a:rPr sz="900" spc="-15" dirty="0">
                          <a:latin typeface="Arial"/>
                          <a:cs typeface="Arial"/>
                        </a:rPr>
                        <a:t>gC, aM,</a:t>
                      </a:r>
                      <a:r>
                        <a:rPr sz="900" spc="-110" dirty="0">
                          <a:latin typeface="Arial"/>
                          <a:cs typeface="Arial"/>
                        </a:rPr>
                        <a:t> </a:t>
                      </a:r>
                      <a:r>
                        <a:rPr sz="900" spc="-20" dirty="0">
                          <a:latin typeface="Arial"/>
                          <a:cs typeface="Arial"/>
                        </a:rPr>
                        <a:t>etc.)</a:t>
                      </a:r>
                      <a:endParaRPr sz="900">
                        <a:latin typeface="Arial"/>
                        <a:cs typeface="Arial"/>
                      </a:endParaRPr>
                    </a:p>
                  </a:txBody>
                  <a:tcPr marL="0" marR="0" marT="692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74930" marR="64769" indent="21590" algn="just">
                        <a:lnSpc>
                          <a:spcPts val="1040"/>
                        </a:lnSpc>
                        <a:spcBef>
                          <a:spcPts val="30"/>
                        </a:spcBef>
                      </a:pPr>
                      <a:r>
                        <a:rPr sz="900" spc="-15" dirty="0">
                          <a:latin typeface="Arial"/>
                          <a:cs typeface="Arial"/>
                        </a:rPr>
                        <a:t>Si </a:t>
                      </a:r>
                      <a:r>
                        <a:rPr sz="900" spc="-25" dirty="0">
                          <a:latin typeface="Arial"/>
                          <a:cs typeface="Arial"/>
                        </a:rPr>
                        <a:t>correspondiera,  </a:t>
                      </a:r>
                      <a:r>
                        <a:rPr sz="900" spc="-20" dirty="0">
                          <a:latin typeface="Arial"/>
                          <a:cs typeface="Arial"/>
                        </a:rPr>
                        <a:t>curva </a:t>
                      </a:r>
                      <a:r>
                        <a:rPr sz="900" spc="-10" dirty="0">
                          <a:latin typeface="Arial"/>
                          <a:cs typeface="Arial"/>
                        </a:rPr>
                        <a:t>de</a:t>
                      </a:r>
                      <a:r>
                        <a:rPr sz="900" spc="-135" dirty="0">
                          <a:latin typeface="Arial"/>
                          <a:cs typeface="Arial"/>
                        </a:rPr>
                        <a:t> </a:t>
                      </a:r>
                      <a:r>
                        <a:rPr sz="900" spc="-20" dirty="0">
                          <a:latin typeface="Arial"/>
                          <a:cs typeface="Arial"/>
                        </a:rPr>
                        <a:t>respuesta  (por</a:t>
                      </a:r>
                      <a:r>
                        <a:rPr sz="900" spc="-50" dirty="0">
                          <a:latin typeface="Arial"/>
                          <a:cs typeface="Arial"/>
                        </a:rPr>
                        <a:t> </a:t>
                      </a:r>
                      <a:r>
                        <a:rPr sz="900" spc="-15" dirty="0">
                          <a:latin typeface="Arial"/>
                          <a:cs typeface="Arial"/>
                        </a:rPr>
                        <a:t>ej.</a:t>
                      </a:r>
                      <a:r>
                        <a:rPr sz="900" spc="-45" dirty="0">
                          <a:latin typeface="Arial"/>
                          <a:cs typeface="Arial"/>
                        </a:rPr>
                        <a:t> </a:t>
                      </a:r>
                      <a:r>
                        <a:rPr sz="900" spc="-15" dirty="0">
                          <a:latin typeface="Arial"/>
                          <a:cs typeface="Arial"/>
                        </a:rPr>
                        <a:t>B;</a:t>
                      </a:r>
                      <a:r>
                        <a:rPr sz="900" spc="-45" dirty="0">
                          <a:latin typeface="Arial"/>
                          <a:cs typeface="Arial"/>
                        </a:rPr>
                        <a:t> </a:t>
                      </a:r>
                      <a:r>
                        <a:rPr sz="900" dirty="0">
                          <a:latin typeface="Arial"/>
                          <a:cs typeface="Arial"/>
                        </a:rPr>
                        <a:t>C</a:t>
                      </a:r>
                      <a:r>
                        <a:rPr sz="900" spc="-50" dirty="0">
                          <a:latin typeface="Arial"/>
                          <a:cs typeface="Arial"/>
                        </a:rPr>
                        <a:t> </a:t>
                      </a:r>
                      <a:r>
                        <a:rPr sz="900" dirty="0">
                          <a:latin typeface="Arial"/>
                          <a:cs typeface="Arial"/>
                        </a:rPr>
                        <a:t>o</a:t>
                      </a:r>
                      <a:r>
                        <a:rPr sz="900" spc="-45" dirty="0">
                          <a:latin typeface="Arial"/>
                          <a:cs typeface="Arial"/>
                        </a:rPr>
                        <a:t> </a:t>
                      </a:r>
                      <a:r>
                        <a:rPr sz="900" spc="-10" dirty="0">
                          <a:latin typeface="Arial"/>
                          <a:cs typeface="Arial"/>
                        </a:rPr>
                        <a:t>D)</a:t>
                      </a:r>
                      <a:r>
                        <a:rPr sz="900" spc="-50" dirty="0">
                          <a:latin typeface="Arial"/>
                          <a:cs typeface="Arial"/>
                        </a:rPr>
                        <a:t> </a:t>
                      </a:r>
                      <a:r>
                        <a:rPr sz="900" dirty="0">
                          <a:latin typeface="Arial"/>
                          <a:cs typeface="Arial"/>
                        </a:rPr>
                        <a:t>*</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13030" marR="106680" indent="8255" algn="just">
                        <a:lnSpc>
                          <a:spcPts val="1040"/>
                        </a:lnSpc>
                        <a:spcBef>
                          <a:spcPts val="30"/>
                        </a:spcBef>
                      </a:pPr>
                      <a:r>
                        <a:rPr sz="900" spc="-20" dirty="0">
                          <a:latin typeface="Arial"/>
                          <a:cs typeface="Arial"/>
                        </a:rPr>
                        <a:t>Intensidad </a:t>
                      </a:r>
                      <a:r>
                        <a:rPr sz="900" spc="-10" dirty="0">
                          <a:latin typeface="Arial"/>
                          <a:cs typeface="Arial"/>
                        </a:rPr>
                        <a:t>de</a:t>
                      </a:r>
                      <a:r>
                        <a:rPr sz="900" spc="-130" dirty="0">
                          <a:latin typeface="Arial"/>
                          <a:cs typeface="Arial"/>
                        </a:rPr>
                        <a:t> </a:t>
                      </a:r>
                      <a:r>
                        <a:rPr sz="900" spc="-25" dirty="0">
                          <a:latin typeface="Arial"/>
                          <a:cs typeface="Arial"/>
                        </a:rPr>
                        <a:t>co-  </a:t>
                      </a:r>
                      <a:r>
                        <a:rPr sz="900" spc="-20" dirty="0">
                          <a:latin typeface="Arial"/>
                          <a:cs typeface="Arial"/>
                        </a:rPr>
                        <a:t>rriente </a:t>
                      </a:r>
                      <a:r>
                        <a:rPr sz="900" spc="-10" dirty="0">
                          <a:latin typeface="Arial"/>
                          <a:cs typeface="Arial"/>
                        </a:rPr>
                        <a:t>de </a:t>
                      </a:r>
                      <a:r>
                        <a:rPr sz="900" spc="-20" dirty="0">
                          <a:latin typeface="Arial"/>
                          <a:cs typeface="Arial"/>
                        </a:rPr>
                        <a:t>fuga</a:t>
                      </a:r>
                      <a:r>
                        <a:rPr sz="900" spc="-155" dirty="0">
                          <a:latin typeface="Arial"/>
                          <a:cs typeface="Arial"/>
                        </a:rPr>
                        <a:t> </a:t>
                      </a:r>
                      <a:r>
                        <a:rPr sz="900" spc="-25" dirty="0">
                          <a:latin typeface="Arial"/>
                          <a:cs typeface="Arial"/>
                        </a:rPr>
                        <a:t>de  </a:t>
                      </a:r>
                      <a:r>
                        <a:rPr sz="900" spc="-20" dirty="0">
                          <a:latin typeface="Arial"/>
                          <a:cs typeface="Arial"/>
                        </a:rPr>
                        <a:t>actuación </a:t>
                      </a:r>
                      <a:r>
                        <a:rPr sz="900" spc="-10" dirty="0">
                          <a:latin typeface="Arial"/>
                          <a:cs typeface="Arial"/>
                        </a:rPr>
                        <a:t>en</a:t>
                      </a:r>
                      <a:r>
                        <a:rPr sz="900" spc="-110" dirty="0">
                          <a:latin typeface="Arial"/>
                          <a:cs typeface="Arial"/>
                        </a:rPr>
                        <a:t> </a:t>
                      </a:r>
                      <a:r>
                        <a:rPr sz="900" spc="-25" dirty="0">
                          <a:latin typeface="Arial"/>
                          <a:cs typeface="Arial"/>
                        </a:rPr>
                        <a:t>mA</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84480" marR="236854" indent="-40640">
                        <a:lnSpc>
                          <a:spcPts val="1040"/>
                        </a:lnSpc>
                        <a:spcBef>
                          <a:spcPts val="545"/>
                        </a:spcBef>
                      </a:pPr>
                      <a:r>
                        <a:rPr sz="900" spc="-20" dirty="0">
                          <a:latin typeface="Arial"/>
                          <a:cs typeface="Arial"/>
                        </a:rPr>
                        <a:t>Material</a:t>
                      </a:r>
                      <a:r>
                        <a:rPr sz="900" spc="-114" dirty="0">
                          <a:latin typeface="Arial"/>
                          <a:cs typeface="Arial"/>
                        </a:rPr>
                        <a:t> </a:t>
                      </a:r>
                      <a:r>
                        <a:rPr sz="900" spc="-25" dirty="0">
                          <a:latin typeface="Arial"/>
                          <a:cs typeface="Arial"/>
                        </a:rPr>
                        <a:t>del  </a:t>
                      </a:r>
                      <a:r>
                        <a:rPr sz="900" spc="-20" dirty="0">
                          <a:latin typeface="Arial"/>
                          <a:cs typeface="Arial"/>
                        </a:rPr>
                        <a:t>conductor</a:t>
                      </a:r>
                      <a:endParaRPr sz="900">
                        <a:latin typeface="Arial"/>
                        <a:cs typeface="Arial"/>
                      </a:endParaRPr>
                    </a:p>
                  </a:txBody>
                  <a:tcPr marL="0" marR="0" marT="692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r h="269748">
                <a:tc>
                  <a:txBody>
                    <a:bodyPr/>
                    <a:lstStyle/>
                    <a:p>
                      <a:pPr marL="347980" marR="310515" indent="-25400">
                        <a:lnSpc>
                          <a:spcPts val="1040"/>
                        </a:lnSpc>
                        <a:spcBef>
                          <a:spcPts val="30"/>
                        </a:spcBef>
                      </a:pPr>
                      <a:r>
                        <a:rPr sz="900" spc="-20" dirty="0">
                          <a:latin typeface="Arial"/>
                          <a:cs typeface="Arial"/>
                        </a:rPr>
                        <a:t>Capacidad</a:t>
                      </a:r>
                      <a:r>
                        <a:rPr sz="900" spc="-110" dirty="0">
                          <a:latin typeface="Arial"/>
                          <a:cs typeface="Arial"/>
                        </a:rPr>
                        <a:t> </a:t>
                      </a:r>
                      <a:r>
                        <a:rPr sz="900" spc="-25" dirty="0">
                          <a:latin typeface="Arial"/>
                          <a:cs typeface="Arial"/>
                        </a:rPr>
                        <a:t>de  </a:t>
                      </a:r>
                      <a:r>
                        <a:rPr sz="900" spc="-20" dirty="0">
                          <a:latin typeface="Arial"/>
                          <a:cs typeface="Arial"/>
                        </a:rPr>
                        <a:t>ruptura </a:t>
                      </a:r>
                      <a:r>
                        <a:rPr sz="900" spc="-10" dirty="0">
                          <a:latin typeface="Arial"/>
                          <a:cs typeface="Arial"/>
                        </a:rPr>
                        <a:t>en</a:t>
                      </a:r>
                      <a:r>
                        <a:rPr sz="900" spc="-140" dirty="0">
                          <a:latin typeface="Arial"/>
                          <a:cs typeface="Arial"/>
                        </a:rPr>
                        <a:t> </a:t>
                      </a:r>
                      <a:r>
                        <a:rPr sz="900" spc="-25" dirty="0">
                          <a:latin typeface="Arial"/>
                          <a:cs typeface="Arial"/>
                        </a:rPr>
                        <a:t>kA</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9539" marR="93345" indent="71755">
                        <a:lnSpc>
                          <a:spcPts val="1040"/>
                        </a:lnSpc>
                        <a:spcBef>
                          <a:spcPts val="30"/>
                        </a:spcBef>
                      </a:pPr>
                      <a:r>
                        <a:rPr sz="900" spc="-20" dirty="0">
                          <a:latin typeface="Arial"/>
                          <a:cs typeface="Arial"/>
                        </a:rPr>
                        <a:t>Capacidad </a:t>
                      </a:r>
                      <a:r>
                        <a:rPr sz="900" spc="-25" dirty="0">
                          <a:latin typeface="Arial"/>
                          <a:cs typeface="Arial"/>
                        </a:rPr>
                        <a:t>de  </a:t>
                      </a:r>
                      <a:r>
                        <a:rPr sz="900" spc="-20" dirty="0">
                          <a:latin typeface="Arial"/>
                          <a:cs typeface="Arial"/>
                        </a:rPr>
                        <a:t>ruptura</a:t>
                      </a:r>
                      <a:r>
                        <a:rPr sz="900" spc="-60" dirty="0">
                          <a:latin typeface="Arial"/>
                          <a:cs typeface="Arial"/>
                        </a:rPr>
                        <a:t> </a:t>
                      </a:r>
                      <a:r>
                        <a:rPr sz="900" spc="-10" dirty="0">
                          <a:latin typeface="Arial"/>
                          <a:cs typeface="Arial"/>
                        </a:rPr>
                        <a:t>en</a:t>
                      </a:r>
                      <a:r>
                        <a:rPr sz="900" spc="-60" dirty="0">
                          <a:latin typeface="Arial"/>
                          <a:cs typeface="Arial"/>
                        </a:rPr>
                        <a:t> </a:t>
                      </a:r>
                      <a:r>
                        <a:rPr sz="900" dirty="0">
                          <a:latin typeface="Arial"/>
                          <a:cs typeface="Arial"/>
                        </a:rPr>
                        <a:t>A</a:t>
                      </a:r>
                      <a:r>
                        <a:rPr sz="900" spc="-60" dirty="0">
                          <a:latin typeface="Arial"/>
                          <a:cs typeface="Arial"/>
                        </a:rPr>
                        <a:t> </a:t>
                      </a:r>
                      <a:r>
                        <a:rPr sz="900" dirty="0">
                          <a:latin typeface="Arial"/>
                          <a:cs typeface="Arial"/>
                        </a:rPr>
                        <a:t>o</a:t>
                      </a:r>
                      <a:r>
                        <a:rPr sz="900" spc="-55" dirty="0">
                          <a:latin typeface="Arial"/>
                          <a:cs typeface="Arial"/>
                        </a:rPr>
                        <a:t> </a:t>
                      </a:r>
                      <a:r>
                        <a:rPr sz="900" spc="-25" dirty="0">
                          <a:latin typeface="Arial"/>
                          <a:cs typeface="Arial"/>
                        </a:rPr>
                        <a:t>kA</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41605" marR="135255" indent="138430">
                        <a:lnSpc>
                          <a:spcPts val="1040"/>
                        </a:lnSpc>
                        <a:spcBef>
                          <a:spcPts val="30"/>
                        </a:spcBef>
                      </a:pPr>
                      <a:r>
                        <a:rPr sz="900" spc="-20" dirty="0">
                          <a:latin typeface="Arial"/>
                          <a:cs typeface="Arial"/>
                        </a:rPr>
                        <a:t>Tiempo </a:t>
                      </a:r>
                      <a:r>
                        <a:rPr sz="900" spc="-25" dirty="0">
                          <a:latin typeface="Arial"/>
                          <a:cs typeface="Arial"/>
                        </a:rPr>
                        <a:t>de  </a:t>
                      </a:r>
                      <a:r>
                        <a:rPr sz="900" spc="-20" dirty="0">
                          <a:latin typeface="Arial"/>
                          <a:cs typeface="Arial"/>
                        </a:rPr>
                        <a:t>actuación </a:t>
                      </a:r>
                      <a:r>
                        <a:rPr sz="900" spc="-10" dirty="0">
                          <a:latin typeface="Arial"/>
                          <a:cs typeface="Arial"/>
                        </a:rPr>
                        <a:t>en</a:t>
                      </a:r>
                      <a:r>
                        <a:rPr sz="900" spc="-145" dirty="0">
                          <a:latin typeface="Arial"/>
                          <a:cs typeface="Arial"/>
                        </a:rPr>
                        <a:t> </a:t>
                      </a:r>
                      <a:r>
                        <a:rPr sz="900" spc="-25" dirty="0">
                          <a:latin typeface="Arial"/>
                          <a:cs typeface="Arial"/>
                        </a:rPr>
                        <a:t>ms</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13690" marR="191770" indent="-115570">
                        <a:lnSpc>
                          <a:spcPts val="1040"/>
                        </a:lnSpc>
                        <a:spcBef>
                          <a:spcPts val="30"/>
                        </a:spcBef>
                      </a:pPr>
                      <a:r>
                        <a:rPr sz="900" spc="-20" dirty="0">
                          <a:latin typeface="Arial"/>
                          <a:cs typeface="Arial"/>
                        </a:rPr>
                        <a:t>Material </a:t>
                      </a:r>
                      <a:r>
                        <a:rPr sz="900" spc="-10" dirty="0">
                          <a:latin typeface="Arial"/>
                          <a:cs typeface="Arial"/>
                        </a:rPr>
                        <a:t>de</a:t>
                      </a:r>
                      <a:r>
                        <a:rPr sz="900" spc="-140" dirty="0">
                          <a:latin typeface="Arial"/>
                          <a:cs typeface="Arial"/>
                        </a:rPr>
                        <a:t> </a:t>
                      </a:r>
                      <a:r>
                        <a:rPr sz="900" spc="-25" dirty="0">
                          <a:latin typeface="Arial"/>
                          <a:cs typeface="Arial"/>
                        </a:rPr>
                        <a:t>la  aislación</a:t>
                      </a:r>
                      <a:endParaRPr sz="90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r>
            </a:tbl>
          </a:graphicData>
        </a:graphic>
      </p:graphicFrame>
      <p:sp>
        <p:nvSpPr>
          <p:cNvPr id="6" name="object 6"/>
          <p:cNvSpPr txBox="1"/>
          <p:nvPr/>
        </p:nvSpPr>
        <p:spPr>
          <a:xfrm>
            <a:off x="502158" y="2790121"/>
            <a:ext cx="6199505" cy="4345305"/>
          </a:xfrm>
          <a:prstGeom prst="rect">
            <a:avLst/>
          </a:prstGeom>
        </p:spPr>
        <p:txBody>
          <a:bodyPr vert="horz" wrap="square" lIns="0" tIns="67945" rIns="0" bIns="0" rtlCol="0">
            <a:spAutoFit/>
          </a:bodyPr>
          <a:lstStyle/>
          <a:p>
            <a:pPr marL="38100">
              <a:lnSpc>
                <a:spcPct val="100000"/>
              </a:lnSpc>
              <a:spcBef>
                <a:spcPts val="535"/>
              </a:spcBef>
            </a:pPr>
            <a:r>
              <a:rPr sz="800" spc="-5" dirty="0">
                <a:latin typeface="Arial"/>
                <a:cs typeface="Arial"/>
              </a:rPr>
              <a:t>*</a:t>
            </a:r>
            <a:r>
              <a:rPr sz="800" spc="-40" dirty="0">
                <a:latin typeface="Arial"/>
                <a:cs typeface="Arial"/>
              </a:rPr>
              <a:t> </a:t>
            </a:r>
            <a:r>
              <a:rPr sz="800" spc="-15" dirty="0">
                <a:latin typeface="Arial"/>
                <a:cs typeface="Arial"/>
              </a:rPr>
              <a:t>Si</a:t>
            </a:r>
            <a:r>
              <a:rPr sz="800" spc="-40" dirty="0">
                <a:latin typeface="Arial"/>
                <a:cs typeface="Arial"/>
              </a:rPr>
              <a:t> </a:t>
            </a:r>
            <a:r>
              <a:rPr sz="800" spc="-20" dirty="0">
                <a:latin typeface="Arial"/>
                <a:cs typeface="Arial"/>
              </a:rPr>
              <a:t>correspondiera,</a:t>
            </a:r>
            <a:r>
              <a:rPr sz="800" spc="-40" dirty="0">
                <a:latin typeface="Arial"/>
                <a:cs typeface="Arial"/>
              </a:rPr>
              <a:t> </a:t>
            </a:r>
            <a:r>
              <a:rPr sz="800" spc="-20" dirty="0">
                <a:latin typeface="Arial"/>
                <a:cs typeface="Arial"/>
              </a:rPr>
              <a:t>agregar</a:t>
            </a:r>
            <a:r>
              <a:rPr sz="800" spc="-40" dirty="0">
                <a:latin typeface="Arial"/>
                <a:cs typeface="Arial"/>
              </a:rPr>
              <a:t> </a:t>
            </a:r>
            <a:r>
              <a:rPr sz="800" spc="-20" dirty="0">
                <a:latin typeface="Arial"/>
                <a:cs typeface="Arial"/>
              </a:rPr>
              <a:t>punto</a:t>
            </a:r>
            <a:r>
              <a:rPr sz="800" spc="-40" dirty="0">
                <a:latin typeface="Arial"/>
                <a:cs typeface="Arial"/>
              </a:rPr>
              <a:t> </a:t>
            </a:r>
            <a:r>
              <a:rPr sz="800" spc="-15" dirty="0">
                <a:latin typeface="Arial"/>
                <a:cs typeface="Arial"/>
              </a:rPr>
              <a:t>de</a:t>
            </a:r>
            <a:r>
              <a:rPr sz="800" spc="-40" dirty="0">
                <a:latin typeface="Arial"/>
                <a:cs typeface="Arial"/>
              </a:rPr>
              <a:t> </a:t>
            </a:r>
            <a:r>
              <a:rPr sz="800" spc="-20" dirty="0">
                <a:latin typeface="Arial"/>
                <a:cs typeface="Arial"/>
              </a:rPr>
              <a:t>ajuste</a:t>
            </a:r>
            <a:r>
              <a:rPr sz="800" spc="-40" dirty="0">
                <a:latin typeface="Arial"/>
                <a:cs typeface="Arial"/>
              </a:rPr>
              <a:t> </a:t>
            </a:r>
            <a:r>
              <a:rPr sz="800" spc="-5" dirty="0">
                <a:latin typeface="Arial"/>
                <a:cs typeface="Arial"/>
              </a:rPr>
              <a:t>o</a:t>
            </a:r>
            <a:r>
              <a:rPr sz="800" spc="-35" dirty="0">
                <a:latin typeface="Arial"/>
                <a:cs typeface="Arial"/>
              </a:rPr>
              <a:t> </a:t>
            </a:r>
            <a:r>
              <a:rPr sz="800" spc="-20" dirty="0">
                <a:latin typeface="Arial"/>
                <a:cs typeface="Arial"/>
              </a:rPr>
              <a:t>regulación</a:t>
            </a:r>
            <a:r>
              <a:rPr sz="800" spc="-40" dirty="0">
                <a:latin typeface="Arial"/>
                <a:cs typeface="Arial"/>
              </a:rPr>
              <a:t> </a:t>
            </a:r>
            <a:r>
              <a:rPr sz="800" spc="-15" dirty="0">
                <a:latin typeface="Arial"/>
                <a:cs typeface="Arial"/>
              </a:rPr>
              <a:t>del</a:t>
            </a:r>
            <a:r>
              <a:rPr sz="800" spc="-40" dirty="0">
                <a:latin typeface="Arial"/>
                <a:cs typeface="Arial"/>
              </a:rPr>
              <a:t> </a:t>
            </a:r>
            <a:r>
              <a:rPr sz="800" spc="-20" dirty="0">
                <a:latin typeface="Arial"/>
                <a:cs typeface="Arial"/>
              </a:rPr>
              <a:t>dispositivo</a:t>
            </a:r>
            <a:r>
              <a:rPr sz="800" spc="-35" dirty="0">
                <a:latin typeface="Arial"/>
                <a:cs typeface="Arial"/>
              </a:rPr>
              <a:t> </a:t>
            </a:r>
            <a:r>
              <a:rPr sz="800" spc="-15" dirty="0">
                <a:latin typeface="Arial"/>
                <a:cs typeface="Arial"/>
              </a:rPr>
              <a:t>de</a:t>
            </a:r>
            <a:r>
              <a:rPr sz="800" spc="-40" dirty="0">
                <a:latin typeface="Arial"/>
                <a:cs typeface="Arial"/>
              </a:rPr>
              <a:t> </a:t>
            </a:r>
            <a:r>
              <a:rPr sz="800" spc="-25" dirty="0">
                <a:latin typeface="Arial"/>
                <a:cs typeface="Arial"/>
              </a:rPr>
              <a:t>protección.</a:t>
            </a:r>
            <a:endParaRPr sz="800">
              <a:latin typeface="Arial"/>
              <a:cs typeface="Arial"/>
            </a:endParaRPr>
          </a:p>
          <a:p>
            <a:pPr marL="398145" marR="31750" algn="just">
              <a:lnSpc>
                <a:spcPts val="1150"/>
              </a:lnSpc>
              <a:spcBef>
                <a:spcPts val="630"/>
              </a:spcBef>
            </a:pPr>
            <a:r>
              <a:rPr sz="1000" spc="-15" dirty="0">
                <a:latin typeface="Arial"/>
                <a:cs typeface="Arial"/>
              </a:rPr>
              <a:t>Las </a:t>
            </a:r>
            <a:r>
              <a:rPr sz="1000" spc="-20" dirty="0">
                <a:latin typeface="Arial"/>
                <a:cs typeface="Arial"/>
              </a:rPr>
              <a:t>indicaciones </a:t>
            </a:r>
            <a:r>
              <a:rPr sz="1000" spc="-10" dirty="0">
                <a:latin typeface="Arial"/>
                <a:cs typeface="Arial"/>
              </a:rPr>
              <a:t>de </a:t>
            </a:r>
            <a:r>
              <a:rPr sz="1000" spc="-20" dirty="0">
                <a:latin typeface="Arial"/>
                <a:cs typeface="Arial"/>
              </a:rPr>
              <a:t>marca, tipo, modelo, </a:t>
            </a:r>
            <a:r>
              <a:rPr sz="1000" spc="-15" dirty="0">
                <a:latin typeface="Arial"/>
                <a:cs typeface="Arial"/>
              </a:rPr>
              <a:t>norma </a:t>
            </a:r>
            <a:r>
              <a:rPr sz="1000" spc="-20" dirty="0">
                <a:latin typeface="Arial"/>
                <a:cs typeface="Arial"/>
              </a:rPr>
              <a:t>correspondiente </a:t>
            </a:r>
            <a:r>
              <a:rPr sz="1000" dirty="0">
                <a:latin typeface="Arial"/>
                <a:cs typeface="Arial"/>
              </a:rPr>
              <a:t>y </a:t>
            </a:r>
            <a:r>
              <a:rPr sz="1000" spc="-20" dirty="0">
                <a:latin typeface="Arial"/>
                <a:cs typeface="Arial"/>
              </a:rPr>
              <a:t>tensiones </a:t>
            </a:r>
            <a:r>
              <a:rPr sz="1000" spc="-10" dirty="0">
                <a:latin typeface="Arial"/>
                <a:cs typeface="Arial"/>
              </a:rPr>
              <a:t>de </a:t>
            </a:r>
            <a:r>
              <a:rPr sz="1000" spc="-15" dirty="0">
                <a:latin typeface="Arial"/>
                <a:cs typeface="Arial"/>
              </a:rPr>
              <a:t>los </a:t>
            </a:r>
            <a:r>
              <a:rPr sz="1000" spc="-20" dirty="0">
                <a:latin typeface="Arial"/>
                <a:cs typeface="Arial"/>
              </a:rPr>
              <a:t>materiales </a:t>
            </a:r>
            <a:r>
              <a:rPr sz="1000" dirty="0">
                <a:latin typeface="Arial"/>
                <a:cs typeface="Arial"/>
              </a:rPr>
              <a:t>y </a:t>
            </a:r>
            <a:r>
              <a:rPr sz="1000" spc="-20" dirty="0">
                <a:latin typeface="Arial"/>
                <a:cs typeface="Arial"/>
              </a:rPr>
              <a:t>equipos  </a:t>
            </a:r>
            <a:r>
              <a:rPr sz="1000" spc="-10" dirty="0">
                <a:latin typeface="Arial"/>
                <a:cs typeface="Arial"/>
              </a:rPr>
              <a:t>de la </a:t>
            </a:r>
            <a:r>
              <a:rPr sz="1000" spc="-20" dirty="0">
                <a:latin typeface="Arial"/>
                <a:cs typeface="Arial"/>
              </a:rPr>
              <a:t>instalación eléctrica </a:t>
            </a:r>
            <a:r>
              <a:rPr sz="1000" spc="-10" dirty="0">
                <a:latin typeface="Arial"/>
                <a:cs typeface="Arial"/>
              </a:rPr>
              <a:t>no </a:t>
            </a:r>
            <a:r>
              <a:rPr sz="1000" spc="-20" dirty="0">
                <a:latin typeface="Arial"/>
                <a:cs typeface="Arial"/>
              </a:rPr>
              <a:t>necesariamente </a:t>
            </a:r>
            <a:r>
              <a:rPr sz="1000" spc="-15" dirty="0">
                <a:latin typeface="Arial"/>
                <a:cs typeface="Arial"/>
              </a:rPr>
              <a:t>deben estar </a:t>
            </a:r>
            <a:r>
              <a:rPr sz="1000" spc="-20" dirty="0">
                <a:latin typeface="Arial"/>
                <a:cs typeface="Arial"/>
              </a:rPr>
              <a:t>detalladas </a:t>
            </a:r>
            <a:r>
              <a:rPr sz="1000" spc="-10" dirty="0">
                <a:latin typeface="Arial"/>
                <a:cs typeface="Arial"/>
              </a:rPr>
              <a:t>en el </a:t>
            </a:r>
            <a:r>
              <a:rPr sz="1000" spc="-20" dirty="0">
                <a:latin typeface="Arial"/>
                <a:cs typeface="Arial"/>
              </a:rPr>
              <a:t>esquema unifilar, </a:t>
            </a:r>
            <a:r>
              <a:rPr sz="1000" spc="-15" dirty="0">
                <a:latin typeface="Arial"/>
                <a:cs typeface="Arial"/>
              </a:rPr>
              <a:t>pero </a:t>
            </a:r>
            <a:r>
              <a:rPr sz="1000" spc="-20" dirty="0">
                <a:latin typeface="Arial"/>
                <a:cs typeface="Arial"/>
              </a:rPr>
              <a:t>deben  </a:t>
            </a:r>
            <a:r>
              <a:rPr sz="1000" spc="-15" dirty="0">
                <a:latin typeface="Arial"/>
                <a:cs typeface="Arial"/>
              </a:rPr>
              <a:t>estar </a:t>
            </a:r>
            <a:r>
              <a:rPr sz="1000" spc="-20" dirty="0">
                <a:latin typeface="Arial"/>
                <a:cs typeface="Arial"/>
              </a:rPr>
              <a:t>indicadas </a:t>
            </a:r>
            <a:r>
              <a:rPr sz="1000" spc="-10" dirty="0">
                <a:latin typeface="Arial"/>
                <a:cs typeface="Arial"/>
              </a:rPr>
              <a:t>en </a:t>
            </a:r>
            <a:r>
              <a:rPr sz="1000" spc="-20" dirty="0">
                <a:latin typeface="Arial"/>
                <a:cs typeface="Arial"/>
              </a:rPr>
              <a:t>alguna </a:t>
            </a:r>
            <a:r>
              <a:rPr sz="1000" spc="-15" dirty="0">
                <a:latin typeface="Arial"/>
                <a:cs typeface="Arial"/>
              </a:rPr>
              <a:t>parte </a:t>
            </a:r>
            <a:r>
              <a:rPr sz="1000" spc="-10" dirty="0">
                <a:latin typeface="Arial"/>
                <a:cs typeface="Arial"/>
              </a:rPr>
              <a:t>de la </a:t>
            </a:r>
            <a:r>
              <a:rPr sz="1000" spc="-20" dirty="0">
                <a:latin typeface="Arial"/>
                <a:cs typeface="Arial"/>
              </a:rPr>
              <a:t>documentación exigida </a:t>
            </a:r>
            <a:r>
              <a:rPr sz="1000" spc="-15" dirty="0">
                <a:latin typeface="Arial"/>
                <a:cs typeface="Arial"/>
              </a:rPr>
              <a:t>por </a:t>
            </a:r>
            <a:r>
              <a:rPr sz="1000" spc="-10" dirty="0">
                <a:latin typeface="Arial"/>
                <a:cs typeface="Arial"/>
              </a:rPr>
              <a:t>la </a:t>
            </a:r>
            <a:r>
              <a:rPr sz="1000" spc="-20" dirty="0">
                <a:latin typeface="Arial"/>
                <a:cs typeface="Arial"/>
              </a:rPr>
              <a:t>autoridad </a:t>
            </a:r>
            <a:r>
              <a:rPr sz="1000" spc="-10" dirty="0">
                <a:latin typeface="Arial"/>
                <a:cs typeface="Arial"/>
              </a:rPr>
              <a:t>de </a:t>
            </a:r>
            <a:r>
              <a:rPr sz="1000" spc="-20" dirty="0">
                <a:latin typeface="Arial"/>
                <a:cs typeface="Arial"/>
              </a:rPr>
              <a:t>aplicación </a:t>
            </a:r>
            <a:r>
              <a:rPr sz="1000" spc="-15" dirty="0">
                <a:latin typeface="Arial"/>
                <a:cs typeface="Arial"/>
              </a:rPr>
              <a:t>con </a:t>
            </a:r>
            <a:r>
              <a:rPr sz="1000" spc="-20" dirty="0">
                <a:latin typeface="Arial"/>
                <a:cs typeface="Arial"/>
              </a:rPr>
              <a:t>compe-  tencia</a:t>
            </a:r>
            <a:r>
              <a:rPr sz="1000" spc="-40" dirty="0">
                <a:latin typeface="Arial"/>
                <a:cs typeface="Arial"/>
              </a:rPr>
              <a:t> </a:t>
            </a:r>
            <a:r>
              <a:rPr sz="1000" spc="-10" dirty="0">
                <a:latin typeface="Arial"/>
                <a:cs typeface="Arial"/>
              </a:rPr>
              <a:t>en</a:t>
            </a:r>
            <a:r>
              <a:rPr sz="1000" spc="-40" dirty="0">
                <a:latin typeface="Arial"/>
                <a:cs typeface="Arial"/>
              </a:rPr>
              <a:t> </a:t>
            </a:r>
            <a:r>
              <a:rPr sz="1000" spc="-10" dirty="0">
                <a:latin typeface="Arial"/>
                <a:cs typeface="Arial"/>
              </a:rPr>
              <a:t>el</a:t>
            </a:r>
            <a:r>
              <a:rPr sz="1000" spc="-40" dirty="0">
                <a:latin typeface="Arial"/>
                <a:cs typeface="Arial"/>
              </a:rPr>
              <a:t> </a:t>
            </a:r>
            <a:r>
              <a:rPr sz="1000" spc="-15" dirty="0">
                <a:latin typeface="Arial"/>
                <a:cs typeface="Arial"/>
              </a:rPr>
              <a:t>tema</a:t>
            </a:r>
            <a:r>
              <a:rPr sz="1000" spc="-40" dirty="0">
                <a:latin typeface="Arial"/>
                <a:cs typeface="Arial"/>
              </a:rPr>
              <a:t> </a:t>
            </a:r>
            <a:r>
              <a:rPr sz="1000" spc="-15" dirty="0">
                <a:latin typeface="Arial"/>
                <a:cs typeface="Arial"/>
              </a:rPr>
              <a:t>(por</a:t>
            </a:r>
            <a:r>
              <a:rPr sz="1000" spc="-40" dirty="0">
                <a:latin typeface="Arial"/>
                <a:cs typeface="Arial"/>
              </a:rPr>
              <a:t> </a:t>
            </a:r>
            <a:r>
              <a:rPr sz="1000" spc="-20" dirty="0">
                <a:latin typeface="Arial"/>
                <a:cs typeface="Arial"/>
              </a:rPr>
              <a:t>ejemplo,</a:t>
            </a:r>
            <a:r>
              <a:rPr sz="1000" spc="-40" dirty="0">
                <a:latin typeface="Arial"/>
                <a:cs typeface="Arial"/>
              </a:rPr>
              <a:t> </a:t>
            </a:r>
            <a:r>
              <a:rPr sz="1000" spc="-10" dirty="0">
                <a:latin typeface="Arial"/>
                <a:cs typeface="Arial"/>
              </a:rPr>
              <a:t>en</a:t>
            </a:r>
            <a:r>
              <a:rPr sz="1000" spc="-40" dirty="0">
                <a:latin typeface="Arial"/>
                <a:cs typeface="Arial"/>
              </a:rPr>
              <a:t> </a:t>
            </a:r>
            <a:r>
              <a:rPr sz="1000" spc="-20" dirty="0">
                <a:latin typeface="Arial"/>
                <a:cs typeface="Arial"/>
              </a:rPr>
              <a:t>planillas</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listado</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materiales).</a:t>
            </a:r>
            <a:endParaRPr sz="1000">
              <a:latin typeface="Arial"/>
              <a:cs typeface="Arial"/>
            </a:endParaRPr>
          </a:p>
          <a:p>
            <a:pPr marL="398145" marR="32384" algn="just">
              <a:lnSpc>
                <a:spcPts val="1150"/>
              </a:lnSpc>
              <a:spcBef>
                <a:spcPts val="605"/>
              </a:spcBef>
            </a:pPr>
            <a:r>
              <a:rPr sz="1000" spc="-20" dirty="0">
                <a:latin typeface="Arial"/>
                <a:cs typeface="Arial"/>
              </a:rPr>
              <a:t>Cuando </a:t>
            </a:r>
            <a:r>
              <a:rPr sz="1000" spc="-15" dirty="0">
                <a:latin typeface="Arial"/>
                <a:cs typeface="Arial"/>
              </a:rPr>
              <a:t>pueda </a:t>
            </a:r>
            <a:r>
              <a:rPr sz="1000" spc="-20" dirty="0">
                <a:latin typeface="Arial"/>
                <a:cs typeface="Arial"/>
              </a:rPr>
              <a:t>asegurarse </a:t>
            </a:r>
            <a:r>
              <a:rPr sz="1000" spc="-10" dirty="0">
                <a:latin typeface="Arial"/>
                <a:cs typeface="Arial"/>
              </a:rPr>
              <a:t>la </a:t>
            </a:r>
            <a:r>
              <a:rPr sz="1000" spc="-20" dirty="0">
                <a:latin typeface="Arial"/>
                <a:cs typeface="Arial"/>
              </a:rPr>
              <a:t>imposibilidad </a:t>
            </a:r>
            <a:r>
              <a:rPr sz="1000" spc="-10" dirty="0">
                <a:latin typeface="Arial"/>
                <a:cs typeface="Arial"/>
              </a:rPr>
              <a:t>de </a:t>
            </a:r>
            <a:r>
              <a:rPr sz="1000" spc="-20" dirty="0">
                <a:latin typeface="Arial"/>
                <a:cs typeface="Arial"/>
              </a:rPr>
              <a:t>contactos directos, podrán utilizarse interruptores diferen-  ciales </a:t>
            </a:r>
            <a:r>
              <a:rPr sz="1000" spc="-15" dirty="0">
                <a:latin typeface="Arial"/>
                <a:cs typeface="Arial"/>
              </a:rPr>
              <a:t>con </a:t>
            </a:r>
            <a:r>
              <a:rPr sz="1000" spc="-20" dirty="0">
                <a:latin typeface="Arial"/>
                <a:cs typeface="Arial"/>
              </a:rPr>
              <a:t>intensidades </a:t>
            </a:r>
            <a:r>
              <a:rPr sz="1000" spc="-10" dirty="0">
                <a:latin typeface="Arial"/>
                <a:cs typeface="Arial"/>
              </a:rPr>
              <a:t>de </a:t>
            </a:r>
            <a:r>
              <a:rPr sz="1000" spc="-15" dirty="0">
                <a:latin typeface="Arial"/>
                <a:cs typeface="Arial"/>
              </a:rPr>
              <a:t>fuga </a:t>
            </a:r>
            <a:r>
              <a:rPr sz="1000" spc="-10" dirty="0">
                <a:latin typeface="Arial"/>
                <a:cs typeface="Arial"/>
              </a:rPr>
              <a:t>de </a:t>
            </a:r>
            <a:r>
              <a:rPr sz="1000" spc="-15" dirty="0">
                <a:latin typeface="Arial"/>
                <a:cs typeface="Arial"/>
              </a:rPr>
              <a:t>hasta 300 </a:t>
            </a:r>
            <a:r>
              <a:rPr sz="1000" spc="-10" dirty="0">
                <a:latin typeface="Arial"/>
                <a:cs typeface="Arial"/>
              </a:rPr>
              <a:t>mA </a:t>
            </a:r>
            <a:r>
              <a:rPr sz="1000" spc="-15" dirty="0">
                <a:latin typeface="Arial"/>
                <a:cs typeface="Arial"/>
              </a:rPr>
              <a:t>para </a:t>
            </a: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spc="-20" dirty="0">
                <a:latin typeface="Arial"/>
                <a:cs typeface="Arial"/>
              </a:rPr>
              <a:t>contactos indirectos en  </a:t>
            </a:r>
            <a:r>
              <a:rPr sz="1000" spc="-5" dirty="0">
                <a:latin typeface="Arial"/>
                <a:cs typeface="Arial"/>
              </a:rPr>
              <a:t>circuitos </a:t>
            </a:r>
            <a:r>
              <a:rPr sz="1000" spc="-20" dirty="0">
                <a:latin typeface="Arial"/>
                <a:cs typeface="Arial"/>
              </a:rPr>
              <a:t>seccionales </a:t>
            </a:r>
            <a:r>
              <a:rPr sz="1000" dirty="0">
                <a:latin typeface="Arial"/>
                <a:cs typeface="Arial"/>
              </a:rPr>
              <a:t>o</a:t>
            </a:r>
            <a:r>
              <a:rPr sz="1000" spc="-204" dirty="0">
                <a:latin typeface="Arial"/>
                <a:cs typeface="Arial"/>
              </a:rPr>
              <a:t> </a:t>
            </a:r>
            <a:r>
              <a:rPr sz="1000" spc="-10" dirty="0">
                <a:latin typeface="Arial"/>
                <a:cs typeface="Arial"/>
              </a:rPr>
              <a:t>en </a:t>
            </a:r>
            <a:r>
              <a:rPr sz="1000" spc="-20" dirty="0">
                <a:latin typeface="Arial"/>
                <a:cs typeface="Arial"/>
              </a:rPr>
              <a:t>circuitos específicos </a:t>
            </a:r>
            <a:r>
              <a:rPr sz="1000" spc="-10" dirty="0">
                <a:latin typeface="Arial"/>
                <a:cs typeface="Arial"/>
              </a:rPr>
              <a:t>de </a:t>
            </a:r>
            <a:r>
              <a:rPr sz="1000" spc="-15" dirty="0">
                <a:latin typeface="Arial"/>
                <a:cs typeface="Arial"/>
              </a:rPr>
              <a:t>carga única </a:t>
            </a:r>
            <a:r>
              <a:rPr sz="1000" spc="-20" dirty="0">
                <a:latin typeface="Arial"/>
                <a:cs typeface="Arial"/>
              </a:rPr>
              <a:t>(ACU).</a:t>
            </a:r>
            <a:endParaRPr sz="1000">
              <a:latin typeface="Arial"/>
              <a:cs typeface="Arial"/>
            </a:endParaRPr>
          </a:p>
          <a:p>
            <a:pPr marL="398145" marR="32384" algn="just">
              <a:lnSpc>
                <a:spcPts val="1150"/>
              </a:lnSpc>
              <a:spcBef>
                <a:spcPts val="605"/>
              </a:spcBef>
            </a:pPr>
            <a:r>
              <a:rPr sz="1000" spc="-10" dirty="0">
                <a:latin typeface="Arial"/>
                <a:cs typeface="Arial"/>
              </a:rPr>
              <a:t>La </a:t>
            </a:r>
            <a:r>
              <a:rPr sz="1000" spc="-20" dirty="0">
                <a:latin typeface="Arial"/>
                <a:cs typeface="Arial"/>
              </a:rPr>
              <a:t>imposibilidad </a:t>
            </a:r>
            <a:r>
              <a:rPr sz="1000" spc="-10" dirty="0">
                <a:latin typeface="Arial"/>
                <a:cs typeface="Arial"/>
              </a:rPr>
              <a:t>de </a:t>
            </a:r>
            <a:r>
              <a:rPr sz="1000" spc="-15" dirty="0">
                <a:latin typeface="Arial"/>
                <a:cs typeface="Arial"/>
              </a:rPr>
              <a:t>los </a:t>
            </a:r>
            <a:r>
              <a:rPr sz="1000" spc="-20" dirty="0">
                <a:latin typeface="Arial"/>
                <a:cs typeface="Arial"/>
              </a:rPr>
              <a:t>contactos directos </a:t>
            </a:r>
            <a:r>
              <a:rPr sz="1000" spc="-10" dirty="0">
                <a:latin typeface="Arial"/>
                <a:cs typeface="Arial"/>
              </a:rPr>
              <a:t>se </a:t>
            </a:r>
            <a:r>
              <a:rPr sz="1000" spc="-20" dirty="0">
                <a:latin typeface="Arial"/>
                <a:cs typeface="Arial"/>
              </a:rPr>
              <a:t>asegurará mediante </a:t>
            </a:r>
            <a:r>
              <a:rPr sz="1000" spc="-10" dirty="0">
                <a:latin typeface="Arial"/>
                <a:cs typeface="Arial"/>
              </a:rPr>
              <a:t>el </a:t>
            </a:r>
            <a:r>
              <a:rPr sz="1000" spc="-20" dirty="0">
                <a:latin typeface="Arial"/>
                <a:cs typeface="Arial"/>
              </a:rPr>
              <a:t>cumplimiento </a:t>
            </a:r>
            <a:r>
              <a:rPr sz="1000" spc="-10" dirty="0">
                <a:latin typeface="Arial"/>
                <a:cs typeface="Arial"/>
              </a:rPr>
              <a:t>de </a:t>
            </a:r>
            <a:r>
              <a:rPr sz="1000" spc="-20" dirty="0">
                <a:latin typeface="Arial"/>
                <a:cs typeface="Arial"/>
              </a:rPr>
              <a:t>alguna </a:t>
            </a:r>
            <a:r>
              <a:rPr sz="1000" spc="-10" dirty="0">
                <a:latin typeface="Arial"/>
                <a:cs typeface="Arial"/>
              </a:rPr>
              <a:t>de </a:t>
            </a:r>
            <a:r>
              <a:rPr sz="1000" spc="-15" dirty="0">
                <a:latin typeface="Arial"/>
                <a:cs typeface="Arial"/>
              </a:rPr>
              <a:t>las </a:t>
            </a:r>
            <a:r>
              <a:rPr sz="1000" spc="-20" dirty="0">
                <a:latin typeface="Arial"/>
                <a:cs typeface="Arial"/>
              </a:rPr>
              <a:t>cláu-  </a:t>
            </a:r>
            <a:r>
              <a:rPr sz="1000" spc="-15" dirty="0">
                <a:latin typeface="Arial"/>
                <a:cs typeface="Arial"/>
              </a:rPr>
              <a:t>sulas </a:t>
            </a:r>
            <a:r>
              <a:rPr sz="1000" u="sng" spc="-20" dirty="0">
                <a:uFill>
                  <a:solidFill>
                    <a:srgbClr val="000000"/>
                  </a:solidFill>
                </a:uFill>
                <a:latin typeface="Arial"/>
                <a:cs typeface="Arial"/>
              </a:rPr>
              <a:t>771.18.3.1</a:t>
            </a:r>
            <a:r>
              <a:rPr sz="1000" spc="-20" dirty="0">
                <a:latin typeface="Arial"/>
                <a:cs typeface="Arial"/>
              </a:rPr>
              <a:t> </a:t>
            </a:r>
            <a:r>
              <a:rPr sz="1000" dirty="0">
                <a:latin typeface="Arial"/>
                <a:cs typeface="Arial"/>
              </a:rPr>
              <a:t>y</a:t>
            </a:r>
            <a:r>
              <a:rPr sz="1000" spc="-60" dirty="0">
                <a:latin typeface="Arial"/>
                <a:cs typeface="Arial"/>
              </a:rPr>
              <a:t> </a:t>
            </a:r>
            <a:r>
              <a:rPr sz="1000" u="sng" spc="-20" dirty="0">
                <a:uFill>
                  <a:solidFill>
                    <a:srgbClr val="000000"/>
                  </a:solidFill>
                </a:uFill>
                <a:latin typeface="Arial"/>
                <a:cs typeface="Arial"/>
              </a:rPr>
              <a:t>771.18.3.2</a:t>
            </a:r>
            <a:r>
              <a:rPr sz="1000" spc="-20" dirty="0">
                <a:latin typeface="Arial"/>
                <a:cs typeface="Arial"/>
              </a:rPr>
              <a:t>.</a:t>
            </a:r>
            <a:endParaRPr sz="1000">
              <a:latin typeface="Arial"/>
              <a:cs typeface="Arial"/>
            </a:endParaRPr>
          </a:p>
          <a:p>
            <a:pPr marL="398145" marR="30480" algn="just">
              <a:lnSpc>
                <a:spcPct val="98100"/>
              </a:lnSpc>
              <a:spcBef>
                <a:spcPts val="550"/>
              </a:spcBef>
            </a:pPr>
            <a:r>
              <a:rPr sz="1000" spc="-10" dirty="0">
                <a:latin typeface="Arial"/>
                <a:cs typeface="Arial"/>
              </a:rPr>
              <a:t>Se</a:t>
            </a:r>
            <a:r>
              <a:rPr sz="1000" spc="-75" dirty="0">
                <a:latin typeface="Arial"/>
                <a:cs typeface="Arial"/>
              </a:rPr>
              <a:t> </a:t>
            </a:r>
            <a:r>
              <a:rPr sz="1000" spc="-20" dirty="0">
                <a:latin typeface="Arial"/>
                <a:cs typeface="Arial"/>
              </a:rPr>
              <a:t>garantizará</a:t>
            </a:r>
            <a:r>
              <a:rPr sz="1000" spc="-70" dirty="0">
                <a:latin typeface="Arial"/>
                <a:cs typeface="Arial"/>
              </a:rPr>
              <a:t> </a:t>
            </a:r>
            <a:r>
              <a:rPr sz="1000" spc="-15" dirty="0">
                <a:latin typeface="Arial"/>
                <a:cs typeface="Arial"/>
              </a:rPr>
              <a:t>que</a:t>
            </a:r>
            <a:r>
              <a:rPr sz="1000" spc="-75" dirty="0">
                <a:latin typeface="Arial"/>
                <a:cs typeface="Arial"/>
              </a:rPr>
              <a:t> </a:t>
            </a:r>
            <a:r>
              <a:rPr sz="1000" dirty="0">
                <a:latin typeface="Arial"/>
                <a:cs typeface="Arial"/>
              </a:rPr>
              <a:t>el</a:t>
            </a:r>
            <a:r>
              <a:rPr sz="1000" spc="-50" dirty="0">
                <a:latin typeface="Arial"/>
                <a:cs typeface="Arial"/>
              </a:rPr>
              <a:t> </a:t>
            </a:r>
            <a:r>
              <a:rPr sz="1000" spc="-5" dirty="0">
                <a:latin typeface="Arial"/>
                <a:cs typeface="Arial"/>
              </a:rPr>
              <a:t>circuito</a:t>
            </a:r>
            <a:r>
              <a:rPr sz="1000" spc="-55" dirty="0">
                <a:latin typeface="Arial"/>
                <a:cs typeface="Arial"/>
              </a:rPr>
              <a:t> </a:t>
            </a:r>
            <a:r>
              <a:rPr sz="1000" dirty="0">
                <a:latin typeface="Arial"/>
                <a:cs typeface="Arial"/>
              </a:rPr>
              <a:t>así</a:t>
            </a:r>
            <a:r>
              <a:rPr sz="1000" spc="-50" dirty="0">
                <a:latin typeface="Arial"/>
                <a:cs typeface="Arial"/>
              </a:rPr>
              <a:t> </a:t>
            </a:r>
            <a:r>
              <a:rPr sz="1000" spc="-5" dirty="0">
                <a:latin typeface="Arial"/>
                <a:cs typeface="Arial"/>
              </a:rPr>
              <a:t>protegido</a:t>
            </a:r>
            <a:r>
              <a:rPr sz="1000" spc="-40" dirty="0">
                <a:latin typeface="Arial"/>
                <a:cs typeface="Arial"/>
              </a:rPr>
              <a:t> </a:t>
            </a:r>
            <a:r>
              <a:rPr sz="1000" spc="-10" dirty="0">
                <a:latin typeface="Arial"/>
                <a:cs typeface="Arial"/>
              </a:rPr>
              <a:t>no</a:t>
            </a:r>
            <a:r>
              <a:rPr sz="1000" spc="-70" dirty="0">
                <a:latin typeface="Arial"/>
                <a:cs typeface="Arial"/>
              </a:rPr>
              <a:t> </a:t>
            </a:r>
            <a:r>
              <a:rPr sz="1000" spc="-15" dirty="0">
                <a:latin typeface="Arial"/>
                <a:cs typeface="Arial"/>
              </a:rPr>
              <a:t>posea</a:t>
            </a:r>
            <a:r>
              <a:rPr sz="1000" spc="-60" dirty="0">
                <a:latin typeface="Arial"/>
                <a:cs typeface="Arial"/>
              </a:rPr>
              <a:t> </a:t>
            </a:r>
            <a:r>
              <a:rPr sz="1000" spc="-20" dirty="0">
                <a:latin typeface="Arial"/>
                <a:cs typeface="Arial"/>
              </a:rPr>
              <a:t>derivaciones</a:t>
            </a:r>
            <a:r>
              <a:rPr sz="1000" spc="-70" dirty="0">
                <a:latin typeface="Arial"/>
                <a:cs typeface="Arial"/>
              </a:rPr>
              <a:t> </a:t>
            </a:r>
            <a:r>
              <a:rPr sz="1000" dirty="0">
                <a:latin typeface="Arial"/>
                <a:cs typeface="Arial"/>
              </a:rPr>
              <a:t>a</a:t>
            </a:r>
            <a:r>
              <a:rPr sz="1000" spc="-65" dirty="0">
                <a:latin typeface="Arial"/>
                <a:cs typeface="Arial"/>
              </a:rPr>
              <a:t> </a:t>
            </a:r>
            <a:r>
              <a:rPr sz="1000" spc="-15" dirty="0">
                <a:latin typeface="Arial"/>
                <a:cs typeface="Arial"/>
              </a:rPr>
              <a:t>bocas</a:t>
            </a:r>
            <a:r>
              <a:rPr sz="1000" spc="-65" dirty="0">
                <a:latin typeface="Arial"/>
                <a:cs typeface="Arial"/>
              </a:rPr>
              <a:t> </a:t>
            </a:r>
            <a:r>
              <a:rPr sz="1000" spc="-10" dirty="0">
                <a:latin typeface="Arial"/>
                <a:cs typeface="Arial"/>
              </a:rPr>
              <a:t>de</a:t>
            </a:r>
            <a:r>
              <a:rPr sz="1000" spc="-70" dirty="0">
                <a:latin typeface="Arial"/>
                <a:cs typeface="Arial"/>
              </a:rPr>
              <a:t> </a:t>
            </a:r>
            <a:r>
              <a:rPr sz="1000" spc="-20" dirty="0">
                <a:latin typeface="Arial"/>
                <a:cs typeface="Arial"/>
              </a:rPr>
              <a:t>tomacorrientes,</a:t>
            </a:r>
            <a:r>
              <a:rPr sz="1000" spc="-65" dirty="0">
                <a:latin typeface="Arial"/>
                <a:cs typeface="Arial"/>
              </a:rPr>
              <a:t> </a:t>
            </a:r>
            <a:r>
              <a:rPr sz="1000" spc="-20" dirty="0">
                <a:latin typeface="Arial"/>
                <a:cs typeface="Arial"/>
              </a:rPr>
              <a:t>luminarias</a:t>
            </a:r>
            <a:r>
              <a:rPr sz="1000" spc="-70" dirty="0">
                <a:latin typeface="Arial"/>
                <a:cs typeface="Arial"/>
              </a:rPr>
              <a:t> </a:t>
            </a:r>
            <a:r>
              <a:rPr sz="1000" dirty="0">
                <a:latin typeface="Arial"/>
                <a:cs typeface="Arial"/>
              </a:rPr>
              <a:t>o  </a:t>
            </a:r>
            <a:r>
              <a:rPr sz="1000" spc="-20" dirty="0">
                <a:latin typeface="Arial"/>
                <a:cs typeface="Arial"/>
              </a:rPr>
              <a:t>dispositivos</a:t>
            </a:r>
            <a:r>
              <a:rPr sz="1000" spc="-60" dirty="0">
                <a:latin typeface="Arial"/>
                <a:cs typeface="Arial"/>
              </a:rPr>
              <a:t> </a:t>
            </a:r>
            <a:r>
              <a:rPr sz="1000" spc="-10" dirty="0">
                <a:latin typeface="Arial"/>
                <a:cs typeface="Arial"/>
              </a:rPr>
              <a:t>de</a:t>
            </a:r>
            <a:r>
              <a:rPr sz="1000" spc="-60" dirty="0">
                <a:latin typeface="Arial"/>
                <a:cs typeface="Arial"/>
              </a:rPr>
              <a:t> </a:t>
            </a:r>
            <a:r>
              <a:rPr sz="1000" spc="-20" dirty="0">
                <a:latin typeface="Arial"/>
                <a:cs typeface="Arial"/>
              </a:rPr>
              <a:t>maniobra</a:t>
            </a:r>
            <a:r>
              <a:rPr sz="1000" spc="-55" dirty="0">
                <a:latin typeface="Arial"/>
                <a:cs typeface="Arial"/>
              </a:rPr>
              <a:t> </a:t>
            </a:r>
            <a:r>
              <a:rPr sz="1000" dirty="0">
                <a:latin typeface="Arial"/>
                <a:cs typeface="Arial"/>
              </a:rPr>
              <a:t>o</a:t>
            </a:r>
            <a:r>
              <a:rPr sz="1000" spc="-55" dirty="0">
                <a:latin typeface="Arial"/>
                <a:cs typeface="Arial"/>
              </a:rPr>
              <a:t> </a:t>
            </a:r>
            <a:r>
              <a:rPr sz="1000" spc="-20" dirty="0">
                <a:latin typeface="Arial"/>
                <a:cs typeface="Arial"/>
              </a:rPr>
              <a:t>protección</a:t>
            </a:r>
            <a:r>
              <a:rPr sz="1000" spc="-55" dirty="0">
                <a:latin typeface="Arial"/>
                <a:cs typeface="Arial"/>
              </a:rPr>
              <a:t> </a:t>
            </a:r>
            <a:r>
              <a:rPr sz="1000" spc="-15" dirty="0">
                <a:latin typeface="Arial"/>
                <a:cs typeface="Arial"/>
              </a:rPr>
              <a:t>con</a:t>
            </a:r>
            <a:r>
              <a:rPr sz="1000" spc="-55" dirty="0">
                <a:latin typeface="Arial"/>
                <a:cs typeface="Arial"/>
              </a:rPr>
              <a:t> </a:t>
            </a:r>
            <a:r>
              <a:rPr sz="1000" spc="-20" dirty="0">
                <a:latin typeface="Arial"/>
                <a:cs typeface="Arial"/>
              </a:rPr>
              <a:t>puntos</a:t>
            </a:r>
            <a:r>
              <a:rPr sz="1000" spc="-55" dirty="0">
                <a:latin typeface="Arial"/>
                <a:cs typeface="Arial"/>
              </a:rPr>
              <a:t> </a:t>
            </a:r>
            <a:r>
              <a:rPr sz="1000" spc="-15" dirty="0">
                <a:latin typeface="Arial"/>
                <a:cs typeface="Arial"/>
              </a:rPr>
              <a:t>con</a:t>
            </a:r>
            <a:r>
              <a:rPr sz="1000" spc="-40" dirty="0">
                <a:latin typeface="Arial"/>
                <a:cs typeface="Arial"/>
              </a:rPr>
              <a:t> </a:t>
            </a:r>
            <a:r>
              <a:rPr sz="1000" spc="-20" dirty="0">
                <a:latin typeface="Arial"/>
                <a:cs typeface="Arial"/>
              </a:rPr>
              <a:t>tensión</a:t>
            </a:r>
            <a:r>
              <a:rPr sz="1000" spc="-55" dirty="0">
                <a:latin typeface="Arial"/>
                <a:cs typeface="Arial"/>
              </a:rPr>
              <a:t> </a:t>
            </a:r>
            <a:r>
              <a:rPr sz="1000" spc="-20" dirty="0">
                <a:latin typeface="Arial"/>
                <a:cs typeface="Arial"/>
              </a:rPr>
              <a:t>accesibles.</a:t>
            </a:r>
            <a:r>
              <a:rPr sz="1000" spc="-55" dirty="0">
                <a:latin typeface="Arial"/>
                <a:cs typeface="Arial"/>
              </a:rPr>
              <a:t> </a:t>
            </a:r>
            <a:r>
              <a:rPr sz="1000" spc="-10" dirty="0">
                <a:latin typeface="Arial"/>
                <a:cs typeface="Arial"/>
              </a:rPr>
              <a:t>La</a:t>
            </a:r>
            <a:r>
              <a:rPr sz="1000" spc="-55" dirty="0">
                <a:latin typeface="Arial"/>
                <a:cs typeface="Arial"/>
              </a:rPr>
              <a:t> </a:t>
            </a:r>
            <a:r>
              <a:rPr sz="1000" spc="-20" dirty="0">
                <a:latin typeface="Arial"/>
                <a:cs typeface="Arial"/>
              </a:rPr>
              <a:t>alimentación</a:t>
            </a:r>
            <a:r>
              <a:rPr sz="1000" spc="-55" dirty="0">
                <a:latin typeface="Arial"/>
                <a:cs typeface="Arial"/>
              </a:rPr>
              <a:t> </a:t>
            </a:r>
            <a:r>
              <a:rPr sz="1000" spc="-10" dirty="0">
                <a:latin typeface="Arial"/>
                <a:cs typeface="Arial"/>
              </a:rPr>
              <a:t>de</a:t>
            </a:r>
            <a:r>
              <a:rPr sz="1000" spc="-55" dirty="0">
                <a:latin typeface="Arial"/>
                <a:cs typeface="Arial"/>
              </a:rPr>
              <a:t> </a:t>
            </a:r>
            <a:r>
              <a:rPr sz="1000" spc="-20" dirty="0">
                <a:latin typeface="Arial"/>
                <a:cs typeface="Arial"/>
              </a:rPr>
              <a:t>cualquiera</a:t>
            </a:r>
            <a:r>
              <a:rPr sz="1000" spc="-55" dirty="0">
                <a:latin typeface="Arial"/>
                <a:cs typeface="Arial"/>
              </a:rPr>
              <a:t> </a:t>
            </a:r>
            <a:r>
              <a:rPr sz="1000" spc="-20" dirty="0">
                <a:latin typeface="Arial"/>
                <a:cs typeface="Arial"/>
              </a:rPr>
              <a:t>de  </a:t>
            </a:r>
            <a:r>
              <a:rPr sz="1000" spc="-15" dirty="0">
                <a:latin typeface="Arial"/>
                <a:cs typeface="Arial"/>
              </a:rPr>
              <a:t>estos </a:t>
            </a:r>
            <a:r>
              <a:rPr sz="1000" spc="-20" dirty="0">
                <a:latin typeface="Arial"/>
                <a:cs typeface="Arial"/>
              </a:rPr>
              <a:t>elementos corresponde </a:t>
            </a:r>
            <a:r>
              <a:rPr sz="1000" dirty="0">
                <a:latin typeface="Arial"/>
                <a:cs typeface="Arial"/>
              </a:rPr>
              <a:t>a </a:t>
            </a:r>
            <a:r>
              <a:rPr sz="1000" spc="-20" dirty="0">
                <a:latin typeface="Arial"/>
                <a:cs typeface="Arial"/>
              </a:rPr>
              <a:t>circuitos terminales </a:t>
            </a:r>
            <a:r>
              <a:rPr sz="1000" spc="-15" dirty="0">
                <a:latin typeface="Arial"/>
                <a:cs typeface="Arial"/>
              </a:rPr>
              <a:t>que como </a:t>
            </a:r>
            <a:r>
              <a:rPr sz="1000" spc="-20" dirty="0">
                <a:latin typeface="Arial"/>
                <a:cs typeface="Arial"/>
              </a:rPr>
              <a:t>tales deberán </a:t>
            </a:r>
            <a:r>
              <a:rPr sz="1000" spc="-15" dirty="0">
                <a:latin typeface="Arial"/>
                <a:cs typeface="Arial"/>
              </a:rPr>
              <a:t>estar </a:t>
            </a:r>
            <a:r>
              <a:rPr sz="1000" dirty="0">
                <a:latin typeface="Arial"/>
                <a:cs typeface="Arial"/>
              </a:rPr>
              <a:t>protegidos </a:t>
            </a:r>
            <a:r>
              <a:rPr sz="1000" spc="-15" dirty="0">
                <a:latin typeface="Arial"/>
                <a:cs typeface="Arial"/>
              </a:rPr>
              <a:t>por </a:t>
            </a:r>
            <a:r>
              <a:rPr sz="1000" spc="-20" dirty="0">
                <a:latin typeface="Arial"/>
                <a:cs typeface="Arial"/>
              </a:rPr>
              <a:t>inter-  ruptores diferenciales </a:t>
            </a:r>
            <a:r>
              <a:rPr sz="1000" spc="-15" dirty="0">
                <a:latin typeface="Arial"/>
                <a:cs typeface="Arial"/>
              </a:rPr>
              <a:t>con </a:t>
            </a:r>
            <a:r>
              <a:rPr sz="1200" i="1" spc="30" dirty="0">
                <a:latin typeface="Times New Roman"/>
                <a:cs typeface="Times New Roman"/>
              </a:rPr>
              <a:t>I</a:t>
            </a:r>
            <a:r>
              <a:rPr sz="1050" spc="44" baseline="-23809" dirty="0">
                <a:latin typeface="Symbol"/>
                <a:cs typeface="Symbol"/>
              </a:rPr>
              <a:t></a:t>
            </a:r>
            <a:r>
              <a:rPr sz="1050" i="1" spc="44" baseline="-23809" dirty="0">
                <a:latin typeface="Times New Roman"/>
                <a:cs typeface="Times New Roman"/>
              </a:rPr>
              <a:t>n </a:t>
            </a:r>
            <a:r>
              <a:rPr sz="1000" spc="-5" dirty="0">
                <a:latin typeface="Arial"/>
                <a:cs typeface="Arial"/>
              </a:rPr>
              <a:t>máxima </a:t>
            </a:r>
            <a:r>
              <a:rPr sz="1000" spc="-10" dirty="0">
                <a:latin typeface="Arial"/>
                <a:cs typeface="Arial"/>
              </a:rPr>
              <a:t>de 30</a:t>
            </a:r>
            <a:r>
              <a:rPr sz="1000" spc="-130" dirty="0">
                <a:latin typeface="Arial"/>
                <a:cs typeface="Arial"/>
              </a:rPr>
              <a:t> </a:t>
            </a:r>
            <a:r>
              <a:rPr sz="1000" spc="-20" dirty="0">
                <a:latin typeface="Arial"/>
                <a:cs typeface="Arial"/>
              </a:rPr>
              <a:t>mA.</a:t>
            </a:r>
            <a:endParaRPr sz="1000">
              <a:latin typeface="Arial"/>
              <a:cs typeface="Arial"/>
            </a:endParaRPr>
          </a:p>
          <a:p>
            <a:pPr marL="398145" algn="just">
              <a:lnSpc>
                <a:spcPct val="100000"/>
              </a:lnSpc>
              <a:spcBef>
                <a:spcPts val="890"/>
              </a:spcBef>
            </a:pPr>
            <a:r>
              <a:rPr sz="1000" spc="-20" dirty="0">
                <a:latin typeface="Arial"/>
                <a:cs typeface="Arial"/>
              </a:rPr>
              <a:t>Cuando</a:t>
            </a:r>
            <a:r>
              <a:rPr sz="1000" spc="-65" dirty="0">
                <a:latin typeface="Arial"/>
                <a:cs typeface="Arial"/>
              </a:rPr>
              <a:t> </a:t>
            </a:r>
            <a:r>
              <a:rPr sz="1000" spc="-10" dirty="0">
                <a:latin typeface="Arial"/>
                <a:cs typeface="Arial"/>
              </a:rPr>
              <a:t>el</a:t>
            </a:r>
            <a:r>
              <a:rPr sz="1000" spc="-65" dirty="0">
                <a:latin typeface="Arial"/>
                <a:cs typeface="Arial"/>
              </a:rPr>
              <a:t> </a:t>
            </a:r>
            <a:r>
              <a:rPr sz="1000" spc="-20" dirty="0">
                <a:latin typeface="Arial"/>
                <a:cs typeface="Arial"/>
              </a:rPr>
              <a:t>circuito</a:t>
            </a:r>
            <a:r>
              <a:rPr sz="1000" spc="-65" dirty="0">
                <a:latin typeface="Arial"/>
                <a:cs typeface="Arial"/>
              </a:rPr>
              <a:t> </a:t>
            </a:r>
            <a:r>
              <a:rPr sz="1000" spc="-15" dirty="0">
                <a:latin typeface="Arial"/>
                <a:cs typeface="Arial"/>
              </a:rPr>
              <a:t>esté</a:t>
            </a:r>
            <a:r>
              <a:rPr sz="1000" spc="-65" dirty="0">
                <a:latin typeface="Arial"/>
                <a:cs typeface="Arial"/>
              </a:rPr>
              <a:t> </a:t>
            </a:r>
            <a:r>
              <a:rPr sz="1000" spc="-20" dirty="0">
                <a:latin typeface="Arial"/>
                <a:cs typeface="Arial"/>
              </a:rPr>
              <a:t>protegido</a:t>
            </a:r>
            <a:r>
              <a:rPr sz="1000" spc="-55" dirty="0">
                <a:latin typeface="Arial"/>
                <a:cs typeface="Arial"/>
              </a:rPr>
              <a:t> </a:t>
            </a:r>
            <a:r>
              <a:rPr sz="1000" spc="-20" dirty="0">
                <a:latin typeface="Arial"/>
                <a:cs typeface="Arial"/>
              </a:rPr>
              <a:t>contra</a:t>
            </a:r>
            <a:r>
              <a:rPr sz="1000" spc="-60" dirty="0">
                <a:latin typeface="Arial"/>
                <a:cs typeface="Arial"/>
              </a:rPr>
              <a:t> </a:t>
            </a:r>
            <a:r>
              <a:rPr sz="1000" spc="-15" dirty="0">
                <a:latin typeface="Arial"/>
                <a:cs typeface="Arial"/>
              </a:rPr>
              <a:t>los</a:t>
            </a:r>
            <a:r>
              <a:rPr sz="1000" spc="-60" dirty="0">
                <a:latin typeface="Arial"/>
                <a:cs typeface="Arial"/>
              </a:rPr>
              <a:t> </a:t>
            </a:r>
            <a:r>
              <a:rPr sz="1000" spc="-20" dirty="0">
                <a:latin typeface="Arial"/>
                <a:cs typeface="Arial"/>
              </a:rPr>
              <a:t>contactos</a:t>
            </a:r>
            <a:r>
              <a:rPr sz="1000" spc="-55" dirty="0">
                <a:latin typeface="Arial"/>
                <a:cs typeface="Arial"/>
              </a:rPr>
              <a:t> </a:t>
            </a:r>
            <a:r>
              <a:rPr sz="1000" spc="-20" dirty="0">
                <a:latin typeface="Arial"/>
                <a:cs typeface="Arial"/>
              </a:rPr>
              <a:t>indirectos</a:t>
            </a:r>
            <a:r>
              <a:rPr sz="1000" spc="-60" dirty="0">
                <a:latin typeface="Arial"/>
                <a:cs typeface="Arial"/>
              </a:rPr>
              <a:t> </a:t>
            </a:r>
            <a:r>
              <a:rPr sz="1000" spc="-15" dirty="0">
                <a:latin typeface="Arial"/>
                <a:cs typeface="Arial"/>
              </a:rPr>
              <a:t>por</a:t>
            </a:r>
            <a:r>
              <a:rPr sz="1000" spc="-60" dirty="0">
                <a:latin typeface="Arial"/>
                <a:cs typeface="Arial"/>
              </a:rPr>
              <a:t> </a:t>
            </a:r>
            <a:r>
              <a:rPr sz="1000" spc="-15" dirty="0">
                <a:latin typeface="Arial"/>
                <a:cs typeface="Arial"/>
              </a:rPr>
              <a:t>medio</a:t>
            </a:r>
            <a:r>
              <a:rPr sz="1000" spc="-60" dirty="0">
                <a:latin typeface="Arial"/>
                <a:cs typeface="Arial"/>
              </a:rPr>
              <a:t> </a:t>
            </a:r>
            <a:r>
              <a:rPr sz="1000" spc="-10" dirty="0">
                <a:latin typeface="Arial"/>
                <a:cs typeface="Arial"/>
              </a:rPr>
              <a:t>de</a:t>
            </a:r>
            <a:r>
              <a:rPr sz="1000" spc="-55" dirty="0">
                <a:latin typeface="Arial"/>
                <a:cs typeface="Arial"/>
              </a:rPr>
              <a:t> </a:t>
            </a:r>
            <a:r>
              <a:rPr sz="1000" spc="-20" dirty="0">
                <a:latin typeface="Arial"/>
                <a:cs typeface="Arial"/>
              </a:rPr>
              <a:t>interruptores</a:t>
            </a:r>
            <a:r>
              <a:rPr sz="1000" spc="-60" dirty="0">
                <a:latin typeface="Arial"/>
                <a:cs typeface="Arial"/>
              </a:rPr>
              <a:t> </a:t>
            </a:r>
            <a:r>
              <a:rPr sz="1000" spc="-20" dirty="0">
                <a:latin typeface="Arial"/>
                <a:cs typeface="Arial"/>
              </a:rPr>
              <a:t>diferenciales</a:t>
            </a:r>
            <a:r>
              <a:rPr sz="1000" spc="-60" dirty="0">
                <a:latin typeface="Arial"/>
                <a:cs typeface="Arial"/>
              </a:rPr>
              <a:t> </a:t>
            </a:r>
            <a:r>
              <a:rPr sz="1000" spc="-20" dirty="0">
                <a:latin typeface="Arial"/>
                <a:cs typeface="Arial"/>
              </a:rPr>
              <a:t>de</a:t>
            </a:r>
            <a:endParaRPr sz="1000">
              <a:latin typeface="Arial"/>
              <a:cs typeface="Arial"/>
            </a:endParaRPr>
          </a:p>
          <a:p>
            <a:pPr marL="425450" algn="just">
              <a:lnSpc>
                <a:spcPct val="100000"/>
              </a:lnSpc>
              <a:spcBef>
                <a:spcPts val="20"/>
              </a:spcBef>
            </a:pPr>
            <a:r>
              <a:rPr sz="1200" i="1" dirty="0">
                <a:latin typeface="Times New Roman"/>
                <a:cs typeface="Times New Roman"/>
              </a:rPr>
              <a:t>I</a:t>
            </a:r>
            <a:r>
              <a:rPr sz="1200" i="1" spc="-190" dirty="0">
                <a:latin typeface="Times New Roman"/>
                <a:cs typeface="Times New Roman"/>
              </a:rPr>
              <a:t> </a:t>
            </a:r>
            <a:r>
              <a:rPr sz="1050" spc="-7" baseline="-23809" dirty="0">
                <a:latin typeface="Symbol"/>
                <a:cs typeface="Symbol"/>
              </a:rPr>
              <a:t></a:t>
            </a:r>
            <a:r>
              <a:rPr sz="1050" i="1" spc="-7" baseline="-23809" dirty="0">
                <a:latin typeface="Times New Roman"/>
                <a:cs typeface="Times New Roman"/>
              </a:rPr>
              <a:t>n </a:t>
            </a:r>
            <a:r>
              <a:rPr sz="1050" i="1" spc="165" baseline="-23809" dirty="0">
                <a:latin typeface="Times New Roman"/>
                <a:cs typeface="Times New Roman"/>
              </a:rPr>
              <a:t> </a:t>
            </a:r>
            <a:r>
              <a:rPr sz="1200" dirty="0">
                <a:latin typeface="Symbol"/>
                <a:cs typeface="Symbol"/>
              </a:rPr>
              <a:t></a:t>
            </a:r>
            <a:r>
              <a:rPr sz="1200" spc="-5" dirty="0">
                <a:latin typeface="Times New Roman"/>
                <a:cs typeface="Times New Roman"/>
              </a:rPr>
              <a:t> </a:t>
            </a:r>
            <a:r>
              <a:rPr sz="1200" dirty="0">
                <a:latin typeface="Times New Roman"/>
                <a:cs typeface="Times New Roman"/>
              </a:rPr>
              <a:t>300</a:t>
            </a:r>
            <a:r>
              <a:rPr sz="1200" spc="15" dirty="0">
                <a:latin typeface="Times New Roman"/>
                <a:cs typeface="Times New Roman"/>
              </a:rPr>
              <a:t> </a:t>
            </a:r>
            <a:r>
              <a:rPr sz="1200" i="1" spc="-5" dirty="0">
                <a:latin typeface="Times New Roman"/>
                <a:cs typeface="Times New Roman"/>
              </a:rPr>
              <a:t>mA</a:t>
            </a:r>
            <a:r>
              <a:rPr sz="1200" i="1" spc="125" dirty="0">
                <a:latin typeface="Times New Roman"/>
                <a:cs typeface="Times New Roman"/>
              </a:rPr>
              <a:t> </a:t>
            </a:r>
            <a:r>
              <a:rPr sz="1000" dirty="0">
                <a:latin typeface="Arial"/>
                <a:cs typeface="Arial"/>
              </a:rPr>
              <a:t>y</a:t>
            </a:r>
            <a:r>
              <a:rPr sz="1000" spc="55" dirty="0">
                <a:latin typeface="Arial"/>
                <a:cs typeface="Arial"/>
              </a:rPr>
              <a:t> </a:t>
            </a:r>
            <a:r>
              <a:rPr sz="1000" spc="-10" dirty="0">
                <a:latin typeface="Arial"/>
                <a:cs typeface="Arial"/>
              </a:rPr>
              <a:t>se</a:t>
            </a:r>
            <a:r>
              <a:rPr sz="1000" spc="55" dirty="0">
                <a:latin typeface="Arial"/>
                <a:cs typeface="Arial"/>
              </a:rPr>
              <a:t> </a:t>
            </a:r>
            <a:r>
              <a:rPr sz="1000" spc="-20" dirty="0">
                <a:latin typeface="Arial"/>
                <a:cs typeface="Arial"/>
              </a:rPr>
              <a:t>cumpla</a:t>
            </a:r>
            <a:r>
              <a:rPr sz="1000" spc="60" dirty="0">
                <a:latin typeface="Arial"/>
                <a:cs typeface="Arial"/>
              </a:rPr>
              <a:t> </a:t>
            </a:r>
            <a:r>
              <a:rPr sz="1000" spc="-15" dirty="0">
                <a:latin typeface="Arial"/>
                <a:cs typeface="Arial"/>
              </a:rPr>
              <a:t>que</a:t>
            </a:r>
            <a:r>
              <a:rPr sz="1000" spc="55" dirty="0">
                <a:latin typeface="Arial"/>
                <a:cs typeface="Arial"/>
              </a:rPr>
              <a:t> </a:t>
            </a:r>
            <a:r>
              <a:rPr sz="1000" spc="-10" dirty="0">
                <a:latin typeface="Arial"/>
                <a:cs typeface="Arial"/>
              </a:rPr>
              <a:t>el</a:t>
            </a:r>
            <a:r>
              <a:rPr sz="1000" spc="85" dirty="0">
                <a:latin typeface="Arial"/>
                <a:cs typeface="Arial"/>
              </a:rPr>
              <a:t> </a:t>
            </a:r>
            <a:r>
              <a:rPr sz="1000" spc="-5" dirty="0">
                <a:latin typeface="Arial"/>
                <a:cs typeface="Arial"/>
              </a:rPr>
              <a:t>valor</a:t>
            </a:r>
            <a:r>
              <a:rPr sz="1000" spc="95" dirty="0">
                <a:latin typeface="Arial"/>
                <a:cs typeface="Arial"/>
              </a:rPr>
              <a:t> </a:t>
            </a:r>
            <a:r>
              <a:rPr sz="1000" spc="-5" dirty="0">
                <a:latin typeface="Arial"/>
                <a:cs typeface="Arial"/>
              </a:rPr>
              <a:t>máximo</a:t>
            </a:r>
            <a:r>
              <a:rPr sz="1000" spc="85" dirty="0">
                <a:latin typeface="Arial"/>
                <a:cs typeface="Arial"/>
              </a:rPr>
              <a:t> </a:t>
            </a:r>
            <a:r>
              <a:rPr sz="1000" dirty="0">
                <a:latin typeface="Arial"/>
                <a:cs typeface="Arial"/>
              </a:rPr>
              <a:t>permanente</a:t>
            </a:r>
            <a:r>
              <a:rPr sz="1000" spc="85" dirty="0">
                <a:latin typeface="Arial"/>
                <a:cs typeface="Arial"/>
              </a:rPr>
              <a:t> </a:t>
            </a:r>
            <a:r>
              <a:rPr sz="1000" dirty="0">
                <a:latin typeface="Arial"/>
                <a:cs typeface="Arial"/>
              </a:rPr>
              <a:t>de</a:t>
            </a:r>
            <a:r>
              <a:rPr sz="1000" spc="90" dirty="0">
                <a:latin typeface="Arial"/>
                <a:cs typeface="Arial"/>
              </a:rPr>
              <a:t> </a:t>
            </a:r>
            <a:r>
              <a:rPr sz="1000" dirty="0">
                <a:latin typeface="Arial"/>
                <a:cs typeface="Arial"/>
              </a:rPr>
              <a:t>la</a:t>
            </a:r>
            <a:r>
              <a:rPr sz="1000" spc="90" dirty="0">
                <a:latin typeface="Arial"/>
                <a:cs typeface="Arial"/>
              </a:rPr>
              <a:t> </a:t>
            </a:r>
            <a:r>
              <a:rPr sz="1000" dirty="0">
                <a:latin typeface="Arial"/>
                <a:cs typeface="Arial"/>
              </a:rPr>
              <a:t>resistencia</a:t>
            </a:r>
            <a:r>
              <a:rPr sz="1000" spc="90" dirty="0">
                <a:latin typeface="Arial"/>
                <a:cs typeface="Arial"/>
              </a:rPr>
              <a:t> </a:t>
            </a:r>
            <a:r>
              <a:rPr sz="1000" dirty="0">
                <a:latin typeface="Arial"/>
                <a:cs typeface="Arial"/>
              </a:rPr>
              <a:t>de</a:t>
            </a:r>
            <a:r>
              <a:rPr sz="1000" spc="95" dirty="0">
                <a:latin typeface="Arial"/>
                <a:cs typeface="Arial"/>
              </a:rPr>
              <a:t> </a:t>
            </a:r>
            <a:r>
              <a:rPr sz="1000" dirty="0">
                <a:latin typeface="Arial"/>
                <a:cs typeface="Arial"/>
              </a:rPr>
              <a:t>puesta</a:t>
            </a:r>
            <a:r>
              <a:rPr sz="1000" spc="90" dirty="0">
                <a:latin typeface="Arial"/>
                <a:cs typeface="Arial"/>
              </a:rPr>
              <a:t> </a:t>
            </a:r>
            <a:r>
              <a:rPr sz="1000" dirty="0">
                <a:latin typeface="Arial"/>
                <a:cs typeface="Arial"/>
              </a:rPr>
              <a:t>a</a:t>
            </a:r>
            <a:r>
              <a:rPr sz="1000" spc="90" dirty="0">
                <a:latin typeface="Arial"/>
                <a:cs typeface="Arial"/>
              </a:rPr>
              <a:t> </a:t>
            </a:r>
            <a:r>
              <a:rPr sz="1000" dirty="0">
                <a:latin typeface="Arial"/>
                <a:cs typeface="Arial"/>
              </a:rPr>
              <a:t>tierra</a:t>
            </a:r>
            <a:r>
              <a:rPr sz="1000" spc="100" dirty="0">
                <a:latin typeface="Arial"/>
                <a:cs typeface="Arial"/>
              </a:rPr>
              <a:t> </a:t>
            </a:r>
            <a:r>
              <a:rPr sz="1000" dirty="0">
                <a:latin typeface="Arial"/>
                <a:cs typeface="Arial"/>
              </a:rPr>
              <a:t>de</a:t>
            </a:r>
            <a:endParaRPr sz="1000">
              <a:latin typeface="Arial"/>
              <a:cs typeface="Arial"/>
            </a:endParaRPr>
          </a:p>
          <a:p>
            <a:pPr marL="398145" marR="33020" algn="just">
              <a:lnSpc>
                <a:spcPts val="1150"/>
              </a:lnSpc>
              <a:spcBef>
                <a:spcPts val="450"/>
              </a:spcBef>
            </a:pPr>
            <a:r>
              <a:rPr sz="1000" dirty="0">
                <a:latin typeface="Arial"/>
                <a:cs typeface="Arial"/>
              </a:rPr>
              <a:t>protección </a:t>
            </a:r>
            <a:r>
              <a:rPr sz="1000" spc="-10" dirty="0">
                <a:latin typeface="Arial"/>
                <a:cs typeface="Arial"/>
              </a:rPr>
              <a:t>no </a:t>
            </a:r>
            <a:r>
              <a:rPr sz="1000" spc="-15" dirty="0">
                <a:latin typeface="Arial"/>
                <a:cs typeface="Arial"/>
              </a:rPr>
              <a:t>sea mayor que </a:t>
            </a:r>
            <a:r>
              <a:rPr sz="1000" dirty="0">
                <a:latin typeface="Arial"/>
                <a:cs typeface="Arial"/>
              </a:rPr>
              <a:t>40 </a:t>
            </a:r>
            <a:r>
              <a:rPr sz="1000" spc="-5" dirty="0">
                <a:latin typeface="Symbol"/>
                <a:cs typeface="Symbol"/>
              </a:rPr>
              <a:t></a:t>
            </a:r>
            <a:r>
              <a:rPr sz="1000" spc="-5" dirty="0">
                <a:latin typeface="Arial"/>
                <a:cs typeface="Arial"/>
              </a:rPr>
              <a:t>, </a:t>
            </a:r>
            <a:r>
              <a:rPr sz="1000" dirty="0">
                <a:latin typeface="Arial"/>
                <a:cs typeface="Arial"/>
              </a:rPr>
              <a:t>se considera al circuito protegido contra los contactos indirectos</a:t>
            </a:r>
            <a:r>
              <a:rPr sz="1000" spc="-180" dirty="0">
                <a:latin typeface="Arial"/>
                <a:cs typeface="Arial"/>
              </a:rPr>
              <a:t> </a:t>
            </a:r>
            <a:r>
              <a:rPr sz="1000" dirty="0">
                <a:latin typeface="Arial"/>
                <a:cs typeface="Arial"/>
              </a:rPr>
              <a:t>ya  que</a:t>
            </a:r>
            <a:r>
              <a:rPr sz="1000" spc="-10" dirty="0">
                <a:latin typeface="Arial"/>
                <a:cs typeface="Arial"/>
              </a:rPr>
              <a:t> la</a:t>
            </a:r>
            <a:r>
              <a:rPr sz="1000" spc="-40" dirty="0">
                <a:latin typeface="Arial"/>
                <a:cs typeface="Arial"/>
              </a:rPr>
              <a:t> </a:t>
            </a:r>
            <a:r>
              <a:rPr sz="1000" spc="-20" dirty="0">
                <a:latin typeface="Arial"/>
                <a:cs typeface="Arial"/>
              </a:rPr>
              <a:t>tensión</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contacto</a:t>
            </a:r>
            <a:r>
              <a:rPr sz="1000" spc="-40" dirty="0">
                <a:latin typeface="Arial"/>
                <a:cs typeface="Arial"/>
              </a:rPr>
              <a:t> </a:t>
            </a:r>
            <a:r>
              <a:rPr sz="1000" spc="-15" dirty="0">
                <a:latin typeface="Arial"/>
                <a:cs typeface="Arial"/>
              </a:rPr>
              <a:t>será</a:t>
            </a:r>
            <a:r>
              <a:rPr sz="1000" spc="-40" dirty="0">
                <a:latin typeface="Arial"/>
                <a:cs typeface="Arial"/>
              </a:rPr>
              <a:t> </a:t>
            </a:r>
            <a:r>
              <a:rPr sz="1000" spc="-15" dirty="0">
                <a:latin typeface="Arial"/>
                <a:cs typeface="Arial"/>
              </a:rPr>
              <a:t>menor</a:t>
            </a:r>
            <a:r>
              <a:rPr sz="1000" spc="-40" dirty="0">
                <a:latin typeface="Arial"/>
                <a:cs typeface="Arial"/>
              </a:rPr>
              <a:t> </a:t>
            </a:r>
            <a:r>
              <a:rPr sz="1000" spc="-15" dirty="0">
                <a:latin typeface="Arial"/>
                <a:cs typeface="Arial"/>
              </a:rPr>
              <a:t>que</a:t>
            </a:r>
            <a:r>
              <a:rPr sz="1000" spc="-40" dirty="0">
                <a:latin typeface="Arial"/>
                <a:cs typeface="Arial"/>
              </a:rPr>
              <a:t> </a:t>
            </a:r>
            <a:r>
              <a:rPr sz="1000" spc="-15" dirty="0">
                <a:latin typeface="Arial"/>
                <a:cs typeface="Arial"/>
              </a:rPr>
              <a:t>los</a:t>
            </a:r>
            <a:r>
              <a:rPr sz="1000" spc="-40" dirty="0">
                <a:latin typeface="Arial"/>
                <a:cs typeface="Arial"/>
              </a:rPr>
              <a:t> </a:t>
            </a:r>
            <a:r>
              <a:rPr sz="1000" spc="-10" dirty="0">
                <a:latin typeface="Arial"/>
                <a:cs typeface="Arial"/>
              </a:rPr>
              <a:t>24</a:t>
            </a:r>
            <a:r>
              <a:rPr sz="1000" spc="-40" dirty="0">
                <a:latin typeface="Arial"/>
                <a:cs typeface="Arial"/>
              </a:rPr>
              <a:t> </a:t>
            </a:r>
            <a:r>
              <a:rPr sz="1000" dirty="0">
                <a:latin typeface="Arial"/>
                <a:cs typeface="Arial"/>
              </a:rPr>
              <a:t>V</a:t>
            </a:r>
            <a:r>
              <a:rPr sz="1000" spc="-40" dirty="0">
                <a:latin typeface="Arial"/>
                <a:cs typeface="Arial"/>
              </a:rPr>
              <a:t> </a:t>
            </a:r>
            <a:r>
              <a:rPr sz="1000" spc="-20" dirty="0">
                <a:latin typeface="Arial"/>
                <a:cs typeface="Arial"/>
              </a:rPr>
              <a:t>indicados.</a:t>
            </a:r>
            <a:endParaRPr sz="1000">
              <a:latin typeface="Arial"/>
              <a:cs typeface="Arial"/>
            </a:endParaRPr>
          </a:p>
          <a:p>
            <a:pPr marL="398145" marR="31115" algn="just">
              <a:lnSpc>
                <a:spcPts val="1150"/>
              </a:lnSpc>
              <a:spcBef>
                <a:spcPts val="605"/>
              </a:spcBef>
            </a:pPr>
            <a:r>
              <a:rPr sz="1000" spc="-10" dirty="0">
                <a:latin typeface="Arial"/>
                <a:cs typeface="Arial"/>
              </a:rPr>
              <a:t>En el </a:t>
            </a:r>
            <a:r>
              <a:rPr sz="1000" spc="-15" dirty="0">
                <a:latin typeface="Arial"/>
                <a:cs typeface="Arial"/>
              </a:rPr>
              <a:t>caso </a:t>
            </a:r>
            <a:r>
              <a:rPr sz="1000" spc="-10" dirty="0">
                <a:latin typeface="Arial"/>
                <a:cs typeface="Arial"/>
              </a:rPr>
              <a:t>de </a:t>
            </a:r>
            <a:r>
              <a:rPr sz="1000" spc="-20" dirty="0">
                <a:latin typeface="Arial"/>
                <a:cs typeface="Arial"/>
              </a:rPr>
              <a:t>locales </a:t>
            </a:r>
            <a:r>
              <a:rPr sz="1000" spc="-15" dirty="0">
                <a:latin typeface="Arial"/>
                <a:cs typeface="Arial"/>
              </a:rPr>
              <a:t>sin </a:t>
            </a:r>
            <a:r>
              <a:rPr sz="1000" spc="-20" dirty="0">
                <a:latin typeface="Arial"/>
                <a:cs typeface="Arial"/>
              </a:rPr>
              <a:t>riesgo </a:t>
            </a:r>
            <a:r>
              <a:rPr sz="1000" spc="-10" dirty="0">
                <a:latin typeface="Arial"/>
                <a:cs typeface="Arial"/>
              </a:rPr>
              <a:t>de </a:t>
            </a:r>
            <a:r>
              <a:rPr sz="1000" spc="-20" dirty="0">
                <a:latin typeface="Arial"/>
                <a:cs typeface="Arial"/>
              </a:rPr>
              <a:t>incendio </a:t>
            </a:r>
            <a:r>
              <a:rPr sz="1000" dirty="0">
                <a:latin typeface="Arial"/>
                <a:cs typeface="Arial"/>
              </a:rPr>
              <a:t>y </a:t>
            </a:r>
            <a:r>
              <a:rPr sz="1000" spc="-15" dirty="0">
                <a:latin typeface="Arial"/>
                <a:cs typeface="Arial"/>
              </a:rPr>
              <a:t>con </a:t>
            </a:r>
            <a:r>
              <a:rPr sz="1000" spc="-20" dirty="0">
                <a:latin typeface="Arial"/>
                <a:cs typeface="Arial"/>
              </a:rPr>
              <a:t>presencia permanente </a:t>
            </a:r>
            <a:r>
              <a:rPr sz="1000" spc="-10" dirty="0">
                <a:latin typeface="Arial"/>
                <a:cs typeface="Arial"/>
              </a:rPr>
              <a:t>de </a:t>
            </a:r>
            <a:r>
              <a:rPr sz="1000" spc="-20" dirty="0">
                <a:latin typeface="Arial"/>
                <a:cs typeface="Arial"/>
              </a:rPr>
              <a:t>personal </a:t>
            </a:r>
            <a:r>
              <a:rPr sz="1000" spc="-15" dirty="0">
                <a:latin typeface="Arial"/>
                <a:cs typeface="Arial"/>
              </a:rPr>
              <a:t>BA4 </a:t>
            </a:r>
            <a:r>
              <a:rPr sz="1000" dirty="0">
                <a:latin typeface="Arial"/>
                <a:cs typeface="Arial"/>
              </a:rPr>
              <a:t>o </a:t>
            </a:r>
            <a:r>
              <a:rPr sz="1000" spc="-15" dirty="0">
                <a:latin typeface="Arial"/>
                <a:cs typeface="Arial"/>
              </a:rPr>
              <a:t>BA5, </a:t>
            </a:r>
            <a:r>
              <a:rPr sz="1000" spc="-20" dirty="0">
                <a:latin typeface="Arial"/>
                <a:cs typeface="Arial"/>
              </a:rPr>
              <a:t>se  permitirá, </a:t>
            </a:r>
            <a:r>
              <a:rPr sz="1000" spc="-15" dirty="0">
                <a:latin typeface="Arial"/>
                <a:cs typeface="Arial"/>
              </a:rPr>
              <a:t>tanto sea para </a:t>
            </a:r>
            <a:r>
              <a:rPr sz="1000" spc="-10" dirty="0">
                <a:latin typeface="Arial"/>
                <a:cs typeface="Arial"/>
              </a:rPr>
              <a:t>la </a:t>
            </a:r>
            <a:r>
              <a:rPr sz="1000" spc="-20" dirty="0">
                <a:latin typeface="Arial"/>
                <a:cs typeface="Arial"/>
              </a:rPr>
              <a:t>protección contra </a:t>
            </a:r>
            <a:r>
              <a:rPr sz="1000" spc="-15" dirty="0">
                <a:latin typeface="Arial"/>
                <a:cs typeface="Arial"/>
              </a:rPr>
              <a:t>los </a:t>
            </a:r>
            <a:r>
              <a:rPr sz="1000" spc="-20" dirty="0">
                <a:latin typeface="Arial"/>
                <a:cs typeface="Arial"/>
              </a:rPr>
              <a:t>contactos indirectos </a:t>
            </a:r>
            <a:r>
              <a:rPr sz="1000" spc="-15" dirty="0">
                <a:latin typeface="Arial"/>
                <a:cs typeface="Arial"/>
              </a:rPr>
              <a:t>como para </a:t>
            </a:r>
            <a:r>
              <a:rPr sz="1000" spc="-20" dirty="0">
                <a:latin typeface="Arial"/>
                <a:cs typeface="Arial"/>
              </a:rPr>
              <a:t>obtener selectividad  diferencial vertical, </a:t>
            </a:r>
            <a:r>
              <a:rPr sz="1000" spc="-10" dirty="0">
                <a:latin typeface="Arial"/>
                <a:cs typeface="Arial"/>
              </a:rPr>
              <a:t>el </a:t>
            </a:r>
            <a:r>
              <a:rPr sz="1000" spc="-20" dirty="0">
                <a:latin typeface="Arial"/>
                <a:cs typeface="Arial"/>
              </a:rPr>
              <a:t>empleo </a:t>
            </a:r>
            <a:r>
              <a:rPr sz="1000" spc="-10" dirty="0">
                <a:latin typeface="Arial"/>
                <a:cs typeface="Arial"/>
              </a:rPr>
              <a:t>de </a:t>
            </a:r>
            <a:r>
              <a:rPr sz="1000" spc="-20" dirty="0">
                <a:latin typeface="Arial"/>
                <a:cs typeface="Arial"/>
              </a:rPr>
              <a:t>interruptores automáticos </a:t>
            </a:r>
            <a:r>
              <a:rPr sz="1000" spc="-15" dirty="0">
                <a:latin typeface="Arial"/>
                <a:cs typeface="Arial"/>
              </a:rPr>
              <a:t>con </a:t>
            </a:r>
            <a:r>
              <a:rPr sz="1000" spc="-20" dirty="0">
                <a:latin typeface="Arial"/>
                <a:cs typeface="Arial"/>
              </a:rPr>
              <a:t>protección diferencial incorporada </a:t>
            </a:r>
            <a:r>
              <a:rPr sz="1000" dirty="0">
                <a:latin typeface="Arial"/>
                <a:cs typeface="Arial"/>
              </a:rPr>
              <a:t>o  </a:t>
            </a:r>
            <a:r>
              <a:rPr sz="1000" spc="-20" dirty="0">
                <a:latin typeface="Arial"/>
                <a:cs typeface="Arial"/>
              </a:rPr>
              <a:t>asociada,</a:t>
            </a:r>
            <a:r>
              <a:rPr sz="1000" spc="-70" dirty="0">
                <a:latin typeface="Arial"/>
                <a:cs typeface="Arial"/>
              </a:rPr>
              <a:t> </a:t>
            </a:r>
            <a:r>
              <a:rPr sz="1000" spc="-15" dirty="0">
                <a:latin typeface="Arial"/>
                <a:cs typeface="Arial"/>
              </a:rPr>
              <a:t>con</a:t>
            </a:r>
            <a:r>
              <a:rPr sz="1000" spc="-65" dirty="0">
                <a:latin typeface="Arial"/>
                <a:cs typeface="Arial"/>
              </a:rPr>
              <a:t> </a:t>
            </a:r>
            <a:r>
              <a:rPr sz="1000" spc="-20" dirty="0">
                <a:latin typeface="Arial"/>
                <a:cs typeface="Arial"/>
              </a:rPr>
              <a:t>corrientes</a:t>
            </a:r>
            <a:r>
              <a:rPr sz="1000" spc="-65" dirty="0">
                <a:latin typeface="Arial"/>
                <a:cs typeface="Arial"/>
              </a:rPr>
              <a:t> </a:t>
            </a:r>
            <a:r>
              <a:rPr sz="1000" spc="-20" dirty="0">
                <a:latin typeface="Arial"/>
                <a:cs typeface="Arial"/>
              </a:rPr>
              <a:t>diferenciales</a:t>
            </a:r>
            <a:r>
              <a:rPr sz="1000" spc="-65" dirty="0">
                <a:latin typeface="Arial"/>
                <a:cs typeface="Arial"/>
              </a:rPr>
              <a:t> </a:t>
            </a:r>
            <a:r>
              <a:rPr sz="1000" spc="-20" dirty="0">
                <a:latin typeface="Arial"/>
                <a:cs typeface="Arial"/>
              </a:rPr>
              <a:t>mayores</a:t>
            </a:r>
            <a:r>
              <a:rPr sz="1000" spc="-60" dirty="0">
                <a:latin typeface="Arial"/>
                <a:cs typeface="Arial"/>
              </a:rPr>
              <a:t> </a:t>
            </a:r>
            <a:r>
              <a:rPr sz="1000" dirty="0">
                <a:latin typeface="Arial"/>
                <a:cs typeface="Arial"/>
              </a:rPr>
              <a:t>a</a:t>
            </a:r>
            <a:r>
              <a:rPr sz="1000" spc="-60" dirty="0">
                <a:latin typeface="Arial"/>
                <a:cs typeface="Arial"/>
              </a:rPr>
              <a:t> </a:t>
            </a:r>
            <a:r>
              <a:rPr sz="1000" spc="-15" dirty="0">
                <a:latin typeface="Arial"/>
                <a:cs typeface="Arial"/>
              </a:rPr>
              <a:t>300</a:t>
            </a:r>
            <a:r>
              <a:rPr sz="1000" spc="-55" dirty="0">
                <a:latin typeface="Arial"/>
                <a:cs typeface="Arial"/>
              </a:rPr>
              <a:t> </a:t>
            </a:r>
            <a:r>
              <a:rPr sz="1000" spc="-15" dirty="0">
                <a:latin typeface="Arial"/>
                <a:cs typeface="Arial"/>
              </a:rPr>
              <a:t>mA,</a:t>
            </a:r>
            <a:r>
              <a:rPr sz="1000" spc="-60" dirty="0">
                <a:latin typeface="Arial"/>
                <a:cs typeface="Arial"/>
              </a:rPr>
              <a:t> </a:t>
            </a:r>
            <a:r>
              <a:rPr sz="1000" spc="-20" dirty="0">
                <a:latin typeface="Arial"/>
                <a:cs typeface="Arial"/>
              </a:rPr>
              <a:t>siempre</a:t>
            </a:r>
            <a:r>
              <a:rPr sz="1000" spc="-60" dirty="0">
                <a:latin typeface="Arial"/>
                <a:cs typeface="Arial"/>
              </a:rPr>
              <a:t> </a:t>
            </a:r>
            <a:r>
              <a:rPr sz="1000" spc="-15" dirty="0">
                <a:latin typeface="Arial"/>
                <a:cs typeface="Arial"/>
              </a:rPr>
              <a:t>que</a:t>
            </a:r>
            <a:r>
              <a:rPr sz="1000" spc="-60" dirty="0">
                <a:latin typeface="Arial"/>
                <a:cs typeface="Arial"/>
              </a:rPr>
              <a:t> </a:t>
            </a:r>
            <a:r>
              <a:rPr sz="1000" spc="-10" dirty="0">
                <a:latin typeface="Arial"/>
                <a:cs typeface="Arial"/>
              </a:rPr>
              <a:t>se</a:t>
            </a:r>
            <a:r>
              <a:rPr sz="1000" spc="-60" dirty="0">
                <a:latin typeface="Arial"/>
                <a:cs typeface="Arial"/>
              </a:rPr>
              <a:t> </a:t>
            </a:r>
            <a:r>
              <a:rPr sz="1000" spc="-20" dirty="0">
                <a:latin typeface="Arial"/>
                <a:cs typeface="Arial"/>
              </a:rPr>
              <a:t>garantice</a:t>
            </a:r>
            <a:r>
              <a:rPr sz="1000" spc="-60" dirty="0">
                <a:latin typeface="Arial"/>
                <a:cs typeface="Arial"/>
              </a:rPr>
              <a:t> </a:t>
            </a:r>
            <a:r>
              <a:rPr sz="1000" spc="-10" dirty="0">
                <a:latin typeface="Arial"/>
                <a:cs typeface="Arial"/>
              </a:rPr>
              <a:t>no</a:t>
            </a:r>
            <a:r>
              <a:rPr sz="1000" spc="-60" dirty="0">
                <a:latin typeface="Arial"/>
                <a:cs typeface="Arial"/>
              </a:rPr>
              <a:t> </a:t>
            </a:r>
            <a:r>
              <a:rPr sz="1000" spc="-20" dirty="0">
                <a:latin typeface="Arial"/>
                <a:cs typeface="Arial"/>
              </a:rPr>
              <a:t>superar</a:t>
            </a:r>
            <a:r>
              <a:rPr sz="1000" spc="-60" dirty="0">
                <a:latin typeface="Arial"/>
                <a:cs typeface="Arial"/>
              </a:rPr>
              <a:t> </a:t>
            </a:r>
            <a:r>
              <a:rPr sz="1000" spc="-15" dirty="0">
                <a:latin typeface="Arial"/>
                <a:cs typeface="Arial"/>
              </a:rPr>
              <a:t>los</a:t>
            </a:r>
            <a:r>
              <a:rPr sz="1000" spc="-60" dirty="0">
                <a:latin typeface="Arial"/>
                <a:cs typeface="Arial"/>
              </a:rPr>
              <a:t> </a:t>
            </a:r>
            <a:r>
              <a:rPr sz="1000" spc="-20" dirty="0">
                <a:latin typeface="Arial"/>
                <a:cs typeface="Arial"/>
              </a:rPr>
              <a:t>tiempos  </a:t>
            </a:r>
            <a:r>
              <a:rPr sz="1000" spc="-10" dirty="0">
                <a:latin typeface="Arial"/>
                <a:cs typeface="Arial"/>
              </a:rPr>
              <a:t>de </a:t>
            </a:r>
            <a:r>
              <a:rPr sz="1000" spc="-20" dirty="0">
                <a:latin typeface="Arial"/>
                <a:cs typeface="Arial"/>
              </a:rPr>
              <a:t>desconexión, </a:t>
            </a:r>
            <a:r>
              <a:rPr sz="1000" spc="-10" dirty="0">
                <a:latin typeface="Arial"/>
                <a:cs typeface="Arial"/>
              </a:rPr>
              <a:t>en </a:t>
            </a:r>
            <a:r>
              <a:rPr sz="1000" spc="-20" dirty="0">
                <a:latin typeface="Arial"/>
                <a:cs typeface="Arial"/>
              </a:rPr>
              <a:t>función </a:t>
            </a:r>
            <a:r>
              <a:rPr sz="1000" spc="-10" dirty="0">
                <a:latin typeface="Arial"/>
                <a:cs typeface="Arial"/>
              </a:rPr>
              <a:t>de la </a:t>
            </a:r>
            <a:r>
              <a:rPr sz="1000" spc="-20" dirty="0">
                <a:latin typeface="Arial"/>
                <a:cs typeface="Arial"/>
              </a:rPr>
              <a:t>tensión </a:t>
            </a:r>
            <a:r>
              <a:rPr sz="1000" spc="-10" dirty="0">
                <a:latin typeface="Arial"/>
                <a:cs typeface="Arial"/>
              </a:rPr>
              <a:t>de </a:t>
            </a:r>
            <a:r>
              <a:rPr sz="1000" spc="-20" dirty="0">
                <a:latin typeface="Arial"/>
                <a:cs typeface="Arial"/>
              </a:rPr>
              <a:t>contacto indirecto, indicados </a:t>
            </a:r>
            <a:r>
              <a:rPr sz="1000" spc="-10" dirty="0">
                <a:latin typeface="Arial"/>
                <a:cs typeface="Arial"/>
              </a:rPr>
              <a:t>en la </a:t>
            </a:r>
            <a:r>
              <a:rPr sz="1000" spc="-15" dirty="0">
                <a:latin typeface="Arial"/>
                <a:cs typeface="Arial"/>
              </a:rPr>
              <a:t>Parte </a:t>
            </a:r>
            <a:r>
              <a:rPr sz="1000" dirty="0">
                <a:latin typeface="Arial"/>
                <a:cs typeface="Arial"/>
              </a:rPr>
              <a:t>4 </a:t>
            </a:r>
            <a:r>
              <a:rPr sz="1000" spc="-10" dirty="0">
                <a:latin typeface="Arial"/>
                <a:cs typeface="Arial"/>
              </a:rPr>
              <a:t>de </a:t>
            </a:r>
            <a:r>
              <a:rPr sz="1000" spc="-20" dirty="0">
                <a:latin typeface="Arial"/>
                <a:cs typeface="Arial"/>
              </a:rPr>
              <a:t>esta  Reglamentación,</a:t>
            </a:r>
            <a:r>
              <a:rPr sz="1000" spc="-55" dirty="0">
                <a:latin typeface="Arial"/>
                <a:cs typeface="Arial"/>
              </a:rPr>
              <a:t> </a:t>
            </a:r>
            <a:r>
              <a:rPr sz="1000" dirty="0">
                <a:latin typeface="Arial"/>
                <a:cs typeface="Arial"/>
              </a:rPr>
              <a:t>y</a:t>
            </a:r>
            <a:r>
              <a:rPr sz="1000" spc="-50" dirty="0">
                <a:latin typeface="Arial"/>
                <a:cs typeface="Arial"/>
              </a:rPr>
              <a:t> </a:t>
            </a:r>
            <a:r>
              <a:rPr sz="1000" spc="-10" dirty="0">
                <a:latin typeface="Arial"/>
                <a:cs typeface="Arial"/>
              </a:rPr>
              <a:t>se</a:t>
            </a:r>
            <a:r>
              <a:rPr sz="1000" spc="-50" dirty="0">
                <a:latin typeface="Arial"/>
                <a:cs typeface="Arial"/>
              </a:rPr>
              <a:t> </a:t>
            </a:r>
            <a:r>
              <a:rPr sz="1000" spc="-20" dirty="0">
                <a:latin typeface="Arial"/>
                <a:cs typeface="Arial"/>
              </a:rPr>
              <a:t>respeten</a:t>
            </a:r>
            <a:r>
              <a:rPr sz="1000" spc="-50" dirty="0">
                <a:latin typeface="Arial"/>
                <a:cs typeface="Arial"/>
              </a:rPr>
              <a:t> </a:t>
            </a:r>
            <a:r>
              <a:rPr sz="1000" spc="-15" dirty="0">
                <a:latin typeface="Arial"/>
                <a:cs typeface="Arial"/>
              </a:rPr>
              <a:t>los</a:t>
            </a:r>
            <a:r>
              <a:rPr sz="1000" spc="-45" dirty="0">
                <a:latin typeface="Arial"/>
                <a:cs typeface="Arial"/>
              </a:rPr>
              <a:t> </a:t>
            </a:r>
            <a:r>
              <a:rPr sz="1000" spc="-20" dirty="0">
                <a:latin typeface="Arial"/>
                <a:cs typeface="Arial"/>
              </a:rPr>
              <a:t>valores</a:t>
            </a:r>
            <a:r>
              <a:rPr sz="1000" spc="-40" dirty="0">
                <a:latin typeface="Arial"/>
                <a:cs typeface="Arial"/>
              </a:rPr>
              <a:t> </a:t>
            </a:r>
            <a:r>
              <a:rPr sz="1000" spc="-20" dirty="0">
                <a:latin typeface="Arial"/>
                <a:cs typeface="Arial"/>
              </a:rPr>
              <a:t>máximos</a:t>
            </a:r>
            <a:r>
              <a:rPr sz="1000" spc="-40" dirty="0">
                <a:latin typeface="Arial"/>
                <a:cs typeface="Arial"/>
              </a:rPr>
              <a:t> </a:t>
            </a:r>
            <a:r>
              <a:rPr sz="1000" spc="-10" dirty="0">
                <a:latin typeface="Arial"/>
                <a:cs typeface="Arial"/>
              </a:rPr>
              <a:t>de</a:t>
            </a:r>
            <a:r>
              <a:rPr sz="1000" spc="-35" dirty="0">
                <a:latin typeface="Arial"/>
                <a:cs typeface="Arial"/>
              </a:rPr>
              <a:t> </a:t>
            </a:r>
            <a:r>
              <a:rPr sz="1000" spc="-20" dirty="0">
                <a:latin typeface="Arial"/>
                <a:cs typeface="Arial"/>
              </a:rPr>
              <a:t>resistencia</a:t>
            </a:r>
            <a:r>
              <a:rPr sz="1000" spc="-40" dirty="0">
                <a:latin typeface="Arial"/>
                <a:cs typeface="Arial"/>
              </a:rPr>
              <a:t> </a:t>
            </a:r>
            <a:r>
              <a:rPr sz="1000" spc="-10" dirty="0">
                <a:latin typeface="Arial"/>
                <a:cs typeface="Arial"/>
              </a:rPr>
              <a:t>de</a:t>
            </a:r>
            <a:r>
              <a:rPr sz="1000" spc="-40" dirty="0">
                <a:latin typeface="Arial"/>
                <a:cs typeface="Arial"/>
              </a:rPr>
              <a:t> </a:t>
            </a:r>
            <a:r>
              <a:rPr sz="1000" spc="-20" dirty="0">
                <a:latin typeface="Arial"/>
                <a:cs typeface="Arial"/>
              </a:rPr>
              <a:t>puesta</a:t>
            </a:r>
            <a:r>
              <a:rPr sz="1000" spc="-40" dirty="0">
                <a:latin typeface="Arial"/>
                <a:cs typeface="Arial"/>
              </a:rPr>
              <a:t> </a:t>
            </a:r>
            <a:r>
              <a:rPr sz="1000" dirty="0">
                <a:latin typeface="Arial"/>
                <a:cs typeface="Arial"/>
              </a:rPr>
              <a:t>a</a:t>
            </a:r>
            <a:r>
              <a:rPr sz="1000" spc="-40" dirty="0">
                <a:latin typeface="Arial"/>
                <a:cs typeface="Arial"/>
              </a:rPr>
              <a:t> </a:t>
            </a:r>
            <a:r>
              <a:rPr sz="1000" spc="-20" dirty="0">
                <a:latin typeface="Arial"/>
                <a:cs typeface="Arial"/>
              </a:rPr>
              <a:t>tierra</a:t>
            </a:r>
            <a:r>
              <a:rPr sz="1000" spc="-45" dirty="0">
                <a:latin typeface="Arial"/>
                <a:cs typeface="Arial"/>
              </a:rPr>
              <a:t> </a:t>
            </a:r>
            <a:r>
              <a:rPr sz="1000" spc="-20" dirty="0">
                <a:latin typeface="Arial"/>
                <a:cs typeface="Arial"/>
              </a:rPr>
              <a:t>indicados</a:t>
            </a:r>
            <a:r>
              <a:rPr sz="1000" spc="-40" dirty="0">
                <a:latin typeface="Arial"/>
                <a:cs typeface="Arial"/>
              </a:rPr>
              <a:t> </a:t>
            </a:r>
            <a:r>
              <a:rPr sz="1000" spc="-10" dirty="0">
                <a:latin typeface="Arial"/>
                <a:cs typeface="Arial"/>
              </a:rPr>
              <a:t>en</a:t>
            </a:r>
            <a:r>
              <a:rPr sz="1000" spc="-40" dirty="0">
                <a:latin typeface="Arial"/>
                <a:cs typeface="Arial"/>
              </a:rPr>
              <a:t> </a:t>
            </a:r>
            <a:r>
              <a:rPr sz="1000" spc="-10" dirty="0">
                <a:latin typeface="Arial"/>
                <a:cs typeface="Arial"/>
              </a:rPr>
              <a:t>la</a:t>
            </a:r>
            <a:r>
              <a:rPr sz="1000" spc="-40" dirty="0">
                <a:latin typeface="Arial"/>
                <a:cs typeface="Arial"/>
              </a:rPr>
              <a:t> </a:t>
            </a:r>
            <a:r>
              <a:rPr sz="1000" u="sng" spc="-20" dirty="0">
                <a:uFill>
                  <a:solidFill>
                    <a:srgbClr val="000000"/>
                  </a:solidFill>
                </a:uFill>
                <a:latin typeface="Arial"/>
                <a:cs typeface="Arial"/>
              </a:rPr>
              <a:t>Tabla</a:t>
            </a:r>
            <a:endParaRPr sz="1000">
              <a:latin typeface="Arial"/>
              <a:cs typeface="Arial"/>
            </a:endParaRPr>
          </a:p>
          <a:p>
            <a:pPr marL="398145" algn="just">
              <a:lnSpc>
                <a:spcPts val="1130"/>
              </a:lnSpc>
            </a:pPr>
            <a:r>
              <a:rPr sz="1000" u="sng" spc="-20" dirty="0">
                <a:uFill>
                  <a:solidFill>
                    <a:srgbClr val="000000"/>
                  </a:solidFill>
                </a:uFill>
                <a:latin typeface="Arial"/>
                <a:cs typeface="Arial"/>
              </a:rPr>
              <a:t>771.3.I</a:t>
            </a:r>
            <a:r>
              <a:rPr sz="1000" spc="-20" dirty="0">
                <a:latin typeface="Arial"/>
                <a:cs typeface="Arial"/>
              </a:rPr>
              <a:t> </a:t>
            </a:r>
            <a:r>
              <a:rPr sz="1000" spc="-15" dirty="0">
                <a:latin typeface="Arial"/>
                <a:cs typeface="Arial"/>
              </a:rPr>
              <a:t>para cada </a:t>
            </a:r>
            <a:r>
              <a:rPr sz="1000" spc="-20" dirty="0">
                <a:latin typeface="Arial"/>
                <a:cs typeface="Arial"/>
              </a:rPr>
              <a:t>valor </a:t>
            </a:r>
            <a:r>
              <a:rPr sz="1000" spc="-10" dirty="0">
                <a:latin typeface="Arial"/>
                <a:cs typeface="Arial"/>
              </a:rPr>
              <a:t>de </a:t>
            </a:r>
            <a:r>
              <a:rPr sz="1000" spc="-20" dirty="0">
                <a:latin typeface="Arial"/>
                <a:cs typeface="Arial"/>
              </a:rPr>
              <a:t>sensibilidad </a:t>
            </a:r>
            <a:r>
              <a:rPr sz="1000" spc="-10" dirty="0">
                <a:latin typeface="Arial"/>
                <a:cs typeface="Arial"/>
              </a:rPr>
              <a:t>en </a:t>
            </a:r>
            <a:r>
              <a:rPr sz="1000" spc="-20" dirty="0">
                <a:latin typeface="Arial"/>
                <a:cs typeface="Arial"/>
              </a:rPr>
              <a:t>esquema</a:t>
            </a:r>
            <a:r>
              <a:rPr sz="1000" spc="-195" dirty="0">
                <a:latin typeface="Arial"/>
                <a:cs typeface="Arial"/>
              </a:rPr>
              <a:t> </a:t>
            </a:r>
            <a:r>
              <a:rPr sz="1000" spc="-20" dirty="0">
                <a:latin typeface="Arial"/>
                <a:cs typeface="Arial"/>
              </a:rPr>
              <a:t>TT.</a:t>
            </a:r>
            <a:endParaRPr sz="1000">
              <a:latin typeface="Arial"/>
              <a:cs typeface="Arial"/>
            </a:endParaRPr>
          </a:p>
        </p:txBody>
      </p:sp>
      <p:sp>
        <p:nvSpPr>
          <p:cNvPr id="7" name="object 7"/>
          <p:cNvSpPr txBox="1"/>
          <p:nvPr/>
        </p:nvSpPr>
        <p:spPr>
          <a:xfrm>
            <a:off x="4231259" y="9166901"/>
            <a:ext cx="331470" cy="147320"/>
          </a:xfrm>
          <a:prstGeom prst="rect">
            <a:avLst/>
          </a:prstGeom>
        </p:spPr>
        <p:txBody>
          <a:bodyPr vert="horz" wrap="square" lIns="0" tIns="12700" rIns="0" bIns="0" rtlCol="0">
            <a:spAutoFit/>
          </a:bodyPr>
          <a:lstStyle/>
          <a:p>
            <a:pPr marL="12700">
              <a:lnSpc>
                <a:spcPct val="100000"/>
              </a:lnSpc>
              <a:spcBef>
                <a:spcPts val="100"/>
              </a:spcBef>
              <a:tabLst>
                <a:tab pos="318135" algn="l"/>
              </a:tabLst>
            </a:pPr>
            <a:r>
              <a:rPr sz="800" u="sng" spc="6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Id	</a:t>
            </a:r>
            <a:endParaRPr sz="800">
              <a:latin typeface="Times New Roman"/>
              <a:cs typeface="Times New Roman"/>
            </a:endParaRPr>
          </a:p>
        </p:txBody>
      </p:sp>
      <p:sp>
        <p:nvSpPr>
          <p:cNvPr id="8" name="object 8"/>
          <p:cNvSpPr/>
          <p:nvPr/>
        </p:nvSpPr>
        <p:spPr>
          <a:xfrm>
            <a:off x="3978402" y="7467218"/>
            <a:ext cx="304165" cy="0"/>
          </a:xfrm>
          <a:custGeom>
            <a:avLst/>
            <a:gdLst/>
            <a:ahLst/>
            <a:cxnLst/>
            <a:rect l="l" t="t" r="r" b="b"/>
            <a:pathLst>
              <a:path w="304164">
                <a:moveTo>
                  <a:pt x="0" y="0"/>
                </a:moveTo>
                <a:lnTo>
                  <a:pt x="304038" y="0"/>
                </a:lnTo>
              </a:path>
            </a:pathLst>
          </a:custGeom>
          <a:ln w="6858">
            <a:solidFill>
              <a:srgbClr val="000000"/>
            </a:solidFill>
          </a:ln>
        </p:spPr>
        <p:txBody>
          <a:bodyPr wrap="square" lIns="0" tIns="0" rIns="0" bIns="0" rtlCol="0"/>
          <a:lstStyle/>
          <a:p>
            <a:endParaRPr/>
          </a:p>
        </p:txBody>
      </p:sp>
      <p:sp>
        <p:nvSpPr>
          <p:cNvPr id="9" name="object 9"/>
          <p:cNvSpPr/>
          <p:nvPr/>
        </p:nvSpPr>
        <p:spPr>
          <a:xfrm>
            <a:off x="3978402" y="7467218"/>
            <a:ext cx="304165" cy="0"/>
          </a:xfrm>
          <a:custGeom>
            <a:avLst/>
            <a:gdLst/>
            <a:ahLst/>
            <a:cxnLst/>
            <a:rect l="l" t="t" r="r" b="b"/>
            <a:pathLst>
              <a:path w="304164">
                <a:moveTo>
                  <a:pt x="0" y="0"/>
                </a:moveTo>
                <a:lnTo>
                  <a:pt x="304038" y="0"/>
                </a:lnTo>
              </a:path>
            </a:pathLst>
          </a:custGeom>
          <a:ln w="6858">
            <a:solidFill>
              <a:srgbClr val="000000"/>
            </a:solidFill>
          </a:ln>
        </p:spPr>
        <p:txBody>
          <a:bodyPr wrap="square" lIns="0" tIns="0" rIns="0" bIns="0" rtlCol="0"/>
          <a:lstStyle/>
          <a:p>
            <a:endParaRPr/>
          </a:p>
        </p:txBody>
      </p:sp>
      <p:sp>
        <p:nvSpPr>
          <p:cNvPr id="10" name="object 10"/>
          <p:cNvSpPr txBox="1"/>
          <p:nvPr/>
        </p:nvSpPr>
        <p:spPr>
          <a:xfrm>
            <a:off x="4336796" y="9019683"/>
            <a:ext cx="229870" cy="112395"/>
          </a:xfrm>
          <a:prstGeom prst="rect">
            <a:avLst/>
          </a:prstGeom>
        </p:spPr>
        <p:txBody>
          <a:bodyPr vert="horz" wrap="square" lIns="0" tIns="14604" rIns="0" bIns="0" rtlCol="0">
            <a:spAutoFit/>
          </a:bodyPr>
          <a:lstStyle/>
          <a:p>
            <a:pPr marL="12700">
              <a:lnSpc>
                <a:spcPct val="100000"/>
              </a:lnSpc>
              <a:spcBef>
                <a:spcPts val="114"/>
              </a:spcBef>
            </a:pPr>
            <a:r>
              <a:rPr sz="550" spc="10" dirty="0">
                <a:latin typeface="Arial"/>
                <a:cs typeface="Arial"/>
              </a:rPr>
              <a:t>MASA</a:t>
            </a:r>
            <a:endParaRPr sz="550">
              <a:latin typeface="Arial"/>
              <a:cs typeface="Arial"/>
            </a:endParaRPr>
          </a:p>
        </p:txBody>
      </p:sp>
      <p:sp>
        <p:nvSpPr>
          <p:cNvPr id="11" name="object 11"/>
          <p:cNvSpPr txBox="1"/>
          <p:nvPr/>
        </p:nvSpPr>
        <p:spPr>
          <a:xfrm>
            <a:off x="4338322" y="8781177"/>
            <a:ext cx="342265" cy="112395"/>
          </a:xfrm>
          <a:prstGeom prst="rect">
            <a:avLst/>
          </a:prstGeom>
        </p:spPr>
        <p:txBody>
          <a:bodyPr vert="horz" wrap="square" lIns="0" tIns="14604" rIns="0" bIns="0" rtlCol="0">
            <a:spAutoFit/>
          </a:bodyPr>
          <a:lstStyle/>
          <a:p>
            <a:pPr marL="12700">
              <a:lnSpc>
                <a:spcPct val="100000"/>
              </a:lnSpc>
              <a:spcBef>
                <a:spcPts val="114"/>
              </a:spcBef>
            </a:pPr>
            <a:r>
              <a:rPr sz="550" spc="10" dirty="0">
                <a:latin typeface="Arial"/>
                <a:cs typeface="Arial"/>
              </a:rPr>
              <a:t>CARGA</a:t>
            </a:r>
            <a:r>
              <a:rPr sz="550" spc="-55" dirty="0">
                <a:latin typeface="Arial"/>
                <a:cs typeface="Arial"/>
              </a:rPr>
              <a:t> </a:t>
            </a:r>
            <a:r>
              <a:rPr sz="550" spc="5" dirty="0">
                <a:latin typeface="Arial"/>
                <a:cs typeface="Arial"/>
              </a:rPr>
              <a:t>1</a:t>
            </a:r>
            <a:endParaRPr sz="550">
              <a:latin typeface="Arial"/>
              <a:cs typeface="Arial"/>
            </a:endParaRPr>
          </a:p>
        </p:txBody>
      </p:sp>
      <p:sp>
        <p:nvSpPr>
          <p:cNvPr id="12" name="object 12"/>
          <p:cNvSpPr/>
          <p:nvPr/>
        </p:nvSpPr>
        <p:spPr>
          <a:xfrm>
            <a:off x="3978021" y="7467218"/>
            <a:ext cx="304800" cy="0"/>
          </a:xfrm>
          <a:custGeom>
            <a:avLst/>
            <a:gdLst/>
            <a:ahLst/>
            <a:cxnLst/>
            <a:rect l="l" t="t" r="r" b="b"/>
            <a:pathLst>
              <a:path w="304800">
                <a:moveTo>
                  <a:pt x="0" y="0"/>
                </a:moveTo>
                <a:lnTo>
                  <a:pt x="304799" y="0"/>
                </a:lnTo>
              </a:path>
            </a:pathLst>
          </a:custGeom>
          <a:ln w="7620">
            <a:solidFill>
              <a:srgbClr val="000000"/>
            </a:solidFill>
          </a:ln>
        </p:spPr>
        <p:txBody>
          <a:bodyPr wrap="square" lIns="0" tIns="0" rIns="0" bIns="0" rtlCol="0"/>
          <a:lstStyle/>
          <a:p>
            <a:endParaRPr/>
          </a:p>
        </p:txBody>
      </p:sp>
      <p:sp>
        <p:nvSpPr>
          <p:cNvPr id="13" name="object 13"/>
          <p:cNvSpPr/>
          <p:nvPr/>
        </p:nvSpPr>
        <p:spPr>
          <a:xfrm>
            <a:off x="4091940" y="9123426"/>
            <a:ext cx="838200" cy="0"/>
          </a:xfrm>
          <a:custGeom>
            <a:avLst/>
            <a:gdLst/>
            <a:ahLst/>
            <a:cxnLst/>
            <a:rect l="l" t="t" r="r" b="b"/>
            <a:pathLst>
              <a:path w="838200">
                <a:moveTo>
                  <a:pt x="838200" y="0"/>
                </a:moveTo>
                <a:lnTo>
                  <a:pt x="0" y="0"/>
                </a:lnTo>
              </a:path>
            </a:pathLst>
          </a:custGeom>
          <a:ln w="3175">
            <a:solidFill>
              <a:srgbClr val="000000"/>
            </a:solidFill>
          </a:ln>
        </p:spPr>
        <p:txBody>
          <a:bodyPr wrap="square" lIns="0" tIns="0" rIns="0" bIns="0" rtlCol="0"/>
          <a:lstStyle/>
          <a:p>
            <a:endParaRPr/>
          </a:p>
        </p:txBody>
      </p:sp>
      <p:sp>
        <p:nvSpPr>
          <p:cNvPr id="14" name="object 14"/>
          <p:cNvSpPr/>
          <p:nvPr/>
        </p:nvSpPr>
        <p:spPr>
          <a:xfrm>
            <a:off x="4091940" y="8759190"/>
            <a:ext cx="838200" cy="0"/>
          </a:xfrm>
          <a:custGeom>
            <a:avLst/>
            <a:gdLst/>
            <a:ahLst/>
            <a:cxnLst/>
            <a:rect l="l" t="t" r="r" b="b"/>
            <a:pathLst>
              <a:path w="838200">
                <a:moveTo>
                  <a:pt x="0" y="0"/>
                </a:moveTo>
                <a:lnTo>
                  <a:pt x="838200" y="0"/>
                </a:lnTo>
              </a:path>
            </a:pathLst>
          </a:custGeom>
          <a:ln w="3175">
            <a:solidFill>
              <a:srgbClr val="000000"/>
            </a:solidFill>
          </a:ln>
        </p:spPr>
        <p:txBody>
          <a:bodyPr wrap="square" lIns="0" tIns="0" rIns="0" bIns="0" rtlCol="0"/>
          <a:lstStyle/>
          <a:p>
            <a:endParaRPr/>
          </a:p>
        </p:txBody>
      </p:sp>
      <p:sp>
        <p:nvSpPr>
          <p:cNvPr id="15" name="object 15"/>
          <p:cNvSpPr/>
          <p:nvPr/>
        </p:nvSpPr>
        <p:spPr>
          <a:xfrm>
            <a:off x="4332732" y="8986266"/>
            <a:ext cx="356870" cy="0"/>
          </a:xfrm>
          <a:custGeom>
            <a:avLst/>
            <a:gdLst/>
            <a:ahLst/>
            <a:cxnLst/>
            <a:rect l="l" t="t" r="r" b="b"/>
            <a:pathLst>
              <a:path w="356870">
                <a:moveTo>
                  <a:pt x="356615" y="0"/>
                </a:moveTo>
                <a:lnTo>
                  <a:pt x="0" y="0"/>
                </a:lnTo>
              </a:path>
            </a:pathLst>
          </a:custGeom>
          <a:ln w="3175">
            <a:solidFill>
              <a:srgbClr val="000000"/>
            </a:solidFill>
          </a:ln>
        </p:spPr>
        <p:txBody>
          <a:bodyPr wrap="square" lIns="0" tIns="0" rIns="0" bIns="0" rtlCol="0"/>
          <a:lstStyle/>
          <a:p>
            <a:endParaRPr/>
          </a:p>
        </p:txBody>
      </p:sp>
      <p:sp>
        <p:nvSpPr>
          <p:cNvPr id="16" name="object 16"/>
          <p:cNvSpPr/>
          <p:nvPr/>
        </p:nvSpPr>
        <p:spPr>
          <a:xfrm>
            <a:off x="4332732" y="8897111"/>
            <a:ext cx="356870" cy="0"/>
          </a:xfrm>
          <a:custGeom>
            <a:avLst/>
            <a:gdLst/>
            <a:ahLst/>
            <a:cxnLst/>
            <a:rect l="l" t="t" r="r" b="b"/>
            <a:pathLst>
              <a:path w="356870">
                <a:moveTo>
                  <a:pt x="0" y="0"/>
                </a:moveTo>
                <a:lnTo>
                  <a:pt x="356615" y="0"/>
                </a:lnTo>
              </a:path>
            </a:pathLst>
          </a:custGeom>
          <a:ln w="3175">
            <a:solidFill>
              <a:srgbClr val="000000"/>
            </a:solidFill>
          </a:ln>
        </p:spPr>
        <p:txBody>
          <a:bodyPr wrap="square" lIns="0" tIns="0" rIns="0" bIns="0" rtlCol="0"/>
          <a:lstStyle/>
          <a:p>
            <a:endParaRPr/>
          </a:p>
        </p:txBody>
      </p:sp>
      <p:sp>
        <p:nvSpPr>
          <p:cNvPr id="17" name="object 17"/>
          <p:cNvSpPr/>
          <p:nvPr/>
        </p:nvSpPr>
        <p:spPr>
          <a:xfrm>
            <a:off x="3032760" y="8085581"/>
            <a:ext cx="3153410" cy="0"/>
          </a:xfrm>
          <a:custGeom>
            <a:avLst/>
            <a:gdLst/>
            <a:ahLst/>
            <a:cxnLst/>
            <a:rect l="l" t="t" r="r" b="b"/>
            <a:pathLst>
              <a:path w="3153410">
                <a:moveTo>
                  <a:pt x="0" y="0"/>
                </a:moveTo>
                <a:lnTo>
                  <a:pt x="3153155" y="0"/>
                </a:lnTo>
              </a:path>
            </a:pathLst>
          </a:custGeom>
          <a:ln w="3175">
            <a:solidFill>
              <a:srgbClr val="000000"/>
            </a:solidFill>
          </a:ln>
        </p:spPr>
        <p:txBody>
          <a:bodyPr wrap="square" lIns="0" tIns="0" rIns="0" bIns="0" rtlCol="0"/>
          <a:lstStyle/>
          <a:p>
            <a:endParaRPr/>
          </a:p>
        </p:txBody>
      </p:sp>
      <p:sp>
        <p:nvSpPr>
          <p:cNvPr id="18" name="object 18"/>
          <p:cNvSpPr/>
          <p:nvPr/>
        </p:nvSpPr>
        <p:spPr>
          <a:xfrm>
            <a:off x="3032760" y="7879080"/>
            <a:ext cx="3153410" cy="0"/>
          </a:xfrm>
          <a:custGeom>
            <a:avLst/>
            <a:gdLst/>
            <a:ahLst/>
            <a:cxnLst/>
            <a:rect l="l" t="t" r="r" b="b"/>
            <a:pathLst>
              <a:path w="3153410">
                <a:moveTo>
                  <a:pt x="0" y="0"/>
                </a:moveTo>
                <a:lnTo>
                  <a:pt x="3153155" y="0"/>
                </a:lnTo>
              </a:path>
            </a:pathLst>
          </a:custGeom>
          <a:ln w="3175">
            <a:solidFill>
              <a:srgbClr val="000000"/>
            </a:solidFill>
          </a:ln>
        </p:spPr>
        <p:txBody>
          <a:bodyPr wrap="square" lIns="0" tIns="0" rIns="0" bIns="0" rtlCol="0"/>
          <a:lstStyle/>
          <a:p>
            <a:endParaRPr/>
          </a:p>
        </p:txBody>
      </p:sp>
      <p:sp>
        <p:nvSpPr>
          <p:cNvPr id="19" name="object 19"/>
          <p:cNvSpPr/>
          <p:nvPr/>
        </p:nvSpPr>
        <p:spPr>
          <a:xfrm>
            <a:off x="3217164" y="8498585"/>
            <a:ext cx="2969260" cy="0"/>
          </a:xfrm>
          <a:custGeom>
            <a:avLst/>
            <a:gdLst/>
            <a:ahLst/>
            <a:cxnLst/>
            <a:rect l="l" t="t" r="r" b="b"/>
            <a:pathLst>
              <a:path w="2969260">
                <a:moveTo>
                  <a:pt x="0" y="0"/>
                </a:moveTo>
                <a:lnTo>
                  <a:pt x="2968752" y="0"/>
                </a:lnTo>
              </a:path>
            </a:pathLst>
          </a:custGeom>
          <a:ln w="3175">
            <a:solidFill>
              <a:srgbClr val="000000"/>
            </a:solidFill>
          </a:ln>
        </p:spPr>
        <p:txBody>
          <a:bodyPr wrap="square" lIns="0" tIns="0" rIns="0" bIns="0" rtlCol="0"/>
          <a:lstStyle/>
          <a:p>
            <a:endParaRPr/>
          </a:p>
        </p:txBody>
      </p:sp>
      <p:sp>
        <p:nvSpPr>
          <p:cNvPr id="20" name="object 20"/>
          <p:cNvSpPr/>
          <p:nvPr/>
        </p:nvSpPr>
        <p:spPr>
          <a:xfrm>
            <a:off x="2362961" y="8292083"/>
            <a:ext cx="3823335" cy="0"/>
          </a:xfrm>
          <a:custGeom>
            <a:avLst/>
            <a:gdLst/>
            <a:ahLst/>
            <a:cxnLst/>
            <a:rect l="l" t="t" r="r" b="b"/>
            <a:pathLst>
              <a:path w="3823335">
                <a:moveTo>
                  <a:pt x="0" y="0"/>
                </a:moveTo>
                <a:lnTo>
                  <a:pt x="3822954" y="0"/>
                </a:lnTo>
              </a:path>
            </a:pathLst>
          </a:custGeom>
          <a:ln w="3175">
            <a:solidFill>
              <a:srgbClr val="000000"/>
            </a:solidFill>
          </a:ln>
        </p:spPr>
        <p:txBody>
          <a:bodyPr wrap="square" lIns="0" tIns="0" rIns="0" bIns="0" rtlCol="0"/>
          <a:lstStyle/>
          <a:p>
            <a:endParaRPr/>
          </a:p>
        </p:txBody>
      </p:sp>
      <p:sp>
        <p:nvSpPr>
          <p:cNvPr id="21" name="object 21"/>
          <p:cNvSpPr/>
          <p:nvPr/>
        </p:nvSpPr>
        <p:spPr>
          <a:xfrm>
            <a:off x="3032760" y="7672578"/>
            <a:ext cx="3153410" cy="0"/>
          </a:xfrm>
          <a:custGeom>
            <a:avLst/>
            <a:gdLst/>
            <a:ahLst/>
            <a:cxnLst/>
            <a:rect l="l" t="t" r="r" b="b"/>
            <a:pathLst>
              <a:path w="3153410">
                <a:moveTo>
                  <a:pt x="0" y="0"/>
                </a:moveTo>
                <a:lnTo>
                  <a:pt x="3153155" y="0"/>
                </a:lnTo>
              </a:path>
            </a:pathLst>
          </a:custGeom>
          <a:ln w="3175">
            <a:solidFill>
              <a:srgbClr val="000000"/>
            </a:solidFill>
          </a:ln>
        </p:spPr>
        <p:txBody>
          <a:bodyPr wrap="square" lIns="0" tIns="0" rIns="0" bIns="0" rtlCol="0"/>
          <a:lstStyle/>
          <a:p>
            <a:endParaRPr/>
          </a:p>
        </p:txBody>
      </p:sp>
      <p:sp>
        <p:nvSpPr>
          <p:cNvPr id="22" name="object 22"/>
          <p:cNvSpPr/>
          <p:nvPr/>
        </p:nvSpPr>
        <p:spPr>
          <a:xfrm>
            <a:off x="3217164" y="8498585"/>
            <a:ext cx="0" cy="255270"/>
          </a:xfrm>
          <a:custGeom>
            <a:avLst/>
            <a:gdLst/>
            <a:ahLst/>
            <a:cxnLst/>
            <a:rect l="l" t="t" r="r" b="b"/>
            <a:pathLst>
              <a:path h="255270">
                <a:moveTo>
                  <a:pt x="0" y="0"/>
                </a:moveTo>
                <a:lnTo>
                  <a:pt x="0" y="255269"/>
                </a:lnTo>
              </a:path>
            </a:pathLst>
          </a:custGeom>
          <a:ln w="3175">
            <a:solidFill>
              <a:srgbClr val="000000"/>
            </a:solidFill>
          </a:ln>
        </p:spPr>
        <p:txBody>
          <a:bodyPr wrap="square" lIns="0" tIns="0" rIns="0" bIns="0" rtlCol="0"/>
          <a:lstStyle/>
          <a:p>
            <a:endParaRPr/>
          </a:p>
        </p:txBody>
      </p:sp>
      <p:sp>
        <p:nvSpPr>
          <p:cNvPr id="23" name="object 23"/>
          <p:cNvSpPr/>
          <p:nvPr/>
        </p:nvSpPr>
        <p:spPr>
          <a:xfrm>
            <a:off x="4091940" y="8759190"/>
            <a:ext cx="0" cy="364490"/>
          </a:xfrm>
          <a:custGeom>
            <a:avLst/>
            <a:gdLst/>
            <a:ahLst/>
            <a:cxnLst/>
            <a:rect l="l" t="t" r="r" b="b"/>
            <a:pathLst>
              <a:path h="364490">
                <a:moveTo>
                  <a:pt x="0" y="364235"/>
                </a:moveTo>
                <a:lnTo>
                  <a:pt x="0" y="0"/>
                </a:lnTo>
              </a:path>
            </a:pathLst>
          </a:custGeom>
          <a:ln w="3175">
            <a:solidFill>
              <a:srgbClr val="000000"/>
            </a:solidFill>
          </a:ln>
        </p:spPr>
        <p:txBody>
          <a:bodyPr wrap="square" lIns="0" tIns="0" rIns="0" bIns="0" rtlCol="0"/>
          <a:lstStyle/>
          <a:p>
            <a:endParaRPr/>
          </a:p>
        </p:txBody>
      </p:sp>
      <p:sp>
        <p:nvSpPr>
          <p:cNvPr id="24" name="object 24"/>
          <p:cNvSpPr/>
          <p:nvPr/>
        </p:nvSpPr>
        <p:spPr>
          <a:xfrm>
            <a:off x="2362961" y="8498585"/>
            <a:ext cx="0" cy="255270"/>
          </a:xfrm>
          <a:custGeom>
            <a:avLst/>
            <a:gdLst/>
            <a:ahLst/>
            <a:cxnLst/>
            <a:rect l="l" t="t" r="r" b="b"/>
            <a:pathLst>
              <a:path h="255270">
                <a:moveTo>
                  <a:pt x="0" y="0"/>
                </a:moveTo>
                <a:lnTo>
                  <a:pt x="0" y="255269"/>
                </a:lnTo>
              </a:path>
            </a:pathLst>
          </a:custGeom>
          <a:ln w="3175">
            <a:solidFill>
              <a:srgbClr val="000000"/>
            </a:solidFill>
          </a:ln>
        </p:spPr>
        <p:txBody>
          <a:bodyPr wrap="square" lIns="0" tIns="0" rIns="0" bIns="0" rtlCol="0"/>
          <a:lstStyle/>
          <a:p>
            <a:endParaRPr/>
          </a:p>
        </p:txBody>
      </p:sp>
      <p:sp>
        <p:nvSpPr>
          <p:cNvPr id="25" name="object 25"/>
          <p:cNvSpPr/>
          <p:nvPr/>
        </p:nvSpPr>
        <p:spPr>
          <a:xfrm>
            <a:off x="4264152" y="8292083"/>
            <a:ext cx="0" cy="649605"/>
          </a:xfrm>
          <a:custGeom>
            <a:avLst/>
            <a:gdLst/>
            <a:ahLst/>
            <a:cxnLst/>
            <a:rect l="l" t="t" r="r" b="b"/>
            <a:pathLst>
              <a:path h="649604">
                <a:moveTo>
                  <a:pt x="0" y="649224"/>
                </a:moveTo>
                <a:lnTo>
                  <a:pt x="0" y="0"/>
                </a:lnTo>
              </a:path>
            </a:pathLst>
          </a:custGeom>
          <a:ln w="3175">
            <a:solidFill>
              <a:srgbClr val="000000"/>
            </a:solidFill>
          </a:ln>
        </p:spPr>
        <p:txBody>
          <a:bodyPr wrap="square" lIns="0" tIns="0" rIns="0" bIns="0" rtlCol="0"/>
          <a:lstStyle/>
          <a:p>
            <a:endParaRPr/>
          </a:p>
        </p:txBody>
      </p:sp>
      <p:sp>
        <p:nvSpPr>
          <p:cNvPr id="26" name="object 26"/>
          <p:cNvSpPr/>
          <p:nvPr/>
        </p:nvSpPr>
        <p:spPr>
          <a:xfrm>
            <a:off x="2578607" y="9487661"/>
            <a:ext cx="129539" cy="34290"/>
          </a:xfrm>
          <a:custGeom>
            <a:avLst/>
            <a:gdLst/>
            <a:ahLst/>
            <a:cxnLst/>
            <a:rect l="l" t="t" r="r" b="b"/>
            <a:pathLst>
              <a:path w="129539" h="34290">
                <a:moveTo>
                  <a:pt x="129540" y="0"/>
                </a:moveTo>
                <a:lnTo>
                  <a:pt x="0" y="17526"/>
                </a:lnTo>
                <a:lnTo>
                  <a:pt x="129540" y="34290"/>
                </a:lnTo>
                <a:lnTo>
                  <a:pt x="129540" y="0"/>
                </a:lnTo>
                <a:close/>
              </a:path>
            </a:pathLst>
          </a:custGeom>
          <a:solidFill>
            <a:srgbClr val="000000"/>
          </a:solidFill>
        </p:spPr>
        <p:txBody>
          <a:bodyPr wrap="square" lIns="0" tIns="0" rIns="0" bIns="0" rtlCol="0"/>
          <a:lstStyle/>
          <a:p>
            <a:endParaRPr/>
          </a:p>
        </p:txBody>
      </p:sp>
      <p:sp>
        <p:nvSpPr>
          <p:cNvPr id="27" name="object 27"/>
          <p:cNvSpPr txBox="1"/>
          <p:nvPr/>
        </p:nvSpPr>
        <p:spPr>
          <a:xfrm>
            <a:off x="2436367" y="8749173"/>
            <a:ext cx="572135" cy="470534"/>
          </a:xfrm>
          <a:prstGeom prst="rect">
            <a:avLst/>
          </a:prstGeom>
        </p:spPr>
        <p:txBody>
          <a:bodyPr vert="horz" wrap="square" lIns="0" tIns="12700" rIns="0" bIns="0" rtlCol="0">
            <a:spAutoFit/>
          </a:bodyPr>
          <a:lstStyle/>
          <a:p>
            <a:pPr marL="13335" marR="162560" indent="-1270">
              <a:lnSpc>
                <a:spcPct val="102699"/>
              </a:lnSpc>
              <a:spcBef>
                <a:spcPts val="100"/>
              </a:spcBef>
            </a:pPr>
            <a:r>
              <a:rPr sz="550" spc="10" dirty="0">
                <a:latin typeface="Arial"/>
                <a:cs typeface="Arial"/>
              </a:rPr>
              <a:t>PUESTA A  </a:t>
            </a:r>
            <a:r>
              <a:rPr sz="550" spc="5" dirty="0">
                <a:latin typeface="Arial"/>
                <a:cs typeface="Arial"/>
              </a:rPr>
              <a:t>TIERRA</a:t>
            </a:r>
            <a:r>
              <a:rPr sz="550" spc="-50" dirty="0">
                <a:latin typeface="Arial"/>
                <a:cs typeface="Arial"/>
              </a:rPr>
              <a:t> </a:t>
            </a:r>
            <a:r>
              <a:rPr sz="550" spc="5" dirty="0">
                <a:latin typeface="Arial"/>
                <a:cs typeface="Arial"/>
              </a:rPr>
              <a:t>DE  LA RED</a:t>
            </a:r>
            <a:r>
              <a:rPr sz="550" spc="-60" dirty="0">
                <a:latin typeface="Arial"/>
                <a:cs typeface="Arial"/>
              </a:rPr>
              <a:t> </a:t>
            </a:r>
            <a:r>
              <a:rPr sz="550" spc="5" dirty="0">
                <a:latin typeface="Arial"/>
                <a:cs typeface="Arial"/>
              </a:rPr>
              <a:t>DE</a:t>
            </a:r>
            <a:endParaRPr sz="550">
              <a:latin typeface="Arial"/>
              <a:cs typeface="Arial"/>
            </a:endParaRPr>
          </a:p>
          <a:p>
            <a:pPr marL="13970" marR="5080" indent="4445">
              <a:lnSpc>
                <a:spcPct val="103600"/>
              </a:lnSpc>
              <a:spcBef>
                <a:spcPts val="95"/>
              </a:spcBef>
            </a:pPr>
            <a:r>
              <a:rPr sz="550" spc="5" dirty="0">
                <a:latin typeface="Arial"/>
                <a:cs typeface="Arial"/>
              </a:rPr>
              <a:t>ALIMENTACIÓN  (DE</a:t>
            </a:r>
            <a:r>
              <a:rPr sz="550" spc="-30" dirty="0">
                <a:latin typeface="Arial"/>
                <a:cs typeface="Arial"/>
              </a:rPr>
              <a:t> </a:t>
            </a:r>
            <a:r>
              <a:rPr sz="550" spc="5" dirty="0">
                <a:latin typeface="Arial"/>
                <a:cs typeface="Arial"/>
              </a:rPr>
              <a:t>SERVICIO)</a:t>
            </a:r>
            <a:endParaRPr sz="550">
              <a:latin typeface="Arial"/>
              <a:cs typeface="Arial"/>
            </a:endParaRPr>
          </a:p>
        </p:txBody>
      </p:sp>
      <p:sp>
        <p:nvSpPr>
          <p:cNvPr id="28" name="object 28"/>
          <p:cNvSpPr/>
          <p:nvPr/>
        </p:nvSpPr>
        <p:spPr>
          <a:xfrm>
            <a:off x="2578607" y="9487661"/>
            <a:ext cx="129539" cy="34290"/>
          </a:xfrm>
          <a:custGeom>
            <a:avLst/>
            <a:gdLst/>
            <a:ahLst/>
            <a:cxnLst/>
            <a:rect l="l" t="t" r="r" b="b"/>
            <a:pathLst>
              <a:path w="129539" h="34290">
                <a:moveTo>
                  <a:pt x="0" y="17526"/>
                </a:moveTo>
                <a:lnTo>
                  <a:pt x="129540" y="0"/>
                </a:lnTo>
                <a:lnTo>
                  <a:pt x="129540" y="34290"/>
                </a:lnTo>
                <a:lnTo>
                  <a:pt x="0" y="17526"/>
                </a:lnTo>
              </a:path>
            </a:pathLst>
          </a:custGeom>
          <a:ln w="3175">
            <a:solidFill>
              <a:srgbClr val="000000"/>
            </a:solidFill>
          </a:ln>
        </p:spPr>
        <p:txBody>
          <a:bodyPr wrap="square" lIns="0" tIns="0" rIns="0" bIns="0" rtlCol="0"/>
          <a:lstStyle/>
          <a:p>
            <a:endParaRPr/>
          </a:p>
        </p:txBody>
      </p:sp>
      <p:sp>
        <p:nvSpPr>
          <p:cNvPr id="29" name="object 29"/>
          <p:cNvSpPr txBox="1"/>
          <p:nvPr/>
        </p:nvSpPr>
        <p:spPr>
          <a:xfrm>
            <a:off x="2297683" y="9188416"/>
            <a:ext cx="14986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Rb</a:t>
            </a:r>
            <a:endParaRPr sz="750">
              <a:latin typeface="Arial"/>
              <a:cs typeface="Arial"/>
            </a:endParaRPr>
          </a:p>
        </p:txBody>
      </p:sp>
      <p:sp>
        <p:nvSpPr>
          <p:cNvPr id="30" name="object 30"/>
          <p:cNvSpPr/>
          <p:nvPr/>
        </p:nvSpPr>
        <p:spPr>
          <a:xfrm>
            <a:off x="2318004" y="8956547"/>
            <a:ext cx="0" cy="222885"/>
          </a:xfrm>
          <a:custGeom>
            <a:avLst/>
            <a:gdLst/>
            <a:ahLst/>
            <a:cxnLst/>
            <a:rect l="l" t="t" r="r" b="b"/>
            <a:pathLst>
              <a:path h="222884">
                <a:moveTo>
                  <a:pt x="0" y="222503"/>
                </a:moveTo>
                <a:lnTo>
                  <a:pt x="0" y="0"/>
                </a:lnTo>
              </a:path>
            </a:pathLst>
          </a:custGeom>
          <a:ln w="3175">
            <a:solidFill>
              <a:srgbClr val="000000"/>
            </a:solidFill>
          </a:ln>
        </p:spPr>
        <p:txBody>
          <a:bodyPr wrap="square" lIns="0" tIns="0" rIns="0" bIns="0" rtlCol="0"/>
          <a:lstStyle/>
          <a:p>
            <a:endParaRPr/>
          </a:p>
        </p:txBody>
      </p:sp>
      <p:sp>
        <p:nvSpPr>
          <p:cNvPr id="31" name="object 31"/>
          <p:cNvSpPr/>
          <p:nvPr/>
        </p:nvSpPr>
        <p:spPr>
          <a:xfrm>
            <a:off x="2407157" y="8956547"/>
            <a:ext cx="0" cy="222885"/>
          </a:xfrm>
          <a:custGeom>
            <a:avLst/>
            <a:gdLst/>
            <a:ahLst/>
            <a:cxnLst/>
            <a:rect l="l" t="t" r="r" b="b"/>
            <a:pathLst>
              <a:path h="222884">
                <a:moveTo>
                  <a:pt x="0" y="0"/>
                </a:moveTo>
                <a:lnTo>
                  <a:pt x="0" y="222503"/>
                </a:lnTo>
              </a:path>
            </a:pathLst>
          </a:custGeom>
          <a:ln w="3175">
            <a:solidFill>
              <a:srgbClr val="000000"/>
            </a:solidFill>
          </a:ln>
        </p:spPr>
        <p:txBody>
          <a:bodyPr wrap="square" lIns="0" tIns="0" rIns="0" bIns="0" rtlCol="0"/>
          <a:lstStyle/>
          <a:p>
            <a:endParaRPr/>
          </a:p>
        </p:txBody>
      </p:sp>
      <p:sp>
        <p:nvSpPr>
          <p:cNvPr id="32" name="object 32"/>
          <p:cNvSpPr/>
          <p:nvPr/>
        </p:nvSpPr>
        <p:spPr>
          <a:xfrm>
            <a:off x="2318004" y="9179052"/>
            <a:ext cx="89535" cy="0"/>
          </a:xfrm>
          <a:custGeom>
            <a:avLst/>
            <a:gdLst/>
            <a:ahLst/>
            <a:cxnLst/>
            <a:rect l="l" t="t" r="r" b="b"/>
            <a:pathLst>
              <a:path w="89535">
                <a:moveTo>
                  <a:pt x="89153" y="0"/>
                </a:moveTo>
                <a:lnTo>
                  <a:pt x="0" y="0"/>
                </a:lnTo>
              </a:path>
            </a:pathLst>
          </a:custGeom>
          <a:ln w="3175">
            <a:solidFill>
              <a:srgbClr val="000000"/>
            </a:solidFill>
          </a:ln>
        </p:spPr>
        <p:txBody>
          <a:bodyPr wrap="square" lIns="0" tIns="0" rIns="0" bIns="0" rtlCol="0"/>
          <a:lstStyle/>
          <a:p>
            <a:endParaRPr/>
          </a:p>
        </p:txBody>
      </p:sp>
      <p:sp>
        <p:nvSpPr>
          <p:cNvPr id="33" name="object 33"/>
          <p:cNvSpPr/>
          <p:nvPr/>
        </p:nvSpPr>
        <p:spPr>
          <a:xfrm>
            <a:off x="2362961" y="8836914"/>
            <a:ext cx="0" cy="120014"/>
          </a:xfrm>
          <a:custGeom>
            <a:avLst/>
            <a:gdLst/>
            <a:ahLst/>
            <a:cxnLst/>
            <a:rect l="l" t="t" r="r" b="b"/>
            <a:pathLst>
              <a:path h="120015">
                <a:moveTo>
                  <a:pt x="0" y="0"/>
                </a:moveTo>
                <a:lnTo>
                  <a:pt x="0" y="119634"/>
                </a:lnTo>
              </a:path>
            </a:pathLst>
          </a:custGeom>
          <a:ln w="3175">
            <a:solidFill>
              <a:srgbClr val="000000"/>
            </a:solidFill>
          </a:ln>
        </p:spPr>
        <p:txBody>
          <a:bodyPr wrap="square" lIns="0" tIns="0" rIns="0" bIns="0" rtlCol="0"/>
          <a:lstStyle/>
          <a:p>
            <a:endParaRPr/>
          </a:p>
        </p:txBody>
      </p:sp>
      <p:sp>
        <p:nvSpPr>
          <p:cNvPr id="34" name="object 34"/>
          <p:cNvSpPr txBox="1"/>
          <p:nvPr/>
        </p:nvSpPr>
        <p:spPr>
          <a:xfrm>
            <a:off x="3134360" y="9166318"/>
            <a:ext cx="14859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Ra</a:t>
            </a:r>
            <a:endParaRPr sz="750">
              <a:latin typeface="Arial"/>
              <a:cs typeface="Arial"/>
            </a:endParaRPr>
          </a:p>
        </p:txBody>
      </p:sp>
      <p:sp>
        <p:nvSpPr>
          <p:cNvPr id="35" name="object 35"/>
          <p:cNvSpPr txBox="1"/>
          <p:nvPr/>
        </p:nvSpPr>
        <p:spPr>
          <a:xfrm>
            <a:off x="3296663" y="8784987"/>
            <a:ext cx="676910" cy="396240"/>
          </a:xfrm>
          <a:prstGeom prst="rect">
            <a:avLst/>
          </a:prstGeom>
        </p:spPr>
        <p:txBody>
          <a:bodyPr vert="horz" wrap="square" lIns="0" tIns="5715" rIns="0" bIns="0" rtlCol="0">
            <a:spAutoFit/>
          </a:bodyPr>
          <a:lstStyle/>
          <a:p>
            <a:pPr marL="12700" marR="158115" indent="1270">
              <a:lnSpc>
                <a:spcPct val="110500"/>
              </a:lnSpc>
              <a:spcBef>
                <a:spcPts val="45"/>
              </a:spcBef>
            </a:pPr>
            <a:r>
              <a:rPr sz="550" spc="10" dirty="0">
                <a:latin typeface="Arial"/>
                <a:cs typeface="Arial"/>
              </a:rPr>
              <a:t>PUESTA A  </a:t>
            </a:r>
            <a:r>
              <a:rPr sz="550" spc="5" dirty="0">
                <a:latin typeface="Arial"/>
                <a:cs typeface="Arial"/>
              </a:rPr>
              <a:t>TIERRA DE</a:t>
            </a:r>
            <a:r>
              <a:rPr sz="550" spc="-65" dirty="0">
                <a:latin typeface="Arial"/>
                <a:cs typeface="Arial"/>
              </a:rPr>
              <a:t> </a:t>
            </a:r>
            <a:r>
              <a:rPr sz="550" spc="10" dirty="0">
                <a:latin typeface="Arial"/>
                <a:cs typeface="Arial"/>
              </a:rPr>
              <a:t>LA  </a:t>
            </a:r>
            <a:r>
              <a:rPr sz="550" spc="5" dirty="0">
                <a:latin typeface="Arial"/>
                <a:cs typeface="Arial"/>
              </a:rPr>
              <a:t>INSTALACIÓN</a:t>
            </a:r>
            <a:endParaRPr sz="550">
              <a:latin typeface="Arial"/>
              <a:cs typeface="Arial"/>
            </a:endParaRPr>
          </a:p>
          <a:p>
            <a:pPr marL="14604">
              <a:lnSpc>
                <a:spcPct val="100000"/>
              </a:lnSpc>
              <a:spcBef>
                <a:spcPts val="120"/>
              </a:spcBef>
            </a:pPr>
            <a:r>
              <a:rPr sz="550" spc="5" dirty="0">
                <a:latin typeface="Arial"/>
                <a:cs typeface="Arial"/>
              </a:rPr>
              <a:t>(DE</a:t>
            </a:r>
            <a:r>
              <a:rPr sz="550" spc="-35" dirty="0">
                <a:latin typeface="Arial"/>
                <a:cs typeface="Arial"/>
              </a:rPr>
              <a:t> </a:t>
            </a:r>
            <a:r>
              <a:rPr sz="550" spc="5" dirty="0">
                <a:latin typeface="Arial"/>
                <a:cs typeface="Arial"/>
              </a:rPr>
              <a:t>PROTECCIÓN)</a:t>
            </a:r>
            <a:endParaRPr sz="550">
              <a:latin typeface="Arial"/>
              <a:cs typeface="Arial"/>
            </a:endParaRPr>
          </a:p>
        </p:txBody>
      </p:sp>
      <p:sp>
        <p:nvSpPr>
          <p:cNvPr id="36" name="object 36"/>
          <p:cNvSpPr/>
          <p:nvPr/>
        </p:nvSpPr>
        <p:spPr>
          <a:xfrm>
            <a:off x="2318004" y="8956547"/>
            <a:ext cx="89535" cy="0"/>
          </a:xfrm>
          <a:custGeom>
            <a:avLst/>
            <a:gdLst/>
            <a:ahLst/>
            <a:cxnLst/>
            <a:rect l="l" t="t" r="r" b="b"/>
            <a:pathLst>
              <a:path w="89535">
                <a:moveTo>
                  <a:pt x="0" y="0"/>
                </a:moveTo>
                <a:lnTo>
                  <a:pt x="89153" y="0"/>
                </a:lnTo>
              </a:path>
            </a:pathLst>
          </a:custGeom>
          <a:ln w="3175">
            <a:solidFill>
              <a:srgbClr val="000000"/>
            </a:solidFill>
          </a:ln>
        </p:spPr>
        <p:txBody>
          <a:bodyPr wrap="square" lIns="0" tIns="0" rIns="0" bIns="0" rtlCol="0"/>
          <a:lstStyle/>
          <a:p>
            <a:endParaRPr/>
          </a:p>
        </p:txBody>
      </p:sp>
      <p:sp>
        <p:nvSpPr>
          <p:cNvPr id="37" name="object 37"/>
          <p:cNvSpPr/>
          <p:nvPr/>
        </p:nvSpPr>
        <p:spPr>
          <a:xfrm>
            <a:off x="2299716" y="8775192"/>
            <a:ext cx="125730" cy="0"/>
          </a:xfrm>
          <a:custGeom>
            <a:avLst/>
            <a:gdLst/>
            <a:ahLst/>
            <a:cxnLst/>
            <a:rect l="l" t="t" r="r" b="b"/>
            <a:pathLst>
              <a:path w="125730">
                <a:moveTo>
                  <a:pt x="125729" y="0"/>
                </a:moveTo>
                <a:lnTo>
                  <a:pt x="0" y="0"/>
                </a:lnTo>
              </a:path>
            </a:pathLst>
          </a:custGeom>
          <a:ln w="3175">
            <a:solidFill>
              <a:srgbClr val="000000"/>
            </a:solidFill>
          </a:ln>
        </p:spPr>
        <p:txBody>
          <a:bodyPr wrap="square" lIns="0" tIns="0" rIns="0" bIns="0" rtlCol="0"/>
          <a:lstStyle/>
          <a:p>
            <a:endParaRPr/>
          </a:p>
        </p:txBody>
      </p:sp>
      <p:sp>
        <p:nvSpPr>
          <p:cNvPr id="38" name="object 38"/>
          <p:cNvSpPr/>
          <p:nvPr/>
        </p:nvSpPr>
        <p:spPr>
          <a:xfrm>
            <a:off x="2279142" y="8753856"/>
            <a:ext cx="167640" cy="0"/>
          </a:xfrm>
          <a:custGeom>
            <a:avLst/>
            <a:gdLst/>
            <a:ahLst/>
            <a:cxnLst/>
            <a:rect l="l" t="t" r="r" b="b"/>
            <a:pathLst>
              <a:path w="167639">
                <a:moveTo>
                  <a:pt x="167639" y="0"/>
                </a:moveTo>
                <a:lnTo>
                  <a:pt x="0" y="0"/>
                </a:lnTo>
              </a:path>
            </a:pathLst>
          </a:custGeom>
          <a:ln w="3175">
            <a:solidFill>
              <a:srgbClr val="000000"/>
            </a:solidFill>
          </a:ln>
        </p:spPr>
        <p:txBody>
          <a:bodyPr wrap="square" lIns="0" tIns="0" rIns="0" bIns="0" rtlCol="0"/>
          <a:lstStyle/>
          <a:p>
            <a:endParaRPr/>
          </a:p>
        </p:txBody>
      </p:sp>
      <p:sp>
        <p:nvSpPr>
          <p:cNvPr id="39" name="object 39"/>
          <p:cNvSpPr/>
          <p:nvPr/>
        </p:nvSpPr>
        <p:spPr>
          <a:xfrm>
            <a:off x="2299716" y="8775192"/>
            <a:ext cx="125730" cy="0"/>
          </a:xfrm>
          <a:custGeom>
            <a:avLst/>
            <a:gdLst/>
            <a:ahLst/>
            <a:cxnLst/>
            <a:rect l="l" t="t" r="r" b="b"/>
            <a:pathLst>
              <a:path w="125730">
                <a:moveTo>
                  <a:pt x="125729" y="0"/>
                </a:moveTo>
                <a:lnTo>
                  <a:pt x="0" y="0"/>
                </a:lnTo>
              </a:path>
            </a:pathLst>
          </a:custGeom>
          <a:ln w="3175">
            <a:solidFill>
              <a:srgbClr val="000000"/>
            </a:solidFill>
          </a:ln>
        </p:spPr>
        <p:txBody>
          <a:bodyPr wrap="square" lIns="0" tIns="0" rIns="0" bIns="0" rtlCol="0"/>
          <a:lstStyle/>
          <a:p>
            <a:endParaRPr/>
          </a:p>
        </p:txBody>
      </p:sp>
      <p:sp>
        <p:nvSpPr>
          <p:cNvPr id="40" name="object 40"/>
          <p:cNvSpPr/>
          <p:nvPr/>
        </p:nvSpPr>
        <p:spPr>
          <a:xfrm>
            <a:off x="2320289" y="8795004"/>
            <a:ext cx="85090" cy="0"/>
          </a:xfrm>
          <a:custGeom>
            <a:avLst/>
            <a:gdLst/>
            <a:ahLst/>
            <a:cxnLst/>
            <a:rect l="l" t="t" r="r" b="b"/>
            <a:pathLst>
              <a:path w="85089">
                <a:moveTo>
                  <a:pt x="84582" y="0"/>
                </a:moveTo>
                <a:lnTo>
                  <a:pt x="0" y="0"/>
                </a:lnTo>
              </a:path>
            </a:pathLst>
          </a:custGeom>
          <a:ln w="3175">
            <a:solidFill>
              <a:srgbClr val="000000"/>
            </a:solidFill>
          </a:ln>
        </p:spPr>
        <p:txBody>
          <a:bodyPr wrap="square" lIns="0" tIns="0" rIns="0" bIns="0" rtlCol="0"/>
          <a:lstStyle/>
          <a:p>
            <a:endParaRPr/>
          </a:p>
        </p:txBody>
      </p:sp>
      <p:sp>
        <p:nvSpPr>
          <p:cNvPr id="41" name="object 41"/>
          <p:cNvSpPr/>
          <p:nvPr/>
        </p:nvSpPr>
        <p:spPr>
          <a:xfrm>
            <a:off x="3172967" y="8956547"/>
            <a:ext cx="0" cy="222885"/>
          </a:xfrm>
          <a:custGeom>
            <a:avLst/>
            <a:gdLst/>
            <a:ahLst/>
            <a:cxnLst/>
            <a:rect l="l" t="t" r="r" b="b"/>
            <a:pathLst>
              <a:path h="222884">
                <a:moveTo>
                  <a:pt x="0" y="222503"/>
                </a:moveTo>
                <a:lnTo>
                  <a:pt x="0" y="0"/>
                </a:lnTo>
              </a:path>
            </a:pathLst>
          </a:custGeom>
          <a:ln w="3175">
            <a:solidFill>
              <a:srgbClr val="000000"/>
            </a:solidFill>
          </a:ln>
        </p:spPr>
        <p:txBody>
          <a:bodyPr wrap="square" lIns="0" tIns="0" rIns="0" bIns="0" rtlCol="0"/>
          <a:lstStyle/>
          <a:p>
            <a:endParaRPr/>
          </a:p>
        </p:txBody>
      </p:sp>
      <p:sp>
        <p:nvSpPr>
          <p:cNvPr id="42" name="object 42"/>
          <p:cNvSpPr/>
          <p:nvPr/>
        </p:nvSpPr>
        <p:spPr>
          <a:xfrm>
            <a:off x="3261359" y="8956547"/>
            <a:ext cx="0" cy="222885"/>
          </a:xfrm>
          <a:custGeom>
            <a:avLst/>
            <a:gdLst/>
            <a:ahLst/>
            <a:cxnLst/>
            <a:rect l="l" t="t" r="r" b="b"/>
            <a:pathLst>
              <a:path h="222884">
                <a:moveTo>
                  <a:pt x="0" y="0"/>
                </a:moveTo>
                <a:lnTo>
                  <a:pt x="0" y="222503"/>
                </a:lnTo>
              </a:path>
            </a:pathLst>
          </a:custGeom>
          <a:ln w="3175">
            <a:solidFill>
              <a:srgbClr val="000000"/>
            </a:solidFill>
          </a:ln>
        </p:spPr>
        <p:txBody>
          <a:bodyPr wrap="square" lIns="0" tIns="0" rIns="0" bIns="0" rtlCol="0"/>
          <a:lstStyle/>
          <a:p>
            <a:endParaRPr/>
          </a:p>
        </p:txBody>
      </p:sp>
      <p:sp>
        <p:nvSpPr>
          <p:cNvPr id="43" name="object 43"/>
          <p:cNvSpPr/>
          <p:nvPr/>
        </p:nvSpPr>
        <p:spPr>
          <a:xfrm>
            <a:off x="3172967" y="9179052"/>
            <a:ext cx="88900" cy="0"/>
          </a:xfrm>
          <a:custGeom>
            <a:avLst/>
            <a:gdLst/>
            <a:ahLst/>
            <a:cxnLst/>
            <a:rect l="l" t="t" r="r" b="b"/>
            <a:pathLst>
              <a:path w="88900">
                <a:moveTo>
                  <a:pt x="88392" y="0"/>
                </a:moveTo>
                <a:lnTo>
                  <a:pt x="0" y="0"/>
                </a:lnTo>
              </a:path>
            </a:pathLst>
          </a:custGeom>
          <a:ln w="3175">
            <a:solidFill>
              <a:srgbClr val="000000"/>
            </a:solidFill>
          </a:ln>
        </p:spPr>
        <p:txBody>
          <a:bodyPr wrap="square" lIns="0" tIns="0" rIns="0" bIns="0" rtlCol="0"/>
          <a:lstStyle/>
          <a:p>
            <a:endParaRPr/>
          </a:p>
        </p:txBody>
      </p:sp>
      <p:sp>
        <p:nvSpPr>
          <p:cNvPr id="44" name="object 44"/>
          <p:cNvSpPr/>
          <p:nvPr/>
        </p:nvSpPr>
        <p:spPr>
          <a:xfrm>
            <a:off x="3217164" y="8836914"/>
            <a:ext cx="0" cy="120014"/>
          </a:xfrm>
          <a:custGeom>
            <a:avLst/>
            <a:gdLst/>
            <a:ahLst/>
            <a:cxnLst/>
            <a:rect l="l" t="t" r="r" b="b"/>
            <a:pathLst>
              <a:path h="120015">
                <a:moveTo>
                  <a:pt x="0" y="0"/>
                </a:moveTo>
                <a:lnTo>
                  <a:pt x="0" y="119634"/>
                </a:lnTo>
              </a:path>
            </a:pathLst>
          </a:custGeom>
          <a:ln w="3175">
            <a:solidFill>
              <a:srgbClr val="000000"/>
            </a:solidFill>
          </a:ln>
        </p:spPr>
        <p:txBody>
          <a:bodyPr wrap="square" lIns="0" tIns="0" rIns="0" bIns="0" rtlCol="0"/>
          <a:lstStyle/>
          <a:p>
            <a:endParaRPr/>
          </a:p>
        </p:txBody>
      </p:sp>
      <p:sp>
        <p:nvSpPr>
          <p:cNvPr id="45" name="object 45"/>
          <p:cNvSpPr/>
          <p:nvPr/>
        </p:nvSpPr>
        <p:spPr>
          <a:xfrm>
            <a:off x="3172967" y="8956547"/>
            <a:ext cx="88900" cy="0"/>
          </a:xfrm>
          <a:custGeom>
            <a:avLst/>
            <a:gdLst/>
            <a:ahLst/>
            <a:cxnLst/>
            <a:rect l="l" t="t" r="r" b="b"/>
            <a:pathLst>
              <a:path w="88900">
                <a:moveTo>
                  <a:pt x="0" y="0"/>
                </a:moveTo>
                <a:lnTo>
                  <a:pt x="88392" y="0"/>
                </a:lnTo>
              </a:path>
            </a:pathLst>
          </a:custGeom>
          <a:ln w="3175">
            <a:solidFill>
              <a:srgbClr val="000000"/>
            </a:solidFill>
          </a:ln>
        </p:spPr>
        <p:txBody>
          <a:bodyPr wrap="square" lIns="0" tIns="0" rIns="0" bIns="0" rtlCol="0"/>
          <a:lstStyle/>
          <a:p>
            <a:endParaRPr/>
          </a:p>
        </p:txBody>
      </p:sp>
      <p:sp>
        <p:nvSpPr>
          <p:cNvPr id="46" name="object 46"/>
          <p:cNvSpPr/>
          <p:nvPr/>
        </p:nvSpPr>
        <p:spPr>
          <a:xfrm>
            <a:off x="3153917" y="8775192"/>
            <a:ext cx="127000" cy="0"/>
          </a:xfrm>
          <a:custGeom>
            <a:avLst/>
            <a:gdLst/>
            <a:ahLst/>
            <a:cxnLst/>
            <a:rect l="l" t="t" r="r" b="b"/>
            <a:pathLst>
              <a:path w="127000">
                <a:moveTo>
                  <a:pt x="126492" y="0"/>
                </a:moveTo>
                <a:lnTo>
                  <a:pt x="0" y="0"/>
                </a:lnTo>
              </a:path>
            </a:pathLst>
          </a:custGeom>
          <a:ln w="3175">
            <a:solidFill>
              <a:srgbClr val="000000"/>
            </a:solidFill>
          </a:ln>
        </p:spPr>
        <p:txBody>
          <a:bodyPr wrap="square" lIns="0" tIns="0" rIns="0" bIns="0" rtlCol="0"/>
          <a:lstStyle/>
          <a:p>
            <a:endParaRPr/>
          </a:p>
        </p:txBody>
      </p:sp>
      <p:sp>
        <p:nvSpPr>
          <p:cNvPr id="47" name="object 47"/>
          <p:cNvSpPr/>
          <p:nvPr/>
        </p:nvSpPr>
        <p:spPr>
          <a:xfrm>
            <a:off x="3153917" y="8775192"/>
            <a:ext cx="127000" cy="0"/>
          </a:xfrm>
          <a:custGeom>
            <a:avLst/>
            <a:gdLst/>
            <a:ahLst/>
            <a:cxnLst/>
            <a:rect l="l" t="t" r="r" b="b"/>
            <a:pathLst>
              <a:path w="127000">
                <a:moveTo>
                  <a:pt x="126492" y="0"/>
                </a:moveTo>
                <a:lnTo>
                  <a:pt x="0" y="0"/>
                </a:lnTo>
              </a:path>
            </a:pathLst>
          </a:custGeom>
          <a:ln w="3175">
            <a:solidFill>
              <a:srgbClr val="000000"/>
            </a:solidFill>
          </a:ln>
        </p:spPr>
        <p:txBody>
          <a:bodyPr wrap="square" lIns="0" tIns="0" rIns="0" bIns="0" rtlCol="0"/>
          <a:lstStyle/>
          <a:p>
            <a:endParaRPr/>
          </a:p>
        </p:txBody>
      </p:sp>
      <p:sp>
        <p:nvSpPr>
          <p:cNvPr id="48" name="object 48"/>
          <p:cNvSpPr/>
          <p:nvPr/>
        </p:nvSpPr>
        <p:spPr>
          <a:xfrm>
            <a:off x="3133344" y="8753856"/>
            <a:ext cx="167640" cy="0"/>
          </a:xfrm>
          <a:custGeom>
            <a:avLst/>
            <a:gdLst/>
            <a:ahLst/>
            <a:cxnLst/>
            <a:rect l="l" t="t" r="r" b="b"/>
            <a:pathLst>
              <a:path w="167639">
                <a:moveTo>
                  <a:pt x="167640" y="0"/>
                </a:moveTo>
                <a:lnTo>
                  <a:pt x="0" y="0"/>
                </a:lnTo>
              </a:path>
            </a:pathLst>
          </a:custGeom>
          <a:ln w="3175">
            <a:solidFill>
              <a:srgbClr val="000000"/>
            </a:solidFill>
          </a:ln>
        </p:spPr>
        <p:txBody>
          <a:bodyPr wrap="square" lIns="0" tIns="0" rIns="0" bIns="0" rtlCol="0"/>
          <a:lstStyle/>
          <a:p>
            <a:endParaRPr/>
          </a:p>
        </p:txBody>
      </p:sp>
      <p:sp>
        <p:nvSpPr>
          <p:cNvPr id="49" name="object 49"/>
          <p:cNvSpPr/>
          <p:nvPr/>
        </p:nvSpPr>
        <p:spPr>
          <a:xfrm>
            <a:off x="3174492" y="8795004"/>
            <a:ext cx="85725" cy="0"/>
          </a:xfrm>
          <a:custGeom>
            <a:avLst/>
            <a:gdLst/>
            <a:ahLst/>
            <a:cxnLst/>
            <a:rect l="l" t="t" r="r" b="b"/>
            <a:pathLst>
              <a:path w="85725">
                <a:moveTo>
                  <a:pt x="85343" y="0"/>
                </a:moveTo>
                <a:lnTo>
                  <a:pt x="0" y="0"/>
                </a:lnTo>
              </a:path>
            </a:pathLst>
          </a:custGeom>
          <a:ln w="3175">
            <a:solidFill>
              <a:srgbClr val="000000"/>
            </a:solidFill>
          </a:ln>
        </p:spPr>
        <p:txBody>
          <a:bodyPr wrap="square" lIns="0" tIns="0" rIns="0" bIns="0" rtlCol="0"/>
          <a:lstStyle/>
          <a:p>
            <a:endParaRPr/>
          </a:p>
        </p:txBody>
      </p:sp>
      <p:sp>
        <p:nvSpPr>
          <p:cNvPr id="50" name="object 50"/>
          <p:cNvSpPr/>
          <p:nvPr/>
        </p:nvSpPr>
        <p:spPr>
          <a:xfrm>
            <a:off x="4114038" y="9284969"/>
            <a:ext cx="130810" cy="34290"/>
          </a:xfrm>
          <a:custGeom>
            <a:avLst/>
            <a:gdLst/>
            <a:ahLst/>
            <a:cxnLst/>
            <a:rect l="l" t="t" r="r" b="b"/>
            <a:pathLst>
              <a:path w="130810" h="34290">
                <a:moveTo>
                  <a:pt x="130301" y="0"/>
                </a:moveTo>
                <a:lnTo>
                  <a:pt x="0" y="17525"/>
                </a:lnTo>
                <a:lnTo>
                  <a:pt x="130301" y="34289"/>
                </a:lnTo>
                <a:lnTo>
                  <a:pt x="130301" y="0"/>
                </a:lnTo>
                <a:close/>
              </a:path>
            </a:pathLst>
          </a:custGeom>
          <a:solidFill>
            <a:srgbClr val="000000"/>
          </a:solidFill>
        </p:spPr>
        <p:txBody>
          <a:bodyPr wrap="square" lIns="0" tIns="0" rIns="0" bIns="0" rtlCol="0"/>
          <a:lstStyle/>
          <a:p>
            <a:endParaRPr/>
          </a:p>
        </p:txBody>
      </p:sp>
      <p:sp>
        <p:nvSpPr>
          <p:cNvPr id="51" name="object 51"/>
          <p:cNvSpPr/>
          <p:nvPr/>
        </p:nvSpPr>
        <p:spPr>
          <a:xfrm>
            <a:off x="4114038" y="9284969"/>
            <a:ext cx="130810" cy="34290"/>
          </a:xfrm>
          <a:custGeom>
            <a:avLst/>
            <a:gdLst/>
            <a:ahLst/>
            <a:cxnLst/>
            <a:rect l="l" t="t" r="r" b="b"/>
            <a:pathLst>
              <a:path w="130810" h="34290">
                <a:moveTo>
                  <a:pt x="0" y="17525"/>
                </a:moveTo>
                <a:lnTo>
                  <a:pt x="130301" y="0"/>
                </a:lnTo>
                <a:lnTo>
                  <a:pt x="130301" y="34289"/>
                </a:lnTo>
                <a:lnTo>
                  <a:pt x="0" y="17525"/>
                </a:lnTo>
              </a:path>
            </a:pathLst>
          </a:custGeom>
          <a:ln w="3175">
            <a:solidFill>
              <a:srgbClr val="000000"/>
            </a:solidFill>
          </a:ln>
        </p:spPr>
        <p:txBody>
          <a:bodyPr wrap="square" lIns="0" tIns="0" rIns="0" bIns="0" rtlCol="0"/>
          <a:lstStyle/>
          <a:p>
            <a:endParaRPr/>
          </a:p>
        </p:txBody>
      </p:sp>
      <p:sp>
        <p:nvSpPr>
          <p:cNvPr id="52" name="object 52"/>
          <p:cNvSpPr/>
          <p:nvPr/>
        </p:nvSpPr>
        <p:spPr>
          <a:xfrm>
            <a:off x="4332732" y="8897111"/>
            <a:ext cx="0" cy="89535"/>
          </a:xfrm>
          <a:custGeom>
            <a:avLst/>
            <a:gdLst/>
            <a:ahLst/>
            <a:cxnLst/>
            <a:rect l="l" t="t" r="r" b="b"/>
            <a:pathLst>
              <a:path h="89534">
                <a:moveTo>
                  <a:pt x="0" y="89154"/>
                </a:moveTo>
                <a:lnTo>
                  <a:pt x="0" y="0"/>
                </a:lnTo>
              </a:path>
            </a:pathLst>
          </a:custGeom>
          <a:ln w="3175">
            <a:solidFill>
              <a:srgbClr val="000000"/>
            </a:solidFill>
          </a:ln>
        </p:spPr>
        <p:txBody>
          <a:bodyPr wrap="square" lIns="0" tIns="0" rIns="0" bIns="0" rtlCol="0"/>
          <a:lstStyle/>
          <a:p>
            <a:endParaRPr/>
          </a:p>
        </p:txBody>
      </p:sp>
      <p:sp>
        <p:nvSpPr>
          <p:cNvPr id="53" name="object 53"/>
          <p:cNvSpPr/>
          <p:nvPr/>
        </p:nvSpPr>
        <p:spPr>
          <a:xfrm>
            <a:off x="4264152" y="8941307"/>
            <a:ext cx="68580" cy="0"/>
          </a:xfrm>
          <a:custGeom>
            <a:avLst/>
            <a:gdLst/>
            <a:ahLst/>
            <a:cxnLst/>
            <a:rect l="l" t="t" r="r" b="b"/>
            <a:pathLst>
              <a:path w="68579">
                <a:moveTo>
                  <a:pt x="68580" y="0"/>
                </a:moveTo>
                <a:lnTo>
                  <a:pt x="0" y="0"/>
                </a:lnTo>
              </a:path>
            </a:pathLst>
          </a:custGeom>
          <a:ln w="3175">
            <a:solidFill>
              <a:srgbClr val="000000"/>
            </a:solidFill>
          </a:ln>
        </p:spPr>
        <p:txBody>
          <a:bodyPr wrap="square" lIns="0" tIns="0" rIns="0" bIns="0" rtlCol="0"/>
          <a:lstStyle/>
          <a:p>
            <a:endParaRPr/>
          </a:p>
        </p:txBody>
      </p:sp>
      <p:sp>
        <p:nvSpPr>
          <p:cNvPr id="54" name="object 54"/>
          <p:cNvSpPr/>
          <p:nvPr/>
        </p:nvSpPr>
        <p:spPr>
          <a:xfrm>
            <a:off x="2800350" y="7428738"/>
            <a:ext cx="130810" cy="34290"/>
          </a:xfrm>
          <a:custGeom>
            <a:avLst/>
            <a:gdLst/>
            <a:ahLst/>
            <a:cxnLst/>
            <a:rect l="l" t="t" r="r" b="b"/>
            <a:pathLst>
              <a:path w="130810" h="34290">
                <a:moveTo>
                  <a:pt x="130301" y="0"/>
                </a:moveTo>
                <a:lnTo>
                  <a:pt x="0" y="16763"/>
                </a:lnTo>
                <a:lnTo>
                  <a:pt x="130301" y="34289"/>
                </a:lnTo>
                <a:lnTo>
                  <a:pt x="130301" y="0"/>
                </a:lnTo>
                <a:close/>
              </a:path>
            </a:pathLst>
          </a:custGeom>
          <a:solidFill>
            <a:srgbClr val="000000"/>
          </a:solidFill>
        </p:spPr>
        <p:txBody>
          <a:bodyPr wrap="square" lIns="0" tIns="0" rIns="0" bIns="0" rtlCol="0"/>
          <a:lstStyle/>
          <a:p>
            <a:endParaRPr/>
          </a:p>
        </p:txBody>
      </p:sp>
      <p:sp>
        <p:nvSpPr>
          <p:cNvPr id="55" name="object 55"/>
          <p:cNvSpPr/>
          <p:nvPr/>
        </p:nvSpPr>
        <p:spPr>
          <a:xfrm>
            <a:off x="2800350" y="7428738"/>
            <a:ext cx="130810" cy="34290"/>
          </a:xfrm>
          <a:custGeom>
            <a:avLst/>
            <a:gdLst/>
            <a:ahLst/>
            <a:cxnLst/>
            <a:rect l="l" t="t" r="r" b="b"/>
            <a:pathLst>
              <a:path w="130810" h="34290">
                <a:moveTo>
                  <a:pt x="0" y="16763"/>
                </a:moveTo>
                <a:lnTo>
                  <a:pt x="130301" y="0"/>
                </a:lnTo>
                <a:lnTo>
                  <a:pt x="130301" y="34289"/>
                </a:lnTo>
                <a:lnTo>
                  <a:pt x="0" y="16763"/>
                </a:lnTo>
              </a:path>
            </a:pathLst>
          </a:custGeom>
          <a:ln w="3175">
            <a:solidFill>
              <a:srgbClr val="000000"/>
            </a:solidFill>
          </a:ln>
        </p:spPr>
        <p:txBody>
          <a:bodyPr wrap="square" lIns="0" tIns="0" rIns="0" bIns="0" rtlCol="0"/>
          <a:lstStyle/>
          <a:p>
            <a:endParaRPr/>
          </a:p>
        </p:txBody>
      </p:sp>
      <p:sp>
        <p:nvSpPr>
          <p:cNvPr id="56" name="object 56"/>
          <p:cNvSpPr/>
          <p:nvPr/>
        </p:nvSpPr>
        <p:spPr>
          <a:xfrm>
            <a:off x="2557272" y="8026145"/>
            <a:ext cx="475615" cy="118110"/>
          </a:xfrm>
          <a:custGeom>
            <a:avLst/>
            <a:gdLst/>
            <a:ahLst/>
            <a:cxnLst/>
            <a:rect l="l" t="t" r="r" b="b"/>
            <a:pathLst>
              <a:path w="475614" h="118109">
                <a:moveTo>
                  <a:pt x="0" y="0"/>
                </a:moveTo>
                <a:lnTo>
                  <a:pt x="475488" y="0"/>
                </a:lnTo>
                <a:lnTo>
                  <a:pt x="475488" y="118109"/>
                </a:lnTo>
                <a:lnTo>
                  <a:pt x="0" y="118109"/>
                </a:lnTo>
                <a:lnTo>
                  <a:pt x="0" y="0"/>
                </a:lnTo>
              </a:path>
            </a:pathLst>
          </a:custGeom>
          <a:ln w="3175">
            <a:solidFill>
              <a:srgbClr val="000000"/>
            </a:solidFill>
          </a:ln>
        </p:spPr>
        <p:txBody>
          <a:bodyPr wrap="square" lIns="0" tIns="0" rIns="0" bIns="0" rtlCol="0"/>
          <a:lstStyle/>
          <a:p>
            <a:endParaRPr/>
          </a:p>
        </p:txBody>
      </p:sp>
      <p:sp>
        <p:nvSpPr>
          <p:cNvPr id="57" name="object 57"/>
          <p:cNvSpPr/>
          <p:nvPr/>
        </p:nvSpPr>
        <p:spPr>
          <a:xfrm>
            <a:off x="2557272" y="7819643"/>
            <a:ext cx="475615" cy="119380"/>
          </a:xfrm>
          <a:custGeom>
            <a:avLst/>
            <a:gdLst/>
            <a:ahLst/>
            <a:cxnLst/>
            <a:rect l="l" t="t" r="r" b="b"/>
            <a:pathLst>
              <a:path w="475614" h="119379">
                <a:moveTo>
                  <a:pt x="0" y="0"/>
                </a:moveTo>
                <a:lnTo>
                  <a:pt x="475488" y="0"/>
                </a:lnTo>
                <a:lnTo>
                  <a:pt x="475488" y="118871"/>
                </a:lnTo>
                <a:lnTo>
                  <a:pt x="0" y="118871"/>
                </a:lnTo>
                <a:lnTo>
                  <a:pt x="0" y="0"/>
                </a:lnTo>
              </a:path>
            </a:pathLst>
          </a:custGeom>
          <a:ln w="3175">
            <a:solidFill>
              <a:srgbClr val="000000"/>
            </a:solidFill>
          </a:ln>
        </p:spPr>
        <p:txBody>
          <a:bodyPr wrap="square" lIns="0" tIns="0" rIns="0" bIns="0" rtlCol="0"/>
          <a:lstStyle/>
          <a:p>
            <a:endParaRPr/>
          </a:p>
        </p:txBody>
      </p:sp>
      <p:sp>
        <p:nvSpPr>
          <p:cNvPr id="58" name="object 58"/>
          <p:cNvSpPr/>
          <p:nvPr/>
        </p:nvSpPr>
        <p:spPr>
          <a:xfrm>
            <a:off x="2557272" y="7613142"/>
            <a:ext cx="475615" cy="119380"/>
          </a:xfrm>
          <a:custGeom>
            <a:avLst/>
            <a:gdLst/>
            <a:ahLst/>
            <a:cxnLst/>
            <a:rect l="l" t="t" r="r" b="b"/>
            <a:pathLst>
              <a:path w="475614" h="119379">
                <a:moveTo>
                  <a:pt x="0" y="0"/>
                </a:moveTo>
                <a:lnTo>
                  <a:pt x="475488" y="0"/>
                </a:lnTo>
                <a:lnTo>
                  <a:pt x="475488" y="118871"/>
                </a:lnTo>
                <a:lnTo>
                  <a:pt x="0" y="118871"/>
                </a:lnTo>
                <a:lnTo>
                  <a:pt x="0" y="0"/>
                </a:lnTo>
              </a:path>
            </a:pathLst>
          </a:custGeom>
          <a:ln w="3175">
            <a:solidFill>
              <a:srgbClr val="000000"/>
            </a:solidFill>
          </a:ln>
        </p:spPr>
        <p:txBody>
          <a:bodyPr wrap="square" lIns="0" tIns="0" rIns="0" bIns="0" rtlCol="0"/>
          <a:lstStyle/>
          <a:p>
            <a:endParaRPr/>
          </a:p>
        </p:txBody>
      </p:sp>
      <p:sp>
        <p:nvSpPr>
          <p:cNvPr id="59" name="object 59"/>
          <p:cNvSpPr/>
          <p:nvPr/>
        </p:nvSpPr>
        <p:spPr>
          <a:xfrm>
            <a:off x="2362961" y="7672578"/>
            <a:ext cx="0" cy="826135"/>
          </a:xfrm>
          <a:custGeom>
            <a:avLst/>
            <a:gdLst/>
            <a:ahLst/>
            <a:cxnLst/>
            <a:rect l="l" t="t" r="r" b="b"/>
            <a:pathLst>
              <a:path h="826134">
                <a:moveTo>
                  <a:pt x="0" y="0"/>
                </a:moveTo>
                <a:lnTo>
                  <a:pt x="0" y="826008"/>
                </a:lnTo>
              </a:path>
            </a:pathLst>
          </a:custGeom>
          <a:ln w="3175">
            <a:solidFill>
              <a:srgbClr val="000000"/>
            </a:solidFill>
          </a:ln>
        </p:spPr>
        <p:txBody>
          <a:bodyPr wrap="square" lIns="0" tIns="0" rIns="0" bIns="0" rtlCol="0"/>
          <a:lstStyle/>
          <a:p>
            <a:endParaRPr/>
          </a:p>
        </p:txBody>
      </p:sp>
      <p:sp>
        <p:nvSpPr>
          <p:cNvPr id="60" name="object 60"/>
          <p:cNvSpPr/>
          <p:nvPr/>
        </p:nvSpPr>
        <p:spPr>
          <a:xfrm>
            <a:off x="2126742" y="8673845"/>
            <a:ext cx="34290" cy="130810"/>
          </a:xfrm>
          <a:custGeom>
            <a:avLst/>
            <a:gdLst/>
            <a:ahLst/>
            <a:cxnLst/>
            <a:rect l="l" t="t" r="r" b="b"/>
            <a:pathLst>
              <a:path w="34289" h="130809">
                <a:moveTo>
                  <a:pt x="16763" y="0"/>
                </a:moveTo>
                <a:lnTo>
                  <a:pt x="0" y="130301"/>
                </a:lnTo>
                <a:lnTo>
                  <a:pt x="34289" y="130301"/>
                </a:lnTo>
                <a:lnTo>
                  <a:pt x="16763" y="0"/>
                </a:lnTo>
                <a:close/>
              </a:path>
            </a:pathLst>
          </a:custGeom>
          <a:solidFill>
            <a:srgbClr val="000000"/>
          </a:solidFill>
        </p:spPr>
        <p:txBody>
          <a:bodyPr wrap="square" lIns="0" tIns="0" rIns="0" bIns="0" rtlCol="0"/>
          <a:lstStyle/>
          <a:p>
            <a:endParaRPr/>
          </a:p>
        </p:txBody>
      </p:sp>
      <p:sp>
        <p:nvSpPr>
          <p:cNvPr id="61" name="object 61"/>
          <p:cNvSpPr txBox="1"/>
          <p:nvPr/>
        </p:nvSpPr>
        <p:spPr>
          <a:xfrm>
            <a:off x="1984501" y="8666267"/>
            <a:ext cx="111125" cy="147320"/>
          </a:xfrm>
          <a:prstGeom prst="rect">
            <a:avLst/>
          </a:prstGeom>
        </p:spPr>
        <p:txBody>
          <a:bodyPr vert="horz" wrap="square" lIns="0" tIns="12700" rIns="0" bIns="0" rtlCol="0">
            <a:spAutoFit/>
          </a:bodyPr>
          <a:lstStyle/>
          <a:p>
            <a:pPr marL="12700">
              <a:lnSpc>
                <a:spcPct val="100000"/>
              </a:lnSpc>
              <a:spcBef>
                <a:spcPts val="100"/>
              </a:spcBef>
            </a:pPr>
            <a:r>
              <a:rPr sz="800" dirty="0">
                <a:latin typeface="Times New Roman"/>
                <a:cs typeface="Times New Roman"/>
              </a:rPr>
              <a:t>Id</a:t>
            </a:r>
            <a:endParaRPr sz="800">
              <a:latin typeface="Times New Roman"/>
              <a:cs typeface="Times New Roman"/>
            </a:endParaRPr>
          </a:p>
        </p:txBody>
      </p:sp>
      <p:sp>
        <p:nvSpPr>
          <p:cNvPr id="62" name="object 62"/>
          <p:cNvSpPr/>
          <p:nvPr/>
        </p:nvSpPr>
        <p:spPr>
          <a:xfrm>
            <a:off x="2126742" y="8673845"/>
            <a:ext cx="34290" cy="130810"/>
          </a:xfrm>
          <a:custGeom>
            <a:avLst/>
            <a:gdLst/>
            <a:ahLst/>
            <a:cxnLst/>
            <a:rect l="l" t="t" r="r" b="b"/>
            <a:pathLst>
              <a:path w="34289" h="130809">
                <a:moveTo>
                  <a:pt x="16763" y="0"/>
                </a:moveTo>
                <a:lnTo>
                  <a:pt x="34289" y="130301"/>
                </a:lnTo>
                <a:lnTo>
                  <a:pt x="0" y="130301"/>
                </a:lnTo>
                <a:lnTo>
                  <a:pt x="16763" y="0"/>
                </a:lnTo>
              </a:path>
            </a:pathLst>
          </a:custGeom>
          <a:ln w="3175">
            <a:solidFill>
              <a:srgbClr val="000000"/>
            </a:solidFill>
          </a:ln>
        </p:spPr>
        <p:txBody>
          <a:bodyPr wrap="square" lIns="0" tIns="0" rIns="0" bIns="0" rtlCol="0"/>
          <a:lstStyle/>
          <a:p>
            <a:endParaRPr/>
          </a:p>
        </p:txBody>
      </p:sp>
      <p:sp>
        <p:nvSpPr>
          <p:cNvPr id="63" name="object 63"/>
          <p:cNvSpPr/>
          <p:nvPr/>
        </p:nvSpPr>
        <p:spPr>
          <a:xfrm>
            <a:off x="2683764" y="8202168"/>
            <a:ext cx="104139" cy="179070"/>
          </a:xfrm>
          <a:custGeom>
            <a:avLst/>
            <a:gdLst/>
            <a:ahLst/>
            <a:cxnLst/>
            <a:rect l="l" t="t" r="r" b="b"/>
            <a:pathLst>
              <a:path w="104139" h="179070">
                <a:moveTo>
                  <a:pt x="0" y="179069"/>
                </a:moveTo>
                <a:lnTo>
                  <a:pt x="103631" y="0"/>
                </a:lnTo>
              </a:path>
            </a:pathLst>
          </a:custGeom>
          <a:ln w="3175">
            <a:solidFill>
              <a:srgbClr val="000000"/>
            </a:solidFill>
          </a:ln>
        </p:spPr>
        <p:txBody>
          <a:bodyPr wrap="square" lIns="0" tIns="0" rIns="0" bIns="0" rtlCol="0"/>
          <a:lstStyle/>
          <a:p>
            <a:endParaRPr/>
          </a:p>
        </p:txBody>
      </p:sp>
      <p:sp>
        <p:nvSpPr>
          <p:cNvPr id="64" name="object 64"/>
          <p:cNvSpPr/>
          <p:nvPr/>
        </p:nvSpPr>
        <p:spPr>
          <a:xfrm>
            <a:off x="2143886" y="8804147"/>
            <a:ext cx="0" cy="304800"/>
          </a:xfrm>
          <a:custGeom>
            <a:avLst/>
            <a:gdLst/>
            <a:ahLst/>
            <a:cxnLst/>
            <a:rect l="l" t="t" r="r" b="b"/>
            <a:pathLst>
              <a:path h="304800">
                <a:moveTo>
                  <a:pt x="0" y="0"/>
                </a:moveTo>
                <a:lnTo>
                  <a:pt x="0" y="304799"/>
                </a:lnTo>
              </a:path>
            </a:pathLst>
          </a:custGeom>
          <a:ln w="6858">
            <a:solidFill>
              <a:srgbClr val="000000"/>
            </a:solidFill>
          </a:ln>
        </p:spPr>
        <p:txBody>
          <a:bodyPr wrap="square" lIns="0" tIns="0" rIns="0" bIns="0" rtlCol="0"/>
          <a:lstStyle/>
          <a:p>
            <a:endParaRPr/>
          </a:p>
        </p:txBody>
      </p:sp>
      <p:sp>
        <p:nvSpPr>
          <p:cNvPr id="65" name="object 65"/>
          <p:cNvSpPr/>
          <p:nvPr/>
        </p:nvSpPr>
        <p:spPr>
          <a:xfrm>
            <a:off x="2143886" y="8804147"/>
            <a:ext cx="0" cy="304800"/>
          </a:xfrm>
          <a:custGeom>
            <a:avLst/>
            <a:gdLst/>
            <a:ahLst/>
            <a:cxnLst/>
            <a:rect l="l" t="t" r="r" b="b"/>
            <a:pathLst>
              <a:path h="304800">
                <a:moveTo>
                  <a:pt x="0" y="0"/>
                </a:moveTo>
                <a:lnTo>
                  <a:pt x="0" y="304799"/>
                </a:lnTo>
              </a:path>
            </a:pathLst>
          </a:custGeom>
          <a:ln w="6858">
            <a:solidFill>
              <a:srgbClr val="000000"/>
            </a:solidFill>
          </a:ln>
        </p:spPr>
        <p:txBody>
          <a:bodyPr wrap="square" lIns="0" tIns="0" rIns="0" bIns="0" rtlCol="0"/>
          <a:lstStyle/>
          <a:p>
            <a:endParaRPr/>
          </a:p>
        </p:txBody>
      </p:sp>
      <p:sp>
        <p:nvSpPr>
          <p:cNvPr id="66" name="object 66"/>
          <p:cNvSpPr/>
          <p:nvPr/>
        </p:nvSpPr>
        <p:spPr>
          <a:xfrm>
            <a:off x="2143886" y="8803767"/>
            <a:ext cx="0" cy="304800"/>
          </a:xfrm>
          <a:custGeom>
            <a:avLst/>
            <a:gdLst/>
            <a:ahLst/>
            <a:cxnLst/>
            <a:rect l="l" t="t" r="r" b="b"/>
            <a:pathLst>
              <a:path h="304800">
                <a:moveTo>
                  <a:pt x="0" y="0"/>
                </a:moveTo>
                <a:lnTo>
                  <a:pt x="0" y="304799"/>
                </a:lnTo>
              </a:path>
            </a:pathLst>
          </a:custGeom>
          <a:ln w="7620">
            <a:solidFill>
              <a:srgbClr val="000000"/>
            </a:solidFill>
          </a:ln>
        </p:spPr>
        <p:txBody>
          <a:bodyPr wrap="square" lIns="0" tIns="0" rIns="0" bIns="0" rtlCol="0"/>
          <a:lstStyle/>
          <a:p>
            <a:endParaRPr/>
          </a:p>
        </p:txBody>
      </p:sp>
      <p:sp>
        <p:nvSpPr>
          <p:cNvPr id="67" name="object 67"/>
          <p:cNvSpPr/>
          <p:nvPr/>
        </p:nvSpPr>
        <p:spPr>
          <a:xfrm>
            <a:off x="2362961" y="8292083"/>
            <a:ext cx="194310" cy="0"/>
          </a:xfrm>
          <a:custGeom>
            <a:avLst/>
            <a:gdLst/>
            <a:ahLst/>
            <a:cxnLst/>
            <a:rect l="l" t="t" r="r" b="b"/>
            <a:pathLst>
              <a:path w="194310">
                <a:moveTo>
                  <a:pt x="194310" y="0"/>
                </a:moveTo>
                <a:lnTo>
                  <a:pt x="0" y="0"/>
                </a:lnTo>
              </a:path>
            </a:pathLst>
          </a:custGeom>
          <a:ln w="3175">
            <a:solidFill>
              <a:srgbClr val="000000"/>
            </a:solidFill>
          </a:ln>
        </p:spPr>
        <p:txBody>
          <a:bodyPr wrap="square" lIns="0" tIns="0" rIns="0" bIns="0" rtlCol="0"/>
          <a:lstStyle/>
          <a:p>
            <a:endParaRPr/>
          </a:p>
        </p:txBody>
      </p:sp>
      <p:sp>
        <p:nvSpPr>
          <p:cNvPr id="68" name="object 68"/>
          <p:cNvSpPr/>
          <p:nvPr/>
        </p:nvSpPr>
        <p:spPr>
          <a:xfrm>
            <a:off x="2362961" y="8279892"/>
            <a:ext cx="17145" cy="12700"/>
          </a:xfrm>
          <a:custGeom>
            <a:avLst/>
            <a:gdLst/>
            <a:ahLst/>
            <a:cxnLst/>
            <a:rect l="l" t="t" r="r" b="b"/>
            <a:pathLst>
              <a:path w="17144" h="12700">
                <a:moveTo>
                  <a:pt x="12192" y="0"/>
                </a:moveTo>
                <a:lnTo>
                  <a:pt x="0" y="12191"/>
                </a:lnTo>
                <a:lnTo>
                  <a:pt x="16763" y="12191"/>
                </a:lnTo>
                <a:lnTo>
                  <a:pt x="12192" y="0"/>
                </a:lnTo>
                <a:close/>
              </a:path>
            </a:pathLst>
          </a:custGeom>
          <a:solidFill>
            <a:srgbClr val="000000"/>
          </a:solidFill>
        </p:spPr>
        <p:txBody>
          <a:bodyPr wrap="square" lIns="0" tIns="0" rIns="0" bIns="0" rtlCol="0"/>
          <a:lstStyle/>
          <a:p>
            <a:endParaRPr/>
          </a:p>
        </p:txBody>
      </p:sp>
      <p:sp>
        <p:nvSpPr>
          <p:cNvPr id="69" name="object 69"/>
          <p:cNvSpPr/>
          <p:nvPr/>
        </p:nvSpPr>
        <p:spPr>
          <a:xfrm>
            <a:off x="2362961" y="8279892"/>
            <a:ext cx="17145" cy="12700"/>
          </a:xfrm>
          <a:custGeom>
            <a:avLst/>
            <a:gdLst/>
            <a:ahLst/>
            <a:cxnLst/>
            <a:rect l="l" t="t" r="r" b="b"/>
            <a:pathLst>
              <a:path w="17144" h="12700">
                <a:moveTo>
                  <a:pt x="16763" y="12191"/>
                </a:moveTo>
                <a:lnTo>
                  <a:pt x="12192" y="0"/>
                </a:lnTo>
                <a:lnTo>
                  <a:pt x="0" y="12191"/>
                </a:lnTo>
                <a:lnTo>
                  <a:pt x="16763" y="12191"/>
                </a:lnTo>
              </a:path>
            </a:pathLst>
          </a:custGeom>
          <a:ln w="3175">
            <a:solidFill>
              <a:srgbClr val="000000"/>
            </a:solidFill>
          </a:ln>
        </p:spPr>
        <p:txBody>
          <a:bodyPr wrap="square" lIns="0" tIns="0" rIns="0" bIns="0" rtlCol="0"/>
          <a:lstStyle/>
          <a:p>
            <a:endParaRPr/>
          </a:p>
        </p:txBody>
      </p:sp>
      <p:sp>
        <p:nvSpPr>
          <p:cNvPr id="70" name="object 70"/>
          <p:cNvSpPr/>
          <p:nvPr/>
        </p:nvSpPr>
        <p:spPr>
          <a:xfrm>
            <a:off x="2362961" y="8274557"/>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71" name="object 71"/>
          <p:cNvSpPr/>
          <p:nvPr/>
        </p:nvSpPr>
        <p:spPr>
          <a:xfrm>
            <a:off x="2362961" y="8274557"/>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72" name="object 72"/>
          <p:cNvSpPr/>
          <p:nvPr/>
        </p:nvSpPr>
        <p:spPr>
          <a:xfrm>
            <a:off x="2350770" y="8274557"/>
            <a:ext cx="12700" cy="17780"/>
          </a:xfrm>
          <a:custGeom>
            <a:avLst/>
            <a:gdLst/>
            <a:ahLst/>
            <a:cxnLst/>
            <a:rect l="l" t="t" r="r" b="b"/>
            <a:pathLst>
              <a:path w="12700" h="17779">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73" name="object 73"/>
          <p:cNvSpPr/>
          <p:nvPr/>
        </p:nvSpPr>
        <p:spPr>
          <a:xfrm>
            <a:off x="2350770" y="8274557"/>
            <a:ext cx="12700" cy="17780"/>
          </a:xfrm>
          <a:custGeom>
            <a:avLst/>
            <a:gdLst/>
            <a:ahLst/>
            <a:cxnLst/>
            <a:rect l="l" t="t" r="r" b="b"/>
            <a:pathLst>
              <a:path w="12700" h="17779">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74" name="object 74"/>
          <p:cNvSpPr/>
          <p:nvPr/>
        </p:nvSpPr>
        <p:spPr>
          <a:xfrm>
            <a:off x="2345435" y="8279892"/>
            <a:ext cx="17780" cy="12700"/>
          </a:xfrm>
          <a:custGeom>
            <a:avLst/>
            <a:gdLst/>
            <a:ahLst/>
            <a:cxnLst/>
            <a:rect l="l" t="t" r="r" b="b"/>
            <a:pathLst>
              <a:path w="17780" h="12700">
                <a:moveTo>
                  <a:pt x="5333" y="0"/>
                </a:moveTo>
                <a:lnTo>
                  <a:pt x="0" y="12191"/>
                </a:lnTo>
                <a:lnTo>
                  <a:pt x="17525" y="12191"/>
                </a:lnTo>
                <a:lnTo>
                  <a:pt x="5333" y="0"/>
                </a:lnTo>
                <a:close/>
              </a:path>
            </a:pathLst>
          </a:custGeom>
          <a:solidFill>
            <a:srgbClr val="000000"/>
          </a:solidFill>
        </p:spPr>
        <p:txBody>
          <a:bodyPr wrap="square" lIns="0" tIns="0" rIns="0" bIns="0" rtlCol="0"/>
          <a:lstStyle/>
          <a:p>
            <a:endParaRPr/>
          </a:p>
        </p:txBody>
      </p:sp>
      <p:sp>
        <p:nvSpPr>
          <p:cNvPr id="75" name="object 75"/>
          <p:cNvSpPr/>
          <p:nvPr/>
        </p:nvSpPr>
        <p:spPr>
          <a:xfrm>
            <a:off x="2345435" y="8279892"/>
            <a:ext cx="17780" cy="12700"/>
          </a:xfrm>
          <a:custGeom>
            <a:avLst/>
            <a:gdLst/>
            <a:ahLst/>
            <a:cxnLst/>
            <a:rect l="l" t="t" r="r" b="b"/>
            <a:pathLst>
              <a:path w="17780" h="12700">
                <a:moveTo>
                  <a:pt x="5333" y="0"/>
                </a:moveTo>
                <a:lnTo>
                  <a:pt x="0" y="12191"/>
                </a:lnTo>
                <a:lnTo>
                  <a:pt x="17525" y="12191"/>
                </a:lnTo>
                <a:lnTo>
                  <a:pt x="5333" y="0"/>
                </a:lnTo>
              </a:path>
            </a:pathLst>
          </a:custGeom>
          <a:ln w="3175">
            <a:solidFill>
              <a:srgbClr val="000000"/>
            </a:solidFill>
          </a:ln>
        </p:spPr>
        <p:txBody>
          <a:bodyPr wrap="square" lIns="0" tIns="0" rIns="0" bIns="0" rtlCol="0"/>
          <a:lstStyle/>
          <a:p>
            <a:endParaRPr/>
          </a:p>
        </p:txBody>
      </p:sp>
      <p:sp>
        <p:nvSpPr>
          <p:cNvPr id="76" name="object 76"/>
          <p:cNvSpPr/>
          <p:nvPr/>
        </p:nvSpPr>
        <p:spPr>
          <a:xfrm>
            <a:off x="2345435" y="8292083"/>
            <a:ext cx="17780" cy="12700"/>
          </a:xfrm>
          <a:custGeom>
            <a:avLst/>
            <a:gdLst/>
            <a:ahLst/>
            <a:cxnLst/>
            <a:rect l="l" t="t" r="r" b="b"/>
            <a:pathLst>
              <a:path w="17780" h="12700">
                <a:moveTo>
                  <a:pt x="17525" y="0"/>
                </a:moveTo>
                <a:lnTo>
                  <a:pt x="0" y="0"/>
                </a:lnTo>
                <a:lnTo>
                  <a:pt x="5333" y="12192"/>
                </a:lnTo>
                <a:lnTo>
                  <a:pt x="17525" y="0"/>
                </a:lnTo>
                <a:close/>
              </a:path>
            </a:pathLst>
          </a:custGeom>
          <a:solidFill>
            <a:srgbClr val="000000"/>
          </a:solidFill>
        </p:spPr>
        <p:txBody>
          <a:bodyPr wrap="square" lIns="0" tIns="0" rIns="0" bIns="0" rtlCol="0"/>
          <a:lstStyle/>
          <a:p>
            <a:endParaRPr/>
          </a:p>
        </p:txBody>
      </p:sp>
      <p:sp>
        <p:nvSpPr>
          <p:cNvPr id="77" name="object 77"/>
          <p:cNvSpPr/>
          <p:nvPr/>
        </p:nvSpPr>
        <p:spPr>
          <a:xfrm>
            <a:off x="2345435" y="8292083"/>
            <a:ext cx="17780" cy="12700"/>
          </a:xfrm>
          <a:custGeom>
            <a:avLst/>
            <a:gdLst/>
            <a:ahLst/>
            <a:cxnLst/>
            <a:rect l="l" t="t" r="r" b="b"/>
            <a:pathLst>
              <a:path w="17780" h="12700">
                <a:moveTo>
                  <a:pt x="0" y="0"/>
                </a:moveTo>
                <a:lnTo>
                  <a:pt x="5333" y="12192"/>
                </a:lnTo>
                <a:lnTo>
                  <a:pt x="17525" y="0"/>
                </a:lnTo>
                <a:lnTo>
                  <a:pt x="0" y="0"/>
                </a:lnTo>
              </a:path>
            </a:pathLst>
          </a:custGeom>
          <a:ln w="3175">
            <a:solidFill>
              <a:srgbClr val="000000"/>
            </a:solidFill>
          </a:ln>
        </p:spPr>
        <p:txBody>
          <a:bodyPr wrap="square" lIns="0" tIns="0" rIns="0" bIns="0" rtlCol="0"/>
          <a:lstStyle/>
          <a:p>
            <a:endParaRPr/>
          </a:p>
        </p:txBody>
      </p:sp>
      <p:sp>
        <p:nvSpPr>
          <p:cNvPr id="78" name="object 78"/>
          <p:cNvSpPr/>
          <p:nvPr/>
        </p:nvSpPr>
        <p:spPr>
          <a:xfrm>
            <a:off x="2350770" y="8292083"/>
            <a:ext cx="12700" cy="17145"/>
          </a:xfrm>
          <a:custGeom>
            <a:avLst/>
            <a:gdLst/>
            <a:ahLst/>
            <a:cxnLst/>
            <a:rect l="l" t="t" r="r" b="b"/>
            <a:pathLst>
              <a:path w="12700" h="17145">
                <a:moveTo>
                  <a:pt x="12192" y="0"/>
                </a:moveTo>
                <a:lnTo>
                  <a:pt x="0" y="12192"/>
                </a:lnTo>
                <a:lnTo>
                  <a:pt x="12192" y="16764"/>
                </a:lnTo>
                <a:lnTo>
                  <a:pt x="12192" y="0"/>
                </a:lnTo>
                <a:close/>
              </a:path>
            </a:pathLst>
          </a:custGeom>
          <a:solidFill>
            <a:srgbClr val="000000"/>
          </a:solidFill>
        </p:spPr>
        <p:txBody>
          <a:bodyPr wrap="square" lIns="0" tIns="0" rIns="0" bIns="0" rtlCol="0"/>
          <a:lstStyle/>
          <a:p>
            <a:endParaRPr/>
          </a:p>
        </p:txBody>
      </p:sp>
      <p:sp>
        <p:nvSpPr>
          <p:cNvPr id="79" name="object 79"/>
          <p:cNvSpPr/>
          <p:nvPr/>
        </p:nvSpPr>
        <p:spPr>
          <a:xfrm>
            <a:off x="2350770" y="8292083"/>
            <a:ext cx="12700" cy="17145"/>
          </a:xfrm>
          <a:custGeom>
            <a:avLst/>
            <a:gdLst/>
            <a:ahLst/>
            <a:cxnLst/>
            <a:rect l="l" t="t" r="r" b="b"/>
            <a:pathLst>
              <a:path w="12700" h="17145">
                <a:moveTo>
                  <a:pt x="0" y="12192"/>
                </a:moveTo>
                <a:lnTo>
                  <a:pt x="12192" y="16764"/>
                </a:lnTo>
                <a:lnTo>
                  <a:pt x="12192" y="0"/>
                </a:lnTo>
                <a:lnTo>
                  <a:pt x="0" y="12192"/>
                </a:lnTo>
              </a:path>
            </a:pathLst>
          </a:custGeom>
          <a:ln w="3175">
            <a:solidFill>
              <a:srgbClr val="000000"/>
            </a:solidFill>
          </a:ln>
        </p:spPr>
        <p:txBody>
          <a:bodyPr wrap="square" lIns="0" tIns="0" rIns="0" bIns="0" rtlCol="0"/>
          <a:lstStyle/>
          <a:p>
            <a:endParaRPr/>
          </a:p>
        </p:txBody>
      </p:sp>
      <p:sp>
        <p:nvSpPr>
          <p:cNvPr id="80" name="object 80"/>
          <p:cNvSpPr/>
          <p:nvPr/>
        </p:nvSpPr>
        <p:spPr>
          <a:xfrm>
            <a:off x="2362961" y="8292083"/>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81" name="object 81"/>
          <p:cNvSpPr/>
          <p:nvPr/>
        </p:nvSpPr>
        <p:spPr>
          <a:xfrm>
            <a:off x="2362961" y="8292083"/>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82" name="object 82"/>
          <p:cNvSpPr/>
          <p:nvPr/>
        </p:nvSpPr>
        <p:spPr>
          <a:xfrm>
            <a:off x="2362961" y="8292083"/>
            <a:ext cx="17145" cy="12700"/>
          </a:xfrm>
          <a:custGeom>
            <a:avLst/>
            <a:gdLst/>
            <a:ahLst/>
            <a:cxnLst/>
            <a:rect l="l" t="t" r="r" b="b"/>
            <a:pathLst>
              <a:path w="17144" h="12700">
                <a:moveTo>
                  <a:pt x="16763" y="0"/>
                </a:moveTo>
                <a:lnTo>
                  <a:pt x="0" y="0"/>
                </a:lnTo>
                <a:lnTo>
                  <a:pt x="12192" y="12192"/>
                </a:lnTo>
                <a:lnTo>
                  <a:pt x="16763" y="0"/>
                </a:lnTo>
                <a:close/>
              </a:path>
            </a:pathLst>
          </a:custGeom>
          <a:solidFill>
            <a:srgbClr val="000000"/>
          </a:solidFill>
        </p:spPr>
        <p:txBody>
          <a:bodyPr wrap="square" lIns="0" tIns="0" rIns="0" bIns="0" rtlCol="0"/>
          <a:lstStyle/>
          <a:p>
            <a:endParaRPr/>
          </a:p>
        </p:txBody>
      </p:sp>
      <p:sp>
        <p:nvSpPr>
          <p:cNvPr id="83" name="object 83"/>
          <p:cNvSpPr/>
          <p:nvPr/>
        </p:nvSpPr>
        <p:spPr>
          <a:xfrm>
            <a:off x="2362961" y="8292083"/>
            <a:ext cx="17145" cy="12700"/>
          </a:xfrm>
          <a:custGeom>
            <a:avLst/>
            <a:gdLst/>
            <a:ahLst/>
            <a:cxnLst/>
            <a:rect l="l" t="t" r="r" b="b"/>
            <a:pathLst>
              <a:path w="17144" h="12700">
                <a:moveTo>
                  <a:pt x="12192" y="12192"/>
                </a:moveTo>
                <a:lnTo>
                  <a:pt x="16763" y="0"/>
                </a:lnTo>
                <a:lnTo>
                  <a:pt x="0" y="0"/>
                </a:lnTo>
                <a:lnTo>
                  <a:pt x="12192" y="12192"/>
                </a:lnTo>
              </a:path>
            </a:pathLst>
          </a:custGeom>
          <a:ln w="3175">
            <a:solidFill>
              <a:srgbClr val="000000"/>
            </a:solidFill>
          </a:ln>
        </p:spPr>
        <p:txBody>
          <a:bodyPr wrap="square" lIns="0" tIns="0" rIns="0" bIns="0" rtlCol="0"/>
          <a:lstStyle/>
          <a:p>
            <a:endParaRPr/>
          </a:p>
        </p:txBody>
      </p:sp>
      <p:sp>
        <p:nvSpPr>
          <p:cNvPr id="84" name="object 84"/>
          <p:cNvSpPr/>
          <p:nvPr/>
        </p:nvSpPr>
        <p:spPr>
          <a:xfrm>
            <a:off x="2362961" y="8085581"/>
            <a:ext cx="194310" cy="0"/>
          </a:xfrm>
          <a:custGeom>
            <a:avLst/>
            <a:gdLst/>
            <a:ahLst/>
            <a:cxnLst/>
            <a:rect l="l" t="t" r="r" b="b"/>
            <a:pathLst>
              <a:path w="194310">
                <a:moveTo>
                  <a:pt x="0" y="0"/>
                </a:moveTo>
                <a:lnTo>
                  <a:pt x="194310" y="0"/>
                </a:lnTo>
              </a:path>
            </a:pathLst>
          </a:custGeom>
          <a:ln w="3175">
            <a:solidFill>
              <a:srgbClr val="000000"/>
            </a:solidFill>
          </a:ln>
        </p:spPr>
        <p:txBody>
          <a:bodyPr wrap="square" lIns="0" tIns="0" rIns="0" bIns="0" rtlCol="0"/>
          <a:lstStyle/>
          <a:p>
            <a:endParaRPr/>
          </a:p>
        </p:txBody>
      </p:sp>
      <p:sp>
        <p:nvSpPr>
          <p:cNvPr id="85" name="object 85"/>
          <p:cNvSpPr/>
          <p:nvPr/>
        </p:nvSpPr>
        <p:spPr>
          <a:xfrm>
            <a:off x="2362961" y="7879080"/>
            <a:ext cx="194310" cy="0"/>
          </a:xfrm>
          <a:custGeom>
            <a:avLst/>
            <a:gdLst/>
            <a:ahLst/>
            <a:cxnLst/>
            <a:rect l="l" t="t" r="r" b="b"/>
            <a:pathLst>
              <a:path w="194310">
                <a:moveTo>
                  <a:pt x="0" y="0"/>
                </a:moveTo>
                <a:lnTo>
                  <a:pt x="194310" y="0"/>
                </a:lnTo>
              </a:path>
            </a:pathLst>
          </a:custGeom>
          <a:ln w="3175">
            <a:solidFill>
              <a:srgbClr val="000000"/>
            </a:solidFill>
          </a:ln>
        </p:spPr>
        <p:txBody>
          <a:bodyPr wrap="square" lIns="0" tIns="0" rIns="0" bIns="0" rtlCol="0"/>
          <a:lstStyle/>
          <a:p>
            <a:endParaRPr/>
          </a:p>
        </p:txBody>
      </p:sp>
      <p:sp>
        <p:nvSpPr>
          <p:cNvPr id="86" name="object 86"/>
          <p:cNvSpPr/>
          <p:nvPr/>
        </p:nvSpPr>
        <p:spPr>
          <a:xfrm>
            <a:off x="2362961" y="8073390"/>
            <a:ext cx="17145" cy="12700"/>
          </a:xfrm>
          <a:custGeom>
            <a:avLst/>
            <a:gdLst/>
            <a:ahLst/>
            <a:cxnLst/>
            <a:rect l="l" t="t" r="r" b="b"/>
            <a:pathLst>
              <a:path w="17144" h="12700">
                <a:moveTo>
                  <a:pt x="12192" y="0"/>
                </a:moveTo>
                <a:lnTo>
                  <a:pt x="0" y="12191"/>
                </a:lnTo>
                <a:lnTo>
                  <a:pt x="16763" y="12191"/>
                </a:lnTo>
                <a:lnTo>
                  <a:pt x="12192" y="0"/>
                </a:lnTo>
                <a:close/>
              </a:path>
            </a:pathLst>
          </a:custGeom>
          <a:solidFill>
            <a:srgbClr val="000000"/>
          </a:solidFill>
        </p:spPr>
        <p:txBody>
          <a:bodyPr wrap="square" lIns="0" tIns="0" rIns="0" bIns="0" rtlCol="0"/>
          <a:lstStyle/>
          <a:p>
            <a:endParaRPr/>
          </a:p>
        </p:txBody>
      </p:sp>
      <p:sp>
        <p:nvSpPr>
          <p:cNvPr id="87" name="object 87"/>
          <p:cNvSpPr/>
          <p:nvPr/>
        </p:nvSpPr>
        <p:spPr>
          <a:xfrm>
            <a:off x="2362961" y="8073390"/>
            <a:ext cx="17145" cy="12700"/>
          </a:xfrm>
          <a:custGeom>
            <a:avLst/>
            <a:gdLst/>
            <a:ahLst/>
            <a:cxnLst/>
            <a:rect l="l" t="t" r="r" b="b"/>
            <a:pathLst>
              <a:path w="17144" h="12700">
                <a:moveTo>
                  <a:pt x="16763" y="12191"/>
                </a:moveTo>
                <a:lnTo>
                  <a:pt x="12192" y="0"/>
                </a:lnTo>
                <a:lnTo>
                  <a:pt x="0" y="12191"/>
                </a:lnTo>
                <a:lnTo>
                  <a:pt x="16763" y="12191"/>
                </a:lnTo>
              </a:path>
            </a:pathLst>
          </a:custGeom>
          <a:ln w="3175">
            <a:solidFill>
              <a:srgbClr val="000000"/>
            </a:solidFill>
          </a:ln>
        </p:spPr>
        <p:txBody>
          <a:bodyPr wrap="square" lIns="0" tIns="0" rIns="0" bIns="0" rtlCol="0"/>
          <a:lstStyle/>
          <a:p>
            <a:endParaRPr/>
          </a:p>
        </p:txBody>
      </p:sp>
      <p:sp>
        <p:nvSpPr>
          <p:cNvPr id="88" name="object 88"/>
          <p:cNvSpPr/>
          <p:nvPr/>
        </p:nvSpPr>
        <p:spPr>
          <a:xfrm>
            <a:off x="2362961" y="8068056"/>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89" name="object 89"/>
          <p:cNvSpPr/>
          <p:nvPr/>
        </p:nvSpPr>
        <p:spPr>
          <a:xfrm>
            <a:off x="2362961" y="8068056"/>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90" name="object 90"/>
          <p:cNvSpPr/>
          <p:nvPr/>
        </p:nvSpPr>
        <p:spPr>
          <a:xfrm>
            <a:off x="2350770" y="8068056"/>
            <a:ext cx="12700" cy="17780"/>
          </a:xfrm>
          <a:custGeom>
            <a:avLst/>
            <a:gdLst/>
            <a:ahLst/>
            <a:cxnLst/>
            <a:rect l="l" t="t" r="r" b="b"/>
            <a:pathLst>
              <a:path w="12700" h="17779">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91" name="object 91"/>
          <p:cNvSpPr/>
          <p:nvPr/>
        </p:nvSpPr>
        <p:spPr>
          <a:xfrm>
            <a:off x="2350770" y="8068056"/>
            <a:ext cx="12700" cy="17780"/>
          </a:xfrm>
          <a:custGeom>
            <a:avLst/>
            <a:gdLst/>
            <a:ahLst/>
            <a:cxnLst/>
            <a:rect l="l" t="t" r="r" b="b"/>
            <a:pathLst>
              <a:path w="12700" h="17779">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92" name="object 92"/>
          <p:cNvSpPr/>
          <p:nvPr/>
        </p:nvSpPr>
        <p:spPr>
          <a:xfrm>
            <a:off x="2345435" y="8073390"/>
            <a:ext cx="17780" cy="12700"/>
          </a:xfrm>
          <a:custGeom>
            <a:avLst/>
            <a:gdLst/>
            <a:ahLst/>
            <a:cxnLst/>
            <a:rect l="l" t="t" r="r" b="b"/>
            <a:pathLst>
              <a:path w="17780" h="12700">
                <a:moveTo>
                  <a:pt x="5333" y="0"/>
                </a:moveTo>
                <a:lnTo>
                  <a:pt x="0" y="12191"/>
                </a:lnTo>
                <a:lnTo>
                  <a:pt x="17525" y="12191"/>
                </a:lnTo>
                <a:lnTo>
                  <a:pt x="5333" y="0"/>
                </a:lnTo>
                <a:close/>
              </a:path>
            </a:pathLst>
          </a:custGeom>
          <a:solidFill>
            <a:srgbClr val="000000"/>
          </a:solidFill>
        </p:spPr>
        <p:txBody>
          <a:bodyPr wrap="square" lIns="0" tIns="0" rIns="0" bIns="0" rtlCol="0"/>
          <a:lstStyle/>
          <a:p>
            <a:endParaRPr/>
          </a:p>
        </p:txBody>
      </p:sp>
      <p:sp>
        <p:nvSpPr>
          <p:cNvPr id="93" name="object 93"/>
          <p:cNvSpPr/>
          <p:nvPr/>
        </p:nvSpPr>
        <p:spPr>
          <a:xfrm>
            <a:off x="2345435" y="8073390"/>
            <a:ext cx="17780" cy="12700"/>
          </a:xfrm>
          <a:custGeom>
            <a:avLst/>
            <a:gdLst/>
            <a:ahLst/>
            <a:cxnLst/>
            <a:rect l="l" t="t" r="r" b="b"/>
            <a:pathLst>
              <a:path w="17780" h="12700">
                <a:moveTo>
                  <a:pt x="5333" y="0"/>
                </a:moveTo>
                <a:lnTo>
                  <a:pt x="0" y="12191"/>
                </a:lnTo>
                <a:lnTo>
                  <a:pt x="17525" y="12191"/>
                </a:lnTo>
                <a:lnTo>
                  <a:pt x="5333" y="0"/>
                </a:lnTo>
              </a:path>
            </a:pathLst>
          </a:custGeom>
          <a:ln w="3175">
            <a:solidFill>
              <a:srgbClr val="000000"/>
            </a:solidFill>
          </a:ln>
        </p:spPr>
        <p:txBody>
          <a:bodyPr wrap="square" lIns="0" tIns="0" rIns="0" bIns="0" rtlCol="0"/>
          <a:lstStyle/>
          <a:p>
            <a:endParaRPr/>
          </a:p>
        </p:txBody>
      </p:sp>
      <p:sp>
        <p:nvSpPr>
          <p:cNvPr id="94" name="object 94"/>
          <p:cNvSpPr/>
          <p:nvPr/>
        </p:nvSpPr>
        <p:spPr>
          <a:xfrm>
            <a:off x="2345435" y="8085581"/>
            <a:ext cx="17780" cy="12700"/>
          </a:xfrm>
          <a:custGeom>
            <a:avLst/>
            <a:gdLst/>
            <a:ahLst/>
            <a:cxnLst/>
            <a:rect l="l" t="t" r="r" b="b"/>
            <a:pathLst>
              <a:path w="17780" h="12700">
                <a:moveTo>
                  <a:pt x="17525" y="0"/>
                </a:moveTo>
                <a:lnTo>
                  <a:pt x="0" y="0"/>
                </a:lnTo>
                <a:lnTo>
                  <a:pt x="5333" y="12192"/>
                </a:lnTo>
                <a:lnTo>
                  <a:pt x="17525" y="0"/>
                </a:lnTo>
                <a:close/>
              </a:path>
            </a:pathLst>
          </a:custGeom>
          <a:solidFill>
            <a:srgbClr val="000000"/>
          </a:solidFill>
        </p:spPr>
        <p:txBody>
          <a:bodyPr wrap="square" lIns="0" tIns="0" rIns="0" bIns="0" rtlCol="0"/>
          <a:lstStyle/>
          <a:p>
            <a:endParaRPr/>
          </a:p>
        </p:txBody>
      </p:sp>
      <p:sp>
        <p:nvSpPr>
          <p:cNvPr id="95" name="object 95"/>
          <p:cNvSpPr/>
          <p:nvPr/>
        </p:nvSpPr>
        <p:spPr>
          <a:xfrm>
            <a:off x="2345435" y="8085581"/>
            <a:ext cx="17780" cy="12700"/>
          </a:xfrm>
          <a:custGeom>
            <a:avLst/>
            <a:gdLst/>
            <a:ahLst/>
            <a:cxnLst/>
            <a:rect l="l" t="t" r="r" b="b"/>
            <a:pathLst>
              <a:path w="17780" h="12700">
                <a:moveTo>
                  <a:pt x="0" y="0"/>
                </a:moveTo>
                <a:lnTo>
                  <a:pt x="5333" y="12192"/>
                </a:lnTo>
                <a:lnTo>
                  <a:pt x="17525" y="0"/>
                </a:lnTo>
                <a:lnTo>
                  <a:pt x="0" y="0"/>
                </a:lnTo>
              </a:path>
            </a:pathLst>
          </a:custGeom>
          <a:ln w="3175">
            <a:solidFill>
              <a:srgbClr val="000000"/>
            </a:solidFill>
          </a:ln>
        </p:spPr>
        <p:txBody>
          <a:bodyPr wrap="square" lIns="0" tIns="0" rIns="0" bIns="0" rtlCol="0"/>
          <a:lstStyle/>
          <a:p>
            <a:endParaRPr/>
          </a:p>
        </p:txBody>
      </p:sp>
      <p:sp>
        <p:nvSpPr>
          <p:cNvPr id="96" name="object 96"/>
          <p:cNvSpPr/>
          <p:nvPr/>
        </p:nvSpPr>
        <p:spPr>
          <a:xfrm>
            <a:off x="2350770" y="8085581"/>
            <a:ext cx="12700" cy="17145"/>
          </a:xfrm>
          <a:custGeom>
            <a:avLst/>
            <a:gdLst/>
            <a:ahLst/>
            <a:cxnLst/>
            <a:rect l="l" t="t" r="r" b="b"/>
            <a:pathLst>
              <a:path w="12700" h="17145">
                <a:moveTo>
                  <a:pt x="12192" y="0"/>
                </a:moveTo>
                <a:lnTo>
                  <a:pt x="0" y="12192"/>
                </a:lnTo>
                <a:lnTo>
                  <a:pt x="12192" y="16764"/>
                </a:lnTo>
                <a:lnTo>
                  <a:pt x="12192" y="0"/>
                </a:lnTo>
                <a:close/>
              </a:path>
            </a:pathLst>
          </a:custGeom>
          <a:solidFill>
            <a:srgbClr val="000000"/>
          </a:solidFill>
        </p:spPr>
        <p:txBody>
          <a:bodyPr wrap="square" lIns="0" tIns="0" rIns="0" bIns="0" rtlCol="0"/>
          <a:lstStyle/>
          <a:p>
            <a:endParaRPr/>
          </a:p>
        </p:txBody>
      </p:sp>
      <p:sp>
        <p:nvSpPr>
          <p:cNvPr id="97" name="object 97"/>
          <p:cNvSpPr/>
          <p:nvPr/>
        </p:nvSpPr>
        <p:spPr>
          <a:xfrm>
            <a:off x="2350770" y="8085581"/>
            <a:ext cx="12700" cy="17145"/>
          </a:xfrm>
          <a:custGeom>
            <a:avLst/>
            <a:gdLst/>
            <a:ahLst/>
            <a:cxnLst/>
            <a:rect l="l" t="t" r="r" b="b"/>
            <a:pathLst>
              <a:path w="12700" h="17145">
                <a:moveTo>
                  <a:pt x="0" y="12192"/>
                </a:moveTo>
                <a:lnTo>
                  <a:pt x="12192" y="16764"/>
                </a:lnTo>
                <a:lnTo>
                  <a:pt x="12192" y="0"/>
                </a:lnTo>
                <a:lnTo>
                  <a:pt x="0" y="12192"/>
                </a:lnTo>
              </a:path>
            </a:pathLst>
          </a:custGeom>
          <a:ln w="3175">
            <a:solidFill>
              <a:srgbClr val="000000"/>
            </a:solidFill>
          </a:ln>
        </p:spPr>
        <p:txBody>
          <a:bodyPr wrap="square" lIns="0" tIns="0" rIns="0" bIns="0" rtlCol="0"/>
          <a:lstStyle/>
          <a:p>
            <a:endParaRPr/>
          </a:p>
        </p:txBody>
      </p:sp>
      <p:sp>
        <p:nvSpPr>
          <p:cNvPr id="98" name="object 98"/>
          <p:cNvSpPr/>
          <p:nvPr/>
        </p:nvSpPr>
        <p:spPr>
          <a:xfrm>
            <a:off x="2362961" y="8085581"/>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99" name="object 99"/>
          <p:cNvSpPr/>
          <p:nvPr/>
        </p:nvSpPr>
        <p:spPr>
          <a:xfrm>
            <a:off x="2362961" y="8085581"/>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100" name="object 100"/>
          <p:cNvSpPr/>
          <p:nvPr/>
        </p:nvSpPr>
        <p:spPr>
          <a:xfrm>
            <a:off x="2362961" y="8085581"/>
            <a:ext cx="17145" cy="12700"/>
          </a:xfrm>
          <a:custGeom>
            <a:avLst/>
            <a:gdLst/>
            <a:ahLst/>
            <a:cxnLst/>
            <a:rect l="l" t="t" r="r" b="b"/>
            <a:pathLst>
              <a:path w="17144" h="12700">
                <a:moveTo>
                  <a:pt x="16763" y="0"/>
                </a:moveTo>
                <a:lnTo>
                  <a:pt x="0" y="0"/>
                </a:lnTo>
                <a:lnTo>
                  <a:pt x="12192" y="12192"/>
                </a:lnTo>
                <a:lnTo>
                  <a:pt x="16763" y="0"/>
                </a:lnTo>
                <a:close/>
              </a:path>
            </a:pathLst>
          </a:custGeom>
          <a:solidFill>
            <a:srgbClr val="000000"/>
          </a:solidFill>
        </p:spPr>
        <p:txBody>
          <a:bodyPr wrap="square" lIns="0" tIns="0" rIns="0" bIns="0" rtlCol="0"/>
          <a:lstStyle/>
          <a:p>
            <a:endParaRPr/>
          </a:p>
        </p:txBody>
      </p:sp>
      <p:sp>
        <p:nvSpPr>
          <p:cNvPr id="101" name="object 101"/>
          <p:cNvSpPr/>
          <p:nvPr/>
        </p:nvSpPr>
        <p:spPr>
          <a:xfrm>
            <a:off x="2362961" y="8085581"/>
            <a:ext cx="17145" cy="12700"/>
          </a:xfrm>
          <a:custGeom>
            <a:avLst/>
            <a:gdLst/>
            <a:ahLst/>
            <a:cxnLst/>
            <a:rect l="l" t="t" r="r" b="b"/>
            <a:pathLst>
              <a:path w="17144" h="12700">
                <a:moveTo>
                  <a:pt x="12192" y="12192"/>
                </a:moveTo>
                <a:lnTo>
                  <a:pt x="16763" y="0"/>
                </a:lnTo>
                <a:lnTo>
                  <a:pt x="0" y="0"/>
                </a:lnTo>
                <a:lnTo>
                  <a:pt x="12192" y="12192"/>
                </a:lnTo>
              </a:path>
            </a:pathLst>
          </a:custGeom>
          <a:ln w="3175">
            <a:solidFill>
              <a:srgbClr val="000000"/>
            </a:solidFill>
          </a:ln>
        </p:spPr>
        <p:txBody>
          <a:bodyPr wrap="square" lIns="0" tIns="0" rIns="0" bIns="0" rtlCol="0"/>
          <a:lstStyle/>
          <a:p>
            <a:endParaRPr/>
          </a:p>
        </p:txBody>
      </p:sp>
      <p:sp>
        <p:nvSpPr>
          <p:cNvPr id="102" name="object 102"/>
          <p:cNvSpPr/>
          <p:nvPr/>
        </p:nvSpPr>
        <p:spPr>
          <a:xfrm>
            <a:off x="2362961" y="7866888"/>
            <a:ext cx="17145" cy="12700"/>
          </a:xfrm>
          <a:custGeom>
            <a:avLst/>
            <a:gdLst/>
            <a:ahLst/>
            <a:cxnLst/>
            <a:rect l="l" t="t" r="r" b="b"/>
            <a:pathLst>
              <a:path w="17144" h="12700">
                <a:moveTo>
                  <a:pt x="12192" y="0"/>
                </a:moveTo>
                <a:lnTo>
                  <a:pt x="0" y="12191"/>
                </a:lnTo>
                <a:lnTo>
                  <a:pt x="16763" y="12191"/>
                </a:lnTo>
                <a:lnTo>
                  <a:pt x="12192" y="0"/>
                </a:lnTo>
                <a:close/>
              </a:path>
            </a:pathLst>
          </a:custGeom>
          <a:solidFill>
            <a:srgbClr val="000000"/>
          </a:solidFill>
        </p:spPr>
        <p:txBody>
          <a:bodyPr wrap="square" lIns="0" tIns="0" rIns="0" bIns="0" rtlCol="0"/>
          <a:lstStyle/>
          <a:p>
            <a:endParaRPr/>
          </a:p>
        </p:txBody>
      </p:sp>
      <p:sp>
        <p:nvSpPr>
          <p:cNvPr id="103" name="object 103"/>
          <p:cNvSpPr/>
          <p:nvPr/>
        </p:nvSpPr>
        <p:spPr>
          <a:xfrm>
            <a:off x="2362961" y="7866888"/>
            <a:ext cx="17145" cy="12700"/>
          </a:xfrm>
          <a:custGeom>
            <a:avLst/>
            <a:gdLst/>
            <a:ahLst/>
            <a:cxnLst/>
            <a:rect l="l" t="t" r="r" b="b"/>
            <a:pathLst>
              <a:path w="17144" h="12700">
                <a:moveTo>
                  <a:pt x="16763" y="12191"/>
                </a:moveTo>
                <a:lnTo>
                  <a:pt x="12192" y="0"/>
                </a:lnTo>
                <a:lnTo>
                  <a:pt x="0" y="12191"/>
                </a:lnTo>
                <a:lnTo>
                  <a:pt x="16763" y="12191"/>
                </a:lnTo>
              </a:path>
            </a:pathLst>
          </a:custGeom>
          <a:ln w="3175">
            <a:solidFill>
              <a:srgbClr val="000000"/>
            </a:solidFill>
          </a:ln>
        </p:spPr>
        <p:txBody>
          <a:bodyPr wrap="square" lIns="0" tIns="0" rIns="0" bIns="0" rtlCol="0"/>
          <a:lstStyle/>
          <a:p>
            <a:endParaRPr/>
          </a:p>
        </p:txBody>
      </p:sp>
      <p:sp>
        <p:nvSpPr>
          <p:cNvPr id="104" name="object 104"/>
          <p:cNvSpPr/>
          <p:nvPr/>
        </p:nvSpPr>
        <p:spPr>
          <a:xfrm>
            <a:off x="2362961" y="7861554"/>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105" name="object 105"/>
          <p:cNvSpPr/>
          <p:nvPr/>
        </p:nvSpPr>
        <p:spPr>
          <a:xfrm>
            <a:off x="2362961" y="7861554"/>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106" name="object 106"/>
          <p:cNvSpPr/>
          <p:nvPr/>
        </p:nvSpPr>
        <p:spPr>
          <a:xfrm>
            <a:off x="2350770" y="7861554"/>
            <a:ext cx="12700" cy="17780"/>
          </a:xfrm>
          <a:custGeom>
            <a:avLst/>
            <a:gdLst/>
            <a:ahLst/>
            <a:cxnLst/>
            <a:rect l="l" t="t" r="r" b="b"/>
            <a:pathLst>
              <a:path w="12700" h="17779">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107" name="object 107"/>
          <p:cNvSpPr/>
          <p:nvPr/>
        </p:nvSpPr>
        <p:spPr>
          <a:xfrm>
            <a:off x="2350770" y="7861554"/>
            <a:ext cx="12700" cy="17780"/>
          </a:xfrm>
          <a:custGeom>
            <a:avLst/>
            <a:gdLst/>
            <a:ahLst/>
            <a:cxnLst/>
            <a:rect l="l" t="t" r="r" b="b"/>
            <a:pathLst>
              <a:path w="12700" h="17779">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108" name="object 108"/>
          <p:cNvSpPr/>
          <p:nvPr/>
        </p:nvSpPr>
        <p:spPr>
          <a:xfrm>
            <a:off x="2345435" y="7866888"/>
            <a:ext cx="17780" cy="12700"/>
          </a:xfrm>
          <a:custGeom>
            <a:avLst/>
            <a:gdLst/>
            <a:ahLst/>
            <a:cxnLst/>
            <a:rect l="l" t="t" r="r" b="b"/>
            <a:pathLst>
              <a:path w="17780" h="12700">
                <a:moveTo>
                  <a:pt x="5333" y="0"/>
                </a:moveTo>
                <a:lnTo>
                  <a:pt x="0" y="12191"/>
                </a:lnTo>
                <a:lnTo>
                  <a:pt x="17525" y="12191"/>
                </a:lnTo>
                <a:lnTo>
                  <a:pt x="5333" y="0"/>
                </a:lnTo>
                <a:close/>
              </a:path>
            </a:pathLst>
          </a:custGeom>
          <a:solidFill>
            <a:srgbClr val="000000"/>
          </a:solidFill>
        </p:spPr>
        <p:txBody>
          <a:bodyPr wrap="square" lIns="0" tIns="0" rIns="0" bIns="0" rtlCol="0"/>
          <a:lstStyle/>
          <a:p>
            <a:endParaRPr/>
          </a:p>
        </p:txBody>
      </p:sp>
      <p:sp>
        <p:nvSpPr>
          <p:cNvPr id="109" name="object 109"/>
          <p:cNvSpPr/>
          <p:nvPr/>
        </p:nvSpPr>
        <p:spPr>
          <a:xfrm>
            <a:off x="2345435" y="7866888"/>
            <a:ext cx="17780" cy="12700"/>
          </a:xfrm>
          <a:custGeom>
            <a:avLst/>
            <a:gdLst/>
            <a:ahLst/>
            <a:cxnLst/>
            <a:rect l="l" t="t" r="r" b="b"/>
            <a:pathLst>
              <a:path w="17780" h="12700">
                <a:moveTo>
                  <a:pt x="5333" y="0"/>
                </a:moveTo>
                <a:lnTo>
                  <a:pt x="0" y="12191"/>
                </a:lnTo>
                <a:lnTo>
                  <a:pt x="17525" y="12191"/>
                </a:lnTo>
                <a:lnTo>
                  <a:pt x="5333" y="0"/>
                </a:lnTo>
              </a:path>
            </a:pathLst>
          </a:custGeom>
          <a:ln w="3175">
            <a:solidFill>
              <a:srgbClr val="000000"/>
            </a:solidFill>
          </a:ln>
        </p:spPr>
        <p:txBody>
          <a:bodyPr wrap="square" lIns="0" tIns="0" rIns="0" bIns="0" rtlCol="0"/>
          <a:lstStyle/>
          <a:p>
            <a:endParaRPr/>
          </a:p>
        </p:txBody>
      </p:sp>
      <p:sp>
        <p:nvSpPr>
          <p:cNvPr id="110" name="object 110"/>
          <p:cNvSpPr/>
          <p:nvPr/>
        </p:nvSpPr>
        <p:spPr>
          <a:xfrm>
            <a:off x="2345435" y="7879080"/>
            <a:ext cx="17780" cy="12700"/>
          </a:xfrm>
          <a:custGeom>
            <a:avLst/>
            <a:gdLst/>
            <a:ahLst/>
            <a:cxnLst/>
            <a:rect l="l" t="t" r="r" b="b"/>
            <a:pathLst>
              <a:path w="17780" h="12700">
                <a:moveTo>
                  <a:pt x="17525" y="0"/>
                </a:moveTo>
                <a:lnTo>
                  <a:pt x="0" y="0"/>
                </a:lnTo>
                <a:lnTo>
                  <a:pt x="5333" y="12192"/>
                </a:lnTo>
                <a:lnTo>
                  <a:pt x="17525" y="0"/>
                </a:lnTo>
                <a:close/>
              </a:path>
            </a:pathLst>
          </a:custGeom>
          <a:solidFill>
            <a:srgbClr val="000000"/>
          </a:solidFill>
        </p:spPr>
        <p:txBody>
          <a:bodyPr wrap="square" lIns="0" tIns="0" rIns="0" bIns="0" rtlCol="0"/>
          <a:lstStyle/>
          <a:p>
            <a:endParaRPr/>
          </a:p>
        </p:txBody>
      </p:sp>
      <p:sp>
        <p:nvSpPr>
          <p:cNvPr id="111" name="object 111"/>
          <p:cNvSpPr/>
          <p:nvPr/>
        </p:nvSpPr>
        <p:spPr>
          <a:xfrm>
            <a:off x="2345435" y="7879080"/>
            <a:ext cx="17780" cy="12700"/>
          </a:xfrm>
          <a:custGeom>
            <a:avLst/>
            <a:gdLst/>
            <a:ahLst/>
            <a:cxnLst/>
            <a:rect l="l" t="t" r="r" b="b"/>
            <a:pathLst>
              <a:path w="17780" h="12700">
                <a:moveTo>
                  <a:pt x="0" y="0"/>
                </a:moveTo>
                <a:lnTo>
                  <a:pt x="5333" y="12192"/>
                </a:lnTo>
                <a:lnTo>
                  <a:pt x="17525" y="0"/>
                </a:lnTo>
                <a:lnTo>
                  <a:pt x="0" y="0"/>
                </a:lnTo>
              </a:path>
            </a:pathLst>
          </a:custGeom>
          <a:ln w="3175">
            <a:solidFill>
              <a:srgbClr val="000000"/>
            </a:solidFill>
          </a:ln>
        </p:spPr>
        <p:txBody>
          <a:bodyPr wrap="square" lIns="0" tIns="0" rIns="0" bIns="0" rtlCol="0"/>
          <a:lstStyle/>
          <a:p>
            <a:endParaRPr/>
          </a:p>
        </p:txBody>
      </p:sp>
      <p:sp>
        <p:nvSpPr>
          <p:cNvPr id="112" name="object 112"/>
          <p:cNvSpPr/>
          <p:nvPr/>
        </p:nvSpPr>
        <p:spPr>
          <a:xfrm>
            <a:off x="2350770" y="7879080"/>
            <a:ext cx="12700" cy="17145"/>
          </a:xfrm>
          <a:custGeom>
            <a:avLst/>
            <a:gdLst/>
            <a:ahLst/>
            <a:cxnLst/>
            <a:rect l="l" t="t" r="r" b="b"/>
            <a:pathLst>
              <a:path w="12700" h="17145">
                <a:moveTo>
                  <a:pt x="12192" y="0"/>
                </a:moveTo>
                <a:lnTo>
                  <a:pt x="0" y="12192"/>
                </a:lnTo>
                <a:lnTo>
                  <a:pt x="12192" y="16764"/>
                </a:lnTo>
                <a:lnTo>
                  <a:pt x="12192" y="0"/>
                </a:lnTo>
                <a:close/>
              </a:path>
            </a:pathLst>
          </a:custGeom>
          <a:solidFill>
            <a:srgbClr val="000000"/>
          </a:solidFill>
        </p:spPr>
        <p:txBody>
          <a:bodyPr wrap="square" lIns="0" tIns="0" rIns="0" bIns="0" rtlCol="0"/>
          <a:lstStyle/>
          <a:p>
            <a:endParaRPr/>
          </a:p>
        </p:txBody>
      </p:sp>
      <p:sp>
        <p:nvSpPr>
          <p:cNvPr id="113" name="object 113"/>
          <p:cNvSpPr/>
          <p:nvPr/>
        </p:nvSpPr>
        <p:spPr>
          <a:xfrm>
            <a:off x="2350770" y="7879080"/>
            <a:ext cx="12700" cy="17145"/>
          </a:xfrm>
          <a:custGeom>
            <a:avLst/>
            <a:gdLst/>
            <a:ahLst/>
            <a:cxnLst/>
            <a:rect l="l" t="t" r="r" b="b"/>
            <a:pathLst>
              <a:path w="12700" h="17145">
                <a:moveTo>
                  <a:pt x="0" y="12192"/>
                </a:moveTo>
                <a:lnTo>
                  <a:pt x="12192" y="16764"/>
                </a:lnTo>
                <a:lnTo>
                  <a:pt x="12192" y="0"/>
                </a:lnTo>
                <a:lnTo>
                  <a:pt x="0" y="12192"/>
                </a:lnTo>
              </a:path>
            </a:pathLst>
          </a:custGeom>
          <a:ln w="3175">
            <a:solidFill>
              <a:srgbClr val="000000"/>
            </a:solidFill>
          </a:ln>
        </p:spPr>
        <p:txBody>
          <a:bodyPr wrap="square" lIns="0" tIns="0" rIns="0" bIns="0" rtlCol="0"/>
          <a:lstStyle/>
          <a:p>
            <a:endParaRPr/>
          </a:p>
        </p:txBody>
      </p:sp>
      <p:sp>
        <p:nvSpPr>
          <p:cNvPr id="114" name="object 114"/>
          <p:cNvSpPr/>
          <p:nvPr/>
        </p:nvSpPr>
        <p:spPr>
          <a:xfrm>
            <a:off x="2362961" y="7879080"/>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115" name="object 115"/>
          <p:cNvSpPr/>
          <p:nvPr/>
        </p:nvSpPr>
        <p:spPr>
          <a:xfrm>
            <a:off x="2362961" y="7879080"/>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116" name="object 116"/>
          <p:cNvSpPr/>
          <p:nvPr/>
        </p:nvSpPr>
        <p:spPr>
          <a:xfrm>
            <a:off x="2362961" y="7879080"/>
            <a:ext cx="17145" cy="12700"/>
          </a:xfrm>
          <a:custGeom>
            <a:avLst/>
            <a:gdLst/>
            <a:ahLst/>
            <a:cxnLst/>
            <a:rect l="l" t="t" r="r" b="b"/>
            <a:pathLst>
              <a:path w="17144" h="12700">
                <a:moveTo>
                  <a:pt x="16763" y="0"/>
                </a:moveTo>
                <a:lnTo>
                  <a:pt x="0" y="0"/>
                </a:lnTo>
                <a:lnTo>
                  <a:pt x="12192" y="12192"/>
                </a:lnTo>
                <a:lnTo>
                  <a:pt x="16763" y="0"/>
                </a:lnTo>
                <a:close/>
              </a:path>
            </a:pathLst>
          </a:custGeom>
          <a:solidFill>
            <a:srgbClr val="000000"/>
          </a:solidFill>
        </p:spPr>
        <p:txBody>
          <a:bodyPr wrap="square" lIns="0" tIns="0" rIns="0" bIns="0" rtlCol="0"/>
          <a:lstStyle/>
          <a:p>
            <a:endParaRPr/>
          </a:p>
        </p:txBody>
      </p:sp>
      <p:sp>
        <p:nvSpPr>
          <p:cNvPr id="117" name="object 117"/>
          <p:cNvSpPr/>
          <p:nvPr/>
        </p:nvSpPr>
        <p:spPr>
          <a:xfrm>
            <a:off x="2362961" y="7879080"/>
            <a:ext cx="17145" cy="12700"/>
          </a:xfrm>
          <a:custGeom>
            <a:avLst/>
            <a:gdLst/>
            <a:ahLst/>
            <a:cxnLst/>
            <a:rect l="l" t="t" r="r" b="b"/>
            <a:pathLst>
              <a:path w="17144" h="12700">
                <a:moveTo>
                  <a:pt x="12192" y="12192"/>
                </a:moveTo>
                <a:lnTo>
                  <a:pt x="16763" y="0"/>
                </a:lnTo>
                <a:lnTo>
                  <a:pt x="0" y="0"/>
                </a:lnTo>
                <a:lnTo>
                  <a:pt x="12192" y="12192"/>
                </a:lnTo>
              </a:path>
            </a:pathLst>
          </a:custGeom>
          <a:ln w="3175">
            <a:solidFill>
              <a:srgbClr val="000000"/>
            </a:solidFill>
          </a:ln>
        </p:spPr>
        <p:txBody>
          <a:bodyPr wrap="square" lIns="0" tIns="0" rIns="0" bIns="0" rtlCol="0"/>
          <a:lstStyle/>
          <a:p>
            <a:endParaRPr/>
          </a:p>
        </p:txBody>
      </p:sp>
      <p:sp>
        <p:nvSpPr>
          <p:cNvPr id="118" name="object 118"/>
          <p:cNvSpPr/>
          <p:nvPr/>
        </p:nvSpPr>
        <p:spPr>
          <a:xfrm>
            <a:off x="2787395" y="8187690"/>
            <a:ext cx="20955" cy="14604"/>
          </a:xfrm>
          <a:custGeom>
            <a:avLst/>
            <a:gdLst/>
            <a:ahLst/>
            <a:cxnLst/>
            <a:rect l="l" t="t" r="r" b="b"/>
            <a:pathLst>
              <a:path w="20955" h="14604">
                <a:moveTo>
                  <a:pt x="14478" y="0"/>
                </a:moveTo>
                <a:lnTo>
                  <a:pt x="0" y="14477"/>
                </a:lnTo>
                <a:lnTo>
                  <a:pt x="20574" y="14477"/>
                </a:lnTo>
                <a:lnTo>
                  <a:pt x="14478" y="0"/>
                </a:lnTo>
                <a:close/>
              </a:path>
            </a:pathLst>
          </a:custGeom>
          <a:solidFill>
            <a:srgbClr val="000000"/>
          </a:solidFill>
        </p:spPr>
        <p:txBody>
          <a:bodyPr wrap="square" lIns="0" tIns="0" rIns="0" bIns="0" rtlCol="0"/>
          <a:lstStyle/>
          <a:p>
            <a:endParaRPr/>
          </a:p>
        </p:txBody>
      </p:sp>
      <p:sp>
        <p:nvSpPr>
          <p:cNvPr id="119" name="object 119"/>
          <p:cNvSpPr/>
          <p:nvPr/>
        </p:nvSpPr>
        <p:spPr>
          <a:xfrm>
            <a:off x="2787395" y="8187690"/>
            <a:ext cx="20955" cy="14604"/>
          </a:xfrm>
          <a:custGeom>
            <a:avLst/>
            <a:gdLst/>
            <a:ahLst/>
            <a:cxnLst/>
            <a:rect l="l" t="t" r="r" b="b"/>
            <a:pathLst>
              <a:path w="20955" h="14604">
                <a:moveTo>
                  <a:pt x="20574" y="14477"/>
                </a:moveTo>
                <a:lnTo>
                  <a:pt x="14478" y="0"/>
                </a:lnTo>
                <a:lnTo>
                  <a:pt x="0" y="14477"/>
                </a:lnTo>
                <a:lnTo>
                  <a:pt x="20574" y="14477"/>
                </a:lnTo>
              </a:path>
            </a:pathLst>
          </a:custGeom>
          <a:ln w="3175">
            <a:solidFill>
              <a:srgbClr val="000000"/>
            </a:solidFill>
          </a:ln>
        </p:spPr>
        <p:txBody>
          <a:bodyPr wrap="square" lIns="0" tIns="0" rIns="0" bIns="0" rtlCol="0"/>
          <a:lstStyle/>
          <a:p>
            <a:endParaRPr/>
          </a:p>
        </p:txBody>
      </p:sp>
      <p:sp>
        <p:nvSpPr>
          <p:cNvPr id="120" name="object 120"/>
          <p:cNvSpPr/>
          <p:nvPr/>
        </p:nvSpPr>
        <p:spPr>
          <a:xfrm>
            <a:off x="2787395" y="8181593"/>
            <a:ext cx="14604" cy="20955"/>
          </a:xfrm>
          <a:custGeom>
            <a:avLst/>
            <a:gdLst/>
            <a:ahLst/>
            <a:cxnLst/>
            <a:rect l="l" t="t" r="r" b="b"/>
            <a:pathLst>
              <a:path w="14605" h="20954">
                <a:moveTo>
                  <a:pt x="0" y="0"/>
                </a:moveTo>
                <a:lnTo>
                  <a:pt x="0" y="20573"/>
                </a:lnTo>
                <a:lnTo>
                  <a:pt x="14478" y="6095"/>
                </a:lnTo>
                <a:lnTo>
                  <a:pt x="0" y="0"/>
                </a:lnTo>
                <a:close/>
              </a:path>
            </a:pathLst>
          </a:custGeom>
          <a:solidFill>
            <a:srgbClr val="000000"/>
          </a:solidFill>
        </p:spPr>
        <p:txBody>
          <a:bodyPr wrap="square" lIns="0" tIns="0" rIns="0" bIns="0" rtlCol="0"/>
          <a:lstStyle/>
          <a:p>
            <a:endParaRPr/>
          </a:p>
        </p:txBody>
      </p:sp>
      <p:sp>
        <p:nvSpPr>
          <p:cNvPr id="121" name="object 121"/>
          <p:cNvSpPr/>
          <p:nvPr/>
        </p:nvSpPr>
        <p:spPr>
          <a:xfrm>
            <a:off x="2787395" y="8181593"/>
            <a:ext cx="14604" cy="20955"/>
          </a:xfrm>
          <a:custGeom>
            <a:avLst/>
            <a:gdLst/>
            <a:ahLst/>
            <a:cxnLst/>
            <a:rect l="l" t="t" r="r" b="b"/>
            <a:pathLst>
              <a:path w="14605" h="20954">
                <a:moveTo>
                  <a:pt x="14478" y="6095"/>
                </a:moveTo>
                <a:lnTo>
                  <a:pt x="0" y="0"/>
                </a:lnTo>
                <a:lnTo>
                  <a:pt x="0" y="20573"/>
                </a:lnTo>
                <a:lnTo>
                  <a:pt x="14478" y="6095"/>
                </a:lnTo>
              </a:path>
            </a:pathLst>
          </a:custGeom>
          <a:ln w="3175">
            <a:solidFill>
              <a:srgbClr val="000000"/>
            </a:solidFill>
          </a:ln>
        </p:spPr>
        <p:txBody>
          <a:bodyPr wrap="square" lIns="0" tIns="0" rIns="0" bIns="0" rtlCol="0"/>
          <a:lstStyle/>
          <a:p>
            <a:endParaRPr/>
          </a:p>
        </p:txBody>
      </p:sp>
      <p:sp>
        <p:nvSpPr>
          <p:cNvPr id="122" name="object 122"/>
          <p:cNvSpPr/>
          <p:nvPr/>
        </p:nvSpPr>
        <p:spPr>
          <a:xfrm>
            <a:off x="2772155" y="8181593"/>
            <a:ext cx="15240" cy="20955"/>
          </a:xfrm>
          <a:custGeom>
            <a:avLst/>
            <a:gdLst/>
            <a:ahLst/>
            <a:cxnLst/>
            <a:rect l="l" t="t" r="r" b="b"/>
            <a:pathLst>
              <a:path w="15239" h="20954">
                <a:moveTo>
                  <a:pt x="15239" y="0"/>
                </a:moveTo>
                <a:lnTo>
                  <a:pt x="0" y="6095"/>
                </a:lnTo>
                <a:lnTo>
                  <a:pt x="15239" y="20573"/>
                </a:lnTo>
                <a:lnTo>
                  <a:pt x="15239" y="0"/>
                </a:lnTo>
                <a:close/>
              </a:path>
            </a:pathLst>
          </a:custGeom>
          <a:solidFill>
            <a:srgbClr val="000000"/>
          </a:solidFill>
        </p:spPr>
        <p:txBody>
          <a:bodyPr wrap="square" lIns="0" tIns="0" rIns="0" bIns="0" rtlCol="0"/>
          <a:lstStyle/>
          <a:p>
            <a:endParaRPr/>
          </a:p>
        </p:txBody>
      </p:sp>
      <p:sp>
        <p:nvSpPr>
          <p:cNvPr id="123" name="object 123"/>
          <p:cNvSpPr/>
          <p:nvPr/>
        </p:nvSpPr>
        <p:spPr>
          <a:xfrm>
            <a:off x="2772155" y="8181593"/>
            <a:ext cx="15240" cy="20955"/>
          </a:xfrm>
          <a:custGeom>
            <a:avLst/>
            <a:gdLst/>
            <a:ahLst/>
            <a:cxnLst/>
            <a:rect l="l" t="t" r="r" b="b"/>
            <a:pathLst>
              <a:path w="15239" h="20954">
                <a:moveTo>
                  <a:pt x="15239" y="0"/>
                </a:moveTo>
                <a:lnTo>
                  <a:pt x="0" y="6095"/>
                </a:lnTo>
                <a:lnTo>
                  <a:pt x="15239" y="20573"/>
                </a:lnTo>
                <a:lnTo>
                  <a:pt x="15239" y="0"/>
                </a:lnTo>
              </a:path>
            </a:pathLst>
          </a:custGeom>
          <a:ln w="3175">
            <a:solidFill>
              <a:srgbClr val="000000"/>
            </a:solidFill>
          </a:ln>
        </p:spPr>
        <p:txBody>
          <a:bodyPr wrap="square" lIns="0" tIns="0" rIns="0" bIns="0" rtlCol="0"/>
          <a:lstStyle/>
          <a:p>
            <a:endParaRPr/>
          </a:p>
        </p:txBody>
      </p:sp>
      <p:sp>
        <p:nvSpPr>
          <p:cNvPr id="124" name="object 124"/>
          <p:cNvSpPr/>
          <p:nvPr/>
        </p:nvSpPr>
        <p:spPr>
          <a:xfrm>
            <a:off x="2766822" y="8187690"/>
            <a:ext cx="20955" cy="14604"/>
          </a:xfrm>
          <a:custGeom>
            <a:avLst/>
            <a:gdLst/>
            <a:ahLst/>
            <a:cxnLst/>
            <a:rect l="l" t="t" r="r" b="b"/>
            <a:pathLst>
              <a:path w="20955" h="14604">
                <a:moveTo>
                  <a:pt x="5333" y="0"/>
                </a:moveTo>
                <a:lnTo>
                  <a:pt x="0" y="14477"/>
                </a:lnTo>
                <a:lnTo>
                  <a:pt x="20573" y="14477"/>
                </a:lnTo>
                <a:lnTo>
                  <a:pt x="5333" y="0"/>
                </a:lnTo>
                <a:close/>
              </a:path>
            </a:pathLst>
          </a:custGeom>
          <a:solidFill>
            <a:srgbClr val="000000"/>
          </a:solidFill>
        </p:spPr>
        <p:txBody>
          <a:bodyPr wrap="square" lIns="0" tIns="0" rIns="0" bIns="0" rtlCol="0"/>
          <a:lstStyle/>
          <a:p>
            <a:endParaRPr/>
          </a:p>
        </p:txBody>
      </p:sp>
      <p:sp>
        <p:nvSpPr>
          <p:cNvPr id="125" name="object 125"/>
          <p:cNvSpPr/>
          <p:nvPr/>
        </p:nvSpPr>
        <p:spPr>
          <a:xfrm>
            <a:off x="2766822" y="8187690"/>
            <a:ext cx="20955" cy="14604"/>
          </a:xfrm>
          <a:custGeom>
            <a:avLst/>
            <a:gdLst/>
            <a:ahLst/>
            <a:cxnLst/>
            <a:rect l="l" t="t" r="r" b="b"/>
            <a:pathLst>
              <a:path w="20955" h="14604">
                <a:moveTo>
                  <a:pt x="5333" y="0"/>
                </a:moveTo>
                <a:lnTo>
                  <a:pt x="0" y="14477"/>
                </a:lnTo>
                <a:lnTo>
                  <a:pt x="20573" y="14477"/>
                </a:lnTo>
                <a:lnTo>
                  <a:pt x="5333" y="0"/>
                </a:lnTo>
              </a:path>
            </a:pathLst>
          </a:custGeom>
          <a:ln w="3175">
            <a:solidFill>
              <a:srgbClr val="000000"/>
            </a:solidFill>
          </a:ln>
        </p:spPr>
        <p:txBody>
          <a:bodyPr wrap="square" lIns="0" tIns="0" rIns="0" bIns="0" rtlCol="0"/>
          <a:lstStyle/>
          <a:p>
            <a:endParaRPr/>
          </a:p>
        </p:txBody>
      </p:sp>
      <p:sp>
        <p:nvSpPr>
          <p:cNvPr id="126" name="object 126"/>
          <p:cNvSpPr/>
          <p:nvPr/>
        </p:nvSpPr>
        <p:spPr>
          <a:xfrm>
            <a:off x="2766822" y="8202168"/>
            <a:ext cx="20955" cy="15240"/>
          </a:xfrm>
          <a:custGeom>
            <a:avLst/>
            <a:gdLst/>
            <a:ahLst/>
            <a:cxnLst/>
            <a:rect l="l" t="t" r="r" b="b"/>
            <a:pathLst>
              <a:path w="20955" h="15240">
                <a:moveTo>
                  <a:pt x="20573" y="0"/>
                </a:moveTo>
                <a:lnTo>
                  <a:pt x="0" y="0"/>
                </a:lnTo>
                <a:lnTo>
                  <a:pt x="5333" y="15239"/>
                </a:lnTo>
                <a:lnTo>
                  <a:pt x="20573" y="0"/>
                </a:lnTo>
                <a:close/>
              </a:path>
            </a:pathLst>
          </a:custGeom>
          <a:solidFill>
            <a:srgbClr val="000000"/>
          </a:solidFill>
        </p:spPr>
        <p:txBody>
          <a:bodyPr wrap="square" lIns="0" tIns="0" rIns="0" bIns="0" rtlCol="0"/>
          <a:lstStyle/>
          <a:p>
            <a:endParaRPr/>
          </a:p>
        </p:txBody>
      </p:sp>
      <p:sp>
        <p:nvSpPr>
          <p:cNvPr id="127" name="object 127"/>
          <p:cNvSpPr/>
          <p:nvPr/>
        </p:nvSpPr>
        <p:spPr>
          <a:xfrm>
            <a:off x="2766822" y="8202168"/>
            <a:ext cx="20955" cy="15240"/>
          </a:xfrm>
          <a:custGeom>
            <a:avLst/>
            <a:gdLst/>
            <a:ahLst/>
            <a:cxnLst/>
            <a:rect l="l" t="t" r="r" b="b"/>
            <a:pathLst>
              <a:path w="20955" h="15240">
                <a:moveTo>
                  <a:pt x="0" y="0"/>
                </a:moveTo>
                <a:lnTo>
                  <a:pt x="5333" y="15239"/>
                </a:lnTo>
                <a:lnTo>
                  <a:pt x="20573" y="0"/>
                </a:lnTo>
                <a:lnTo>
                  <a:pt x="0" y="0"/>
                </a:lnTo>
              </a:path>
            </a:pathLst>
          </a:custGeom>
          <a:ln w="3175">
            <a:solidFill>
              <a:srgbClr val="000000"/>
            </a:solidFill>
          </a:ln>
        </p:spPr>
        <p:txBody>
          <a:bodyPr wrap="square" lIns="0" tIns="0" rIns="0" bIns="0" rtlCol="0"/>
          <a:lstStyle/>
          <a:p>
            <a:endParaRPr/>
          </a:p>
        </p:txBody>
      </p:sp>
      <p:sp>
        <p:nvSpPr>
          <p:cNvPr id="128" name="object 128"/>
          <p:cNvSpPr/>
          <p:nvPr/>
        </p:nvSpPr>
        <p:spPr>
          <a:xfrm>
            <a:off x="2772155" y="8202168"/>
            <a:ext cx="15240" cy="21590"/>
          </a:xfrm>
          <a:custGeom>
            <a:avLst/>
            <a:gdLst/>
            <a:ahLst/>
            <a:cxnLst/>
            <a:rect l="l" t="t" r="r" b="b"/>
            <a:pathLst>
              <a:path w="15239" h="21590">
                <a:moveTo>
                  <a:pt x="15239" y="0"/>
                </a:moveTo>
                <a:lnTo>
                  <a:pt x="0" y="15239"/>
                </a:lnTo>
                <a:lnTo>
                  <a:pt x="15239" y="21335"/>
                </a:lnTo>
                <a:lnTo>
                  <a:pt x="15239" y="0"/>
                </a:lnTo>
                <a:close/>
              </a:path>
            </a:pathLst>
          </a:custGeom>
          <a:solidFill>
            <a:srgbClr val="000000"/>
          </a:solidFill>
        </p:spPr>
        <p:txBody>
          <a:bodyPr wrap="square" lIns="0" tIns="0" rIns="0" bIns="0" rtlCol="0"/>
          <a:lstStyle/>
          <a:p>
            <a:endParaRPr/>
          </a:p>
        </p:txBody>
      </p:sp>
      <p:sp>
        <p:nvSpPr>
          <p:cNvPr id="129" name="object 129"/>
          <p:cNvSpPr/>
          <p:nvPr/>
        </p:nvSpPr>
        <p:spPr>
          <a:xfrm>
            <a:off x="2772155" y="8202168"/>
            <a:ext cx="15240" cy="21590"/>
          </a:xfrm>
          <a:custGeom>
            <a:avLst/>
            <a:gdLst/>
            <a:ahLst/>
            <a:cxnLst/>
            <a:rect l="l" t="t" r="r" b="b"/>
            <a:pathLst>
              <a:path w="15239" h="21590">
                <a:moveTo>
                  <a:pt x="0" y="15239"/>
                </a:moveTo>
                <a:lnTo>
                  <a:pt x="15239" y="21335"/>
                </a:lnTo>
                <a:lnTo>
                  <a:pt x="15239" y="0"/>
                </a:lnTo>
                <a:lnTo>
                  <a:pt x="0" y="15239"/>
                </a:lnTo>
              </a:path>
            </a:pathLst>
          </a:custGeom>
          <a:ln w="3175">
            <a:solidFill>
              <a:srgbClr val="000000"/>
            </a:solidFill>
          </a:ln>
        </p:spPr>
        <p:txBody>
          <a:bodyPr wrap="square" lIns="0" tIns="0" rIns="0" bIns="0" rtlCol="0"/>
          <a:lstStyle/>
          <a:p>
            <a:endParaRPr/>
          </a:p>
        </p:txBody>
      </p:sp>
      <p:sp>
        <p:nvSpPr>
          <p:cNvPr id="130" name="object 130"/>
          <p:cNvSpPr/>
          <p:nvPr/>
        </p:nvSpPr>
        <p:spPr>
          <a:xfrm>
            <a:off x="2787395" y="8202168"/>
            <a:ext cx="14604" cy="21590"/>
          </a:xfrm>
          <a:custGeom>
            <a:avLst/>
            <a:gdLst/>
            <a:ahLst/>
            <a:cxnLst/>
            <a:rect l="l" t="t" r="r" b="b"/>
            <a:pathLst>
              <a:path w="14605" h="21590">
                <a:moveTo>
                  <a:pt x="0" y="0"/>
                </a:moveTo>
                <a:lnTo>
                  <a:pt x="0" y="21335"/>
                </a:lnTo>
                <a:lnTo>
                  <a:pt x="14478" y="15239"/>
                </a:lnTo>
                <a:lnTo>
                  <a:pt x="0" y="0"/>
                </a:lnTo>
                <a:close/>
              </a:path>
            </a:pathLst>
          </a:custGeom>
          <a:solidFill>
            <a:srgbClr val="000000"/>
          </a:solidFill>
        </p:spPr>
        <p:txBody>
          <a:bodyPr wrap="square" lIns="0" tIns="0" rIns="0" bIns="0" rtlCol="0"/>
          <a:lstStyle/>
          <a:p>
            <a:endParaRPr/>
          </a:p>
        </p:txBody>
      </p:sp>
      <p:sp>
        <p:nvSpPr>
          <p:cNvPr id="131" name="object 131"/>
          <p:cNvSpPr/>
          <p:nvPr/>
        </p:nvSpPr>
        <p:spPr>
          <a:xfrm>
            <a:off x="2787395" y="8202168"/>
            <a:ext cx="14604" cy="21590"/>
          </a:xfrm>
          <a:custGeom>
            <a:avLst/>
            <a:gdLst/>
            <a:ahLst/>
            <a:cxnLst/>
            <a:rect l="l" t="t" r="r" b="b"/>
            <a:pathLst>
              <a:path w="14605" h="21590">
                <a:moveTo>
                  <a:pt x="0" y="21335"/>
                </a:moveTo>
                <a:lnTo>
                  <a:pt x="14478" y="15239"/>
                </a:lnTo>
                <a:lnTo>
                  <a:pt x="0" y="0"/>
                </a:lnTo>
                <a:lnTo>
                  <a:pt x="0" y="21335"/>
                </a:lnTo>
              </a:path>
            </a:pathLst>
          </a:custGeom>
          <a:ln w="3175">
            <a:solidFill>
              <a:srgbClr val="000000"/>
            </a:solidFill>
          </a:ln>
        </p:spPr>
        <p:txBody>
          <a:bodyPr wrap="square" lIns="0" tIns="0" rIns="0" bIns="0" rtlCol="0"/>
          <a:lstStyle/>
          <a:p>
            <a:endParaRPr/>
          </a:p>
        </p:txBody>
      </p:sp>
      <p:sp>
        <p:nvSpPr>
          <p:cNvPr id="132" name="object 132"/>
          <p:cNvSpPr/>
          <p:nvPr/>
        </p:nvSpPr>
        <p:spPr>
          <a:xfrm>
            <a:off x="2787395" y="8202168"/>
            <a:ext cx="20955" cy="15240"/>
          </a:xfrm>
          <a:custGeom>
            <a:avLst/>
            <a:gdLst/>
            <a:ahLst/>
            <a:cxnLst/>
            <a:rect l="l" t="t" r="r" b="b"/>
            <a:pathLst>
              <a:path w="20955" h="15240">
                <a:moveTo>
                  <a:pt x="20574" y="0"/>
                </a:moveTo>
                <a:lnTo>
                  <a:pt x="0" y="0"/>
                </a:lnTo>
                <a:lnTo>
                  <a:pt x="14478" y="15239"/>
                </a:lnTo>
                <a:lnTo>
                  <a:pt x="20574" y="0"/>
                </a:lnTo>
                <a:close/>
              </a:path>
            </a:pathLst>
          </a:custGeom>
          <a:solidFill>
            <a:srgbClr val="000000"/>
          </a:solidFill>
        </p:spPr>
        <p:txBody>
          <a:bodyPr wrap="square" lIns="0" tIns="0" rIns="0" bIns="0" rtlCol="0"/>
          <a:lstStyle/>
          <a:p>
            <a:endParaRPr/>
          </a:p>
        </p:txBody>
      </p:sp>
      <p:sp>
        <p:nvSpPr>
          <p:cNvPr id="133" name="object 133"/>
          <p:cNvSpPr/>
          <p:nvPr/>
        </p:nvSpPr>
        <p:spPr>
          <a:xfrm>
            <a:off x="2787395" y="8202168"/>
            <a:ext cx="20955" cy="15240"/>
          </a:xfrm>
          <a:custGeom>
            <a:avLst/>
            <a:gdLst/>
            <a:ahLst/>
            <a:cxnLst/>
            <a:rect l="l" t="t" r="r" b="b"/>
            <a:pathLst>
              <a:path w="20955" h="15240">
                <a:moveTo>
                  <a:pt x="14478" y="15239"/>
                </a:moveTo>
                <a:lnTo>
                  <a:pt x="20574" y="0"/>
                </a:lnTo>
                <a:lnTo>
                  <a:pt x="0" y="0"/>
                </a:lnTo>
                <a:lnTo>
                  <a:pt x="14478" y="15239"/>
                </a:lnTo>
              </a:path>
            </a:pathLst>
          </a:custGeom>
          <a:ln w="3175">
            <a:solidFill>
              <a:srgbClr val="000000"/>
            </a:solidFill>
          </a:ln>
        </p:spPr>
        <p:txBody>
          <a:bodyPr wrap="square" lIns="0" tIns="0" rIns="0" bIns="0" rtlCol="0"/>
          <a:lstStyle/>
          <a:p>
            <a:endParaRPr/>
          </a:p>
        </p:txBody>
      </p:sp>
      <p:sp>
        <p:nvSpPr>
          <p:cNvPr id="134" name="object 134"/>
          <p:cNvSpPr/>
          <p:nvPr/>
        </p:nvSpPr>
        <p:spPr>
          <a:xfrm>
            <a:off x="2362961" y="7672578"/>
            <a:ext cx="194310" cy="0"/>
          </a:xfrm>
          <a:custGeom>
            <a:avLst/>
            <a:gdLst/>
            <a:ahLst/>
            <a:cxnLst/>
            <a:rect l="l" t="t" r="r" b="b"/>
            <a:pathLst>
              <a:path w="194310">
                <a:moveTo>
                  <a:pt x="194310" y="0"/>
                </a:moveTo>
                <a:lnTo>
                  <a:pt x="0" y="0"/>
                </a:lnTo>
              </a:path>
            </a:pathLst>
          </a:custGeom>
          <a:ln w="3175">
            <a:solidFill>
              <a:srgbClr val="000000"/>
            </a:solidFill>
          </a:ln>
        </p:spPr>
        <p:txBody>
          <a:bodyPr wrap="square" lIns="0" tIns="0" rIns="0" bIns="0" rtlCol="0"/>
          <a:lstStyle/>
          <a:p>
            <a:endParaRPr/>
          </a:p>
        </p:txBody>
      </p:sp>
      <p:sp>
        <p:nvSpPr>
          <p:cNvPr id="135" name="object 135"/>
          <p:cNvSpPr txBox="1"/>
          <p:nvPr/>
        </p:nvSpPr>
        <p:spPr>
          <a:xfrm>
            <a:off x="3270758" y="8152096"/>
            <a:ext cx="95250" cy="140970"/>
          </a:xfrm>
          <a:prstGeom prst="rect">
            <a:avLst/>
          </a:prstGeom>
        </p:spPr>
        <p:txBody>
          <a:bodyPr vert="horz" wrap="square" lIns="0" tIns="13335" rIns="0" bIns="0" rtlCol="0">
            <a:spAutoFit/>
          </a:bodyPr>
          <a:lstStyle/>
          <a:p>
            <a:pPr marL="12700">
              <a:lnSpc>
                <a:spcPct val="100000"/>
              </a:lnSpc>
              <a:spcBef>
                <a:spcPts val="105"/>
              </a:spcBef>
            </a:pPr>
            <a:r>
              <a:rPr sz="750" dirty="0">
                <a:latin typeface="Arial"/>
                <a:cs typeface="Arial"/>
              </a:rPr>
              <a:t>N</a:t>
            </a:r>
            <a:endParaRPr sz="750">
              <a:latin typeface="Arial"/>
              <a:cs typeface="Arial"/>
            </a:endParaRPr>
          </a:p>
        </p:txBody>
      </p:sp>
      <p:sp>
        <p:nvSpPr>
          <p:cNvPr id="136" name="object 136"/>
          <p:cNvSpPr txBox="1"/>
          <p:nvPr/>
        </p:nvSpPr>
        <p:spPr>
          <a:xfrm>
            <a:off x="3270758" y="7946357"/>
            <a:ext cx="13208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L3</a:t>
            </a:r>
            <a:endParaRPr sz="750">
              <a:latin typeface="Arial"/>
              <a:cs typeface="Arial"/>
            </a:endParaRPr>
          </a:p>
        </p:txBody>
      </p:sp>
      <p:sp>
        <p:nvSpPr>
          <p:cNvPr id="137" name="object 137"/>
          <p:cNvSpPr txBox="1"/>
          <p:nvPr/>
        </p:nvSpPr>
        <p:spPr>
          <a:xfrm>
            <a:off x="3270758" y="7739859"/>
            <a:ext cx="13208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L2</a:t>
            </a:r>
            <a:endParaRPr sz="750">
              <a:latin typeface="Arial"/>
              <a:cs typeface="Arial"/>
            </a:endParaRPr>
          </a:p>
        </p:txBody>
      </p:sp>
      <p:sp>
        <p:nvSpPr>
          <p:cNvPr id="138" name="object 138"/>
          <p:cNvSpPr txBox="1"/>
          <p:nvPr/>
        </p:nvSpPr>
        <p:spPr>
          <a:xfrm>
            <a:off x="3834635" y="8358604"/>
            <a:ext cx="15367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PE</a:t>
            </a:r>
            <a:endParaRPr sz="750">
              <a:latin typeface="Arial"/>
              <a:cs typeface="Arial"/>
            </a:endParaRPr>
          </a:p>
        </p:txBody>
      </p:sp>
      <p:sp>
        <p:nvSpPr>
          <p:cNvPr id="139" name="object 139"/>
          <p:cNvSpPr/>
          <p:nvPr/>
        </p:nvSpPr>
        <p:spPr>
          <a:xfrm>
            <a:off x="3234689" y="7445502"/>
            <a:ext cx="0" cy="967105"/>
          </a:xfrm>
          <a:custGeom>
            <a:avLst/>
            <a:gdLst/>
            <a:ahLst/>
            <a:cxnLst/>
            <a:rect l="l" t="t" r="r" b="b"/>
            <a:pathLst>
              <a:path h="967104">
                <a:moveTo>
                  <a:pt x="0" y="0"/>
                </a:moveTo>
                <a:lnTo>
                  <a:pt x="0" y="966978"/>
                </a:lnTo>
              </a:path>
            </a:pathLst>
          </a:custGeom>
          <a:ln w="3175">
            <a:solidFill>
              <a:srgbClr val="000000"/>
            </a:solidFill>
          </a:ln>
        </p:spPr>
        <p:txBody>
          <a:bodyPr wrap="square" lIns="0" tIns="0" rIns="0" bIns="0" rtlCol="0"/>
          <a:lstStyle/>
          <a:p>
            <a:endParaRPr/>
          </a:p>
        </p:txBody>
      </p:sp>
      <p:sp>
        <p:nvSpPr>
          <p:cNvPr id="140" name="object 140"/>
          <p:cNvSpPr/>
          <p:nvPr/>
        </p:nvSpPr>
        <p:spPr>
          <a:xfrm>
            <a:off x="3675126" y="8202168"/>
            <a:ext cx="104139" cy="179070"/>
          </a:xfrm>
          <a:custGeom>
            <a:avLst/>
            <a:gdLst/>
            <a:ahLst/>
            <a:cxnLst/>
            <a:rect l="l" t="t" r="r" b="b"/>
            <a:pathLst>
              <a:path w="104139" h="179070">
                <a:moveTo>
                  <a:pt x="0" y="179069"/>
                </a:moveTo>
                <a:lnTo>
                  <a:pt x="103632" y="0"/>
                </a:lnTo>
              </a:path>
            </a:pathLst>
          </a:custGeom>
          <a:ln w="3175">
            <a:solidFill>
              <a:srgbClr val="000000"/>
            </a:solidFill>
          </a:ln>
        </p:spPr>
        <p:txBody>
          <a:bodyPr wrap="square" lIns="0" tIns="0" rIns="0" bIns="0" rtlCol="0"/>
          <a:lstStyle/>
          <a:p>
            <a:endParaRPr/>
          </a:p>
        </p:txBody>
      </p:sp>
      <p:sp>
        <p:nvSpPr>
          <p:cNvPr id="141" name="object 141"/>
          <p:cNvSpPr/>
          <p:nvPr/>
        </p:nvSpPr>
        <p:spPr>
          <a:xfrm>
            <a:off x="4002785" y="8577071"/>
            <a:ext cx="179070" cy="104139"/>
          </a:xfrm>
          <a:custGeom>
            <a:avLst/>
            <a:gdLst/>
            <a:ahLst/>
            <a:cxnLst/>
            <a:rect l="l" t="t" r="r" b="b"/>
            <a:pathLst>
              <a:path w="179070" h="104140">
                <a:moveTo>
                  <a:pt x="179069" y="103631"/>
                </a:moveTo>
                <a:lnTo>
                  <a:pt x="0" y="0"/>
                </a:lnTo>
              </a:path>
            </a:pathLst>
          </a:custGeom>
          <a:ln w="3175">
            <a:solidFill>
              <a:srgbClr val="000000"/>
            </a:solidFill>
          </a:ln>
        </p:spPr>
        <p:txBody>
          <a:bodyPr wrap="square" lIns="0" tIns="0" rIns="0" bIns="0" rtlCol="0"/>
          <a:lstStyle/>
          <a:p>
            <a:endParaRPr/>
          </a:p>
        </p:txBody>
      </p:sp>
      <p:sp>
        <p:nvSpPr>
          <p:cNvPr id="142" name="object 142"/>
          <p:cNvSpPr/>
          <p:nvPr/>
        </p:nvSpPr>
        <p:spPr>
          <a:xfrm>
            <a:off x="3672840" y="8408669"/>
            <a:ext cx="102870" cy="179070"/>
          </a:xfrm>
          <a:custGeom>
            <a:avLst/>
            <a:gdLst/>
            <a:ahLst/>
            <a:cxnLst/>
            <a:rect l="l" t="t" r="r" b="b"/>
            <a:pathLst>
              <a:path w="102870" h="179070">
                <a:moveTo>
                  <a:pt x="0" y="179069"/>
                </a:moveTo>
                <a:lnTo>
                  <a:pt x="102870" y="0"/>
                </a:lnTo>
              </a:path>
            </a:pathLst>
          </a:custGeom>
          <a:ln w="3175">
            <a:solidFill>
              <a:srgbClr val="000000"/>
            </a:solidFill>
          </a:ln>
        </p:spPr>
        <p:txBody>
          <a:bodyPr wrap="square" lIns="0" tIns="0" rIns="0" bIns="0" rtlCol="0"/>
          <a:lstStyle/>
          <a:p>
            <a:endParaRPr/>
          </a:p>
        </p:txBody>
      </p:sp>
      <p:sp>
        <p:nvSpPr>
          <p:cNvPr id="143" name="object 143"/>
          <p:cNvSpPr/>
          <p:nvPr/>
        </p:nvSpPr>
        <p:spPr>
          <a:xfrm>
            <a:off x="3740658" y="8408669"/>
            <a:ext cx="70485" cy="0"/>
          </a:xfrm>
          <a:custGeom>
            <a:avLst/>
            <a:gdLst/>
            <a:ahLst/>
            <a:cxnLst/>
            <a:rect l="l" t="t" r="r" b="b"/>
            <a:pathLst>
              <a:path w="70485">
                <a:moveTo>
                  <a:pt x="0" y="0"/>
                </a:moveTo>
                <a:lnTo>
                  <a:pt x="70103" y="0"/>
                </a:lnTo>
              </a:path>
            </a:pathLst>
          </a:custGeom>
          <a:ln w="3175">
            <a:solidFill>
              <a:srgbClr val="000000"/>
            </a:solidFill>
          </a:ln>
        </p:spPr>
        <p:txBody>
          <a:bodyPr wrap="square" lIns="0" tIns="0" rIns="0" bIns="0" rtlCol="0"/>
          <a:lstStyle/>
          <a:p>
            <a:endParaRPr/>
          </a:p>
        </p:txBody>
      </p:sp>
      <p:sp>
        <p:nvSpPr>
          <p:cNvPr id="144" name="object 144"/>
          <p:cNvSpPr/>
          <p:nvPr/>
        </p:nvSpPr>
        <p:spPr>
          <a:xfrm>
            <a:off x="4092321" y="8498585"/>
            <a:ext cx="0" cy="260985"/>
          </a:xfrm>
          <a:custGeom>
            <a:avLst/>
            <a:gdLst/>
            <a:ahLst/>
            <a:cxnLst/>
            <a:rect l="l" t="t" r="r" b="b"/>
            <a:pathLst>
              <a:path h="260984">
                <a:moveTo>
                  <a:pt x="0" y="0"/>
                </a:moveTo>
                <a:lnTo>
                  <a:pt x="0" y="260603"/>
                </a:lnTo>
              </a:path>
            </a:pathLst>
          </a:custGeom>
          <a:ln w="6858">
            <a:solidFill>
              <a:srgbClr val="000000"/>
            </a:solidFill>
          </a:ln>
        </p:spPr>
        <p:txBody>
          <a:bodyPr wrap="square" lIns="0" tIns="0" rIns="0" bIns="0" rtlCol="0"/>
          <a:lstStyle/>
          <a:p>
            <a:endParaRPr/>
          </a:p>
        </p:txBody>
      </p:sp>
      <p:sp>
        <p:nvSpPr>
          <p:cNvPr id="145" name="object 145"/>
          <p:cNvSpPr/>
          <p:nvPr/>
        </p:nvSpPr>
        <p:spPr>
          <a:xfrm>
            <a:off x="4092321" y="8498585"/>
            <a:ext cx="0" cy="260985"/>
          </a:xfrm>
          <a:custGeom>
            <a:avLst/>
            <a:gdLst/>
            <a:ahLst/>
            <a:cxnLst/>
            <a:rect l="l" t="t" r="r" b="b"/>
            <a:pathLst>
              <a:path h="260984">
                <a:moveTo>
                  <a:pt x="0" y="0"/>
                </a:moveTo>
                <a:lnTo>
                  <a:pt x="0" y="260603"/>
                </a:lnTo>
              </a:path>
            </a:pathLst>
          </a:custGeom>
          <a:ln w="6858">
            <a:solidFill>
              <a:srgbClr val="000000"/>
            </a:solidFill>
          </a:ln>
        </p:spPr>
        <p:txBody>
          <a:bodyPr wrap="square" lIns="0" tIns="0" rIns="0" bIns="0" rtlCol="0"/>
          <a:lstStyle/>
          <a:p>
            <a:endParaRPr/>
          </a:p>
        </p:txBody>
      </p:sp>
      <p:sp>
        <p:nvSpPr>
          <p:cNvPr id="146" name="object 146"/>
          <p:cNvSpPr/>
          <p:nvPr/>
        </p:nvSpPr>
        <p:spPr>
          <a:xfrm>
            <a:off x="4092321" y="8498205"/>
            <a:ext cx="0" cy="261620"/>
          </a:xfrm>
          <a:custGeom>
            <a:avLst/>
            <a:gdLst/>
            <a:ahLst/>
            <a:cxnLst/>
            <a:rect l="l" t="t" r="r" b="b"/>
            <a:pathLst>
              <a:path h="261620">
                <a:moveTo>
                  <a:pt x="0" y="0"/>
                </a:moveTo>
                <a:lnTo>
                  <a:pt x="0" y="261366"/>
                </a:lnTo>
              </a:path>
            </a:pathLst>
          </a:custGeom>
          <a:ln w="7619">
            <a:solidFill>
              <a:srgbClr val="000000"/>
            </a:solidFill>
          </a:ln>
        </p:spPr>
        <p:txBody>
          <a:bodyPr wrap="square" lIns="0" tIns="0" rIns="0" bIns="0" rtlCol="0"/>
          <a:lstStyle/>
          <a:p>
            <a:endParaRPr/>
          </a:p>
        </p:txBody>
      </p:sp>
      <p:sp>
        <p:nvSpPr>
          <p:cNvPr id="147" name="object 147"/>
          <p:cNvSpPr/>
          <p:nvPr/>
        </p:nvSpPr>
        <p:spPr>
          <a:xfrm>
            <a:off x="4091940" y="8486393"/>
            <a:ext cx="17780" cy="12700"/>
          </a:xfrm>
          <a:custGeom>
            <a:avLst/>
            <a:gdLst/>
            <a:ahLst/>
            <a:cxnLst/>
            <a:rect l="l" t="t" r="r" b="b"/>
            <a:pathLst>
              <a:path w="17779" h="12700">
                <a:moveTo>
                  <a:pt x="12192" y="0"/>
                </a:moveTo>
                <a:lnTo>
                  <a:pt x="0" y="12191"/>
                </a:lnTo>
                <a:lnTo>
                  <a:pt x="17525" y="12191"/>
                </a:lnTo>
                <a:lnTo>
                  <a:pt x="12192" y="0"/>
                </a:lnTo>
                <a:close/>
              </a:path>
            </a:pathLst>
          </a:custGeom>
          <a:solidFill>
            <a:srgbClr val="000000"/>
          </a:solidFill>
        </p:spPr>
        <p:txBody>
          <a:bodyPr wrap="square" lIns="0" tIns="0" rIns="0" bIns="0" rtlCol="0"/>
          <a:lstStyle/>
          <a:p>
            <a:endParaRPr/>
          </a:p>
        </p:txBody>
      </p:sp>
      <p:sp>
        <p:nvSpPr>
          <p:cNvPr id="148" name="object 148"/>
          <p:cNvSpPr/>
          <p:nvPr/>
        </p:nvSpPr>
        <p:spPr>
          <a:xfrm>
            <a:off x="4091940" y="8486393"/>
            <a:ext cx="17780" cy="12700"/>
          </a:xfrm>
          <a:custGeom>
            <a:avLst/>
            <a:gdLst/>
            <a:ahLst/>
            <a:cxnLst/>
            <a:rect l="l" t="t" r="r" b="b"/>
            <a:pathLst>
              <a:path w="17779" h="12700">
                <a:moveTo>
                  <a:pt x="17525" y="12191"/>
                </a:moveTo>
                <a:lnTo>
                  <a:pt x="12192" y="0"/>
                </a:lnTo>
                <a:lnTo>
                  <a:pt x="0" y="12191"/>
                </a:lnTo>
                <a:lnTo>
                  <a:pt x="17525" y="12191"/>
                </a:lnTo>
              </a:path>
            </a:pathLst>
          </a:custGeom>
          <a:ln w="3175">
            <a:solidFill>
              <a:srgbClr val="000000"/>
            </a:solidFill>
          </a:ln>
        </p:spPr>
        <p:txBody>
          <a:bodyPr wrap="square" lIns="0" tIns="0" rIns="0" bIns="0" rtlCol="0"/>
          <a:lstStyle/>
          <a:p>
            <a:endParaRPr/>
          </a:p>
        </p:txBody>
      </p:sp>
      <p:sp>
        <p:nvSpPr>
          <p:cNvPr id="149" name="object 149"/>
          <p:cNvSpPr/>
          <p:nvPr/>
        </p:nvSpPr>
        <p:spPr>
          <a:xfrm>
            <a:off x="4091940" y="8481059"/>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150" name="object 150"/>
          <p:cNvSpPr/>
          <p:nvPr/>
        </p:nvSpPr>
        <p:spPr>
          <a:xfrm>
            <a:off x="4091940" y="8481059"/>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151" name="object 151"/>
          <p:cNvSpPr/>
          <p:nvPr/>
        </p:nvSpPr>
        <p:spPr>
          <a:xfrm>
            <a:off x="4079747" y="8481059"/>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152" name="object 152"/>
          <p:cNvSpPr/>
          <p:nvPr/>
        </p:nvSpPr>
        <p:spPr>
          <a:xfrm>
            <a:off x="4079747" y="8481059"/>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153" name="object 153"/>
          <p:cNvSpPr/>
          <p:nvPr/>
        </p:nvSpPr>
        <p:spPr>
          <a:xfrm>
            <a:off x="4075176" y="8486393"/>
            <a:ext cx="17145" cy="12700"/>
          </a:xfrm>
          <a:custGeom>
            <a:avLst/>
            <a:gdLst/>
            <a:ahLst/>
            <a:cxnLst/>
            <a:rect l="l" t="t" r="r" b="b"/>
            <a:pathLst>
              <a:path w="17145" h="12700">
                <a:moveTo>
                  <a:pt x="4572" y="0"/>
                </a:moveTo>
                <a:lnTo>
                  <a:pt x="0" y="12191"/>
                </a:lnTo>
                <a:lnTo>
                  <a:pt x="16763" y="12191"/>
                </a:lnTo>
                <a:lnTo>
                  <a:pt x="4572" y="0"/>
                </a:lnTo>
                <a:close/>
              </a:path>
            </a:pathLst>
          </a:custGeom>
          <a:solidFill>
            <a:srgbClr val="000000"/>
          </a:solidFill>
        </p:spPr>
        <p:txBody>
          <a:bodyPr wrap="square" lIns="0" tIns="0" rIns="0" bIns="0" rtlCol="0"/>
          <a:lstStyle/>
          <a:p>
            <a:endParaRPr/>
          </a:p>
        </p:txBody>
      </p:sp>
      <p:sp>
        <p:nvSpPr>
          <p:cNvPr id="154" name="object 154"/>
          <p:cNvSpPr/>
          <p:nvPr/>
        </p:nvSpPr>
        <p:spPr>
          <a:xfrm>
            <a:off x="4075176" y="8486393"/>
            <a:ext cx="17145" cy="12700"/>
          </a:xfrm>
          <a:custGeom>
            <a:avLst/>
            <a:gdLst/>
            <a:ahLst/>
            <a:cxnLst/>
            <a:rect l="l" t="t" r="r" b="b"/>
            <a:pathLst>
              <a:path w="17145" h="12700">
                <a:moveTo>
                  <a:pt x="4572" y="0"/>
                </a:moveTo>
                <a:lnTo>
                  <a:pt x="0" y="12191"/>
                </a:lnTo>
                <a:lnTo>
                  <a:pt x="16763" y="12191"/>
                </a:lnTo>
                <a:lnTo>
                  <a:pt x="4572" y="0"/>
                </a:lnTo>
              </a:path>
            </a:pathLst>
          </a:custGeom>
          <a:ln w="3175">
            <a:solidFill>
              <a:srgbClr val="000000"/>
            </a:solidFill>
          </a:ln>
        </p:spPr>
        <p:txBody>
          <a:bodyPr wrap="square" lIns="0" tIns="0" rIns="0" bIns="0" rtlCol="0"/>
          <a:lstStyle/>
          <a:p>
            <a:endParaRPr/>
          </a:p>
        </p:txBody>
      </p:sp>
      <p:sp>
        <p:nvSpPr>
          <p:cNvPr id="155" name="object 155"/>
          <p:cNvSpPr/>
          <p:nvPr/>
        </p:nvSpPr>
        <p:spPr>
          <a:xfrm>
            <a:off x="4075176" y="8498585"/>
            <a:ext cx="17145" cy="12700"/>
          </a:xfrm>
          <a:custGeom>
            <a:avLst/>
            <a:gdLst/>
            <a:ahLst/>
            <a:cxnLst/>
            <a:rect l="l" t="t" r="r" b="b"/>
            <a:pathLst>
              <a:path w="17145" h="12700">
                <a:moveTo>
                  <a:pt x="16763" y="0"/>
                </a:moveTo>
                <a:lnTo>
                  <a:pt x="0" y="0"/>
                </a:lnTo>
                <a:lnTo>
                  <a:pt x="4572" y="12191"/>
                </a:lnTo>
                <a:lnTo>
                  <a:pt x="16763" y="0"/>
                </a:lnTo>
                <a:close/>
              </a:path>
            </a:pathLst>
          </a:custGeom>
          <a:solidFill>
            <a:srgbClr val="000000"/>
          </a:solidFill>
        </p:spPr>
        <p:txBody>
          <a:bodyPr wrap="square" lIns="0" tIns="0" rIns="0" bIns="0" rtlCol="0"/>
          <a:lstStyle/>
          <a:p>
            <a:endParaRPr/>
          </a:p>
        </p:txBody>
      </p:sp>
      <p:sp>
        <p:nvSpPr>
          <p:cNvPr id="156" name="object 156"/>
          <p:cNvSpPr/>
          <p:nvPr/>
        </p:nvSpPr>
        <p:spPr>
          <a:xfrm>
            <a:off x="4075176" y="8498585"/>
            <a:ext cx="17145" cy="12700"/>
          </a:xfrm>
          <a:custGeom>
            <a:avLst/>
            <a:gdLst/>
            <a:ahLst/>
            <a:cxnLst/>
            <a:rect l="l" t="t" r="r" b="b"/>
            <a:pathLst>
              <a:path w="17145" h="12700">
                <a:moveTo>
                  <a:pt x="0" y="0"/>
                </a:moveTo>
                <a:lnTo>
                  <a:pt x="4572" y="12191"/>
                </a:lnTo>
                <a:lnTo>
                  <a:pt x="16763" y="0"/>
                </a:lnTo>
                <a:lnTo>
                  <a:pt x="0" y="0"/>
                </a:lnTo>
              </a:path>
            </a:pathLst>
          </a:custGeom>
          <a:ln w="3175">
            <a:solidFill>
              <a:srgbClr val="000000"/>
            </a:solidFill>
          </a:ln>
        </p:spPr>
        <p:txBody>
          <a:bodyPr wrap="square" lIns="0" tIns="0" rIns="0" bIns="0" rtlCol="0"/>
          <a:lstStyle/>
          <a:p>
            <a:endParaRPr/>
          </a:p>
        </p:txBody>
      </p:sp>
      <p:sp>
        <p:nvSpPr>
          <p:cNvPr id="157" name="object 157"/>
          <p:cNvSpPr/>
          <p:nvPr/>
        </p:nvSpPr>
        <p:spPr>
          <a:xfrm>
            <a:off x="4079747" y="8498585"/>
            <a:ext cx="12700" cy="17145"/>
          </a:xfrm>
          <a:custGeom>
            <a:avLst/>
            <a:gdLst/>
            <a:ahLst/>
            <a:cxnLst/>
            <a:rect l="l" t="t" r="r" b="b"/>
            <a:pathLst>
              <a:path w="12700" h="17145">
                <a:moveTo>
                  <a:pt x="12191" y="0"/>
                </a:moveTo>
                <a:lnTo>
                  <a:pt x="0" y="12191"/>
                </a:lnTo>
                <a:lnTo>
                  <a:pt x="12191" y="16763"/>
                </a:lnTo>
                <a:lnTo>
                  <a:pt x="12191" y="0"/>
                </a:lnTo>
                <a:close/>
              </a:path>
            </a:pathLst>
          </a:custGeom>
          <a:solidFill>
            <a:srgbClr val="000000"/>
          </a:solidFill>
        </p:spPr>
        <p:txBody>
          <a:bodyPr wrap="square" lIns="0" tIns="0" rIns="0" bIns="0" rtlCol="0"/>
          <a:lstStyle/>
          <a:p>
            <a:endParaRPr/>
          </a:p>
        </p:txBody>
      </p:sp>
      <p:sp>
        <p:nvSpPr>
          <p:cNvPr id="158" name="object 158"/>
          <p:cNvSpPr/>
          <p:nvPr/>
        </p:nvSpPr>
        <p:spPr>
          <a:xfrm>
            <a:off x="4079747" y="8498585"/>
            <a:ext cx="12700" cy="17145"/>
          </a:xfrm>
          <a:custGeom>
            <a:avLst/>
            <a:gdLst/>
            <a:ahLst/>
            <a:cxnLst/>
            <a:rect l="l" t="t" r="r" b="b"/>
            <a:pathLst>
              <a:path w="12700" h="17145">
                <a:moveTo>
                  <a:pt x="0" y="12191"/>
                </a:moveTo>
                <a:lnTo>
                  <a:pt x="12191" y="16763"/>
                </a:lnTo>
                <a:lnTo>
                  <a:pt x="12191" y="0"/>
                </a:lnTo>
                <a:lnTo>
                  <a:pt x="0" y="12191"/>
                </a:lnTo>
              </a:path>
            </a:pathLst>
          </a:custGeom>
          <a:ln w="3175">
            <a:solidFill>
              <a:srgbClr val="000000"/>
            </a:solidFill>
          </a:ln>
        </p:spPr>
        <p:txBody>
          <a:bodyPr wrap="square" lIns="0" tIns="0" rIns="0" bIns="0" rtlCol="0"/>
          <a:lstStyle/>
          <a:p>
            <a:endParaRPr/>
          </a:p>
        </p:txBody>
      </p:sp>
      <p:sp>
        <p:nvSpPr>
          <p:cNvPr id="159" name="object 159"/>
          <p:cNvSpPr/>
          <p:nvPr/>
        </p:nvSpPr>
        <p:spPr>
          <a:xfrm>
            <a:off x="4091940" y="8498585"/>
            <a:ext cx="12700" cy="17145"/>
          </a:xfrm>
          <a:custGeom>
            <a:avLst/>
            <a:gdLst/>
            <a:ahLst/>
            <a:cxnLst/>
            <a:rect l="l" t="t" r="r" b="b"/>
            <a:pathLst>
              <a:path w="12700" h="17145">
                <a:moveTo>
                  <a:pt x="0" y="0"/>
                </a:moveTo>
                <a:lnTo>
                  <a:pt x="0" y="16763"/>
                </a:lnTo>
                <a:lnTo>
                  <a:pt x="12192" y="12191"/>
                </a:lnTo>
                <a:lnTo>
                  <a:pt x="0" y="0"/>
                </a:lnTo>
                <a:close/>
              </a:path>
            </a:pathLst>
          </a:custGeom>
          <a:solidFill>
            <a:srgbClr val="000000"/>
          </a:solidFill>
        </p:spPr>
        <p:txBody>
          <a:bodyPr wrap="square" lIns="0" tIns="0" rIns="0" bIns="0" rtlCol="0"/>
          <a:lstStyle/>
          <a:p>
            <a:endParaRPr/>
          </a:p>
        </p:txBody>
      </p:sp>
      <p:sp>
        <p:nvSpPr>
          <p:cNvPr id="160" name="object 160"/>
          <p:cNvSpPr/>
          <p:nvPr/>
        </p:nvSpPr>
        <p:spPr>
          <a:xfrm>
            <a:off x="4091940" y="8498585"/>
            <a:ext cx="12700" cy="17145"/>
          </a:xfrm>
          <a:custGeom>
            <a:avLst/>
            <a:gdLst/>
            <a:ahLst/>
            <a:cxnLst/>
            <a:rect l="l" t="t" r="r" b="b"/>
            <a:pathLst>
              <a:path w="12700" h="17145">
                <a:moveTo>
                  <a:pt x="0" y="16763"/>
                </a:moveTo>
                <a:lnTo>
                  <a:pt x="12192" y="12191"/>
                </a:lnTo>
                <a:lnTo>
                  <a:pt x="0" y="0"/>
                </a:lnTo>
                <a:lnTo>
                  <a:pt x="0" y="16763"/>
                </a:lnTo>
              </a:path>
            </a:pathLst>
          </a:custGeom>
          <a:ln w="3175">
            <a:solidFill>
              <a:srgbClr val="000000"/>
            </a:solidFill>
          </a:ln>
        </p:spPr>
        <p:txBody>
          <a:bodyPr wrap="square" lIns="0" tIns="0" rIns="0" bIns="0" rtlCol="0"/>
          <a:lstStyle/>
          <a:p>
            <a:endParaRPr/>
          </a:p>
        </p:txBody>
      </p:sp>
      <p:sp>
        <p:nvSpPr>
          <p:cNvPr id="161" name="object 161"/>
          <p:cNvSpPr/>
          <p:nvPr/>
        </p:nvSpPr>
        <p:spPr>
          <a:xfrm>
            <a:off x="4091940" y="8498585"/>
            <a:ext cx="17780" cy="12700"/>
          </a:xfrm>
          <a:custGeom>
            <a:avLst/>
            <a:gdLst/>
            <a:ahLst/>
            <a:cxnLst/>
            <a:rect l="l" t="t" r="r" b="b"/>
            <a:pathLst>
              <a:path w="17779" h="12700">
                <a:moveTo>
                  <a:pt x="17525" y="0"/>
                </a:moveTo>
                <a:lnTo>
                  <a:pt x="0" y="0"/>
                </a:lnTo>
                <a:lnTo>
                  <a:pt x="12192" y="12191"/>
                </a:lnTo>
                <a:lnTo>
                  <a:pt x="17525" y="0"/>
                </a:lnTo>
                <a:close/>
              </a:path>
            </a:pathLst>
          </a:custGeom>
          <a:solidFill>
            <a:srgbClr val="000000"/>
          </a:solidFill>
        </p:spPr>
        <p:txBody>
          <a:bodyPr wrap="square" lIns="0" tIns="0" rIns="0" bIns="0" rtlCol="0"/>
          <a:lstStyle/>
          <a:p>
            <a:endParaRPr/>
          </a:p>
        </p:txBody>
      </p:sp>
      <p:sp>
        <p:nvSpPr>
          <p:cNvPr id="162" name="object 162"/>
          <p:cNvSpPr txBox="1"/>
          <p:nvPr/>
        </p:nvSpPr>
        <p:spPr>
          <a:xfrm>
            <a:off x="4066032" y="8510237"/>
            <a:ext cx="354965" cy="140970"/>
          </a:xfrm>
          <a:prstGeom prst="rect">
            <a:avLst/>
          </a:prstGeom>
        </p:spPr>
        <p:txBody>
          <a:bodyPr vert="horz" wrap="square" lIns="0" tIns="13335" rIns="0" bIns="0" rtlCol="0">
            <a:spAutoFit/>
          </a:bodyPr>
          <a:lstStyle/>
          <a:p>
            <a:pPr marL="38100">
              <a:lnSpc>
                <a:spcPct val="100000"/>
              </a:lnSpc>
              <a:spcBef>
                <a:spcPts val="105"/>
              </a:spcBef>
            </a:pPr>
            <a:r>
              <a:rPr sz="750" dirty="0">
                <a:latin typeface="Arial"/>
                <a:cs typeface="Arial"/>
              </a:rPr>
              <a:t>PE</a:t>
            </a:r>
            <a:r>
              <a:rPr sz="750" spc="155" dirty="0">
                <a:latin typeface="Arial"/>
                <a:cs typeface="Arial"/>
              </a:rPr>
              <a:t> </a:t>
            </a:r>
            <a:r>
              <a:rPr sz="1125" baseline="-25925" dirty="0">
                <a:latin typeface="Arial"/>
                <a:cs typeface="Arial"/>
              </a:rPr>
              <a:t>N</a:t>
            </a:r>
            <a:endParaRPr sz="1125" baseline="-25925">
              <a:latin typeface="Arial"/>
              <a:cs typeface="Arial"/>
            </a:endParaRPr>
          </a:p>
        </p:txBody>
      </p:sp>
      <p:sp>
        <p:nvSpPr>
          <p:cNvPr id="163" name="object 163"/>
          <p:cNvSpPr/>
          <p:nvPr/>
        </p:nvSpPr>
        <p:spPr>
          <a:xfrm>
            <a:off x="4091940" y="8498585"/>
            <a:ext cx="17780" cy="12700"/>
          </a:xfrm>
          <a:custGeom>
            <a:avLst/>
            <a:gdLst/>
            <a:ahLst/>
            <a:cxnLst/>
            <a:rect l="l" t="t" r="r" b="b"/>
            <a:pathLst>
              <a:path w="17779" h="12700">
                <a:moveTo>
                  <a:pt x="12192" y="12191"/>
                </a:moveTo>
                <a:lnTo>
                  <a:pt x="17525" y="0"/>
                </a:lnTo>
                <a:lnTo>
                  <a:pt x="0" y="0"/>
                </a:lnTo>
                <a:lnTo>
                  <a:pt x="12192" y="12191"/>
                </a:lnTo>
              </a:path>
            </a:pathLst>
          </a:custGeom>
          <a:ln w="3175">
            <a:solidFill>
              <a:srgbClr val="000000"/>
            </a:solidFill>
          </a:ln>
        </p:spPr>
        <p:txBody>
          <a:bodyPr wrap="square" lIns="0" tIns="0" rIns="0" bIns="0" rtlCol="0"/>
          <a:lstStyle/>
          <a:p>
            <a:endParaRPr/>
          </a:p>
        </p:txBody>
      </p:sp>
      <p:sp>
        <p:nvSpPr>
          <p:cNvPr id="164" name="object 164"/>
          <p:cNvSpPr/>
          <p:nvPr/>
        </p:nvSpPr>
        <p:spPr>
          <a:xfrm>
            <a:off x="4091940" y="8746997"/>
            <a:ext cx="17780" cy="12700"/>
          </a:xfrm>
          <a:custGeom>
            <a:avLst/>
            <a:gdLst/>
            <a:ahLst/>
            <a:cxnLst/>
            <a:rect l="l" t="t" r="r" b="b"/>
            <a:pathLst>
              <a:path w="17779" h="12700">
                <a:moveTo>
                  <a:pt x="12192" y="0"/>
                </a:moveTo>
                <a:lnTo>
                  <a:pt x="0" y="12191"/>
                </a:lnTo>
                <a:lnTo>
                  <a:pt x="17525" y="12191"/>
                </a:lnTo>
                <a:lnTo>
                  <a:pt x="12192" y="0"/>
                </a:lnTo>
                <a:close/>
              </a:path>
            </a:pathLst>
          </a:custGeom>
          <a:solidFill>
            <a:srgbClr val="000000"/>
          </a:solidFill>
        </p:spPr>
        <p:txBody>
          <a:bodyPr wrap="square" lIns="0" tIns="0" rIns="0" bIns="0" rtlCol="0"/>
          <a:lstStyle/>
          <a:p>
            <a:endParaRPr/>
          </a:p>
        </p:txBody>
      </p:sp>
      <p:sp>
        <p:nvSpPr>
          <p:cNvPr id="165" name="object 165"/>
          <p:cNvSpPr/>
          <p:nvPr/>
        </p:nvSpPr>
        <p:spPr>
          <a:xfrm>
            <a:off x="4091940" y="8746997"/>
            <a:ext cx="17780" cy="12700"/>
          </a:xfrm>
          <a:custGeom>
            <a:avLst/>
            <a:gdLst/>
            <a:ahLst/>
            <a:cxnLst/>
            <a:rect l="l" t="t" r="r" b="b"/>
            <a:pathLst>
              <a:path w="17779" h="12700">
                <a:moveTo>
                  <a:pt x="17525" y="12191"/>
                </a:moveTo>
                <a:lnTo>
                  <a:pt x="12192" y="0"/>
                </a:lnTo>
                <a:lnTo>
                  <a:pt x="0" y="12191"/>
                </a:lnTo>
                <a:lnTo>
                  <a:pt x="17525" y="12191"/>
                </a:lnTo>
              </a:path>
            </a:pathLst>
          </a:custGeom>
          <a:ln w="3175">
            <a:solidFill>
              <a:srgbClr val="000000"/>
            </a:solidFill>
          </a:ln>
        </p:spPr>
        <p:txBody>
          <a:bodyPr wrap="square" lIns="0" tIns="0" rIns="0" bIns="0" rtlCol="0"/>
          <a:lstStyle/>
          <a:p>
            <a:endParaRPr/>
          </a:p>
        </p:txBody>
      </p:sp>
      <p:sp>
        <p:nvSpPr>
          <p:cNvPr id="166" name="object 166"/>
          <p:cNvSpPr/>
          <p:nvPr/>
        </p:nvSpPr>
        <p:spPr>
          <a:xfrm>
            <a:off x="4091940" y="8741664"/>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167" name="object 167"/>
          <p:cNvSpPr/>
          <p:nvPr/>
        </p:nvSpPr>
        <p:spPr>
          <a:xfrm>
            <a:off x="4091940" y="8741664"/>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168" name="object 168"/>
          <p:cNvSpPr/>
          <p:nvPr/>
        </p:nvSpPr>
        <p:spPr>
          <a:xfrm>
            <a:off x="4079747" y="8741664"/>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169" name="object 169"/>
          <p:cNvSpPr/>
          <p:nvPr/>
        </p:nvSpPr>
        <p:spPr>
          <a:xfrm>
            <a:off x="4079747" y="8741664"/>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170" name="object 170"/>
          <p:cNvSpPr/>
          <p:nvPr/>
        </p:nvSpPr>
        <p:spPr>
          <a:xfrm>
            <a:off x="4075176" y="8746997"/>
            <a:ext cx="17145" cy="12700"/>
          </a:xfrm>
          <a:custGeom>
            <a:avLst/>
            <a:gdLst/>
            <a:ahLst/>
            <a:cxnLst/>
            <a:rect l="l" t="t" r="r" b="b"/>
            <a:pathLst>
              <a:path w="17145" h="12700">
                <a:moveTo>
                  <a:pt x="4572" y="0"/>
                </a:moveTo>
                <a:lnTo>
                  <a:pt x="0" y="12191"/>
                </a:lnTo>
                <a:lnTo>
                  <a:pt x="16763" y="12191"/>
                </a:lnTo>
                <a:lnTo>
                  <a:pt x="4572" y="0"/>
                </a:lnTo>
                <a:close/>
              </a:path>
            </a:pathLst>
          </a:custGeom>
          <a:solidFill>
            <a:srgbClr val="000000"/>
          </a:solidFill>
        </p:spPr>
        <p:txBody>
          <a:bodyPr wrap="square" lIns="0" tIns="0" rIns="0" bIns="0" rtlCol="0"/>
          <a:lstStyle/>
          <a:p>
            <a:endParaRPr/>
          </a:p>
        </p:txBody>
      </p:sp>
      <p:sp>
        <p:nvSpPr>
          <p:cNvPr id="171" name="object 171"/>
          <p:cNvSpPr/>
          <p:nvPr/>
        </p:nvSpPr>
        <p:spPr>
          <a:xfrm>
            <a:off x="4075176" y="8746997"/>
            <a:ext cx="17145" cy="12700"/>
          </a:xfrm>
          <a:custGeom>
            <a:avLst/>
            <a:gdLst/>
            <a:ahLst/>
            <a:cxnLst/>
            <a:rect l="l" t="t" r="r" b="b"/>
            <a:pathLst>
              <a:path w="17145" h="12700">
                <a:moveTo>
                  <a:pt x="4572" y="0"/>
                </a:moveTo>
                <a:lnTo>
                  <a:pt x="0" y="12191"/>
                </a:lnTo>
                <a:lnTo>
                  <a:pt x="16763" y="12191"/>
                </a:lnTo>
                <a:lnTo>
                  <a:pt x="4572" y="0"/>
                </a:lnTo>
              </a:path>
            </a:pathLst>
          </a:custGeom>
          <a:ln w="3175">
            <a:solidFill>
              <a:srgbClr val="000000"/>
            </a:solidFill>
          </a:ln>
        </p:spPr>
        <p:txBody>
          <a:bodyPr wrap="square" lIns="0" tIns="0" rIns="0" bIns="0" rtlCol="0"/>
          <a:lstStyle/>
          <a:p>
            <a:endParaRPr/>
          </a:p>
        </p:txBody>
      </p:sp>
      <p:sp>
        <p:nvSpPr>
          <p:cNvPr id="172" name="object 172"/>
          <p:cNvSpPr/>
          <p:nvPr/>
        </p:nvSpPr>
        <p:spPr>
          <a:xfrm>
            <a:off x="4075176" y="8759190"/>
            <a:ext cx="17145" cy="12700"/>
          </a:xfrm>
          <a:custGeom>
            <a:avLst/>
            <a:gdLst/>
            <a:ahLst/>
            <a:cxnLst/>
            <a:rect l="l" t="t" r="r" b="b"/>
            <a:pathLst>
              <a:path w="17145" h="12700">
                <a:moveTo>
                  <a:pt x="16763" y="0"/>
                </a:moveTo>
                <a:lnTo>
                  <a:pt x="0" y="0"/>
                </a:lnTo>
                <a:lnTo>
                  <a:pt x="4572" y="12191"/>
                </a:lnTo>
                <a:lnTo>
                  <a:pt x="16763" y="0"/>
                </a:lnTo>
                <a:close/>
              </a:path>
            </a:pathLst>
          </a:custGeom>
          <a:solidFill>
            <a:srgbClr val="000000"/>
          </a:solidFill>
        </p:spPr>
        <p:txBody>
          <a:bodyPr wrap="square" lIns="0" tIns="0" rIns="0" bIns="0" rtlCol="0"/>
          <a:lstStyle/>
          <a:p>
            <a:endParaRPr/>
          </a:p>
        </p:txBody>
      </p:sp>
      <p:sp>
        <p:nvSpPr>
          <p:cNvPr id="173" name="object 173"/>
          <p:cNvSpPr/>
          <p:nvPr/>
        </p:nvSpPr>
        <p:spPr>
          <a:xfrm>
            <a:off x="4075176" y="8759190"/>
            <a:ext cx="17145" cy="12700"/>
          </a:xfrm>
          <a:custGeom>
            <a:avLst/>
            <a:gdLst/>
            <a:ahLst/>
            <a:cxnLst/>
            <a:rect l="l" t="t" r="r" b="b"/>
            <a:pathLst>
              <a:path w="17145" h="12700">
                <a:moveTo>
                  <a:pt x="0" y="0"/>
                </a:moveTo>
                <a:lnTo>
                  <a:pt x="4572" y="12191"/>
                </a:lnTo>
                <a:lnTo>
                  <a:pt x="16763" y="0"/>
                </a:lnTo>
                <a:lnTo>
                  <a:pt x="0" y="0"/>
                </a:lnTo>
              </a:path>
            </a:pathLst>
          </a:custGeom>
          <a:ln w="3175">
            <a:solidFill>
              <a:srgbClr val="000000"/>
            </a:solidFill>
          </a:ln>
        </p:spPr>
        <p:txBody>
          <a:bodyPr wrap="square" lIns="0" tIns="0" rIns="0" bIns="0" rtlCol="0"/>
          <a:lstStyle/>
          <a:p>
            <a:endParaRPr/>
          </a:p>
        </p:txBody>
      </p:sp>
      <p:sp>
        <p:nvSpPr>
          <p:cNvPr id="174" name="object 174"/>
          <p:cNvSpPr/>
          <p:nvPr/>
        </p:nvSpPr>
        <p:spPr>
          <a:xfrm>
            <a:off x="4079747" y="8759190"/>
            <a:ext cx="12700" cy="17780"/>
          </a:xfrm>
          <a:custGeom>
            <a:avLst/>
            <a:gdLst/>
            <a:ahLst/>
            <a:cxnLst/>
            <a:rect l="l" t="t" r="r" b="b"/>
            <a:pathLst>
              <a:path w="12700" h="17779">
                <a:moveTo>
                  <a:pt x="12191" y="0"/>
                </a:moveTo>
                <a:lnTo>
                  <a:pt x="0" y="12191"/>
                </a:lnTo>
                <a:lnTo>
                  <a:pt x="12191" y="17525"/>
                </a:lnTo>
                <a:lnTo>
                  <a:pt x="12191" y="0"/>
                </a:lnTo>
                <a:close/>
              </a:path>
            </a:pathLst>
          </a:custGeom>
          <a:solidFill>
            <a:srgbClr val="000000"/>
          </a:solidFill>
        </p:spPr>
        <p:txBody>
          <a:bodyPr wrap="square" lIns="0" tIns="0" rIns="0" bIns="0" rtlCol="0"/>
          <a:lstStyle/>
          <a:p>
            <a:endParaRPr/>
          </a:p>
        </p:txBody>
      </p:sp>
      <p:sp>
        <p:nvSpPr>
          <p:cNvPr id="175" name="object 175"/>
          <p:cNvSpPr/>
          <p:nvPr/>
        </p:nvSpPr>
        <p:spPr>
          <a:xfrm>
            <a:off x="4079747" y="8759190"/>
            <a:ext cx="12700" cy="17145"/>
          </a:xfrm>
          <a:custGeom>
            <a:avLst/>
            <a:gdLst/>
            <a:ahLst/>
            <a:cxnLst/>
            <a:rect l="l" t="t" r="r" b="b"/>
            <a:pathLst>
              <a:path w="12700" h="17145">
                <a:moveTo>
                  <a:pt x="0" y="12191"/>
                </a:moveTo>
                <a:lnTo>
                  <a:pt x="12191" y="16763"/>
                </a:lnTo>
                <a:lnTo>
                  <a:pt x="12191" y="0"/>
                </a:lnTo>
                <a:lnTo>
                  <a:pt x="0" y="12191"/>
                </a:lnTo>
              </a:path>
            </a:pathLst>
          </a:custGeom>
          <a:ln w="3175">
            <a:solidFill>
              <a:srgbClr val="000000"/>
            </a:solidFill>
          </a:ln>
        </p:spPr>
        <p:txBody>
          <a:bodyPr wrap="square" lIns="0" tIns="0" rIns="0" bIns="0" rtlCol="0"/>
          <a:lstStyle/>
          <a:p>
            <a:endParaRPr/>
          </a:p>
        </p:txBody>
      </p:sp>
      <p:sp>
        <p:nvSpPr>
          <p:cNvPr id="176" name="object 176"/>
          <p:cNvSpPr/>
          <p:nvPr/>
        </p:nvSpPr>
        <p:spPr>
          <a:xfrm>
            <a:off x="4091940" y="8759190"/>
            <a:ext cx="12700" cy="17780"/>
          </a:xfrm>
          <a:custGeom>
            <a:avLst/>
            <a:gdLst/>
            <a:ahLst/>
            <a:cxnLst/>
            <a:rect l="l" t="t" r="r" b="b"/>
            <a:pathLst>
              <a:path w="12700" h="17779">
                <a:moveTo>
                  <a:pt x="0" y="0"/>
                </a:moveTo>
                <a:lnTo>
                  <a:pt x="0" y="17525"/>
                </a:lnTo>
                <a:lnTo>
                  <a:pt x="12192" y="12191"/>
                </a:lnTo>
                <a:lnTo>
                  <a:pt x="0" y="0"/>
                </a:lnTo>
                <a:close/>
              </a:path>
            </a:pathLst>
          </a:custGeom>
          <a:solidFill>
            <a:srgbClr val="000000"/>
          </a:solidFill>
        </p:spPr>
        <p:txBody>
          <a:bodyPr wrap="square" lIns="0" tIns="0" rIns="0" bIns="0" rtlCol="0"/>
          <a:lstStyle/>
          <a:p>
            <a:endParaRPr/>
          </a:p>
        </p:txBody>
      </p:sp>
      <p:sp>
        <p:nvSpPr>
          <p:cNvPr id="177" name="object 177"/>
          <p:cNvSpPr/>
          <p:nvPr/>
        </p:nvSpPr>
        <p:spPr>
          <a:xfrm>
            <a:off x="4091940" y="8759190"/>
            <a:ext cx="12700" cy="17145"/>
          </a:xfrm>
          <a:custGeom>
            <a:avLst/>
            <a:gdLst/>
            <a:ahLst/>
            <a:cxnLst/>
            <a:rect l="l" t="t" r="r" b="b"/>
            <a:pathLst>
              <a:path w="12700" h="17145">
                <a:moveTo>
                  <a:pt x="0" y="16763"/>
                </a:moveTo>
                <a:lnTo>
                  <a:pt x="12192" y="12191"/>
                </a:lnTo>
                <a:lnTo>
                  <a:pt x="0" y="0"/>
                </a:lnTo>
                <a:lnTo>
                  <a:pt x="0" y="16763"/>
                </a:lnTo>
              </a:path>
            </a:pathLst>
          </a:custGeom>
          <a:ln w="3175">
            <a:solidFill>
              <a:srgbClr val="000000"/>
            </a:solidFill>
          </a:ln>
        </p:spPr>
        <p:txBody>
          <a:bodyPr wrap="square" lIns="0" tIns="0" rIns="0" bIns="0" rtlCol="0"/>
          <a:lstStyle/>
          <a:p>
            <a:endParaRPr/>
          </a:p>
        </p:txBody>
      </p:sp>
      <p:sp>
        <p:nvSpPr>
          <p:cNvPr id="178" name="object 178"/>
          <p:cNvSpPr/>
          <p:nvPr/>
        </p:nvSpPr>
        <p:spPr>
          <a:xfrm>
            <a:off x="4091940" y="8759190"/>
            <a:ext cx="17780" cy="12700"/>
          </a:xfrm>
          <a:custGeom>
            <a:avLst/>
            <a:gdLst/>
            <a:ahLst/>
            <a:cxnLst/>
            <a:rect l="l" t="t" r="r" b="b"/>
            <a:pathLst>
              <a:path w="17779" h="12700">
                <a:moveTo>
                  <a:pt x="17525" y="0"/>
                </a:moveTo>
                <a:lnTo>
                  <a:pt x="0" y="0"/>
                </a:lnTo>
                <a:lnTo>
                  <a:pt x="12192" y="12191"/>
                </a:lnTo>
                <a:lnTo>
                  <a:pt x="17525" y="0"/>
                </a:lnTo>
                <a:close/>
              </a:path>
            </a:pathLst>
          </a:custGeom>
          <a:solidFill>
            <a:srgbClr val="000000"/>
          </a:solidFill>
        </p:spPr>
        <p:txBody>
          <a:bodyPr wrap="square" lIns="0" tIns="0" rIns="0" bIns="0" rtlCol="0"/>
          <a:lstStyle/>
          <a:p>
            <a:endParaRPr/>
          </a:p>
        </p:txBody>
      </p:sp>
      <p:sp>
        <p:nvSpPr>
          <p:cNvPr id="179" name="object 179"/>
          <p:cNvSpPr/>
          <p:nvPr/>
        </p:nvSpPr>
        <p:spPr>
          <a:xfrm>
            <a:off x="4091940" y="8759190"/>
            <a:ext cx="17780" cy="12700"/>
          </a:xfrm>
          <a:custGeom>
            <a:avLst/>
            <a:gdLst/>
            <a:ahLst/>
            <a:cxnLst/>
            <a:rect l="l" t="t" r="r" b="b"/>
            <a:pathLst>
              <a:path w="17779" h="12700">
                <a:moveTo>
                  <a:pt x="12192" y="12191"/>
                </a:moveTo>
                <a:lnTo>
                  <a:pt x="17525" y="0"/>
                </a:lnTo>
                <a:lnTo>
                  <a:pt x="0" y="0"/>
                </a:lnTo>
                <a:lnTo>
                  <a:pt x="12192" y="12191"/>
                </a:lnTo>
              </a:path>
            </a:pathLst>
          </a:custGeom>
          <a:ln w="3175">
            <a:solidFill>
              <a:srgbClr val="000000"/>
            </a:solidFill>
          </a:ln>
        </p:spPr>
        <p:txBody>
          <a:bodyPr wrap="square" lIns="0" tIns="0" rIns="0" bIns="0" rtlCol="0"/>
          <a:lstStyle/>
          <a:p>
            <a:endParaRPr/>
          </a:p>
        </p:txBody>
      </p:sp>
      <p:sp>
        <p:nvSpPr>
          <p:cNvPr id="180" name="object 180"/>
          <p:cNvSpPr/>
          <p:nvPr/>
        </p:nvSpPr>
        <p:spPr>
          <a:xfrm>
            <a:off x="4154042" y="8335136"/>
            <a:ext cx="199643" cy="124206"/>
          </a:xfrm>
          <a:prstGeom prst="rect">
            <a:avLst/>
          </a:prstGeom>
          <a:blipFill>
            <a:blip r:embed="rId3" cstate="print"/>
            <a:stretch>
              <a:fillRect/>
            </a:stretch>
          </a:blipFill>
        </p:spPr>
        <p:txBody>
          <a:bodyPr wrap="square" lIns="0" tIns="0" rIns="0" bIns="0" rtlCol="0"/>
          <a:lstStyle/>
          <a:p>
            <a:endParaRPr/>
          </a:p>
        </p:txBody>
      </p:sp>
      <p:sp>
        <p:nvSpPr>
          <p:cNvPr id="181" name="object 181"/>
          <p:cNvSpPr/>
          <p:nvPr/>
        </p:nvSpPr>
        <p:spPr>
          <a:xfrm>
            <a:off x="4264152" y="8279892"/>
            <a:ext cx="17780" cy="12700"/>
          </a:xfrm>
          <a:custGeom>
            <a:avLst/>
            <a:gdLst/>
            <a:ahLst/>
            <a:cxnLst/>
            <a:rect l="l" t="t" r="r" b="b"/>
            <a:pathLst>
              <a:path w="17779" h="12700">
                <a:moveTo>
                  <a:pt x="12192" y="0"/>
                </a:moveTo>
                <a:lnTo>
                  <a:pt x="0" y="12191"/>
                </a:lnTo>
                <a:lnTo>
                  <a:pt x="17525" y="12191"/>
                </a:lnTo>
                <a:lnTo>
                  <a:pt x="12192" y="0"/>
                </a:lnTo>
                <a:close/>
              </a:path>
            </a:pathLst>
          </a:custGeom>
          <a:solidFill>
            <a:srgbClr val="000000"/>
          </a:solidFill>
        </p:spPr>
        <p:txBody>
          <a:bodyPr wrap="square" lIns="0" tIns="0" rIns="0" bIns="0" rtlCol="0"/>
          <a:lstStyle/>
          <a:p>
            <a:endParaRPr/>
          </a:p>
        </p:txBody>
      </p:sp>
      <p:sp>
        <p:nvSpPr>
          <p:cNvPr id="182" name="object 182"/>
          <p:cNvSpPr/>
          <p:nvPr/>
        </p:nvSpPr>
        <p:spPr>
          <a:xfrm>
            <a:off x="4264152" y="8279892"/>
            <a:ext cx="17780" cy="12700"/>
          </a:xfrm>
          <a:custGeom>
            <a:avLst/>
            <a:gdLst/>
            <a:ahLst/>
            <a:cxnLst/>
            <a:rect l="l" t="t" r="r" b="b"/>
            <a:pathLst>
              <a:path w="17779" h="12700">
                <a:moveTo>
                  <a:pt x="17525" y="12191"/>
                </a:moveTo>
                <a:lnTo>
                  <a:pt x="12192" y="0"/>
                </a:lnTo>
                <a:lnTo>
                  <a:pt x="0" y="12191"/>
                </a:lnTo>
                <a:lnTo>
                  <a:pt x="17525" y="12191"/>
                </a:lnTo>
              </a:path>
            </a:pathLst>
          </a:custGeom>
          <a:ln w="3175">
            <a:solidFill>
              <a:srgbClr val="000000"/>
            </a:solidFill>
          </a:ln>
        </p:spPr>
        <p:txBody>
          <a:bodyPr wrap="square" lIns="0" tIns="0" rIns="0" bIns="0" rtlCol="0"/>
          <a:lstStyle/>
          <a:p>
            <a:endParaRPr/>
          </a:p>
        </p:txBody>
      </p:sp>
      <p:sp>
        <p:nvSpPr>
          <p:cNvPr id="183" name="object 183"/>
          <p:cNvSpPr/>
          <p:nvPr/>
        </p:nvSpPr>
        <p:spPr>
          <a:xfrm>
            <a:off x="4264152" y="8274557"/>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184" name="object 184"/>
          <p:cNvSpPr/>
          <p:nvPr/>
        </p:nvSpPr>
        <p:spPr>
          <a:xfrm>
            <a:off x="4264152" y="8274557"/>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185" name="object 185"/>
          <p:cNvSpPr/>
          <p:nvPr/>
        </p:nvSpPr>
        <p:spPr>
          <a:xfrm>
            <a:off x="4251959" y="8274557"/>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186" name="object 186"/>
          <p:cNvSpPr/>
          <p:nvPr/>
        </p:nvSpPr>
        <p:spPr>
          <a:xfrm>
            <a:off x="4251959" y="8274557"/>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187" name="object 187"/>
          <p:cNvSpPr/>
          <p:nvPr/>
        </p:nvSpPr>
        <p:spPr>
          <a:xfrm>
            <a:off x="4246626" y="8279892"/>
            <a:ext cx="17780" cy="12700"/>
          </a:xfrm>
          <a:custGeom>
            <a:avLst/>
            <a:gdLst/>
            <a:ahLst/>
            <a:cxnLst/>
            <a:rect l="l" t="t" r="r" b="b"/>
            <a:pathLst>
              <a:path w="17779" h="12700">
                <a:moveTo>
                  <a:pt x="5334" y="0"/>
                </a:moveTo>
                <a:lnTo>
                  <a:pt x="0" y="12191"/>
                </a:lnTo>
                <a:lnTo>
                  <a:pt x="17525" y="12191"/>
                </a:lnTo>
                <a:lnTo>
                  <a:pt x="5334" y="0"/>
                </a:lnTo>
                <a:close/>
              </a:path>
            </a:pathLst>
          </a:custGeom>
          <a:solidFill>
            <a:srgbClr val="000000"/>
          </a:solidFill>
        </p:spPr>
        <p:txBody>
          <a:bodyPr wrap="square" lIns="0" tIns="0" rIns="0" bIns="0" rtlCol="0"/>
          <a:lstStyle/>
          <a:p>
            <a:endParaRPr/>
          </a:p>
        </p:txBody>
      </p:sp>
      <p:sp>
        <p:nvSpPr>
          <p:cNvPr id="188" name="object 188"/>
          <p:cNvSpPr/>
          <p:nvPr/>
        </p:nvSpPr>
        <p:spPr>
          <a:xfrm>
            <a:off x="4246626" y="8279892"/>
            <a:ext cx="17780" cy="12700"/>
          </a:xfrm>
          <a:custGeom>
            <a:avLst/>
            <a:gdLst/>
            <a:ahLst/>
            <a:cxnLst/>
            <a:rect l="l" t="t" r="r" b="b"/>
            <a:pathLst>
              <a:path w="17779" h="12700">
                <a:moveTo>
                  <a:pt x="5334" y="0"/>
                </a:moveTo>
                <a:lnTo>
                  <a:pt x="0" y="12191"/>
                </a:lnTo>
                <a:lnTo>
                  <a:pt x="17525" y="12191"/>
                </a:lnTo>
                <a:lnTo>
                  <a:pt x="5334" y="0"/>
                </a:lnTo>
              </a:path>
            </a:pathLst>
          </a:custGeom>
          <a:ln w="3175">
            <a:solidFill>
              <a:srgbClr val="000000"/>
            </a:solidFill>
          </a:ln>
        </p:spPr>
        <p:txBody>
          <a:bodyPr wrap="square" lIns="0" tIns="0" rIns="0" bIns="0" rtlCol="0"/>
          <a:lstStyle/>
          <a:p>
            <a:endParaRPr/>
          </a:p>
        </p:txBody>
      </p:sp>
      <p:sp>
        <p:nvSpPr>
          <p:cNvPr id="189" name="object 189"/>
          <p:cNvSpPr/>
          <p:nvPr/>
        </p:nvSpPr>
        <p:spPr>
          <a:xfrm>
            <a:off x="4246626" y="8292083"/>
            <a:ext cx="17780" cy="12700"/>
          </a:xfrm>
          <a:custGeom>
            <a:avLst/>
            <a:gdLst/>
            <a:ahLst/>
            <a:cxnLst/>
            <a:rect l="l" t="t" r="r" b="b"/>
            <a:pathLst>
              <a:path w="17779" h="12700">
                <a:moveTo>
                  <a:pt x="17525" y="0"/>
                </a:moveTo>
                <a:lnTo>
                  <a:pt x="0" y="0"/>
                </a:lnTo>
                <a:lnTo>
                  <a:pt x="5334" y="12192"/>
                </a:lnTo>
                <a:lnTo>
                  <a:pt x="17525" y="0"/>
                </a:lnTo>
                <a:close/>
              </a:path>
            </a:pathLst>
          </a:custGeom>
          <a:solidFill>
            <a:srgbClr val="000000"/>
          </a:solidFill>
        </p:spPr>
        <p:txBody>
          <a:bodyPr wrap="square" lIns="0" tIns="0" rIns="0" bIns="0" rtlCol="0"/>
          <a:lstStyle/>
          <a:p>
            <a:endParaRPr/>
          </a:p>
        </p:txBody>
      </p:sp>
      <p:sp>
        <p:nvSpPr>
          <p:cNvPr id="190" name="object 190"/>
          <p:cNvSpPr/>
          <p:nvPr/>
        </p:nvSpPr>
        <p:spPr>
          <a:xfrm>
            <a:off x="4246626" y="8292083"/>
            <a:ext cx="17780" cy="12700"/>
          </a:xfrm>
          <a:custGeom>
            <a:avLst/>
            <a:gdLst/>
            <a:ahLst/>
            <a:cxnLst/>
            <a:rect l="l" t="t" r="r" b="b"/>
            <a:pathLst>
              <a:path w="17779" h="12700">
                <a:moveTo>
                  <a:pt x="0" y="0"/>
                </a:moveTo>
                <a:lnTo>
                  <a:pt x="5334" y="12192"/>
                </a:lnTo>
                <a:lnTo>
                  <a:pt x="17525" y="0"/>
                </a:lnTo>
                <a:lnTo>
                  <a:pt x="0" y="0"/>
                </a:lnTo>
              </a:path>
            </a:pathLst>
          </a:custGeom>
          <a:ln w="3175">
            <a:solidFill>
              <a:srgbClr val="000000"/>
            </a:solidFill>
          </a:ln>
        </p:spPr>
        <p:txBody>
          <a:bodyPr wrap="square" lIns="0" tIns="0" rIns="0" bIns="0" rtlCol="0"/>
          <a:lstStyle/>
          <a:p>
            <a:endParaRPr/>
          </a:p>
        </p:txBody>
      </p:sp>
      <p:sp>
        <p:nvSpPr>
          <p:cNvPr id="191" name="object 191"/>
          <p:cNvSpPr/>
          <p:nvPr/>
        </p:nvSpPr>
        <p:spPr>
          <a:xfrm>
            <a:off x="4251959" y="8292083"/>
            <a:ext cx="12700" cy="17145"/>
          </a:xfrm>
          <a:custGeom>
            <a:avLst/>
            <a:gdLst/>
            <a:ahLst/>
            <a:cxnLst/>
            <a:rect l="l" t="t" r="r" b="b"/>
            <a:pathLst>
              <a:path w="12700" h="17145">
                <a:moveTo>
                  <a:pt x="12191" y="0"/>
                </a:moveTo>
                <a:lnTo>
                  <a:pt x="0" y="12192"/>
                </a:lnTo>
                <a:lnTo>
                  <a:pt x="12191" y="16764"/>
                </a:lnTo>
                <a:lnTo>
                  <a:pt x="12191" y="0"/>
                </a:lnTo>
                <a:close/>
              </a:path>
            </a:pathLst>
          </a:custGeom>
          <a:solidFill>
            <a:srgbClr val="000000"/>
          </a:solidFill>
        </p:spPr>
        <p:txBody>
          <a:bodyPr wrap="square" lIns="0" tIns="0" rIns="0" bIns="0" rtlCol="0"/>
          <a:lstStyle/>
          <a:p>
            <a:endParaRPr/>
          </a:p>
        </p:txBody>
      </p:sp>
      <p:sp>
        <p:nvSpPr>
          <p:cNvPr id="192" name="object 192"/>
          <p:cNvSpPr/>
          <p:nvPr/>
        </p:nvSpPr>
        <p:spPr>
          <a:xfrm>
            <a:off x="4251959" y="8292083"/>
            <a:ext cx="12700" cy="17145"/>
          </a:xfrm>
          <a:custGeom>
            <a:avLst/>
            <a:gdLst/>
            <a:ahLst/>
            <a:cxnLst/>
            <a:rect l="l" t="t" r="r" b="b"/>
            <a:pathLst>
              <a:path w="12700" h="17145">
                <a:moveTo>
                  <a:pt x="0" y="12192"/>
                </a:moveTo>
                <a:lnTo>
                  <a:pt x="12191" y="16764"/>
                </a:lnTo>
                <a:lnTo>
                  <a:pt x="12191" y="0"/>
                </a:lnTo>
                <a:lnTo>
                  <a:pt x="0" y="12192"/>
                </a:lnTo>
              </a:path>
            </a:pathLst>
          </a:custGeom>
          <a:ln w="3175">
            <a:solidFill>
              <a:srgbClr val="000000"/>
            </a:solidFill>
          </a:ln>
        </p:spPr>
        <p:txBody>
          <a:bodyPr wrap="square" lIns="0" tIns="0" rIns="0" bIns="0" rtlCol="0"/>
          <a:lstStyle/>
          <a:p>
            <a:endParaRPr/>
          </a:p>
        </p:txBody>
      </p:sp>
      <p:sp>
        <p:nvSpPr>
          <p:cNvPr id="193" name="object 193"/>
          <p:cNvSpPr/>
          <p:nvPr/>
        </p:nvSpPr>
        <p:spPr>
          <a:xfrm>
            <a:off x="4264152" y="8292083"/>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194" name="object 194"/>
          <p:cNvSpPr/>
          <p:nvPr/>
        </p:nvSpPr>
        <p:spPr>
          <a:xfrm>
            <a:off x="4264152" y="8292083"/>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195" name="object 195"/>
          <p:cNvSpPr/>
          <p:nvPr/>
        </p:nvSpPr>
        <p:spPr>
          <a:xfrm>
            <a:off x="4264152" y="8292083"/>
            <a:ext cx="17780" cy="12700"/>
          </a:xfrm>
          <a:custGeom>
            <a:avLst/>
            <a:gdLst/>
            <a:ahLst/>
            <a:cxnLst/>
            <a:rect l="l" t="t" r="r" b="b"/>
            <a:pathLst>
              <a:path w="17779" h="12700">
                <a:moveTo>
                  <a:pt x="17525" y="0"/>
                </a:moveTo>
                <a:lnTo>
                  <a:pt x="0" y="0"/>
                </a:lnTo>
                <a:lnTo>
                  <a:pt x="12192" y="12192"/>
                </a:lnTo>
                <a:lnTo>
                  <a:pt x="17525" y="0"/>
                </a:lnTo>
                <a:close/>
              </a:path>
            </a:pathLst>
          </a:custGeom>
          <a:solidFill>
            <a:srgbClr val="000000"/>
          </a:solidFill>
        </p:spPr>
        <p:txBody>
          <a:bodyPr wrap="square" lIns="0" tIns="0" rIns="0" bIns="0" rtlCol="0"/>
          <a:lstStyle/>
          <a:p>
            <a:endParaRPr/>
          </a:p>
        </p:txBody>
      </p:sp>
      <p:sp>
        <p:nvSpPr>
          <p:cNvPr id="196" name="object 196"/>
          <p:cNvSpPr/>
          <p:nvPr/>
        </p:nvSpPr>
        <p:spPr>
          <a:xfrm>
            <a:off x="4264152" y="8292083"/>
            <a:ext cx="17780" cy="12700"/>
          </a:xfrm>
          <a:custGeom>
            <a:avLst/>
            <a:gdLst/>
            <a:ahLst/>
            <a:cxnLst/>
            <a:rect l="l" t="t" r="r" b="b"/>
            <a:pathLst>
              <a:path w="17779" h="12700">
                <a:moveTo>
                  <a:pt x="12192" y="12192"/>
                </a:moveTo>
                <a:lnTo>
                  <a:pt x="17525" y="0"/>
                </a:lnTo>
                <a:lnTo>
                  <a:pt x="0" y="0"/>
                </a:lnTo>
                <a:lnTo>
                  <a:pt x="12192" y="12192"/>
                </a:lnTo>
              </a:path>
            </a:pathLst>
          </a:custGeom>
          <a:ln w="3175">
            <a:solidFill>
              <a:srgbClr val="000000"/>
            </a:solidFill>
          </a:ln>
        </p:spPr>
        <p:txBody>
          <a:bodyPr wrap="square" lIns="0" tIns="0" rIns="0" bIns="0" rtlCol="0"/>
          <a:lstStyle/>
          <a:p>
            <a:endParaRPr/>
          </a:p>
        </p:txBody>
      </p:sp>
      <p:sp>
        <p:nvSpPr>
          <p:cNvPr id="197" name="object 197"/>
          <p:cNvSpPr/>
          <p:nvPr/>
        </p:nvSpPr>
        <p:spPr>
          <a:xfrm>
            <a:off x="4264152" y="8279892"/>
            <a:ext cx="17780" cy="12700"/>
          </a:xfrm>
          <a:custGeom>
            <a:avLst/>
            <a:gdLst/>
            <a:ahLst/>
            <a:cxnLst/>
            <a:rect l="l" t="t" r="r" b="b"/>
            <a:pathLst>
              <a:path w="17779" h="12700">
                <a:moveTo>
                  <a:pt x="12192" y="0"/>
                </a:moveTo>
                <a:lnTo>
                  <a:pt x="0" y="12191"/>
                </a:lnTo>
                <a:lnTo>
                  <a:pt x="17525" y="12191"/>
                </a:lnTo>
                <a:lnTo>
                  <a:pt x="12192" y="0"/>
                </a:lnTo>
                <a:close/>
              </a:path>
            </a:pathLst>
          </a:custGeom>
          <a:solidFill>
            <a:srgbClr val="000000"/>
          </a:solidFill>
        </p:spPr>
        <p:txBody>
          <a:bodyPr wrap="square" lIns="0" tIns="0" rIns="0" bIns="0" rtlCol="0"/>
          <a:lstStyle/>
          <a:p>
            <a:endParaRPr/>
          </a:p>
        </p:txBody>
      </p:sp>
      <p:sp>
        <p:nvSpPr>
          <p:cNvPr id="198" name="object 198"/>
          <p:cNvSpPr/>
          <p:nvPr/>
        </p:nvSpPr>
        <p:spPr>
          <a:xfrm>
            <a:off x="4264152" y="8279892"/>
            <a:ext cx="17780" cy="12700"/>
          </a:xfrm>
          <a:custGeom>
            <a:avLst/>
            <a:gdLst/>
            <a:ahLst/>
            <a:cxnLst/>
            <a:rect l="l" t="t" r="r" b="b"/>
            <a:pathLst>
              <a:path w="17779" h="12700">
                <a:moveTo>
                  <a:pt x="17525" y="12191"/>
                </a:moveTo>
                <a:lnTo>
                  <a:pt x="12192" y="0"/>
                </a:lnTo>
                <a:lnTo>
                  <a:pt x="0" y="12191"/>
                </a:lnTo>
                <a:lnTo>
                  <a:pt x="17525" y="12191"/>
                </a:lnTo>
              </a:path>
            </a:pathLst>
          </a:custGeom>
          <a:ln w="3175">
            <a:solidFill>
              <a:srgbClr val="000000"/>
            </a:solidFill>
          </a:ln>
        </p:spPr>
        <p:txBody>
          <a:bodyPr wrap="square" lIns="0" tIns="0" rIns="0" bIns="0" rtlCol="0"/>
          <a:lstStyle/>
          <a:p>
            <a:endParaRPr/>
          </a:p>
        </p:txBody>
      </p:sp>
      <p:sp>
        <p:nvSpPr>
          <p:cNvPr id="199" name="object 199"/>
          <p:cNvSpPr/>
          <p:nvPr/>
        </p:nvSpPr>
        <p:spPr>
          <a:xfrm>
            <a:off x="4264152" y="8274557"/>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200" name="object 200"/>
          <p:cNvSpPr/>
          <p:nvPr/>
        </p:nvSpPr>
        <p:spPr>
          <a:xfrm>
            <a:off x="4264152" y="8274557"/>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201" name="object 201"/>
          <p:cNvSpPr/>
          <p:nvPr/>
        </p:nvSpPr>
        <p:spPr>
          <a:xfrm>
            <a:off x="4251959" y="8274557"/>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202" name="object 202"/>
          <p:cNvSpPr/>
          <p:nvPr/>
        </p:nvSpPr>
        <p:spPr>
          <a:xfrm>
            <a:off x="4251959" y="8274557"/>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203" name="object 203"/>
          <p:cNvSpPr/>
          <p:nvPr/>
        </p:nvSpPr>
        <p:spPr>
          <a:xfrm>
            <a:off x="4246626" y="8279892"/>
            <a:ext cx="17780" cy="12700"/>
          </a:xfrm>
          <a:custGeom>
            <a:avLst/>
            <a:gdLst/>
            <a:ahLst/>
            <a:cxnLst/>
            <a:rect l="l" t="t" r="r" b="b"/>
            <a:pathLst>
              <a:path w="17779" h="12700">
                <a:moveTo>
                  <a:pt x="5334" y="0"/>
                </a:moveTo>
                <a:lnTo>
                  <a:pt x="0" y="12191"/>
                </a:lnTo>
                <a:lnTo>
                  <a:pt x="17525" y="12191"/>
                </a:lnTo>
                <a:lnTo>
                  <a:pt x="5334" y="0"/>
                </a:lnTo>
                <a:close/>
              </a:path>
            </a:pathLst>
          </a:custGeom>
          <a:solidFill>
            <a:srgbClr val="000000"/>
          </a:solidFill>
        </p:spPr>
        <p:txBody>
          <a:bodyPr wrap="square" lIns="0" tIns="0" rIns="0" bIns="0" rtlCol="0"/>
          <a:lstStyle/>
          <a:p>
            <a:endParaRPr/>
          </a:p>
        </p:txBody>
      </p:sp>
      <p:sp>
        <p:nvSpPr>
          <p:cNvPr id="204" name="object 204"/>
          <p:cNvSpPr/>
          <p:nvPr/>
        </p:nvSpPr>
        <p:spPr>
          <a:xfrm>
            <a:off x="4246626" y="8279892"/>
            <a:ext cx="17780" cy="12700"/>
          </a:xfrm>
          <a:custGeom>
            <a:avLst/>
            <a:gdLst/>
            <a:ahLst/>
            <a:cxnLst/>
            <a:rect l="l" t="t" r="r" b="b"/>
            <a:pathLst>
              <a:path w="17779" h="12700">
                <a:moveTo>
                  <a:pt x="5334" y="0"/>
                </a:moveTo>
                <a:lnTo>
                  <a:pt x="0" y="12191"/>
                </a:lnTo>
                <a:lnTo>
                  <a:pt x="17525" y="12191"/>
                </a:lnTo>
                <a:lnTo>
                  <a:pt x="5334" y="0"/>
                </a:lnTo>
              </a:path>
            </a:pathLst>
          </a:custGeom>
          <a:ln w="3175">
            <a:solidFill>
              <a:srgbClr val="000000"/>
            </a:solidFill>
          </a:ln>
        </p:spPr>
        <p:txBody>
          <a:bodyPr wrap="square" lIns="0" tIns="0" rIns="0" bIns="0" rtlCol="0"/>
          <a:lstStyle/>
          <a:p>
            <a:endParaRPr/>
          </a:p>
        </p:txBody>
      </p:sp>
      <p:sp>
        <p:nvSpPr>
          <p:cNvPr id="205" name="object 205"/>
          <p:cNvSpPr/>
          <p:nvPr/>
        </p:nvSpPr>
        <p:spPr>
          <a:xfrm>
            <a:off x="4246626" y="8292083"/>
            <a:ext cx="17780" cy="12700"/>
          </a:xfrm>
          <a:custGeom>
            <a:avLst/>
            <a:gdLst/>
            <a:ahLst/>
            <a:cxnLst/>
            <a:rect l="l" t="t" r="r" b="b"/>
            <a:pathLst>
              <a:path w="17779" h="12700">
                <a:moveTo>
                  <a:pt x="17525" y="0"/>
                </a:moveTo>
                <a:lnTo>
                  <a:pt x="0" y="0"/>
                </a:lnTo>
                <a:lnTo>
                  <a:pt x="5334" y="12192"/>
                </a:lnTo>
                <a:lnTo>
                  <a:pt x="17525" y="0"/>
                </a:lnTo>
                <a:close/>
              </a:path>
            </a:pathLst>
          </a:custGeom>
          <a:solidFill>
            <a:srgbClr val="000000"/>
          </a:solidFill>
        </p:spPr>
        <p:txBody>
          <a:bodyPr wrap="square" lIns="0" tIns="0" rIns="0" bIns="0" rtlCol="0"/>
          <a:lstStyle/>
          <a:p>
            <a:endParaRPr/>
          </a:p>
        </p:txBody>
      </p:sp>
      <p:sp>
        <p:nvSpPr>
          <p:cNvPr id="206" name="object 206"/>
          <p:cNvSpPr/>
          <p:nvPr/>
        </p:nvSpPr>
        <p:spPr>
          <a:xfrm>
            <a:off x="4246626" y="8292083"/>
            <a:ext cx="17780" cy="12700"/>
          </a:xfrm>
          <a:custGeom>
            <a:avLst/>
            <a:gdLst/>
            <a:ahLst/>
            <a:cxnLst/>
            <a:rect l="l" t="t" r="r" b="b"/>
            <a:pathLst>
              <a:path w="17779" h="12700">
                <a:moveTo>
                  <a:pt x="0" y="0"/>
                </a:moveTo>
                <a:lnTo>
                  <a:pt x="5334" y="12192"/>
                </a:lnTo>
                <a:lnTo>
                  <a:pt x="17525" y="0"/>
                </a:lnTo>
                <a:lnTo>
                  <a:pt x="0" y="0"/>
                </a:lnTo>
              </a:path>
            </a:pathLst>
          </a:custGeom>
          <a:ln w="3175">
            <a:solidFill>
              <a:srgbClr val="000000"/>
            </a:solidFill>
          </a:ln>
        </p:spPr>
        <p:txBody>
          <a:bodyPr wrap="square" lIns="0" tIns="0" rIns="0" bIns="0" rtlCol="0"/>
          <a:lstStyle/>
          <a:p>
            <a:endParaRPr/>
          </a:p>
        </p:txBody>
      </p:sp>
      <p:sp>
        <p:nvSpPr>
          <p:cNvPr id="207" name="object 207"/>
          <p:cNvSpPr/>
          <p:nvPr/>
        </p:nvSpPr>
        <p:spPr>
          <a:xfrm>
            <a:off x="4251959" y="8292083"/>
            <a:ext cx="12700" cy="17145"/>
          </a:xfrm>
          <a:custGeom>
            <a:avLst/>
            <a:gdLst/>
            <a:ahLst/>
            <a:cxnLst/>
            <a:rect l="l" t="t" r="r" b="b"/>
            <a:pathLst>
              <a:path w="12700" h="17145">
                <a:moveTo>
                  <a:pt x="12191" y="0"/>
                </a:moveTo>
                <a:lnTo>
                  <a:pt x="0" y="12192"/>
                </a:lnTo>
                <a:lnTo>
                  <a:pt x="12191" y="16764"/>
                </a:lnTo>
                <a:lnTo>
                  <a:pt x="12191" y="0"/>
                </a:lnTo>
                <a:close/>
              </a:path>
            </a:pathLst>
          </a:custGeom>
          <a:solidFill>
            <a:srgbClr val="000000"/>
          </a:solidFill>
        </p:spPr>
        <p:txBody>
          <a:bodyPr wrap="square" lIns="0" tIns="0" rIns="0" bIns="0" rtlCol="0"/>
          <a:lstStyle/>
          <a:p>
            <a:endParaRPr/>
          </a:p>
        </p:txBody>
      </p:sp>
      <p:sp>
        <p:nvSpPr>
          <p:cNvPr id="208" name="object 208"/>
          <p:cNvSpPr/>
          <p:nvPr/>
        </p:nvSpPr>
        <p:spPr>
          <a:xfrm>
            <a:off x="4251959" y="8292083"/>
            <a:ext cx="12700" cy="17145"/>
          </a:xfrm>
          <a:custGeom>
            <a:avLst/>
            <a:gdLst/>
            <a:ahLst/>
            <a:cxnLst/>
            <a:rect l="l" t="t" r="r" b="b"/>
            <a:pathLst>
              <a:path w="12700" h="17145">
                <a:moveTo>
                  <a:pt x="0" y="12192"/>
                </a:moveTo>
                <a:lnTo>
                  <a:pt x="12191" y="16764"/>
                </a:lnTo>
                <a:lnTo>
                  <a:pt x="12191" y="0"/>
                </a:lnTo>
                <a:lnTo>
                  <a:pt x="0" y="12192"/>
                </a:lnTo>
              </a:path>
            </a:pathLst>
          </a:custGeom>
          <a:ln w="3175">
            <a:solidFill>
              <a:srgbClr val="000000"/>
            </a:solidFill>
          </a:ln>
        </p:spPr>
        <p:txBody>
          <a:bodyPr wrap="square" lIns="0" tIns="0" rIns="0" bIns="0" rtlCol="0"/>
          <a:lstStyle/>
          <a:p>
            <a:endParaRPr/>
          </a:p>
        </p:txBody>
      </p:sp>
      <p:sp>
        <p:nvSpPr>
          <p:cNvPr id="209" name="object 209"/>
          <p:cNvSpPr/>
          <p:nvPr/>
        </p:nvSpPr>
        <p:spPr>
          <a:xfrm>
            <a:off x="4264152" y="8292083"/>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210" name="object 210"/>
          <p:cNvSpPr/>
          <p:nvPr/>
        </p:nvSpPr>
        <p:spPr>
          <a:xfrm>
            <a:off x="4264152" y="8292083"/>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211" name="object 211"/>
          <p:cNvSpPr/>
          <p:nvPr/>
        </p:nvSpPr>
        <p:spPr>
          <a:xfrm>
            <a:off x="4264152" y="8292083"/>
            <a:ext cx="17780" cy="12700"/>
          </a:xfrm>
          <a:custGeom>
            <a:avLst/>
            <a:gdLst/>
            <a:ahLst/>
            <a:cxnLst/>
            <a:rect l="l" t="t" r="r" b="b"/>
            <a:pathLst>
              <a:path w="17779" h="12700">
                <a:moveTo>
                  <a:pt x="17525" y="0"/>
                </a:moveTo>
                <a:lnTo>
                  <a:pt x="0" y="0"/>
                </a:lnTo>
                <a:lnTo>
                  <a:pt x="12192" y="12192"/>
                </a:lnTo>
                <a:lnTo>
                  <a:pt x="17525" y="0"/>
                </a:lnTo>
                <a:close/>
              </a:path>
            </a:pathLst>
          </a:custGeom>
          <a:solidFill>
            <a:srgbClr val="000000"/>
          </a:solidFill>
        </p:spPr>
        <p:txBody>
          <a:bodyPr wrap="square" lIns="0" tIns="0" rIns="0" bIns="0" rtlCol="0"/>
          <a:lstStyle/>
          <a:p>
            <a:endParaRPr/>
          </a:p>
        </p:txBody>
      </p:sp>
      <p:sp>
        <p:nvSpPr>
          <p:cNvPr id="212" name="object 212"/>
          <p:cNvSpPr/>
          <p:nvPr/>
        </p:nvSpPr>
        <p:spPr>
          <a:xfrm>
            <a:off x="4264152" y="8292083"/>
            <a:ext cx="17780" cy="12700"/>
          </a:xfrm>
          <a:custGeom>
            <a:avLst/>
            <a:gdLst/>
            <a:ahLst/>
            <a:cxnLst/>
            <a:rect l="l" t="t" r="r" b="b"/>
            <a:pathLst>
              <a:path w="17779" h="12700">
                <a:moveTo>
                  <a:pt x="12192" y="12192"/>
                </a:moveTo>
                <a:lnTo>
                  <a:pt x="17525" y="0"/>
                </a:lnTo>
                <a:lnTo>
                  <a:pt x="0" y="0"/>
                </a:lnTo>
                <a:lnTo>
                  <a:pt x="12192" y="12192"/>
                </a:lnTo>
              </a:path>
            </a:pathLst>
          </a:custGeom>
          <a:ln w="3175">
            <a:solidFill>
              <a:srgbClr val="000000"/>
            </a:solidFill>
          </a:ln>
        </p:spPr>
        <p:txBody>
          <a:bodyPr wrap="square" lIns="0" tIns="0" rIns="0" bIns="0" rtlCol="0"/>
          <a:lstStyle/>
          <a:p>
            <a:endParaRPr/>
          </a:p>
        </p:txBody>
      </p:sp>
      <p:sp>
        <p:nvSpPr>
          <p:cNvPr id="213" name="object 213"/>
          <p:cNvSpPr/>
          <p:nvPr/>
        </p:nvSpPr>
        <p:spPr>
          <a:xfrm>
            <a:off x="3778758" y="8187690"/>
            <a:ext cx="20955" cy="14604"/>
          </a:xfrm>
          <a:custGeom>
            <a:avLst/>
            <a:gdLst/>
            <a:ahLst/>
            <a:cxnLst/>
            <a:rect l="l" t="t" r="r" b="b"/>
            <a:pathLst>
              <a:path w="20954" h="14604">
                <a:moveTo>
                  <a:pt x="14477" y="0"/>
                </a:moveTo>
                <a:lnTo>
                  <a:pt x="0" y="14477"/>
                </a:lnTo>
                <a:lnTo>
                  <a:pt x="20574" y="14477"/>
                </a:lnTo>
                <a:lnTo>
                  <a:pt x="14477" y="0"/>
                </a:lnTo>
                <a:close/>
              </a:path>
            </a:pathLst>
          </a:custGeom>
          <a:solidFill>
            <a:srgbClr val="000000"/>
          </a:solidFill>
        </p:spPr>
        <p:txBody>
          <a:bodyPr wrap="square" lIns="0" tIns="0" rIns="0" bIns="0" rtlCol="0"/>
          <a:lstStyle/>
          <a:p>
            <a:endParaRPr/>
          </a:p>
        </p:txBody>
      </p:sp>
      <p:sp>
        <p:nvSpPr>
          <p:cNvPr id="214" name="object 214"/>
          <p:cNvSpPr/>
          <p:nvPr/>
        </p:nvSpPr>
        <p:spPr>
          <a:xfrm>
            <a:off x="3778758" y="8187690"/>
            <a:ext cx="20955" cy="14604"/>
          </a:xfrm>
          <a:custGeom>
            <a:avLst/>
            <a:gdLst/>
            <a:ahLst/>
            <a:cxnLst/>
            <a:rect l="l" t="t" r="r" b="b"/>
            <a:pathLst>
              <a:path w="20954" h="14604">
                <a:moveTo>
                  <a:pt x="20574" y="14477"/>
                </a:moveTo>
                <a:lnTo>
                  <a:pt x="14477" y="0"/>
                </a:lnTo>
                <a:lnTo>
                  <a:pt x="0" y="14477"/>
                </a:lnTo>
                <a:lnTo>
                  <a:pt x="20574" y="14477"/>
                </a:lnTo>
              </a:path>
            </a:pathLst>
          </a:custGeom>
          <a:ln w="3175">
            <a:solidFill>
              <a:srgbClr val="000000"/>
            </a:solidFill>
          </a:ln>
        </p:spPr>
        <p:txBody>
          <a:bodyPr wrap="square" lIns="0" tIns="0" rIns="0" bIns="0" rtlCol="0"/>
          <a:lstStyle/>
          <a:p>
            <a:endParaRPr/>
          </a:p>
        </p:txBody>
      </p:sp>
      <p:sp>
        <p:nvSpPr>
          <p:cNvPr id="215" name="object 215"/>
          <p:cNvSpPr/>
          <p:nvPr/>
        </p:nvSpPr>
        <p:spPr>
          <a:xfrm>
            <a:off x="3778758" y="8181593"/>
            <a:ext cx="14604" cy="20955"/>
          </a:xfrm>
          <a:custGeom>
            <a:avLst/>
            <a:gdLst/>
            <a:ahLst/>
            <a:cxnLst/>
            <a:rect l="l" t="t" r="r" b="b"/>
            <a:pathLst>
              <a:path w="14604" h="20954">
                <a:moveTo>
                  <a:pt x="0" y="0"/>
                </a:moveTo>
                <a:lnTo>
                  <a:pt x="0" y="20573"/>
                </a:lnTo>
                <a:lnTo>
                  <a:pt x="14477" y="6095"/>
                </a:lnTo>
                <a:lnTo>
                  <a:pt x="0" y="0"/>
                </a:lnTo>
                <a:close/>
              </a:path>
            </a:pathLst>
          </a:custGeom>
          <a:solidFill>
            <a:srgbClr val="000000"/>
          </a:solidFill>
        </p:spPr>
        <p:txBody>
          <a:bodyPr wrap="square" lIns="0" tIns="0" rIns="0" bIns="0" rtlCol="0"/>
          <a:lstStyle/>
          <a:p>
            <a:endParaRPr/>
          </a:p>
        </p:txBody>
      </p:sp>
      <p:sp>
        <p:nvSpPr>
          <p:cNvPr id="216" name="object 216"/>
          <p:cNvSpPr/>
          <p:nvPr/>
        </p:nvSpPr>
        <p:spPr>
          <a:xfrm>
            <a:off x="3778758" y="8181593"/>
            <a:ext cx="14604" cy="20955"/>
          </a:xfrm>
          <a:custGeom>
            <a:avLst/>
            <a:gdLst/>
            <a:ahLst/>
            <a:cxnLst/>
            <a:rect l="l" t="t" r="r" b="b"/>
            <a:pathLst>
              <a:path w="14604" h="20954">
                <a:moveTo>
                  <a:pt x="14477" y="6095"/>
                </a:moveTo>
                <a:lnTo>
                  <a:pt x="0" y="0"/>
                </a:lnTo>
                <a:lnTo>
                  <a:pt x="0" y="20573"/>
                </a:lnTo>
                <a:lnTo>
                  <a:pt x="14477" y="6095"/>
                </a:lnTo>
              </a:path>
            </a:pathLst>
          </a:custGeom>
          <a:ln w="3175">
            <a:solidFill>
              <a:srgbClr val="000000"/>
            </a:solidFill>
          </a:ln>
        </p:spPr>
        <p:txBody>
          <a:bodyPr wrap="square" lIns="0" tIns="0" rIns="0" bIns="0" rtlCol="0"/>
          <a:lstStyle/>
          <a:p>
            <a:endParaRPr/>
          </a:p>
        </p:txBody>
      </p:sp>
      <p:sp>
        <p:nvSpPr>
          <p:cNvPr id="217" name="object 217"/>
          <p:cNvSpPr/>
          <p:nvPr/>
        </p:nvSpPr>
        <p:spPr>
          <a:xfrm>
            <a:off x="3764279" y="8181593"/>
            <a:ext cx="14604" cy="20955"/>
          </a:xfrm>
          <a:custGeom>
            <a:avLst/>
            <a:gdLst/>
            <a:ahLst/>
            <a:cxnLst/>
            <a:rect l="l" t="t" r="r" b="b"/>
            <a:pathLst>
              <a:path w="14604" h="20954">
                <a:moveTo>
                  <a:pt x="14478" y="0"/>
                </a:moveTo>
                <a:lnTo>
                  <a:pt x="0" y="6095"/>
                </a:lnTo>
                <a:lnTo>
                  <a:pt x="14478" y="20573"/>
                </a:lnTo>
                <a:lnTo>
                  <a:pt x="14478" y="0"/>
                </a:lnTo>
                <a:close/>
              </a:path>
            </a:pathLst>
          </a:custGeom>
          <a:solidFill>
            <a:srgbClr val="000000"/>
          </a:solidFill>
        </p:spPr>
        <p:txBody>
          <a:bodyPr wrap="square" lIns="0" tIns="0" rIns="0" bIns="0" rtlCol="0"/>
          <a:lstStyle/>
          <a:p>
            <a:endParaRPr/>
          </a:p>
        </p:txBody>
      </p:sp>
      <p:sp>
        <p:nvSpPr>
          <p:cNvPr id="218" name="object 218"/>
          <p:cNvSpPr/>
          <p:nvPr/>
        </p:nvSpPr>
        <p:spPr>
          <a:xfrm>
            <a:off x="3764279" y="8181593"/>
            <a:ext cx="14604" cy="20955"/>
          </a:xfrm>
          <a:custGeom>
            <a:avLst/>
            <a:gdLst/>
            <a:ahLst/>
            <a:cxnLst/>
            <a:rect l="l" t="t" r="r" b="b"/>
            <a:pathLst>
              <a:path w="14604" h="20954">
                <a:moveTo>
                  <a:pt x="14478" y="0"/>
                </a:moveTo>
                <a:lnTo>
                  <a:pt x="0" y="6095"/>
                </a:lnTo>
                <a:lnTo>
                  <a:pt x="14478" y="20573"/>
                </a:lnTo>
                <a:lnTo>
                  <a:pt x="14478" y="0"/>
                </a:lnTo>
              </a:path>
            </a:pathLst>
          </a:custGeom>
          <a:ln w="3175">
            <a:solidFill>
              <a:srgbClr val="000000"/>
            </a:solidFill>
          </a:ln>
        </p:spPr>
        <p:txBody>
          <a:bodyPr wrap="square" lIns="0" tIns="0" rIns="0" bIns="0" rtlCol="0"/>
          <a:lstStyle/>
          <a:p>
            <a:endParaRPr/>
          </a:p>
        </p:txBody>
      </p:sp>
      <p:sp>
        <p:nvSpPr>
          <p:cNvPr id="219" name="object 219"/>
          <p:cNvSpPr/>
          <p:nvPr/>
        </p:nvSpPr>
        <p:spPr>
          <a:xfrm>
            <a:off x="3758184" y="8187690"/>
            <a:ext cx="20955" cy="14604"/>
          </a:xfrm>
          <a:custGeom>
            <a:avLst/>
            <a:gdLst/>
            <a:ahLst/>
            <a:cxnLst/>
            <a:rect l="l" t="t" r="r" b="b"/>
            <a:pathLst>
              <a:path w="20954" h="14604">
                <a:moveTo>
                  <a:pt x="6095" y="0"/>
                </a:moveTo>
                <a:lnTo>
                  <a:pt x="0" y="14477"/>
                </a:lnTo>
                <a:lnTo>
                  <a:pt x="20574" y="14477"/>
                </a:lnTo>
                <a:lnTo>
                  <a:pt x="6095" y="0"/>
                </a:lnTo>
                <a:close/>
              </a:path>
            </a:pathLst>
          </a:custGeom>
          <a:solidFill>
            <a:srgbClr val="000000"/>
          </a:solidFill>
        </p:spPr>
        <p:txBody>
          <a:bodyPr wrap="square" lIns="0" tIns="0" rIns="0" bIns="0" rtlCol="0"/>
          <a:lstStyle/>
          <a:p>
            <a:endParaRPr/>
          </a:p>
        </p:txBody>
      </p:sp>
      <p:sp>
        <p:nvSpPr>
          <p:cNvPr id="220" name="object 220"/>
          <p:cNvSpPr/>
          <p:nvPr/>
        </p:nvSpPr>
        <p:spPr>
          <a:xfrm>
            <a:off x="3758184" y="8187690"/>
            <a:ext cx="20955" cy="14604"/>
          </a:xfrm>
          <a:custGeom>
            <a:avLst/>
            <a:gdLst/>
            <a:ahLst/>
            <a:cxnLst/>
            <a:rect l="l" t="t" r="r" b="b"/>
            <a:pathLst>
              <a:path w="20954" h="14604">
                <a:moveTo>
                  <a:pt x="6095" y="0"/>
                </a:moveTo>
                <a:lnTo>
                  <a:pt x="0" y="14477"/>
                </a:lnTo>
                <a:lnTo>
                  <a:pt x="20574" y="14477"/>
                </a:lnTo>
                <a:lnTo>
                  <a:pt x="6095" y="0"/>
                </a:lnTo>
              </a:path>
            </a:pathLst>
          </a:custGeom>
          <a:ln w="3175">
            <a:solidFill>
              <a:srgbClr val="000000"/>
            </a:solidFill>
          </a:ln>
        </p:spPr>
        <p:txBody>
          <a:bodyPr wrap="square" lIns="0" tIns="0" rIns="0" bIns="0" rtlCol="0"/>
          <a:lstStyle/>
          <a:p>
            <a:endParaRPr/>
          </a:p>
        </p:txBody>
      </p:sp>
      <p:sp>
        <p:nvSpPr>
          <p:cNvPr id="221" name="object 221"/>
          <p:cNvSpPr/>
          <p:nvPr/>
        </p:nvSpPr>
        <p:spPr>
          <a:xfrm>
            <a:off x="3758184" y="8202168"/>
            <a:ext cx="20955" cy="15240"/>
          </a:xfrm>
          <a:custGeom>
            <a:avLst/>
            <a:gdLst/>
            <a:ahLst/>
            <a:cxnLst/>
            <a:rect l="l" t="t" r="r" b="b"/>
            <a:pathLst>
              <a:path w="20954" h="15240">
                <a:moveTo>
                  <a:pt x="20574" y="0"/>
                </a:moveTo>
                <a:lnTo>
                  <a:pt x="0" y="0"/>
                </a:lnTo>
                <a:lnTo>
                  <a:pt x="6095" y="15239"/>
                </a:lnTo>
                <a:lnTo>
                  <a:pt x="20574" y="0"/>
                </a:lnTo>
                <a:close/>
              </a:path>
            </a:pathLst>
          </a:custGeom>
          <a:solidFill>
            <a:srgbClr val="000000"/>
          </a:solidFill>
        </p:spPr>
        <p:txBody>
          <a:bodyPr wrap="square" lIns="0" tIns="0" rIns="0" bIns="0" rtlCol="0"/>
          <a:lstStyle/>
          <a:p>
            <a:endParaRPr/>
          </a:p>
        </p:txBody>
      </p:sp>
      <p:sp>
        <p:nvSpPr>
          <p:cNvPr id="222" name="object 222"/>
          <p:cNvSpPr/>
          <p:nvPr/>
        </p:nvSpPr>
        <p:spPr>
          <a:xfrm>
            <a:off x="3758184" y="8202168"/>
            <a:ext cx="20955" cy="15240"/>
          </a:xfrm>
          <a:custGeom>
            <a:avLst/>
            <a:gdLst/>
            <a:ahLst/>
            <a:cxnLst/>
            <a:rect l="l" t="t" r="r" b="b"/>
            <a:pathLst>
              <a:path w="20954" h="15240">
                <a:moveTo>
                  <a:pt x="0" y="0"/>
                </a:moveTo>
                <a:lnTo>
                  <a:pt x="6095" y="15239"/>
                </a:lnTo>
                <a:lnTo>
                  <a:pt x="20574" y="0"/>
                </a:lnTo>
                <a:lnTo>
                  <a:pt x="0" y="0"/>
                </a:lnTo>
              </a:path>
            </a:pathLst>
          </a:custGeom>
          <a:ln w="3175">
            <a:solidFill>
              <a:srgbClr val="000000"/>
            </a:solidFill>
          </a:ln>
        </p:spPr>
        <p:txBody>
          <a:bodyPr wrap="square" lIns="0" tIns="0" rIns="0" bIns="0" rtlCol="0"/>
          <a:lstStyle/>
          <a:p>
            <a:endParaRPr/>
          </a:p>
        </p:txBody>
      </p:sp>
      <p:sp>
        <p:nvSpPr>
          <p:cNvPr id="223" name="object 223"/>
          <p:cNvSpPr/>
          <p:nvPr/>
        </p:nvSpPr>
        <p:spPr>
          <a:xfrm>
            <a:off x="3764279" y="8202168"/>
            <a:ext cx="14604" cy="21590"/>
          </a:xfrm>
          <a:custGeom>
            <a:avLst/>
            <a:gdLst/>
            <a:ahLst/>
            <a:cxnLst/>
            <a:rect l="l" t="t" r="r" b="b"/>
            <a:pathLst>
              <a:path w="14604" h="21590">
                <a:moveTo>
                  <a:pt x="14478" y="0"/>
                </a:moveTo>
                <a:lnTo>
                  <a:pt x="0" y="15239"/>
                </a:lnTo>
                <a:lnTo>
                  <a:pt x="14478" y="21335"/>
                </a:lnTo>
                <a:lnTo>
                  <a:pt x="14478" y="0"/>
                </a:lnTo>
                <a:close/>
              </a:path>
            </a:pathLst>
          </a:custGeom>
          <a:solidFill>
            <a:srgbClr val="000000"/>
          </a:solidFill>
        </p:spPr>
        <p:txBody>
          <a:bodyPr wrap="square" lIns="0" tIns="0" rIns="0" bIns="0" rtlCol="0"/>
          <a:lstStyle/>
          <a:p>
            <a:endParaRPr/>
          </a:p>
        </p:txBody>
      </p:sp>
      <p:sp>
        <p:nvSpPr>
          <p:cNvPr id="224" name="object 224"/>
          <p:cNvSpPr/>
          <p:nvPr/>
        </p:nvSpPr>
        <p:spPr>
          <a:xfrm>
            <a:off x="3764279" y="8202168"/>
            <a:ext cx="14604" cy="21590"/>
          </a:xfrm>
          <a:custGeom>
            <a:avLst/>
            <a:gdLst/>
            <a:ahLst/>
            <a:cxnLst/>
            <a:rect l="l" t="t" r="r" b="b"/>
            <a:pathLst>
              <a:path w="14604" h="21590">
                <a:moveTo>
                  <a:pt x="0" y="15239"/>
                </a:moveTo>
                <a:lnTo>
                  <a:pt x="14478" y="21335"/>
                </a:lnTo>
                <a:lnTo>
                  <a:pt x="14478" y="0"/>
                </a:lnTo>
                <a:lnTo>
                  <a:pt x="0" y="15239"/>
                </a:lnTo>
              </a:path>
            </a:pathLst>
          </a:custGeom>
          <a:ln w="3175">
            <a:solidFill>
              <a:srgbClr val="000000"/>
            </a:solidFill>
          </a:ln>
        </p:spPr>
        <p:txBody>
          <a:bodyPr wrap="square" lIns="0" tIns="0" rIns="0" bIns="0" rtlCol="0"/>
          <a:lstStyle/>
          <a:p>
            <a:endParaRPr/>
          </a:p>
        </p:txBody>
      </p:sp>
      <p:sp>
        <p:nvSpPr>
          <p:cNvPr id="225" name="object 225"/>
          <p:cNvSpPr/>
          <p:nvPr/>
        </p:nvSpPr>
        <p:spPr>
          <a:xfrm>
            <a:off x="3778758" y="8202168"/>
            <a:ext cx="14604" cy="21590"/>
          </a:xfrm>
          <a:custGeom>
            <a:avLst/>
            <a:gdLst/>
            <a:ahLst/>
            <a:cxnLst/>
            <a:rect l="l" t="t" r="r" b="b"/>
            <a:pathLst>
              <a:path w="14604" h="21590">
                <a:moveTo>
                  <a:pt x="0" y="0"/>
                </a:moveTo>
                <a:lnTo>
                  <a:pt x="0" y="21335"/>
                </a:lnTo>
                <a:lnTo>
                  <a:pt x="14477" y="15239"/>
                </a:lnTo>
                <a:lnTo>
                  <a:pt x="0" y="0"/>
                </a:lnTo>
                <a:close/>
              </a:path>
            </a:pathLst>
          </a:custGeom>
          <a:solidFill>
            <a:srgbClr val="000000"/>
          </a:solidFill>
        </p:spPr>
        <p:txBody>
          <a:bodyPr wrap="square" lIns="0" tIns="0" rIns="0" bIns="0" rtlCol="0"/>
          <a:lstStyle/>
          <a:p>
            <a:endParaRPr/>
          </a:p>
        </p:txBody>
      </p:sp>
      <p:sp>
        <p:nvSpPr>
          <p:cNvPr id="226" name="object 226"/>
          <p:cNvSpPr/>
          <p:nvPr/>
        </p:nvSpPr>
        <p:spPr>
          <a:xfrm>
            <a:off x="3778758" y="8202168"/>
            <a:ext cx="14604" cy="21590"/>
          </a:xfrm>
          <a:custGeom>
            <a:avLst/>
            <a:gdLst/>
            <a:ahLst/>
            <a:cxnLst/>
            <a:rect l="l" t="t" r="r" b="b"/>
            <a:pathLst>
              <a:path w="14604" h="21590">
                <a:moveTo>
                  <a:pt x="0" y="21335"/>
                </a:moveTo>
                <a:lnTo>
                  <a:pt x="14477" y="15239"/>
                </a:lnTo>
                <a:lnTo>
                  <a:pt x="0" y="0"/>
                </a:lnTo>
                <a:lnTo>
                  <a:pt x="0" y="21335"/>
                </a:lnTo>
              </a:path>
            </a:pathLst>
          </a:custGeom>
          <a:ln w="3175">
            <a:solidFill>
              <a:srgbClr val="000000"/>
            </a:solidFill>
          </a:ln>
        </p:spPr>
        <p:txBody>
          <a:bodyPr wrap="square" lIns="0" tIns="0" rIns="0" bIns="0" rtlCol="0"/>
          <a:lstStyle/>
          <a:p>
            <a:endParaRPr/>
          </a:p>
        </p:txBody>
      </p:sp>
      <p:sp>
        <p:nvSpPr>
          <p:cNvPr id="227" name="object 227"/>
          <p:cNvSpPr/>
          <p:nvPr/>
        </p:nvSpPr>
        <p:spPr>
          <a:xfrm>
            <a:off x="3778758" y="8202168"/>
            <a:ext cx="20955" cy="15240"/>
          </a:xfrm>
          <a:custGeom>
            <a:avLst/>
            <a:gdLst/>
            <a:ahLst/>
            <a:cxnLst/>
            <a:rect l="l" t="t" r="r" b="b"/>
            <a:pathLst>
              <a:path w="20954" h="15240">
                <a:moveTo>
                  <a:pt x="20574" y="0"/>
                </a:moveTo>
                <a:lnTo>
                  <a:pt x="0" y="0"/>
                </a:lnTo>
                <a:lnTo>
                  <a:pt x="14477" y="15239"/>
                </a:lnTo>
                <a:lnTo>
                  <a:pt x="20574" y="0"/>
                </a:lnTo>
                <a:close/>
              </a:path>
            </a:pathLst>
          </a:custGeom>
          <a:solidFill>
            <a:srgbClr val="000000"/>
          </a:solidFill>
        </p:spPr>
        <p:txBody>
          <a:bodyPr wrap="square" lIns="0" tIns="0" rIns="0" bIns="0" rtlCol="0"/>
          <a:lstStyle/>
          <a:p>
            <a:endParaRPr/>
          </a:p>
        </p:txBody>
      </p:sp>
      <p:sp>
        <p:nvSpPr>
          <p:cNvPr id="228" name="object 228"/>
          <p:cNvSpPr txBox="1"/>
          <p:nvPr/>
        </p:nvSpPr>
        <p:spPr>
          <a:xfrm>
            <a:off x="2564383" y="7289513"/>
            <a:ext cx="1163955" cy="140970"/>
          </a:xfrm>
          <a:prstGeom prst="rect">
            <a:avLst/>
          </a:prstGeom>
        </p:spPr>
        <p:txBody>
          <a:bodyPr vert="horz" wrap="square" lIns="0" tIns="13335" rIns="0" bIns="0" rtlCol="0">
            <a:spAutoFit/>
          </a:bodyPr>
          <a:lstStyle/>
          <a:p>
            <a:pPr marL="12700">
              <a:lnSpc>
                <a:spcPct val="100000"/>
              </a:lnSpc>
              <a:spcBef>
                <a:spcPts val="105"/>
              </a:spcBef>
              <a:tabLst>
                <a:tab pos="712470" algn="l"/>
              </a:tabLst>
            </a:pPr>
            <a:r>
              <a:rPr sz="750" dirty="0">
                <a:latin typeface="Arial"/>
                <a:cs typeface="Arial"/>
              </a:rPr>
              <a:t>Alimentación	</a:t>
            </a:r>
            <a:r>
              <a:rPr sz="750" spc="-5" dirty="0">
                <a:latin typeface="Arial"/>
                <a:cs typeface="Arial"/>
              </a:rPr>
              <a:t>Utilización</a:t>
            </a:r>
            <a:endParaRPr sz="750">
              <a:latin typeface="Arial"/>
              <a:cs typeface="Arial"/>
            </a:endParaRPr>
          </a:p>
        </p:txBody>
      </p:sp>
      <p:sp>
        <p:nvSpPr>
          <p:cNvPr id="229" name="object 229"/>
          <p:cNvSpPr/>
          <p:nvPr/>
        </p:nvSpPr>
        <p:spPr>
          <a:xfrm>
            <a:off x="3778758" y="8202168"/>
            <a:ext cx="20955" cy="15240"/>
          </a:xfrm>
          <a:custGeom>
            <a:avLst/>
            <a:gdLst/>
            <a:ahLst/>
            <a:cxnLst/>
            <a:rect l="l" t="t" r="r" b="b"/>
            <a:pathLst>
              <a:path w="20954" h="15240">
                <a:moveTo>
                  <a:pt x="14477" y="15239"/>
                </a:moveTo>
                <a:lnTo>
                  <a:pt x="20574" y="0"/>
                </a:lnTo>
                <a:lnTo>
                  <a:pt x="0" y="0"/>
                </a:lnTo>
                <a:lnTo>
                  <a:pt x="14477" y="15239"/>
                </a:lnTo>
              </a:path>
            </a:pathLst>
          </a:custGeom>
          <a:ln w="3175">
            <a:solidFill>
              <a:srgbClr val="000000"/>
            </a:solidFill>
          </a:ln>
        </p:spPr>
        <p:txBody>
          <a:bodyPr wrap="square" lIns="0" tIns="0" rIns="0" bIns="0" rtlCol="0"/>
          <a:lstStyle/>
          <a:p>
            <a:endParaRPr/>
          </a:p>
        </p:txBody>
      </p:sp>
      <p:sp>
        <p:nvSpPr>
          <p:cNvPr id="230" name="object 230"/>
          <p:cNvSpPr/>
          <p:nvPr/>
        </p:nvSpPr>
        <p:spPr>
          <a:xfrm>
            <a:off x="3234689" y="7445882"/>
            <a:ext cx="304165" cy="0"/>
          </a:xfrm>
          <a:custGeom>
            <a:avLst/>
            <a:gdLst/>
            <a:ahLst/>
            <a:cxnLst/>
            <a:rect l="l" t="t" r="r" b="b"/>
            <a:pathLst>
              <a:path w="304164">
                <a:moveTo>
                  <a:pt x="0" y="0"/>
                </a:moveTo>
                <a:lnTo>
                  <a:pt x="304038" y="0"/>
                </a:lnTo>
              </a:path>
            </a:pathLst>
          </a:custGeom>
          <a:ln w="6857">
            <a:solidFill>
              <a:srgbClr val="000000"/>
            </a:solidFill>
          </a:ln>
        </p:spPr>
        <p:txBody>
          <a:bodyPr wrap="square" lIns="0" tIns="0" rIns="0" bIns="0" rtlCol="0"/>
          <a:lstStyle/>
          <a:p>
            <a:endParaRPr/>
          </a:p>
        </p:txBody>
      </p:sp>
      <p:sp>
        <p:nvSpPr>
          <p:cNvPr id="231" name="object 231"/>
          <p:cNvSpPr/>
          <p:nvPr/>
        </p:nvSpPr>
        <p:spPr>
          <a:xfrm>
            <a:off x="3234689" y="7445882"/>
            <a:ext cx="304165" cy="0"/>
          </a:xfrm>
          <a:custGeom>
            <a:avLst/>
            <a:gdLst/>
            <a:ahLst/>
            <a:cxnLst/>
            <a:rect l="l" t="t" r="r" b="b"/>
            <a:pathLst>
              <a:path w="304164">
                <a:moveTo>
                  <a:pt x="0" y="0"/>
                </a:moveTo>
                <a:lnTo>
                  <a:pt x="304038" y="0"/>
                </a:lnTo>
              </a:path>
            </a:pathLst>
          </a:custGeom>
          <a:ln w="6857">
            <a:solidFill>
              <a:srgbClr val="000000"/>
            </a:solidFill>
          </a:ln>
        </p:spPr>
        <p:txBody>
          <a:bodyPr wrap="square" lIns="0" tIns="0" rIns="0" bIns="0" rtlCol="0"/>
          <a:lstStyle/>
          <a:p>
            <a:endParaRPr/>
          </a:p>
        </p:txBody>
      </p:sp>
      <p:sp>
        <p:nvSpPr>
          <p:cNvPr id="232" name="object 232"/>
          <p:cNvSpPr/>
          <p:nvPr/>
        </p:nvSpPr>
        <p:spPr>
          <a:xfrm>
            <a:off x="3234308" y="7445882"/>
            <a:ext cx="304800" cy="0"/>
          </a:xfrm>
          <a:custGeom>
            <a:avLst/>
            <a:gdLst/>
            <a:ahLst/>
            <a:cxnLst/>
            <a:rect l="l" t="t" r="r" b="b"/>
            <a:pathLst>
              <a:path w="304800">
                <a:moveTo>
                  <a:pt x="0" y="0"/>
                </a:moveTo>
                <a:lnTo>
                  <a:pt x="304799" y="0"/>
                </a:lnTo>
              </a:path>
            </a:pathLst>
          </a:custGeom>
          <a:ln w="7619">
            <a:solidFill>
              <a:srgbClr val="000000"/>
            </a:solidFill>
          </a:ln>
        </p:spPr>
        <p:txBody>
          <a:bodyPr wrap="square" lIns="0" tIns="0" rIns="0" bIns="0" rtlCol="0"/>
          <a:lstStyle/>
          <a:p>
            <a:endParaRPr/>
          </a:p>
        </p:txBody>
      </p:sp>
      <p:sp>
        <p:nvSpPr>
          <p:cNvPr id="233" name="object 233"/>
          <p:cNvSpPr/>
          <p:nvPr/>
        </p:nvSpPr>
        <p:spPr>
          <a:xfrm>
            <a:off x="2930651" y="7445882"/>
            <a:ext cx="304165" cy="0"/>
          </a:xfrm>
          <a:custGeom>
            <a:avLst/>
            <a:gdLst/>
            <a:ahLst/>
            <a:cxnLst/>
            <a:rect l="l" t="t" r="r" b="b"/>
            <a:pathLst>
              <a:path w="304164">
                <a:moveTo>
                  <a:pt x="0" y="0"/>
                </a:moveTo>
                <a:lnTo>
                  <a:pt x="304038" y="0"/>
                </a:lnTo>
              </a:path>
            </a:pathLst>
          </a:custGeom>
          <a:ln w="6857">
            <a:solidFill>
              <a:srgbClr val="000000"/>
            </a:solidFill>
          </a:ln>
        </p:spPr>
        <p:txBody>
          <a:bodyPr wrap="square" lIns="0" tIns="0" rIns="0" bIns="0" rtlCol="0"/>
          <a:lstStyle/>
          <a:p>
            <a:endParaRPr/>
          </a:p>
        </p:txBody>
      </p:sp>
      <p:sp>
        <p:nvSpPr>
          <p:cNvPr id="234" name="object 234"/>
          <p:cNvSpPr/>
          <p:nvPr/>
        </p:nvSpPr>
        <p:spPr>
          <a:xfrm>
            <a:off x="2930651" y="7445882"/>
            <a:ext cx="304165" cy="0"/>
          </a:xfrm>
          <a:custGeom>
            <a:avLst/>
            <a:gdLst/>
            <a:ahLst/>
            <a:cxnLst/>
            <a:rect l="l" t="t" r="r" b="b"/>
            <a:pathLst>
              <a:path w="304164">
                <a:moveTo>
                  <a:pt x="0" y="0"/>
                </a:moveTo>
                <a:lnTo>
                  <a:pt x="304038" y="0"/>
                </a:lnTo>
              </a:path>
            </a:pathLst>
          </a:custGeom>
          <a:ln w="6857">
            <a:solidFill>
              <a:srgbClr val="000000"/>
            </a:solidFill>
          </a:ln>
        </p:spPr>
        <p:txBody>
          <a:bodyPr wrap="square" lIns="0" tIns="0" rIns="0" bIns="0" rtlCol="0"/>
          <a:lstStyle/>
          <a:p>
            <a:endParaRPr/>
          </a:p>
        </p:txBody>
      </p:sp>
      <p:sp>
        <p:nvSpPr>
          <p:cNvPr id="235" name="object 235"/>
          <p:cNvSpPr/>
          <p:nvPr/>
        </p:nvSpPr>
        <p:spPr>
          <a:xfrm>
            <a:off x="2930270" y="7445882"/>
            <a:ext cx="304800" cy="0"/>
          </a:xfrm>
          <a:custGeom>
            <a:avLst/>
            <a:gdLst/>
            <a:ahLst/>
            <a:cxnLst/>
            <a:rect l="l" t="t" r="r" b="b"/>
            <a:pathLst>
              <a:path w="304800">
                <a:moveTo>
                  <a:pt x="0" y="0"/>
                </a:moveTo>
                <a:lnTo>
                  <a:pt x="304800" y="0"/>
                </a:lnTo>
              </a:path>
            </a:pathLst>
          </a:custGeom>
          <a:ln w="7619">
            <a:solidFill>
              <a:srgbClr val="000000"/>
            </a:solidFill>
          </a:ln>
        </p:spPr>
        <p:txBody>
          <a:bodyPr wrap="square" lIns="0" tIns="0" rIns="0" bIns="0" rtlCol="0"/>
          <a:lstStyle/>
          <a:p>
            <a:endParaRPr/>
          </a:p>
        </p:txBody>
      </p:sp>
      <p:sp>
        <p:nvSpPr>
          <p:cNvPr id="236" name="object 236"/>
          <p:cNvSpPr/>
          <p:nvPr/>
        </p:nvSpPr>
        <p:spPr>
          <a:xfrm>
            <a:off x="3227832" y="7421118"/>
            <a:ext cx="34290" cy="24765"/>
          </a:xfrm>
          <a:custGeom>
            <a:avLst/>
            <a:gdLst/>
            <a:ahLst/>
            <a:cxnLst/>
            <a:rect l="l" t="t" r="r" b="b"/>
            <a:pathLst>
              <a:path w="34289" h="24765">
                <a:moveTo>
                  <a:pt x="24383" y="0"/>
                </a:moveTo>
                <a:lnTo>
                  <a:pt x="0" y="24384"/>
                </a:lnTo>
                <a:lnTo>
                  <a:pt x="34290" y="24384"/>
                </a:lnTo>
                <a:lnTo>
                  <a:pt x="24383" y="0"/>
                </a:lnTo>
                <a:close/>
              </a:path>
            </a:pathLst>
          </a:custGeom>
          <a:solidFill>
            <a:srgbClr val="000000"/>
          </a:solidFill>
        </p:spPr>
        <p:txBody>
          <a:bodyPr wrap="square" lIns="0" tIns="0" rIns="0" bIns="0" rtlCol="0"/>
          <a:lstStyle/>
          <a:p>
            <a:endParaRPr/>
          </a:p>
        </p:txBody>
      </p:sp>
      <p:sp>
        <p:nvSpPr>
          <p:cNvPr id="237" name="object 237"/>
          <p:cNvSpPr/>
          <p:nvPr/>
        </p:nvSpPr>
        <p:spPr>
          <a:xfrm>
            <a:off x="3227832" y="7421118"/>
            <a:ext cx="34290" cy="24765"/>
          </a:xfrm>
          <a:custGeom>
            <a:avLst/>
            <a:gdLst/>
            <a:ahLst/>
            <a:cxnLst/>
            <a:rect l="l" t="t" r="r" b="b"/>
            <a:pathLst>
              <a:path w="34289" h="24765">
                <a:moveTo>
                  <a:pt x="34290" y="24384"/>
                </a:moveTo>
                <a:lnTo>
                  <a:pt x="24383" y="0"/>
                </a:lnTo>
                <a:lnTo>
                  <a:pt x="0" y="24384"/>
                </a:lnTo>
                <a:lnTo>
                  <a:pt x="34290" y="24384"/>
                </a:lnTo>
              </a:path>
            </a:pathLst>
          </a:custGeom>
          <a:ln w="3175">
            <a:solidFill>
              <a:srgbClr val="000000"/>
            </a:solidFill>
          </a:ln>
        </p:spPr>
        <p:txBody>
          <a:bodyPr wrap="square" lIns="0" tIns="0" rIns="0" bIns="0" rtlCol="0"/>
          <a:lstStyle/>
          <a:p>
            <a:endParaRPr/>
          </a:p>
        </p:txBody>
      </p:sp>
      <p:sp>
        <p:nvSpPr>
          <p:cNvPr id="238" name="object 238"/>
          <p:cNvSpPr/>
          <p:nvPr/>
        </p:nvSpPr>
        <p:spPr>
          <a:xfrm>
            <a:off x="3227832" y="7411211"/>
            <a:ext cx="24765" cy="34290"/>
          </a:xfrm>
          <a:custGeom>
            <a:avLst/>
            <a:gdLst/>
            <a:ahLst/>
            <a:cxnLst/>
            <a:rect l="l" t="t" r="r" b="b"/>
            <a:pathLst>
              <a:path w="24764" h="34290">
                <a:moveTo>
                  <a:pt x="0" y="0"/>
                </a:moveTo>
                <a:lnTo>
                  <a:pt x="0" y="34290"/>
                </a:lnTo>
                <a:lnTo>
                  <a:pt x="24383" y="9906"/>
                </a:lnTo>
                <a:lnTo>
                  <a:pt x="0" y="0"/>
                </a:lnTo>
                <a:close/>
              </a:path>
            </a:pathLst>
          </a:custGeom>
          <a:solidFill>
            <a:srgbClr val="000000"/>
          </a:solidFill>
        </p:spPr>
        <p:txBody>
          <a:bodyPr wrap="square" lIns="0" tIns="0" rIns="0" bIns="0" rtlCol="0"/>
          <a:lstStyle/>
          <a:p>
            <a:endParaRPr/>
          </a:p>
        </p:txBody>
      </p:sp>
      <p:sp>
        <p:nvSpPr>
          <p:cNvPr id="239" name="object 239"/>
          <p:cNvSpPr/>
          <p:nvPr/>
        </p:nvSpPr>
        <p:spPr>
          <a:xfrm>
            <a:off x="3227832" y="7411211"/>
            <a:ext cx="24765" cy="34290"/>
          </a:xfrm>
          <a:custGeom>
            <a:avLst/>
            <a:gdLst/>
            <a:ahLst/>
            <a:cxnLst/>
            <a:rect l="l" t="t" r="r" b="b"/>
            <a:pathLst>
              <a:path w="24764" h="34290">
                <a:moveTo>
                  <a:pt x="24383" y="9906"/>
                </a:moveTo>
                <a:lnTo>
                  <a:pt x="0" y="0"/>
                </a:lnTo>
                <a:lnTo>
                  <a:pt x="0" y="34290"/>
                </a:lnTo>
                <a:lnTo>
                  <a:pt x="24383" y="9906"/>
                </a:lnTo>
              </a:path>
            </a:pathLst>
          </a:custGeom>
          <a:ln w="3175">
            <a:solidFill>
              <a:srgbClr val="000000"/>
            </a:solidFill>
          </a:ln>
        </p:spPr>
        <p:txBody>
          <a:bodyPr wrap="square" lIns="0" tIns="0" rIns="0" bIns="0" rtlCol="0"/>
          <a:lstStyle/>
          <a:p>
            <a:endParaRPr/>
          </a:p>
        </p:txBody>
      </p:sp>
      <p:sp>
        <p:nvSpPr>
          <p:cNvPr id="240" name="object 240"/>
          <p:cNvSpPr/>
          <p:nvPr/>
        </p:nvSpPr>
        <p:spPr>
          <a:xfrm>
            <a:off x="3203448" y="7411211"/>
            <a:ext cx="24765" cy="34290"/>
          </a:xfrm>
          <a:custGeom>
            <a:avLst/>
            <a:gdLst/>
            <a:ahLst/>
            <a:cxnLst/>
            <a:rect l="l" t="t" r="r" b="b"/>
            <a:pathLst>
              <a:path w="24764" h="34290">
                <a:moveTo>
                  <a:pt x="24383" y="0"/>
                </a:moveTo>
                <a:lnTo>
                  <a:pt x="0" y="9906"/>
                </a:lnTo>
                <a:lnTo>
                  <a:pt x="24383" y="34290"/>
                </a:lnTo>
                <a:lnTo>
                  <a:pt x="24383" y="0"/>
                </a:lnTo>
                <a:close/>
              </a:path>
            </a:pathLst>
          </a:custGeom>
          <a:solidFill>
            <a:srgbClr val="000000"/>
          </a:solidFill>
        </p:spPr>
        <p:txBody>
          <a:bodyPr wrap="square" lIns="0" tIns="0" rIns="0" bIns="0" rtlCol="0"/>
          <a:lstStyle/>
          <a:p>
            <a:endParaRPr/>
          </a:p>
        </p:txBody>
      </p:sp>
      <p:sp>
        <p:nvSpPr>
          <p:cNvPr id="241" name="object 241"/>
          <p:cNvSpPr/>
          <p:nvPr/>
        </p:nvSpPr>
        <p:spPr>
          <a:xfrm>
            <a:off x="3203448" y="7411211"/>
            <a:ext cx="24765" cy="34290"/>
          </a:xfrm>
          <a:custGeom>
            <a:avLst/>
            <a:gdLst/>
            <a:ahLst/>
            <a:cxnLst/>
            <a:rect l="l" t="t" r="r" b="b"/>
            <a:pathLst>
              <a:path w="24764" h="34290">
                <a:moveTo>
                  <a:pt x="24383" y="0"/>
                </a:moveTo>
                <a:lnTo>
                  <a:pt x="0" y="9906"/>
                </a:lnTo>
                <a:lnTo>
                  <a:pt x="24383" y="34290"/>
                </a:lnTo>
                <a:lnTo>
                  <a:pt x="24383" y="0"/>
                </a:lnTo>
              </a:path>
            </a:pathLst>
          </a:custGeom>
          <a:ln w="3175">
            <a:solidFill>
              <a:srgbClr val="000000"/>
            </a:solidFill>
          </a:ln>
        </p:spPr>
        <p:txBody>
          <a:bodyPr wrap="square" lIns="0" tIns="0" rIns="0" bIns="0" rtlCol="0"/>
          <a:lstStyle/>
          <a:p>
            <a:endParaRPr/>
          </a:p>
        </p:txBody>
      </p:sp>
      <p:sp>
        <p:nvSpPr>
          <p:cNvPr id="242" name="object 242"/>
          <p:cNvSpPr/>
          <p:nvPr/>
        </p:nvSpPr>
        <p:spPr>
          <a:xfrm>
            <a:off x="3193542" y="7421118"/>
            <a:ext cx="34290" cy="24765"/>
          </a:xfrm>
          <a:custGeom>
            <a:avLst/>
            <a:gdLst/>
            <a:ahLst/>
            <a:cxnLst/>
            <a:rect l="l" t="t" r="r" b="b"/>
            <a:pathLst>
              <a:path w="34289" h="24765">
                <a:moveTo>
                  <a:pt x="9906" y="0"/>
                </a:moveTo>
                <a:lnTo>
                  <a:pt x="0" y="24384"/>
                </a:lnTo>
                <a:lnTo>
                  <a:pt x="34289" y="24384"/>
                </a:lnTo>
                <a:lnTo>
                  <a:pt x="9906" y="0"/>
                </a:lnTo>
                <a:close/>
              </a:path>
            </a:pathLst>
          </a:custGeom>
          <a:solidFill>
            <a:srgbClr val="000000"/>
          </a:solidFill>
        </p:spPr>
        <p:txBody>
          <a:bodyPr wrap="square" lIns="0" tIns="0" rIns="0" bIns="0" rtlCol="0"/>
          <a:lstStyle/>
          <a:p>
            <a:endParaRPr/>
          </a:p>
        </p:txBody>
      </p:sp>
      <p:sp>
        <p:nvSpPr>
          <p:cNvPr id="243" name="object 243"/>
          <p:cNvSpPr/>
          <p:nvPr/>
        </p:nvSpPr>
        <p:spPr>
          <a:xfrm>
            <a:off x="3193542" y="7421118"/>
            <a:ext cx="34290" cy="24765"/>
          </a:xfrm>
          <a:custGeom>
            <a:avLst/>
            <a:gdLst/>
            <a:ahLst/>
            <a:cxnLst/>
            <a:rect l="l" t="t" r="r" b="b"/>
            <a:pathLst>
              <a:path w="34289" h="24765">
                <a:moveTo>
                  <a:pt x="9906" y="0"/>
                </a:moveTo>
                <a:lnTo>
                  <a:pt x="0" y="24384"/>
                </a:lnTo>
                <a:lnTo>
                  <a:pt x="34289" y="24384"/>
                </a:lnTo>
                <a:lnTo>
                  <a:pt x="9906" y="0"/>
                </a:lnTo>
              </a:path>
            </a:pathLst>
          </a:custGeom>
          <a:ln w="3175">
            <a:solidFill>
              <a:srgbClr val="000000"/>
            </a:solidFill>
          </a:ln>
        </p:spPr>
        <p:txBody>
          <a:bodyPr wrap="square" lIns="0" tIns="0" rIns="0" bIns="0" rtlCol="0"/>
          <a:lstStyle/>
          <a:p>
            <a:endParaRPr/>
          </a:p>
        </p:txBody>
      </p:sp>
      <p:sp>
        <p:nvSpPr>
          <p:cNvPr id="244" name="object 244"/>
          <p:cNvSpPr/>
          <p:nvPr/>
        </p:nvSpPr>
        <p:spPr>
          <a:xfrm>
            <a:off x="3193542" y="7445502"/>
            <a:ext cx="34290" cy="24765"/>
          </a:xfrm>
          <a:custGeom>
            <a:avLst/>
            <a:gdLst/>
            <a:ahLst/>
            <a:cxnLst/>
            <a:rect l="l" t="t" r="r" b="b"/>
            <a:pathLst>
              <a:path w="34289" h="24765">
                <a:moveTo>
                  <a:pt x="34289" y="0"/>
                </a:moveTo>
                <a:lnTo>
                  <a:pt x="0" y="0"/>
                </a:lnTo>
                <a:lnTo>
                  <a:pt x="9906" y="24384"/>
                </a:lnTo>
                <a:lnTo>
                  <a:pt x="34289" y="0"/>
                </a:lnTo>
                <a:close/>
              </a:path>
            </a:pathLst>
          </a:custGeom>
          <a:solidFill>
            <a:srgbClr val="000000"/>
          </a:solidFill>
        </p:spPr>
        <p:txBody>
          <a:bodyPr wrap="square" lIns="0" tIns="0" rIns="0" bIns="0" rtlCol="0"/>
          <a:lstStyle/>
          <a:p>
            <a:endParaRPr/>
          </a:p>
        </p:txBody>
      </p:sp>
      <p:sp>
        <p:nvSpPr>
          <p:cNvPr id="245" name="object 245"/>
          <p:cNvSpPr/>
          <p:nvPr/>
        </p:nvSpPr>
        <p:spPr>
          <a:xfrm>
            <a:off x="3193542" y="7445502"/>
            <a:ext cx="34290" cy="24765"/>
          </a:xfrm>
          <a:custGeom>
            <a:avLst/>
            <a:gdLst/>
            <a:ahLst/>
            <a:cxnLst/>
            <a:rect l="l" t="t" r="r" b="b"/>
            <a:pathLst>
              <a:path w="34289" h="24765">
                <a:moveTo>
                  <a:pt x="0" y="0"/>
                </a:moveTo>
                <a:lnTo>
                  <a:pt x="9906" y="24384"/>
                </a:lnTo>
                <a:lnTo>
                  <a:pt x="34289" y="0"/>
                </a:lnTo>
                <a:lnTo>
                  <a:pt x="0" y="0"/>
                </a:lnTo>
              </a:path>
            </a:pathLst>
          </a:custGeom>
          <a:ln w="3175">
            <a:solidFill>
              <a:srgbClr val="000000"/>
            </a:solidFill>
          </a:ln>
        </p:spPr>
        <p:txBody>
          <a:bodyPr wrap="square" lIns="0" tIns="0" rIns="0" bIns="0" rtlCol="0"/>
          <a:lstStyle/>
          <a:p>
            <a:endParaRPr/>
          </a:p>
        </p:txBody>
      </p:sp>
      <p:sp>
        <p:nvSpPr>
          <p:cNvPr id="246" name="object 246"/>
          <p:cNvSpPr/>
          <p:nvPr/>
        </p:nvSpPr>
        <p:spPr>
          <a:xfrm>
            <a:off x="3203448" y="7445502"/>
            <a:ext cx="24765" cy="35560"/>
          </a:xfrm>
          <a:custGeom>
            <a:avLst/>
            <a:gdLst/>
            <a:ahLst/>
            <a:cxnLst/>
            <a:rect l="l" t="t" r="r" b="b"/>
            <a:pathLst>
              <a:path w="24764" h="35559">
                <a:moveTo>
                  <a:pt x="24383" y="0"/>
                </a:moveTo>
                <a:lnTo>
                  <a:pt x="0" y="24384"/>
                </a:lnTo>
                <a:lnTo>
                  <a:pt x="24383" y="35052"/>
                </a:lnTo>
                <a:lnTo>
                  <a:pt x="24383" y="0"/>
                </a:lnTo>
                <a:close/>
              </a:path>
            </a:pathLst>
          </a:custGeom>
          <a:solidFill>
            <a:srgbClr val="000000"/>
          </a:solidFill>
        </p:spPr>
        <p:txBody>
          <a:bodyPr wrap="square" lIns="0" tIns="0" rIns="0" bIns="0" rtlCol="0"/>
          <a:lstStyle/>
          <a:p>
            <a:endParaRPr/>
          </a:p>
        </p:txBody>
      </p:sp>
      <p:sp>
        <p:nvSpPr>
          <p:cNvPr id="247" name="object 247"/>
          <p:cNvSpPr/>
          <p:nvPr/>
        </p:nvSpPr>
        <p:spPr>
          <a:xfrm>
            <a:off x="3203448" y="7445502"/>
            <a:ext cx="24765" cy="35560"/>
          </a:xfrm>
          <a:custGeom>
            <a:avLst/>
            <a:gdLst/>
            <a:ahLst/>
            <a:cxnLst/>
            <a:rect l="l" t="t" r="r" b="b"/>
            <a:pathLst>
              <a:path w="24764" h="35559">
                <a:moveTo>
                  <a:pt x="0" y="24384"/>
                </a:moveTo>
                <a:lnTo>
                  <a:pt x="24383" y="35052"/>
                </a:lnTo>
                <a:lnTo>
                  <a:pt x="24383" y="0"/>
                </a:lnTo>
                <a:lnTo>
                  <a:pt x="0" y="24384"/>
                </a:lnTo>
              </a:path>
            </a:pathLst>
          </a:custGeom>
          <a:ln w="3175">
            <a:solidFill>
              <a:srgbClr val="000000"/>
            </a:solidFill>
          </a:ln>
        </p:spPr>
        <p:txBody>
          <a:bodyPr wrap="square" lIns="0" tIns="0" rIns="0" bIns="0" rtlCol="0"/>
          <a:lstStyle/>
          <a:p>
            <a:endParaRPr/>
          </a:p>
        </p:txBody>
      </p:sp>
      <p:sp>
        <p:nvSpPr>
          <p:cNvPr id="248" name="object 248"/>
          <p:cNvSpPr/>
          <p:nvPr/>
        </p:nvSpPr>
        <p:spPr>
          <a:xfrm>
            <a:off x="3227832" y="7445502"/>
            <a:ext cx="24765" cy="35560"/>
          </a:xfrm>
          <a:custGeom>
            <a:avLst/>
            <a:gdLst/>
            <a:ahLst/>
            <a:cxnLst/>
            <a:rect l="l" t="t" r="r" b="b"/>
            <a:pathLst>
              <a:path w="24764" h="35559">
                <a:moveTo>
                  <a:pt x="0" y="0"/>
                </a:moveTo>
                <a:lnTo>
                  <a:pt x="0" y="35052"/>
                </a:lnTo>
                <a:lnTo>
                  <a:pt x="24383" y="24384"/>
                </a:lnTo>
                <a:lnTo>
                  <a:pt x="0" y="0"/>
                </a:lnTo>
                <a:close/>
              </a:path>
            </a:pathLst>
          </a:custGeom>
          <a:solidFill>
            <a:srgbClr val="000000"/>
          </a:solidFill>
        </p:spPr>
        <p:txBody>
          <a:bodyPr wrap="square" lIns="0" tIns="0" rIns="0" bIns="0" rtlCol="0"/>
          <a:lstStyle/>
          <a:p>
            <a:endParaRPr/>
          </a:p>
        </p:txBody>
      </p:sp>
      <p:sp>
        <p:nvSpPr>
          <p:cNvPr id="249" name="object 249"/>
          <p:cNvSpPr/>
          <p:nvPr/>
        </p:nvSpPr>
        <p:spPr>
          <a:xfrm>
            <a:off x="3227832" y="7445502"/>
            <a:ext cx="24765" cy="35560"/>
          </a:xfrm>
          <a:custGeom>
            <a:avLst/>
            <a:gdLst/>
            <a:ahLst/>
            <a:cxnLst/>
            <a:rect l="l" t="t" r="r" b="b"/>
            <a:pathLst>
              <a:path w="24764" h="35559">
                <a:moveTo>
                  <a:pt x="0" y="35052"/>
                </a:moveTo>
                <a:lnTo>
                  <a:pt x="24383" y="24384"/>
                </a:lnTo>
                <a:lnTo>
                  <a:pt x="0" y="0"/>
                </a:lnTo>
                <a:lnTo>
                  <a:pt x="0" y="35052"/>
                </a:lnTo>
              </a:path>
            </a:pathLst>
          </a:custGeom>
          <a:ln w="3175">
            <a:solidFill>
              <a:srgbClr val="000000"/>
            </a:solidFill>
          </a:ln>
        </p:spPr>
        <p:txBody>
          <a:bodyPr wrap="square" lIns="0" tIns="0" rIns="0" bIns="0" rtlCol="0"/>
          <a:lstStyle/>
          <a:p>
            <a:endParaRPr/>
          </a:p>
        </p:txBody>
      </p:sp>
      <p:sp>
        <p:nvSpPr>
          <p:cNvPr id="250" name="object 250"/>
          <p:cNvSpPr/>
          <p:nvPr/>
        </p:nvSpPr>
        <p:spPr>
          <a:xfrm>
            <a:off x="3227832" y="7445502"/>
            <a:ext cx="34290" cy="24765"/>
          </a:xfrm>
          <a:custGeom>
            <a:avLst/>
            <a:gdLst/>
            <a:ahLst/>
            <a:cxnLst/>
            <a:rect l="l" t="t" r="r" b="b"/>
            <a:pathLst>
              <a:path w="34289" h="24765">
                <a:moveTo>
                  <a:pt x="34290" y="0"/>
                </a:moveTo>
                <a:lnTo>
                  <a:pt x="0" y="0"/>
                </a:lnTo>
                <a:lnTo>
                  <a:pt x="24383" y="24384"/>
                </a:lnTo>
                <a:lnTo>
                  <a:pt x="34290" y="0"/>
                </a:lnTo>
                <a:close/>
              </a:path>
            </a:pathLst>
          </a:custGeom>
          <a:solidFill>
            <a:srgbClr val="000000"/>
          </a:solidFill>
        </p:spPr>
        <p:txBody>
          <a:bodyPr wrap="square" lIns="0" tIns="0" rIns="0" bIns="0" rtlCol="0"/>
          <a:lstStyle/>
          <a:p>
            <a:endParaRPr/>
          </a:p>
        </p:txBody>
      </p:sp>
      <p:sp>
        <p:nvSpPr>
          <p:cNvPr id="251" name="object 251"/>
          <p:cNvSpPr/>
          <p:nvPr/>
        </p:nvSpPr>
        <p:spPr>
          <a:xfrm>
            <a:off x="3227832" y="7445502"/>
            <a:ext cx="34290" cy="24765"/>
          </a:xfrm>
          <a:custGeom>
            <a:avLst/>
            <a:gdLst/>
            <a:ahLst/>
            <a:cxnLst/>
            <a:rect l="l" t="t" r="r" b="b"/>
            <a:pathLst>
              <a:path w="34289" h="24765">
                <a:moveTo>
                  <a:pt x="24383" y="24384"/>
                </a:moveTo>
                <a:lnTo>
                  <a:pt x="34290" y="0"/>
                </a:lnTo>
                <a:lnTo>
                  <a:pt x="0" y="0"/>
                </a:lnTo>
                <a:lnTo>
                  <a:pt x="24383" y="24384"/>
                </a:lnTo>
              </a:path>
            </a:pathLst>
          </a:custGeom>
          <a:ln w="3175">
            <a:solidFill>
              <a:srgbClr val="000000"/>
            </a:solidFill>
          </a:ln>
        </p:spPr>
        <p:txBody>
          <a:bodyPr wrap="square" lIns="0" tIns="0" rIns="0" bIns="0" rtlCol="0"/>
          <a:lstStyle/>
          <a:p>
            <a:endParaRPr/>
          </a:p>
        </p:txBody>
      </p:sp>
      <p:sp>
        <p:nvSpPr>
          <p:cNvPr id="252" name="object 252"/>
          <p:cNvSpPr/>
          <p:nvPr/>
        </p:nvSpPr>
        <p:spPr>
          <a:xfrm>
            <a:off x="3234689" y="7435595"/>
            <a:ext cx="13970" cy="10160"/>
          </a:xfrm>
          <a:custGeom>
            <a:avLst/>
            <a:gdLst/>
            <a:ahLst/>
            <a:cxnLst/>
            <a:rect l="l" t="t" r="r" b="b"/>
            <a:pathLst>
              <a:path w="13969" h="10159">
                <a:moveTo>
                  <a:pt x="9906" y="0"/>
                </a:moveTo>
                <a:lnTo>
                  <a:pt x="0" y="9905"/>
                </a:lnTo>
                <a:lnTo>
                  <a:pt x="13716" y="9905"/>
                </a:lnTo>
                <a:lnTo>
                  <a:pt x="9906" y="0"/>
                </a:lnTo>
                <a:close/>
              </a:path>
            </a:pathLst>
          </a:custGeom>
          <a:solidFill>
            <a:srgbClr val="000000"/>
          </a:solidFill>
        </p:spPr>
        <p:txBody>
          <a:bodyPr wrap="square" lIns="0" tIns="0" rIns="0" bIns="0" rtlCol="0"/>
          <a:lstStyle/>
          <a:p>
            <a:endParaRPr/>
          </a:p>
        </p:txBody>
      </p:sp>
      <p:sp>
        <p:nvSpPr>
          <p:cNvPr id="253" name="object 253"/>
          <p:cNvSpPr/>
          <p:nvPr/>
        </p:nvSpPr>
        <p:spPr>
          <a:xfrm>
            <a:off x="3234689" y="7435595"/>
            <a:ext cx="13970" cy="10160"/>
          </a:xfrm>
          <a:custGeom>
            <a:avLst/>
            <a:gdLst/>
            <a:ahLst/>
            <a:cxnLst/>
            <a:rect l="l" t="t" r="r" b="b"/>
            <a:pathLst>
              <a:path w="13969" h="10159">
                <a:moveTo>
                  <a:pt x="13716" y="9905"/>
                </a:moveTo>
                <a:lnTo>
                  <a:pt x="9906" y="0"/>
                </a:lnTo>
                <a:lnTo>
                  <a:pt x="0" y="9905"/>
                </a:lnTo>
                <a:lnTo>
                  <a:pt x="13716" y="9905"/>
                </a:lnTo>
              </a:path>
            </a:pathLst>
          </a:custGeom>
          <a:ln w="3175">
            <a:solidFill>
              <a:srgbClr val="000000"/>
            </a:solidFill>
          </a:ln>
        </p:spPr>
        <p:txBody>
          <a:bodyPr wrap="square" lIns="0" tIns="0" rIns="0" bIns="0" rtlCol="0"/>
          <a:lstStyle/>
          <a:p>
            <a:endParaRPr/>
          </a:p>
        </p:txBody>
      </p:sp>
      <p:sp>
        <p:nvSpPr>
          <p:cNvPr id="254" name="object 254"/>
          <p:cNvSpPr/>
          <p:nvPr/>
        </p:nvSpPr>
        <p:spPr>
          <a:xfrm>
            <a:off x="3234689" y="7431785"/>
            <a:ext cx="10160" cy="13970"/>
          </a:xfrm>
          <a:custGeom>
            <a:avLst/>
            <a:gdLst/>
            <a:ahLst/>
            <a:cxnLst/>
            <a:rect l="l" t="t" r="r" b="b"/>
            <a:pathLst>
              <a:path w="10160" h="13970">
                <a:moveTo>
                  <a:pt x="0" y="0"/>
                </a:moveTo>
                <a:lnTo>
                  <a:pt x="0" y="13715"/>
                </a:lnTo>
                <a:lnTo>
                  <a:pt x="9906" y="3809"/>
                </a:lnTo>
                <a:lnTo>
                  <a:pt x="0" y="0"/>
                </a:lnTo>
                <a:close/>
              </a:path>
            </a:pathLst>
          </a:custGeom>
          <a:solidFill>
            <a:srgbClr val="000000"/>
          </a:solidFill>
        </p:spPr>
        <p:txBody>
          <a:bodyPr wrap="square" lIns="0" tIns="0" rIns="0" bIns="0" rtlCol="0"/>
          <a:lstStyle/>
          <a:p>
            <a:endParaRPr/>
          </a:p>
        </p:txBody>
      </p:sp>
      <p:sp>
        <p:nvSpPr>
          <p:cNvPr id="255" name="object 255"/>
          <p:cNvSpPr/>
          <p:nvPr/>
        </p:nvSpPr>
        <p:spPr>
          <a:xfrm>
            <a:off x="3234689" y="7431785"/>
            <a:ext cx="10160" cy="13970"/>
          </a:xfrm>
          <a:custGeom>
            <a:avLst/>
            <a:gdLst/>
            <a:ahLst/>
            <a:cxnLst/>
            <a:rect l="l" t="t" r="r" b="b"/>
            <a:pathLst>
              <a:path w="10160" h="13970">
                <a:moveTo>
                  <a:pt x="9906" y="3809"/>
                </a:moveTo>
                <a:lnTo>
                  <a:pt x="0" y="0"/>
                </a:lnTo>
                <a:lnTo>
                  <a:pt x="0" y="13715"/>
                </a:lnTo>
                <a:lnTo>
                  <a:pt x="9906" y="3809"/>
                </a:lnTo>
              </a:path>
            </a:pathLst>
          </a:custGeom>
          <a:ln w="3175">
            <a:solidFill>
              <a:srgbClr val="000000"/>
            </a:solidFill>
          </a:ln>
        </p:spPr>
        <p:txBody>
          <a:bodyPr wrap="square" lIns="0" tIns="0" rIns="0" bIns="0" rtlCol="0"/>
          <a:lstStyle/>
          <a:p>
            <a:endParaRPr/>
          </a:p>
        </p:txBody>
      </p:sp>
      <p:sp>
        <p:nvSpPr>
          <p:cNvPr id="256" name="object 256"/>
          <p:cNvSpPr/>
          <p:nvPr/>
        </p:nvSpPr>
        <p:spPr>
          <a:xfrm>
            <a:off x="3224783" y="7431785"/>
            <a:ext cx="10160" cy="13970"/>
          </a:xfrm>
          <a:custGeom>
            <a:avLst/>
            <a:gdLst/>
            <a:ahLst/>
            <a:cxnLst/>
            <a:rect l="l" t="t" r="r" b="b"/>
            <a:pathLst>
              <a:path w="10160" h="13970">
                <a:moveTo>
                  <a:pt x="9906" y="0"/>
                </a:moveTo>
                <a:lnTo>
                  <a:pt x="0" y="3809"/>
                </a:lnTo>
                <a:lnTo>
                  <a:pt x="9906" y="13715"/>
                </a:lnTo>
                <a:lnTo>
                  <a:pt x="9906" y="0"/>
                </a:lnTo>
                <a:close/>
              </a:path>
            </a:pathLst>
          </a:custGeom>
          <a:solidFill>
            <a:srgbClr val="000000"/>
          </a:solidFill>
        </p:spPr>
        <p:txBody>
          <a:bodyPr wrap="square" lIns="0" tIns="0" rIns="0" bIns="0" rtlCol="0"/>
          <a:lstStyle/>
          <a:p>
            <a:endParaRPr/>
          </a:p>
        </p:txBody>
      </p:sp>
      <p:sp>
        <p:nvSpPr>
          <p:cNvPr id="257" name="object 257"/>
          <p:cNvSpPr/>
          <p:nvPr/>
        </p:nvSpPr>
        <p:spPr>
          <a:xfrm>
            <a:off x="3224783" y="7431785"/>
            <a:ext cx="10160" cy="13970"/>
          </a:xfrm>
          <a:custGeom>
            <a:avLst/>
            <a:gdLst/>
            <a:ahLst/>
            <a:cxnLst/>
            <a:rect l="l" t="t" r="r" b="b"/>
            <a:pathLst>
              <a:path w="10160" h="13970">
                <a:moveTo>
                  <a:pt x="9906" y="0"/>
                </a:moveTo>
                <a:lnTo>
                  <a:pt x="0" y="3809"/>
                </a:lnTo>
                <a:lnTo>
                  <a:pt x="9906" y="13715"/>
                </a:lnTo>
                <a:lnTo>
                  <a:pt x="9906" y="0"/>
                </a:lnTo>
              </a:path>
            </a:pathLst>
          </a:custGeom>
          <a:ln w="3175">
            <a:solidFill>
              <a:srgbClr val="000000"/>
            </a:solidFill>
          </a:ln>
        </p:spPr>
        <p:txBody>
          <a:bodyPr wrap="square" lIns="0" tIns="0" rIns="0" bIns="0" rtlCol="0"/>
          <a:lstStyle/>
          <a:p>
            <a:endParaRPr/>
          </a:p>
        </p:txBody>
      </p:sp>
      <p:sp>
        <p:nvSpPr>
          <p:cNvPr id="258" name="object 258"/>
          <p:cNvSpPr/>
          <p:nvPr/>
        </p:nvSpPr>
        <p:spPr>
          <a:xfrm>
            <a:off x="3220973" y="7435595"/>
            <a:ext cx="13970" cy="10160"/>
          </a:xfrm>
          <a:custGeom>
            <a:avLst/>
            <a:gdLst/>
            <a:ahLst/>
            <a:cxnLst/>
            <a:rect l="l" t="t" r="r" b="b"/>
            <a:pathLst>
              <a:path w="13969" h="10159">
                <a:moveTo>
                  <a:pt x="3809" y="0"/>
                </a:moveTo>
                <a:lnTo>
                  <a:pt x="0" y="9905"/>
                </a:lnTo>
                <a:lnTo>
                  <a:pt x="13715" y="9905"/>
                </a:lnTo>
                <a:lnTo>
                  <a:pt x="3809" y="0"/>
                </a:lnTo>
                <a:close/>
              </a:path>
            </a:pathLst>
          </a:custGeom>
          <a:solidFill>
            <a:srgbClr val="000000"/>
          </a:solidFill>
        </p:spPr>
        <p:txBody>
          <a:bodyPr wrap="square" lIns="0" tIns="0" rIns="0" bIns="0" rtlCol="0"/>
          <a:lstStyle/>
          <a:p>
            <a:endParaRPr/>
          </a:p>
        </p:txBody>
      </p:sp>
      <p:sp>
        <p:nvSpPr>
          <p:cNvPr id="259" name="object 259"/>
          <p:cNvSpPr/>
          <p:nvPr/>
        </p:nvSpPr>
        <p:spPr>
          <a:xfrm>
            <a:off x="3220973" y="7435595"/>
            <a:ext cx="13970" cy="10160"/>
          </a:xfrm>
          <a:custGeom>
            <a:avLst/>
            <a:gdLst/>
            <a:ahLst/>
            <a:cxnLst/>
            <a:rect l="l" t="t" r="r" b="b"/>
            <a:pathLst>
              <a:path w="13969" h="10159">
                <a:moveTo>
                  <a:pt x="3809" y="0"/>
                </a:moveTo>
                <a:lnTo>
                  <a:pt x="0" y="9905"/>
                </a:lnTo>
                <a:lnTo>
                  <a:pt x="13715" y="9905"/>
                </a:lnTo>
                <a:lnTo>
                  <a:pt x="3809" y="0"/>
                </a:lnTo>
              </a:path>
            </a:pathLst>
          </a:custGeom>
          <a:ln w="3175">
            <a:solidFill>
              <a:srgbClr val="000000"/>
            </a:solidFill>
          </a:ln>
        </p:spPr>
        <p:txBody>
          <a:bodyPr wrap="square" lIns="0" tIns="0" rIns="0" bIns="0" rtlCol="0"/>
          <a:lstStyle/>
          <a:p>
            <a:endParaRPr/>
          </a:p>
        </p:txBody>
      </p:sp>
      <p:sp>
        <p:nvSpPr>
          <p:cNvPr id="260" name="object 260"/>
          <p:cNvSpPr/>
          <p:nvPr/>
        </p:nvSpPr>
        <p:spPr>
          <a:xfrm>
            <a:off x="3220973" y="7445502"/>
            <a:ext cx="13970" cy="10160"/>
          </a:xfrm>
          <a:custGeom>
            <a:avLst/>
            <a:gdLst/>
            <a:ahLst/>
            <a:cxnLst/>
            <a:rect l="l" t="t" r="r" b="b"/>
            <a:pathLst>
              <a:path w="13969" h="10159">
                <a:moveTo>
                  <a:pt x="13715" y="0"/>
                </a:moveTo>
                <a:lnTo>
                  <a:pt x="0" y="0"/>
                </a:lnTo>
                <a:lnTo>
                  <a:pt x="3809" y="9906"/>
                </a:lnTo>
                <a:lnTo>
                  <a:pt x="13715" y="0"/>
                </a:lnTo>
                <a:close/>
              </a:path>
            </a:pathLst>
          </a:custGeom>
          <a:solidFill>
            <a:srgbClr val="000000"/>
          </a:solidFill>
        </p:spPr>
        <p:txBody>
          <a:bodyPr wrap="square" lIns="0" tIns="0" rIns="0" bIns="0" rtlCol="0"/>
          <a:lstStyle/>
          <a:p>
            <a:endParaRPr/>
          </a:p>
        </p:txBody>
      </p:sp>
      <p:sp>
        <p:nvSpPr>
          <p:cNvPr id="261" name="object 261"/>
          <p:cNvSpPr/>
          <p:nvPr/>
        </p:nvSpPr>
        <p:spPr>
          <a:xfrm>
            <a:off x="3220973" y="7445502"/>
            <a:ext cx="13970" cy="10160"/>
          </a:xfrm>
          <a:custGeom>
            <a:avLst/>
            <a:gdLst/>
            <a:ahLst/>
            <a:cxnLst/>
            <a:rect l="l" t="t" r="r" b="b"/>
            <a:pathLst>
              <a:path w="13969" h="10159">
                <a:moveTo>
                  <a:pt x="0" y="0"/>
                </a:moveTo>
                <a:lnTo>
                  <a:pt x="3809" y="9906"/>
                </a:lnTo>
                <a:lnTo>
                  <a:pt x="13715" y="0"/>
                </a:lnTo>
                <a:lnTo>
                  <a:pt x="0" y="0"/>
                </a:lnTo>
              </a:path>
            </a:pathLst>
          </a:custGeom>
          <a:ln w="3175">
            <a:solidFill>
              <a:srgbClr val="000000"/>
            </a:solidFill>
          </a:ln>
        </p:spPr>
        <p:txBody>
          <a:bodyPr wrap="square" lIns="0" tIns="0" rIns="0" bIns="0" rtlCol="0"/>
          <a:lstStyle/>
          <a:p>
            <a:endParaRPr/>
          </a:p>
        </p:txBody>
      </p:sp>
      <p:sp>
        <p:nvSpPr>
          <p:cNvPr id="262" name="object 262"/>
          <p:cNvSpPr/>
          <p:nvPr/>
        </p:nvSpPr>
        <p:spPr>
          <a:xfrm>
            <a:off x="3224783" y="7445502"/>
            <a:ext cx="10160" cy="13970"/>
          </a:xfrm>
          <a:custGeom>
            <a:avLst/>
            <a:gdLst/>
            <a:ahLst/>
            <a:cxnLst/>
            <a:rect l="l" t="t" r="r" b="b"/>
            <a:pathLst>
              <a:path w="10160" h="13970">
                <a:moveTo>
                  <a:pt x="9906" y="0"/>
                </a:moveTo>
                <a:lnTo>
                  <a:pt x="0" y="9906"/>
                </a:lnTo>
                <a:lnTo>
                  <a:pt x="9906" y="13716"/>
                </a:lnTo>
                <a:lnTo>
                  <a:pt x="9906" y="0"/>
                </a:lnTo>
                <a:close/>
              </a:path>
            </a:pathLst>
          </a:custGeom>
          <a:solidFill>
            <a:srgbClr val="000000"/>
          </a:solidFill>
        </p:spPr>
        <p:txBody>
          <a:bodyPr wrap="square" lIns="0" tIns="0" rIns="0" bIns="0" rtlCol="0"/>
          <a:lstStyle/>
          <a:p>
            <a:endParaRPr/>
          </a:p>
        </p:txBody>
      </p:sp>
      <p:sp>
        <p:nvSpPr>
          <p:cNvPr id="263" name="object 263"/>
          <p:cNvSpPr/>
          <p:nvPr/>
        </p:nvSpPr>
        <p:spPr>
          <a:xfrm>
            <a:off x="3224783" y="7445502"/>
            <a:ext cx="10160" cy="13970"/>
          </a:xfrm>
          <a:custGeom>
            <a:avLst/>
            <a:gdLst/>
            <a:ahLst/>
            <a:cxnLst/>
            <a:rect l="l" t="t" r="r" b="b"/>
            <a:pathLst>
              <a:path w="10160" h="13970">
                <a:moveTo>
                  <a:pt x="0" y="9906"/>
                </a:moveTo>
                <a:lnTo>
                  <a:pt x="9906" y="13716"/>
                </a:lnTo>
                <a:lnTo>
                  <a:pt x="9906" y="0"/>
                </a:lnTo>
                <a:lnTo>
                  <a:pt x="0" y="9906"/>
                </a:lnTo>
              </a:path>
            </a:pathLst>
          </a:custGeom>
          <a:ln w="3175">
            <a:solidFill>
              <a:srgbClr val="000000"/>
            </a:solidFill>
          </a:ln>
        </p:spPr>
        <p:txBody>
          <a:bodyPr wrap="square" lIns="0" tIns="0" rIns="0" bIns="0" rtlCol="0"/>
          <a:lstStyle/>
          <a:p>
            <a:endParaRPr/>
          </a:p>
        </p:txBody>
      </p:sp>
      <p:sp>
        <p:nvSpPr>
          <p:cNvPr id="264" name="object 264"/>
          <p:cNvSpPr/>
          <p:nvPr/>
        </p:nvSpPr>
        <p:spPr>
          <a:xfrm>
            <a:off x="3234689" y="7445502"/>
            <a:ext cx="10160" cy="13970"/>
          </a:xfrm>
          <a:custGeom>
            <a:avLst/>
            <a:gdLst/>
            <a:ahLst/>
            <a:cxnLst/>
            <a:rect l="l" t="t" r="r" b="b"/>
            <a:pathLst>
              <a:path w="10160" h="13970">
                <a:moveTo>
                  <a:pt x="0" y="0"/>
                </a:moveTo>
                <a:lnTo>
                  <a:pt x="0" y="13716"/>
                </a:lnTo>
                <a:lnTo>
                  <a:pt x="9906" y="9906"/>
                </a:lnTo>
                <a:lnTo>
                  <a:pt x="0" y="0"/>
                </a:lnTo>
                <a:close/>
              </a:path>
            </a:pathLst>
          </a:custGeom>
          <a:solidFill>
            <a:srgbClr val="000000"/>
          </a:solidFill>
        </p:spPr>
        <p:txBody>
          <a:bodyPr wrap="square" lIns="0" tIns="0" rIns="0" bIns="0" rtlCol="0"/>
          <a:lstStyle/>
          <a:p>
            <a:endParaRPr/>
          </a:p>
        </p:txBody>
      </p:sp>
      <p:sp>
        <p:nvSpPr>
          <p:cNvPr id="265" name="object 265"/>
          <p:cNvSpPr/>
          <p:nvPr/>
        </p:nvSpPr>
        <p:spPr>
          <a:xfrm>
            <a:off x="3234689" y="7445502"/>
            <a:ext cx="10160" cy="13970"/>
          </a:xfrm>
          <a:custGeom>
            <a:avLst/>
            <a:gdLst/>
            <a:ahLst/>
            <a:cxnLst/>
            <a:rect l="l" t="t" r="r" b="b"/>
            <a:pathLst>
              <a:path w="10160" h="13970">
                <a:moveTo>
                  <a:pt x="0" y="13716"/>
                </a:moveTo>
                <a:lnTo>
                  <a:pt x="9906" y="9906"/>
                </a:lnTo>
                <a:lnTo>
                  <a:pt x="0" y="0"/>
                </a:lnTo>
                <a:lnTo>
                  <a:pt x="0" y="13716"/>
                </a:lnTo>
              </a:path>
            </a:pathLst>
          </a:custGeom>
          <a:ln w="3175">
            <a:solidFill>
              <a:srgbClr val="000000"/>
            </a:solidFill>
          </a:ln>
        </p:spPr>
        <p:txBody>
          <a:bodyPr wrap="square" lIns="0" tIns="0" rIns="0" bIns="0" rtlCol="0"/>
          <a:lstStyle/>
          <a:p>
            <a:endParaRPr/>
          </a:p>
        </p:txBody>
      </p:sp>
      <p:sp>
        <p:nvSpPr>
          <p:cNvPr id="266" name="object 266"/>
          <p:cNvSpPr/>
          <p:nvPr/>
        </p:nvSpPr>
        <p:spPr>
          <a:xfrm>
            <a:off x="3234689" y="7445502"/>
            <a:ext cx="13970" cy="10160"/>
          </a:xfrm>
          <a:custGeom>
            <a:avLst/>
            <a:gdLst/>
            <a:ahLst/>
            <a:cxnLst/>
            <a:rect l="l" t="t" r="r" b="b"/>
            <a:pathLst>
              <a:path w="13969" h="10159">
                <a:moveTo>
                  <a:pt x="13716" y="0"/>
                </a:moveTo>
                <a:lnTo>
                  <a:pt x="0" y="0"/>
                </a:lnTo>
                <a:lnTo>
                  <a:pt x="9906" y="9906"/>
                </a:lnTo>
                <a:lnTo>
                  <a:pt x="13716" y="0"/>
                </a:lnTo>
                <a:close/>
              </a:path>
            </a:pathLst>
          </a:custGeom>
          <a:solidFill>
            <a:srgbClr val="000000"/>
          </a:solidFill>
        </p:spPr>
        <p:txBody>
          <a:bodyPr wrap="square" lIns="0" tIns="0" rIns="0" bIns="0" rtlCol="0"/>
          <a:lstStyle/>
          <a:p>
            <a:endParaRPr/>
          </a:p>
        </p:txBody>
      </p:sp>
      <p:sp>
        <p:nvSpPr>
          <p:cNvPr id="267" name="object 267"/>
          <p:cNvSpPr txBox="1"/>
          <p:nvPr/>
        </p:nvSpPr>
        <p:spPr>
          <a:xfrm>
            <a:off x="3270758" y="7533353"/>
            <a:ext cx="13208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L1</a:t>
            </a:r>
            <a:endParaRPr sz="750">
              <a:latin typeface="Arial"/>
              <a:cs typeface="Arial"/>
            </a:endParaRPr>
          </a:p>
        </p:txBody>
      </p:sp>
      <p:sp>
        <p:nvSpPr>
          <p:cNvPr id="268" name="object 268"/>
          <p:cNvSpPr/>
          <p:nvPr/>
        </p:nvSpPr>
        <p:spPr>
          <a:xfrm>
            <a:off x="3234689" y="7445502"/>
            <a:ext cx="13970" cy="10160"/>
          </a:xfrm>
          <a:custGeom>
            <a:avLst/>
            <a:gdLst/>
            <a:ahLst/>
            <a:cxnLst/>
            <a:rect l="l" t="t" r="r" b="b"/>
            <a:pathLst>
              <a:path w="13969" h="10159">
                <a:moveTo>
                  <a:pt x="9906" y="9906"/>
                </a:moveTo>
                <a:lnTo>
                  <a:pt x="13716" y="0"/>
                </a:lnTo>
                <a:lnTo>
                  <a:pt x="0" y="0"/>
                </a:lnTo>
                <a:lnTo>
                  <a:pt x="9906" y="9906"/>
                </a:lnTo>
              </a:path>
            </a:pathLst>
          </a:custGeom>
          <a:ln w="3175">
            <a:solidFill>
              <a:srgbClr val="000000"/>
            </a:solidFill>
          </a:ln>
        </p:spPr>
        <p:txBody>
          <a:bodyPr wrap="square" lIns="0" tIns="0" rIns="0" bIns="0" rtlCol="0"/>
          <a:lstStyle/>
          <a:p>
            <a:endParaRPr/>
          </a:p>
        </p:txBody>
      </p:sp>
      <p:sp>
        <p:nvSpPr>
          <p:cNvPr id="269" name="object 269"/>
          <p:cNvSpPr/>
          <p:nvPr/>
        </p:nvSpPr>
        <p:spPr>
          <a:xfrm>
            <a:off x="3538728" y="7428738"/>
            <a:ext cx="130810" cy="34290"/>
          </a:xfrm>
          <a:custGeom>
            <a:avLst/>
            <a:gdLst/>
            <a:ahLst/>
            <a:cxnLst/>
            <a:rect l="l" t="t" r="r" b="b"/>
            <a:pathLst>
              <a:path w="130810" h="34290">
                <a:moveTo>
                  <a:pt x="0" y="0"/>
                </a:moveTo>
                <a:lnTo>
                  <a:pt x="0" y="34289"/>
                </a:lnTo>
                <a:lnTo>
                  <a:pt x="130301" y="16763"/>
                </a:lnTo>
                <a:lnTo>
                  <a:pt x="0" y="0"/>
                </a:lnTo>
                <a:close/>
              </a:path>
            </a:pathLst>
          </a:custGeom>
          <a:solidFill>
            <a:srgbClr val="000000"/>
          </a:solidFill>
        </p:spPr>
        <p:txBody>
          <a:bodyPr wrap="square" lIns="0" tIns="0" rIns="0" bIns="0" rtlCol="0"/>
          <a:lstStyle/>
          <a:p>
            <a:endParaRPr/>
          </a:p>
        </p:txBody>
      </p:sp>
      <p:sp>
        <p:nvSpPr>
          <p:cNvPr id="270" name="object 270"/>
          <p:cNvSpPr txBox="1"/>
          <p:nvPr/>
        </p:nvSpPr>
        <p:spPr>
          <a:xfrm>
            <a:off x="4077715" y="7306859"/>
            <a:ext cx="109855" cy="147320"/>
          </a:xfrm>
          <a:prstGeom prst="rect">
            <a:avLst/>
          </a:prstGeom>
        </p:spPr>
        <p:txBody>
          <a:bodyPr vert="horz" wrap="square" lIns="0" tIns="12700" rIns="0" bIns="0" rtlCol="0">
            <a:spAutoFit/>
          </a:bodyPr>
          <a:lstStyle/>
          <a:p>
            <a:pPr marL="12700">
              <a:lnSpc>
                <a:spcPct val="100000"/>
              </a:lnSpc>
              <a:spcBef>
                <a:spcPts val="100"/>
              </a:spcBef>
            </a:pPr>
            <a:r>
              <a:rPr sz="800" spc="-5" dirty="0">
                <a:latin typeface="Times New Roman"/>
                <a:cs typeface="Times New Roman"/>
              </a:rPr>
              <a:t>Id</a:t>
            </a:r>
            <a:endParaRPr sz="800">
              <a:latin typeface="Times New Roman"/>
              <a:cs typeface="Times New Roman"/>
            </a:endParaRPr>
          </a:p>
        </p:txBody>
      </p:sp>
      <p:sp>
        <p:nvSpPr>
          <p:cNvPr id="271" name="object 271"/>
          <p:cNvSpPr/>
          <p:nvPr/>
        </p:nvSpPr>
        <p:spPr>
          <a:xfrm>
            <a:off x="3538728" y="7428738"/>
            <a:ext cx="130810" cy="34290"/>
          </a:xfrm>
          <a:custGeom>
            <a:avLst/>
            <a:gdLst/>
            <a:ahLst/>
            <a:cxnLst/>
            <a:rect l="l" t="t" r="r" b="b"/>
            <a:pathLst>
              <a:path w="130810" h="34290">
                <a:moveTo>
                  <a:pt x="130301" y="16763"/>
                </a:moveTo>
                <a:lnTo>
                  <a:pt x="0" y="34289"/>
                </a:lnTo>
                <a:lnTo>
                  <a:pt x="0" y="0"/>
                </a:lnTo>
                <a:lnTo>
                  <a:pt x="130301" y="16763"/>
                </a:lnTo>
              </a:path>
            </a:pathLst>
          </a:custGeom>
          <a:ln w="3175">
            <a:solidFill>
              <a:srgbClr val="000000"/>
            </a:solidFill>
          </a:ln>
        </p:spPr>
        <p:txBody>
          <a:bodyPr wrap="square" lIns="0" tIns="0" rIns="0" bIns="0" rtlCol="0"/>
          <a:lstStyle/>
          <a:p>
            <a:endParaRPr/>
          </a:p>
        </p:txBody>
      </p:sp>
      <p:sp>
        <p:nvSpPr>
          <p:cNvPr id="272" name="object 272"/>
          <p:cNvSpPr/>
          <p:nvPr/>
        </p:nvSpPr>
        <p:spPr>
          <a:xfrm>
            <a:off x="5933694" y="8759190"/>
            <a:ext cx="0" cy="364490"/>
          </a:xfrm>
          <a:custGeom>
            <a:avLst/>
            <a:gdLst/>
            <a:ahLst/>
            <a:cxnLst/>
            <a:rect l="l" t="t" r="r" b="b"/>
            <a:pathLst>
              <a:path h="364490">
                <a:moveTo>
                  <a:pt x="0" y="0"/>
                </a:moveTo>
                <a:lnTo>
                  <a:pt x="0" y="364235"/>
                </a:lnTo>
              </a:path>
            </a:pathLst>
          </a:custGeom>
          <a:ln w="3175">
            <a:solidFill>
              <a:srgbClr val="000000"/>
            </a:solidFill>
          </a:ln>
        </p:spPr>
        <p:txBody>
          <a:bodyPr wrap="square" lIns="0" tIns="0" rIns="0" bIns="0" rtlCol="0"/>
          <a:lstStyle/>
          <a:p>
            <a:endParaRPr/>
          </a:p>
        </p:txBody>
      </p:sp>
      <p:sp>
        <p:nvSpPr>
          <p:cNvPr id="273" name="object 273"/>
          <p:cNvSpPr/>
          <p:nvPr/>
        </p:nvSpPr>
        <p:spPr>
          <a:xfrm>
            <a:off x="5198364" y="8759190"/>
            <a:ext cx="0" cy="364490"/>
          </a:xfrm>
          <a:custGeom>
            <a:avLst/>
            <a:gdLst/>
            <a:ahLst/>
            <a:cxnLst/>
            <a:rect l="l" t="t" r="r" b="b"/>
            <a:pathLst>
              <a:path h="364490">
                <a:moveTo>
                  <a:pt x="0" y="364235"/>
                </a:moveTo>
                <a:lnTo>
                  <a:pt x="0" y="0"/>
                </a:lnTo>
              </a:path>
            </a:pathLst>
          </a:custGeom>
          <a:ln w="3175">
            <a:solidFill>
              <a:srgbClr val="000000"/>
            </a:solidFill>
          </a:ln>
        </p:spPr>
        <p:txBody>
          <a:bodyPr wrap="square" lIns="0" tIns="0" rIns="0" bIns="0" rtlCol="0"/>
          <a:lstStyle/>
          <a:p>
            <a:endParaRPr/>
          </a:p>
        </p:txBody>
      </p:sp>
      <p:sp>
        <p:nvSpPr>
          <p:cNvPr id="274" name="object 274"/>
          <p:cNvSpPr/>
          <p:nvPr/>
        </p:nvSpPr>
        <p:spPr>
          <a:xfrm>
            <a:off x="4930140" y="8759190"/>
            <a:ext cx="0" cy="364490"/>
          </a:xfrm>
          <a:custGeom>
            <a:avLst/>
            <a:gdLst/>
            <a:ahLst/>
            <a:cxnLst/>
            <a:rect l="l" t="t" r="r" b="b"/>
            <a:pathLst>
              <a:path h="364490">
                <a:moveTo>
                  <a:pt x="0" y="0"/>
                </a:moveTo>
                <a:lnTo>
                  <a:pt x="0" y="364235"/>
                </a:lnTo>
              </a:path>
            </a:pathLst>
          </a:custGeom>
          <a:ln w="3175">
            <a:solidFill>
              <a:srgbClr val="000000"/>
            </a:solidFill>
          </a:ln>
        </p:spPr>
        <p:txBody>
          <a:bodyPr wrap="square" lIns="0" tIns="0" rIns="0" bIns="0" rtlCol="0"/>
          <a:lstStyle/>
          <a:p>
            <a:endParaRPr/>
          </a:p>
        </p:txBody>
      </p:sp>
      <p:sp>
        <p:nvSpPr>
          <p:cNvPr id="275" name="object 275"/>
          <p:cNvSpPr/>
          <p:nvPr/>
        </p:nvSpPr>
        <p:spPr>
          <a:xfrm>
            <a:off x="5813297" y="7879080"/>
            <a:ext cx="0" cy="1062355"/>
          </a:xfrm>
          <a:custGeom>
            <a:avLst/>
            <a:gdLst/>
            <a:ahLst/>
            <a:cxnLst/>
            <a:rect l="l" t="t" r="r" b="b"/>
            <a:pathLst>
              <a:path h="1062354">
                <a:moveTo>
                  <a:pt x="0" y="1062228"/>
                </a:moveTo>
                <a:lnTo>
                  <a:pt x="0" y="0"/>
                </a:lnTo>
              </a:path>
            </a:pathLst>
          </a:custGeom>
          <a:ln w="3175">
            <a:solidFill>
              <a:srgbClr val="000000"/>
            </a:solidFill>
          </a:ln>
        </p:spPr>
        <p:txBody>
          <a:bodyPr wrap="square" lIns="0" tIns="0" rIns="0" bIns="0" rtlCol="0"/>
          <a:lstStyle/>
          <a:p>
            <a:endParaRPr/>
          </a:p>
        </p:txBody>
      </p:sp>
      <p:sp>
        <p:nvSpPr>
          <p:cNvPr id="276" name="object 276"/>
          <p:cNvSpPr/>
          <p:nvPr/>
        </p:nvSpPr>
        <p:spPr>
          <a:xfrm>
            <a:off x="5318759" y="8292083"/>
            <a:ext cx="0" cy="649605"/>
          </a:xfrm>
          <a:custGeom>
            <a:avLst/>
            <a:gdLst/>
            <a:ahLst/>
            <a:cxnLst/>
            <a:rect l="l" t="t" r="r" b="b"/>
            <a:pathLst>
              <a:path h="649604">
                <a:moveTo>
                  <a:pt x="0" y="649224"/>
                </a:moveTo>
                <a:lnTo>
                  <a:pt x="0" y="0"/>
                </a:lnTo>
              </a:path>
            </a:pathLst>
          </a:custGeom>
          <a:ln w="3175">
            <a:solidFill>
              <a:srgbClr val="000000"/>
            </a:solidFill>
          </a:ln>
        </p:spPr>
        <p:txBody>
          <a:bodyPr wrap="square" lIns="0" tIns="0" rIns="0" bIns="0" rtlCol="0"/>
          <a:lstStyle/>
          <a:p>
            <a:endParaRPr/>
          </a:p>
        </p:txBody>
      </p:sp>
      <p:sp>
        <p:nvSpPr>
          <p:cNvPr id="277" name="object 277"/>
          <p:cNvSpPr txBox="1"/>
          <p:nvPr/>
        </p:nvSpPr>
        <p:spPr>
          <a:xfrm>
            <a:off x="5393690" y="8781177"/>
            <a:ext cx="341630" cy="112395"/>
          </a:xfrm>
          <a:prstGeom prst="rect">
            <a:avLst/>
          </a:prstGeom>
        </p:spPr>
        <p:txBody>
          <a:bodyPr vert="horz" wrap="square" lIns="0" tIns="14604" rIns="0" bIns="0" rtlCol="0">
            <a:spAutoFit/>
          </a:bodyPr>
          <a:lstStyle/>
          <a:p>
            <a:pPr marL="12700">
              <a:lnSpc>
                <a:spcPct val="100000"/>
              </a:lnSpc>
              <a:spcBef>
                <a:spcPts val="114"/>
              </a:spcBef>
            </a:pPr>
            <a:r>
              <a:rPr sz="550" spc="5" dirty="0">
                <a:latin typeface="Arial"/>
                <a:cs typeface="Arial"/>
              </a:rPr>
              <a:t>CARGA</a:t>
            </a:r>
            <a:r>
              <a:rPr sz="550" spc="-45" dirty="0">
                <a:latin typeface="Arial"/>
                <a:cs typeface="Arial"/>
              </a:rPr>
              <a:t> </a:t>
            </a:r>
            <a:r>
              <a:rPr sz="550" spc="5" dirty="0">
                <a:latin typeface="Arial"/>
                <a:cs typeface="Arial"/>
              </a:rPr>
              <a:t>2</a:t>
            </a:r>
            <a:endParaRPr sz="550">
              <a:latin typeface="Arial"/>
              <a:cs typeface="Arial"/>
            </a:endParaRPr>
          </a:p>
        </p:txBody>
      </p:sp>
      <p:sp>
        <p:nvSpPr>
          <p:cNvPr id="278" name="object 278"/>
          <p:cNvSpPr/>
          <p:nvPr/>
        </p:nvSpPr>
        <p:spPr>
          <a:xfrm>
            <a:off x="4757928" y="7672578"/>
            <a:ext cx="0" cy="1268730"/>
          </a:xfrm>
          <a:custGeom>
            <a:avLst/>
            <a:gdLst/>
            <a:ahLst/>
            <a:cxnLst/>
            <a:rect l="l" t="t" r="r" b="b"/>
            <a:pathLst>
              <a:path h="1268729">
                <a:moveTo>
                  <a:pt x="0" y="1268730"/>
                </a:moveTo>
                <a:lnTo>
                  <a:pt x="0" y="0"/>
                </a:lnTo>
              </a:path>
            </a:pathLst>
          </a:custGeom>
          <a:ln w="3175">
            <a:solidFill>
              <a:srgbClr val="000000"/>
            </a:solidFill>
          </a:ln>
        </p:spPr>
        <p:txBody>
          <a:bodyPr wrap="square" lIns="0" tIns="0" rIns="0" bIns="0" rtlCol="0"/>
          <a:lstStyle/>
          <a:p>
            <a:endParaRPr/>
          </a:p>
        </p:txBody>
      </p:sp>
      <p:sp>
        <p:nvSpPr>
          <p:cNvPr id="279" name="object 279"/>
          <p:cNvSpPr/>
          <p:nvPr/>
        </p:nvSpPr>
        <p:spPr>
          <a:xfrm>
            <a:off x="5198364" y="9123426"/>
            <a:ext cx="735330" cy="0"/>
          </a:xfrm>
          <a:custGeom>
            <a:avLst/>
            <a:gdLst/>
            <a:ahLst/>
            <a:cxnLst/>
            <a:rect l="l" t="t" r="r" b="b"/>
            <a:pathLst>
              <a:path w="735329">
                <a:moveTo>
                  <a:pt x="735330" y="0"/>
                </a:moveTo>
                <a:lnTo>
                  <a:pt x="0" y="0"/>
                </a:lnTo>
              </a:path>
            </a:pathLst>
          </a:custGeom>
          <a:ln w="3175">
            <a:solidFill>
              <a:srgbClr val="000000"/>
            </a:solidFill>
          </a:ln>
        </p:spPr>
        <p:txBody>
          <a:bodyPr wrap="square" lIns="0" tIns="0" rIns="0" bIns="0" rtlCol="0"/>
          <a:lstStyle/>
          <a:p>
            <a:endParaRPr/>
          </a:p>
        </p:txBody>
      </p:sp>
      <p:sp>
        <p:nvSpPr>
          <p:cNvPr id="280" name="object 280"/>
          <p:cNvSpPr/>
          <p:nvPr/>
        </p:nvSpPr>
        <p:spPr>
          <a:xfrm>
            <a:off x="5388102" y="8897111"/>
            <a:ext cx="356235" cy="89535"/>
          </a:xfrm>
          <a:custGeom>
            <a:avLst/>
            <a:gdLst/>
            <a:ahLst/>
            <a:cxnLst/>
            <a:rect l="l" t="t" r="r" b="b"/>
            <a:pathLst>
              <a:path w="356235" h="89534">
                <a:moveTo>
                  <a:pt x="0" y="0"/>
                </a:moveTo>
                <a:lnTo>
                  <a:pt x="355853" y="0"/>
                </a:lnTo>
                <a:lnTo>
                  <a:pt x="355853" y="89154"/>
                </a:lnTo>
                <a:lnTo>
                  <a:pt x="0" y="89154"/>
                </a:lnTo>
                <a:lnTo>
                  <a:pt x="0" y="0"/>
                </a:lnTo>
              </a:path>
            </a:pathLst>
          </a:custGeom>
          <a:ln w="3175">
            <a:solidFill>
              <a:srgbClr val="000000"/>
            </a:solidFill>
          </a:ln>
        </p:spPr>
        <p:txBody>
          <a:bodyPr wrap="square" lIns="0" tIns="0" rIns="0" bIns="0" rtlCol="0"/>
          <a:lstStyle/>
          <a:p>
            <a:endParaRPr/>
          </a:p>
        </p:txBody>
      </p:sp>
      <p:sp>
        <p:nvSpPr>
          <p:cNvPr id="281" name="object 281"/>
          <p:cNvSpPr/>
          <p:nvPr/>
        </p:nvSpPr>
        <p:spPr>
          <a:xfrm>
            <a:off x="4688966" y="8897111"/>
            <a:ext cx="88391" cy="226694"/>
          </a:xfrm>
          <a:prstGeom prst="rect">
            <a:avLst/>
          </a:prstGeom>
          <a:blipFill>
            <a:blip r:embed="rId4" cstate="print"/>
            <a:stretch>
              <a:fillRect/>
            </a:stretch>
          </a:blipFill>
        </p:spPr>
        <p:txBody>
          <a:bodyPr wrap="square" lIns="0" tIns="0" rIns="0" bIns="0" rtlCol="0"/>
          <a:lstStyle/>
          <a:p>
            <a:endParaRPr/>
          </a:p>
        </p:txBody>
      </p:sp>
      <p:sp>
        <p:nvSpPr>
          <p:cNvPr id="282" name="object 282"/>
          <p:cNvSpPr txBox="1"/>
          <p:nvPr/>
        </p:nvSpPr>
        <p:spPr>
          <a:xfrm>
            <a:off x="5391403" y="9019683"/>
            <a:ext cx="229870" cy="112395"/>
          </a:xfrm>
          <a:prstGeom prst="rect">
            <a:avLst/>
          </a:prstGeom>
        </p:spPr>
        <p:txBody>
          <a:bodyPr vert="horz" wrap="square" lIns="0" tIns="14604" rIns="0" bIns="0" rtlCol="0">
            <a:spAutoFit/>
          </a:bodyPr>
          <a:lstStyle/>
          <a:p>
            <a:pPr marL="12700">
              <a:lnSpc>
                <a:spcPct val="100000"/>
              </a:lnSpc>
              <a:spcBef>
                <a:spcPts val="114"/>
              </a:spcBef>
            </a:pPr>
            <a:r>
              <a:rPr sz="550" spc="10" dirty="0">
                <a:latin typeface="Arial"/>
                <a:cs typeface="Arial"/>
              </a:rPr>
              <a:t>MASA</a:t>
            </a:r>
            <a:endParaRPr sz="550">
              <a:latin typeface="Arial"/>
              <a:cs typeface="Arial"/>
            </a:endParaRPr>
          </a:p>
        </p:txBody>
      </p:sp>
      <p:sp>
        <p:nvSpPr>
          <p:cNvPr id="283" name="object 283"/>
          <p:cNvSpPr/>
          <p:nvPr/>
        </p:nvSpPr>
        <p:spPr>
          <a:xfrm>
            <a:off x="5318759" y="8941307"/>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a:p>
        </p:txBody>
      </p:sp>
      <p:sp>
        <p:nvSpPr>
          <p:cNvPr id="284" name="object 284"/>
          <p:cNvSpPr/>
          <p:nvPr/>
        </p:nvSpPr>
        <p:spPr>
          <a:xfrm>
            <a:off x="5743955" y="8941307"/>
            <a:ext cx="69850" cy="0"/>
          </a:xfrm>
          <a:custGeom>
            <a:avLst/>
            <a:gdLst/>
            <a:ahLst/>
            <a:cxnLst/>
            <a:rect l="l" t="t" r="r" b="b"/>
            <a:pathLst>
              <a:path w="69850">
                <a:moveTo>
                  <a:pt x="69342" y="0"/>
                </a:moveTo>
                <a:lnTo>
                  <a:pt x="0" y="0"/>
                </a:lnTo>
              </a:path>
            </a:pathLst>
          </a:custGeom>
          <a:ln w="3175">
            <a:solidFill>
              <a:srgbClr val="000000"/>
            </a:solidFill>
          </a:ln>
        </p:spPr>
        <p:txBody>
          <a:bodyPr wrap="square" lIns="0" tIns="0" rIns="0" bIns="0" rtlCol="0"/>
          <a:lstStyle/>
          <a:p>
            <a:endParaRPr/>
          </a:p>
        </p:txBody>
      </p:sp>
      <p:sp>
        <p:nvSpPr>
          <p:cNvPr id="285" name="object 285"/>
          <p:cNvSpPr/>
          <p:nvPr/>
        </p:nvSpPr>
        <p:spPr>
          <a:xfrm>
            <a:off x="5198364" y="8759190"/>
            <a:ext cx="735330" cy="0"/>
          </a:xfrm>
          <a:custGeom>
            <a:avLst/>
            <a:gdLst/>
            <a:ahLst/>
            <a:cxnLst/>
            <a:rect l="l" t="t" r="r" b="b"/>
            <a:pathLst>
              <a:path w="735329">
                <a:moveTo>
                  <a:pt x="0" y="0"/>
                </a:moveTo>
                <a:lnTo>
                  <a:pt x="735330" y="0"/>
                </a:lnTo>
              </a:path>
            </a:pathLst>
          </a:custGeom>
          <a:ln w="3175">
            <a:solidFill>
              <a:srgbClr val="000000"/>
            </a:solidFill>
          </a:ln>
        </p:spPr>
        <p:txBody>
          <a:bodyPr wrap="square" lIns="0" tIns="0" rIns="0" bIns="0" rtlCol="0"/>
          <a:lstStyle/>
          <a:p>
            <a:endParaRPr/>
          </a:p>
        </p:txBody>
      </p:sp>
      <p:sp>
        <p:nvSpPr>
          <p:cNvPr id="286" name="object 286"/>
          <p:cNvSpPr/>
          <p:nvPr/>
        </p:nvSpPr>
        <p:spPr>
          <a:xfrm>
            <a:off x="4888610" y="8071104"/>
            <a:ext cx="0" cy="304165"/>
          </a:xfrm>
          <a:custGeom>
            <a:avLst/>
            <a:gdLst/>
            <a:ahLst/>
            <a:cxnLst/>
            <a:rect l="l" t="t" r="r" b="b"/>
            <a:pathLst>
              <a:path h="304165">
                <a:moveTo>
                  <a:pt x="0" y="0"/>
                </a:moveTo>
                <a:lnTo>
                  <a:pt x="0" y="304038"/>
                </a:lnTo>
              </a:path>
            </a:pathLst>
          </a:custGeom>
          <a:ln w="6857">
            <a:solidFill>
              <a:srgbClr val="000000"/>
            </a:solidFill>
          </a:ln>
        </p:spPr>
        <p:txBody>
          <a:bodyPr wrap="square" lIns="0" tIns="0" rIns="0" bIns="0" rtlCol="0"/>
          <a:lstStyle/>
          <a:p>
            <a:endParaRPr/>
          </a:p>
        </p:txBody>
      </p:sp>
      <p:sp>
        <p:nvSpPr>
          <p:cNvPr id="287" name="object 287"/>
          <p:cNvSpPr/>
          <p:nvPr/>
        </p:nvSpPr>
        <p:spPr>
          <a:xfrm>
            <a:off x="4888610" y="8071104"/>
            <a:ext cx="0" cy="304165"/>
          </a:xfrm>
          <a:custGeom>
            <a:avLst/>
            <a:gdLst/>
            <a:ahLst/>
            <a:cxnLst/>
            <a:rect l="l" t="t" r="r" b="b"/>
            <a:pathLst>
              <a:path h="304165">
                <a:moveTo>
                  <a:pt x="0" y="0"/>
                </a:moveTo>
                <a:lnTo>
                  <a:pt x="0" y="304038"/>
                </a:lnTo>
              </a:path>
            </a:pathLst>
          </a:custGeom>
          <a:ln w="6857">
            <a:solidFill>
              <a:srgbClr val="000000"/>
            </a:solidFill>
          </a:ln>
        </p:spPr>
        <p:txBody>
          <a:bodyPr wrap="square" lIns="0" tIns="0" rIns="0" bIns="0" rtlCol="0"/>
          <a:lstStyle/>
          <a:p>
            <a:endParaRPr/>
          </a:p>
        </p:txBody>
      </p:sp>
      <p:sp>
        <p:nvSpPr>
          <p:cNvPr id="288" name="object 288"/>
          <p:cNvSpPr/>
          <p:nvPr/>
        </p:nvSpPr>
        <p:spPr>
          <a:xfrm>
            <a:off x="4888610" y="8070722"/>
            <a:ext cx="0" cy="304800"/>
          </a:xfrm>
          <a:custGeom>
            <a:avLst/>
            <a:gdLst/>
            <a:ahLst/>
            <a:cxnLst/>
            <a:rect l="l" t="t" r="r" b="b"/>
            <a:pathLst>
              <a:path h="304800">
                <a:moveTo>
                  <a:pt x="0" y="0"/>
                </a:moveTo>
                <a:lnTo>
                  <a:pt x="0" y="304800"/>
                </a:lnTo>
              </a:path>
            </a:pathLst>
          </a:custGeom>
          <a:ln w="7619">
            <a:solidFill>
              <a:srgbClr val="000000"/>
            </a:solidFill>
          </a:ln>
        </p:spPr>
        <p:txBody>
          <a:bodyPr wrap="square" lIns="0" tIns="0" rIns="0" bIns="0" rtlCol="0"/>
          <a:lstStyle/>
          <a:p>
            <a:endParaRPr/>
          </a:p>
        </p:txBody>
      </p:sp>
      <p:sp>
        <p:nvSpPr>
          <p:cNvPr id="289" name="object 289"/>
          <p:cNvSpPr/>
          <p:nvPr/>
        </p:nvSpPr>
        <p:spPr>
          <a:xfrm>
            <a:off x="4871465" y="8375142"/>
            <a:ext cx="34290" cy="130810"/>
          </a:xfrm>
          <a:custGeom>
            <a:avLst/>
            <a:gdLst/>
            <a:ahLst/>
            <a:cxnLst/>
            <a:rect l="l" t="t" r="r" b="b"/>
            <a:pathLst>
              <a:path w="34289" h="130809">
                <a:moveTo>
                  <a:pt x="34289" y="0"/>
                </a:moveTo>
                <a:lnTo>
                  <a:pt x="0" y="0"/>
                </a:lnTo>
                <a:lnTo>
                  <a:pt x="17525" y="130301"/>
                </a:lnTo>
                <a:lnTo>
                  <a:pt x="34289" y="0"/>
                </a:lnTo>
                <a:close/>
              </a:path>
            </a:pathLst>
          </a:custGeom>
          <a:solidFill>
            <a:srgbClr val="000000"/>
          </a:solidFill>
        </p:spPr>
        <p:txBody>
          <a:bodyPr wrap="square" lIns="0" tIns="0" rIns="0" bIns="0" rtlCol="0"/>
          <a:lstStyle/>
          <a:p>
            <a:endParaRPr/>
          </a:p>
        </p:txBody>
      </p:sp>
      <p:sp>
        <p:nvSpPr>
          <p:cNvPr id="290" name="object 290"/>
          <p:cNvSpPr txBox="1"/>
          <p:nvPr/>
        </p:nvSpPr>
        <p:spPr>
          <a:xfrm>
            <a:off x="4941061" y="8317272"/>
            <a:ext cx="109855" cy="147320"/>
          </a:xfrm>
          <a:prstGeom prst="rect">
            <a:avLst/>
          </a:prstGeom>
        </p:spPr>
        <p:txBody>
          <a:bodyPr vert="horz" wrap="square" lIns="0" tIns="12700" rIns="0" bIns="0" rtlCol="0">
            <a:spAutoFit/>
          </a:bodyPr>
          <a:lstStyle/>
          <a:p>
            <a:pPr marL="12700">
              <a:lnSpc>
                <a:spcPct val="100000"/>
              </a:lnSpc>
              <a:spcBef>
                <a:spcPts val="100"/>
              </a:spcBef>
            </a:pPr>
            <a:r>
              <a:rPr sz="800" spc="-5" dirty="0">
                <a:latin typeface="Times New Roman"/>
                <a:cs typeface="Times New Roman"/>
              </a:rPr>
              <a:t>Id</a:t>
            </a:r>
            <a:endParaRPr sz="800">
              <a:latin typeface="Times New Roman"/>
              <a:cs typeface="Times New Roman"/>
            </a:endParaRPr>
          </a:p>
        </p:txBody>
      </p:sp>
      <p:sp>
        <p:nvSpPr>
          <p:cNvPr id="291" name="object 291"/>
          <p:cNvSpPr/>
          <p:nvPr/>
        </p:nvSpPr>
        <p:spPr>
          <a:xfrm>
            <a:off x="4871465" y="8375142"/>
            <a:ext cx="34290" cy="130810"/>
          </a:xfrm>
          <a:custGeom>
            <a:avLst/>
            <a:gdLst/>
            <a:ahLst/>
            <a:cxnLst/>
            <a:rect l="l" t="t" r="r" b="b"/>
            <a:pathLst>
              <a:path w="34289" h="130809">
                <a:moveTo>
                  <a:pt x="17525" y="130301"/>
                </a:moveTo>
                <a:lnTo>
                  <a:pt x="0" y="0"/>
                </a:lnTo>
                <a:lnTo>
                  <a:pt x="34289" y="0"/>
                </a:lnTo>
                <a:lnTo>
                  <a:pt x="17525" y="130301"/>
                </a:lnTo>
              </a:path>
            </a:pathLst>
          </a:custGeom>
          <a:ln w="3175">
            <a:solidFill>
              <a:srgbClr val="000000"/>
            </a:solidFill>
          </a:ln>
        </p:spPr>
        <p:txBody>
          <a:bodyPr wrap="square" lIns="0" tIns="0" rIns="0" bIns="0" rtlCol="0"/>
          <a:lstStyle/>
          <a:p>
            <a:endParaRPr/>
          </a:p>
        </p:txBody>
      </p:sp>
      <p:sp>
        <p:nvSpPr>
          <p:cNvPr id="292" name="object 292"/>
          <p:cNvSpPr/>
          <p:nvPr/>
        </p:nvSpPr>
        <p:spPr>
          <a:xfrm>
            <a:off x="5229605" y="8356092"/>
            <a:ext cx="179070" cy="102870"/>
          </a:xfrm>
          <a:custGeom>
            <a:avLst/>
            <a:gdLst/>
            <a:ahLst/>
            <a:cxnLst/>
            <a:rect l="l" t="t" r="r" b="b"/>
            <a:pathLst>
              <a:path w="179070" h="102870">
                <a:moveTo>
                  <a:pt x="179070" y="102869"/>
                </a:moveTo>
                <a:lnTo>
                  <a:pt x="0" y="0"/>
                </a:lnTo>
              </a:path>
            </a:pathLst>
          </a:custGeom>
          <a:ln w="3175">
            <a:solidFill>
              <a:srgbClr val="000000"/>
            </a:solidFill>
          </a:ln>
        </p:spPr>
        <p:txBody>
          <a:bodyPr wrap="square" lIns="0" tIns="0" rIns="0" bIns="0" rtlCol="0"/>
          <a:lstStyle/>
          <a:p>
            <a:endParaRPr/>
          </a:p>
        </p:txBody>
      </p:sp>
      <p:sp>
        <p:nvSpPr>
          <p:cNvPr id="293" name="object 293"/>
          <p:cNvSpPr/>
          <p:nvPr/>
        </p:nvSpPr>
        <p:spPr>
          <a:xfrm>
            <a:off x="5318759" y="8279892"/>
            <a:ext cx="17780" cy="12700"/>
          </a:xfrm>
          <a:custGeom>
            <a:avLst/>
            <a:gdLst/>
            <a:ahLst/>
            <a:cxnLst/>
            <a:rect l="l" t="t" r="r" b="b"/>
            <a:pathLst>
              <a:path w="17779" h="12700">
                <a:moveTo>
                  <a:pt x="12191" y="0"/>
                </a:moveTo>
                <a:lnTo>
                  <a:pt x="0" y="12191"/>
                </a:lnTo>
                <a:lnTo>
                  <a:pt x="17525" y="12191"/>
                </a:lnTo>
                <a:lnTo>
                  <a:pt x="12191" y="0"/>
                </a:lnTo>
                <a:close/>
              </a:path>
            </a:pathLst>
          </a:custGeom>
          <a:solidFill>
            <a:srgbClr val="000000"/>
          </a:solidFill>
        </p:spPr>
        <p:txBody>
          <a:bodyPr wrap="square" lIns="0" tIns="0" rIns="0" bIns="0" rtlCol="0"/>
          <a:lstStyle/>
          <a:p>
            <a:endParaRPr/>
          </a:p>
        </p:txBody>
      </p:sp>
      <p:sp>
        <p:nvSpPr>
          <p:cNvPr id="294" name="object 294"/>
          <p:cNvSpPr/>
          <p:nvPr/>
        </p:nvSpPr>
        <p:spPr>
          <a:xfrm>
            <a:off x="5318759" y="8279892"/>
            <a:ext cx="17780" cy="12700"/>
          </a:xfrm>
          <a:custGeom>
            <a:avLst/>
            <a:gdLst/>
            <a:ahLst/>
            <a:cxnLst/>
            <a:rect l="l" t="t" r="r" b="b"/>
            <a:pathLst>
              <a:path w="17779" h="12700">
                <a:moveTo>
                  <a:pt x="17525" y="12191"/>
                </a:moveTo>
                <a:lnTo>
                  <a:pt x="12191" y="0"/>
                </a:lnTo>
                <a:lnTo>
                  <a:pt x="0" y="12191"/>
                </a:lnTo>
                <a:lnTo>
                  <a:pt x="17525" y="12191"/>
                </a:lnTo>
              </a:path>
            </a:pathLst>
          </a:custGeom>
          <a:ln w="3175">
            <a:solidFill>
              <a:srgbClr val="000000"/>
            </a:solidFill>
          </a:ln>
        </p:spPr>
        <p:txBody>
          <a:bodyPr wrap="square" lIns="0" tIns="0" rIns="0" bIns="0" rtlCol="0"/>
          <a:lstStyle/>
          <a:p>
            <a:endParaRPr/>
          </a:p>
        </p:txBody>
      </p:sp>
      <p:sp>
        <p:nvSpPr>
          <p:cNvPr id="295" name="object 295"/>
          <p:cNvSpPr/>
          <p:nvPr/>
        </p:nvSpPr>
        <p:spPr>
          <a:xfrm>
            <a:off x="5318759" y="8274557"/>
            <a:ext cx="12700" cy="17780"/>
          </a:xfrm>
          <a:custGeom>
            <a:avLst/>
            <a:gdLst/>
            <a:ahLst/>
            <a:cxnLst/>
            <a:rect l="l" t="t" r="r" b="b"/>
            <a:pathLst>
              <a:path w="12700" h="17779">
                <a:moveTo>
                  <a:pt x="0" y="0"/>
                </a:moveTo>
                <a:lnTo>
                  <a:pt x="0" y="17526"/>
                </a:lnTo>
                <a:lnTo>
                  <a:pt x="12191" y="5334"/>
                </a:lnTo>
                <a:lnTo>
                  <a:pt x="0" y="0"/>
                </a:lnTo>
                <a:close/>
              </a:path>
            </a:pathLst>
          </a:custGeom>
          <a:solidFill>
            <a:srgbClr val="000000"/>
          </a:solidFill>
        </p:spPr>
        <p:txBody>
          <a:bodyPr wrap="square" lIns="0" tIns="0" rIns="0" bIns="0" rtlCol="0"/>
          <a:lstStyle/>
          <a:p>
            <a:endParaRPr/>
          </a:p>
        </p:txBody>
      </p:sp>
      <p:sp>
        <p:nvSpPr>
          <p:cNvPr id="296" name="object 296"/>
          <p:cNvSpPr/>
          <p:nvPr/>
        </p:nvSpPr>
        <p:spPr>
          <a:xfrm>
            <a:off x="5318759" y="8274557"/>
            <a:ext cx="12700" cy="17780"/>
          </a:xfrm>
          <a:custGeom>
            <a:avLst/>
            <a:gdLst/>
            <a:ahLst/>
            <a:cxnLst/>
            <a:rect l="l" t="t" r="r" b="b"/>
            <a:pathLst>
              <a:path w="12700" h="17779">
                <a:moveTo>
                  <a:pt x="12191" y="5334"/>
                </a:moveTo>
                <a:lnTo>
                  <a:pt x="0" y="0"/>
                </a:lnTo>
                <a:lnTo>
                  <a:pt x="0" y="17526"/>
                </a:lnTo>
                <a:lnTo>
                  <a:pt x="12191" y="5334"/>
                </a:lnTo>
              </a:path>
            </a:pathLst>
          </a:custGeom>
          <a:ln w="3175">
            <a:solidFill>
              <a:srgbClr val="000000"/>
            </a:solidFill>
          </a:ln>
        </p:spPr>
        <p:txBody>
          <a:bodyPr wrap="square" lIns="0" tIns="0" rIns="0" bIns="0" rtlCol="0"/>
          <a:lstStyle/>
          <a:p>
            <a:endParaRPr/>
          </a:p>
        </p:txBody>
      </p:sp>
      <p:sp>
        <p:nvSpPr>
          <p:cNvPr id="297" name="object 297"/>
          <p:cNvSpPr/>
          <p:nvPr/>
        </p:nvSpPr>
        <p:spPr>
          <a:xfrm>
            <a:off x="5306567" y="8274557"/>
            <a:ext cx="12700" cy="17780"/>
          </a:xfrm>
          <a:custGeom>
            <a:avLst/>
            <a:gdLst/>
            <a:ahLst/>
            <a:cxnLst/>
            <a:rect l="l" t="t" r="r" b="b"/>
            <a:pathLst>
              <a:path w="12700" h="17779">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298" name="object 298"/>
          <p:cNvSpPr/>
          <p:nvPr/>
        </p:nvSpPr>
        <p:spPr>
          <a:xfrm>
            <a:off x="5306567" y="8274557"/>
            <a:ext cx="12700" cy="17780"/>
          </a:xfrm>
          <a:custGeom>
            <a:avLst/>
            <a:gdLst/>
            <a:ahLst/>
            <a:cxnLst/>
            <a:rect l="l" t="t" r="r" b="b"/>
            <a:pathLst>
              <a:path w="12700" h="17779">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299" name="object 299"/>
          <p:cNvSpPr/>
          <p:nvPr/>
        </p:nvSpPr>
        <p:spPr>
          <a:xfrm>
            <a:off x="5301996" y="8279892"/>
            <a:ext cx="17145" cy="12700"/>
          </a:xfrm>
          <a:custGeom>
            <a:avLst/>
            <a:gdLst/>
            <a:ahLst/>
            <a:cxnLst/>
            <a:rect l="l" t="t" r="r" b="b"/>
            <a:pathLst>
              <a:path w="17145" h="12700">
                <a:moveTo>
                  <a:pt x="4571" y="0"/>
                </a:moveTo>
                <a:lnTo>
                  <a:pt x="0" y="12191"/>
                </a:lnTo>
                <a:lnTo>
                  <a:pt x="16763" y="12191"/>
                </a:lnTo>
                <a:lnTo>
                  <a:pt x="4571" y="0"/>
                </a:lnTo>
                <a:close/>
              </a:path>
            </a:pathLst>
          </a:custGeom>
          <a:solidFill>
            <a:srgbClr val="000000"/>
          </a:solidFill>
        </p:spPr>
        <p:txBody>
          <a:bodyPr wrap="square" lIns="0" tIns="0" rIns="0" bIns="0" rtlCol="0"/>
          <a:lstStyle/>
          <a:p>
            <a:endParaRPr/>
          </a:p>
        </p:txBody>
      </p:sp>
      <p:sp>
        <p:nvSpPr>
          <p:cNvPr id="300" name="object 300"/>
          <p:cNvSpPr/>
          <p:nvPr/>
        </p:nvSpPr>
        <p:spPr>
          <a:xfrm>
            <a:off x="5301996" y="8279892"/>
            <a:ext cx="17145" cy="12700"/>
          </a:xfrm>
          <a:custGeom>
            <a:avLst/>
            <a:gdLst/>
            <a:ahLst/>
            <a:cxnLst/>
            <a:rect l="l" t="t" r="r" b="b"/>
            <a:pathLst>
              <a:path w="17145" h="12700">
                <a:moveTo>
                  <a:pt x="4571" y="0"/>
                </a:moveTo>
                <a:lnTo>
                  <a:pt x="0" y="12191"/>
                </a:lnTo>
                <a:lnTo>
                  <a:pt x="16763" y="12191"/>
                </a:lnTo>
                <a:lnTo>
                  <a:pt x="4571" y="0"/>
                </a:lnTo>
              </a:path>
            </a:pathLst>
          </a:custGeom>
          <a:ln w="3175">
            <a:solidFill>
              <a:srgbClr val="000000"/>
            </a:solidFill>
          </a:ln>
        </p:spPr>
        <p:txBody>
          <a:bodyPr wrap="square" lIns="0" tIns="0" rIns="0" bIns="0" rtlCol="0"/>
          <a:lstStyle/>
          <a:p>
            <a:endParaRPr/>
          </a:p>
        </p:txBody>
      </p:sp>
      <p:sp>
        <p:nvSpPr>
          <p:cNvPr id="301" name="object 301"/>
          <p:cNvSpPr/>
          <p:nvPr/>
        </p:nvSpPr>
        <p:spPr>
          <a:xfrm>
            <a:off x="5301996" y="8292083"/>
            <a:ext cx="17145" cy="12700"/>
          </a:xfrm>
          <a:custGeom>
            <a:avLst/>
            <a:gdLst/>
            <a:ahLst/>
            <a:cxnLst/>
            <a:rect l="l" t="t" r="r" b="b"/>
            <a:pathLst>
              <a:path w="17145" h="12700">
                <a:moveTo>
                  <a:pt x="16763" y="0"/>
                </a:moveTo>
                <a:lnTo>
                  <a:pt x="0" y="0"/>
                </a:lnTo>
                <a:lnTo>
                  <a:pt x="4571" y="12192"/>
                </a:lnTo>
                <a:lnTo>
                  <a:pt x="16763" y="0"/>
                </a:lnTo>
                <a:close/>
              </a:path>
            </a:pathLst>
          </a:custGeom>
          <a:solidFill>
            <a:srgbClr val="000000"/>
          </a:solidFill>
        </p:spPr>
        <p:txBody>
          <a:bodyPr wrap="square" lIns="0" tIns="0" rIns="0" bIns="0" rtlCol="0"/>
          <a:lstStyle/>
          <a:p>
            <a:endParaRPr/>
          </a:p>
        </p:txBody>
      </p:sp>
      <p:sp>
        <p:nvSpPr>
          <p:cNvPr id="302" name="object 302"/>
          <p:cNvSpPr/>
          <p:nvPr/>
        </p:nvSpPr>
        <p:spPr>
          <a:xfrm>
            <a:off x="5301996" y="8292083"/>
            <a:ext cx="17145" cy="12700"/>
          </a:xfrm>
          <a:custGeom>
            <a:avLst/>
            <a:gdLst/>
            <a:ahLst/>
            <a:cxnLst/>
            <a:rect l="l" t="t" r="r" b="b"/>
            <a:pathLst>
              <a:path w="17145" h="12700">
                <a:moveTo>
                  <a:pt x="0" y="0"/>
                </a:moveTo>
                <a:lnTo>
                  <a:pt x="4571" y="12192"/>
                </a:lnTo>
                <a:lnTo>
                  <a:pt x="16763" y="0"/>
                </a:lnTo>
                <a:lnTo>
                  <a:pt x="0" y="0"/>
                </a:lnTo>
              </a:path>
            </a:pathLst>
          </a:custGeom>
          <a:ln w="3175">
            <a:solidFill>
              <a:srgbClr val="000000"/>
            </a:solidFill>
          </a:ln>
        </p:spPr>
        <p:txBody>
          <a:bodyPr wrap="square" lIns="0" tIns="0" rIns="0" bIns="0" rtlCol="0"/>
          <a:lstStyle/>
          <a:p>
            <a:endParaRPr/>
          </a:p>
        </p:txBody>
      </p:sp>
      <p:sp>
        <p:nvSpPr>
          <p:cNvPr id="303" name="object 303"/>
          <p:cNvSpPr/>
          <p:nvPr/>
        </p:nvSpPr>
        <p:spPr>
          <a:xfrm>
            <a:off x="5306567" y="8292083"/>
            <a:ext cx="12700" cy="17145"/>
          </a:xfrm>
          <a:custGeom>
            <a:avLst/>
            <a:gdLst/>
            <a:ahLst/>
            <a:cxnLst/>
            <a:rect l="l" t="t" r="r" b="b"/>
            <a:pathLst>
              <a:path w="12700" h="17145">
                <a:moveTo>
                  <a:pt x="12192" y="0"/>
                </a:moveTo>
                <a:lnTo>
                  <a:pt x="0" y="12192"/>
                </a:lnTo>
                <a:lnTo>
                  <a:pt x="12192" y="16764"/>
                </a:lnTo>
                <a:lnTo>
                  <a:pt x="12192" y="0"/>
                </a:lnTo>
                <a:close/>
              </a:path>
            </a:pathLst>
          </a:custGeom>
          <a:solidFill>
            <a:srgbClr val="000000"/>
          </a:solidFill>
        </p:spPr>
        <p:txBody>
          <a:bodyPr wrap="square" lIns="0" tIns="0" rIns="0" bIns="0" rtlCol="0"/>
          <a:lstStyle/>
          <a:p>
            <a:endParaRPr/>
          </a:p>
        </p:txBody>
      </p:sp>
      <p:sp>
        <p:nvSpPr>
          <p:cNvPr id="304" name="object 304"/>
          <p:cNvSpPr/>
          <p:nvPr/>
        </p:nvSpPr>
        <p:spPr>
          <a:xfrm>
            <a:off x="5306567" y="8292083"/>
            <a:ext cx="12700" cy="17145"/>
          </a:xfrm>
          <a:custGeom>
            <a:avLst/>
            <a:gdLst/>
            <a:ahLst/>
            <a:cxnLst/>
            <a:rect l="l" t="t" r="r" b="b"/>
            <a:pathLst>
              <a:path w="12700" h="17145">
                <a:moveTo>
                  <a:pt x="0" y="12192"/>
                </a:moveTo>
                <a:lnTo>
                  <a:pt x="12192" y="16764"/>
                </a:lnTo>
                <a:lnTo>
                  <a:pt x="12192" y="0"/>
                </a:lnTo>
                <a:lnTo>
                  <a:pt x="0" y="12192"/>
                </a:lnTo>
              </a:path>
            </a:pathLst>
          </a:custGeom>
          <a:ln w="3175">
            <a:solidFill>
              <a:srgbClr val="000000"/>
            </a:solidFill>
          </a:ln>
        </p:spPr>
        <p:txBody>
          <a:bodyPr wrap="square" lIns="0" tIns="0" rIns="0" bIns="0" rtlCol="0"/>
          <a:lstStyle/>
          <a:p>
            <a:endParaRPr/>
          </a:p>
        </p:txBody>
      </p:sp>
      <p:sp>
        <p:nvSpPr>
          <p:cNvPr id="305" name="object 305"/>
          <p:cNvSpPr/>
          <p:nvPr/>
        </p:nvSpPr>
        <p:spPr>
          <a:xfrm>
            <a:off x="5318759" y="8292083"/>
            <a:ext cx="12700" cy="17145"/>
          </a:xfrm>
          <a:custGeom>
            <a:avLst/>
            <a:gdLst/>
            <a:ahLst/>
            <a:cxnLst/>
            <a:rect l="l" t="t" r="r" b="b"/>
            <a:pathLst>
              <a:path w="12700" h="17145">
                <a:moveTo>
                  <a:pt x="0" y="0"/>
                </a:moveTo>
                <a:lnTo>
                  <a:pt x="0" y="16764"/>
                </a:lnTo>
                <a:lnTo>
                  <a:pt x="12191" y="12192"/>
                </a:lnTo>
                <a:lnTo>
                  <a:pt x="0" y="0"/>
                </a:lnTo>
                <a:close/>
              </a:path>
            </a:pathLst>
          </a:custGeom>
          <a:solidFill>
            <a:srgbClr val="000000"/>
          </a:solidFill>
        </p:spPr>
        <p:txBody>
          <a:bodyPr wrap="square" lIns="0" tIns="0" rIns="0" bIns="0" rtlCol="0"/>
          <a:lstStyle/>
          <a:p>
            <a:endParaRPr/>
          </a:p>
        </p:txBody>
      </p:sp>
      <p:sp>
        <p:nvSpPr>
          <p:cNvPr id="306" name="object 306"/>
          <p:cNvSpPr/>
          <p:nvPr/>
        </p:nvSpPr>
        <p:spPr>
          <a:xfrm>
            <a:off x="5318759" y="8292083"/>
            <a:ext cx="12700" cy="17145"/>
          </a:xfrm>
          <a:custGeom>
            <a:avLst/>
            <a:gdLst/>
            <a:ahLst/>
            <a:cxnLst/>
            <a:rect l="l" t="t" r="r" b="b"/>
            <a:pathLst>
              <a:path w="12700" h="17145">
                <a:moveTo>
                  <a:pt x="0" y="16764"/>
                </a:moveTo>
                <a:lnTo>
                  <a:pt x="12191" y="12192"/>
                </a:lnTo>
                <a:lnTo>
                  <a:pt x="0" y="0"/>
                </a:lnTo>
                <a:lnTo>
                  <a:pt x="0" y="16764"/>
                </a:lnTo>
              </a:path>
            </a:pathLst>
          </a:custGeom>
          <a:ln w="3175">
            <a:solidFill>
              <a:srgbClr val="000000"/>
            </a:solidFill>
          </a:ln>
        </p:spPr>
        <p:txBody>
          <a:bodyPr wrap="square" lIns="0" tIns="0" rIns="0" bIns="0" rtlCol="0"/>
          <a:lstStyle/>
          <a:p>
            <a:endParaRPr/>
          </a:p>
        </p:txBody>
      </p:sp>
      <p:sp>
        <p:nvSpPr>
          <p:cNvPr id="307" name="object 307"/>
          <p:cNvSpPr/>
          <p:nvPr/>
        </p:nvSpPr>
        <p:spPr>
          <a:xfrm>
            <a:off x="5318759" y="8292083"/>
            <a:ext cx="17780" cy="12700"/>
          </a:xfrm>
          <a:custGeom>
            <a:avLst/>
            <a:gdLst/>
            <a:ahLst/>
            <a:cxnLst/>
            <a:rect l="l" t="t" r="r" b="b"/>
            <a:pathLst>
              <a:path w="17779" h="12700">
                <a:moveTo>
                  <a:pt x="17525" y="0"/>
                </a:moveTo>
                <a:lnTo>
                  <a:pt x="0" y="0"/>
                </a:lnTo>
                <a:lnTo>
                  <a:pt x="12191" y="12192"/>
                </a:lnTo>
                <a:lnTo>
                  <a:pt x="17525" y="0"/>
                </a:lnTo>
                <a:close/>
              </a:path>
            </a:pathLst>
          </a:custGeom>
          <a:solidFill>
            <a:srgbClr val="000000"/>
          </a:solidFill>
        </p:spPr>
        <p:txBody>
          <a:bodyPr wrap="square" lIns="0" tIns="0" rIns="0" bIns="0" rtlCol="0"/>
          <a:lstStyle/>
          <a:p>
            <a:endParaRPr/>
          </a:p>
        </p:txBody>
      </p:sp>
      <p:sp>
        <p:nvSpPr>
          <p:cNvPr id="308" name="object 308"/>
          <p:cNvSpPr/>
          <p:nvPr/>
        </p:nvSpPr>
        <p:spPr>
          <a:xfrm>
            <a:off x="5318759" y="8292083"/>
            <a:ext cx="17780" cy="12700"/>
          </a:xfrm>
          <a:custGeom>
            <a:avLst/>
            <a:gdLst/>
            <a:ahLst/>
            <a:cxnLst/>
            <a:rect l="l" t="t" r="r" b="b"/>
            <a:pathLst>
              <a:path w="17779" h="12700">
                <a:moveTo>
                  <a:pt x="12191" y="12192"/>
                </a:moveTo>
                <a:lnTo>
                  <a:pt x="17525" y="0"/>
                </a:lnTo>
                <a:lnTo>
                  <a:pt x="0" y="0"/>
                </a:lnTo>
                <a:lnTo>
                  <a:pt x="12191" y="12192"/>
                </a:lnTo>
              </a:path>
            </a:pathLst>
          </a:custGeom>
          <a:ln w="3175">
            <a:solidFill>
              <a:srgbClr val="000000"/>
            </a:solidFill>
          </a:ln>
        </p:spPr>
        <p:txBody>
          <a:bodyPr wrap="square" lIns="0" tIns="0" rIns="0" bIns="0" rtlCol="0"/>
          <a:lstStyle/>
          <a:p>
            <a:endParaRPr/>
          </a:p>
        </p:txBody>
      </p:sp>
      <p:sp>
        <p:nvSpPr>
          <p:cNvPr id="309" name="object 309"/>
          <p:cNvSpPr/>
          <p:nvPr/>
        </p:nvSpPr>
        <p:spPr>
          <a:xfrm>
            <a:off x="5198745" y="8498585"/>
            <a:ext cx="0" cy="260985"/>
          </a:xfrm>
          <a:custGeom>
            <a:avLst/>
            <a:gdLst/>
            <a:ahLst/>
            <a:cxnLst/>
            <a:rect l="l" t="t" r="r" b="b"/>
            <a:pathLst>
              <a:path h="260984">
                <a:moveTo>
                  <a:pt x="0" y="0"/>
                </a:moveTo>
                <a:lnTo>
                  <a:pt x="0" y="260603"/>
                </a:lnTo>
              </a:path>
            </a:pathLst>
          </a:custGeom>
          <a:ln w="6858">
            <a:solidFill>
              <a:srgbClr val="000000"/>
            </a:solidFill>
          </a:ln>
        </p:spPr>
        <p:txBody>
          <a:bodyPr wrap="square" lIns="0" tIns="0" rIns="0" bIns="0" rtlCol="0"/>
          <a:lstStyle/>
          <a:p>
            <a:endParaRPr/>
          </a:p>
        </p:txBody>
      </p:sp>
      <p:sp>
        <p:nvSpPr>
          <p:cNvPr id="310" name="object 310"/>
          <p:cNvSpPr/>
          <p:nvPr/>
        </p:nvSpPr>
        <p:spPr>
          <a:xfrm>
            <a:off x="5198745" y="8498585"/>
            <a:ext cx="0" cy="260985"/>
          </a:xfrm>
          <a:custGeom>
            <a:avLst/>
            <a:gdLst/>
            <a:ahLst/>
            <a:cxnLst/>
            <a:rect l="l" t="t" r="r" b="b"/>
            <a:pathLst>
              <a:path h="260984">
                <a:moveTo>
                  <a:pt x="0" y="0"/>
                </a:moveTo>
                <a:lnTo>
                  <a:pt x="0" y="260603"/>
                </a:lnTo>
              </a:path>
            </a:pathLst>
          </a:custGeom>
          <a:ln w="6858">
            <a:solidFill>
              <a:srgbClr val="000000"/>
            </a:solidFill>
          </a:ln>
        </p:spPr>
        <p:txBody>
          <a:bodyPr wrap="square" lIns="0" tIns="0" rIns="0" bIns="0" rtlCol="0"/>
          <a:lstStyle/>
          <a:p>
            <a:endParaRPr/>
          </a:p>
        </p:txBody>
      </p:sp>
      <p:sp>
        <p:nvSpPr>
          <p:cNvPr id="311" name="object 311"/>
          <p:cNvSpPr/>
          <p:nvPr/>
        </p:nvSpPr>
        <p:spPr>
          <a:xfrm>
            <a:off x="5198745" y="8498205"/>
            <a:ext cx="0" cy="261620"/>
          </a:xfrm>
          <a:custGeom>
            <a:avLst/>
            <a:gdLst/>
            <a:ahLst/>
            <a:cxnLst/>
            <a:rect l="l" t="t" r="r" b="b"/>
            <a:pathLst>
              <a:path h="261620">
                <a:moveTo>
                  <a:pt x="0" y="0"/>
                </a:moveTo>
                <a:lnTo>
                  <a:pt x="0" y="261366"/>
                </a:lnTo>
              </a:path>
            </a:pathLst>
          </a:custGeom>
          <a:ln w="7619">
            <a:solidFill>
              <a:srgbClr val="000000"/>
            </a:solidFill>
          </a:ln>
        </p:spPr>
        <p:txBody>
          <a:bodyPr wrap="square" lIns="0" tIns="0" rIns="0" bIns="0" rtlCol="0"/>
          <a:lstStyle/>
          <a:p>
            <a:endParaRPr/>
          </a:p>
        </p:txBody>
      </p:sp>
      <p:sp>
        <p:nvSpPr>
          <p:cNvPr id="312" name="object 312"/>
          <p:cNvSpPr/>
          <p:nvPr/>
        </p:nvSpPr>
        <p:spPr>
          <a:xfrm>
            <a:off x="5198364" y="8486393"/>
            <a:ext cx="17780" cy="12700"/>
          </a:xfrm>
          <a:custGeom>
            <a:avLst/>
            <a:gdLst/>
            <a:ahLst/>
            <a:cxnLst/>
            <a:rect l="l" t="t" r="r" b="b"/>
            <a:pathLst>
              <a:path w="17779" h="12700">
                <a:moveTo>
                  <a:pt x="12191" y="0"/>
                </a:moveTo>
                <a:lnTo>
                  <a:pt x="0" y="12191"/>
                </a:lnTo>
                <a:lnTo>
                  <a:pt x="17525" y="12191"/>
                </a:lnTo>
                <a:lnTo>
                  <a:pt x="12191" y="0"/>
                </a:lnTo>
                <a:close/>
              </a:path>
            </a:pathLst>
          </a:custGeom>
          <a:solidFill>
            <a:srgbClr val="000000"/>
          </a:solidFill>
        </p:spPr>
        <p:txBody>
          <a:bodyPr wrap="square" lIns="0" tIns="0" rIns="0" bIns="0" rtlCol="0"/>
          <a:lstStyle/>
          <a:p>
            <a:endParaRPr/>
          </a:p>
        </p:txBody>
      </p:sp>
      <p:sp>
        <p:nvSpPr>
          <p:cNvPr id="313" name="object 313"/>
          <p:cNvSpPr/>
          <p:nvPr/>
        </p:nvSpPr>
        <p:spPr>
          <a:xfrm>
            <a:off x="5198364" y="8486393"/>
            <a:ext cx="17780" cy="12700"/>
          </a:xfrm>
          <a:custGeom>
            <a:avLst/>
            <a:gdLst/>
            <a:ahLst/>
            <a:cxnLst/>
            <a:rect l="l" t="t" r="r" b="b"/>
            <a:pathLst>
              <a:path w="17779" h="12700">
                <a:moveTo>
                  <a:pt x="17525" y="12191"/>
                </a:moveTo>
                <a:lnTo>
                  <a:pt x="12191" y="0"/>
                </a:lnTo>
                <a:lnTo>
                  <a:pt x="0" y="12191"/>
                </a:lnTo>
                <a:lnTo>
                  <a:pt x="17525" y="12191"/>
                </a:lnTo>
              </a:path>
            </a:pathLst>
          </a:custGeom>
          <a:ln w="3175">
            <a:solidFill>
              <a:srgbClr val="000000"/>
            </a:solidFill>
          </a:ln>
        </p:spPr>
        <p:txBody>
          <a:bodyPr wrap="square" lIns="0" tIns="0" rIns="0" bIns="0" rtlCol="0"/>
          <a:lstStyle/>
          <a:p>
            <a:endParaRPr/>
          </a:p>
        </p:txBody>
      </p:sp>
      <p:sp>
        <p:nvSpPr>
          <p:cNvPr id="314" name="object 314"/>
          <p:cNvSpPr/>
          <p:nvPr/>
        </p:nvSpPr>
        <p:spPr>
          <a:xfrm>
            <a:off x="5198364" y="8481059"/>
            <a:ext cx="12700" cy="17780"/>
          </a:xfrm>
          <a:custGeom>
            <a:avLst/>
            <a:gdLst/>
            <a:ahLst/>
            <a:cxnLst/>
            <a:rect l="l" t="t" r="r" b="b"/>
            <a:pathLst>
              <a:path w="12700" h="17779">
                <a:moveTo>
                  <a:pt x="0" y="0"/>
                </a:moveTo>
                <a:lnTo>
                  <a:pt x="0" y="17526"/>
                </a:lnTo>
                <a:lnTo>
                  <a:pt x="12191" y="5334"/>
                </a:lnTo>
                <a:lnTo>
                  <a:pt x="0" y="0"/>
                </a:lnTo>
                <a:close/>
              </a:path>
            </a:pathLst>
          </a:custGeom>
          <a:solidFill>
            <a:srgbClr val="000000"/>
          </a:solidFill>
        </p:spPr>
        <p:txBody>
          <a:bodyPr wrap="square" lIns="0" tIns="0" rIns="0" bIns="0" rtlCol="0"/>
          <a:lstStyle/>
          <a:p>
            <a:endParaRPr/>
          </a:p>
        </p:txBody>
      </p:sp>
      <p:sp>
        <p:nvSpPr>
          <p:cNvPr id="315" name="object 315"/>
          <p:cNvSpPr/>
          <p:nvPr/>
        </p:nvSpPr>
        <p:spPr>
          <a:xfrm>
            <a:off x="5198364" y="8481059"/>
            <a:ext cx="12700" cy="17780"/>
          </a:xfrm>
          <a:custGeom>
            <a:avLst/>
            <a:gdLst/>
            <a:ahLst/>
            <a:cxnLst/>
            <a:rect l="l" t="t" r="r" b="b"/>
            <a:pathLst>
              <a:path w="12700" h="17779">
                <a:moveTo>
                  <a:pt x="12191" y="5334"/>
                </a:moveTo>
                <a:lnTo>
                  <a:pt x="0" y="0"/>
                </a:lnTo>
                <a:lnTo>
                  <a:pt x="0" y="17526"/>
                </a:lnTo>
                <a:lnTo>
                  <a:pt x="12191" y="5334"/>
                </a:lnTo>
              </a:path>
            </a:pathLst>
          </a:custGeom>
          <a:ln w="3175">
            <a:solidFill>
              <a:srgbClr val="000000"/>
            </a:solidFill>
          </a:ln>
        </p:spPr>
        <p:txBody>
          <a:bodyPr wrap="square" lIns="0" tIns="0" rIns="0" bIns="0" rtlCol="0"/>
          <a:lstStyle/>
          <a:p>
            <a:endParaRPr/>
          </a:p>
        </p:txBody>
      </p:sp>
      <p:sp>
        <p:nvSpPr>
          <p:cNvPr id="316" name="object 316"/>
          <p:cNvSpPr/>
          <p:nvPr/>
        </p:nvSpPr>
        <p:spPr>
          <a:xfrm>
            <a:off x="5186171" y="8481059"/>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317" name="object 317"/>
          <p:cNvSpPr/>
          <p:nvPr/>
        </p:nvSpPr>
        <p:spPr>
          <a:xfrm>
            <a:off x="5186171" y="8481059"/>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318" name="object 318"/>
          <p:cNvSpPr/>
          <p:nvPr/>
        </p:nvSpPr>
        <p:spPr>
          <a:xfrm>
            <a:off x="5181600" y="8486393"/>
            <a:ext cx="17145" cy="12700"/>
          </a:xfrm>
          <a:custGeom>
            <a:avLst/>
            <a:gdLst/>
            <a:ahLst/>
            <a:cxnLst/>
            <a:rect l="l" t="t" r="r" b="b"/>
            <a:pathLst>
              <a:path w="17145" h="12700">
                <a:moveTo>
                  <a:pt x="4572" y="0"/>
                </a:moveTo>
                <a:lnTo>
                  <a:pt x="0" y="12191"/>
                </a:lnTo>
                <a:lnTo>
                  <a:pt x="16763" y="12191"/>
                </a:lnTo>
                <a:lnTo>
                  <a:pt x="4572" y="0"/>
                </a:lnTo>
                <a:close/>
              </a:path>
            </a:pathLst>
          </a:custGeom>
          <a:solidFill>
            <a:srgbClr val="000000"/>
          </a:solidFill>
        </p:spPr>
        <p:txBody>
          <a:bodyPr wrap="square" lIns="0" tIns="0" rIns="0" bIns="0" rtlCol="0"/>
          <a:lstStyle/>
          <a:p>
            <a:endParaRPr/>
          </a:p>
        </p:txBody>
      </p:sp>
      <p:sp>
        <p:nvSpPr>
          <p:cNvPr id="319" name="object 319"/>
          <p:cNvSpPr/>
          <p:nvPr/>
        </p:nvSpPr>
        <p:spPr>
          <a:xfrm>
            <a:off x="5181600" y="8486393"/>
            <a:ext cx="17145" cy="12700"/>
          </a:xfrm>
          <a:custGeom>
            <a:avLst/>
            <a:gdLst/>
            <a:ahLst/>
            <a:cxnLst/>
            <a:rect l="l" t="t" r="r" b="b"/>
            <a:pathLst>
              <a:path w="17145" h="12700">
                <a:moveTo>
                  <a:pt x="4572" y="0"/>
                </a:moveTo>
                <a:lnTo>
                  <a:pt x="0" y="12191"/>
                </a:lnTo>
                <a:lnTo>
                  <a:pt x="16763" y="12191"/>
                </a:lnTo>
                <a:lnTo>
                  <a:pt x="4572" y="0"/>
                </a:lnTo>
              </a:path>
            </a:pathLst>
          </a:custGeom>
          <a:ln w="3175">
            <a:solidFill>
              <a:srgbClr val="000000"/>
            </a:solidFill>
          </a:ln>
        </p:spPr>
        <p:txBody>
          <a:bodyPr wrap="square" lIns="0" tIns="0" rIns="0" bIns="0" rtlCol="0"/>
          <a:lstStyle/>
          <a:p>
            <a:endParaRPr/>
          </a:p>
        </p:txBody>
      </p:sp>
      <p:sp>
        <p:nvSpPr>
          <p:cNvPr id="320" name="object 320"/>
          <p:cNvSpPr/>
          <p:nvPr/>
        </p:nvSpPr>
        <p:spPr>
          <a:xfrm>
            <a:off x="5181600" y="8498585"/>
            <a:ext cx="17145" cy="12700"/>
          </a:xfrm>
          <a:custGeom>
            <a:avLst/>
            <a:gdLst/>
            <a:ahLst/>
            <a:cxnLst/>
            <a:rect l="l" t="t" r="r" b="b"/>
            <a:pathLst>
              <a:path w="17145" h="12700">
                <a:moveTo>
                  <a:pt x="16763" y="0"/>
                </a:moveTo>
                <a:lnTo>
                  <a:pt x="0" y="0"/>
                </a:lnTo>
                <a:lnTo>
                  <a:pt x="4572" y="12191"/>
                </a:lnTo>
                <a:lnTo>
                  <a:pt x="16763" y="0"/>
                </a:lnTo>
                <a:close/>
              </a:path>
            </a:pathLst>
          </a:custGeom>
          <a:solidFill>
            <a:srgbClr val="000000"/>
          </a:solidFill>
        </p:spPr>
        <p:txBody>
          <a:bodyPr wrap="square" lIns="0" tIns="0" rIns="0" bIns="0" rtlCol="0"/>
          <a:lstStyle/>
          <a:p>
            <a:endParaRPr/>
          </a:p>
        </p:txBody>
      </p:sp>
      <p:sp>
        <p:nvSpPr>
          <p:cNvPr id="321" name="object 321"/>
          <p:cNvSpPr/>
          <p:nvPr/>
        </p:nvSpPr>
        <p:spPr>
          <a:xfrm>
            <a:off x="5181600" y="8498585"/>
            <a:ext cx="17145" cy="12700"/>
          </a:xfrm>
          <a:custGeom>
            <a:avLst/>
            <a:gdLst/>
            <a:ahLst/>
            <a:cxnLst/>
            <a:rect l="l" t="t" r="r" b="b"/>
            <a:pathLst>
              <a:path w="17145" h="12700">
                <a:moveTo>
                  <a:pt x="0" y="0"/>
                </a:moveTo>
                <a:lnTo>
                  <a:pt x="4572" y="12191"/>
                </a:lnTo>
                <a:lnTo>
                  <a:pt x="16763" y="0"/>
                </a:lnTo>
                <a:lnTo>
                  <a:pt x="0" y="0"/>
                </a:lnTo>
              </a:path>
            </a:pathLst>
          </a:custGeom>
          <a:ln w="3175">
            <a:solidFill>
              <a:srgbClr val="000000"/>
            </a:solidFill>
          </a:ln>
        </p:spPr>
        <p:txBody>
          <a:bodyPr wrap="square" lIns="0" tIns="0" rIns="0" bIns="0" rtlCol="0"/>
          <a:lstStyle/>
          <a:p>
            <a:endParaRPr/>
          </a:p>
        </p:txBody>
      </p:sp>
      <p:sp>
        <p:nvSpPr>
          <p:cNvPr id="322" name="object 322"/>
          <p:cNvSpPr/>
          <p:nvPr/>
        </p:nvSpPr>
        <p:spPr>
          <a:xfrm>
            <a:off x="5186171" y="8498585"/>
            <a:ext cx="12700" cy="17145"/>
          </a:xfrm>
          <a:custGeom>
            <a:avLst/>
            <a:gdLst/>
            <a:ahLst/>
            <a:cxnLst/>
            <a:rect l="l" t="t" r="r" b="b"/>
            <a:pathLst>
              <a:path w="12700" h="17145">
                <a:moveTo>
                  <a:pt x="12191" y="0"/>
                </a:moveTo>
                <a:lnTo>
                  <a:pt x="0" y="12191"/>
                </a:lnTo>
                <a:lnTo>
                  <a:pt x="12191" y="16763"/>
                </a:lnTo>
                <a:lnTo>
                  <a:pt x="12191" y="0"/>
                </a:lnTo>
                <a:close/>
              </a:path>
            </a:pathLst>
          </a:custGeom>
          <a:solidFill>
            <a:srgbClr val="000000"/>
          </a:solidFill>
        </p:spPr>
        <p:txBody>
          <a:bodyPr wrap="square" lIns="0" tIns="0" rIns="0" bIns="0" rtlCol="0"/>
          <a:lstStyle/>
          <a:p>
            <a:endParaRPr/>
          </a:p>
        </p:txBody>
      </p:sp>
      <p:sp>
        <p:nvSpPr>
          <p:cNvPr id="323" name="object 323"/>
          <p:cNvSpPr/>
          <p:nvPr/>
        </p:nvSpPr>
        <p:spPr>
          <a:xfrm>
            <a:off x="5186171" y="8498585"/>
            <a:ext cx="12700" cy="17145"/>
          </a:xfrm>
          <a:custGeom>
            <a:avLst/>
            <a:gdLst/>
            <a:ahLst/>
            <a:cxnLst/>
            <a:rect l="l" t="t" r="r" b="b"/>
            <a:pathLst>
              <a:path w="12700" h="17145">
                <a:moveTo>
                  <a:pt x="0" y="12191"/>
                </a:moveTo>
                <a:lnTo>
                  <a:pt x="12191" y="16763"/>
                </a:lnTo>
                <a:lnTo>
                  <a:pt x="12191" y="0"/>
                </a:lnTo>
                <a:lnTo>
                  <a:pt x="0" y="12191"/>
                </a:lnTo>
              </a:path>
            </a:pathLst>
          </a:custGeom>
          <a:ln w="3175">
            <a:solidFill>
              <a:srgbClr val="000000"/>
            </a:solidFill>
          </a:ln>
        </p:spPr>
        <p:txBody>
          <a:bodyPr wrap="square" lIns="0" tIns="0" rIns="0" bIns="0" rtlCol="0"/>
          <a:lstStyle/>
          <a:p>
            <a:endParaRPr/>
          </a:p>
        </p:txBody>
      </p:sp>
      <p:sp>
        <p:nvSpPr>
          <p:cNvPr id="324" name="object 324"/>
          <p:cNvSpPr/>
          <p:nvPr/>
        </p:nvSpPr>
        <p:spPr>
          <a:xfrm>
            <a:off x="5198364" y="8498585"/>
            <a:ext cx="12700" cy="17145"/>
          </a:xfrm>
          <a:custGeom>
            <a:avLst/>
            <a:gdLst/>
            <a:ahLst/>
            <a:cxnLst/>
            <a:rect l="l" t="t" r="r" b="b"/>
            <a:pathLst>
              <a:path w="12700" h="17145">
                <a:moveTo>
                  <a:pt x="0" y="0"/>
                </a:moveTo>
                <a:lnTo>
                  <a:pt x="0" y="16763"/>
                </a:lnTo>
                <a:lnTo>
                  <a:pt x="12191" y="12191"/>
                </a:lnTo>
                <a:lnTo>
                  <a:pt x="0" y="0"/>
                </a:lnTo>
                <a:close/>
              </a:path>
            </a:pathLst>
          </a:custGeom>
          <a:solidFill>
            <a:srgbClr val="000000"/>
          </a:solidFill>
        </p:spPr>
        <p:txBody>
          <a:bodyPr wrap="square" lIns="0" tIns="0" rIns="0" bIns="0" rtlCol="0"/>
          <a:lstStyle/>
          <a:p>
            <a:endParaRPr/>
          </a:p>
        </p:txBody>
      </p:sp>
      <p:sp>
        <p:nvSpPr>
          <p:cNvPr id="325" name="object 325"/>
          <p:cNvSpPr/>
          <p:nvPr/>
        </p:nvSpPr>
        <p:spPr>
          <a:xfrm>
            <a:off x="5198364" y="8498585"/>
            <a:ext cx="12700" cy="17145"/>
          </a:xfrm>
          <a:custGeom>
            <a:avLst/>
            <a:gdLst/>
            <a:ahLst/>
            <a:cxnLst/>
            <a:rect l="l" t="t" r="r" b="b"/>
            <a:pathLst>
              <a:path w="12700" h="17145">
                <a:moveTo>
                  <a:pt x="0" y="16763"/>
                </a:moveTo>
                <a:lnTo>
                  <a:pt x="12191" y="12191"/>
                </a:lnTo>
                <a:lnTo>
                  <a:pt x="0" y="0"/>
                </a:lnTo>
                <a:lnTo>
                  <a:pt x="0" y="16763"/>
                </a:lnTo>
              </a:path>
            </a:pathLst>
          </a:custGeom>
          <a:ln w="3175">
            <a:solidFill>
              <a:srgbClr val="000000"/>
            </a:solidFill>
          </a:ln>
        </p:spPr>
        <p:txBody>
          <a:bodyPr wrap="square" lIns="0" tIns="0" rIns="0" bIns="0" rtlCol="0"/>
          <a:lstStyle/>
          <a:p>
            <a:endParaRPr/>
          </a:p>
        </p:txBody>
      </p:sp>
      <p:sp>
        <p:nvSpPr>
          <p:cNvPr id="326" name="object 326"/>
          <p:cNvSpPr/>
          <p:nvPr/>
        </p:nvSpPr>
        <p:spPr>
          <a:xfrm>
            <a:off x="5198364" y="8498585"/>
            <a:ext cx="17780" cy="12700"/>
          </a:xfrm>
          <a:custGeom>
            <a:avLst/>
            <a:gdLst/>
            <a:ahLst/>
            <a:cxnLst/>
            <a:rect l="l" t="t" r="r" b="b"/>
            <a:pathLst>
              <a:path w="17779" h="12700">
                <a:moveTo>
                  <a:pt x="17525" y="0"/>
                </a:moveTo>
                <a:lnTo>
                  <a:pt x="0" y="0"/>
                </a:lnTo>
                <a:lnTo>
                  <a:pt x="12191" y="12191"/>
                </a:lnTo>
                <a:lnTo>
                  <a:pt x="17525" y="0"/>
                </a:lnTo>
                <a:close/>
              </a:path>
            </a:pathLst>
          </a:custGeom>
          <a:solidFill>
            <a:srgbClr val="000000"/>
          </a:solidFill>
        </p:spPr>
        <p:txBody>
          <a:bodyPr wrap="square" lIns="0" tIns="0" rIns="0" bIns="0" rtlCol="0"/>
          <a:lstStyle/>
          <a:p>
            <a:endParaRPr/>
          </a:p>
        </p:txBody>
      </p:sp>
      <p:sp>
        <p:nvSpPr>
          <p:cNvPr id="327" name="object 327"/>
          <p:cNvSpPr/>
          <p:nvPr/>
        </p:nvSpPr>
        <p:spPr>
          <a:xfrm>
            <a:off x="5198364" y="8498585"/>
            <a:ext cx="17780" cy="12700"/>
          </a:xfrm>
          <a:custGeom>
            <a:avLst/>
            <a:gdLst/>
            <a:ahLst/>
            <a:cxnLst/>
            <a:rect l="l" t="t" r="r" b="b"/>
            <a:pathLst>
              <a:path w="17779" h="12700">
                <a:moveTo>
                  <a:pt x="12191" y="12191"/>
                </a:moveTo>
                <a:lnTo>
                  <a:pt x="17525" y="0"/>
                </a:lnTo>
                <a:lnTo>
                  <a:pt x="0" y="0"/>
                </a:lnTo>
                <a:lnTo>
                  <a:pt x="12191" y="12191"/>
                </a:lnTo>
              </a:path>
            </a:pathLst>
          </a:custGeom>
          <a:ln w="3175">
            <a:solidFill>
              <a:srgbClr val="000000"/>
            </a:solidFill>
          </a:ln>
        </p:spPr>
        <p:txBody>
          <a:bodyPr wrap="square" lIns="0" tIns="0" rIns="0" bIns="0" rtlCol="0"/>
          <a:lstStyle/>
          <a:p>
            <a:endParaRPr/>
          </a:p>
        </p:txBody>
      </p:sp>
      <p:sp>
        <p:nvSpPr>
          <p:cNvPr id="328" name="object 328"/>
          <p:cNvSpPr txBox="1"/>
          <p:nvPr/>
        </p:nvSpPr>
        <p:spPr>
          <a:xfrm>
            <a:off x="4973065" y="8582625"/>
            <a:ext cx="15367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PE</a:t>
            </a:r>
            <a:endParaRPr sz="750">
              <a:latin typeface="Arial"/>
              <a:cs typeface="Arial"/>
            </a:endParaRPr>
          </a:p>
        </p:txBody>
      </p:sp>
      <p:sp>
        <p:nvSpPr>
          <p:cNvPr id="329" name="object 329"/>
          <p:cNvSpPr/>
          <p:nvPr/>
        </p:nvSpPr>
        <p:spPr>
          <a:xfrm>
            <a:off x="5109209" y="8577071"/>
            <a:ext cx="178435" cy="104139"/>
          </a:xfrm>
          <a:custGeom>
            <a:avLst/>
            <a:gdLst/>
            <a:ahLst/>
            <a:cxnLst/>
            <a:rect l="l" t="t" r="r" b="b"/>
            <a:pathLst>
              <a:path w="178435" h="104140">
                <a:moveTo>
                  <a:pt x="178307" y="103631"/>
                </a:moveTo>
                <a:lnTo>
                  <a:pt x="0" y="0"/>
                </a:lnTo>
              </a:path>
            </a:pathLst>
          </a:custGeom>
          <a:ln w="3175">
            <a:solidFill>
              <a:srgbClr val="000000"/>
            </a:solidFill>
          </a:ln>
        </p:spPr>
        <p:txBody>
          <a:bodyPr wrap="square" lIns="0" tIns="0" rIns="0" bIns="0" rtlCol="0"/>
          <a:lstStyle/>
          <a:p>
            <a:endParaRPr/>
          </a:p>
        </p:txBody>
      </p:sp>
      <p:sp>
        <p:nvSpPr>
          <p:cNvPr id="330" name="object 330"/>
          <p:cNvSpPr/>
          <p:nvPr/>
        </p:nvSpPr>
        <p:spPr>
          <a:xfrm>
            <a:off x="5198364" y="8746997"/>
            <a:ext cx="17780" cy="12700"/>
          </a:xfrm>
          <a:custGeom>
            <a:avLst/>
            <a:gdLst/>
            <a:ahLst/>
            <a:cxnLst/>
            <a:rect l="l" t="t" r="r" b="b"/>
            <a:pathLst>
              <a:path w="17779" h="12700">
                <a:moveTo>
                  <a:pt x="12191" y="0"/>
                </a:moveTo>
                <a:lnTo>
                  <a:pt x="0" y="12191"/>
                </a:lnTo>
                <a:lnTo>
                  <a:pt x="17525" y="12191"/>
                </a:lnTo>
                <a:lnTo>
                  <a:pt x="12191" y="0"/>
                </a:lnTo>
                <a:close/>
              </a:path>
            </a:pathLst>
          </a:custGeom>
          <a:solidFill>
            <a:srgbClr val="000000"/>
          </a:solidFill>
        </p:spPr>
        <p:txBody>
          <a:bodyPr wrap="square" lIns="0" tIns="0" rIns="0" bIns="0" rtlCol="0"/>
          <a:lstStyle/>
          <a:p>
            <a:endParaRPr/>
          </a:p>
        </p:txBody>
      </p:sp>
      <p:sp>
        <p:nvSpPr>
          <p:cNvPr id="331" name="object 331"/>
          <p:cNvSpPr/>
          <p:nvPr/>
        </p:nvSpPr>
        <p:spPr>
          <a:xfrm>
            <a:off x="5198364" y="8746997"/>
            <a:ext cx="17780" cy="12700"/>
          </a:xfrm>
          <a:custGeom>
            <a:avLst/>
            <a:gdLst/>
            <a:ahLst/>
            <a:cxnLst/>
            <a:rect l="l" t="t" r="r" b="b"/>
            <a:pathLst>
              <a:path w="17779" h="12700">
                <a:moveTo>
                  <a:pt x="17525" y="12191"/>
                </a:moveTo>
                <a:lnTo>
                  <a:pt x="12191" y="0"/>
                </a:lnTo>
                <a:lnTo>
                  <a:pt x="0" y="12191"/>
                </a:lnTo>
                <a:lnTo>
                  <a:pt x="17525" y="12191"/>
                </a:lnTo>
              </a:path>
            </a:pathLst>
          </a:custGeom>
          <a:ln w="3175">
            <a:solidFill>
              <a:srgbClr val="000000"/>
            </a:solidFill>
          </a:ln>
        </p:spPr>
        <p:txBody>
          <a:bodyPr wrap="square" lIns="0" tIns="0" rIns="0" bIns="0" rtlCol="0"/>
          <a:lstStyle/>
          <a:p>
            <a:endParaRPr/>
          </a:p>
        </p:txBody>
      </p:sp>
      <p:sp>
        <p:nvSpPr>
          <p:cNvPr id="332" name="object 332"/>
          <p:cNvSpPr/>
          <p:nvPr/>
        </p:nvSpPr>
        <p:spPr>
          <a:xfrm>
            <a:off x="5198364" y="8741664"/>
            <a:ext cx="12700" cy="17780"/>
          </a:xfrm>
          <a:custGeom>
            <a:avLst/>
            <a:gdLst/>
            <a:ahLst/>
            <a:cxnLst/>
            <a:rect l="l" t="t" r="r" b="b"/>
            <a:pathLst>
              <a:path w="12700" h="17779">
                <a:moveTo>
                  <a:pt x="0" y="0"/>
                </a:moveTo>
                <a:lnTo>
                  <a:pt x="0" y="17526"/>
                </a:lnTo>
                <a:lnTo>
                  <a:pt x="12191" y="5334"/>
                </a:lnTo>
                <a:lnTo>
                  <a:pt x="0" y="0"/>
                </a:lnTo>
                <a:close/>
              </a:path>
            </a:pathLst>
          </a:custGeom>
          <a:solidFill>
            <a:srgbClr val="000000"/>
          </a:solidFill>
        </p:spPr>
        <p:txBody>
          <a:bodyPr wrap="square" lIns="0" tIns="0" rIns="0" bIns="0" rtlCol="0"/>
          <a:lstStyle/>
          <a:p>
            <a:endParaRPr/>
          </a:p>
        </p:txBody>
      </p:sp>
      <p:sp>
        <p:nvSpPr>
          <p:cNvPr id="333" name="object 333"/>
          <p:cNvSpPr/>
          <p:nvPr/>
        </p:nvSpPr>
        <p:spPr>
          <a:xfrm>
            <a:off x="5198364" y="8741664"/>
            <a:ext cx="12700" cy="17780"/>
          </a:xfrm>
          <a:custGeom>
            <a:avLst/>
            <a:gdLst/>
            <a:ahLst/>
            <a:cxnLst/>
            <a:rect l="l" t="t" r="r" b="b"/>
            <a:pathLst>
              <a:path w="12700" h="17779">
                <a:moveTo>
                  <a:pt x="12191" y="5334"/>
                </a:moveTo>
                <a:lnTo>
                  <a:pt x="0" y="0"/>
                </a:lnTo>
                <a:lnTo>
                  <a:pt x="0" y="17526"/>
                </a:lnTo>
                <a:lnTo>
                  <a:pt x="12191" y="5334"/>
                </a:lnTo>
              </a:path>
            </a:pathLst>
          </a:custGeom>
          <a:ln w="3175">
            <a:solidFill>
              <a:srgbClr val="000000"/>
            </a:solidFill>
          </a:ln>
        </p:spPr>
        <p:txBody>
          <a:bodyPr wrap="square" lIns="0" tIns="0" rIns="0" bIns="0" rtlCol="0"/>
          <a:lstStyle/>
          <a:p>
            <a:endParaRPr/>
          </a:p>
        </p:txBody>
      </p:sp>
      <p:sp>
        <p:nvSpPr>
          <p:cNvPr id="334" name="object 334"/>
          <p:cNvSpPr/>
          <p:nvPr/>
        </p:nvSpPr>
        <p:spPr>
          <a:xfrm>
            <a:off x="5186171" y="8741664"/>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335" name="object 335"/>
          <p:cNvSpPr/>
          <p:nvPr/>
        </p:nvSpPr>
        <p:spPr>
          <a:xfrm>
            <a:off x="5186171" y="8741664"/>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336" name="object 336"/>
          <p:cNvSpPr/>
          <p:nvPr/>
        </p:nvSpPr>
        <p:spPr>
          <a:xfrm>
            <a:off x="5181600" y="8746997"/>
            <a:ext cx="17145" cy="12700"/>
          </a:xfrm>
          <a:custGeom>
            <a:avLst/>
            <a:gdLst/>
            <a:ahLst/>
            <a:cxnLst/>
            <a:rect l="l" t="t" r="r" b="b"/>
            <a:pathLst>
              <a:path w="17145" h="12700">
                <a:moveTo>
                  <a:pt x="4572" y="0"/>
                </a:moveTo>
                <a:lnTo>
                  <a:pt x="0" y="12191"/>
                </a:lnTo>
                <a:lnTo>
                  <a:pt x="16763" y="12191"/>
                </a:lnTo>
                <a:lnTo>
                  <a:pt x="4572" y="0"/>
                </a:lnTo>
                <a:close/>
              </a:path>
            </a:pathLst>
          </a:custGeom>
          <a:solidFill>
            <a:srgbClr val="000000"/>
          </a:solidFill>
        </p:spPr>
        <p:txBody>
          <a:bodyPr wrap="square" lIns="0" tIns="0" rIns="0" bIns="0" rtlCol="0"/>
          <a:lstStyle/>
          <a:p>
            <a:endParaRPr/>
          </a:p>
        </p:txBody>
      </p:sp>
      <p:sp>
        <p:nvSpPr>
          <p:cNvPr id="337" name="object 337"/>
          <p:cNvSpPr/>
          <p:nvPr/>
        </p:nvSpPr>
        <p:spPr>
          <a:xfrm>
            <a:off x="5181600" y="8746997"/>
            <a:ext cx="17145" cy="12700"/>
          </a:xfrm>
          <a:custGeom>
            <a:avLst/>
            <a:gdLst/>
            <a:ahLst/>
            <a:cxnLst/>
            <a:rect l="l" t="t" r="r" b="b"/>
            <a:pathLst>
              <a:path w="17145" h="12700">
                <a:moveTo>
                  <a:pt x="4572" y="0"/>
                </a:moveTo>
                <a:lnTo>
                  <a:pt x="0" y="12191"/>
                </a:lnTo>
                <a:lnTo>
                  <a:pt x="16763" y="12191"/>
                </a:lnTo>
                <a:lnTo>
                  <a:pt x="4572" y="0"/>
                </a:lnTo>
              </a:path>
            </a:pathLst>
          </a:custGeom>
          <a:ln w="3175">
            <a:solidFill>
              <a:srgbClr val="000000"/>
            </a:solidFill>
          </a:ln>
        </p:spPr>
        <p:txBody>
          <a:bodyPr wrap="square" lIns="0" tIns="0" rIns="0" bIns="0" rtlCol="0"/>
          <a:lstStyle/>
          <a:p>
            <a:endParaRPr/>
          </a:p>
        </p:txBody>
      </p:sp>
      <p:sp>
        <p:nvSpPr>
          <p:cNvPr id="338" name="object 338"/>
          <p:cNvSpPr/>
          <p:nvPr/>
        </p:nvSpPr>
        <p:spPr>
          <a:xfrm>
            <a:off x="5181600" y="8759190"/>
            <a:ext cx="17145" cy="12700"/>
          </a:xfrm>
          <a:custGeom>
            <a:avLst/>
            <a:gdLst/>
            <a:ahLst/>
            <a:cxnLst/>
            <a:rect l="l" t="t" r="r" b="b"/>
            <a:pathLst>
              <a:path w="17145" h="12700">
                <a:moveTo>
                  <a:pt x="16763" y="0"/>
                </a:moveTo>
                <a:lnTo>
                  <a:pt x="0" y="0"/>
                </a:lnTo>
                <a:lnTo>
                  <a:pt x="4572" y="12191"/>
                </a:lnTo>
                <a:lnTo>
                  <a:pt x="16763" y="0"/>
                </a:lnTo>
                <a:close/>
              </a:path>
            </a:pathLst>
          </a:custGeom>
          <a:solidFill>
            <a:srgbClr val="000000"/>
          </a:solidFill>
        </p:spPr>
        <p:txBody>
          <a:bodyPr wrap="square" lIns="0" tIns="0" rIns="0" bIns="0" rtlCol="0"/>
          <a:lstStyle/>
          <a:p>
            <a:endParaRPr/>
          </a:p>
        </p:txBody>
      </p:sp>
      <p:sp>
        <p:nvSpPr>
          <p:cNvPr id="339" name="object 339"/>
          <p:cNvSpPr/>
          <p:nvPr/>
        </p:nvSpPr>
        <p:spPr>
          <a:xfrm>
            <a:off x="5181600" y="8759190"/>
            <a:ext cx="17145" cy="12700"/>
          </a:xfrm>
          <a:custGeom>
            <a:avLst/>
            <a:gdLst/>
            <a:ahLst/>
            <a:cxnLst/>
            <a:rect l="l" t="t" r="r" b="b"/>
            <a:pathLst>
              <a:path w="17145" h="12700">
                <a:moveTo>
                  <a:pt x="0" y="0"/>
                </a:moveTo>
                <a:lnTo>
                  <a:pt x="4572" y="12191"/>
                </a:lnTo>
                <a:lnTo>
                  <a:pt x="16763" y="0"/>
                </a:lnTo>
                <a:lnTo>
                  <a:pt x="0" y="0"/>
                </a:lnTo>
              </a:path>
            </a:pathLst>
          </a:custGeom>
          <a:ln w="3175">
            <a:solidFill>
              <a:srgbClr val="000000"/>
            </a:solidFill>
          </a:ln>
        </p:spPr>
        <p:txBody>
          <a:bodyPr wrap="square" lIns="0" tIns="0" rIns="0" bIns="0" rtlCol="0"/>
          <a:lstStyle/>
          <a:p>
            <a:endParaRPr/>
          </a:p>
        </p:txBody>
      </p:sp>
      <p:sp>
        <p:nvSpPr>
          <p:cNvPr id="340" name="object 340"/>
          <p:cNvSpPr/>
          <p:nvPr/>
        </p:nvSpPr>
        <p:spPr>
          <a:xfrm>
            <a:off x="5186171" y="8759190"/>
            <a:ext cx="12700" cy="17780"/>
          </a:xfrm>
          <a:custGeom>
            <a:avLst/>
            <a:gdLst/>
            <a:ahLst/>
            <a:cxnLst/>
            <a:rect l="l" t="t" r="r" b="b"/>
            <a:pathLst>
              <a:path w="12700" h="17779">
                <a:moveTo>
                  <a:pt x="12191" y="0"/>
                </a:moveTo>
                <a:lnTo>
                  <a:pt x="0" y="12191"/>
                </a:lnTo>
                <a:lnTo>
                  <a:pt x="12191" y="17525"/>
                </a:lnTo>
                <a:lnTo>
                  <a:pt x="12191" y="0"/>
                </a:lnTo>
                <a:close/>
              </a:path>
            </a:pathLst>
          </a:custGeom>
          <a:solidFill>
            <a:srgbClr val="000000"/>
          </a:solidFill>
        </p:spPr>
        <p:txBody>
          <a:bodyPr wrap="square" lIns="0" tIns="0" rIns="0" bIns="0" rtlCol="0"/>
          <a:lstStyle/>
          <a:p>
            <a:endParaRPr/>
          </a:p>
        </p:txBody>
      </p:sp>
      <p:sp>
        <p:nvSpPr>
          <p:cNvPr id="341" name="object 341"/>
          <p:cNvSpPr/>
          <p:nvPr/>
        </p:nvSpPr>
        <p:spPr>
          <a:xfrm>
            <a:off x="5186171" y="8759190"/>
            <a:ext cx="12700" cy="17145"/>
          </a:xfrm>
          <a:custGeom>
            <a:avLst/>
            <a:gdLst/>
            <a:ahLst/>
            <a:cxnLst/>
            <a:rect l="l" t="t" r="r" b="b"/>
            <a:pathLst>
              <a:path w="12700" h="17145">
                <a:moveTo>
                  <a:pt x="0" y="12191"/>
                </a:moveTo>
                <a:lnTo>
                  <a:pt x="12191" y="16763"/>
                </a:lnTo>
                <a:lnTo>
                  <a:pt x="12191" y="0"/>
                </a:lnTo>
                <a:lnTo>
                  <a:pt x="0" y="12191"/>
                </a:lnTo>
              </a:path>
            </a:pathLst>
          </a:custGeom>
          <a:ln w="3175">
            <a:solidFill>
              <a:srgbClr val="000000"/>
            </a:solidFill>
          </a:ln>
        </p:spPr>
        <p:txBody>
          <a:bodyPr wrap="square" lIns="0" tIns="0" rIns="0" bIns="0" rtlCol="0"/>
          <a:lstStyle/>
          <a:p>
            <a:endParaRPr/>
          </a:p>
        </p:txBody>
      </p:sp>
      <p:sp>
        <p:nvSpPr>
          <p:cNvPr id="342" name="object 342"/>
          <p:cNvSpPr/>
          <p:nvPr/>
        </p:nvSpPr>
        <p:spPr>
          <a:xfrm>
            <a:off x="5198364" y="8759190"/>
            <a:ext cx="12700" cy="17780"/>
          </a:xfrm>
          <a:custGeom>
            <a:avLst/>
            <a:gdLst/>
            <a:ahLst/>
            <a:cxnLst/>
            <a:rect l="l" t="t" r="r" b="b"/>
            <a:pathLst>
              <a:path w="12700" h="17779">
                <a:moveTo>
                  <a:pt x="0" y="0"/>
                </a:moveTo>
                <a:lnTo>
                  <a:pt x="0" y="17525"/>
                </a:lnTo>
                <a:lnTo>
                  <a:pt x="12191" y="12191"/>
                </a:lnTo>
                <a:lnTo>
                  <a:pt x="0" y="0"/>
                </a:lnTo>
                <a:close/>
              </a:path>
            </a:pathLst>
          </a:custGeom>
          <a:solidFill>
            <a:srgbClr val="000000"/>
          </a:solidFill>
        </p:spPr>
        <p:txBody>
          <a:bodyPr wrap="square" lIns="0" tIns="0" rIns="0" bIns="0" rtlCol="0"/>
          <a:lstStyle/>
          <a:p>
            <a:endParaRPr/>
          </a:p>
        </p:txBody>
      </p:sp>
      <p:sp>
        <p:nvSpPr>
          <p:cNvPr id="343" name="object 343"/>
          <p:cNvSpPr/>
          <p:nvPr/>
        </p:nvSpPr>
        <p:spPr>
          <a:xfrm>
            <a:off x="5198364" y="8759190"/>
            <a:ext cx="12700" cy="17145"/>
          </a:xfrm>
          <a:custGeom>
            <a:avLst/>
            <a:gdLst/>
            <a:ahLst/>
            <a:cxnLst/>
            <a:rect l="l" t="t" r="r" b="b"/>
            <a:pathLst>
              <a:path w="12700" h="17145">
                <a:moveTo>
                  <a:pt x="0" y="16763"/>
                </a:moveTo>
                <a:lnTo>
                  <a:pt x="12191" y="12191"/>
                </a:lnTo>
                <a:lnTo>
                  <a:pt x="0" y="0"/>
                </a:lnTo>
                <a:lnTo>
                  <a:pt x="0" y="16763"/>
                </a:lnTo>
              </a:path>
            </a:pathLst>
          </a:custGeom>
          <a:ln w="3175">
            <a:solidFill>
              <a:srgbClr val="000000"/>
            </a:solidFill>
          </a:ln>
        </p:spPr>
        <p:txBody>
          <a:bodyPr wrap="square" lIns="0" tIns="0" rIns="0" bIns="0" rtlCol="0"/>
          <a:lstStyle/>
          <a:p>
            <a:endParaRPr/>
          </a:p>
        </p:txBody>
      </p:sp>
      <p:sp>
        <p:nvSpPr>
          <p:cNvPr id="344" name="object 344"/>
          <p:cNvSpPr/>
          <p:nvPr/>
        </p:nvSpPr>
        <p:spPr>
          <a:xfrm>
            <a:off x="5198364" y="8759190"/>
            <a:ext cx="17780" cy="12700"/>
          </a:xfrm>
          <a:custGeom>
            <a:avLst/>
            <a:gdLst/>
            <a:ahLst/>
            <a:cxnLst/>
            <a:rect l="l" t="t" r="r" b="b"/>
            <a:pathLst>
              <a:path w="17779" h="12700">
                <a:moveTo>
                  <a:pt x="17525" y="0"/>
                </a:moveTo>
                <a:lnTo>
                  <a:pt x="0" y="0"/>
                </a:lnTo>
                <a:lnTo>
                  <a:pt x="12191" y="12191"/>
                </a:lnTo>
                <a:lnTo>
                  <a:pt x="17525" y="0"/>
                </a:lnTo>
                <a:close/>
              </a:path>
            </a:pathLst>
          </a:custGeom>
          <a:solidFill>
            <a:srgbClr val="000000"/>
          </a:solidFill>
        </p:spPr>
        <p:txBody>
          <a:bodyPr wrap="square" lIns="0" tIns="0" rIns="0" bIns="0" rtlCol="0"/>
          <a:lstStyle/>
          <a:p>
            <a:endParaRPr/>
          </a:p>
        </p:txBody>
      </p:sp>
      <p:sp>
        <p:nvSpPr>
          <p:cNvPr id="345" name="object 345"/>
          <p:cNvSpPr/>
          <p:nvPr/>
        </p:nvSpPr>
        <p:spPr>
          <a:xfrm>
            <a:off x="5198364" y="8759190"/>
            <a:ext cx="17780" cy="12700"/>
          </a:xfrm>
          <a:custGeom>
            <a:avLst/>
            <a:gdLst/>
            <a:ahLst/>
            <a:cxnLst/>
            <a:rect l="l" t="t" r="r" b="b"/>
            <a:pathLst>
              <a:path w="17779" h="12700">
                <a:moveTo>
                  <a:pt x="12191" y="12191"/>
                </a:moveTo>
                <a:lnTo>
                  <a:pt x="17525" y="0"/>
                </a:lnTo>
                <a:lnTo>
                  <a:pt x="0" y="0"/>
                </a:lnTo>
                <a:lnTo>
                  <a:pt x="12191" y="12191"/>
                </a:lnTo>
              </a:path>
            </a:pathLst>
          </a:custGeom>
          <a:ln w="3175">
            <a:solidFill>
              <a:srgbClr val="000000"/>
            </a:solidFill>
          </a:ln>
        </p:spPr>
        <p:txBody>
          <a:bodyPr wrap="square" lIns="0" tIns="0" rIns="0" bIns="0" rtlCol="0"/>
          <a:lstStyle/>
          <a:p>
            <a:endParaRPr/>
          </a:p>
        </p:txBody>
      </p:sp>
      <p:sp>
        <p:nvSpPr>
          <p:cNvPr id="346" name="object 346"/>
          <p:cNvSpPr/>
          <p:nvPr/>
        </p:nvSpPr>
        <p:spPr>
          <a:xfrm>
            <a:off x="5215128" y="8335518"/>
            <a:ext cx="14604" cy="20955"/>
          </a:xfrm>
          <a:custGeom>
            <a:avLst/>
            <a:gdLst/>
            <a:ahLst/>
            <a:cxnLst/>
            <a:rect l="l" t="t" r="r" b="b"/>
            <a:pathLst>
              <a:path w="14604" h="20954">
                <a:moveTo>
                  <a:pt x="14477" y="0"/>
                </a:moveTo>
                <a:lnTo>
                  <a:pt x="0" y="6095"/>
                </a:lnTo>
                <a:lnTo>
                  <a:pt x="14477" y="20573"/>
                </a:lnTo>
                <a:lnTo>
                  <a:pt x="14477" y="0"/>
                </a:lnTo>
                <a:close/>
              </a:path>
            </a:pathLst>
          </a:custGeom>
          <a:solidFill>
            <a:srgbClr val="000000"/>
          </a:solidFill>
        </p:spPr>
        <p:txBody>
          <a:bodyPr wrap="square" lIns="0" tIns="0" rIns="0" bIns="0" rtlCol="0"/>
          <a:lstStyle/>
          <a:p>
            <a:endParaRPr/>
          </a:p>
        </p:txBody>
      </p:sp>
      <p:sp>
        <p:nvSpPr>
          <p:cNvPr id="347" name="object 347"/>
          <p:cNvSpPr/>
          <p:nvPr/>
        </p:nvSpPr>
        <p:spPr>
          <a:xfrm>
            <a:off x="5215128" y="8335518"/>
            <a:ext cx="14604" cy="20955"/>
          </a:xfrm>
          <a:custGeom>
            <a:avLst/>
            <a:gdLst/>
            <a:ahLst/>
            <a:cxnLst/>
            <a:rect l="l" t="t" r="r" b="b"/>
            <a:pathLst>
              <a:path w="14604" h="20954">
                <a:moveTo>
                  <a:pt x="14477" y="0"/>
                </a:moveTo>
                <a:lnTo>
                  <a:pt x="0" y="6095"/>
                </a:lnTo>
                <a:lnTo>
                  <a:pt x="14477" y="20573"/>
                </a:lnTo>
                <a:lnTo>
                  <a:pt x="14477" y="0"/>
                </a:lnTo>
              </a:path>
            </a:pathLst>
          </a:custGeom>
          <a:ln w="3175">
            <a:solidFill>
              <a:srgbClr val="000000"/>
            </a:solidFill>
          </a:ln>
        </p:spPr>
        <p:txBody>
          <a:bodyPr wrap="square" lIns="0" tIns="0" rIns="0" bIns="0" rtlCol="0"/>
          <a:lstStyle/>
          <a:p>
            <a:endParaRPr/>
          </a:p>
        </p:txBody>
      </p:sp>
      <p:sp>
        <p:nvSpPr>
          <p:cNvPr id="348" name="object 348"/>
          <p:cNvSpPr/>
          <p:nvPr/>
        </p:nvSpPr>
        <p:spPr>
          <a:xfrm>
            <a:off x="5209032" y="8341614"/>
            <a:ext cx="20955" cy="14604"/>
          </a:xfrm>
          <a:custGeom>
            <a:avLst/>
            <a:gdLst/>
            <a:ahLst/>
            <a:cxnLst/>
            <a:rect l="l" t="t" r="r" b="b"/>
            <a:pathLst>
              <a:path w="20954" h="14604">
                <a:moveTo>
                  <a:pt x="6095" y="0"/>
                </a:moveTo>
                <a:lnTo>
                  <a:pt x="0" y="14478"/>
                </a:lnTo>
                <a:lnTo>
                  <a:pt x="20573" y="14478"/>
                </a:lnTo>
                <a:lnTo>
                  <a:pt x="6095" y="0"/>
                </a:lnTo>
                <a:close/>
              </a:path>
            </a:pathLst>
          </a:custGeom>
          <a:solidFill>
            <a:srgbClr val="000000"/>
          </a:solidFill>
        </p:spPr>
        <p:txBody>
          <a:bodyPr wrap="square" lIns="0" tIns="0" rIns="0" bIns="0" rtlCol="0"/>
          <a:lstStyle/>
          <a:p>
            <a:endParaRPr/>
          </a:p>
        </p:txBody>
      </p:sp>
      <p:sp>
        <p:nvSpPr>
          <p:cNvPr id="349" name="object 349"/>
          <p:cNvSpPr/>
          <p:nvPr/>
        </p:nvSpPr>
        <p:spPr>
          <a:xfrm>
            <a:off x="5209032" y="8341614"/>
            <a:ext cx="20955" cy="14604"/>
          </a:xfrm>
          <a:custGeom>
            <a:avLst/>
            <a:gdLst/>
            <a:ahLst/>
            <a:cxnLst/>
            <a:rect l="l" t="t" r="r" b="b"/>
            <a:pathLst>
              <a:path w="20954" h="14604">
                <a:moveTo>
                  <a:pt x="6095" y="0"/>
                </a:moveTo>
                <a:lnTo>
                  <a:pt x="0" y="14478"/>
                </a:lnTo>
                <a:lnTo>
                  <a:pt x="20573" y="14478"/>
                </a:lnTo>
                <a:lnTo>
                  <a:pt x="6095" y="0"/>
                </a:lnTo>
              </a:path>
            </a:pathLst>
          </a:custGeom>
          <a:ln w="3175">
            <a:solidFill>
              <a:srgbClr val="000000"/>
            </a:solidFill>
          </a:ln>
        </p:spPr>
        <p:txBody>
          <a:bodyPr wrap="square" lIns="0" tIns="0" rIns="0" bIns="0" rtlCol="0"/>
          <a:lstStyle/>
          <a:p>
            <a:endParaRPr/>
          </a:p>
        </p:txBody>
      </p:sp>
      <p:sp>
        <p:nvSpPr>
          <p:cNvPr id="350" name="object 350"/>
          <p:cNvSpPr/>
          <p:nvPr/>
        </p:nvSpPr>
        <p:spPr>
          <a:xfrm>
            <a:off x="5209032" y="8356092"/>
            <a:ext cx="20955" cy="14604"/>
          </a:xfrm>
          <a:custGeom>
            <a:avLst/>
            <a:gdLst/>
            <a:ahLst/>
            <a:cxnLst/>
            <a:rect l="l" t="t" r="r" b="b"/>
            <a:pathLst>
              <a:path w="20954" h="14604">
                <a:moveTo>
                  <a:pt x="20573" y="0"/>
                </a:moveTo>
                <a:lnTo>
                  <a:pt x="0" y="0"/>
                </a:lnTo>
                <a:lnTo>
                  <a:pt x="6095" y="14477"/>
                </a:lnTo>
                <a:lnTo>
                  <a:pt x="20573" y="0"/>
                </a:lnTo>
                <a:close/>
              </a:path>
            </a:pathLst>
          </a:custGeom>
          <a:solidFill>
            <a:srgbClr val="000000"/>
          </a:solidFill>
        </p:spPr>
        <p:txBody>
          <a:bodyPr wrap="square" lIns="0" tIns="0" rIns="0" bIns="0" rtlCol="0"/>
          <a:lstStyle/>
          <a:p>
            <a:endParaRPr/>
          </a:p>
        </p:txBody>
      </p:sp>
      <p:sp>
        <p:nvSpPr>
          <p:cNvPr id="351" name="object 351"/>
          <p:cNvSpPr/>
          <p:nvPr/>
        </p:nvSpPr>
        <p:spPr>
          <a:xfrm>
            <a:off x="5209032" y="8356092"/>
            <a:ext cx="20955" cy="14604"/>
          </a:xfrm>
          <a:custGeom>
            <a:avLst/>
            <a:gdLst/>
            <a:ahLst/>
            <a:cxnLst/>
            <a:rect l="l" t="t" r="r" b="b"/>
            <a:pathLst>
              <a:path w="20954" h="14604">
                <a:moveTo>
                  <a:pt x="0" y="0"/>
                </a:moveTo>
                <a:lnTo>
                  <a:pt x="6095" y="14477"/>
                </a:lnTo>
                <a:lnTo>
                  <a:pt x="20573" y="0"/>
                </a:lnTo>
                <a:lnTo>
                  <a:pt x="0" y="0"/>
                </a:lnTo>
              </a:path>
            </a:pathLst>
          </a:custGeom>
          <a:ln w="3175">
            <a:solidFill>
              <a:srgbClr val="000000"/>
            </a:solidFill>
          </a:ln>
        </p:spPr>
        <p:txBody>
          <a:bodyPr wrap="square" lIns="0" tIns="0" rIns="0" bIns="0" rtlCol="0"/>
          <a:lstStyle/>
          <a:p>
            <a:endParaRPr/>
          </a:p>
        </p:txBody>
      </p:sp>
      <p:sp>
        <p:nvSpPr>
          <p:cNvPr id="352" name="object 352"/>
          <p:cNvSpPr/>
          <p:nvPr/>
        </p:nvSpPr>
        <p:spPr>
          <a:xfrm>
            <a:off x="5215128" y="8356092"/>
            <a:ext cx="14604" cy="20955"/>
          </a:xfrm>
          <a:custGeom>
            <a:avLst/>
            <a:gdLst/>
            <a:ahLst/>
            <a:cxnLst/>
            <a:rect l="l" t="t" r="r" b="b"/>
            <a:pathLst>
              <a:path w="14604" h="20954">
                <a:moveTo>
                  <a:pt x="14477" y="0"/>
                </a:moveTo>
                <a:lnTo>
                  <a:pt x="0" y="14477"/>
                </a:lnTo>
                <a:lnTo>
                  <a:pt x="14477" y="20573"/>
                </a:lnTo>
                <a:lnTo>
                  <a:pt x="14477" y="0"/>
                </a:lnTo>
                <a:close/>
              </a:path>
            </a:pathLst>
          </a:custGeom>
          <a:solidFill>
            <a:srgbClr val="000000"/>
          </a:solidFill>
        </p:spPr>
        <p:txBody>
          <a:bodyPr wrap="square" lIns="0" tIns="0" rIns="0" bIns="0" rtlCol="0"/>
          <a:lstStyle/>
          <a:p>
            <a:endParaRPr/>
          </a:p>
        </p:txBody>
      </p:sp>
      <p:sp>
        <p:nvSpPr>
          <p:cNvPr id="353" name="object 353"/>
          <p:cNvSpPr/>
          <p:nvPr/>
        </p:nvSpPr>
        <p:spPr>
          <a:xfrm>
            <a:off x="5215128" y="8356092"/>
            <a:ext cx="14604" cy="20955"/>
          </a:xfrm>
          <a:custGeom>
            <a:avLst/>
            <a:gdLst/>
            <a:ahLst/>
            <a:cxnLst/>
            <a:rect l="l" t="t" r="r" b="b"/>
            <a:pathLst>
              <a:path w="14604" h="20954">
                <a:moveTo>
                  <a:pt x="0" y="14477"/>
                </a:moveTo>
                <a:lnTo>
                  <a:pt x="14477" y="20573"/>
                </a:lnTo>
                <a:lnTo>
                  <a:pt x="14477" y="0"/>
                </a:lnTo>
                <a:lnTo>
                  <a:pt x="0" y="14477"/>
                </a:lnTo>
              </a:path>
            </a:pathLst>
          </a:custGeom>
          <a:ln w="3175">
            <a:solidFill>
              <a:srgbClr val="000000"/>
            </a:solidFill>
          </a:ln>
        </p:spPr>
        <p:txBody>
          <a:bodyPr wrap="square" lIns="0" tIns="0" rIns="0" bIns="0" rtlCol="0"/>
          <a:lstStyle/>
          <a:p>
            <a:endParaRPr/>
          </a:p>
        </p:txBody>
      </p:sp>
      <p:sp>
        <p:nvSpPr>
          <p:cNvPr id="354" name="object 354"/>
          <p:cNvSpPr/>
          <p:nvPr/>
        </p:nvSpPr>
        <p:spPr>
          <a:xfrm>
            <a:off x="5229605" y="8356092"/>
            <a:ext cx="14604" cy="20955"/>
          </a:xfrm>
          <a:custGeom>
            <a:avLst/>
            <a:gdLst/>
            <a:ahLst/>
            <a:cxnLst/>
            <a:rect l="l" t="t" r="r" b="b"/>
            <a:pathLst>
              <a:path w="14604" h="20954">
                <a:moveTo>
                  <a:pt x="0" y="0"/>
                </a:moveTo>
                <a:lnTo>
                  <a:pt x="0" y="20573"/>
                </a:lnTo>
                <a:lnTo>
                  <a:pt x="14478" y="14477"/>
                </a:lnTo>
                <a:lnTo>
                  <a:pt x="0" y="0"/>
                </a:lnTo>
                <a:close/>
              </a:path>
            </a:pathLst>
          </a:custGeom>
          <a:solidFill>
            <a:srgbClr val="000000"/>
          </a:solidFill>
        </p:spPr>
        <p:txBody>
          <a:bodyPr wrap="square" lIns="0" tIns="0" rIns="0" bIns="0" rtlCol="0"/>
          <a:lstStyle/>
          <a:p>
            <a:endParaRPr/>
          </a:p>
        </p:txBody>
      </p:sp>
      <p:sp>
        <p:nvSpPr>
          <p:cNvPr id="355" name="object 355"/>
          <p:cNvSpPr/>
          <p:nvPr/>
        </p:nvSpPr>
        <p:spPr>
          <a:xfrm>
            <a:off x="5229605" y="8356092"/>
            <a:ext cx="14604" cy="20955"/>
          </a:xfrm>
          <a:custGeom>
            <a:avLst/>
            <a:gdLst/>
            <a:ahLst/>
            <a:cxnLst/>
            <a:rect l="l" t="t" r="r" b="b"/>
            <a:pathLst>
              <a:path w="14604" h="20954">
                <a:moveTo>
                  <a:pt x="0" y="20573"/>
                </a:moveTo>
                <a:lnTo>
                  <a:pt x="14478" y="14477"/>
                </a:lnTo>
                <a:lnTo>
                  <a:pt x="0" y="0"/>
                </a:lnTo>
                <a:lnTo>
                  <a:pt x="0" y="20573"/>
                </a:lnTo>
              </a:path>
            </a:pathLst>
          </a:custGeom>
          <a:ln w="3175">
            <a:solidFill>
              <a:srgbClr val="000000"/>
            </a:solidFill>
          </a:ln>
        </p:spPr>
        <p:txBody>
          <a:bodyPr wrap="square" lIns="0" tIns="0" rIns="0" bIns="0" rtlCol="0"/>
          <a:lstStyle/>
          <a:p>
            <a:endParaRPr/>
          </a:p>
        </p:txBody>
      </p:sp>
      <p:sp>
        <p:nvSpPr>
          <p:cNvPr id="356" name="object 356"/>
          <p:cNvSpPr/>
          <p:nvPr/>
        </p:nvSpPr>
        <p:spPr>
          <a:xfrm>
            <a:off x="5229605" y="8356092"/>
            <a:ext cx="20955" cy="14604"/>
          </a:xfrm>
          <a:custGeom>
            <a:avLst/>
            <a:gdLst/>
            <a:ahLst/>
            <a:cxnLst/>
            <a:rect l="l" t="t" r="r" b="b"/>
            <a:pathLst>
              <a:path w="20954" h="14604">
                <a:moveTo>
                  <a:pt x="20574" y="0"/>
                </a:moveTo>
                <a:lnTo>
                  <a:pt x="0" y="0"/>
                </a:lnTo>
                <a:lnTo>
                  <a:pt x="14478" y="14477"/>
                </a:lnTo>
                <a:lnTo>
                  <a:pt x="20574" y="0"/>
                </a:lnTo>
                <a:close/>
              </a:path>
            </a:pathLst>
          </a:custGeom>
          <a:solidFill>
            <a:srgbClr val="000000"/>
          </a:solidFill>
        </p:spPr>
        <p:txBody>
          <a:bodyPr wrap="square" lIns="0" tIns="0" rIns="0" bIns="0" rtlCol="0"/>
          <a:lstStyle/>
          <a:p>
            <a:endParaRPr/>
          </a:p>
        </p:txBody>
      </p:sp>
      <p:sp>
        <p:nvSpPr>
          <p:cNvPr id="357" name="object 357"/>
          <p:cNvSpPr/>
          <p:nvPr/>
        </p:nvSpPr>
        <p:spPr>
          <a:xfrm>
            <a:off x="5229605" y="8356092"/>
            <a:ext cx="20955" cy="14604"/>
          </a:xfrm>
          <a:custGeom>
            <a:avLst/>
            <a:gdLst/>
            <a:ahLst/>
            <a:cxnLst/>
            <a:rect l="l" t="t" r="r" b="b"/>
            <a:pathLst>
              <a:path w="20954" h="14604">
                <a:moveTo>
                  <a:pt x="14478" y="14477"/>
                </a:moveTo>
                <a:lnTo>
                  <a:pt x="20574" y="0"/>
                </a:lnTo>
                <a:lnTo>
                  <a:pt x="0" y="0"/>
                </a:lnTo>
                <a:lnTo>
                  <a:pt x="14478" y="14477"/>
                </a:lnTo>
              </a:path>
            </a:pathLst>
          </a:custGeom>
          <a:ln w="3175">
            <a:solidFill>
              <a:srgbClr val="000000"/>
            </a:solidFill>
          </a:ln>
        </p:spPr>
        <p:txBody>
          <a:bodyPr wrap="square" lIns="0" tIns="0" rIns="0" bIns="0" rtlCol="0"/>
          <a:lstStyle/>
          <a:p>
            <a:endParaRPr/>
          </a:p>
        </p:txBody>
      </p:sp>
      <p:sp>
        <p:nvSpPr>
          <p:cNvPr id="358" name="object 358"/>
          <p:cNvSpPr/>
          <p:nvPr/>
        </p:nvSpPr>
        <p:spPr>
          <a:xfrm>
            <a:off x="5229605" y="8341614"/>
            <a:ext cx="20955" cy="14604"/>
          </a:xfrm>
          <a:custGeom>
            <a:avLst/>
            <a:gdLst/>
            <a:ahLst/>
            <a:cxnLst/>
            <a:rect l="l" t="t" r="r" b="b"/>
            <a:pathLst>
              <a:path w="20954" h="14604">
                <a:moveTo>
                  <a:pt x="14478" y="0"/>
                </a:moveTo>
                <a:lnTo>
                  <a:pt x="0" y="14478"/>
                </a:lnTo>
                <a:lnTo>
                  <a:pt x="20574" y="14478"/>
                </a:lnTo>
                <a:lnTo>
                  <a:pt x="14478" y="0"/>
                </a:lnTo>
                <a:close/>
              </a:path>
            </a:pathLst>
          </a:custGeom>
          <a:solidFill>
            <a:srgbClr val="000000"/>
          </a:solidFill>
        </p:spPr>
        <p:txBody>
          <a:bodyPr wrap="square" lIns="0" tIns="0" rIns="0" bIns="0" rtlCol="0"/>
          <a:lstStyle/>
          <a:p>
            <a:endParaRPr/>
          </a:p>
        </p:txBody>
      </p:sp>
      <p:sp>
        <p:nvSpPr>
          <p:cNvPr id="359" name="object 359"/>
          <p:cNvSpPr/>
          <p:nvPr/>
        </p:nvSpPr>
        <p:spPr>
          <a:xfrm>
            <a:off x="5229605" y="8341614"/>
            <a:ext cx="20955" cy="14604"/>
          </a:xfrm>
          <a:custGeom>
            <a:avLst/>
            <a:gdLst/>
            <a:ahLst/>
            <a:cxnLst/>
            <a:rect l="l" t="t" r="r" b="b"/>
            <a:pathLst>
              <a:path w="20954" h="14604">
                <a:moveTo>
                  <a:pt x="20574" y="14478"/>
                </a:moveTo>
                <a:lnTo>
                  <a:pt x="14478" y="0"/>
                </a:lnTo>
                <a:lnTo>
                  <a:pt x="0" y="14478"/>
                </a:lnTo>
                <a:lnTo>
                  <a:pt x="20574" y="14478"/>
                </a:lnTo>
              </a:path>
            </a:pathLst>
          </a:custGeom>
          <a:ln w="3175">
            <a:solidFill>
              <a:srgbClr val="000000"/>
            </a:solidFill>
          </a:ln>
        </p:spPr>
        <p:txBody>
          <a:bodyPr wrap="square" lIns="0" tIns="0" rIns="0" bIns="0" rtlCol="0"/>
          <a:lstStyle/>
          <a:p>
            <a:endParaRPr/>
          </a:p>
        </p:txBody>
      </p:sp>
      <p:sp>
        <p:nvSpPr>
          <p:cNvPr id="360" name="object 360"/>
          <p:cNvSpPr/>
          <p:nvPr/>
        </p:nvSpPr>
        <p:spPr>
          <a:xfrm>
            <a:off x="5229605" y="8335518"/>
            <a:ext cx="14604" cy="20955"/>
          </a:xfrm>
          <a:custGeom>
            <a:avLst/>
            <a:gdLst/>
            <a:ahLst/>
            <a:cxnLst/>
            <a:rect l="l" t="t" r="r" b="b"/>
            <a:pathLst>
              <a:path w="14604" h="20954">
                <a:moveTo>
                  <a:pt x="0" y="0"/>
                </a:moveTo>
                <a:lnTo>
                  <a:pt x="0" y="20573"/>
                </a:lnTo>
                <a:lnTo>
                  <a:pt x="14478" y="6095"/>
                </a:lnTo>
                <a:lnTo>
                  <a:pt x="0" y="0"/>
                </a:lnTo>
                <a:close/>
              </a:path>
            </a:pathLst>
          </a:custGeom>
          <a:solidFill>
            <a:srgbClr val="000000"/>
          </a:solidFill>
        </p:spPr>
        <p:txBody>
          <a:bodyPr wrap="square" lIns="0" tIns="0" rIns="0" bIns="0" rtlCol="0"/>
          <a:lstStyle/>
          <a:p>
            <a:endParaRPr/>
          </a:p>
        </p:txBody>
      </p:sp>
      <p:sp>
        <p:nvSpPr>
          <p:cNvPr id="361" name="object 361"/>
          <p:cNvSpPr txBox="1"/>
          <p:nvPr/>
        </p:nvSpPr>
        <p:spPr>
          <a:xfrm>
            <a:off x="5331205" y="8563575"/>
            <a:ext cx="95250" cy="140970"/>
          </a:xfrm>
          <a:prstGeom prst="rect">
            <a:avLst/>
          </a:prstGeom>
        </p:spPr>
        <p:txBody>
          <a:bodyPr vert="horz" wrap="square" lIns="0" tIns="13335" rIns="0" bIns="0" rtlCol="0">
            <a:spAutoFit/>
          </a:bodyPr>
          <a:lstStyle/>
          <a:p>
            <a:pPr marL="12700">
              <a:lnSpc>
                <a:spcPct val="100000"/>
              </a:lnSpc>
              <a:spcBef>
                <a:spcPts val="105"/>
              </a:spcBef>
            </a:pPr>
            <a:r>
              <a:rPr sz="750" dirty="0">
                <a:latin typeface="Arial"/>
                <a:cs typeface="Arial"/>
              </a:rPr>
              <a:t>N</a:t>
            </a:r>
            <a:endParaRPr sz="750">
              <a:latin typeface="Arial"/>
              <a:cs typeface="Arial"/>
            </a:endParaRPr>
          </a:p>
        </p:txBody>
      </p:sp>
      <p:sp>
        <p:nvSpPr>
          <p:cNvPr id="362" name="object 362"/>
          <p:cNvSpPr/>
          <p:nvPr/>
        </p:nvSpPr>
        <p:spPr>
          <a:xfrm>
            <a:off x="5229605" y="8335518"/>
            <a:ext cx="14604" cy="20955"/>
          </a:xfrm>
          <a:custGeom>
            <a:avLst/>
            <a:gdLst/>
            <a:ahLst/>
            <a:cxnLst/>
            <a:rect l="l" t="t" r="r" b="b"/>
            <a:pathLst>
              <a:path w="14604" h="20954">
                <a:moveTo>
                  <a:pt x="14478" y="6095"/>
                </a:moveTo>
                <a:lnTo>
                  <a:pt x="0" y="0"/>
                </a:lnTo>
                <a:lnTo>
                  <a:pt x="0" y="20573"/>
                </a:lnTo>
                <a:lnTo>
                  <a:pt x="14478" y="6095"/>
                </a:lnTo>
              </a:path>
            </a:pathLst>
          </a:custGeom>
          <a:ln w="3175">
            <a:solidFill>
              <a:srgbClr val="000000"/>
            </a:solidFill>
          </a:ln>
        </p:spPr>
        <p:txBody>
          <a:bodyPr wrap="square" lIns="0" tIns="0" rIns="0" bIns="0" rtlCol="0"/>
          <a:lstStyle/>
          <a:p>
            <a:endParaRPr/>
          </a:p>
        </p:txBody>
      </p:sp>
      <p:sp>
        <p:nvSpPr>
          <p:cNvPr id="363" name="object 363"/>
          <p:cNvSpPr/>
          <p:nvPr/>
        </p:nvSpPr>
        <p:spPr>
          <a:xfrm>
            <a:off x="4282440" y="7450073"/>
            <a:ext cx="130810" cy="34290"/>
          </a:xfrm>
          <a:custGeom>
            <a:avLst/>
            <a:gdLst/>
            <a:ahLst/>
            <a:cxnLst/>
            <a:rect l="l" t="t" r="r" b="b"/>
            <a:pathLst>
              <a:path w="130810" h="34290">
                <a:moveTo>
                  <a:pt x="0" y="0"/>
                </a:moveTo>
                <a:lnTo>
                  <a:pt x="0" y="34289"/>
                </a:lnTo>
                <a:lnTo>
                  <a:pt x="130301" y="17525"/>
                </a:lnTo>
                <a:lnTo>
                  <a:pt x="0" y="0"/>
                </a:lnTo>
                <a:close/>
              </a:path>
            </a:pathLst>
          </a:custGeom>
          <a:solidFill>
            <a:srgbClr val="000000"/>
          </a:solidFill>
        </p:spPr>
        <p:txBody>
          <a:bodyPr wrap="square" lIns="0" tIns="0" rIns="0" bIns="0" rtlCol="0"/>
          <a:lstStyle/>
          <a:p>
            <a:endParaRPr/>
          </a:p>
        </p:txBody>
      </p:sp>
      <p:sp>
        <p:nvSpPr>
          <p:cNvPr id="364" name="object 364"/>
          <p:cNvSpPr/>
          <p:nvPr/>
        </p:nvSpPr>
        <p:spPr>
          <a:xfrm>
            <a:off x="4282440" y="7450073"/>
            <a:ext cx="130810" cy="34290"/>
          </a:xfrm>
          <a:custGeom>
            <a:avLst/>
            <a:gdLst/>
            <a:ahLst/>
            <a:cxnLst/>
            <a:rect l="l" t="t" r="r" b="b"/>
            <a:pathLst>
              <a:path w="130810" h="34290">
                <a:moveTo>
                  <a:pt x="130301" y="17525"/>
                </a:moveTo>
                <a:lnTo>
                  <a:pt x="0" y="34289"/>
                </a:lnTo>
                <a:lnTo>
                  <a:pt x="0" y="0"/>
                </a:lnTo>
                <a:lnTo>
                  <a:pt x="130301" y="17525"/>
                </a:lnTo>
              </a:path>
            </a:pathLst>
          </a:custGeom>
          <a:ln w="3175">
            <a:solidFill>
              <a:srgbClr val="000000"/>
            </a:solidFill>
          </a:ln>
        </p:spPr>
        <p:txBody>
          <a:bodyPr wrap="square" lIns="0" tIns="0" rIns="0" bIns="0" rtlCol="0"/>
          <a:lstStyle/>
          <a:p>
            <a:endParaRPr/>
          </a:p>
        </p:txBody>
      </p:sp>
      <p:sp>
        <p:nvSpPr>
          <p:cNvPr id="365" name="object 365"/>
          <p:cNvSpPr/>
          <p:nvPr/>
        </p:nvSpPr>
        <p:spPr>
          <a:xfrm>
            <a:off x="4757928" y="7660385"/>
            <a:ext cx="17780" cy="12700"/>
          </a:xfrm>
          <a:custGeom>
            <a:avLst/>
            <a:gdLst/>
            <a:ahLst/>
            <a:cxnLst/>
            <a:rect l="l" t="t" r="r" b="b"/>
            <a:pathLst>
              <a:path w="17779" h="12700">
                <a:moveTo>
                  <a:pt x="12192" y="0"/>
                </a:moveTo>
                <a:lnTo>
                  <a:pt x="0" y="12191"/>
                </a:lnTo>
                <a:lnTo>
                  <a:pt x="17525" y="12191"/>
                </a:lnTo>
                <a:lnTo>
                  <a:pt x="12192" y="0"/>
                </a:lnTo>
                <a:close/>
              </a:path>
            </a:pathLst>
          </a:custGeom>
          <a:solidFill>
            <a:srgbClr val="000000"/>
          </a:solidFill>
        </p:spPr>
        <p:txBody>
          <a:bodyPr wrap="square" lIns="0" tIns="0" rIns="0" bIns="0" rtlCol="0"/>
          <a:lstStyle/>
          <a:p>
            <a:endParaRPr/>
          </a:p>
        </p:txBody>
      </p:sp>
      <p:sp>
        <p:nvSpPr>
          <p:cNvPr id="366" name="object 366"/>
          <p:cNvSpPr/>
          <p:nvPr/>
        </p:nvSpPr>
        <p:spPr>
          <a:xfrm>
            <a:off x="4757928" y="7660385"/>
            <a:ext cx="17780" cy="12700"/>
          </a:xfrm>
          <a:custGeom>
            <a:avLst/>
            <a:gdLst/>
            <a:ahLst/>
            <a:cxnLst/>
            <a:rect l="l" t="t" r="r" b="b"/>
            <a:pathLst>
              <a:path w="17779" h="12700">
                <a:moveTo>
                  <a:pt x="17525" y="12191"/>
                </a:moveTo>
                <a:lnTo>
                  <a:pt x="12192" y="0"/>
                </a:lnTo>
                <a:lnTo>
                  <a:pt x="0" y="12191"/>
                </a:lnTo>
                <a:lnTo>
                  <a:pt x="17525" y="12191"/>
                </a:lnTo>
              </a:path>
            </a:pathLst>
          </a:custGeom>
          <a:ln w="3175">
            <a:solidFill>
              <a:srgbClr val="000000"/>
            </a:solidFill>
          </a:ln>
        </p:spPr>
        <p:txBody>
          <a:bodyPr wrap="square" lIns="0" tIns="0" rIns="0" bIns="0" rtlCol="0"/>
          <a:lstStyle/>
          <a:p>
            <a:endParaRPr/>
          </a:p>
        </p:txBody>
      </p:sp>
      <p:sp>
        <p:nvSpPr>
          <p:cNvPr id="367" name="object 367"/>
          <p:cNvSpPr/>
          <p:nvPr/>
        </p:nvSpPr>
        <p:spPr>
          <a:xfrm>
            <a:off x="4757928" y="7655052"/>
            <a:ext cx="12700" cy="17780"/>
          </a:xfrm>
          <a:custGeom>
            <a:avLst/>
            <a:gdLst/>
            <a:ahLst/>
            <a:cxnLst/>
            <a:rect l="l" t="t" r="r" b="b"/>
            <a:pathLst>
              <a:path w="12700" h="17779">
                <a:moveTo>
                  <a:pt x="0" y="0"/>
                </a:moveTo>
                <a:lnTo>
                  <a:pt x="0" y="17525"/>
                </a:lnTo>
                <a:lnTo>
                  <a:pt x="12192" y="5334"/>
                </a:lnTo>
                <a:lnTo>
                  <a:pt x="0" y="0"/>
                </a:lnTo>
                <a:close/>
              </a:path>
            </a:pathLst>
          </a:custGeom>
          <a:solidFill>
            <a:srgbClr val="000000"/>
          </a:solidFill>
        </p:spPr>
        <p:txBody>
          <a:bodyPr wrap="square" lIns="0" tIns="0" rIns="0" bIns="0" rtlCol="0"/>
          <a:lstStyle/>
          <a:p>
            <a:endParaRPr/>
          </a:p>
        </p:txBody>
      </p:sp>
      <p:sp>
        <p:nvSpPr>
          <p:cNvPr id="368" name="object 368"/>
          <p:cNvSpPr/>
          <p:nvPr/>
        </p:nvSpPr>
        <p:spPr>
          <a:xfrm>
            <a:off x="4757928" y="7655052"/>
            <a:ext cx="12700" cy="17780"/>
          </a:xfrm>
          <a:custGeom>
            <a:avLst/>
            <a:gdLst/>
            <a:ahLst/>
            <a:cxnLst/>
            <a:rect l="l" t="t" r="r" b="b"/>
            <a:pathLst>
              <a:path w="12700" h="17779">
                <a:moveTo>
                  <a:pt x="12192" y="5334"/>
                </a:moveTo>
                <a:lnTo>
                  <a:pt x="0" y="0"/>
                </a:lnTo>
                <a:lnTo>
                  <a:pt x="0" y="17525"/>
                </a:lnTo>
                <a:lnTo>
                  <a:pt x="12192" y="5334"/>
                </a:lnTo>
              </a:path>
            </a:pathLst>
          </a:custGeom>
          <a:ln w="3175">
            <a:solidFill>
              <a:srgbClr val="000000"/>
            </a:solidFill>
          </a:ln>
        </p:spPr>
        <p:txBody>
          <a:bodyPr wrap="square" lIns="0" tIns="0" rIns="0" bIns="0" rtlCol="0"/>
          <a:lstStyle/>
          <a:p>
            <a:endParaRPr/>
          </a:p>
        </p:txBody>
      </p:sp>
      <p:sp>
        <p:nvSpPr>
          <p:cNvPr id="369" name="object 369"/>
          <p:cNvSpPr/>
          <p:nvPr/>
        </p:nvSpPr>
        <p:spPr>
          <a:xfrm>
            <a:off x="4745735" y="7655052"/>
            <a:ext cx="12700" cy="17780"/>
          </a:xfrm>
          <a:custGeom>
            <a:avLst/>
            <a:gdLst/>
            <a:ahLst/>
            <a:cxnLst/>
            <a:rect l="l" t="t" r="r" b="b"/>
            <a:pathLst>
              <a:path w="12700" h="17779">
                <a:moveTo>
                  <a:pt x="12191" y="0"/>
                </a:moveTo>
                <a:lnTo>
                  <a:pt x="0" y="5334"/>
                </a:lnTo>
                <a:lnTo>
                  <a:pt x="12191" y="17525"/>
                </a:lnTo>
                <a:lnTo>
                  <a:pt x="12191" y="0"/>
                </a:lnTo>
                <a:close/>
              </a:path>
            </a:pathLst>
          </a:custGeom>
          <a:solidFill>
            <a:srgbClr val="000000"/>
          </a:solidFill>
        </p:spPr>
        <p:txBody>
          <a:bodyPr wrap="square" lIns="0" tIns="0" rIns="0" bIns="0" rtlCol="0"/>
          <a:lstStyle/>
          <a:p>
            <a:endParaRPr/>
          </a:p>
        </p:txBody>
      </p:sp>
      <p:sp>
        <p:nvSpPr>
          <p:cNvPr id="370" name="object 370"/>
          <p:cNvSpPr/>
          <p:nvPr/>
        </p:nvSpPr>
        <p:spPr>
          <a:xfrm>
            <a:off x="4745735" y="7655052"/>
            <a:ext cx="12700" cy="17780"/>
          </a:xfrm>
          <a:custGeom>
            <a:avLst/>
            <a:gdLst/>
            <a:ahLst/>
            <a:cxnLst/>
            <a:rect l="l" t="t" r="r" b="b"/>
            <a:pathLst>
              <a:path w="12700" h="17779">
                <a:moveTo>
                  <a:pt x="12191" y="0"/>
                </a:moveTo>
                <a:lnTo>
                  <a:pt x="0" y="5334"/>
                </a:lnTo>
                <a:lnTo>
                  <a:pt x="12191" y="17525"/>
                </a:lnTo>
                <a:lnTo>
                  <a:pt x="12191" y="0"/>
                </a:lnTo>
              </a:path>
            </a:pathLst>
          </a:custGeom>
          <a:ln w="3175">
            <a:solidFill>
              <a:srgbClr val="000000"/>
            </a:solidFill>
          </a:ln>
        </p:spPr>
        <p:txBody>
          <a:bodyPr wrap="square" lIns="0" tIns="0" rIns="0" bIns="0" rtlCol="0"/>
          <a:lstStyle/>
          <a:p>
            <a:endParaRPr/>
          </a:p>
        </p:txBody>
      </p:sp>
      <p:sp>
        <p:nvSpPr>
          <p:cNvPr id="371" name="object 371"/>
          <p:cNvSpPr/>
          <p:nvPr/>
        </p:nvSpPr>
        <p:spPr>
          <a:xfrm>
            <a:off x="4741164" y="7660385"/>
            <a:ext cx="17145" cy="12700"/>
          </a:xfrm>
          <a:custGeom>
            <a:avLst/>
            <a:gdLst/>
            <a:ahLst/>
            <a:cxnLst/>
            <a:rect l="l" t="t" r="r" b="b"/>
            <a:pathLst>
              <a:path w="17145" h="12700">
                <a:moveTo>
                  <a:pt x="4572" y="0"/>
                </a:moveTo>
                <a:lnTo>
                  <a:pt x="0" y="12191"/>
                </a:lnTo>
                <a:lnTo>
                  <a:pt x="16763" y="12191"/>
                </a:lnTo>
                <a:lnTo>
                  <a:pt x="4572" y="0"/>
                </a:lnTo>
                <a:close/>
              </a:path>
            </a:pathLst>
          </a:custGeom>
          <a:solidFill>
            <a:srgbClr val="000000"/>
          </a:solidFill>
        </p:spPr>
        <p:txBody>
          <a:bodyPr wrap="square" lIns="0" tIns="0" rIns="0" bIns="0" rtlCol="0"/>
          <a:lstStyle/>
          <a:p>
            <a:endParaRPr/>
          </a:p>
        </p:txBody>
      </p:sp>
      <p:sp>
        <p:nvSpPr>
          <p:cNvPr id="372" name="object 372"/>
          <p:cNvSpPr/>
          <p:nvPr/>
        </p:nvSpPr>
        <p:spPr>
          <a:xfrm>
            <a:off x="4741164" y="7660385"/>
            <a:ext cx="17145" cy="12700"/>
          </a:xfrm>
          <a:custGeom>
            <a:avLst/>
            <a:gdLst/>
            <a:ahLst/>
            <a:cxnLst/>
            <a:rect l="l" t="t" r="r" b="b"/>
            <a:pathLst>
              <a:path w="17145" h="12700">
                <a:moveTo>
                  <a:pt x="4572" y="0"/>
                </a:moveTo>
                <a:lnTo>
                  <a:pt x="0" y="12191"/>
                </a:lnTo>
                <a:lnTo>
                  <a:pt x="16763" y="12191"/>
                </a:lnTo>
                <a:lnTo>
                  <a:pt x="4572" y="0"/>
                </a:lnTo>
              </a:path>
            </a:pathLst>
          </a:custGeom>
          <a:ln w="3175">
            <a:solidFill>
              <a:srgbClr val="000000"/>
            </a:solidFill>
          </a:ln>
        </p:spPr>
        <p:txBody>
          <a:bodyPr wrap="square" lIns="0" tIns="0" rIns="0" bIns="0" rtlCol="0"/>
          <a:lstStyle/>
          <a:p>
            <a:endParaRPr/>
          </a:p>
        </p:txBody>
      </p:sp>
      <p:sp>
        <p:nvSpPr>
          <p:cNvPr id="373" name="object 373"/>
          <p:cNvSpPr/>
          <p:nvPr/>
        </p:nvSpPr>
        <p:spPr>
          <a:xfrm>
            <a:off x="4741164" y="7672578"/>
            <a:ext cx="17145" cy="12700"/>
          </a:xfrm>
          <a:custGeom>
            <a:avLst/>
            <a:gdLst/>
            <a:ahLst/>
            <a:cxnLst/>
            <a:rect l="l" t="t" r="r" b="b"/>
            <a:pathLst>
              <a:path w="17145" h="12700">
                <a:moveTo>
                  <a:pt x="16763" y="0"/>
                </a:moveTo>
                <a:lnTo>
                  <a:pt x="0" y="0"/>
                </a:lnTo>
                <a:lnTo>
                  <a:pt x="4572" y="12192"/>
                </a:lnTo>
                <a:lnTo>
                  <a:pt x="16763" y="0"/>
                </a:lnTo>
                <a:close/>
              </a:path>
            </a:pathLst>
          </a:custGeom>
          <a:solidFill>
            <a:srgbClr val="000000"/>
          </a:solidFill>
        </p:spPr>
        <p:txBody>
          <a:bodyPr wrap="square" lIns="0" tIns="0" rIns="0" bIns="0" rtlCol="0"/>
          <a:lstStyle/>
          <a:p>
            <a:endParaRPr/>
          </a:p>
        </p:txBody>
      </p:sp>
      <p:sp>
        <p:nvSpPr>
          <p:cNvPr id="374" name="object 374"/>
          <p:cNvSpPr/>
          <p:nvPr/>
        </p:nvSpPr>
        <p:spPr>
          <a:xfrm>
            <a:off x="4741164" y="7672578"/>
            <a:ext cx="17145" cy="12700"/>
          </a:xfrm>
          <a:custGeom>
            <a:avLst/>
            <a:gdLst/>
            <a:ahLst/>
            <a:cxnLst/>
            <a:rect l="l" t="t" r="r" b="b"/>
            <a:pathLst>
              <a:path w="17145" h="12700">
                <a:moveTo>
                  <a:pt x="0" y="0"/>
                </a:moveTo>
                <a:lnTo>
                  <a:pt x="4572" y="12192"/>
                </a:lnTo>
                <a:lnTo>
                  <a:pt x="16763" y="0"/>
                </a:lnTo>
                <a:lnTo>
                  <a:pt x="0" y="0"/>
                </a:lnTo>
              </a:path>
            </a:pathLst>
          </a:custGeom>
          <a:ln w="3175">
            <a:solidFill>
              <a:srgbClr val="000000"/>
            </a:solidFill>
          </a:ln>
        </p:spPr>
        <p:txBody>
          <a:bodyPr wrap="square" lIns="0" tIns="0" rIns="0" bIns="0" rtlCol="0"/>
          <a:lstStyle/>
          <a:p>
            <a:endParaRPr/>
          </a:p>
        </p:txBody>
      </p:sp>
      <p:sp>
        <p:nvSpPr>
          <p:cNvPr id="375" name="object 375"/>
          <p:cNvSpPr/>
          <p:nvPr/>
        </p:nvSpPr>
        <p:spPr>
          <a:xfrm>
            <a:off x="4745735" y="7672578"/>
            <a:ext cx="12700" cy="17145"/>
          </a:xfrm>
          <a:custGeom>
            <a:avLst/>
            <a:gdLst/>
            <a:ahLst/>
            <a:cxnLst/>
            <a:rect l="l" t="t" r="r" b="b"/>
            <a:pathLst>
              <a:path w="12700" h="17145">
                <a:moveTo>
                  <a:pt x="12191" y="0"/>
                </a:moveTo>
                <a:lnTo>
                  <a:pt x="0" y="12192"/>
                </a:lnTo>
                <a:lnTo>
                  <a:pt x="12191" y="16764"/>
                </a:lnTo>
                <a:lnTo>
                  <a:pt x="12191" y="0"/>
                </a:lnTo>
                <a:close/>
              </a:path>
            </a:pathLst>
          </a:custGeom>
          <a:solidFill>
            <a:srgbClr val="000000"/>
          </a:solidFill>
        </p:spPr>
        <p:txBody>
          <a:bodyPr wrap="square" lIns="0" tIns="0" rIns="0" bIns="0" rtlCol="0"/>
          <a:lstStyle/>
          <a:p>
            <a:endParaRPr/>
          </a:p>
        </p:txBody>
      </p:sp>
      <p:sp>
        <p:nvSpPr>
          <p:cNvPr id="376" name="object 376"/>
          <p:cNvSpPr/>
          <p:nvPr/>
        </p:nvSpPr>
        <p:spPr>
          <a:xfrm>
            <a:off x="4745735" y="7672578"/>
            <a:ext cx="12700" cy="17145"/>
          </a:xfrm>
          <a:custGeom>
            <a:avLst/>
            <a:gdLst/>
            <a:ahLst/>
            <a:cxnLst/>
            <a:rect l="l" t="t" r="r" b="b"/>
            <a:pathLst>
              <a:path w="12700" h="17145">
                <a:moveTo>
                  <a:pt x="0" y="12192"/>
                </a:moveTo>
                <a:lnTo>
                  <a:pt x="12191" y="16764"/>
                </a:lnTo>
                <a:lnTo>
                  <a:pt x="12191" y="0"/>
                </a:lnTo>
                <a:lnTo>
                  <a:pt x="0" y="12192"/>
                </a:lnTo>
              </a:path>
            </a:pathLst>
          </a:custGeom>
          <a:ln w="3175">
            <a:solidFill>
              <a:srgbClr val="000000"/>
            </a:solidFill>
          </a:ln>
        </p:spPr>
        <p:txBody>
          <a:bodyPr wrap="square" lIns="0" tIns="0" rIns="0" bIns="0" rtlCol="0"/>
          <a:lstStyle/>
          <a:p>
            <a:endParaRPr/>
          </a:p>
        </p:txBody>
      </p:sp>
      <p:sp>
        <p:nvSpPr>
          <p:cNvPr id="377" name="object 377"/>
          <p:cNvSpPr/>
          <p:nvPr/>
        </p:nvSpPr>
        <p:spPr>
          <a:xfrm>
            <a:off x="4757928" y="7672578"/>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378" name="object 378"/>
          <p:cNvSpPr/>
          <p:nvPr/>
        </p:nvSpPr>
        <p:spPr>
          <a:xfrm>
            <a:off x="4757928" y="7672578"/>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379" name="object 379"/>
          <p:cNvSpPr/>
          <p:nvPr/>
        </p:nvSpPr>
        <p:spPr>
          <a:xfrm>
            <a:off x="4757928" y="7672578"/>
            <a:ext cx="17780" cy="12700"/>
          </a:xfrm>
          <a:custGeom>
            <a:avLst/>
            <a:gdLst/>
            <a:ahLst/>
            <a:cxnLst/>
            <a:rect l="l" t="t" r="r" b="b"/>
            <a:pathLst>
              <a:path w="17779" h="12700">
                <a:moveTo>
                  <a:pt x="17525" y="0"/>
                </a:moveTo>
                <a:lnTo>
                  <a:pt x="0" y="0"/>
                </a:lnTo>
                <a:lnTo>
                  <a:pt x="12192" y="12192"/>
                </a:lnTo>
                <a:lnTo>
                  <a:pt x="17525" y="0"/>
                </a:lnTo>
                <a:close/>
              </a:path>
            </a:pathLst>
          </a:custGeom>
          <a:solidFill>
            <a:srgbClr val="000000"/>
          </a:solidFill>
        </p:spPr>
        <p:txBody>
          <a:bodyPr wrap="square" lIns="0" tIns="0" rIns="0" bIns="0" rtlCol="0"/>
          <a:lstStyle/>
          <a:p>
            <a:endParaRPr/>
          </a:p>
        </p:txBody>
      </p:sp>
      <p:sp>
        <p:nvSpPr>
          <p:cNvPr id="380" name="object 380"/>
          <p:cNvSpPr/>
          <p:nvPr/>
        </p:nvSpPr>
        <p:spPr>
          <a:xfrm>
            <a:off x="4757928" y="7672578"/>
            <a:ext cx="17780" cy="12700"/>
          </a:xfrm>
          <a:custGeom>
            <a:avLst/>
            <a:gdLst/>
            <a:ahLst/>
            <a:cxnLst/>
            <a:rect l="l" t="t" r="r" b="b"/>
            <a:pathLst>
              <a:path w="17779" h="12700">
                <a:moveTo>
                  <a:pt x="12192" y="12192"/>
                </a:moveTo>
                <a:lnTo>
                  <a:pt x="17525" y="0"/>
                </a:lnTo>
                <a:lnTo>
                  <a:pt x="0" y="0"/>
                </a:lnTo>
                <a:lnTo>
                  <a:pt x="12192" y="12192"/>
                </a:lnTo>
              </a:path>
            </a:pathLst>
          </a:custGeom>
          <a:ln w="3175">
            <a:solidFill>
              <a:srgbClr val="000000"/>
            </a:solidFill>
          </a:ln>
        </p:spPr>
        <p:txBody>
          <a:bodyPr wrap="square" lIns="0" tIns="0" rIns="0" bIns="0" rtlCol="0"/>
          <a:lstStyle/>
          <a:p>
            <a:endParaRPr/>
          </a:p>
        </p:txBody>
      </p:sp>
      <p:sp>
        <p:nvSpPr>
          <p:cNvPr id="381" name="object 381"/>
          <p:cNvSpPr txBox="1"/>
          <p:nvPr/>
        </p:nvSpPr>
        <p:spPr>
          <a:xfrm>
            <a:off x="6048247" y="8152096"/>
            <a:ext cx="95250" cy="140970"/>
          </a:xfrm>
          <a:prstGeom prst="rect">
            <a:avLst/>
          </a:prstGeom>
        </p:spPr>
        <p:txBody>
          <a:bodyPr vert="horz" wrap="square" lIns="0" tIns="13335" rIns="0" bIns="0" rtlCol="0">
            <a:spAutoFit/>
          </a:bodyPr>
          <a:lstStyle/>
          <a:p>
            <a:pPr marL="12700">
              <a:lnSpc>
                <a:spcPct val="100000"/>
              </a:lnSpc>
              <a:spcBef>
                <a:spcPts val="105"/>
              </a:spcBef>
            </a:pPr>
            <a:r>
              <a:rPr sz="750" dirty="0">
                <a:latin typeface="Arial"/>
                <a:cs typeface="Arial"/>
              </a:rPr>
              <a:t>N</a:t>
            </a:r>
            <a:endParaRPr sz="750">
              <a:latin typeface="Arial"/>
              <a:cs typeface="Arial"/>
            </a:endParaRPr>
          </a:p>
        </p:txBody>
      </p:sp>
      <p:sp>
        <p:nvSpPr>
          <p:cNvPr id="382" name="object 382"/>
          <p:cNvSpPr txBox="1"/>
          <p:nvPr/>
        </p:nvSpPr>
        <p:spPr>
          <a:xfrm>
            <a:off x="6048247" y="8358595"/>
            <a:ext cx="15367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PE</a:t>
            </a:r>
            <a:endParaRPr sz="750">
              <a:latin typeface="Arial"/>
              <a:cs typeface="Arial"/>
            </a:endParaRPr>
          </a:p>
        </p:txBody>
      </p:sp>
      <p:sp>
        <p:nvSpPr>
          <p:cNvPr id="383" name="object 383"/>
          <p:cNvSpPr/>
          <p:nvPr/>
        </p:nvSpPr>
        <p:spPr>
          <a:xfrm>
            <a:off x="5852921" y="8202168"/>
            <a:ext cx="102870" cy="179070"/>
          </a:xfrm>
          <a:custGeom>
            <a:avLst/>
            <a:gdLst/>
            <a:ahLst/>
            <a:cxnLst/>
            <a:rect l="l" t="t" r="r" b="b"/>
            <a:pathLst>
              <a:path w="102870" h="179070">
                <a:moveTo>
                  <a:pt x="0" y="179069"/>
                </a:moveTo>
                <a:lnTo>
                  <a:pt x="102869" y="0"/>
                </a:lnTo>
              </a:path>
            </a:pathLst>
          </a:custGeom>
          <a:ln w="3175">
            <a:solidFill>
              <a:srgbClr val="000000"/>
            </a:solidFill>
          </a:ln>
        </p:spPr>
        <p:txBody>
          <a:bodyPr wrap="square" lIns="0" tIns="0" rIns="0" bIns="0" rtlCol="0"/>
          <a:lstStyle/>
          <a:p>
            <a:endParaRPr/>
          </a:p>
        </p:txBody>
      </p:sp>
      <p:sp>
        <p:nvSpPr>
          <p:cNvPr id="384" name="object 384"/>
          <p:cNvSpPr/>
          <p:nvPr/>
        </p:nvSpPr>
        <p:spPr>
          <a:xfrm>
            <a:off x="5935217" y="8408669"/>
            <a:ext cx="70485" cy="0"/>
          </a:xfrm>
          <a:custGeom>
            <a:avLst/>
            <a:gdLst/>
            <a:ahLst/>
            <a:cxnLst/>
            <a:rect l="l" t="t" r="r" b="b"/>
            <a:pathLst>
              <a:path w="70485">
                <a:moveTo>
                  <a:pt x="0" y="0"/>
                </a:moveTo>
                <a:lnTo>
                  <a:pt x="70104" y="0"/>
                </a:lnTo>
              </a:path>
            </a:pathLst>
          </a:custGeom>
          <a:ln w="3175">
            <a:solidFill>
              <a:srgbClr val="000000"/>
            </a:solidFill>
          </a:ln>
        </p:spPr>
        <p:txBody>
          <a:bodyPr wrap="square" lIns="0" tIns="0" rIns="0" bIns="0" rtlCol="0"/>
          <a:lstStyle/>
          <a:p>
            <a:endParaRPr/>
          </a:p>
        </p:txBody>
      </p:sp>
      <p:sp>
        <p:nvSpPr>
          <p:cNvPr id="385" name="object 385"/>
          <p:cNvSpPr/>
          <p:nvPr/>
        </p:nvSpPr>
        <p:spPr>
          <a:xfrm>
            <a:off x="5866638" y="8408669"/>
            <a:ext cx="104139" cy="179070"/>
          </a:xfrm>
          <a:custGeom>
            <a:avLst/>
            <a:gdLst/>
            <a:ahLst/>
            <a:cxnLst/>
            <a:rect l="l" t="t" r="r" b="b"/>
            <a:pathLst>
              <a:path w="104139" h="179070">
                <a:moveTo>
                  <a:pt x="0" y="179069"/>
                </a:moveTo>
                <a:lnTo>
                  <a:pt x="103632" y="0"/>
                </a:lnTo>
              </a:path>
            </a:pathLst>
          </a:custGeom>
          <a:ln w="3175">
            <a:solidFill>
              <a:srgbClr val="000000"/>
            </a:solidFill>
          </a:ln>
        </p:spPr>
        <p:txBody>
          <a:bodyPr wrap="square" lIns="0" tIns="0" rIns="0" bIns="0" rtlCol="0"/>
          <a:lstStyle/>
          <a:p>
            <a:endParaRPr/>
          </a:p>
        </p:txBody>
      </p:sp>
      <p:sp>
        <p:nvSpPr>
          <p:cNvPr id="386" name="object 386"/>
          <p:cNvSpPr/>
          <p:nvPr/>
        </p:nvSpPr>
        <p:spPr>
          <a:xfrm>
            <a:off x="5955791" y="8187690"/>
            <a:ext cx="20955" cy="14604"/>
          </a:xfrm>
          <a:custGeom>
            <a:avLst/>
            <a:gdLst/>
            <a:ahLst/>
            <a:cxnLst/>
            <a:rect l="l" t="t" r="r" b="b"/>
            <a:pathLst>
              <a:path w="20954" h="14604">
                <a:moveTo>
                  <a:pt x="15240" y="0"/>
                </a:moveTo>
                <a:lnTo>
                  <a:pt x="0" y="14477"/>
                </a:lnTo>
                <a:lnTo>
                  <a:pt x="20574" y="14477"/>
                </a:lnTo>
                <a:lnTo>
                  <a:pt x="15240" y="0"/>
                </a:lnTo>
                <a:close/>
              </a:path>
            </a:pathLst>
          </a:custGeom>
          <a:solidFill>
            <a:srgbClr val="000000"/>
          </a:solidFill>
        </p:spPr>
        <p:txBody>
          <a:bodyPr wrap="square" lIns="0" tIns="0" rIns="0" bIns="0" rtlCol="0"/>
          <a:lstStyle/>
          <a:p>
            <a:endParaRPr/>
          </a:p>
        </p:txBody>
      </p:sp>
      <p:sp>
        <p:nvSpPr>
          <p:cNvPr id="387" name="object 387"/>
          <p:cNvSpPr/>
          <p:nvPr/>
        </p:nvSpPr>
        <p:spPr>
          <a:xfrm>
            <a:off x="5955791" y="8187690"/>
            <a:ext cx="20955" cy="14604"/>
          </a:xfrm>
          <a:custGeom>
            <a:avLst/>
            <a:gdLst/>
            <a:ahLst/>
            <a:cxnLst/>
            <a:rect l="l" t="t" r="r" b="b"/>
            <a:pathLst>
              <a:path w="20954" h="14604">
                <a:moveTo>
                  <a:pt x="20574" y="14477"/>
                </a:moveTo>
                <a:lnTo>
                  <a:pt x="14478" y="0"/>
                </a:lnTo>
                <a:lnTo>
                  <a:pt x="0" y="14477"/>
                </a:lnTo>
                <a:lnTo>
                  <a:pt x="20574" y="14477"/>
                </a:lnTo>
              </a:path>
            </a:pathLst>
          </a:custGeom>
          <a:ln w="3175">
            <a:solidFill>
              <a:srgbClr val="000000"/>
            </a:solidFill>
          </a:ln>
        </p:spPr>
        <p:txBody>
          <a:bodyPr wrap="square" lIns="0" tIns="0" rIns="0" bIns="0" rtlCol="0"/>
          <a:lstStyle/>
          <a:p>
            <a:endParaRPr/>
          </a:p>
        </p:txBody>
      </p:sp>
      <p:sp>
        <p:nvSpPr>
          <p:cNvPr id="388" name="object 388"/>
          <p:cNvSpPr/>
          <p:nvPr/>
        </p:nvSpPr>
        <p:spPr>
          <a:xfrm>
            <a:off x="5955791" y="8181593"/>
            <a:ext cx="15240" cy="20955"/>
          </a:xfrm>
          <a:custGeom>
            <a:avLst/>
            <a:gdLst/>
            <a:ahLst/>
            <a:cxnLst/>
            <a:rect l="l" t="t" r="r" b="b"/>
            <a:pathLst>
              <a:path w="15239" h="20954">
                <a:moveTo>
                  <a:pt x="0" y="0"/>
                </a:moveTo>
                <a:lnTo>
                  <a:pt x="0" y="20573"/>
                </a:lnTo>
                <a:lnTo>
                  <a:pt x="15240" y="6095"/>
                </a:lnTo>
                <a:lnTo>
                  <a:pt x="0" y="0"/>
                </a:lnTo>
                <a:close/>
              </a:path>
            </a:pathLst>
          </a:custGeom>
          <a:solidFill>
            <a:srgbClr val="000000"/>
          </a:solidFill>
        </p:spPr>
        <p:txBody>
          <a:bodyPr wrap="square" lIns="0" tIns="0" rIns="0" bIns="0" rtlCol="0"/>
          <a:lstStyle/>
          <a:p>
            <a:endParaRPr/>
          </a:p>
        </p:txBody>
      </p:sp>
      <p:sp>
        <p:nvSpPr>
          <p:cNvPr id="389" name="object 389"/>
          <p:cNvSpPr/>
          <p:nvPr/>
        </p:nvSpPr>
        <p:spPr>
          <a:xfrm>
            <a:off x="5955791" y="8181593"/>
            <a:ext cx="14604" cy="20955"/>
          </a:xfrm>
          <a:custGeom>
            <a:avLst/>
            <a:gdLst/>
            <a:ahLst/>
            <a:cxnLst/>
            <a:rect l="l" t="t" r="r" b="b"/>
            <a:pathLst>
              <a:path w="14604" h="20954">
                <a:moveTo>
                  <a:pt x="14478" y="6095"/>
                </a:moveTo>
                <a:lnTo>
                  <a:pt x="0" y="0"/>
                </a:lnTo>
                <a:lnTo>
                  <a:pt x="0" y="20573"/>
                </a:lnTo>
                <a:lnTo>
                  <a:pt x="14478" y="6095"/>
                </a:lnTo>
              </a:path>
            </a:pathLst>
          </a:custGeom>
          <a:ln w="3175">
            <a:solidFill>
              <a:srgbClr val="000000"/>
            </a:solidFill>
          </a:ln>
        </p:spPr>
        <p:txBody>
          <a:bodyPr wrap="square" lIns="0" tIns="0" rIns="0" bIns="0" rtlCol="0"/>
          <a:lstStyle/>
          <a:p>
            <a:endParaRPr/>
          </a:p>
        </p:txBody>
      </p:sp>
      <p:sp>
        <p:nvSpPr>
          <p:cNvPr id="390" name="object 390"/>
          <p:cNvSpPr/>
          <p:nvPr/>
        </p:nvSpPr>
        <p:spPr>
          <a:xfrm>
            <a:off x="5941314" y="8181593"/>
            <a:ext cx="14604" cy="20955"/>
          </a:xfrm>
          <a:custGeom>
            <a:avLst/>
            <a:gdLst/>
            <a:ahLst/>
            <a:cxnLst/>
            <a:rect l="l" t="t" r="r" b="b"/>
            <a:pathLst>
              <a:path w="14604" h="20954">
                <a:moveTo>
                  <a:pt x="14477" y="0"/>
                </a:moveTo>
                <a:lnTo>
                  <a:pt x="0" y="6095"/>
                </a:lnTo>
                <a:lnTo>
                  <a:pt x="14477" y="20573"/>
                </a:lnTo>
                <a:lnTo>
                  <a:pt x="14477" y="0"/>
                </a:lnTo>
                <a:close/>
              </a:path>
            </a:pathLst>
          </a:custGeom>
          <a:solidFill>
            <a:srgbClr val="000000"/>
          </a:solidFill>
        </p:spPr>
        <p:txBody>
          <a:bodyPr wrap="square" lIns="0" tIns="0" rIns="0" bIns="0" rtlCol="0"/>
          <a:lstStyle/>
          <a:p>
            <a:endParaRPr/>
          </a:p>
        </p:txBody>
      </p:sp>
      <p:sp>
        <p:nvSpPr>
          <p:cNvPr id="391" name="object 391"/>
          <p:cNvSpPr/>
          <p:nvPr/>
        </p:nvSpPr>
        <p:spPr>
          <a:xfrm>
            <a:off x="5941314" y="8181593"/>
            <a:ext cx="14604" cy="20955"/>
          </a:xfrm>
          <a:custGeom>
            <a:avLst/>
            <a:gdLst/>
            <a:ahLst/>
            <a:cxnLst/>
            <a:rect l="l" t="t" r="r" b="b"/>
            <a:pathLst>
              <a:path w="14604" h="20954">
                <a:moveTo>
                  <a:pt x="14477" y="0"/>
                </a:moveTo>
                <a:lnTo>
                  <a:pt x="0" y="6095"/>
                </a:lnTo>
                <a:lnTo>
                  <a:pt x="14477" y="20573"/>
                </a:lnTo>
                <a:lnTo>
                  <a:pt x="14477" y="0"/>
                </a:lnTo>
              </a:path>
            </a:pathLst>
          </a:custGeom>
          <a:ln w="3175">
            <a:solidFill>
              <a:srgbClr val="000000"/>
            </a:solidFill>
          </a:ln>
        </p:spPr>
        <p:txBody>
          <a:bodyPr wrap="square" lIns="0" tIns="0" rIns="0" bIns="0" rtlCol="0"/>
          <a:lstStyle/>
          <a:p>
            <a:endParaRPr/>
          </a:p>
        </p:txBody>
      </p:sp>
      <p:sp>
        <p:nvSpPr>
          <p:cNvPr id="392" name="object 392"/>
          <p:cNvSpPr/>
          <p:nvPr/>
        </p:nvSpPr>
        <p:spPr>
          <a:xfrm>
            <a:off x="5935217" y="8187690"/>
            <a:ext cx="20955" cy="14604"/>
          </a:xfrm>
          <a:custGeom>
            <a:avLst/>
            <a:gdLst/>
            <a:ahLst/>
            <a:cxnLst/>
            <a:rect l="l" t="t" r="r" b="b"/>
            <a:pathLst>
              <a:path w="20954" h="14604">
                <a:moveTo>
                  <a:pt x="6096" y="0"/>
                </a:moveTo>
                <a:lnTo>
                  <a:pt x="0" y="14477"/>
                </a:lnTo>
                <a:lnTo>
                  <a:pt x="20574" y="14477"/>
                </a:lnTo>
                <a:lnTo>
                  <a:pt x="6096" y="0"/>
                </a:lnTo>
                <a:close/>
              </a:path>
            </a:pathLst>
          </a:custGeom>
          <a:solidFill>
            <a:srgbClr val="000000"/>
          </a:solidFill>
        </p:spPr>
        <p:txBody>
          <a:bodyPr wrap="square" lIns="0" tIns="0" rIns="0" bIns="0" rtlCol="0"/>
          <a:lstStyle/>
          <a:p>
            <a:endParaRPr/>
          </a:p>
        </p:txBody>
      </p:sp>
      <p:sp>
        <p:nvSpPr>
          <p:cNvPr id="393" name="object 393"/>
          <p:cNvSpPr/>
          <p:nvPr/>
        </p:nvSpPr>
        <p:spPr>
          <a:xfrm>
            <a:off x="5935217" y="8187690"/>
            <a:ext cx="20955" cy="14604"/>
          </a:xfrm>
          <a:custGeom>
            <a:avLst/>
            <a:gdLst/>
            <a:ahLst/>
            <a:cxnLst/>
            <a:rect l="l" t="t" r="r" b="b"/>
            <a:pathLst>
              <a:path w="20954" h="14604">
                <a:moveTo>
                  <a:pt x="6096" y="0"/>
                </a:moveTo>
                <a:lnTo>
                  <a:pt x="0" y="14477"/>
                </a:lnTo>
                <a:lnTo>
                  <a:pt x="20574" y="14477"/>
                </a:lnTo>
                <a:lnTo>
                  <a:pt x="6096" y="0"/>
                </a:lnTo>
              </a:path>
            </a:pathLst>
          </a:custGeom>
          <a:ln w="3175">
            <a:solidFill>
              <a:srgbClr val="000000"/>
            </a:solidFill>
          </a:ln>
        </p:spPr>
        <p:txBody>
          <a:bodyPr wrap="square" lIns="0" tIns="0" rIns="0" bIns="0" rtlCol="0"/>
          <a:lstStyle/>
          <a:p>
            <a:endParaRPr/>
          </a:p>
        </p:txBody>
      </p:sp>
      <p:sp>
        <p:nvSpPr>
          <p:cNvPr id="394" name="object 394"/>
          <p:cNvSpPr/>
          <p:nvPr/>
        </p:nvSpPr>
        <p:spPr>
          <a:xfrm>
            <a:off x="5935217" y="8202168"/>
            <a:ext cx="20955" cy="15240"/>
          </a:xfrm>
          <a:custGeom>
            <a:avLst/>
            <a:gdLst/>
            <a:ahLst/>
            <a:cxnLst/>
            <a:rect l="l" t="t" r="r" b="b"/>
            <a:pathLst>
              <a:path w="20954" h="15240">
                <a:moveTo>
                  <a:pt x="20574" y="0"/>
                </a:moveTo>
                <a:lnTo>
                  <a:pt x="0" y="0"/>
                </a:lnTo>
                <a:lnTo>
                  <a:pt x="6096" y="15239"/>
                </a:lnTo>
                <a:lnTo>
                  <a:pt x="20574" y="0"/>
                </a:lnTo>
                <a:close/>
              </a:path>
            </a:pathLst>
          </a:custGeom>
          <a:solidFill>
            <a:srgbClr val="000000"/>
          </a:solidFill>
        </p:spPr>
        <p:txBody>
          <a:bodyPr wrap="square" lIns="0" tIns="0" rIns="0" bIns="0" rtlCol="0"/>
          <a:lstStyle/>
          <a:p>
            <a:endParaRPr/>
          </a:p>
        </p:txBody>
      </p:sp>
      <p:sp>
        <p:nvSpPr>
          <p:cNvPr id="395" name="object 395"/>
          <p:cNvSpPr/>
          <p:nvPr/>
        </p:nvSpPr>
        <p:spPr>
          <a:xfrm>
            <a:off x="5935217" y="8202168"/>
            <a:ext cx="20955" cy="15240"/>
          </a:xfrm>
          <a:custGeom>
            <a:avLst/>
            <a:gdLst/>
            <a:ahLst/>
            <a:cxnLst/>
            <a:rect l="l" t="t" r="r" b="b"/>
            <a:pathLst>
              <a:path w="20954" h="15240">
                <a:moveTo>
                  <a:pt x="0" y="0"/>
                </a:moveTo>
                <a:lnTo>
                  <a:pt x="6096" y="15239"/>
                </a:lnTo>
                <a:lnTo>
                  <a:pt x="20574" y="0"/>
                </a:lnTo>
                <a:lnTo>
                  <a:pt x="0" y="0"/>
                </a:lnTo>
              </a:path>
            </a:pathLst>
          </a:custGeom>
          <a:ln w="3175">
            <a:solidFill>
              <a:srgbClr val="000000"/>
            </a:solidFill>
          </a:ln>
        </p:spPr>
        <p:txBody>
          <a:bodyPr wrap="square" lIns="0" tIns="0" rIns="0" bIns="0" rtlCol="0"/>
          <a:lstStyle/>
          <a:p>
            <a:endParaRPr/>
          </a:p>
        </p:txBody>
      </p:sp>
      <p:sp>
        <p:nvSpPr>
          <p:cNvPr id="396" name="object 396"/>
          <p:cNvSpPr/>
          <p:nvPr/>
        </p:nvSpPr>
        <p:spPr>
          <a:xfrm>
            <a:off x="5941314" y="8202168"/>
            <a:ext cx="14604" cy="21590"/>
          </a:xfrm>
          <a:custGeom>
            <a:avLst/>
            <a:gdLst/>
            <a:ahLst/>
            <a:cxnLst/>
            <a:rect l="l" t="t" r="r" b="b"/>
            <a:pathLst>
              <a:path w="14604" h="21590">
                <a:moveTo>
                  <a:pt x="14477" y="0"/>
                </a:moveTo>
                <a:lnTo>
                  <a:pt x="0" y="15239"/>
                </a:lnTo>
                <a:lnTo>
                  <a:pt x="14477" y="21335"/>
                </a:lnTo>
                <a:lnTo>
                  <a:pt x="14477" y="0"/>
                </a:lnTo>
                <a:close/>
              </a:path>
            </a:pathLst>
          </a:custGeom>
          <a:solidFill>
            <a:srgbClr val="000000"/>
          </a:solidFill>
        </p:spPr>
        <p:txBody>
          <a:bodyPr wrap="square" lIns="0" tIns="0" rIns="0" bIns="0" rtlCol="0"/>
          <a:lstStyle/>
          <a:p>
            <a:endParaRPr/>
          </a:p>
        </p:txBody>
      </p:sp>
      <p:sp>
        <p:nvSpPr>
          <p:cNvPr id="397" name="object 397"/>
          <p:cNvSpPr/>
          <p:nvPr/>
        </p:nvSpPr>
        <p:spPr>
          <a:xfrm>
            <a:off x="5941314" y="8202168"/>
            <a:ext cx="14604" cy="21590"/>
          </a:xfrm>
          <a:custGeom>
            <a:avLst/>
            <a:gdLst/>
            <a:ahLst/>
            <a:cxnLst/>
            <a:rect l="l" t="t" r="r" b="b"/>
            <a:pathLst>
              <a:path w="14604" h="21590">
                <a:moveTo>
                  <a:pt x="0" y="15239"/>
                </a:moveTo>
                <a:lnTo>
                  <a:pt x="14477" y="21335"/>
                </a:lnTo>
                <a:lnTo>
                  <a:pt x="14477" y="0"/>
                </a:lnTo>
                <a:lnTo>
                  <a:pt x="0" y="15239"/>
                </a:lnTo>
              </a:path>
            </a:pathLst>
          </a:custGeom>
          <a:ln w="3175">
            <a:solidFill>
              <a:srgbClr val="000000"/>
            </a:solidFill>
          </a:ln>
        </p:spPr>
        <p:txBody>
          <a:bodyPr wrap="square" lIns="0" tIns="0" rIns="0" bIns="0" rtlCol="0"/>
          <a:lstStyle/>
          <a:p>
            <a:endParaRPr/>
          </a:p>
        </p:txBody>
      </p:sp>
      <p:sp>
        <p:nvSpPr>
          <p:cNvPr id="398" name="object 398"/>
          <p:cNvSpPr/>
          <p:nvPr/>
        </p:nvSpPr>
        <p:spPr>
          <a:xfrm>
            <a:off x="5955791" y="8202168"/>
            <a:ext cx="15240" cy="21590"/>
          </a:xfrm>
          <a:custGeom>
            <a:avLst/>
            <a:gdLst/>
            <a:ahLst/>
            <a:cxnLst/>
            <a:rect l="l" t="t" r="r" b="b"/>
            <a:pathLst>
              <a:path w="15239" h="21590">
                <a:moveTo>
                  <a:pt x="0" y="0"/>
                </a:moveTo>
                <a:lnTo>
                  <a:pt x="0" y="21335"/>
                </a:lnTo>
                <a:lnTo>
                  <a:pt x="15240" y="15239"/>
                </a:lnTo>
                <a:lnTo>
                  <a:pt x="0" y="0"/>
                </a:lnTo>
                <a:close/>
              </a:path>
            </a:pathLst>
          </a:custGeom>
          <a:solidFill>
            <a:srgbClr val="000000"/>
          </a:solidFill>
        </p:spPr>
        <p:txBody>
          <a:bodyPr wrap="square" lIns="0" tIns="0" rIns="0" bIns="0" rtlCol="0"/>
          <a:lstStyle/>
          <a:p>
            <a:endParaRPr/>
          </a:p>
        </p:txBody>
      </p:sp>
      <p:sp>
        <p:nvSpPr>
          <p:cNvPr id="399" name="object 399"/>
          <p:cNvSpPr/>
          <p:nvPr/>
        </p:nvSpPr>
        <p:spPr>
          <a:xfrm>
            <a:off x="5955791" y="8202168"/>
            <a:ext cx="14604" cy="21590"/>
          </a:xfrm>
          <a:custGeom>
            <a:avLst/>
            <a:gdLst/>
            <a:ahLst/>
            <a:cxnLst/>
            <a:rect l="l" t="t" r="r" b="b"/>
            <a:pathLst>
              <a:path w="14604" h="21590">
                <a:moveTo>
                  <a:pt x="0" y="21335"/>
                </a:moveTo>
                <a:lnTo>
                  <a:pt x="14478" y="15239"/>
                </a:lnTo>
                <a:lnTo>
                  <a:pt x="0" y="0"/>
                </a:lnTo>
                <a:lnTo>
                  <a:pt x="0" y="21335"/>
                </a:lnTo>
              </a:path>
            </a:pathLst>
          </a:custGeom>
          <a:ln w="3175">
            <a:solidFill>
              <a:srgbClr val="000000"/>
            </a:solidFill>
          </a:ln>
        </p:spPr>
        <p:txBody>
          <a:bodyPr wrap="square" lIns="0" tIns="0" rIns="0" bIns="0" rtlCol="0"/>
          <a:lstStyle/>
          <a:p>
            <a:endParaRPr/>
          </a:p>
        </p:txBody>
      </p:sp>
      <p:sp>
        <p:nvSpPr>
          <p:cNvPr id="400" name="object 400"/>
          <p:cNvSpPr/>
          <p:nvPr/>
        </p:nvSpPr>
        <p:spPr>
          <a:xfrm>
            <a:off x="5955791" y="8202168"/>
            <a:ext cx="20955" cy="15240"/>
          </a:xfrm>
          <a:custGeom>
            <a:avLst/>
            <a:gdLst/>
            <a:ahLst/>
            <a:cxnLst/>
            <a:rect l="l" t="t" r="r" b="b"/>
            <a:pathLst>
              <a:path w="20954" h="15240">
                <a:moveTo>
                  <a:pt x="20574" y="0"/>
                </a:moveTo>
                <a:lnTo>
                  <a:pt x="0" y="0"/>
                </a:lnTo>
                <a:lnTo>
                  <a:pt x="15240" y="15239"/>
                </a:lnTo>
                <a:lnTo>
                  <a:pt x="20574" y="0"/>
                </a:lnTo>
                <a:close/>
              </a:path>
            </a:pathLst>
          </a:custGeom>
          <a:solidFill>
            <a:srgbClr val="000000"/>
          </a:solidFill>
        </p:spPr>
        <p:txBody>
          <a:bodyPr wrap="square" lIns="0" tIns="0" rIns="0" bIns="0" rtlCol="0"/>
          <a:lstStyle/>
          <a:p>
            <a:endParaRPr/>
          </a:p>
        </p:txBody>
      </p:sp>
      <p:sp>
        <p:nvSpPr>
          <p:cNvPr id="401" name="object 401"/>
          <p:cNvSpPr/>
          <p:nvPr/>
        </p:nvSpPr>
        <p:spPr>
          <a:xfrm>
            <a:off x="5955791" y="8202168"/>
            <a:ext cx="20955" cy="15240"/>
          </a:xfrm>
          <a:custGeom>
            <a:avLst/>
            <a:gdLst/>
            <a:ahLst/>
            <a:cxnLst/>
            <a:rect l="l" t="t" r="r" b="b"/>
            <a:pathLst>
              <a:path w="20954" h="15240">
                <a:moveTo>
                  <a:pt x="14478" y="15239"/>
                </a:moveTo>
                <a:lnTo>
                  <a:pt x="20574" y="0"/>
                </a:lnTo>
                <a:lnTo>
                  <a:pt x="0" y="0"/>
                </a:lnTo>
                <a:lnTo>
                  <a:pt x="14478" y="15239"/>
                </a:lnTo>
              </a:path>
            </a:pathLst>
          </a:custGeom>
          <a:ln w="3175">
            <a:solidFill>
              <a:srgbClr val="000000"/>
            </a:solidFill>
          </a:ln>
        </p:spPr>
        <p:txBody>
          <a:bodyPr wrap="square" lIns="0" tIns="0" rIns="0" bIns="0" rtlCol="0"/>
          <a:lstStyle/>
          <a:p>
            <a:endParaRPr/>
          </a:p>
        </p:txBody>
      </p:sp>
      <p:sp>
        <p:nvSpPr>
          <p:cNvPr id="402" name="object 402"/>
          <p:cNvSpPr/>
          <p:nvPr/>
        </p:nvSpPr>
        <p:spPr>
          <a:xfrm>
            <a:off x="5813297" y="7866888"/>
            <a:ext cx="17145" cy="12700"/>
          </a:xfrm>
          <a:custGeom>
            <a:avLst/>
            <a:gdLst/>
            <a:ahLst/>
            <a:cxnLst/>
            <a:rect l="l" t="t" r="r" b="b"/>
            <a:pathLst>
              <a:path w="17145" h="12700">
                <a:moveTo>
                  <a:pt x="12191" y="0"/>
                </a:moveTo>
                <a:lnTo>
                  <a:pt x="0" y="12191"/>
                </a:lnTo>
                <a:lnTo>
                  <a:pt x="16763" y="12191"/>
                </a:lnTo>
                <a:lnTo>
                  <a:pt x="12191" y="0"/>
                </a:lnTo>
                <a:close/>
              </a:path>
            </a:pathLst>
          </a:custGeom>
          <a:solidFill>
            <a:srgbClr val="000000"/>
          </a:solidFill>
        </p:spPr>
        <p:txBody>
          <a:bodyPr wrap="square" lIns="0" tIns="0" rIns="0" bIns="0" rtlCol="0"/>
          <a:lstStyle/>
          <a:p>
            <a:endParaRPr/>
          </a:p>
        </p:txBody>
      </p:sp>
      <p:sp>
        <p:nvSpPr>
          <p:cNvPr id="403" name="object 403"/>
          <p:cNvSpPr/>
          <p:nvPr/>
        </p:nvSpPr>
        <p:spPr>
          <a:xfrm>
            <a:off x="5813297" y="7866888"/>
            <a:ext cx="17145" cy="12700"/>
          </a:xfrm>
          <a:custGeom>
            <a:avLst/>
            <a:gdLst/>
            <a:ahLst/>
            <a:cxnLst/>
            <a:rect l="l" t="t" r="r" b="b"/>
            <a:pathLst>
              <a:path w="17145" h="12700">
                <a:moveTo>
                  <a:pt x="16763" y="12191"/>
                </a:moveTo>
                <a:lnTo>
                  <a:pt x="12191" y="0"/>
                </a:lnTo>
                <a:lnTo>
                  <a:pt x="0" y="12191"/>
                </a:lnTo>
                <a:lnTo>
                  <a:pt x="16763" y="12191"/>
                </a:lnTo>
              </a:path>
            </a:pathLst>
          </a:custGeom>
          <a:ln w="3175">
            <a:solidFill>
              <a:srgbClr val="000000"/>
            </a:solidFill>
          </a:ln>
        </p:spPr>
        <p:txBody>
          <a:bodyPr wrap="square" lIns="0" tIns="0" rIns="0" bIns="0" rtlCol="0"/>
          <a:lstStyle/>
          <a:p>
            <a:endParaRPr/>
          </a:p>
        </p:txBody>
      </p:sp>
      <p:sp>
        <p:nvSpPr>
          <p:cNvPr id="404" name="object 404"/>
          <p:cNvSpPr/>
          <p:nvPr/>
        </p:nvSpPr>
        <p:spPr>
          <a:xfrm>
            <a:off x="5813297" y="7861554"/>
            <a:ext cx="12700" cy="17780"/>
          </a:xfrm>
          <a:custGeom>
            <a:avLst/>
            <a:gdLst/>
            <a:ahLst/>
            <a:cxnLst/>
            <a:rect l="l" t="t" r="r" b="b"/>
            <a:pathLst>
              <a:path w="12700" h="17779">
                <a:moveTo>
                  <a:pt x="0" y="0"/>
                </a:moveTo>
                <a:lnTo>
                  <a:pt x="0" y="17526"/>
                </a:lnTo>
                <a:lnTo>
                  <a:pt x="12191" y="5334"/>
                </a:lnTo>
                <a:lnTo>
                  <a:pt x="0" y="0"/>
                </a:lnTo>
                <a:close/>
              </a:path>
            </a:pathLst>
          </a:custGeom>
          <a:solidFill>
            <a:srgbClr val="000000"/>
          </a:solidFill>
        </p:spPr>
        <p:txBody>
          <a:bodyPr wrap="square" lIns="0" tIns="0" rIns="0" bIns="0" rtlCol="0"/>
          <a:lstStyle/>
          <a:p>
            <a:endParaRPr/>
          </a:p>
        </p:txBody>
      </p:sp>
      <p:sp>
        <p:nvSpPr>
          <p:cNvPr id="405" name="object 405"/>
          <p:cNvSpPr/>
          <p:nvPr/>
        </p:nvSpPr>
        <p:spPr>
          <a:xfrm>
            <a:off x="5813297" y="7861554"/>
            <a:ext cx="12700" cy="17780"/>
          </a:xfrm>
          <a:custGeom>
            <a:avLst/>
            <a:gdLst/>
            <a:ahLst/>
            <a:cxnLst/>
            <a:rect l="l" t="t" r="r" b="b"/>
            <a:pathLst>
              <a:path w="12700" h="17779">
                <a:moveTo>
                  <a:pt x="12191" y="5334"/>
                </a:moveTo>
                <a:lnTo>
                  <a:pt x="0" y="0"/>
                </a:lnTo>
                <a:lnTo>
                  <a:pt x="0" y="17526"/>
                </a:lnTo>
                <a:lnTo>
                  <a:pt x="12191" y="5334"/>
                </a:lnTo>
              </a:path>
            </a:pathLst>
          </a:custGeom>
          <a:ln w="3175">
            <a:solidFill>
              <a:srgbClr val="000000"/>
            </a:solidFill>
          </a:ln>
        </p:spPr>
        <p:txBody>
          <a:bodyPr wrap="square" lIns="0" tIns="0" rIns="0" bIns="0" rtlCol="0"/>
          <a:lstStyle/>
          <a:p>
            <a:endParaRPr/>
          </a:p>
        </p:txBody>
      </p:sp>
      <p:sp>
        <p:nvSpPr>
          <p:cNvPr id="406" name="object 406"/>
          <p:cNvSpPr/>
          <p:nvPr/>
        </p:nvSpPr>
        <p:spPr>
          <a:xfrm>
            <a:off x="5801105" y="7861554"/>
            <a:ext cx="12700" cy="17780"/>
          </a:xfrm>
          <a:custGeom>
            <a:avLst/>
            <a:gdLst/>
            <a:ahLst/>
            <a:cxnLst/>
            <a:rect l="l" t="t" r="r" b="b"/>
            <a:pathLst>
              <a:path w="12700" h="17779">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407" name="object 407"/>
          <p:cNvSpPr/>
          <p:nvPr/>
        </p:nvSpPr>
        <p:spPr>
          <a:xfrm>
            <a:off x="5801105" y="7861554"/>
            <a:ext cx="12700" cy="17780"/>
          </a:xfrm>
          <a:custGeom>
            <a:avLst/>
            <a:gdLst/>
            <a:ahLst/>
            <a:cxnLst/>
            <a:rect l="l" t="t" r="r" b="b"/>
            <a:pathLst>
              <a:path w="12700" h="17779">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408" name="object 408"/>
          <p:cNvSpPr/>
          <p:nvPr/>
        </p:nvSpPr>
        <p:spPr>
          <a:xfrm>
            <a:off x="5795771" y="7866888"/>
            <a:ext cx="17780" cy="12700"/>
          </a:xfrm>
          <a:custGeom>
            <a:avLst/>
            <a:gdLst/>
            <a:ahLst/>
            <a:cxnLst/>
            <a:rect l="l" t="t" r="r" b="b"/>
            <a:pathLst>
              <a:path w="17779" h="12700">
                <a:moveTo>
                  <a:pt x="5333" y="0"/>
                </a:moveTo>
                <a:lnTo>
                  <a:pt x="0" y="12191"/>
                </a:lnTo>
                <a:lnTo>
                  <a:pt x="17525" y="12191"/>
                </a:lnTo>
                <a:lnTo>
                  <a:pt x="5333" y="0"/>
                </a:lnTo>
                <a:close/>
              </a:path>
            </a:pathLst>
          </a:custGeom>
          <a:solidFill>
            <a:srgbClr val="000000"/>
          </a:solidFill>
        </p:spPr>
        <p:txBody>
          <a:bodyPr wrap="square" lIns="0" tIns="0" rIns="0" bIns="0" rtlCol="0"/>
          <a:lstStyle/>
          <a:p>
            <a:endParaRPr/>
          </a:p>
        </p:txBody>
      </p:sp>
      <p:sp>
        <p:nvSpPr>
          <p:cNvPr id="409" name="object 409"/>
          <p:cNvSpPr/>
          <p:nvPr/>
        </p:nvSpPr>
        <p:spPr>
          <a:xfrm>
            <a:off x="5795771" y="7866888"/>
            <a:ext cx="17780" cy="12700"/>
          </a:xfrm>
          <a:custGeom>
            <a:avLst/>
            <a:gdLst/>
            <a:ahLst/>
            <a:cxnLst/>
            <a:rect l="l" t="t" r="r" b="b"/>
            <a:pathLst>
              <a:path w="17779" h="12700">
                <a:moveTo>
                  <a:pt x="5333" y="0"/>
                </a:moveTo>
                <a:lnTo>
                  <a:pt x="0" y="12191"/>
                </a:lnTo>
                <a:lnTo>
                  <a:pt x="17525" y="12191"/>
                </a:lnTo>
                <a:lnTo>
                  <a:pt x="5333" y="0"/>
                </a:lnTo>
              </a:path>
            </a:pathLst>
          </a:custGeom>
          <a:ln w="3175">
            <a:solidFill>
              <a:srgbClr val="000000"/>
            </a:solidFill>
          </a:ln>
        </p:spPr>
        <p:txBody>
          <a:bodyPr wrap="square" lIns="0" tIns="0" rIns="0" bIns="0" rtlCol="0"/>
          <a:lstStyle/>
          <a:p>
            <a:endParaRPr/>
          </a:p>
        </p:txBody>
      </p:sp>
      <p:sp>
        <p:nvSpPr>
          <p:cNvPr id="410" name="object 410"/>
          <p:cNvSpPr/>
          <p:nvPr/>
        </p:nvSpPr>
        <p:spPr>
          <a:xfrm>
            <a:off x="5795771" y="7879080"/>
            <a:ext cx="17780" cy="12700"/>
          </a:xfrm>
          <a:custGeom>
            <a:avLst/>
            <a:gdLst/>
            <a:ahLst/>
            <a:cxnLst/>
            <a:rect l="l" t="t" r="r" b="b"/>
            <a:pathLst>
              <a:path w="17779" h="12700">
                <a:moveTo>
                  <a:pt x="17525" y="0"/>
                </a:moveTo>
                <a:lnTo>
                  <a:pt x="0" y="0"/>
                </a:lnTo>
                <a:lnTo>
                  <a:pt x="5333" y="12192"/>
                </a:lnTo>
                <a:lnTo>
                  <a:pt x="17525" y="0"/>
                </a:lnTo>
                <a:close/>
              </a:path>
            </a:pathLst>
          </a:custGeom>
          <a:solidFill>
            <a:srgbClr val="000000"/>
          </a:solidFill>
        </p:spPr>
        <p:txBody>
          <a:bodyPr wrap="square" lIns="0" tIns="0" rIns="0" bIns="0" rtlCol="0"/>
          <a:lstStyle/>
          <a:p>
            <a:endParaRPr/>
          </a:p>
        </p:txBody>
      </p:sp>
      <p:sp>
        <p:nvSpPr>
          <p:cNvPr id="411" name="object 411"/>
          <p:cNvSpPr/>
          <p:nvPr/>
        </p:nvSpPr>
        <p:spPr>
          <a:xfrm>
            <a:off x="5795771" y="7879080"/>
            <a:ext cx="17780" cy="12700"/>
          </a:xfrm>
          <a:custGeom>
            <a:avLst/>
            <a:gdLst/>
            <a:ahLst/>
            <a:cxnLst/>
            <a:rect l="l" t="t" r="r" b="b"/>
            <a:pathLst>
              <a:path w="17779" h="12700">
                <a:moveTo>
                  <a:pt x="0" y="0"/>
                </a:moveTo>
                <a:lnTo>
                  <a:pt x="5333" y="12192"/>
                </a:lnTo>
                <a:lnTo>
                  <a:pt x="17525" y="0"/>
                </a:lnTo>
                <a:lnTo>
                  <a:pt x="0" y="0"/>
                </a:lnTo>
              </a:path>
            </a:pathLst>
          </a:custGeom>
          <a:ln w="3175">
            <a:solidFill>
              <a:srgbClr val="000000"/>
            </a:solidFill>
          </a:ln>
        </p:spPr>
        <p:txBody>
          <a:bodyPr wrap="square" lIns="0" tIns="0" rIns="0" bIns="0" rtlCol="0"/>
          <a:lstStyle/>
          <a:p>
            <a:endParaRPr/>
          </a:p>
        </p:txBody>
      </p:sp>
      <p:sp>
        <p:nvSpPr>
          <p:cNvPr id="412" name="object 412"/>
          <p:cNvSpPr/>
          <p:nvPr/>
        </p:nvSpPr>
        <p:spPr>
          <a:xfrm>
            <a:off x="5801105" y="7879080"/>
            <a:ext cx="12700" cy="17145"/>
          </a:xfrm>
          <a:custGeom>
            <a:avLst/>
            <a:gdLst/>
            <a:ahLst/>
            <a:cxnLst/>
            <a:rect l="l" t="t" r="r" b="b"/>
            <a:pathLst>
              <a:path w="12700" h="17145">
                <a:moveTo>
                  <a:pt x="12192" y="0"/>
                </a:moveTo>
                <a:lnTo>
                  <a:pt x="0" y="12192"/>
                </a:lnTo>
                <a:lnTo>
                  <a:pt x="12192" y="16764"/>
                </a:lnTo>
                <a:lnTo>
                  <a:pt x="12192" y="0"/>
                </a:lnTo>
                <a:close/>
              </a:path>
            </a:pathLst>
          </a:custGeom>
          <a:solidFill>
            <a:srgbClr val="000000"/>
          </a:solidFill>
        </p:spPr>
        <p:txBody>
          <a:bodyPr wrap="square" lIns="0" tIns="0" rIns="0" bIns="0" rtlCol="0"/>
          <a:lstStyle/>
          <a:p>
            <a:endParaRPr/>
          </a:p>
        </p:txBody>
      </p:sp>
      <p:sp>
        <p:nvSpPr>
          <p:cNvPr id="413" name="object 413"/>
          <p:cNvSpPr/>
          <p:nvPr/>
        </p:nvSpPr>
        <p:spPr>
          <a:xfrm>
            <a:off x="5801105" y="7879080"/>
            <a:ext cx="12700" cy="17145"/>
          </a:xfrm>
          <a:custGeom>
            <a:avLst/>
            <a:gdLst/>
            <a:ahLst/>
            <a:cxnLst/>
            <a:rect l="l" t="t" r="r" b="b"/>
            <a:pathLst>
              <a:path w="12700" h="17145">
                <a:moveTo>
                  <a:pt x="0" y="12192"/>
                </a:moveTo>
                <a:lnTo>
                  <a:pt x="12192" y="16764"/>
                </a:lnTo>
                <a:lnTo>
                  <a:pt x="12192" y="0"/>
                </a:lnTo>
                <a:lnTo>
                  <a:pt x="0" y="12192"/>
                </a:lnTo>
              </a:path>
            </a:pathLst>
          </a:custGeom>
          <a:ln w="3175">
            <a:solidFill>
              <a:srgbClr val="000000"/>
            </a:solidFill>
          </a:ln>
        </p:spPr>
        <p:txBody>
          <a:bodyPr wrap="square" lIns="0" tIns="0" rIns="0" bIns="0" rtlCol="0"/>
          <a:lstStyle/>
          <a:p>
            <a:endParaRPr/>
          </a:p>
        </p:txBody>
      </p:sp>
      <p:sp>
        <p:nvSpPr>
          <p:cNvPr id="414" name="object 414"/>
          <p:cNvSpPr/>
          <p:nvPr/>
        </p:nvSpPr>
        <p:spPr>
          <a:xfrm>
            <a:off x="5813297" y="7879080"/>
            <a:ext cx="12700" cy="17145"/>
          </a:xfrm>
          <a:custGeom>
            <a:avLst/>
            <a:gdLst/>
            <a:ahLst/>
            <a:cxnLst/>
            <a:rect l="l" t="t" r="r" b="b"/>
            <a:pathLst>
              <a:path w="12700" h="17145">
                <a:moveTo>
                  <a:pt x="0" y="0"/>
                </a:moveTo>
                <a:lnTo>
                  <a:pt x="0" y="16764"/>
                </a:lnTo>
                <a:lnTo>
                  <a:pt x="12191" y="12192"/>
                </a:lnTo>
                <a:lnTo>
                  <a:pt x="0" y="0"/>
                </a:lnTo>
                <a:close/>
              </a:path>
            </a:pathLst>
          </a:custGeom>
          <a:solidFill>
            <a:srgbClr val="000000"/>
          </a:solidFill>
        </p:spPr>
        <p:txBody>
          <a:bodyPr wrap="square" lIns="0" tIns="0" rIns="0" bIns="0" rtlCol="0"/>
          <a:lstStyle/>
          <a:p>
            <a:endParaRPr/>
          </a:p>
        </p:txBody>
      </p:sp>
      <p:sp>
        <p:nvSpPr>
          <p:cNvPr id="415" name="object 415"/>
          <p:cNvSpPr/>
          <p:nvPr/>
        </p:nvSpPr>
        <p:spPr>
          <a:xfrm>
            <a:off x="5813297" y="7879080"/>
            <a:ext cx="12700" cy="17145"/>
          </a:xfrm>
          <a:custGeom>
            <a:avLst/>
            <a:gdLst/>
            <a:ahLst/>
            <a:cxnLst/>
            <a:rect l="l" t="t" r="r" b="b"/>
            <a:pathLst>
              <a:path w="12700" h="17145">
                <a:moveTo>
                  <a:pt x="0" y="16764"/>
                </a:moveTo>
                <a:lnTo>
                  <a:pt x="12191" y="12192"/>
                </a:lnTo>
                <a:lnTo>
                  <a:pt x="0" y="0"/>
                </a:lnTo>
                <a:lnTo>
                  <a:pt x="0" y="16764"/>
                </a:lnTo>
              </a:path>
            </a:pathLst>
          </a:custGeom>
          <a:ln w="3175">
            <a:solidFill>
              <a:srgbClr val="000000"/>
            </a:solidFill>
          </a:ln>
        </p:spPr>
        <p:txBody>
          <a:bodyPr wrap="square" lIns="0" tIns="0" rIns="0" bIns="0" rtlCol="0"/>
          <a:lstStyle/>
          <a:p>
            <a:endParaRPr/>
          </a:p>
        </p:txBody>
      </p:sp>
      <p:sp>
        <p:nvSpPr>
          <p:cNvPr id="416" name="object 416"/>
          <p:cNvSpPr/>
          <p:nvPr/>
        </p:nvSpPr>
        <p:spPr>
          <a:xfrm>
            <a:off x="5813297" y="7879080"/>
            <a:ext cx="17145" cy="12700"/>
          </a:xfrm>
          <a:custGeom>
            <a:avLst/>
            <a:gdLst/>
            <a:ahLst/>
            <a:cxnLst/>
            <a:rect l="l" t="t" r="r" b="b"/>
            <a:pathLst>
              <a:path w="17145" h="12700">
                <a:moveTo>
                  <a:pt x="16763" y="0"/>
                </a:moveTo>
                <a:lnTo>
                  <a:pt x="0" y="0"/>
                </a:lnTo>
                <a:lnTo>
                  <a:pt x="12191" y="12192"/>
                </a:lnTo>
                <a:lnTo>
                  <a:pt x="16763" y="0"/>
                </a:lnTo>
                <a:close/>
              </a:path>
            </a:pathLst>
          </a:custGeom>
          <a:solidFill>
            <a:srgbClr val="000000"/>
          </a:solidFill>
        </p:spPr>
        <p:txBody>
          <a:bodyPr wrap="square" lIns="0" tIns="0" rIns="0" bIns="0" rtlCol="0"/>
          <a:lstStyle/>
          <a:p>
            <a:endParaRPr/>
          </a:p>
        </p:txBody>
      </p:sp>
      <p:sp>
        <p:nvSpPr>
          <p:cNvPr id="417" name="object 417"/>
          <p:cNvSpPr txBox="1"/>
          <p:nvPr/>
        </p:nvSpPr>
        <p:spPr>
          <a:xfrm>
            <a:off x="6048247" y="7946356"/>
            <a:ext cx="13208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L3</a:t>
            </a:r>
            <a:endParaRPr sz="750">
              <a:latin typeface="Arial"/>
              <a:cs typeface="Arial"/>
            </a:endParaRPr>
          </a:p>
        </p:txBody>
      </p:sp>
      <p:sp>
        <p:nvSpPr>
          <p:cNvPr id="418" name="object 418"/>
          <p:cNvSpPr txBox="1"/>
          <p:nvPr/>
        </p:nvSpPr>
        <p:spPr>
          <a:xfrm>
            <a:off x="6048247" y="7739858"/>
            <a:ext cx="13208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L2</a:t>
            </a:r>
            <a:endParaRPr sz="750">
              <a:latin typeface="Arial"/>
              <a:cs typeface="Arial"/>
            </a:endParaRPr>
          </a:p>
        </p:txBody>
      </p:sp>
      <p:sp>
        <p:nvSpPr>
          <p:cNvPr id="419" name="object 419"/>
          <p:cNvSpPr txBox="1"/>
          <p:nvPr/>
        </p:nvSpPr>
        <p:spPr>
          <a:xfrm>
            <a:off x="6048247" y="7533360"/>
            <a:ext cx="132080" cy="140970"/>
          </a:xfrm>
          <a:prstGeom prst="rect">
            <a:avLst/>
          </a:prstGeom>
        </p:spPr>
        <p:txBody>
          <a:bodyPr vert="horz" wrap="square" lIns="0" tIns="13335" rIns="0" bIns="0" rtlCol="0">
            <a:spAutoFit/>
          </a:bodyPr>
          <a:lstStyle/>
          <a:p>
            <a:pPr marL="12700">
              <a:lnSpc>
                <a:spcPct val="100000"/>
              </a:lnSpc>
              <a:spcBef>
                <a:spcPts val="105"/>
              </a:spcBef>
            </a:pPr>
            <a:r>
              <a:rPr sz="750" spc="-5" dirty="0">
                <a:latin typeface="Arial"/>
                <a:cs typeface="Arial"/>
              </a:rPr>
              <a:t>L1</a:t>
            </a:r>
            <a:endParaRPr sz="750">
              <a:latin typeface="Arial"/>
              <a:cs typeface="Arial"/>
            </a:endParaRPr>
          </a:p>
        </p:txBody>
      </p:sp>
      <p:sp>
        <p:nvSpPr>
          <p:cNvPr id="420" name="object 420"/>
          <p:cNvSpPr/>
          <p:nvPr/>
        </p:nvSpPr>
        <p:spPr>
          <a:xfrm>
            <a:off x="5813297" y="7879080"/>
            <a:ext cx="17145" cy="12700"/>
          </a:xfrm>
          <a:custGeom>
            <a:avLst/>
            <a:gdLst/>
            <a:ahLst/>
            <a:cxnLst/>
            <a:rect l="l" t="t" r="r" b="b"/>
            <a:pathLst>
              <a:path w="17145" h="12700">
                <a:moveTo>
                  <a:pt x="12191" y="12192"/>
                </a:moveTo>
                <a:lnTo>
                  <a:pt x="16763" y="0"/>
                </a:lnTo>
                <a:lnTo>
                  <a:pt x="0" y="0"/>
                </a:lnTo>
                <a:lnTo>
                  <a:pt x="12191" y="12192"/>
                </a:lnTo>
              </a:path>
            </a:pathLst>
          </a:custGeom>
          <a:ln w="3175">
            <a:solidFill>
              <a:srgbClr val="000000"/>
            </a:solidFill>
          </a:ln>
        </p:spPr>
        <p:txBody>
          <a:bodyPr wrap="square" lIns="0" tIns="0" rIns="0" bIns="0" rtlCol="0"/>
          <a:lstStyle/>
          <a:p>
            <a:endParaRPr/>
          </a:p>
        </p:txBody>
      </p:sp>
      <p:sp>
        <p:nvSpPr>
          <p:cNvPr id="421" name="object 421"/>
          <p:cNvSpPr txBox="1"/>
          <p:nvPr/>
        </p:nvSpPr>
        <p:spPr>
          <a:xfrm>
            <a:off x="1144016" y="8182245"/>
            <a:ext cx="927735" cy="285750"/>
          </a:xfrm>
          <a:prstGeom prst="rect">
            <a:avLst/>
          </a:prstGeom>
        </p:spPr>
        <p:txBody>
          <a:bodyPr vert="horz" wrap="square" lIns="0" tIns="11430" rIns="0" bIns="0" rtlCol="0">
            <a:spAutoFit/>
          </a:bodyPr>
          <a:lstStyle/>
          <a:p>
            <a:pPr marL="67945" marR="66040" algn="ctr">
              <a:lnSpc>
                <a:spcPct val="103600"/>
              </a:lnSpc>
              <a:spcBef>
                <a:spcPts val="90"/>
              </a:spcBef>
            </a:pPr>
            <a:r>
              <a:rPr sz="550" spc="5" dirty="0">
                <a:latin typeface="Arial"/>
                <a:cs typeface="Arial"/>
              </a:rPr>
              <a:t>TRANSFORMADOR</a:t>
            </a:r>
            <a:r>
              <a:rPr sz="550" spc="-30" dirty="0">
                <a:latin typeface="Arial"/>
                <a:cs typeface="Arial"/>
              </a:rPr>
              <a:t> </a:t>
            </a:r>
            <a:r>
              <a:rPr sz="550" spc="5" dirty="0">
                <a:latin typeface="Arial"/>
                <a:cs typeface="Arial"/>
              </a:rPr>
              <a:t>DE  LA</a:t>
            </a:r>
            <a:r>
              <a:rPr sz="550" spc="-20" dirty="0">
                <a:latin typeface="Arial"/>
                <a:cs typeface="Arial"/>
              </a:rPr>
              <a:t> </a:t>
            </a:r>
            <a:r>
              <a:rPr sz="550" spc="5" dirty="0">
                <a:latin typeface="Arial"/>
                <a:cs typeface="Arial"/>
              </a:rPr>
              <a:t>DISTRIBUIDORA</a:t>
            </a:r>
            <a:endParaRPr sz="550">
              <a:latin typeface="Arial"/>
              <a:cs typeface="Arial"/>
            </a:endParaRPr>
          </a:p>
          <a:p>
            <a:pPr algn="ctr">
              <a:lnSpc>
                <a:spcPct val="100000"/>
              </a:lnSpc>
              <a:spcBef>
                <a:spcPts val="25"/>
              </a:spcBef>
            </a:pPr>
            <a:r>
              <a:rPr sz="550" spc="5" dirty="0">
                <a:latin typeface="Arial"/>
                <a:cs typeface="Arial"/>
              </a:rPr>
              <a:t>p.ej. 3x13200 </a:t>
            </a:r>
            <a:r>
              <a:rPr sz="550" spc="10" dirty="0">
                <a:latin typeface="Arial"/>
                <a:cs typeface="Arial"/>
              </a:rPr>
              <a:t>V </a:t>
            </a:r>
            <a:r>
              <a:rPr sz="550" dirty="0">
                <a:latin typeface="Arial"/>
                <a:cs typeface="Arial"/>
              </a:rPr>
              <a:t>/</a:t>
            </a:r>
            <a:r>
              <a:rPr sz="550" spc="-60" dirty="0">
                <a:latin typeface="Arial"/>
                <a:cs typeface="Arial"/>
              </a:rPr>
              <a:t> </a:t>
            </a:r>
            <a:r>
              <a:rPr sz="550" spc="5" dirty="0">
                <a:latin typeface="Arial"/>
                <a:cs typeface="Arial"/>
              </a:rPr>
              <a:t>3x400-231</a:t>
            </a:r>
            <a:endParaRPr sz="550">
              <a:latin typeface="Arial"/>
              <a:cs typeface="Arial"/>
            </a:endParaRPr>
          </a:p>
        </p:txBody>
      </p:sp>
      <p:sp>
        <p:nvSpPr>
          <p:cNvPr id="422" name="object 422"/>
          <p:cNvSpPr/>
          <p:nvPr/>
        </p:nvSpPr>
        <p:spPr>
          <a:xfrm>
            <a:off x="2133600" y="7568945"/>
            <a:ext cx="0" cy="516890"/>
          </a:xfrm>
          <a:custGeom>
            <a:avLst/>
            <a:gdLst/>
            <a:ahLst/>
            <a:cxnLst/>
            <a:rect l="l" t="t" r="r" b="b"/>
            <a:pathLst>
              <a:path h="516890">
                <a:moveTo>
                  <a:pt x="0" y="0"/>
                </a:moveTo>
                <a:lnTo>
                  <a:pt x="0" y="516635"/>
                </a:lnTo>
              </a:path>
            </a:pathLst>
          </a:custGeom>
          <a:ln w="3175">
            <a:solidFill>
              <a:srgbClr val="000000"/>
            </a:solidFill>
          </a:ln>
        </p:spPr>
        <p:txBody>
          <a:bodyPr wrap="square" lIns="0" tIns="0" rIns="0" bIns="0" rtlCol="0"/>
          <a:lstStyle/>
          <a:p>
            <a:endParaRPr/>
          </a:p>
        </p:txBody>
      </p:sp>
      <p:sp>
        <p:nvSpPr>
          <p:cNvPr id="423" name="object 423"/>
          <p:cNvSpPr/>
          <p:nvPr/>
        </p:nvSpPr>
        <p:spPr>
          <a:xfrm>
            <a:off x="2133600" y="7568945"/>
            <a:ext cx="0" cy="516890"/>
          </a:xfrm>
          <a:custGeom>
            <a:avLst/>
            <a:gdLst/>
            <a:ahLst/>
            <a:cxnLst/>
            <a:rect l="l" t="t" r="r" b="b"/>
            <a:pathLst>
              <a:path h="516890">
                <a:moveTo>
                  <a:pt x="0" y="0"/>
                </a:moveTo>
                <a:lnTo>
                  <a:pt x="0" y="516635"/>
                </a:lnTo>
              </a:path>
            </a:pathLst>
          </a:custGeom>
          <a:ln w="3175">
            <a:solidFill>
              <a:srgbClr val="000000"/>
            </a:solidFill>
          </a:ln>
        </p:spPr>
        <p:txBody>
          <a:bodyPr wrap="square" lIns="0" tIns="0" rIns="0" bIns="0" rtlCol="0"/>
          <a:lstStyle/>
          <a:p>
            <a:endParaRPr/>
          </a:p>
        </p:txBody>
      </p:sp>
      <p:sp>
        <p:nvSpPr>
          <p:cNvPr id="424" name="object 424"/>
          <p:cNvSpPr/>
          <p:nvPr/>
        </p:nvSpPr>
        <p:spPr>
          <a:xfrm>
            <a:off x="1283969" y="7568945"/>
            <a:ext cx="849630" cy="575310"/>
          </a:xfrm>
          <a:custGeom>
            <a:avLst/>
            <a:gdLst/>
            <a:ahLst/>
            <a:cxnLst/>
            <a:rect l="l" t="t" r="r" b="b"/>
            <a:pathLst>
              <a:path w="849630" h="575309">
                <a:moveTo>
                  <a:pt x="0" y="0"/>
                </a:moveTo>
                <a:lnTo>
                  <a:pt x="849630" y="0"/>
                </a:lnTo>
                <a:lnTo>
                  <a:pt x="849630" y="516635"/>
                </a:lnTo>
                <a:lnTo>
                  <a:pt x="556260" y="516635"/>
                </a:lnTo>
                <a:lnTo>
                  <a:pt x="556260" y="457199"/>
                </a:lnTo>
                <a:lnTo>
                  <a:pt x="556260" y="575309"/>
                </a:lnTo>
                <a:lnTo>
                  <a:pt x="80772" y="575309"/>
                </a:lnTo>
                <a:lnTo>
                  <a:pt x="80772" y="457199"/>
                </a:lnTo>
                <a:lnTo>
                  <a:pt x="556260" y="457199"/>
                </a:lnTo>
                <a:lnTo>
                  <a:pt x="80772" y="457199"/>
                </a:lnTo>
                <a:lnTo>
                  <a:pt x="80772" y="516635"/>
                </a:lnTo>
                <a:lnTo>
                  <a:pt x="0" y="516635"/>
                </a:lnTo>
                <a:lnTo>
                  <a:pt x="0" y="413003"/>
                </a:lnTo>
                <a:lnTo>
                  <a:pt x="750569" y="413003"/>
                </a:lnTo>
                <a:lnTo>
                  <a:pt x="750569" y="310133"/>
                </a:lnTo>
                <a:lnTo>
                  <a:pt x="556260" y="310133"/>
                </a:lnTo>
                <a:lnTo>
                  <a:pt x="556260" y="250697"/>
                </a:lnTo>
                <a:lnTo>
                  <a:pt x="556260" y="369569"/>
                </a:lnTo>
                <a:lnTo>
                  <a:pt x="80772" y="369569"/>
                </a:lnTo>
                <a:lnTo>
                  <a:pt x="80772" y="250697"/>
                </a:lnTo>
                <a:lnTo>
                  <a:pt x="556260" y="250697"/>
                </a:lnTo>
                <a:lnTo>
                  <a:pt x="80772" y="250697"/>
                </a:lnTo>
                <a:lnTo>
                  <a:pt x="80772" y="310133"/>
                </a:lnTo>
                <a:lnTo>
                  <a:pt x="0" y="310133"/>
                </a:lnTo>
                <a:lnTo>
                  <a:pt x="0" y="206501"/>
                </a:lnTo>
                <a:lnTo>
                  <a:pt x="750569" y="206501"/>
                </a:lnTo>
                <a:lnTo>
                  <a:pt x="750569" y="103631"/>
                </a:lnTo>
                <a:lnTo>
                  <a:pt x="556260" y="103631"/>
                </a:lnTo>
              </a:path>
            </a:pathLst>
          </a:custGeom>
          <a:ln w="3175">
            <a:solidFill>
              <a:srgbClr val="000000"/>
            </a:solidFill>
          </a:ln>
        </p:spPr>
        <p:txBody>
          <a:bodyPr wrap="square" lIns="0" tIns="0" rIns="0" bIns="0" rtlCol="0"/>
          <a:lstStyle/>
          <a:p>
            <a:endParaRPr/>
          </a:p>
        </p:txBody>
      </p:sp>
      <p:sp>
        <p:nvSpPr>
          <p:cNvPr id="425" name="object 425"/>
          <p:cNvSpPr/>
          <p:nvPr/>
        </p:nvSpPr>
        <p:spPr>
          <a:xfrm>
            <a:off x="1364741" y="8026145"/>
            <a:ext cx="475615" cy="118110"/>
          </a:xfrm>
          <a:custGeom>
            <a:avLst/>
            <a:gdLst/>
            <a:ahLst/>
            <a:cxnLst/>
            <a:rect l="l" t="t" r="r" b="b"/>
            <a:pathLst>
              <a:path w="475614" h="118109">
                <a:moveTo>
                  <a:pt x="475488" y="0"/>
                </a:moveTo>
                <a:lnTo>
                  <a:pt x="0" y="0"/>
                </a:lnTo>
                <a:lnTo>
                  <a:pt x="0" y="118109"/>
                </a:lnTo>
                <a:lnTo>
                  <a:pt x="475488" y="118109"/>
                </a:lnTo>
                <a:lnTo>
                  <a:pt x="475488" y="0"/>
                </a:lnTo>
              </a:path>
            </a:pathLst>
          </a:custGeom>
          <a:ln w="3175">
            <a:solidFill>
              <a:srgbClr val="000000"/>
            </a:solidFill>
          </a:ln>
        </p:spPr>
        <p:txBody>
          <a:bodyPr wrap="square" lIns="0" tIns="0" rIns="0" bIns="0" rtlCol="0"/>
          <a:lstStyle/>
          <a:p>
            <a:endParaRPr/>
          </a:p>
        </p:txBody>
      </p:sp>
      <p:sp>
        <p:nvSpPr>
          <p:cNvPr id="426" name="object 426"/>
          <p:cNvSpPr/>
          <p:nvPr/>
        </p:nvSpPr>
        <p:spPr>
          <a:xfrm>
            <a:off x="1364741" y="8026145"/>
            <a:ext cx="475615" cy="118110"/>
          </a:xfrm>
          <a:custGeom>
            <a:avLst/>
            <a:gdLst/>
            <a:ahLst/>
            <a:cxnLst/>
            <a:rect l="l" t="t" r="r" b="b"/>
            <a:pathLst>
              <a:path w="475614" h="118109">
                <a:moveTo>
                  <a:pt x="475488" y="0"/>
                </a:moveTo>
                <a:lnTo>
                  <a:pt x="0" y="0"/>
                </a:lnTo>
                <a:lnTo>
                  <a:pt x="0" y="118109"/>
                </a:lnTo>
                <a:lnTo>
                  <a:pt x="475488" y="118109"/>
                </a:lnTo>
                <a:lnTo>
                  <a:pt x="475488" y="0"/>
                </a:lnTo>
              </a:path>
            </a:pathLst>
          </a:custGeom>
          <a:ln w="3175">
            <a:solidFill>
              <a:srgbClr val="000000"/>
            </a:solidFill>
          </a:ln>
        </p:spPr>
        <p:txBody>
          <a:bodyPr wrap="square" lIns="0" tIns="0" rIns="0" bIns="0" rtlCol="0"/>
          <a:lstStyle/>
          <a:p>
            <a:endParaRPr/>
          </a:p>
        </p:txBody>
      </p:sp>
      <p:sp>
        <p:nvSpPr>
          <p:cNvPr id="427" name="object 427"/>
          <p:cNvSpPr/>
          <p:nvPr/>
        </p:nvSpPr>
        <p:spPr>
          <a:xfrm>
            <a:off x="1364741" y="8026145"/>
            <a:ext cx="475615" cy="0"/>
          </a:xfrm>
          <a:custGeom>
            <a:avLst/>
            <a:gdLst/>
            <a:ahLst/>
            <a:cxnLst/>
            <a:rect l="l" t="t" r="r" b="b"/>
            <a:pathLst>
              <a:path w="475614">
                <a:moveTo>
                  <a:pt x="0" y="0"/>
                </a:moveTo>
                <a:lnTo>
                  <a:pt x="475488" y="0"/>
                </a:lnTo>
              </a:path>
            </a:pathLst>
          </a:custGeom>
          <a:ln w="3175">
            <a:solidFill>
              <a:srgbClr val="000000"/>
            </a:solidFill>
          </a:ln>
        </p:spPr>
        <p:txBody>
          <a:bodyPr wrap="square" lIns="0" tIns="0" rIns="0" bIns="0" rtlCol="0"/>
          <a:lstStyle/>
          <a:p>
            <a:endParaRPr/>
          </a:p>
        </p:txBody>
      </p:sp>
      <p:sp>
        <p:nvSpPr>
          <p:cNvPr id="428" name="object 428"/>
          <p:cNvSpPr/>
          <p:nvPr/>
        </p:nvSpPr>
        <p:spPr>
          <a:xfrm>
            <a:off x="1364741" y="8026145"/>
            <a:ext cx="475615" cy="118110"/>
          </a:xfrm>
          <a:custGeom>
            <a:avLst/>
            <a:gdLst/>
            <a:ahLst/>
            <a:cxnLst/>
            <a:rect l="l" t="t" r="r" b="b"/>
            <a:pathLst>
              <a:path w="475614" h="118109">
                <a:moveTo>
                  <a:pt x="475488" y="0"/>
                </a:moveTo>
                <a:lnTo>
                  <a:pt x="0" y="0"/>
                </a:lnTo>
                <a:lnTo>
                  <a:pt x="0" y="118109"/>
                </a:lnTo>
                <a:lnTo>
                  <a:pt x="475488" y="118109"/>
                </a:lnTo>
                <a:lnTo>
                  <a:pt x="475488" y="0"/>
                </a:lnTo>
              </a:path>
            </a:pathLst>
          </a:custGeom>
          <a:ln w="3175">
            <a:solidFill>
              <a:srgbClr val="000000"/>
            </a:solidFill>
          </a:ln>
        </p:spPr>
        <p:txBody>
          <a:bodyPr wrap="square" lIns="0" tIns="0" rIns="0" bIns="0" rtlCol="0"/>
          <a:lstStyle/>
          <a:p>
            <a:endParaRPr/>
          </a:p>
        </p:txBody>
      </p:sp>
      <p:sp>
        <p:nvSpPr>
          <p:cNvPr id="429" name="object 429"/>
          <p:cNvSpPr/>
          <p:nvPr/>
        </p:nvSpPr>
        <p:spPr>
          <a:xfrm>
            <a:off x="1364741" y="8026145"/>
            <a:ext cx="475615" cy="118110"/>
          </a:xfrm>
          <a:custGeom>
            <a:avLst/>
            <a:gdLst/>
            <a:ahLst/>
            <a:cxnLst/>
            <a:rect l="l" t="t" r="r" b="b"/>
            <a:pathLst>
              <a:path w="475614" h="118109">
                <a:moveTo>
                  <a:pt x="475488" y="0"/>
                </a:moveTo>
                <a:lnTo>
                  <a:pt x="0" y="0"/>
                </a:lnTo>
                <a:lnTo>
                  <a:pt x="0" y="118109"/>
                </a:lnTo>
                <a:lnTo>
                  <a:pt x="475488" y="118109"/>
                </a:lnTo>
                <a:lnTo>
                  <a:pt x="475488" y="0"/>
                </a:lnTo>
              </a:path>
            </a:pathLst>
          </a:custGeom>
          <a:ln w="3175">
            <a:solidFill>
              <a:srgbClr val="000000"/>
            </a:solidFill>
          </a:ln>
        </p:spPr>
        <p:txBody>
          <a:bodyPr wrap="square" lIns="0" tIns="0" rIns="0" bIns="0" rtlCol="0"/>
          <a:lstStyle/>
          <a:p>
            <a:endParaRPr/>
          </a:p>
        </p:txBody>
      </p:sp>
      <p:sp>
        <p:nvSpPr>
          <p:cNvPr id="430" name="object 430"/>
          <p:cNvSpPr/>
          <p:nvPr/>
        </p:nvSpPr>
        <p:spPr>
          <a:xfrm>
            <a:off x="998219" y="8085581"/>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31" name="object 431"/>
          <p:cNvSpPr/>
          <p:nvPr/>
        </p:nvSpPr>
        <p:spPr>
          <a:xfrm>
            <a:off x="998219" y="8085581"/>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32" name="object 432"/>
          <p:cNvSpPr/>
          <p:nvPr/>
        </p:nvSpPr>
        <p:spPr>
          <a:xfrm>
            <a:off x="998219" y="8085581"/>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33" name="object 433"/>
          <p:cNvSpPr/>
          <p:nvPr/>
        </p:nvSpPr>
        <p:spPr>
          <a:xfrm>
            <a:off x="1283969" y="8073390"/>
            <a:ext cx="17780" cy="12700"/>
          </a:xfrm>
          <a:custGeom>
            <a:avLst/>
            <a:gdLst/>
            <a:ahLst/>
            <a:cxnLst/>
            <a:rect l="l" t="t" r="r" b="b"/>
            <a:pathLst>
              <a:path w="17780" h="12700">
                <a:moveTo>
                  <a:pt x="12192" y="0"/>
                </a:moveTo>
                <a:lnTo>
                  <a:pt x="0" y="12191"/>
                </a:lnTo>
                <a:lnTo>
                  <a:pt x="17526" y="12191"/>
                </a:lnTo>
                <a:lnTo>
                  <a:pt x="12192" y="0"/>
                </a:lnTo>
                <a:close/>
              </a:path>
            </a:pathLst>
          </a:custGeom>
          <a:solidFill>
            <a:srgbClr val="000000"/>
          </a:solidFill>
        </p:spPr>
        <p:txBody>
          <a:bodyPr wrap="square" lIns="0" tIns="0" rIns="0" bIns="0" rtlCol="0"/>
          <a:lstStyle/>
          <a:p>
            <a:endParaRPr/>
          </a:p>
        </p:txBody>
      </p:sp>
      <p:sp>
        <p:nvSpPr>
          <p:cNvPr id="434" name="object 434"/>
          <p:cNvSpPr/>
          <p:nvPr/>
        </p:nvSpPr>
        <p:spPr>
          <a:xfrm>
            <a:off x="1283969" y="8073390"/>
            <a:ext cx="17780" cy="12700"/>
          </a:xfrm>
          <a:custGeom>
            <a:avLst/>
            <a:gdLst/>
            <a:ahLst/>
            <a:cxnLst/>
            <a:rect l="l" t="t" r="r" b="b"/>
            <a:pathLst>
              <a:path w="17780" h="12700">
                <a:moveTo>
                  <a:pt x="17526" y="12191"/>
                </a:moveTo>
                <a:lnTo>
                  <a:pt x="12192" y="0"/>
                </a:lnTo>
                <a:lnTo>
                  <a:pt x="0" y="12191"/>
                </a:lnTo>
                <a:lnTo>
                  <a:pt x="17526" y="12191"/>
                </a:lnTo>
              </a:path>
            </a:pathLst>
          </a:custGeom>
          <a:ln w="3175">
            <a:solidFill>
              <a:srgbClr val="000000"/>
            </a:solidFill>
          </a:ln>
        </p:spPr>
        <p:txBody>
          <a:bodyPr wrap="square" lIns="0" tIns="0" rIns="0" bIns="0" rtlCol="0"/>
          <a:lstStyle/>
          <a:p>
            <a:endParaRPr/>
          </a:p>
        </p:txBody>
      </p:sp>
      <p:sp>
        <p:nvSpPr>
          <p:cNvPr id="435" name="object 435"/>
          <p:cNvSpPr/>
          <p:nvPr/>
        </p:nvSpPr>
        <p:spPr>
          <a:xfrm>
            <a:off x="1283969" y="8068056"/>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436" name="object 436"/>
          <p:cNvSpPr/>
          <p:nvPr/>
        </p:nvSpPr>
        <p:spPr>
          <a:xfrm>
            <a:off x="1283969" y="8068056"/>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437" name="object 437"/>
          <p:cNvSpPr/>
          <p:nvPr/>
        </p:nvSpPr>
        <p:spPr>
          <a:xfrm>
            <a:off x="1271777" y="8068056"/>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438" name="object 438"/>
          <p:cNvSpPr/>
          <p:nvPr/>
        </p:nvSpPr>
        <p:spPr>
          <a:xfrm>
            <a:off x="1271777" y="8068056"/>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439" name="object 439"/>
          <p:cNvSpPr/>
          <p:nvPr/>
        </p:nvSpPr>
        <p:spPr>
          <a:xfrm>
            <a:off x="1267205" y="8073390"/>
            <a:ext cx="17145" cy="12700"/>
          </a:xfrm>
          <a:custGeom>
            <a:avLst/>
            <a:gdLst/>
            <a:ahLst/>
            <a:cxnLst/>
            <a:rect l="l" t="t" r="r" b="b"/>
            <a:pathLst>
              <a:path w="17144" h="12700">
                <a:moveTo>
                  <a:pt x="4571" y="0"/>
                </a:moveTo>
                <a:lnTo>
                  <a:pt x="0" y="12191"/>
                </a:lnTo>
                <a:lnTo>
                  <a:pt x="16763" y="12191"/>
                </a:lnTo>
                <a:lnTo>
                  <a:pt x="4571" y="0"/>
                </a:lnTo>
                <a:close/>
              </a:path>
            </a:pathLst>
          </a:custGeom>
          <a:solidFill>
            <a:srgbClr val="000000"/>
          </a:solidFill>
        </p:spPr>
        <p:txBody>
          <a:bodyPr wrap="square" lIns="0" tIns="0" rIns="0" bIns="0" rtlCol="0"/>
          <a:lstStyle/>
          <a:p>
            <a:endParaRPr/>
          </a:p>
        </p:txBody>
      </p:sp>
      <p:sp>
        <p:nvSpPr>
          <p:cNvPr id="440" name="object 440"/>
          <p:cNvSpPr/>
          <p:nvPr/>
        </p:nvSpPr>
        <p:spPr>
          <a:xfrm>
            <a:off x="1267205" y="8073390"/>
            <a:ext cx="17145" cy="12700"/>
          </a:xfrm>
          <a:custGeom>
            <a:avLst/>
            <a:gdLst/>
            <a:ahLst/>
            <a:cxnLst/>
            <a:rect l="l" t="t" r="r" b="b"/>
            <a:pathLst>
              <a:path w="17144" h="12700">
                <a:moveTo>
                  <a:pt x="4571" y="0"/>
                </a:moveTo>
                <a:lnTo>
                  <a:pt x="0" y="12191"/>
                </a:lnTo>
                <a:lnTo>
                  <a:pt x="16763" y="12191"/>
                </a:lnTo>
                <a:lnTo>
                  <a:pt x="4571" y="0"/>
                </a:lnTo>
              </a:path>
            </a:pathLst>
          </a:custGeom>
          <a:ln w="3175">
            <a:solidFill>
              <a:srgbClr val="000000"/>
            </a:solidFill>
          </a:ln>
        </p:spPr>
        <p:txBody>
          <a:bodyPr wrap="square" lIns="0" tIns="0" rIns="0" bIns="0" rtlCol="0"/>
          <a:lstStyle/>
          <a:p>
            <a:endParaRPr/>
          </a:p>
        </p:txBody>
      </p:sp>
      <p:sp>
        <p:nvSpPr>
          <p:cNvPr id="441" name="object 441"/>
          <p:cNvSpPr/>
          <p:nvPr/>
        </p:nvSpPr>
        <p:spPr>
          <a:xfrm>
            <a:off x="1267205" y="8085581"/>
            <a:ext cx="17145" cy="12700"/>
          </a:xfrm>
          <a:custGeom>
            <a:avLst/>
            <a:gdLst/>
            <a:ahLst/>
            <a:cxnLst/>
            <a:rect l="l" t="t" r="r" b="b"/>
            <a:pathLst>
              <a:path w="17144" h="12700">
                <a:moveTo>
                  <a:pt x="16763" y="0"/>
                </a:moveTo>
                <a:lnTo>
                  <a:pt x="0" y="0"/>
                </a:lnTo>
                <a:lnTo>
                  <a:pt x="4571" y="12192"/>
                </a:lnTo>
                <a:lnTo>
                  <a:pt x="16763" y="0"/>
                </a:lnTo>
                <a:close/>
              </a:path>
            </a:pathLst>
          </a:custGeom>
          <a:solidFill>
            <a:srgbClr val="000000"/>
          </a:solidFill>
        </p:spPr>
        <p:txBody>
          <a:bodyPr wrap="square" lIns="0" tIns="0" rIns="0" bIns="0" rtlCol="0"/>
          <a:lstStyle/>
          <a:p>
            <a:endParaRPr/>
          </a:p>
        </p:txBody>
      </p:sp>
      <p:sp>
        <p:nvSpPr>
          <p:cNvPr id="442" name="object 442"/>
          <p:cNvSpPr/>
          <p:nvPr/>
        </p:nvSpPr>
        <p:spPr>
          <a:xfrm>
            <a:off x="1267205" y="8085581"/>
            <a:ext cx="17145" cy="12700"/>
          </a:xfrm>
          <a:custGeom>
            <a:avLst/>
            <a:gdLst/>
            <a:ahLst/>
            <a:cxnLst/>
            <a:rect l="l" t="t" r="r" b="b"/>
            <a:pathLst>
              <a:path w="17144" h="12700">
                <a:moveTo>
                  <a:pt x="0" y="0"/>
                </a:moveTo>
                <a:lnTo>
                  <a:pt x="4571" y="12192"/>
                </a:lnTo>
                <a:lnTo>
                  <a:pt x="16763" y="0"/>
                </a:lnTo>
                <a:lnTo>
                  <a:pt x="0" y="0"/>
                </a:lnTo>
              </a:path>
            </a:pathLst>
          </a:custGeom>
          <a:ln w="3175">
            <a:solidFill>
              <a:srgbClr val="000000"/>
            </a:solidFill>
          </a:ln>
        </p:spPr>
        <p:txBody>
          <a:bodyPr wrap="square" lIns="0" tIns="0" rIns="0" bIns="0" rtlCol="0"/>
          <a:lstStyle/>
          <a:p>
            <a:endParaRPr/>
          </a:p>
        </p:txBody>
      </p:sp>
      <p:sp>
        <p:nvSpPr>
          <p:cNvPr id="443" name="object 443"/>
          <p:cNvSpPr/>
          <p:nvPr/>
        </p:nvSpPr>
        <p:spPr>
          <a:xfrm>
            <a:off x="1271777" y="8085581"/>
            <a:ext cx="12700" cy="17145"/>
          </a:xfrm>
          <a:custGeom>
            <a:avLst/>
            <a:gdLst/>
            <a:ahLst/>
            <a:cxnLst/>
            <a:rect l="l" t="t" r="r" b="b"/>
            <a:pathLst>
              <a:path w="12700" h="17145">
                <a:moveTo>
                  <a:pt x="12191" y="0"/>
                </a:moveTo>
                <a:lnTo>
                  <a:pt x="0" y="12192"/>
                </a:lnTo>
                <a:lnTo>
                  <a:pt x="12191" y="16764"/>
                </a:lnTo>
                <a:lnTo>
                  <a:pt x="12191" y="0"/>
                </a:lnTo>
                <a:close/>
              </a:path>
            </a:pathLst>
          </a:custGeom>
          <a:solidFill>
            <a:srgbClr val="000000"/>
          </a:solidFill>
        </p:spPr>
        <p:txBody>
          <a:bodyPr wrap="square" lIns="0" tIns="0" rIns="0" bIns="0" rtlCol="0"/>
          <a:lstStyle/>
          <a:p>
            <a:endParaRPr/>
          </a:p>
        </p:txBody>
      </p:sp>
      <p:sp>
        <p:nvSpPr>
          <p:cNvPr id="444" name="object 444"/>
          <p:cNvSpPr/>
          <p:nvPr/>
        </p:nvSpPr>
        <p:spPr>
          <a:xfrm>
            <a:off x="1271777" y="8085581"/>
            <a:ext cx="12700" cy="17145"/>
          </a:xfrm>
          <a:custGeom>
            <a:avLst/>
            <a:gdLst/>
            <a:ahLst/>
            <a:cxnLst/>
            <a:rect l="l" t="t" r="r" b="b"/>
            <a:pathLst>
              <a:path w="12700" h="17145">
                <a:moveTo>
                  <a:pt x="0" y="12192"/>
                </a:moveTo>
                <a:lnTo>
                  <a:pt x="12191" y="16764"/>
                </a:lnTo>
                <a:lnTo>
                  <a:pt x="12191" y="0"/>
                </a:lnTo>
                <a:lnTo>
                  <a:pt x="0" y="12192"/>
                </a:lnTo>
              </a:path>
            </a:pathLst>
          </a:custGeom>
          <a:ln w="3175">
            <a:solidFill>
              <a:srgbClr val="000000"/>
            </a:solidFill>
          </a:ln>
        </p:spPr>
        <p:txBody>
          <a:bodyPr wrap="square" lIns="0" tIns="0" rIns="0" bIns="0" rtlCol="0"/>
          <a:lstStyle/>
          <a:p>
            <a:endParaRPr/>
          </a:p>
        </p:txBody>
      </p:sp>
      <p:sp>
        <p:nvSpPr>
          <p:cNvPr id="445" name="object 445"/>
          <p:cNvSpPr/>
          <p:nvPr/>
        </p:nvSpPr>
        <p:spPr>
          <a:xfrm>
            <a:off x="1283969" y="8085581"/>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446" name="object 446"/>
          <p:cNvSpPr/>
          <p:nvPr/>
        </p:nvSpPr>
        <p:spPr>
          <a:xfrm>
            <a:off x="1283969" y="8085581"/>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447" name="object 447"/>
          <p:cNvSpPr/>
          <p:nvPr/>
        </p:nvSpPr>
        <p:spPr>
          <a:xfrm>
            <a:off x="1283969" y="8085581"/>
            <a:ext cx="17780" cy="12700"/>
          </a:xfrm>
          <a:custGeom>
            <a:avLst/>
            <a:gdLst/>
            <a:ahLst/>
            <a:cxnLst/>
            <a:rect l="l" t="t" r="r" b="b"/>
            <a:pathLst>
              <a:path w="17780" h="12700">
                <a:moveTo>
                  <a:pt x="17526" y="0"/>
                </a:moveTo>
                <a:lnTo>
                  <a:pt x="0" y="0"/>
                </a:lnTo>
                <a:lnTo>
                  <a:pt x="12192" y="12192"/>
                </a:lnTo>
                <a:lnTo>
                  <a:pt x="17526" y="0"/>
                </a:lnTo>
                <a:close/>
              </a:path>
            </a:pathLst>
          </a:custGeom>
          <a:solidFill>
            <a:srgbClr val="000000"/>
          </a:solidFill>
        </p:spPr>
        <p:txBody>
          <a:bodyPr wrap="square" lIns="0" tIns="0" rIns="0" bIns="0" rtlCol="0"/>
          <a:lstStyle/>
          <a:p>
            <a:endParaRPr/>
          </a:p>
        </p:txBody>
      </p:sp>
      <p:sp>
        <p:nvSpPr>
          <p:cNvPr id="448" name="object 448"/>
          <p:cNvSpPr/>
          <p:nvPr/>
        </p:nvSpPr>
        <p:spPr>
          <a:xfrm>
            <a:off x="1283969" y="8085581"/>
            <a:ext cx="17780" cy="12700"/>
          </a:xfrm>
          <a:custGeom>
            <a:avLst/>
            <a:gdLst/>
            <a:ahLst/>
            <a:cxnLst/>
            <a:rect l="l" t="t" r="r" b="b"/>
            <a:pathLst>
              <a:path w="17780" h="12700">
                <a:moveTo>
                  <a:pt x="12192" y="12192"/>
                </a:moveTo>
                <a:lnTo>
                  <a:pt x="17526" y="0"/>
                </a:lnTo>
                <a:lnTo>
                  <a:pt x="0" y="0"/>
                </a:lnTo>
                <a:lnTo>
                  <a:pt x="12192" y="12192"/>
                </a:lnTo>
              </a:path>
            </a:pathLst>
          </a:custGeom>
          <a:ln w="3175">
            <a:solidFill>
              <a:srgbClr val="000000"/>
            </a:solidFill>
          </a:ln>
        </p:spPr>
        <p:txBody>
          <a:bodyPr wrap="square" lIns="0" tIns="0" rIns="0" bIns="0" rtlCol="0"/>
          <a:lstStyle/>
          <a:p>
            <a:endParaRPr/>
          </a:p>
        </p:txBody>
      </p:sp>
      <p:sp>
        <p:nvSpPr>
          <p:cNvPr id="449" name="object 449"/>
          <p:cNvSpPr/>
          <p:nvPr/>
        </p:nvSpPr>
        <p:spPr>
          <a:xfrm>
            <a:off x="1840229" y="8085581"/>
            <a:ext cx="293370" cy="0"/>
          </a:xfrm>
          <a:custGeom>
            <a:avLst/>
            <a:gdLst/>
            <a:ahLst/>
            <a:cxnLst/>
            <a:rect l="l" t="t" r="r" b="b"/>
            <a:pathLst>
              <a:path w="293369">
                <a:moveTo>
                  <a:pt x="293369" y="0"/>
                </a:moveTo>
                <a:lnTo>
                  <a:pt x="0" y="0"/>
                </a:lnTo>
              </a:path>
            </a:pathLst>
          </a:custGeom>
          <a:ln w="3175">
            <a:solidFill>
              <a:srgbClr val="000000"/>
            </a:solidFill>
          </a:ln>
        </p:spPr>
        <p:txBody>
          <a:bodyPr wrap="square" lIns="0" tIns="0" rIns="0" bIns="0" rtlCol="0"/>
          <a:lstStyle/>
          <a:p>
            <a:endParaRPr/>
          </a:p>
        </p:txBody>
      </p:sp>
      <p:sp>
        <p:nvSpPr>
          <p:cNvPr id="450" name="object 450"/>
          <p:cNvSpPr/>
          <p:nvPr/>
        </p:nvSpPr>
        <p:spPr>
          <a:xfrm>
            <a:off x="1840229" y="8085581"/>
            <a:ext cx="293370" cy="0"/>
          </a:xfrm>
          <a:custGeom>
            <a:avLst/>
            <a:gdLst/>
            <a:ahLst/>
            <a:cxnLst/>
            <a:rect l="l" t="t" r="r" b="b"/>
            <a:pathLst>
              <a:path w="293369">
                <a:moveTo>
                  <a:pt x="293369" y="0"/>
                </a:moveTo>
                <a:lnTo>
                  <a:pt x="0" y="0"/>
                </a:lnTo>
              </a:path>
            </a:pathLst>
          </a:custGeom>
          <a:ln w="3175">
            <a:solidFill>
              <a:srgbClr val="000000"/>
            </a:solidFill>
          </a:ln>
        </p:spPr>
        <p:txBody>
          <a:bodyPr wrap="square" lIns="0" tIns="0" rIns="0" bIns="0" rtlCol="0"/>
          <a:lstStyle/>
          <a:p>
            <a:endParaRPr/>
          </a:p>
        </p:txBody>
      </p:sp>
      <p:sp>
        <p:nvSpPr>
          <p:cNvPr id="451" name="object 451"/>
          <p:cNvSpPr/>
          <p:nvPr/>
        </p:nvSpPr>
        <p:spPr>
          <a:xfrm>
            <a:off x="1840229" y="8026145"/>
            <a:ext cx="0" cy="118110"/>
          </a:xfrm>
          <a:custGeom>
            <a:avLst/>
            <a:gdLst/>
            <a:ahLst/>
            <a:cxnLst/>
            <a:rect l="l" t="t" r="r" b="b"/>
            <a:pathLst>
              <a:path h="118109">
                <a:moveTo>
                  <a:pt x="0" y="0"/>
                </a:moveTo>
                <a:lnTo>
                  <a:pt x="0" y="118109"/>
                </a:lnTo>
              </a:path>
            </a:pathLst>
          </a:custGeom>
          <a:ln w="3175">
            <a:solidFill>
              <a:srgbClr val="000000"/>
            </a:solidFill>
          </a:ln>
        </p:spPr>
        <p:txBody>
          <a:bodyPr wrap="square" lIns="0" tIns="0" rIns="0" bIns="0" rtlCol="0"/>
          <a:lstStyle/>
          <a:p>
            <a:endParaRPr/>
          </a:p>
        </p:txBody>
      </p:sp>
      <p:sp>
        <p:nvSpPr>
          <p:cNvPr id="452" name="object 452"/>
          <p:cNvSpPr/>
          <p:nvPr/>
        </p:nvSpPr>
        <p:spPr>
          <a:xfrm>
            <a:off x="1283969" y="7568945"/>
            <a:ext cx="849630" cy="0"/>
          </a:xfrm>
          <a:custGeom>
            <a:avLst/>
            <a:gdLst/>
            <a:ahLst/>
            <a:cxnLst/>
            <a:rect l="l" t="t" r="r" b="b"/>
            <a:pathLst>
              <a:path w="849630">
                <a:moveTo>
                  <a:pt x="849630" y="0"/>
                </a:moveTo>
                <a:lnTo>
                  <a:pt x="0" y="0"/>
                </a:lnTo>
              </a:path>
            </a:pathLst>
          </a:custGeom>
          <a:ln w="3175">
            <a:solidFill>
              <a:srgbClr val="000000"/>
            </a:solidFill>
          </a:ln>
        </p:spPr>
        <p:txBody>
          <a:bodyPr wrap="square" lIns="0" tIns="0" rIns="0" bIns="0" rtlCol="0"/>
          <a:lstStyle/>
          <a:p>
            <a:endParaRPr/>
          </a:p>
        </p:txBody>
      </p:sp>
      <p:sp>
        <p:nvSpPr>
          <p:cNvPr id="453" name="object 453"/>
          <p:cNvSpPr/>
          <p:nvPr/>
        </p:nvSpPr>
        <p:spPr>
          <a:xfrm>
            <a:off x="1283969" y="7568945"/>
            <a:ext cx="849630" cy="0"/>
          </a:xfrm>
          <a:custGeom>
            <a:avLst/>
            <a:gdLst/>
            <a:ahLst/>
            <a:cxnLst/>
            <a:rect l="l" t="t" r="r" b="b"/>
            <a:pathLst>
              <a:path w="849630">
                <a:moveTo>
                  <a:pt x="849630" y="0"/>
                </a:moveTo>
                <a:lnTo>
                  <a:pt x="0" y="0"/>
                </a:lnTo>
              </a:path>
            </a:pathLst>
          </a:custGeom>
          <a:ln w="3175">
            <a:solidFill>
              <a:srgbClr val="000000"/>
            </a:solidFill>
          </a:ln>
        </p:spPr>
        <p:txBody>
          <a:bodyPr wrap="square" lIns="0" tIns="0" rIns="0" bIns="0" rtlCol="0"/>
          <a:lstStyle/>
          <a:p>
            <a:endParaRPr/>
          </a:p>
        </p:txBody>
      </p:sp>
      <p:sp>
        <p:nvSpPr>
          <p:cNvPr id="454" name="object 454"/>
          <p:cNvSpPr/>
          <p:nvPr/>
        </p:nvSpPr>
        <p:spPr>
          <a:xfrm>
            <a:off x="1283969" y="7775447"/>
            <a:ext cx="750570" cy="0"/>
          </a:xfrm>
          <a:custGeom>
            <a:avLst/>
            <a:gdLst/>
            <a:ahLst/>
            <a:cxnLst/>
            <a:rect l="l" t="t" r="r" b="b"/>
            <a:pathLst>
              <a:path w="750569">
                <a:moveTo>
                  <a:pt x="750569" y="0"/>
                </a:moveTo>
                <a:lnTo>
                  <a:pt x="0" y="0"/>
                </a:lnTo>
              </a:path>
            </a:pathLst>
          </a:custGeom>
          <a:ln w="3175">
            <a:solidFill>
              <a:srgbClr val="000000"/>
            </a:solidFill>
          </a:ln>
        </p:spPr>
        <p:txBody>
          <a:bodyPr wrap="square" lIns="0" tIns="0" rIns="0" bIns="0" rtlCol="0"/>
          <a:lstStyle/>
          <a:p>
            <a:endParaRPr/>
          </a:p>
        </p:txBody>
      </p:sp>
      <p:sp>
        <p:nvSpPr>
          <p:cNvPr id="455" name="object 455"/>
          <p:cNvSpPr/>
          <p:nvPr/>
        </p:nvSpPr>
        <p:spPr>
          <a:xfrm>
            <a:off x="1283969" y="7775447"/>
            <a:ext cx="750570" cy="0"/>
          </a:xfrm>
          <a:custGeom>
            <a:avLst/>
            <a:gdLst/>
            <a:ahLst/>
            <a:cxnLst/>
            <a:rect l="l" t="t" r="r" b="b"/>
            <a:pathLst>
              <a:path w="750569">
                <a:moveTo>
                  <a:pt x="750569" y="0"/>
                </a:moveTo>
                <a:lnTo>
                  <a:pt x="0" y="0"/>
                </a:lnTo>
              </a:path>
            </a:pathLst>
          </a:custGeom>
          <a:ln w="3175">
            <a:solidFill>
              <a:srgbClr val="000000"/>
            </a:solidFill>
          </a:ln>
        </p:spPr>
        <p:txBody>
          <a:bodyPr wrap="square" lIns="0" tIns="0" rIns="0" bIns="0" rtlCol="0"/>
          <a:lstStyle/>
          <a:p>
            <a:endParaRPr/>
          </a:p>
        </p:txBody>
      </p:sp>
      <p:sp>
        <p:nvSpPr>
          <p:cNvPr id="456" name="object 456"/>
          <p:cNvSpPr/>
          <p:nvPr/>
        </p:nvSpPr>
        <p:spPr>
          <a:xfrm>
            <a:off x="1364741" y="7732014"/>
            <a:ext cx="475615" cy="0"/>
          </a:xfrm>
          <a:custGeom>
            <a:avLst/>
            <a:gdLst/>
            <a:ahLst/>
            <a:cxnLst/>
            <a:rect l="l" t="t" r="r" b="b"/>
            <a:pathLst>
              <a:path w="475614">
                <a:moveTo>
                  <a:pt x="475488" y="0"/>
                </a:moveTo>
                <a:lnTo>
                  <a:pt x="0" y="0"/>
                </a:lnTo>
              </a:path>
            </a:pathLst>
          </a:custGeom>
          <a:ln w="3175">
            <a:solidFill>
              <a:srgbClr val="000000"/>
            </a:solidFill>
          </a:ln>
        </p:spPr>
        <p:txBody>
          <a:bodyPr wrap="square" lIns="0" tIns="0" rIns="0" bIns="0" rtlCol="0"/>
          <a:lstStyle/>
          <a:p>
            <a:endParaRPr/>
          </a:p>
        </p:txBody>
      </p:sp>
      <p:sp>
        <p:nvSpPr>
          <p:cNvPr id="457" name="object 457"/>
          <p:cNvSpPr/>
          <p:nvPr/>
        </p:nvSpPr>
        <p:spPr>
          <a:xfrm>
            <a:off x="1364741" y="7613142"/>
            <a:ext cx="475615" cy="119380"/>
          </a:xfrm>
          <a:custGeom>
            <a:avLst/>
            <a:gdLst/>
            <a:ahLst/>
            <a:cxnLst/>
            <a:rect l="l" t="t" r="r" b="b"/>
            <a:pathLst>
              <a:path w="475614" h="119379">
                <a:moveTo>
                  <a:pt x="475488" y="0"/>
                </a:moveTo>
                <a:lnTo>
                  <a:pt x="0" y="0"/>
                </a:lnTo>
                <a:lnTo>
                  <a:pt x="0" y="118871"/>
                </a:lnTo>
                <a:lnTo>
                  <a:pt x="475488" y="118871"/>
                </a:lnTo>
                <a:lnTo>
                  <a:pt x="475488" y="0"/>
                </a:lnTo>
              </a:path>
            </a:pathLst>
          </a:custGeom>
          <a:ln w="3175">
            <a:solidFill>
              <a:srgbClr val="000000"/>
            </a:solidFill>
          </a:ln>
        </p:spPr>
        <p:txBody>
          <a:bodyPr wrap="square" lIns="0" tIns="0" rIns="0" bIns="0" rtlCol="0"/>
          <a:lstStyle/>
          <a:p>
            <a:endParaRPr/>
          </a:p>
        </p:txBody>
      </p:sp>
      <p:sp>
        <p:nvSpPr>
          <p:cNvPr id="458" name="object 458"/>
          <p:cNvSpPr/>
          <p:nvPr/>
        </p:nvSpPr>
        <p:spPr>
          <a:xfrm>
            <a:off x="1364741" y="7613142"/>
            <a:ext cx="475615" cy="119380"/>
          </a:xfrm>
          <a:custGeom>
            <a:avLst/>
            <a:gdLst/>
            <a:ahLst/>
            <a:cxnLst/>
            <a:rect l="l" t="t" r="r" b="b"/>
            <a:pathLst>
              <a:path w="475614" h="119379">
                <a:moveTo>
                  <a:pt x="475488" y="0"/>
                </a:moveTo>
                <a:lnTo>
                  <a:pt x="0" y="0"/>
                </a:lnTo>
                <a:lnTo>
                  <a:pt x="0" y="118871"/>
                </a:lnTo>
                <a:lnTo>
                  <a:pt x="475488" y="118871"/>
                </a:lnTo>
                <a:lnTo>
                  <a:pt x="475488" y="0"/>
                </a:lnTo>
              </a:path>
            </a:pathLst>
          </a:custGeom>
          <a:ln w="3175">
            <a:solidFill>
              <a:srgbClr val="000000"/>
            </a:solidFill>
          </a:ln>
        </p:spPr>
        <p:txBody>
          <a:bodyPr wrap="square" lIns="0" tIns="0" rIns="0" bIns="0" rtlCol="0"/>
          <a:lstStyle/>
          <a:p>
            <a:endParaRPr/>
          </a:p>
        </p:txBody>
      </p:sp>
      <p:sp>
        <p:nvSpPr>
          <p:cNvPr id="459" name="object 459"/>
          <p:cNvSpPr/>
          <p:nvPr/>
        </p:nvSpPr>
        <p:spPr>
          <a:xfrm>
            <a:off x="1364741" y="7613142"/>
            <a:ext cx="475615" cy="0"/>
          </a:xfrm>
          <a:custGeom>
            <a:avLst/>
            <a:gdLst/>
            <a:ahLst/>
            <a:cxnLst/>
            <a:rect l="l" t="t" r="r" b="b"/>
            <a:pathLst>
              <a:path w="475614">
                <a:moveTo>
                  <a:pt x="0" y="0"/>
                </a:moveTo>
                <a:lnTo>
                  <a:pt x="475488" y="0"/>
                </a:lnTo>
              </a:path>
            </a:pathLst>
          </a:custGeom>
          <a:ln w="3175">
            <a:solidFill>
              <a:srgbClr val="000000"/>
            </a:solidFill>
          </a:ln>
        </p:spPr>
        <p:txBody>
          <a:bodyPr wrap="square" lIns="0" tIns="0" rIns="0" bIns="0" rtlCol="0"/>
          <a:lstStyle/>
          <a:p>
            <a:endParaRPr/>
          </a:p>
        </p:txBody>
      </p:sp>
      <p:sp>
        <p:nvSpPr>
          <p:cNvPr id="460" name="object 460"/>
          <p:cNvSpPr/>
          <p:nvPr/>
        </p:nvSpPr>
        <p:spPr>
          <a:xfrm>
            <a:off x="1283969" y="7981950"/>
            <a:ext cx="750570" cy="0"/>
          </a:xfrm>
          <a:custGeom>
            <a:avLst/>
            <a:gdLst/>
            <a:ahLst/>
            <a:cxnLst/>
            <a:rect l="l" t="t" r="r" b="b"/>
            <a:pathLst>
              <a:path w="750569">
                <a:moveTo>
                  <a:pt x="750569" y="0"/>
                </a:moveTo>
                <a:lnTo>
                  <a:pt x="0" y="0"/>
                </a:lnTo>
              </a:path>
            </a:pathLst>
          </a:custGeom>
          <a:ln w="3175">
            <a:solidFill>
              <a:srgbClr val="000000"/>
            </a:solidFill>
          </a:ln>
        </p:spPr>
        <p:txBody>
          <a:bodyPr wrap="square" lIns="0" tIns="0" rIns="0" bIns="0" rtlCol="0"/>
          <a:lstStyle/>
          <a:p>
            <a:endParaRPr/>
          </a:p>
        </p:txBody>
      </p:sp>
      <p:sp>
        <p:nvSpPr>
          <p:cNvPr id="461" name="object 461"/>
          <p:cNvSpPr/>
          <p:nvPr/>
        </p:nvSpPr>
        <p:spPr>
          <a:xfrm>
            <a:off x="1283969" y="7981950"/>
            <a:ext cx="750570" cy="0"/>
          </a:xfrm>
          <a:custGeom>
            <a:avLst/>
            <a:gdLst/>
            <a:ahLst/>
            <a:cxnLst/>
            <a:rect l="l" t="t" r="r" b="b"/>
            <a:pathLst>
              <a:path w="750569">
                <a:moveTo>
                  <a:pt x="750569" y="0"/>
                </a:moveTo>
                <a:lnTo>
                  <a:pt x="0" y="0"/>
                </a:lnTo>
              </a:path>
            </a:pathLst>
          </a:custGeom>
          <a:ln w="3175">
            <a:solidFill>
              <a:srgbClr val="000000"/>
            </a:solidFill>
          </a:ln>
        </p:spPr>
        <p:txBody>
          <a:bodyPr wrap="square" lIns="0" tIns="0" rIns="0" bIns="0" rtlCol="0"/>
          <a:lstStyle/>
          <a:p>
            <a:endParaRPr/>
          </a:p>
        </p:txBody>
      </p:sp>
      <p:sp>
        <p:nvSpPr>
          <p:cNvPr id="462" name="object 462"/>
          <p:cNvSpPr/>
          <p:nvPr/>
        </p:nvSpPr>
        <p:spPr>
          <a:xfrm>
            <a:off x="1364741" y="7819643"/>
            <a:ext cx="475615" cy="119380"/>
          </a:xfrm>
          <a:custGeom>
            <a:avLst/>
            <a:gdLst/>
            <a:ahLst/>
            <a:cxnLst/>
            <a:rect l="l" t="t" r="r" b="b"/>
            <a:pathLst>
              <a:path w="475614" h="119379">
                <a:moveTo>
                  <a:pt x="475488" y="0"/>
                </a:moveTo>
                <a:lnTo>
                  <a:pt x="0" y="0"/>
                </a:lnTo>
                <a:lnTo>
                  <a:pt x="0" y="118871"/>
                </a:lnTo>
                <a:lnTo>
                  <a:pt x="475488" y="118871"/>
                </a:lnTo>
                <a:lnTo>
                  <a:pt x="475488" y="0"/>
                </a:lnTo>
              </a:path>
            </a:pathLst>
          </a:custGeom>
          <a:ln w="3175">
            <a:solidFill>
              <a:srgbClr val="000000"/>
            </a:solidFill>
          </a:ln>
        </p:spPr>
        <p:txBody>
          <a:bodyPr wrap="square" lIns="0" tIns="0" rIns="0" bIns="0" rtlCol="0"/>
          <a:lstStyle/>
          <a:p>
            <a:endParaRPr/>
          </a:p>
        </p:txBody>
      </p:sp>
      <p:sp>
        <p:nvSpPr>
          <p:cNvPr id="463" name="object 463"/>
          <p:cNvSpPr/>
          <p:nvPr/>
        </p:nvSpPr>
        <p:spPr>
          <a:xfrm>
            <a:off x="1364741" y="7819643"/>
            <a:ext cx="475615" cy="119380"/>
          </a:xfrm>
          <a:custGeom>
            <a:avLst/>
            <a:gdLst/>
            <a:ahLst/>
            <a:cxnLst/>
            <a:rect l="l" t="t" r="r" b="b"/>
            <a:pathLst>
              <a:path w="475614" h="119379">
                <a:moveTo>
                  <a:pt x="475488" y="0"/>
                </a:moveTo>
                <a:lnTo>
                  <a:pt x="0" y="0"/>
                </a:lnTo>
                <a:lnTo>
                  <a:pt x="0" y="118871"/>
                </a:lnTo>
                <a:lnTo>
                  <a:pt x="475488" y="118871"/>
                </a:lnTo>
                <a:lnTo>
                  <a:pt x="475488" y="0"/>
                </a:lnTo>
              </a:path>
            </a:pathLst>
          </a:custGeom>
          <a:ln w="3175">
            <a:solidFill>
              <a:srgbClr val="000000"/>
            </a:solidFill>
          </a:ln>
        </p:spPr>
        <p:txBody>
          <a:bodyPr wrap="square" lIns="0" tIns="0" rIns="0" bIns="0" rtlCol="0"/>
          <a:lstStyle/>
          <a:p>
            <a:endParaRPr/>
          </a:p>
        </p:txBody>
      </p:sp>
      <p:sp>
        <p:nvSpPr>
          <p:cNvPr id="464" name="object 464"/>
          <p:cNvSpPr/>
          <p:nvPr/>
        </p:nvSpPr>
        <p:spPr>
          <a:xfrm>
            <a:off x="1364741" y="7819643"/>
            <a:ext cx="475615" cy="0"/>
          </a:xfrm>
          <a:custGeom>
            <a:avLst/>
            <a:gdLst/>
            <a:ahLst/>
            <a:cxnLst/>
            <a:rect l="l" t="t" r="r" b="b"/>
            <a:pathLst>
              <a:path w="475614">
                <a:moveTo>
                  <a:pt x="0" y="0"/>
                </a:moveTo>
                <a:lnTo>
                  <a:pt x="475488" y="0"/>
                </a:lnTo>
              </a:path>
            </a:pathLst>
          </a:custGeom>
          <a:ln w="3175">
            <a:solidFill>
              <a:srgbClr val="000000"/>
            </a:solidFill>
          </a:ln>
        </p:spPr>
        <p:txBody>
          <a:bodyPr wrap="square" lIns="0" tIns="0" rIns="0" bIns="0" rtlCol="0"/>
          <a:lstStyle/>
          <a:p>
            <a:endParaRPr/>
          </a:p>
        </p:txBody>
      </p:sp>
      <p:sp>
        <p:nvSpPr>
          <p:cNvPr id="465" name="object 465"/>
          <p:cNvSpPr/>
          <p:nvPr/>
        </p:nvSpPr>
        <p:spPr>
          <a:xfrm>
            <a:off x="1364741" y="7819643"/>
            <a:ext cx="475615" cy="119380"/>
          </a:xfrm>
          <a:custGeom>
            <a:avLst/>
            <a:gdLst/>
            <a:ahLst/>
            <a:cxnLst/>
            <a:rect l="l" t="t" r="r" b="b"/>
            <a:pathLst>
              <a:path w="475614" h="119379">
                <a:moveTo>
                  <a:pt x="475488" y="0"/>
                </a:moveTo>
                <a:lnTo>
                  <a:pt x="0" y="0"/>
                </a:lnTo>
                <a:lnTo>
                  <a:pt x="0" y="118871"/>
                </a:lnTo>
                <a:lnTo>
                  <a:pt x="475488" y="118871"/>
                </a:lnTo>
                <a:lnTo>
                  <a:pt x="475488" y="0"/>
                </a:lnTo>
              </a:path>
            </a:pathLst>
          </a:custGeom>
          <a:ln w="3175">
            <a:solidFill>
              <a:srgbClr val="000000"/>
            </a:solidFill>
          </a:ln>
        </p:spPr>
        <p:txBody>
          <a:bodyPr wrap="square" lIns="0" tIns="0" rIns="0" bIns="0" rtlCol="0"/>
          <a:lstStyle/>
          <a:p>
            <a:endParaRPr/>
          </a:p>
        </p:txBody>
      </p:sp>
      <p:sp>
        <p:nvSpPr>
          <p:cNvPr id="466" name="object 466"/>
          <p:cNvSpPr/>
          <p:nvPr/>
        </p:nvSpPr>
        <p:spPr>
          <a:xfrm>
            <a:off x="1283969" y="7568945"/>
            <a:ext cx="0" cy="104139"/>
          </a:xfrm>
          <a:custGeom>
            <a:avLst/>
            <a:gdLst/>
            <a:ahLst/>
            <a:cxnLst/>
            <a:rect l="l" t="t" r="r" b="b"/>
            <a:pathLst>
              <a:path h="104140">
                <a:moveTo>
                  <a:pt x="0" y="0"/>
                </a:moveTo>
                <a:lnTo>
                  <a:pt x="0" y="103631"/>
                </a:lnTo>
              </a:path>
            </a:pathLst>
          </a:custGeom>
          <a:ln w="3175">
            <a:solidFill>
              <a:srgbClr val="000000"/>
            </a:solidFill>
          </a:ln>
        </p:spPr>
        <p:txBody>
          <a:bodyPr wrap="square" lIns="0" tIns="0" rIns="0" bIns="0" rtlCol="0"/>
          <a:lstStyle/>
          <a:p>
            <a:endParaRPr/>
          </a:p>
        </p:txBody>
      </p:sp>
      <p:sp>
        <p:nvSpPr>
          <p:cNvPr id="467" name="object 467"/>
          <p:cNvSpPr/>
          <p:nvPr/>
        </p:nvSpPr>
        <p:spPr>
          <a:xfrm>
            <a:off x="1283969" y="7568945"/>
            <a:ext cx="0" cy="104139"/>
          </a:xfrm>
          <a:custGeom>
            <a:avLst/>
            <a:gdLst/>
            <a:ahLst/>
            <a:cxnLst/>
            <a:rect l="l" t="t" r="r" b="b"/>
            <a:pathLst>
              <a:path h="104140">
                <a:moveTo>
                  <a:pt x="0" y="0"/>
                </a:moveTo>
                <a:lnTo>
                  <a:pt x="0" y="103631"/>
                </a:lnTo>
              </a:path>
            </a:pathLst>
          </a:custGeom>
          <a:ln w="3175">
            <a:solidFill>
              <a:srgbClr val="000000"/>
            </a:solidFill>
          </a:ln>
        </p:spPr>
        <p:txBody>
          <a:bodyPr wrap="square" lIns="0" tIns="0" rIns="0" bIns="0" rtlCol="0"/>
          <a:lstStyle/>
          <a:p>
            <a:endParaRPr/>
          </a:p>
        </p:txBody>
      </p:sp>
      <p:sp>
        <p:nvSpPr>
          <p:cNvPr id="468" name="object 468"/>
          <p:cNvSpPr/>
          <p:nvPr/>
        </p:nvSpPr>
        <p:spPr>
          <a:xfrm>
            <a:off x="1283969" y="7568945"/>
            <a:ext cx="0" cy="104139"/>
          </a:xfrm>
          <a:custGeom>
            <a:avLst/>
            <a:gdLst/>
            <a:ahLst/>
            <a:cxnLst/>
            <a:rect l="l" t="t" r="r" b="b"/>
            <a:pathLst>
              <a:path h="104140">
                <a:moveTo>
                  <a:pt x="0" y="0"/>
                </a:moveTo>
                <a:lnTo>
                  <a:pt x="0" y="103631"/>
                </a:lnTo>
              </a:path>
            </a:pathLst>
          </a:custGeom>
          <a:ln w="3175">
            <a:solidFill>
              <a:srgbClr val="000000"/>
            </a:solidFill>
          </a:ln>
        </p:spPr>
        <p:txBody>
          <a:bodyPr wrap="square" lIns="0" tIns="0" rIns="0" bIns="0" rtlCol="0"/>
          <a:lstStyle/>
          <a:p>
            <a:endParaRPr/>
          </a:p>
        </p:txBody>
      </p:sp>
      <p:sp>
        <p:nvSpPr>
          <p:cNvPr id="469" name="object 469"/>
          <p:cNvSpPr/>
          <p:nvPr/>
        </p:nvSpPr>
        <p:spPr>
          <a:xfrm>
            <a:off x="1283969" y="7568945"/>
            <a:ext cx="0" cy="104139"/>
          </a:xfrm>
          <a:custGeom>
            <a:avLst/>
            <a:gdLst/>
            <a:ahLst/>
            <a:cxnLst/>
            <a:rect l="l" t="t" r="r" b="b"/>
            <a:pathLst>
              <a:path h="104140">
                <a:moveTo>
                  <a:pt x="0" y="0"/>
                </a:moveTo>
                <a:lnTo>
                  <a:pt x="0" y="103631"/>
                </a:lnTo>
              </a:path>
            </a:pathLst>
          </a:custGeom>
          <a:ln w="3175">
            <a:solidFill>
              <a:srgbClr val="000000"/>
            </a:solidFill>
          </a:ln>
        </p:spPr>
        <p:txBody>
          <a:bodyPr wrap="square" lIns="0" tIns="0" rIns="0" bIns="0" rtlCol="0"/>
          <a:lstStyle/>
          <a:p>
            <a:endParaRPr/>
          </a:p>
        </p:txBody>
      </p:sp>
      <p:sp>
        <p:nvSpPr>
          <p:cNvPr id="470" name="object 470"/>
          <p:cNvSpPr/>
          <p:nvPr/>
        </p:nvSpPr>
        <p:spPr>
          <a:xfrm>
            <a:off x="1364741" y="7613142"/>
            <a:ext cx="0" cy="119380"/>
          </a:xfrm>
          <a:custGeom>
            <a:avLst/>
            <a:gdLst/>
            <a:ahLst/>
            <a:cxnLst/>
            <a:rect l="l" t="t" r="r" b="b"/>
            <a:pathLst>
              <a:path h="119379">
                <a:moveTo>
                  <a:pt x="0" y="118871"/>
                </a:moveTo>
                <a:lnTo>
                  <a:pt x="0" y="0"/>
                </a:lnTo>
              </a:path>
            </a:pathLst>
          </a:custGeom>
          <a:ln w="3175">
            <a:solidFill>
              <a:srgbClr val="000000"/>
            </a:solidFill>
          </a:ln>
        </p:spPr>
        <p:txBody>
          <a:bodyPr wrap="square" lIns="0" tIns="0" rIns="0" bIns="0" rtlCol="0"/>
          <a:lstStyle/>
          <a:p>
            <a:endParaRPr/>
          </a:p>
        </p:txBody>
      </p:sp>
      <p:sp>
        <p:nvSpPr>
          <p:cNvPr id="471" name="object 471"/>
          <p:cNvSpPr/>
          <p:nvPr/>
        </p:nvSpPr>
        <p:spPr>
          <a:xfrm>
            <a:off x="998219" y="7672578"/>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72" name="object 472"/>
          <p:cNvSpPr/>
          <p:nvPr/>
        </p:nvSpPr>
        <p:spPr>
          <a:xfrm>
            <a:off x="998219" y="7672578"/>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73" name="object 473"/>
          <p:cNvSpPr/>
          <p:nvPr/>
        </p:nvSpPr>
        <p:spPr>
          <a:xfrm>
            <a:off x="998219" y="7672578"/>
            <a:ext cx="367030" cy="59690"/>
          </a:xfrm>
          <a:custGeom>
            <a:avLst/>
            <a:gdLst/>
            <a:ahLst/>
            <a:cxnLst/>
            <a:rect l="l" t="t" r="r" b="b"/>
            <a:pathLst>
              <a:path w="367030" h="59690">
                <a:moveTo>
                  <a:pt x="0" y="0"/>
                </a:moveTo>
                <a:lnTo>
                  <a:pt x="366522" y="0"/>
                </a:lnTo>
                <a:lnTo>
                  <a:pt x="366522" y="59436"/>
                </a:lnTo>
              </a:path>
            </a:pathLst>
          </a:custGeom>
          <a:ln w="3175">
            <a:solidFill>
              <a:srgbClr val="000000"/>
            </a:solidFill>
          </a:ln>
        </p:spPr>
        <p:txBody>
          <a:bodyPr wrap="square" lIns="0" tIns="0" rIns="0" bIns="0" rtlCol="0"/>
          <a:lstStyle/>
          <a:p>
            <a:endParaRPr/>
          </a:p>
        </p:txBody>
      </p:sp>
      <p:sp>
        <p:nvSpPr>
          <p:cNvPr id="474" name="object 474"/>
          <p:cNvSpPr/>
          <p:nvPr/>
        </p:nvSpPr>
        <p:spPr>
          <a:xfrm>
            <a:off x="998219" y="7879080"/>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75" name="object 475"/>
          <p:cNvSpPr/>
          <p:nvPr/>
        </p:nvSpPr>
        <p:spPr>
          <a:xfrm>
            <a:off x="998219" y="7879080"/>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76" name="object 476"/>
          <p:cNvSpPr/>
          <p:nvPr/>
        </p:nvSpPr>
        <p:spPr>
          <a:xfrm>
            <a:off x="998219" y="7879080"/>
            <a:ext cx="367030" cy="0"/>
          </a:xfrm>
          <a:custGeom>
            <a:avLst/>
            <a:gdLst/>
            <a:ahLst/>
            <a:cxnLst/>
            <a:rect l="l" t="t" r="r" b="b"/>
            <a:pathLst>
              <a:path w="367030">
                <a:moveTo>
                  <a:pt x="366522" y="0"/>
                </a:moveTo>
                <a:lnTo>
                  <a:pt x="0" y="0"/>
                </a:lnTo>
              </a:path>
            </a:pathLst>
          </a:custGeom>
          <a:ln w="3175">
            <a:solidFill>
              <a:srgbClr val="000000"/>
            </a:solidFill>
          </a:ln>
        </p:spPr>
        <p:txBody>
          <a:bodyPr wrap="square" lIns="0" tIns="0" rIns="0" bIns="0" rtlCol="0"/>
          <a:lstStyle/>
          <a:p>
            <a:endParaRPr/>
          </a:p>
        </p:txBody>
      </p:sp>
      <p:sp>
        <p:nvSpPr>
          <p:cNvPr id="477" name="object 477"/>
          <p:cNvSpPr/>
          <p:nvPr/>
        </p:nvSpPr>
        <p:spPr>
          <a:xfrm>
            <a:off x="1283969" y="7866888"/>
            <a:ext cx="17780" cy="12700"/>
          </a:xfrm>
          <a:custGeom>
            <a:avLst/>
            <a:gdLst/>
            <a:ahLst/>
            <a:cxnLst/>
            <a:rect l="l" t="t" r="r" b="b"/>
            <a:pathLst>
              <a:path w="17780" h="12700">
                <a:moveTo>
                  <a:pt x="12192" y="0"/>
                </a:moveTo>
                <a:lnTo>
                  <a:pt x="0" y="12191"/>
                </a:lnTo>
                <a:lnTo>
                  <a:pt x="17526" y="12191"/>
                </a:lnTo>
                <a:lnTo>
                  <a:pt x="12192" y="0"/>
                </a:lnTo>
                <a:close/>
              </a:path>
            </a:pathLst>
          </a:custGeom>
          <a:solidFill>
            <a:srgbClr val="000000"/>
          </a:solidFill>
        </p:spPr>
        <p:txBody>
          <a:bodyPr wrap="square" lIns="0" tIns="0" rIns="0" bIns="0" rtlCol="0"/>
          <a:lstStyle/>
          <a:p>
            <a:endParaRPr/>
          </a:p>
        </p:txBody>
      </p:sp>
      <p:sp>
        <p:nvSpPr>
          <p:cNvPr id="478" name="object 478"/>
          <p:cNvSpPr/>
          <p:nvPr/>
        </p:nvSpPr>
        <p:spPr>
          <a:xfrm>
            <a:off x="1283969" y="7866888"/>
            <a:ext cx="17780" cy="12700"/>
          </a:xfrm>
          <a:custGeom>
            <a:avLst/>
            <a:gdLst/>
            <a:ahLst/>
            <a:cxnLst/>
            <a:rect l="l" t="t" r="r" b="b"/>
            <a:pathLst>
              <a:path w="17780" h="12700">
                <a:moveTo>
                  <a:pt x="17526" y="12191"/>
                </a:moveTo>
                <a:lnTo>
                  <a:pt x="12192" y="0"/>
                </a:lnTo>
                <a:lnTo>
                  <a:pt x="0" y="12191"/>
                </a:lnTo>
                <a:lnTo>
                  <a:pt x="17526" y="12191"/>
                </a:lnTo>
              </a:path>
            </a:pathLst>
          </a:custGeom>
          <a:ln w="3175">
            <a:solidFill>
              <a:srgbClr val="000000"/>
            </a:solidFill>
          </a:ln>
        </p:spPr>
        <p:txBody>
          <a:bodyPr wrap="square" lIns="0" tIns="0" rIns="0" bIns="0" rtlCol="0"/>
          <a:lstStyle/>
          <a:p>
            <a:endParaRPr/>
          </a:p>
        </p:txBody>
      </p:sp>
      <p:sp>
        <p:nvSpPr>
          <p:cNvPr id="479" name="object 479"/>
          <p:cNvSpPr/>
          <p:nvPr/>
        </p:nvSpPr>
        <p:spPr>
          <a:xfrm>
            <a:off x="1283969" y="7861554"/>
            <a:ext cx="12700" cy="17780"/>
          </a:xfrm>
          <a:custGeom>
            <a:avLst/>
            <a:gdLst/>
            <a:ahLst/>
            <a:cxnLst/>
            <a:rect l="l" t="t" r="r" b="b"/>
            <a:pathLst>
              <a:path w="12700" h="17779">
                <a:moveTo>
                  <a:pt x="0" y="0"/>
                </a:moveTo>
                <a:lnTo>
                  <a:pt x="0" y="17526"/>
                </a:lnTo>
                <a:lnTo>
                  <a:pt x="12192" y="5334"/>
                </a:lnTo>
                <a:lnTo>
                  <a:pt x="0" y="0"/>
                </a:lnTo>
                <a:close/>
              </a:path>
            </a:pathLst>
          </a:custGeom>
          <a:solidFill>
            <a:srgbClr val="000000"/>
          </a:solidFill>
        </p:spPr>
        <p:txBody>
          <a:bodyPr wrap="square" lIns="0" tIns="0" rIns="0" bIns="0" rtlCol="0"/>
          <a:lstStyle/>
          <a:p>
            <a:endParaRPr/>
          </a:p>
        </p:txBody>
      </p:sp>
      <p:sp>
        <p:nvSpPr>
          <p:cNvPr id="480" name="object 480"/>
          <p:cNvSpPr/>
          <p:nvPr/>
        </p:nvSpPr>
        <p:spPr>
          <a:xfrm>
            <a:off x="1283969" y="7861554"/>
            <a:ext cx="12700" cy="17780"/>
          </a:xfrm>
          <a:custGeom>
            <a:avLst/>
            <a:gdLst/>
            <a:ahLst/>
            <a:cxnLst/>
            <a:rect l="l" t="t" r="r" b="b"/>
            <a:pathLst>
              <a:path w="12700" h="17779">
                <a:moveTo>
                  <a:pt x="12192" y="5334"/>
                </a:moveTo>
                <a:lnTo>
                  <a:pt x="0" y="0"/>
                </a:lnTo>
                <a:lnTo>
                  <a:pt x="0" y="17526"/>
                </a:lnTo>
                <a:lnTo>
                  <a:pt x="12192" y="5334"/>
                </a:lnTo>
              </a:path>
            </a:pathLst>
          </a:custGeom>
          <a:ln w="3175">
            <a:solidFill>
              <a:srgbClr val="000000"/>
            </a:solidFill>
          </a:ln>
        </p:spPr>
        <p:txBody>
          <a:bodyPr wrap="square" lIns="0" tIns="0" rIns="0" bIns="0" rtlCol="0"/>
          <a:lstStyle/>
          <a:p>
            <a:endParaRPr/>
          </a:p>
        </p:txBody>
      </p:sp>
      <p:sp>
        <p:nvSpPr>
          <p:cNvPr id="481" name="object 481"/>
          <p:cNvSpPr/>
          <p:nvPr/>
        </p:nvSpPr>
        <p:spPr>
          <a:xfrm>
            <a:off x="1271777" y="7861554"/>
            <a:ext cx="12700" cy="17780"/>
          </a:xfrm>
          <a:custGeom>
            <a:avLst/>
            <a:gdLst/>
            <a:ahLst/>
            <a:cxnLst/>
            <a:rect l="l" t="t" r="r" b="b"/>
            <a:pathLst>
              <a:path w="12700" h="17779">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482" name="object 482"/>
          <p:cNvSpPr/>
          <p:nvPr/>
        </p:nvSpPr>
        <p:spPr>
          <a:xfrm>
            <a:off x="1271777" y="7861554"/>
            <a:ext cx="12700" cy="17780"/>
          </a:xfrm>
          <a:custGeom>
            <a:avLst/>
            <a:gdLst/>
            <a:ahLst/>
            <a:cxnLst/>
            <a:rect l="l" t="t" r="r" b="b"/>
            <a:pathLst>
              <a:path w="12700" h="17779">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483" name="object 483"/>
          <p:cNvSpPr/>
          <p:nvPr/>
        </p:nvSpPr>
        <p:spPr>
          <a:xfrm>
            <a:off x="1267205" y="7866888"/>
            <a:ext cx="17145" cy="12700"/>
          </a:xfrm>
          <a:custGeom>
            <a:avLst/>
            <a:gdLst/>
            <a:ahLst/>
            <a:cxnLst/>
            <a:rect l="l" t="t" r="r" b="b"/>
            <a:pathLst>
              <a:path w="17144" h="12700">
                <a:moveTo>
                  <a:pt x="4571" y="0"/>
                </a:moveTo>
                <a:lnTo>
                  <a:pt x="0" y="12191"/>
                </a:lnTo>
                <a:lnTo>
                  <a:pt x="16763" y="12191"/>
                </a:lnTo>
                <a:lnTo>
                  <a:pt x="4571" y="0"/>
                </a:lnTo>
                <a:close/>
              </a:path>
            </a:pathLst>
          </a:custGeom>
          <a:solidFill>
            <a:srgbClr val="000000"/>
          </a:solidFill>
        </p:spPr>
        <p:txBody>
          <a:bodyPr wrap="square" lIns="0" tIns="0" rIns="0" bIns="0" rtlCol="0"/>
          <a:lstStyle/>
          <a:p>
            <a:endParaRPr/>
          </a:p>
        </p:txBody>
      </p:sp>
      <p:sp>
        <p:nvSpPr>
          <p:cNvPr id="484" name="object 484"/>
          <p:cNvSpPr/>
          <p:nvPr/>
        </p:nvSpPr>
        <p:spPr>
          <a:xfrm>
            <a:off x="1267205" y="7866888"/>
            <a:ext cx="17145" cy="12700"/>
          </a:xfrm>
          <a:custGeom>
            <a:avLst/>
            <a:gdLst/>
            <a:ahLst/>
            <a:cxnLst/>
            <a:rect l="l" t="t" r="r" b="b"/>
            <a:pathLst>
              <a:path w="17144" h="12700">
                <a:moveTo>
                  <a:pt x="4571" y="0"/>
                </a:moveTo>
                <a:lnTo>
                  <a:pt x="0" y="12191"/>
                </a:lnTo>
                <a:lnTo>
                  <a:pt x="16763" y="12191"/>
                </a:lnTo>
                <a:lnTo>
                  <a:pt x="4571" y="0"/>
                </a:lnTo>
              </a:path>
            </a:pathLst>
          </a:custGeom>
          <a:ln w="3175">
            <a:solidFill>
              <a:srgbClr val="000000"/>
            </a:solidFill>
          </a:ln>
        </p:spPr>
        <p:txBody>
          <a:bodyPr wrap="square" lIns="0" tIns="0" rIns="0" bIns="0" rtlCol="0"/>
          <a:lstStyle/>
          <a:p>
            <a:endParaRPr/>
          </a:p>
        </p:txBody>
      </p:sp>
      <p:sp>
        <p:nvSpPr>
          <p:cNvPr id="485" name="object 485"/>
          <p:cNvSpPr/>
          <p:nvPr/>
        </p:nvSpPr>
        <p:spPr>
          <a:xfrm>
            <a:off x="1267205" y="7879080"/>
            <a:ext cx="17145" cy="12700"/>
          </a:xfrm>
          <a:custGeom>
            <a:avLst/>
            <a:gdLst/>
            <a:ahLst/>
            <a:cxnLst/>
            <a:rect l="l" t="t" r="r" b="b"/>
            <a:pathLst>
              <a:path w="17144" h="12700">
                <a:moveTo>
                  <a:pt x="16763" y="0"/>
                </a:moveTo>
                <a:lnTo>
                  <a:pt x="0" y="0"/>
                </a:lnTo>
                <a:lnTo>
                  <a:pt x="4571" y="12192"/>
                </a:lnTo>
                <a:lnTo>
                  <a:pt x="16763" y="0"/>
                </a:lnTo>
                <a:close/>
              </a:path>
            </a:pathLst>
          </a:custGeom>
          <a:solidFill>
            <a:srgbClr val="000000"/>
          </a:solidFill>
        </p:spPr>
        <p:txBody>
          <a:bodyPr wrap="square" lIns="0" tIns="0" rIns="0" bIns="0" rtlCol="0"/>
          <a:lstStyle/>
          <a:p>
            <a:endParaRPr/>
          </a:p>
        </p:txBody>
      </p:sp>
      <p:sp>
        <p:nvSpPr>
          <p:cNvPr id="486" name="object 486"/>
          <p:cNvSpPr/>
          <p:nvPr/>
        </p:nvSpPr>
        <p:spPr>
          <a:xfrm>
            <a:off x="1267205" y="7879080"/>
            <a:ext cx="17145" cy="12700"/>
          </a:xfrm>
          <a:custGeom>
            <a:avLst/>
            <a:gdLst/>
            <a:ahLst/>
            <a:cxnLst/>
            <a:rect l="l" t="t" r="r" b="b"/>
            <a:pathLst>
              <a:path w="17144" h="12700">
                <a:moveTo>
                  <a:pt x="0" y="0"/>
                </a:moveTo>
                <a:lnTo>
                  <a:pt x="4571" y="12192"/>
                </a:lnTo>
                <a:lnTo>
                  <a:pt x="16763" y="0"/>
                </a:lnTo>
                <a:lnTo>
                  <a:pt x="0" y="0"/>
                </a:lnTo>
              </a:path>
            </a:pathLst>
          </a:custGeom>
          <a:ln w="3175">
            <a:solidFill>
              <a:srgbClr val="000000"/>
            </a:solidFill>
          </a:ln>
        </p:spPr>
        <p:txBody>
          <a:bodyPr wrap="square" lIns="0" tIns="0" rIns="0" bIns="0" rtlCol="0"/>
          <a:lstStyle/>
          <a:p>
            <a:endParaRPr/>
          </a:p>
        </p:txBody>
      </p:sp>
      <p:sp>
        <p:nvSpPr>
          <p:cNvPr id="487" name="object 487"/>
          <p:cNvSpPr/>
          <p:nvPr/>
        </p:nvSpPr>
        <p:spPr>
          <a:xfrm>
            <a:off x="1271777" y="7879080"/>
            <a:ext cx="12700" cy="17145"/>
          </a:xfrm>
          <a:custGeom>
            <a:avLst/>
            <a:gdLst/>
            <a:ahLst/>
            <a:cxnLst/>
            <a:rect l="l" t="t" r="r" b="b"/>
            <a:pathLst>
              <a:path w="12700" h="17145">
                <a:moveTo>
                  <a:pt x="12191" y="0"/>
                </a:moveTo>
                <a:lnTo>
                  <a:pt x="0" y="12192"/>
                </a:lnTo>
                <a:lnTo>
                  <a:pt x="12191" y="16764"/>
                </a:lnTo>
                <a:lnTo>
                  <a:pt x="12191" y="0"/>
                </a:lnTo>
                <a:close/>
              </a:path>
            </a:pathLst>
          </a:custGeom>
          <a:solidFill>
            <a:srgbClr val="000000"/>
          </a:solidFill>
        </p:spPr>
        <p:txBody>
          <a:bodyPr wrap="square" lIns="0" tIns="0" rIns="0" bIns="0" rtlCol="0"/>
          <a:lstStyle/>
          <a:p>
            <a:endParaRPr/>
          </a:p>
        </p:txBody>
      </p:sp>
      <p:sp>
        <p:nvSpPr>
          <p:cNvPr id="488" name="object 488"/>
          <p:cNvSpPr/>
          <p:nvPr/>
        </p:nvSpPr>
        <p:spPr>
          <a:xfrm>
            <a:off x="1271777" y="7879080"/>
            <a:ext cx="12700" cy="17145"/>
          </a:xfrm>
          <a:custGeom>
            <a:avLst/>
            <a:gdLst/>
            <a:ahLst/>
            <a:cxnLst/>
            <a:rect l="l" t="t" r="r" b="b"/>
            <a:pathLst>
              <a:path w="12700" h="17145">
                <a:moveTo>
                  <a:pt x="0" y="12192"/>
                </a:moveTo>
                <a:lnTo>
                  <a:pt x="12191" y="16764"/>
                </a:lnTo>
                <a:lnTo>
                  <a:pt x="12191" y="0"/>
                </a:lnTo>
                <a:lnTo>
                  <a:pt x="0" y="12192"/>
                </a:lnTo>
              </a:path>
            </a:pathLst>
          </a:custGeom>
          <a:ln w="3175">
            <a:solidFill>
              <a:srgbClr val="000000"/>
            </a:solidFill>
          </a:ln>
        </p:spPr>
        <p:txBody>
          <a:bodyPr wrap="square" lIns="0" tIns="0" rIns="0" bIns="0" rtlCol="0"/>
          <a:lstStyle/>
          <a:p>
            <a:endParaRPr/>
          </a:p>
        </p:txBody>
      </p:sp>
      <p:sp>
        <p:nvSpPr>
          <p:cNvPr id="489" name="object 489"/>
          <p:cNvSpPr/>
          <p:nvPr/>
        </p:nvSpPr>
        <p:spPr>
          <a:xfrm>
            <a:off x="1283969" y="7879080"/>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490" name="object 490"/>
          <p:cNvSpPr/>
          <p:nvPr/>
        </p:nvSpPr>
        <p:spPr>
          <a:xfrm>
            <a:off x="1283969" y="7879080"/>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491" name="object 491"/>
          <p:cNvSpPr/>
          <p:nvPr/>
        </p:nvSpPr>
        <p:spPr>
          <a:xfrm>
            <a:off x="1283969" y="7879080"/>
            <a:ext cx="17780" cy="12700"/>
          </a:xfrm>
          <a:custGeom>
            <a:avLst/>
            <a:gdLst/>
            <a:ahLst/>
            <a:cxnLst/>
            <a:rect l="l" t="t" r="r" b="b"/>
            <a:pathLst>
              <a:path w="17780" h="12700">
                <a:moveTo>
                  <a:pt x="17526" y="0"/>
                </a:moveTo>
                <a:lnTo>
                  <a:pt x="0" y="0"/>
                </a:lnTo>
                <a:lnTo>
                  <a:pt x="12192" y="12192"/>
                </a:lnTo>
                <a:lnTo>
                  <a:pt x="17526" y="0"/>
                </a:lnTo>
                <a:close/>
              </a:path>
            </a:pathLst>
          </a:custGeom>
          <a:solidFill>
            <a:srgbClr val="000000"/>
          </a:solidFill>
        </p:spPr>
        <p:txBody>
          <a:bodyPr wrap="square" lIns="0" tIns="0" rIns="0" bIns="0" rtlCol="0"/>
          <a:lstStyle/>
          <a:p>
            <a:endParaRPr/>
          </a:p>
        </p:txBody>
      </p:sp>
      <p:sp>
        <p:nvSpPr>
          <p:cNvPr id="492" name="object 492"/>
          <p:cNvSpPr/>
          <p:nvPr/>
        </p:nvSpPr>
        <p:spPr>
          <a:xfrm>
            <a:off x="1283969" y="7879080"/>
            <a:ext cx="17780" cy="12700"/>
          </a:xfrm>
          <a:custGeom>
            <a:avLst/>
            <a:gdLst/>
            <a:ahLst/>
            <a:cxnLst/>
            <a:rect l="l" t="t" r="r" b="b"/>
            <a:pathLst>
              <a:path w="17780" h="12700">
                <a:moveTo>
                  <a:pt x="12192" y="12192"/>
                </a:moveTo>
                <a:lnTo>
                  <a:pt x="17526" y="0"/>
                </a:lnTo>
                <a:lnTo>
                  <a:pt x="0" y="0"/>
                </a:lnTo>
                <a:lnTo>
                  <a:pt x="12192" y="12192"/>
                </a:lnTo>
              </a:path>
            </a:pathLst>
          </a:custGeom>
          <a:ln w="3175">
            <a:solidFill>
              <a:srgbClr val="000000"/>
            </a:solidFill>
          </a:ln>
        </p:spPr>
        <p:txBody>
          <a:bodyPr wrap="square" lIns="0" tIns="0" rIns="0" bIns="0" rtlCol="0"/>
          <a:lstStyle/>
          <a:p>
            <a:endParaRPr/>
          </a:p>
        </p:txBody>
      </p:sp>
      <p:sp>
        <p:nvSpPr>
          <p:cNvPr id="493" name="object 493"/>
          <p:cNvSpPr/>
          <p:nvPr/>
        </p:nvSpPr>
        <p:spPr>
          <a:xfrm>
            <a:off x="1283969" y="7660385"/>
            <a:ext cx="17780" cy="12700"/>
          </a:xfrm>
          <a:custGeom>
            <a:avLst/>
            <a:gdLst/>
            <a:ahLst/>
            <a:cxnLst/>
            <a:rect l="l" t="t" r="r" b="b"/>
            <a:pathLst>
              <a:path w="17780" h="12700">
                <a:moveTo>
                  <a:pt x="12192" y="0"/>
                </a:moveTo>
                <a:lnTo>
                  <a:pt x="0" y="12191"/>
                </a:lnTo>
                <a:lnTo>
                  <a:pt x="17526" y="12191"/>
                </a:lnTo>
                <a:lnTo>
                  <a:pt x="12192" y="0"/>
                </a:lnTo>
                <a:close/>
              </a:path>
            </a:pathLst>
          </a:custGeom>
          <a:solidFill>
            <a:srgbClr val="000000"/>
          </a:solidFill>
        </p:spPr>
        <p:txBody>
          <a:bodyPr wrap="square" lIns="0" tIns="0" rIns="0" bIns="0" rtlCol="0"/>
          <a:lstStyle/>
          <a:p>
            <a:endParaRPr/>
          </a:p>
        </p:txBody>
      </p:sp>
      <p:sp>
        <p:nvSpPr>
          <p:cNvPr id="494" name="object 494"/>
          <p:cNvSpPr/>
          <p:nvPr/>
        </p:nvSpPr>
        <p:spPr>
          <a:xfrm>
            <a:off x="1283969" y="7660385"/>
            <a:ext cx="17780" cy="12700"/>
          </a:xfrm>
          <a:custGeom>
            <a:avLst/>
            <a:gdLst/>
            <a:ahLst/>
            <a:cxnLst/>
            <a:rect l="l" t="t" r="r" b="b"/>
            <a:pathLst>
              <a:path w="17780" h="12700">
                <a:moveTo>
                  <a:pt x="17526" y="12191"/>
                </a:moveTo>
                <a:lnTo>
                  <a:pt x="12192" y="0"/>
                </a:lnTo>
                <a:lnTo>
                  <a:pt x="0" y="12191"/>
                </a:lnTo>
                <a:lnTo>
                  <a:pt x="17526" y="12191"/>
                </a:lnTo>
              </a:path>
            </a:pathLst>
          </a:custGeom>
          <a:ln w="3175">
            <a:solidFill>
              <a:srgbClr val="000000"/>
            </a:solidFill>
          </a:ln>
        </p:spPr>
        <p:txBody>
          <a:bodyPr wrap="square" lIns="0" tIns="0" rIns="0" bIns="0" rtlCol="0"/>
          <a:lstStyle/>
          <a:p>
            <a:endParaRPr/>
          </a:p>
        </p:txBody>
      </p:sp>
      <p:sp>
        <p:nvSpPr>
          <p:cNvPr id="495" name="object 495"/>
          <p:cNvSpPr/>
          <p:nvPr/>
        </p:nvSpPr>
        <p:spPr>
          <a:xfrm>
            <a:off x="1283969" y="7655052"/>
            <a:ext cx="12700" cy="17780"/>
          </a:xfrm>
          <a:custGeom>
            <a:avLst/>
            <a:gdLst/>
            <a:ahLst/>
            <a:cxnLst/>
            <a:rect l="l" t="t" r="r" b="b"/>
            <a:pathLst>
              <a:path w="12700" h="17779">
                <a:moveTo>
                  <a:pt x="0" y="0"/>
                </a:moveTo>
                <a:lnTo>
                  <a:pt x="0" y="17525"/>
                </a:lnTo>
                <a:lnTo>
                  <a:pt x="12192" y="5334"/>
                </a:lnTo>
                <a:lnTo>
                  <a:pt x="0" y="0"/>
                </a:lnTo>
                <a:close/>
              </a:path>
            </a:pathLst>
          </a:custGeom>
          <a:solidFill>
            <a:srgbClr val="000000"/>
          </a:solidFill>
        </p:spPr>
        <p:txBody>
          <a:bodyPr wrap="square" lIns="0" tIns="0" rIns="0" bIns="0" rtlCol="0"/>
          <a:lstStyle/>
          <a:p>
            <a:endParaRPr/>
          </a:p>
        </p:txBody>
      </p:sp>
      <p:sp>
        <p:nvSpPr>
          <p:cNvPr id="496" name="object 496"/>
          <p:cNvSpPr/>
          <p:nvPr/>
        </p:nvSpPr>
        <p:spPr>
          <a:xfrm>
            <a:off x="1283969" y="7655052"/>
            <a:ext cx="12700" cy="17780"/>
          </a:xfrm>
          <a:custGeom>
            <a:avLst/>
            <a:gdLst/>
            <a:ahLst/>
            <a:cxnLst/>
            <a:rect l="l" t="t" r="r" b="b"/>
            <a:pathLst>
              <a:path w="12700" h="17779">
                <a:moveTo>
                  <a:pt x="12192" y="5334"/>
                </a:moveTo>
                <a:lnTo>
                  <a:pt x="0" y="0"/>
                </a:lnTo>
                <a:lnTo>
                  <a:pt x="0" y="17525"/>
                </a:lnTo>
                <a:lnTo>
                  <a:pt x="12192" y="5334"/>
                </a:lnTo>
              </a:path>
            </a:pathLst>
          </a:custGeom>
          <a:ln w="3175">
            <a:solidFill>
              <a:srgbClr val="000000"/>
            </a:solidFill>
          </a:ln>
        </p:spPr>
        <p:txBody>
          <a:bodyPr wrap="square" lIns="0" tIns="0" rIns="0" bIns="0" rtlCol="0"/>
          <a:lstStyle/>
          <a:p>
            <a:endParaRPr/>
          </a:p>
        </p:txBody>
      </p:sp>
      <p:sp>
        <p:nvSpPr>
          <p:cNvPr id="497" name="object 497"/>
          <p:cNvSpPr/>
          <p:nvPr/>
        </p:nvSpPr>
        <p:spPr>
          <a:xfrm>
            <a:off x="1271777" y="7655052"/>
            <a:ext cx="12700" cy="17780"/>
          </a:xfrm>
          <a:custGeom>
            <a:avLst/>
            <a:gdLst/>
            <a:ahLst/>
            <a:cxnLst/>
            <a:rect l="l" t="t" r="r" b="b"/>
            <a:pathLst>
              <a:path w="12700" h="17779">
                <a:moveTo>
                  <a:pt x="12191" y="0"/>
                </a:moveTo>
                <a:lnTo>
                  <a:pt x="0" y="5334"/>
                </a:lnTo>
                <a:lnTo>
                  <a:pt x="12191" y="17525"/>
                </a:lnTo>
                <a:lnTo>
                  <a:pt x="12191" y="0"/>
                </a:lnTo>
                <a:close/>
              </a:path>
            </a:pathLst>
          </a:custGeom>
          <a:solidFill>
            <a:srgbClr val="000000"/>
          </a:solidFill>
        </p:spPr>
        <p:txBody>
          <a:bodyPr wrap="square" lIns="0" tIns="0" rIns="0" bIns="0" rtlCol="0"/>
          <a:lstStyle/>
          <a:p>
            <a:endParaRPr/>
          </a:p>
        </p:txBody>
      </p:sp>
      <p:sp>
        <p:nvSpPr>
          <p:cNvPr id="498" name="object 498"/>
          <p:cNvSpPr/>
          <p:nvPr/>
        </p:nvSpPr>
        <p:spPr>
          <a:xfrm>
            <a:off x="1271777" y="7655052"/>
            <a:ext cx="12700" cy="17780"/>
          </a:xfrm>
          <a:custGeom>
            <a:avLst/>
            <a:gdLst/>
            <a:ahLst/>
            <a:cxnLst/>
            <a:rect l="l" t="t" r="r" b="b"/>
            <a:pathLst>
              <a:path w="12700" h="17779">
                <a:moveTo>
                  <a:pt x="12191" y="0"/>
                </a:moveTo>
                <a:lnTo>
                  <a:pt x="0" y="5334"/>
                </a:lnTo>
                <a:lnTo>
                  <a:pt x="12191" y="17525"/>
                </a:lnTo>
                <a:lnTo>
                  <a:pt x="12191" y="0"/>
                </a:lnTo>
              </a:path>
            </a:pathLst>
          </a:custGeom>
          <a:ln w="3175">
            <a:solidFill>
              <a:srgbClr val="000000"/>
            </a:solidFill>
          </a:ln>
        </p:spPr>
        <p:txBody>
          <a:bodyPr wrap="square" lIns="0" tIns="0" rIns="0" bIns="0" rtlCol="0"/>
          <a:lstStyle/>
          <a:p>
            <a:endParaRPr/>
          </a:p>
        </p:txBody>
      </p:sp>
      <p:sp>
        <p:nvSpPr>
          <p:cNvPr id="499" name="object 499"/>
          <p:cNvSpPr/>
          <p:nvPr/>
        </p:nvSpPr>
        <p:spPr>
          <a:xfrm>
            <a:off x="1267205" y="7660385"/>
            <a:ext cx="17145" cy="12700"/>
          </a:xfrm>
          <a:custGeom>
            <a:avLst/>
            <a:gdLst/>
            <a:ahLst/>
            <a:cxnLst/>
            <a:rect l="l" t="t" r="r" b="b"/>
            <a:pathLst>
              <a:path w="17144" h="12700">
                <a:moveTo>
                  <a:pt x="4571" y="0"/>
                </a:moveTo>
                <a:lnTo>
                  <a:pt x="0" y="12191"/>
                </a:lnTo>
                <a:lnTo>
                  <a:pt x="16763" y="12191"/>
                </a:lnTo>
                <a:lnTo>
                  <a:pt x="4571" y="0"/>
                </a:lnTo>
                <a:close/>
              </a:path>
            </a:pathLst>
          </a:custGeom>
          <a:solidFill>
            <a:srgbClr val="000000"/>
          </a:solidFill>
        </p:spPr>
        <p:txBody>
          <a:bodyPr wrap="square" lIns="0" tIns="0" rIns="0" bIns="0" rtlCol="0"/>
          <a:lstStyle/>
          <a:p>
            <a:endParaRPr/>
          </a:p>
        </p:txBody>
      </p:sp>
      <p:sp>
        <p:nvSpPr>
          <p:cNvPr id="500" name="object 500"/>
          <p:cNvSpPr/>
          <p:nvPr/>
        </p:nvSpPr>
        <p:spPr>
          <a:xfrm>
            <a:off x="1267205" y="7660385"/>
            <a:ext cx="17145" cy="12700"/>
          </a:xfrm>
          <a:custGeom>
            <a:avLst/>
            <a:gdLst/>
            <a:ahLst/>
            <a:cxnLst/>
            <a:rect l="l" t="t" r="r" b="b"/>
            <a:pathLst>
              <a:path w="17144" h="12700">
                <a:moveTo>
                  <a:pt x="4571" y="0"/>
                </a:moveTo>
                <a:lnTo>
                  <a:pt x="0" y="12191"/>
                </a:lnTo>
                <a:lnTo>
                  <a:pt x="16763" y="12191"/>
                </a:lnTo>
                <a:lnTo>
                  <a:pt x="4571" y="0"/>
                </a:lnTo>
              </a:path>
            </a:pathLst>
          </a:custGeom>
          <a:ln w="3175">
            <a:solidFill>
              <a:srgbClr val="000000"/>
            </a:solidFill>
          </a:ln>
        </p:spPr>
        <p:txBody>
          <a:bodyPr wrap="square" lIns="0" tIns="0" rIns="0" bIns="0" rtlCol="0"/>
          <a:lstStyle/>
          <a:p>
            <a:endParaRPr/>
          </a:p>
        </p:txBody>
      </p:sp>
      <p:sp>
        <p:nvSpPr>
          <p:cNvPr id="501" name="object 501"/>
          <p:cNvSpPr/>
          <p:nvPr/>
        </p:nvSpPr>
        <p:spPr>
          <a:xfrm>
            <a:off x="1267205" y="7672578"/>
            <a:ext cx="17145" cy="12700"/>
          </a:xfrm>
          <a:custGeom>
            <a:avLst/>
            <a:gdLst/>
            <a:ahLst/>
            <a:cxnLst/>
            <a:rect l="l" t="t" r="r" b="b"/>
            <a:pathLst>
              <a:path w="17144" h="12700">
                <a:moveTo>
                  <a:pt x="16763" y="0"/>
                </a:moveTo>
                <a:lnTo>
                  <a:pt x="0" y="0"/>
                </a:lnTo>
                <a:lnTo>
                  <a:pt x="4571" y="12192"/>
                </a:lnTo>
                <a:lnTo>
                  <a:pt x="16763" y="0"/>
                </a:lnTo>
                <a:close/>
              </a:path>
            </a:pathLst>
          </a:custGeom>
          <a:solidFill>
            <a:srgbClr val="000000"/>
          </a:solidFill>
        </p:spPr>
        <p:txBody>
          <a:bodyPr wrap="square" lIns="0" tIns="0" rIns="0" bIns="0" rtlCol="0"/>
          <a:lstStyle/>
          <a:p>
            <a:endParaRPr/>
          </a:p>
        </p:txBody>
      </p:sp>
      <p:sp>
        <p:nvSpPr>
          <p:cNvPr id="502" name="object 502"/>
          <p:cNvSpPr/>
          <p:nvPr/>
        </p:nvSpPr>
        <p:spPr>
          <a:xfrm>
            <a:off x="1267205" y="7672578"/>
            <a:ext cx="17145" cy="12700"/>
          </a:xfrm>
          <a:custGeom>
            <a:avLst/>
            <a:gdLst/>
            <a:ahLst/>
            <a:cxnLst/>
            <a:rect l="l" t="t" r="r" b="b"/>
            <a:pathLst>
              <a:path w="17144" h="12700">
                <a:moveTo>
                  <a:pt x="0" y="0"/>
                </a:moveTo>
                <a:lnTo>
                  <a:pt x="4571" y="12192"/>
                </a:lnTo>
                <a:lnTo>
                  <a:pt x="16763" y="0"/>
                </a:lnTo>
                <a:lnTo>
                  <a:pt x="0" y="0"/>
                </a:lnTo>
              </a:path>
            </a:pathLst>
          </a:custGeom>
          <a:ln w="3175">
            <a:solidFill>
              <a:srgbClr val="000000"/>
            </a:solidFill>
          </a:ln>
        </p:spPr>
        <p:txBody>
          <a:bodyPr wrap="square" lIns="0" tIns="0" rIns="0" bIns="0" rtlCol="0"/>
          <a:lstStyle/>
          <a:p>
            <a:endParaRPr/>
          </a:p>
        </p:txBody>
      </p:sp>
      <p:sp>
        <p:nvSpPr>
          <p:cNvPr id="503" name="object 503"/>
          <p:cNvSpPr/>
          <p:nvPr/>
        </p:nvSpPr>
        <p:spPr>
          <a:xfrm>
            <a:off x="1271777" y="7672578"/>
            <a:ext cx="12700" cy="17145"/>
          </a:xfrm>
          <a:custGeom>
            <a:avLst/>
            <a:gdLst/>
            <a:ahLst/>
            <a:cxnLst/>
            <a:rect l="l" t="t" r="r" b="b"/>
            <a:pathLst>
              <a:path w="12700" h="17145">
                <a:moveTo>
                  <a:pt x="12191" y="0"/>
                </a:moveTo>
                <a:lnTo>
                  <a:pt x="0" y="12192"/>
                </a:lnTo>
                <a:lnTo>
                  <a:pt x="12191" y="16764"/>
                </a:lnTo>
                <a:lnTo>
                  <a:pt x="12191" y="0"/>
                </a:lnTo>
                <a:close/>
              </a:path>
            </a:pathLst>
          </a:custGeom>
          <a:solidFill>
            <a:srgbClr val="000000"/>
          </a:solidFill>
        </p:spPr>
        <p:txBody>
          <a:bodyPr wrap="square" lIns="0" tIns="0" rIns="0" bIns="0" rtlCol="0"/>
          <a:lstStyle/>
          <a:p>
            <a:endParaRPr/>
          </a:p>
        </p:txBody>
      </p:sp>
      <p:sp>
        <p:nvSpPr>
          <p:cNvPr id="504" name="object 504"/>
          <p:cNvSpPr/>
          <p:nvPr/>
        </p:nvSpPr>
        <p:spPr>
          <a:xfrm>
            <a:off x="1271777" y="7672578"/>
            <a:ext cx="12700" cy="17145"/>
          </a:xfrm>
          <a:custGeom>
            <a:avLst/>
            <a:gdLst/>
            <a:ahLst/>
            <a:cxnLst/>
            <a:rect l="l" t="t" r="r" b="b"/>
            <a:pathLst>
              <a:path w="12700" h="17145">
                <a:moveTo>
                  <a:pt x="0" y="12192"/>
                </a:moveTo>
                <a:lnTo>
                  <a:pt x="12191" y="16764"/>
                </a:lnTo>
                <a:lnTo>
                  <a:pt x="12191" y="0"/>
                </a:lnTo>
                <a:lnTo>
                  <a:pt x="0" y="12192"/>
                </a:lnTo>
              </a:path>
            </a:pathLst>
          </a:custGeom>
          <a:ln w="3175">
            <a:solidFill>
              <a:srgbClr val="000000"/>
            </a:solidFill>
          </a:ln>
        </p:spPr>
        <p:txBody>
          <a:bodyPr wrap="square" lIns="0" tIns="0" rIns="0" bIns="0" rtlCol="0"/>
          <a:lstStyle/>
          <a:p>
            <a:endParaRPr/>
          </a:p>
        </p:txBody>
      </p:sp>
      <p:sp>
        <p:nvSpPr>
          <p:cNvPr id="505" name="object 505"/>
          <p:cNvSpPr/>
          <p:nvPr/>
        </p:nvSpPr>
        <p:spPr>
          <a:xfrm>
            <a:off x="1283969" y="7672578"/>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506" name="object 506"/>
          <p:cNvSpPr/>
          <p:nvPr/>
        </p:nvSpPr>
        <p:spPr>
          <a:xfrm>
            <a:off x="1283969" y="7672578"/>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507" name="object 507"/>
          <p:cNvSpPr/>
          <p:nvPr/>
        </p:nvSpPr>
        <p:spPr>
          <a:xfrm>
            <a:off x="1283969" y="7672578"/>
            <a:ext cx="17780" cy="12700"/>
          </a:xfrm>
          <a:custGeom>
            <a:avLst/>
            <a:gdLst/>
            <a:ahLst/>
            <a:cxnLst/>
            <a:rect l="l" t="t" r="r" b="b"/>
            <a:pathLst>
              <a:path w="17780" h="12700">
                <a:moveTo>
                  <a:pt x="17526" y="0"/>
                </a:moveTo>
                <a:lnTo>
                  <a:pt x="0" y="0"/>
                </a:lnTo>
                <a:lnTo>
                  <a:pt x="12192" y="12192"/>
                </a:lnTo>
                <a:lnTo>
                  <a:pt x="17526" y="0"/>
                </a:lnTo>
                <a:close/>
              </a:path>
            </a:pathLst>
          </a:custGeom>
          <a:solidFill>
            <a:srgbClr val="000000"/>
          </a:solidFill>
        </p:spPr>
        <p:txBody>
          <a:bodyPr wrap="square" lIns="0" tIns="0" rIns="0" bIns="0" rtlCol="0"/>
          <a:lstStyle/>
          <a:p>
            <a:endParaRPr/>
          </a:p>
        </p:txBody>
      </p:sp>
      <p:sp>
        <p:nvSpPr>
          <p:cNvPr id="508" name="object 508"/>
          <p:cNvSpPr/>
          <p:nvPr/>
        </p:nvSpPr>
        <p:spPr>
          <a:xfrm>
            <a:off x="1283969" y="7672578"/>
            <a:ext cx="17780" cy="12700"/>
          </a:xfrm>
          <a:custGeom>
            <a:avLst/>
            <a:gdLst/>
            <a:ahLst/>
            <a:cxnLst/>
            <a:rect l="l" t="t" r="r" b="b"/>
            <a:pathLst>
              <a:path w="17780" h="12700">
                <a:moveTo>
                  <a:pt x="12192" y="12192"/>
                </a:moveTo>
                <a:lnTo>
                  <a:pt x="17526" y="0"/>
                </a:lnTo>
                <a:lnTo>
                  <a:pt x="0" y="0"/>
                </a:lnTo>
                <a:lnTo>
                  <a:pt x="12192" y="12192"/>
                </a:lnTo>
              </a:path>
            </a:pathLst>
          </a:custGeom>
          <a:ln w="3175">
            <a:solidFill>
              <a:srgbClr val="000000"/>
            </a:solidFill>
          </a:ln>
        </p:spPr>
        <p:txBody>
          <a:bodyPr wrap="square" lIns="0" tIns="0" rIns="0" bIns="0" rtlCol="0"/>
          <a:lstStyle/>
          <a:p>
            <a:endParaRPr/>
          </a:p>
        </p:txBody>
      </p:sp>
      <p:sp>
        <p:nvSpPr>
          <p:cNvPr id="509" name="object 509"/>
          <p:cNvSpPr/>
          <p:nvPr/>
        </p:nvSpPr>
        <p:spPr>
          <a:xfrm>
            <a:off x="1840229" y="7613142"/>
            <a:ext cx="0" cy="119380"/>
          </a:xfrm>
          <a:custGeom>
            <a:avLst/>
            <a:gdLst/>
            <a:ahLst/>
            <a:cxnLst/>
            <a:rect l="l" t="t" r="r" b="b"/>
            <a:pathLst>
              <a:path h="119379">
                <a:moveTo>
                  <a:pt x="0" y="0"/>
                </a:moveTo>
                <a:lnTo>
                  <a:pt x="0" y="118871"/>
                </a:lnTo>
              </a:path>
            </a:pathLst>
          </a:custGeom>
          <a:ln w="3175">
            <a:solidFill>
              <a:srgbClr val="000000"/>
            </a:solidFill>
          </a:ln>
        </p:spPr>
        <p:txBody>
          <a:bodyPr wrap="square" lIns="0" tIns="0" rIns="0" bIns="0" rtlCol="0"/>
          <a:lstStyle/>
          <a:p>
            <a:endParaRPr/>
          </a:p>
        </p:txBody>
      </p:sp>
      <p:sp>
        <p:nvSpPr>
          <p:cNvPr id="510" name="object 510"/>
          <p:cNvSpPr/>
          <p:nvPr/>
        </p:nvSpPr>
        <p:spPr>
          <a:xfrm>
            <a:off x="1840229" y="7879080"/>
            <a:ext cx="194310" cy="0"/>
          </a:xfrm>
          <a:custGeom>
            <a:avLst/>
            <a:gdLst/>
            <a:ahLst/>
            <a:cxnLst/>
            <a:rect l="l" t="t" r="r" b="b"/>
            <a:pathLst>
              <a:path w="194310">
                <a:moveTo>
                  <a:pt x="194309" y="0"/>
                </a:moveTo>
                <a:lnTo>
                  <a:pt x="0" y="0"/>
                </a:lnTo>
              </a:path>
            </a:pathLst>
          </a:custGeom>
          <a:ln w="3175">
            <a:solidFill>
              <a:srgbClr val="000000"/>
            </a:solidFill>
          </a:ln>
        </p:spPr>
        <p:txBody>
          <a:bodyPr wrap="square" lIns="0" tIns="0" rIns="0" bIns="0" rtlCol="0"/>
          <a:lstStyle/>
          <a:p>
            <a:endParaRPr/>
          </a:p>
        </p:txBody>
      </p:sp>
      <p:sp>
        <p:nvSpPr>
          <p:cNvPr id="511" name="object 511"/>
          <p:cNvSpPr/>
          <p:nvPr/>
        </p:nvSpPr>
        <p:spPr>
          <a:xfrm>
            <a:off x="1840229" y="7879080"/>
            <a:ext cx="194310" cy="0"/>
          </a:xfrm>
          <a:custGeom>
            <a:avLst/>
            <a:gdLst/>
            <a:ahLst/>
            <a:cxnLst/>
            <a:rect l="l" t="t" r="r" b="b"/>
            <a:pathLst>
              <a:path w="194310">
                <a:moveTo>
                  <a:pt x="194309" y="0"/>
                </a:moveTo>
                <a:lnTo>
                  <a:pt x="0" y="0"/>
                </a:lnTo>
              </a:path>
            </a:pathLst>
          </a:custGeom>
          <a:ln w="3175">
            <a:solidFill>
              <a:srgbClr val="000000"/>
            </a:solidFill>
          </a:ln>
        </p:spPr>
        <p:txBody>
          <a:bodyPr wrap="square" lIns="0" tIns="0" rIns="0" bIns="0" rtlCol="0"/>
          <a:lstStyle/>
          <a:p>
            <a:endParaRPr/>
          </a:p>
        </p:txBody>
      </p:sp>
      <p:sp>
        <p:nvSpPr>
          <p:cNvPr id="512" name="object 512"/>
          <p:cNvSpPr/>
          <p:nvPr/>
        </p:nvSpPr>
        <p:spPr>
          <a:xfrm>
            <a:off x="2034539" y="7672578"/>
            <a:ext cx="0" cy="102870"/>
          </a:xfrm>
          <a:custGeom>
            <a:avLst/>
            <a:gdLst/>
            <a:ahLst/>
            <a:cxnLst/>
            <a:rect l="l" t="t" r="r" b="b"/>
            <a:pathLst>
              <a:path h="102870">
                <a:moveTo>
                  <a:pt x="0" y="0"/>
                </a:moveTo>
                <a:lnTo>
                  <a:pt x="0" y="102870"/>
                </a:lnTo>
              </a:path>
            </a:pathLst>
          </a:custGeom>
          <a:ln w="3175">
            <a:solidFill>
              <a:srgbClr val="000000"/>
            </a:solidFill>
          </a:ln>
        </p:spPr>
        <p:txBody>
          <a:bodyPr wrap="square" lIns="0" tIns="0" rIns="0" bIns="0" rtlCol="0"/>
          <a:lstStyle/>
          <a:p>
            <a:endParaRPr/>
          </a:p>
        </p:txBody>
      </p:sp>
      <p:sp>
        <p:nvSpPr>
          <p:cNvPr id="513" name="object 513"/>
          <p:cNvSpPr/>
          <p:nvPr/>
        </p:nvSpPr>
        <p:spPr>
          <a:xfrm>
            <a:off x="2034539" y="7672578"/>
            <a:ext cx="0" cy="99060"/>
          </a:xfrm>
          <a:custGeom>
            <a:avLst/>
            <a:gdLst/>
            <a:ahLst/>
            <a:cxnLst/>
            <a:rect l="l" t="t" r="r" b="b"/>
            <a:pathLst>
              <a:path h="99059">
                <a:moveTo>
                  <a:pt x="0" y="0"/>
                </a:moveTo>
                <a:lnTo>
                  <a:pt x="0" y="99060"/>
                </a:lnTo>
              </a:path>
            </a:pathLst>
          </a:custGeom>
          <a:ln w="3175">
            <a:solidFill>
              <a:srgbClr val="000000"/>
            </a:solidFill>
          </a:ln>
        </p:spPr>
        <p:txBody>
          <a:bodyPr wrap="square" lIns="0" tIns="0" rIns="0" bIns="0" rtlCol="0"/>
          <a:lstStyle/>
          <a:p>
            <a:endParaRPr/>
          </a:p>
        </p:txBody>
      </p:sp>
      <p:sp>
        <p:nvSpPr>
          <p:cNvPr id="514" name="object 514"/>
          <p:cNvSpPr/>
          <p:nvPr/>
        </p:nvSpPr>
        <p:spPr>
          <a:xfrm>
            <a:off x="2034539" y="7672578"/>
            <a:ext cx="0" cy="102870"/>
          </a:xfrm>
          <a:custGeom>
            <a:avLst/>
            <a:gdLst/>
            <a:ahLst/>
            <a:cxnLst/>
            <a:rect l="l" t="t" r="r" b="b"/>
            <a:pathLst>
              <a:path h="102870">
                <a:moveTo>
                  <a:pt x="0" y="0"/>
                </a:moveTo>
                <a:lnTo>
                  <a:pt x="0" y="102870"/>
                </a:lnTo>
              </a:path>
            </a:pathLst>
          </a:custGeom>
          <a:ln w="3175">
            <a:solidFill>
              <a:srgbClr val="000000"/>
            </a:solidFill>
          </a:ln>
        </p:spPr>
        <p:txBody>
          <a:bodyPr wrap="square" lIns="0" tIns="0" rIns="0" bIns="0" rtlCol="0"/>
          <a:lstStyle/>
          <a:p>
            <a:endParaRPr/>
          </a:p>
        </p:txBody>
      </p:sp>
      <p:sp>
        <p:nvSpPr>
          <p:cNvPr id="515" name="object 515"/>
          <p:cNvSpPr/>
          <p:nvPr/>
        </p:nvSpPr>
        <p:spPr>
          <a:xfrm>
            <a:off x="2034539" y="7672578"/>
            <a:ext cx="0" cy="99060"/>
          </a:xfrm>
          <a:custGeom>
            <a:avLst/>
            <a:gdLst/>
            <a:ahLst/>
            <a:cxnLst/>
            <a:rect l="l" t="t" r="r" b="b"/>
            <a:pathLst>
              <a:path h="99059">
                <a:moveTo>
                  <a:pt x="0" y="0"/>
                </a:moveTo>
                <a:lnTo>
                  <a:pt x="0" y="99060"/>
                </a:lnTo>
              </a:path>
            </a:pathLst>
          </a:custGeom>
          <a:ln w="3175">
            <a:solidFill>
              <a:srgbClr val="000000"/>
            </a:solidFill>
          </a:ln>
        </p:spPr>
        <p:txBody>
          <a:bodyPr wrap="square" lIns="0" tIns="0" rIns="0" bIns="0" rtlCol="0"/>
          <a:lstStyle/>
          <a:p>
            <a:endParaRPr/>
          </a:p>
        </p:txBody>
      </p:sp>
      <p:sp>
        <p:nvSpPr>
          <p:cNvPr id="516" name="object 516"/>
          <p:cNvSpPr/>
          <p:nvPr/>
        </p:nvSpPr>
        <p:spPr>
          <a:xfrm>
            <a:off x="1840229" y="7672578"/>
            <a:ext cx="194310" cy="0"/>
          </a:xfrm>
          <a:custGeom>
            <a:avLst/>
            <a:gdLst/>
            <a:ahLst/>
            <a:cxnLst/>
            <a:rect l="l" t="t" r="r" b="b"/>
            <a:pathLst>
              <a:path w="194310">
                <a:moveTo>
                  <a:pt x="0" y="0"/>
                </a:moveTo>
                <a:lnTo>
                  <a:pt x="194309" y="0"/>
                </a:lnTo>
              </a:path>
            </a:pathLst>
          </a:custGeom>
          <a:ln w="3175">
            <a:solidFill>
              <a:srgbClr val="000000"/>
            </a:solidFill>
          </a:ln>
        </p:spPr>
        <p:txBody>
          <a:bodyPr wrap="square" lIns="0" tIns="0" rIns="0" bIns="0" rtlCol="0"/>
          <a:lstStyle/>
          <a:p>
            <a:endParaRPr/>
          </a:p>
        </p:txBody>
      </p:sp>
      <p:sp>
        <p:nvSpPr>
          <p:cNvPr id="517" name="object 517"/>
          <p:cNvSpPr/>
          <p:nvPr/>
        </p:nvSpPr>
        <p:spPr>
          <a:xfrm>
            <a:off x="1840229" y="7672578"/>
            <a:ext cx="194310" cy="0"/>
          </a:xfrm>
          <a:custGeom>
            <a:avLst/>
            <a:gdLst/>
            <a:ahLst/>
            <a:cxnLst/>
            <a:rect l="l" t="t" r="r" b="b"/>
            <a:pathLst>
              <a:path w="194310">
                <a:moveTo>
                  <a:pt x="0" y="0"/>
                </a:moveTo>
                <a:lnTo>
                  <a:pt x="194309" y="0"/>
                </a:lnTo>
              </a:path>
            </a:pathLst>
          </a:custGeom>
          <a:ln w="3175">
            <a:solidFill>
              <a:srgbClr val="000000"/>
            </a:solidFill>
          </a:ln>
        </p:spPr>
        <p:txBody>
          <a:bodyPr wrap="square" lIns="0" tIns="0" rIns="0" bIns="0" rtlCol="0"/>
          <a:lstStyle/>
          <a:p>
            <a:endParaRPr/>
          </a:p>
        </p:txBody>
      </p:sp>
      <p:sp>
        <p:nvSpPr>
          <p:cNvPr id="518" name="object 518"/>
          <p:cNvSpPr/>
          <p:nvPr/>
        </p:nvSpPr>
        <p:spPr>
          <a:xfrm>
            <a:off x="5863971" y="7580756"/>
            <a:ext cx="109727" cy="182880"/>
          </a:xfrm>
          <a:prstGeom prst="rect">
            <a:avLst/>
          </a:prstGeom>
          <a:blipFill>
            <a:blip r:embed="rId5" cstate="print"/>
            <a:stretch>
              <a:fillRect/>
            </a:stretch>
          </a:blipFill>
        </p:spPr>
        <p:txBody>
          <a:bodyPr wrap="square" lIns="0" tIns="0" rIns="0" bIns="0" rtlCol="0"/>
          <a:lstStyle/>
          <a:p>
            <a:endParaRPr/>
          </a:p>
        </p:txBody>
      </p:sp>
      <p:sp>
        <p:nvSpPr>
          <p:cNvPr id="519" name="object 519"/>
          <p:cNvSpPr/>
          <p:nvPr/>
        </p:nvSpPr>
        <p:spPr>
          <a:xfrm>
            <a:off x="5863971" y="7787258"/>
            <a:ext cx="109727" cy="182880"/>
          </a:xfrm>
          <a:prstGeom prst="rect">
            <a:avLst/>
          </a:prstGeom>
          <a:blipFill>
            <a:blip r:embed="rId6" cstate="print"/>
            <a:stretch>
              <a:fillRect/>
            </a:stretch>
          </a:blipFill>
        </p:spPr>
        <p:txBody>
          <a:bodyPr wrap="square" lIns="0" tIns="0" rIns="0" bIns="0" rtlCol="0"/>
          <a:lstStyle/>
          <a:p>
            <a:endParaRPr/>
          </a:p>
        </p:txBody>
      </p:sp>
      <p:sp>
        <p:nvSpPr>
          <p:cNvPr id="520" name="object 520"/>
          <p:cNvSpPr/>
          <p:nvPr/>
        </p:nvSpPr>
        <p:spPr>
          <a:xfrm>
            <a:off x="5863971" y="7993760"/>
            <a:ext cx="109727" cy="182880"/>
          </a:xfrm>
          <a:prstGeom prst="rect">
            <a:avLst/>
          </a:prstGeom>
          <a:blipFill>
            <a:blip r:embed="rId5" cstate="print"/>
            <a:stretch>
              <a:fillRect/>
            </a:stretch>
          </a:blipFill>
        </p:spPr>
        <p:txBody>
          <a:bodyPr wrap="square" lIns="0" tIns="0" rIns="0" bIns="0" rtlCol="0"/>
          <a:lstStyle/>
          <a:p>
            <a:endParaRPr/>
          </a:p>
        </p:txBody>
      </p:sp>
      <p:sp>
        <p:nvSpPr>
          <p:cNvPr id="521" name="object 521"/>
          <p:cNvSpPr/>
          <p:nvPr/>
        </p:nvSpPr>
        <p:spPr>
          <a:xfrm>
            <a:off x="3032760" y="7672196"/>
            <a:ext cx="3153410" cy="0"/>
          </a:xfrm>
          <a:custGeom>
            <a:avLst/>
            <a:gdLst/>
            <a:ahLst/>
            <a:cxnLst/>
            <a:rect l="l" t="t" r="r" b="b"/>
            <a:pathLst>
              <a:path w="3153410">
                <a:moveTo>
                  <a:pt x="0" y="0"/>
                </a:moveTo>
                <a:lnTo>
                  <a:pt x="3153155" y="0"/>
                </a:lnTo>
              </a:path>
            </a:pathLst>
          </a:custGeom>
          <a:ln w="6857">
            <a:solidFill>
              <a:srgbClr val="000000"/>
            </a:solidFill>
          </a:ln>
        </p:spPr>
        <p:txBody>
          <a:bodyPr wrap="square" lIns="0" tIns="0" rIns="0" bIns="0" rtlCol="0"/>
          <a:lstStyle/>
          <a:p>
            <a:endParaRPr/>
          </a:p>
        </p:txBody>
      </p:sp>
      <p:sp>
        <p:nvSpPr>
          <p:cNvPr id="522" name="object 522"/>
          <p:cNvSpPr/>
          <p:nvPr/>
        </p:nvSpPr>
        <p:spPr>
          <a:xfrm>
            <a:off x="3032760" y="7672196"/>
            <a:ext cx="3153410" cy="0"/>
          </a:xfrm>
          <a:custGeom>
            <a:avLst/>
            <a:gdLst/>
            <a:ahLst/>
            <a:cxnLst/>
            <a:rect l="l" t="t" r="r" b="b"/>
            <a:pathLst>
              <a:path w="3153410">
                <a:moveTo>
                  <a:pt x="0" y="0"/>
                </a:moveTo>
                <a:lnTo>
                  <a:pt x="3153155" y="0"/>
                </a:lnTo>
              </a:path>
            </a:pathLst>
          </a:custGeom>
          <a:ln w="6857">
            <a:solidFill>
              <a:srgbClr val="000000"/>
            </a:solidFill>
          </a:ln>
        </p:spPr>
        <p:txBody>
          <a:bodyPr wrap="square" lIns="0" tIns="0" rIns="0" bIns="0" rtlCol="0"/>
          <a:lstStyle/>
          <a:p>
            <a:endParaRPr/>
          </a:p>
        </p:txBody>
      </p:sp>
      <p:sp>
        <p:nvSpPr>
          <p:cNvPr id="523" name="object 523"/>
          <p:cNvSpPr/>
          <p:nvPr/>
        </p:nvSpPr>
        <p:spPr>
          <a:xfrm>
            <a:off x="3032379" y="7672196"/>
            <a:ext cx="3154045" cy="0"/>
          </a:xfrm>
          <a:custGeom>
            <a:avLst/>
            <a:gdLst/>
            <a:ahLst/>
            <a:cxnLst/>
            <a:rect l="l" t="t" r="r" b="b"/>
            <a:pathLst>
              <a:path w="3154045">
                <a:moveTo>
                  <a:pt x="0" y="0"/>
                </a:moveTo>
                <a:lnTo>
                  <a:pt x="3153917" y="0"/>
                </a:lnTo>
              </a:path>
            </a:pathLst>
          </a:custGeom>
          <a:ln w="7619">
            <a:solidFill>
              <a:srgbClr val="000000"/>
            </a:solidFill>
          </a:ln>
        </p:spPr>
        <p:txBody>
          <a:bodyPr wrap="square" lIns="0" tIns="0" rIns="0" bIns="0" rtlCol="0"/>
          <a:lstStyle/>
          <a:p>
            <a:endParaRPr/>
          </a:p>
        </p:txBody>
      </p:sp>
      <p:sp>
        <p:nvSpPr>
          <p:cNvPr id="524" name="object 524"/>
          <p:cNvSpPr/>
          <p:nvPr/>
        </p:nvSpPr>
        <p:spPr>
          <a:xfrm>
            <a:off x="3032760" y="7878698"/>
            <a:ext cx="3153410" cy="0"/>
          </a:xfrm>
          <a:custGeom>
            <a:avLst/>
            <a:gdLst/>
            <a:ahLst/>
            <a:cxnLst/>
            <a:rect l="l" t="t" r="r" b="b"/>
            <a:pathLst>
              <a:path w="3153410">
                <a:moveTo>
                  <a:pt x="0" y="0"/>
                </a:moveTo>
                <a:lnTo>
                  <a:pt x="3153155" y="0"/>
                </a:lnTo>
              </a:path>
            </a:pathLst>
          </a:custGeom>
          <a:ln w="6857">
            <a:solidFill>
              <a:srgbClr val="000000"/>
            </a:solidFill>
          </a:ln>
        </p:spPr>
        <p:txBody>
          <a:bodyPr wrap="square" lIns="0" tIns="0" rIns="0" bIns="0" rtlCol="0"/>
          <a:lstStyle/>
          <a:p>
            <a:endParaRPr/>
          </a:p>
        </p:txBody>
      </p:sp>
      <p:sp>
        <p:nvSpPr>
          <p:cNvPr id="525" name="object 525"/>
          <p:cNvSpPr/>
          <p:nvPr/>
        </p:nvSpPr>
        <p:spPr>
          <a:xfrm>
            <a:off x="3032760" y="7878698"/>
            <a:ext cx="3153410" cy="0"/>
          </a:xfrm>
          <a:custGeom>
            <a:avLst/>
            <a:gdLst/>
            <a:ahLst/>
            <a:cxnLst/>
            <a:rect l="l" t="t" r="r" b="b"/>
            <a:pathLst>
              <a:path w="3153410">
                <a:moveTo>
                  <a:pt x="0" y="0"/>
                </a:moveTo>
                <a:lnTo>
                  <a:pt x="3153155" y="0"/>
                </a:lnTo>
              </a:path>
            </a:pathLst>
          </a:custGeom>
          <a:ln w="6857">
            <a:solidFill>
              <a:srgbClr val="000000"/>
            </a:solidFill>
          </a:ln>
        </p:spPr>
        <p:txBody>
          <a:bodyPr wrap="square" lIns="0" tIns="0" rIns="0" bIns="0" rtlCol="0"/>
          <a:lstStyle/>
          <a:p>
            <a:endParaRPr/>
          </a:p>
        </p:txBody>
      </p:sp>
      <p:sp>
        <p:nvSpPr>
          <p:cNvPr id="526" name="object 526"/>
          <p:cNvSpPr/>
          <p:nvPr/>
        </p:nvSpPr>
        <p:spPr>
          <a:xfrm>
            <a:off x="3032379" y="7878698"/>
            <a:ext cx="3154045" cy="0"/>
          </a:xfrm>
          <a:custGeom>
            <a:avLst/>
            <a:gdLst/>
            <a:ahLst/>
            <a:cxnLst/>
            <a:rect l="l" t="t" r="r" b="b"/>
            <a:pathLst>
              <a:path w="3154045">
                <a:moveTo>
                  <a:pt x="0" y="0"/>
                </a:moveTo>
                <a:lnTo>
                  <a:pt x="3153917" y="0"/>
                </a:lnTo>
              </a:path>
            </a:pathLst>
          </a:custGeom>
          <a:ln w="7619">
            <a:solidFill>
              <a:srgbClr val="000000"/>
            </a:solidFill>
          </a:ln>
        </p:spPr>
        <p:txBody>
          <a:bodyPr wrap="square" lIns="0" tIns="0" rIns="0" bIns="0" rtlCol="0"/>
          <a:lstStyle/>
          <a:p>
            <a:endParaRPr/>
          </a:p>
        </p:txBody>
      </p:sp>
      <p:sp>
        <p:nvSpPr>
          <p:cNvPr id="527" name="object 527"/>
          <p:cNvSpPr/>
          <p:nvPr/>
        </p:nvSpPr>
        <p:spPr>
          <a:xfrm>
            <a:off x="3032760" y="8085201"/>
            <a:ext cx="3153410" cy="0"/>
          </a:xfrm>
          <a:custGeom>
            <a:avLst/>
            <a:gdLst/>
            <a:ahLst/>
            <a:cxnLst/>
            <a:rect l="l" t="t" r="r" b="b"/>
            <a:pathLst>
              <a:path w="3153410">
                <a:moveTo>
                  <a:pt x="0" y="0"/>
                </a:moveTo>
                <a:lnTo>
                  <a:pt x="3153155" y="0"/>
                </a:lnTo>
              </a:path>
            </a:pathLst>
          </a:custGeom>
          <a:ln w="6857">
            <a:solidFill>
              <a:srgbClr val="000000"/>
            </a:solidFill>
          </a:ln>
        </p:spPr>
        <p:txBody>
          <a:bodyPr wrap="square" lIns="0" tIns="0" rIns="0" bIns="0" rtlCol="0"/>
          <a:lstStyle/>
          <a:p>
            <a:endParaRPr/>
          </a:p>
        </p:txBody>
      </p:sp>
      <p:sp>
        <p:nvSpPr>
          <p:cNvPr id="528" name="object 528"/>
          <p:cNvSpPr/>
          <p:nvPr/>
        </p:nvSpPr>
        <p:spPr>
          <a:xfrm>
            <a:off x="3032760" y="8085201"/>
            <a:ext cx="3153410" cy="0"/>
          </a:xfrm>
          <a:custGeom>
            <a:avLst/>
            <a:gdLst/>
            <a:ahLst/>
            <a:cxnLst/>
            <a:rect l="l" t="t" r="r" b="b"/>
            <a:pathLst>
              <a:path w="3153410">
                <a:moveTo>
                  <a:pt x="0" y="0"/>
                </a:moveTo>
                <a:lnTo>
                  <a:pt x="3153155" y="0"/>
                </a:lnTo>
              </a:path>
            </a:pathLst>
          </a:custGeom>
          <a:ln w="6857">
            <a:solidFill>
              <a:srgbClr val="000000"/>
            </a:solidFill>
          </a:ln>
        </p:spPr>
        <p:txBody>
          <a:bodyPr wrap="square" lIns="0" tIns="0" rIns="0" bIns="0" rtlCol="0"/>
          <a:lstStyle/>
          <a:p>
            <a:endParaRPr/>
          </a:p>
        </p:txBody>
      </p:sp>
      <p:sp>
        <p:nvSpPr>
          <p:cNvPr id="529" name="object 529"/>
          <p:cNvSpPr/>
          <p:nvPr/>
        </p:nvSpPr>
        <p:spPr>
          <a:xfrm>
            <a:off x="3032379" y="8085201"/>
            <a:ext cx="3154045" cy="0"/>
          </a:xfrm>
          <a:custGeom>
            <a:avLst/>
            <a:gdLst/>
            <a:ahLst/>
            <a:cxnLst/>
            <a:rect l="l" t="t" r="r" b="b"/>
            <a:pathLst>
              <a:path w="3154045">
                <a:moveTo>
                  <a:pt x="0" y="0"/>
                </a:moveTo>
                <a:lnTo>
                  <a:pt x="3153917" y="0"/>
                </a:lnTo>
              </a:path>
            </a:pathLst>
          </a:custGeom>
          <a:ln w="7619">
            <a:solidFill>
              <a:srgbClr val="000000"/>
            </a:solidFill>
          </a:ln>
        </p:spPr>
        <p:txBody>
          <a:bodyPr wrap="square" lIns="0" tIns="0" rIns="0" bIns="0" rtlCol="0"/>
          <a:lstStyle/>
          <a:p>
            <a:endParaRPr/>
          </a:p>
        </p:txBody>
      </p:sp>
      <p:sp>
        <p:nvSpPr>
          <p:cNvPr id="530" name="object 530"/>
          <p:cNvSpPr/>
          <p:nvPr/>
        </p:nvSpPr>
        <p:spPr>
          <a:xfrm>
            <a:off x="2371344" y="8291703"/>
            <a:ext cx="3815079" cy="0"/>
          </a:xfrm>
          <a:custGeom>
            <a:avLst/>
            <a:gdLst/>
            <a:ahLst/>
            <a:cxnLst/>
            <a:rect l="l" t="t" r="r" b="b"/>
            <a:pathLst>
              <a:path w="3815079">
                <a:moveTo>
                  <a:pt x="0" y="0"/>
                </a:moveTo>
                <a:lnTo>
                  <a:pt x="3814572" y="0"/>
                </a:lnTo>
              </a:path>
            </a:pathLst>
          </a:custGeom>
          <a:ln w="6857">
            <a:solidFill>
              <a:srgbClr val="000000"/>
            </a:solidFill>
          </a:ln>
        </p:spPr>
        <p:txBody>
          <a:bodyPr wrap="square" lIns="0" tIns="0" rIns="0" bIns="0" rtlCol="0"/>
          <a:lstStyle/>
          <a:p>
            <a:endParaRPr/>
          </a:p>
        </p:txBody>
      </p:sp>
      <p:sp>
        <p:nvSpPr>
          <p:cNvPr id="531" name="object 531"/>
          <p:cNvSpPr/>
          <p:nvPr/>
        </p:nvSpPr>
        <p:spPr>
          <a:xfrm>
            <a:off x="2371344" y="8291703"/>
            <a:ext cx="3815079" cy="0"/>
          </a:xfrm>
          <a:custGeom>
            <a:avLst/>
            <a:gdLst/>
            <a:ahLst/>
            <a:cxnLst/>
            <a:rect l="l" t="t" r="r" b="b"/>
            <a:pathLst>
              <a:path w="3815079">
                <a:moveTo>
                  <a:pt x="0" y="0"/>
                </a:moveTo>
                <a:lnTo>
                  <a:pt x="3814572" y="0"/>
                </a:lnTo>
              </a:path>
            </a:pathLst>
          </a:custGeom>
          <a:ln w="6857">
            <a:solidFill>
              <a:srgbClr val="000000"/>
            </a:solidFill>
          </a:ln>
        </p:spPr>
        <p:txBody>
          <a:bodyPr wrap="square" lIns="0" tIns="0" rIns="0" bIns="0" rtlCol="0"/>
          <a:lstStyle/>
          <a:p>
            <a:endParaRPr/>
          </a:p>
        </p:txBody>
      </p:sp>
      <p:sp>
        <p:nvSpPr>
          <p:cNvPr id="532" name="object 532"/>
          <p:cNvSpPr/>
          <p:nvPr/>
        </p:nvSpPr>
        <p:spPr>
          <a:xfrm>
            <a:off x="2370963" y="8291703"/>
            <a:ext cx="3815715" cy="0"/>
          </a:xfrm>
          <a:custGeom>
            <a:avLst/>
            <a:gdLst/>
            <a:ahLst/>
            <a:cxnLst/>
            <a:rect l="l" t="t" r="r" b="b"/>
            <a:pathLst>
              <a:path w="3815715">
                <a:moveTo>
                  <a:pt x="0" y="0"/>
                </a:moveTo>
                <a:lnTo>
                  <a:pt x="3815333" y="0"/>
                </a:lnTo>
              </a:path>
            </a:pathLst>
          </a:custGeom>
          <a:ln w="7619">
            <a:solidFill>
              <a:srgbClr val="000000"/>
            </a:solidFill>
          </a:ln>
        </p:spPr>
        <p:txBody>
          <a:bodyPr wrap="square" lIns="0" tIns="0" rIns="0" bIns="0" rtlCol="0"/>
          <a:lstStyle/>
          <a:p>
            <a:endParaRPr/>
          </a:p>
        </p:txBody>
      </p:sp>
      <p:sp>
        <p:nvSpPr>
          <p:cNvPr id="533" name="object 533"/>
          <p:cNvSpPr/>
          <p:nvPr/>
        </p:nvSpPr>
        <p:spPr>
          <a:xfrm>
            <a:off x="2557272" y="7612760"/>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534" name="object 534"/>
          <p:cNvSpPr/>
          <p:nvPr/>
        </p:nvSpPr>
        <p:spPr>
          <a:xfrm>
            <a:off x="2557272" y="7612760"/>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535" name="object 535"/>
          <p:cNvSpPr/>
          <p:nvPr/>
        </p:nvSpPr>
        <p:spPr>
          <a:xfrm>
            <a:off x="2557272" y="7609331"/>
            <a:ext cx="478790" cy="6985"/>
          </a:xfrm>
          <a:custGeom>
            <a:avLst/>
            <a:gdLst/>
            <a:ahLst/>
            <a:cxnLst/>
            <a:rect l="l" t="t" r="r" b="b"/>
            <a:pathLst>
              <a:path w="478789" h="6984">
                <a:moveTo>
                  <a:pt x="0" y="0"/>
                </a:moveTo>
                <a:lnTo>
                  <a:pt x="0" y="6858"/>
                </a:lnTo>
                <a:lnTo>
                  <a:pt x="471677" y="6858"/>
                </a:lnTo>
                <a:lnTo>
                  <a:pt x="478535" y="0"/>
                </a:lnTo>
                <a:lnTo>
                  <a:pt x="0" y="0"/>
                </a:lnTo>
              </a:path>
            </a:pathLst>
          </a:custGeom>
          <a:ln w="3175">
            <a:solidFill>
              <a:srgbClr val="000000"/>
            </a:solidFill>
          </a:ln>
        </p:spPr>
        <p:txBody>
          <a:bodyPr wrap="square" lIns="0" tIns="0" rIns="0" bIns="0" rtlCol="0"/>
          <a:lstStyle/>
          <a:p>
            <a:endParaRPr/>
          </a:p>
        </p:txBody>
      </p:sp>
      <p:sp>
        <p:nvSpPr>
          <p:cNvPr id="536" name="object 536"/>
          <p:cNvSpPr/>
          <p:nvPr/>
        </p:nvSpPr>
        <p:spPr>
          <a:xfrm>
            <a:off x="3032379" y="7609331"/>
            <a:ext cx="0" cy="125730"/>
          </a:xfrm>
          <a:custGeom>
            <a:avLst/>
            <a:gdLst/>
            <a:ahLst/>
            <a:cxnLst/>
            <a:rect l="l" t="t" r="r" b="b"/>
            <a:pathLst>
              <a:path h="125729">
                <a:moveTo>
                  <a:pt x="0" y="0"/>
                </a:moveTo>
                <a:lnTo>
                  <a:pt x="0" y="125730"/>
                </a:lnTo>
              </a:path>
            </a:pathLst>
          </a:custGeom>
          <a:ln w="6857">
            <a:solidFill>
              <a:srgbClr val="000000"/>
            </a:solidFill>
          </a:ln>
        </p:spPr>
        <p:txBody>
          <a:bodyPr wrap="square" lIns="0" tIns="0" rIns="0" bIns="0" rtlCol="0"/>
          <a:lstStyle/>
          <a:p>
            <a:endParaRPr/>
          </a:p>
        </p:txBody>
      </p:sp>
      <p:sp>
        <p:nvSpPr>
          <p:cNvPr id="537" name="object 537"/>
          <p:cNvSpPr/>
          <p:nvPr/>
        </p:nvSpPr>
        <p:spPr>
          <a:xfrm>
            <a:off x="3032379" y="7616190"/>
            <a:ext cx="0" cy="119380"/>
          </a:xfrm>
          <a:custGeom>
            <a:avLst/>
            <a:gdLst/>
            <a:ahLst/>
            <a:cxnLst/>
            <a:rect l="l" t="t" r="r" b="b"/>
            <a:pathLst>
              <a:path h="119379">
                <a:moveTo>
                  <a:pt x="0" y="0"/>
                </a:moveTo>
                <a:lnTo>
                  <a:pt x="0" y="118871"/>
                </a:lnTo>
              </a:path>
            </a:pathLst>
          </a:custGeom>
          <a:ln w="6857">
            <a:solidFill>
              <a:srgbClr val="000000"/>
            </a:solidFill>
          </a:ln>
        </p:spPr>
        <p:txBody>
          <a:bodyPr wrap="square" lIns="0" tIns="0" rIns="0" bIns="0" rtlCol="0"/>
          <a:lstStyle/>
          <a:p>
            <a:endParaRPr/>
          </a:p>
        </p:txBody>
      </p:sp>
      <p:sp>
        <p:nvSpPr>
          <p:cNvPr id="538" name="object 538"/>
          <p:cNvSpPr/>
          <p:nvPr/>
        </p:nvSpPr>
        <p:spPr>
          <a:xfrm>
            <a:off x="3028950" y="7609331"/>
            <a:ext cx="6985" cy="125730"/>
          </a:xfrm>
          <a:custGeom>
            <a:avLst/>
            <a:gdLst/>
            <a:ahLst/>
            <a:cxnLst/>
            <a:rect l="l" t="t" r="r" b="b"/>
            <a:pathLst>
              <a:path w="6985" h="125729">
                <a:moveTo>
                  <a:pt x="6857" y="0"/>
                </a:moveTo>
                <a:lnTo>
                  <a:pt x="0" y="6858"/>
                </a:lnTo>
                <a:lnTo>
                  <a:pt x="0" y="118872"/>
                </a:lnTo>
                <a:lnTo>
                  <a:pt x="6857" y="125730"/>
                </a:lnTo>
                <a:lnTo>
                  <a:pt x="6857" y="0"/>
                </a:lnTo>
              </a:path>
            </a:pathLst>
          </a:custGeom>
          <a:ln w="3175">
            <a:solidFill>
              <a:srgbClr val="000000"/>
            </a:solidFill>
          </a:ln>
        </p:spPr>
        <p:txBody>
          <a:bodyPr wrap="square" lIns="0" tIns="0" rIns="0" bIns="0" rtlCol="0"/>
          <a:lstStyle/>
          <a:p>
            <a:endParaRPr/>
          </a:p>
        </p:txBody>
      </p:sp>
      <p:sp>
        <p:nvSpPr>
          <p:cNvPr id="539" name="object 539"/>
          <p:cNvSpPr/>
          <p:nvPr/>
        </p:nvSpPr>
        <p:spPr>
          <a:xfrm>
            <a:off x="2553461" y="7731632"/>
            <a:ext cx="482600" cy="0"/>
          </a:xfrm>
          <a:custGeom>
            <a:avLst/>
            <a:gdLst/>
            <a:ahLst/>
            <a:cxnLst/>
            <a:rect l="l" t="t" r="r" b="b"/>
            <a:pathLst>
              <a:path w="482600">
                <a:moveTo>
                  <a:pt x="0" y="0"/>
                </a:moveTo>
                <a:lnTo>
                  <a:pt x="482345" y="0"/>
                </a:lnTo>
              </a:path>
            </a:pathLst>
          </a:custGeom>
          <a:ln w="6857">
            <a:solidFill>
              <a:srgbClr val="000000"/>
            </a:solidFill>
          </a:ln>
        </p:spPr>
        <p:txBody>
          <a:bodyPr wrap="square" lIns="0" tIns="0" rIns="0" bIns="0" rtlCol="0"/>
          <a:lstStyle/>
          <a:p>
            <a:endParaRPr/>
          </a:p>
        </p:txBody>
      </p:sp>
      <p:sp>
        <p:nvSpPr>
          <p:cNvPr id="540" name="object 540"/>
          <p:cNvSpPr/>
          <p:nvPr/>
        </p:nvSpPr>
        <p:spPr>
          <a:xfrm>
            <a:off x="2553461" y="7731632"/>
            <a:ext cx="475615" cy="0"/>
          </a:xfrm>
          <a:custGeom>
            <a:avLst/>
            <a:gdLst/>
            <a:ahLst/>
            <a:cxnLst/>
            <a:rect l="l" t="t" r="r" b="b"/>
            <a:pathLst>
              <a:path w="475614">
                <a:moveTo>
                  <a:pt x="0" y="0"/>
                </a:moveTo>
                <a:lnTo>
                  <a:pt x="475488" y="0"/>
                </a:lnTo>
              </a:path>
            </a:pathLst>
          </a:custGeom>
          <a:ln w="6857">
            <a:solidFill>
              <a:srgbClr val="000000"/>
            </a:solidFill>
          </a:ln>
        </p:spPr>
        <p:txBody>
          <a:bodyPr wrap="square" lIns="0" tIns="0" rIns="0" bIns="0" rtlCol="0"/>
          <a:lstStyle/>
          <a:p>
            <a:endParaRPr/>
          </a:p>
        </p:txBody>
      </p:sp>
      <p:sp>
        <p:nvSpPr>
          <p:cNvPr id="541" name="object 541"/>
          <p:cNvSpPr/>
          <p:nvPr/>
        </p:nvSpPr>
        <p:spPr>
          <a:xfrm>
            <a:off x="2553461" y="7728204"/>
            <a:ext cx="482600" cy="6985"/>
          </a:xfrm>
          <a:custGeom>
            <a:avLst/>
            <a:gdLst/>
            <a:ahLst/>
            <a:cxnLst/>
            <a:rect l="l" t="t" r="r" b="b"/>
            <a:pathLst>
              <a:path w="482600" h="6984">
                <a:moveTo>
                  <a:pt x="482345" y="6858"/>
                </a:moveTo>
                <a:lnTo>
                  <a:pt x="475488" y="0"/>
                </a:lnTo>
                <a:lnTo>
                  <a:pt x="6857" y="0"/>
                </a:lnTo>
                <a:lnTo>
                  <a:pt x="0" y="6858"/>
                </a:lnTo>
                <a:lnTo>
                  <a:pt x="482345" y="6858"/>
                </a:lnTo>
              </a:path>
            </a:pathLst>
          </a:custGeom>
          <a:ln w="3175">
            <a:solidFill>
              <a:srgbClr val="000000"/>
            </a:solidFill>
          </a:ln>
        </p:spPr>
        <p:txBody>
          <a:bodyPr wrap="square" lIns="0" tIns="0" rIns="0" bIns="0" rtlCol="0"/>
          <a:lstStyle/>
          <a:p>
            <a:endParaRPr/>
          </a:p>
        </p:txBody>
      </p:sp>
      <p:sp>
        <p:nvSpPr>
          <p:cNvPr id="542" name="object 542"/>
          <p:cNvSpPr/>
          <p:nvPr/>
        </p:nvSpPr>
        <p:spPr>
          <a:xfrm>
            <a:off x="2556891" y="7613142"/>
            <a:ext cx="0" cy="121920"/>
          </a:xfrm>
          <a:custGeom>
            <a:avLst/>
            <a:gdLst/>
            <a:ahLst/>
            <a:cxnLst/>
            <a:rect l="l" t="t" r="r" b="b"/>
            <a:pathLst>
              <a:path h="121920">
                <a:moveTo>
                  <a:pt x="0" y="0"/>
                </a:moveTo>
                <a:lnTo>
                  <a:pt x="0" y="121919"/>
                </a:lnTo>
              </a:path>
            </a:pathLst>
          </a:custGeom>
          <a:ln w="6857">
            <a:solidFill>
              <a:srgbClr val="000000"/>
            </a:solidFill>
          </a:ln>
        </p:spPr>
        <p:txBody>
          <a:bodyPr wrap="square" lIns="0" tIns="0" rIns="0" bIns="0" rtlCol="0"/>
          <a:lstStyle/>
          <a:p>
            <a:endParaRPr/>
          </a:p>
        </p:txBody>
      </p:sp>
      <p:sp>
        <p:nvSpPr>
          <p:cNvPr id="543" name="object 543"/>
          <p:cNvSpPr/>
          <p:nvPr/>
        </p:nvSpPr>
        <p:spPr>
          <a:xfrm>
            <a:off x="2556891" y="7613142"/>
            <a:ext cx="0" cy="115570"/>
          </a:xfrm>
          <a:custGeom>
            <a:avLst/>
            <a:gdLst/>
            <a:ahLst/>
            <a:cxnLst/>
            <a:rect l="l" t="t" r="r" b="b"/>
            <a:pathLst>
              <a:path h="115570">
                <a:moveTo>
                  <a:pt x="0" y="0"/>
                </a:moveTo>
                <a:lnTo>
                  <a:pt x="0" y="115061"/>
                </a:lnTo>
              </a:path>
            </a:pathLst>
          </a:custGeom>
          <a:ln w="6857">
            <a:solidFill>
              <a:srgbClr val="000000"/>
            </a:solidFill>
          </a:ln>
        </p:spPr>
        <p:txBody>
          <a:bodyPr wrap="square" lIns="0" tIns="0" rIns="0" bIns="0" rtlCol="0"/>
          <a:lstStyle/>
          <a:p>
            <a:endParaRPr/>
          </a:p>
        </p:txBody>
      </p:sp>
      <p:sp>
        <p:nvSpPr>
          <p:cNvPr id="544" name="object 544"/>
          <p:cNvSpPr/>
          <p:nvPr/>
        </p:nvSpPr>
        <p:spPr>
          <a:xfrm>
            <a:off x="2553461" y="7613142"/>
            <a:ext cx="6985" cy="121920"/>
          </a:xfrm>
          <a:custGeom>
            <a:avLst/>
            <a:gdLst/>
            <a:ahLst/>
            <a:cxnLst/>
            <a:rect l="l" t="t" r="r" b="b"/>
            <a:pathLst>
              <a:path w="6985" h="121920">
                <a:moveTo>
                  <a:pt x="0" y="121919"/>
                </a:moveTo>
                <a:lnTo>
                  <a:pt x="6857" y="115061"/>
                </a:lnTo>
                <a:lnTo>
                  <a:pt x="6857" y="0"/>
                </a:lnTo>
                <a:lnTo>
                  <a:pt x="0" y="0"/>
                </a:lnTo>
                <a:lnTo>
                  <a:pt x="0" y="121919"/>
                </a:lnTo>
              </a:path>
            </a:pathLst>
          </a:custGeom>
          <a:ln w="3175">
            <a:solidFill>
              <a:srgbClr val="000000"/>
            </a:solidFill>
          </a:ln>
        </p:spPr>
        <p:txBody>
          <a:bodyPr wrap="square" lIns="0" tIns="0" rIns="0" bIns="0" rtlCol="0"/>
          <a:lstStyle/>
          <a:p>
            <a:endParaRPr/>
          </a:p>
        </p:txBody>
      </p:sp>
      <p:sp>
        <p:nvSpPr>
          <p:cNvPr id="545" name="object 545"/>
          <p:cNvSpPr/>
          <p:nvPr/>
        </p:nvSpPr>
        <p:spPr>
          <a:xfrm>
            <a:off x="2557272" y="7819263"/>
            <a:ext cx="478790" cy="0"/>
          </a:xfrm>
          <a:custGeom>
            <a:avLst/>
            <a:gdLst/>
            <a:ahLst/>
            <a:cxnLst/>
            <a:rect l="l" t="t" r="r" b="b"/>
            <a:pathLst>
              <a:path w="478789">
                <a:moveTo>
                  <a:pt x="0" y="0"/>
                </a:moveTo>
                <a:lnTo>
                  <a:pt x="478535" y="0"/>
                </a:lnTo>
              </a:path>
            </a:pathLst>
          </a:custGeom>
          <a:ln w="6858">
            <a:solidFill>
              <a:srgbClr val="000000"/>
            </a:solidFill>
          </a:ln>
        </p:spPr>
        <p:txBody>
          <a:bodyPr wrap="square" lIns="0" tIns="0" rIns="0" bIns="0" rtlCol="0"/>
          <a:lstStyle/>
          <a:p>
            <a:endParaRPr/>
          </a:p>
        </p:txBody>
      </p:sp>
      <p:sp>
        <p:nvSpPr>
          <p:cNvPr id="546" name="object 546"/>
          <p:cNvSpPr/>
          <p:nvPr/>
        </p:nvSpPr>
        <p:spPr>
          <a:xfrm>
            <a:off x="2557272" y="7819263"/>
            <a:ext cx="478790" cy="0"/>
          </a:xfrm>
          <a:custGeom>
            <a:avLst/>
            <a:gdLst/>
            <a:ahLst/>
            <a:cxnLst/>
            <a:rect l="l" t="t" r="r" b="b"/>
            <a:pathLst>
              <a:path w="478789">
                <a:moveTo>
                  <a:pt x="0" y="0"/>
                </a:moveTo>
                <a:lnTo>
                  <a:pt x="478535" y="0"/>
                </a:lnTo>
              </a:path>
            </a:pathLst>
          </a:custGeom>
          <a:ln w="6858">
            <a:solidFill>
              <a:srgbClr val="000000"/>
            </a:solidFill>
          </a:ln>
        </p:spPr>
        <p:txBody>
          <a:bodyPr wrap="square" lIns="0" tIns="0" rIns="0" bIns="0" rtlCol="0"/>
          <a:lstStyle/>
          <a:p>
            <a:endParaRPr/>
          </a:p>
        </p:txBody>
      </p:sp>
      <p:sp>
        <p:nvSpPr>
          <p:cNvPr id="547" name="object 547"/>
          <p:cNvSpPr/>
          <p:nvPr/>
        </p:nvSpPr>
        <p:spPr>
          <a:xfrm>
            <a:off x="2557272" y="7815833"/>
            <a:ext cx="478790" cy="6985"/>
          </a:xfrm>
          <a:custGeom>
            <a:avLst/>
            <a:gdLst/>
            <a:ahLst/>
            <a:cxnLst/>
            <a:rect l="l" t="t" r="r" b="b"/>
            <a:pathLst>
              <a:path w="478789" h="6984">
                <a:moveTo>
                  <a:pt x="0" y="0"/>
                </a:moveTo>
                <a:lnTo>
                  <a:pt x="0" y="6858"/>
                </a:lnTo>
                <a:lnTo>
                  <a:pt x="471677" y="6858"/>
                </a:lnTo>
                <a:lnTo>
                  <a:pt x="478535" y="0"/>
                </a:lnTo>
                <a:lnTo>
                  <a:pt x="0" y="0"/>
                </a:lnTo>
              </a:path>
            </a:pathLst>
          </a:custGeom>
          <a:ln w="3175">
            <a:solidFill>
              <a:srgbClr val="000000"/>
            </a:solidFill>
          </a:ln>
        </p:spPr>
        <p:txBody>
          <a:bodyPr wrap="square" lIns="0" tIns="0" rIns="0" bIns="0" rtlCol="0"/>
          <a:lstStyle/>
          <a:p>
            <a:endParaRPr/>
          </a:p>
        </p:txBody>
      </p:sp>
      <p:sp>
        <p:nvSpPr>
          <p:cNvPr id="548" name="object 548"/>
          <p:cNvSpPr/>
          <p:nvPr/>
        </p:nvSpPr>
        <p:spPr>
          <a:xfrm>
            <a:off x="3032379" y="7815833"/>
            <a:ext cx="0" cy="125730"/>
          </a:xfrm>
          <a:custGeom>
            <a:avLst/>
            <a:gdLst/>
            <a:ahLst/>
            <a:cxnLst/>
            <a:rect l="l" t="t" r="r" b="b"/>
            <a:pathLst>
              <a:path h="125729">
                <a:moveTo>
                  <a:pt x="0" y="0"/>
                </a:moveTo>
                <a:lnTo>
                  <a:pt x="0" y="125730"/>
                </a:lnTo>
              </a:path>
            </a:pathLst>
          </a:custGeom>
          <a:ln w="6857">
            <a:solidFill>
              <a:srgbClr val="000000"/>
            </a:solidFill>
          </a:ln>
        </p:spPr>
        <p:txBody>
          <a:bodyPr wrap="square" lIns="0" tIns="0" rIns="0" bIns="0" rtlCol="0"/>
          <a:lstStyle/>
          <a:p>
            <a:endParaRPr/>
          </a:p>
        </p:txBody>
      </p:sp>
      <p:sp>
        <p:nvSpPr>
          <p:cNvPr id="549" name="object 549"/>
          <p:cNvSpPr/>
          <p:nvPr/>
        </p:nvSpPr>
        <p:spPr>
          <a:xfrm>
            <a:off x="3032379" y="7822692"/>
            <a:ext cx="0" cy="119380"/>
          </a:xfrm>
          <a:custGeom>
            <a:avLst/>
            <a:gdLst/>
            <a:ahLst/>
            <a:cxnLst/>
            <a:rect l="l" t="t" r="r" b="b"/>
            <a:pathLst>
              <a:path h="119379">
                <a:moveTo>
                  <a:pt x="0" y="0"/>
                </a:moveTo>
                <a:lnTo>
                  <a:pt x="0" y="118871"/>
                </a:lnTo>
              </a:path>
            </a:pathLst>
          </a:custGeom>
          <a:ln w="6857">
            <a:solidFill>
              <a:srgbClr val="000000"/>
            </a:solidFill>
          </a:ln>
        </p:spPr>
        <p:txBody>
          <a:bodyPr wrap="square" lIns="0" tIns="0" rIns="0" bIns="0" rtlCol="0"/>
          <a:lstStyle/>
          <a:p>
            <a:endParaRPr/>
          </a:p>
        </p:txBody>
      </p:sp>
      <p:sp>
        <p:nvSpPr>
          <p:cNvPr id="550" name="object 550"/>
          <p:cNvSpPr/>
          <p:nvPr/>
        </p:nvSpPr>
        <p:spPr>
          <a:xfrm>
            <a:off x="3028950" y="7815833"/>
            <a:ext cx="6985" cy="125730"/>
          </a:xfrm>
          <a:custGeom>
            <a:avLst/>
            <a:gdLst/>
            <a:ahLst/>
            <a:cxnLst/>
            <a:rect l="l" t="t" r="r" b="b"/>
            <a:pathLst>
              <a:path w="6985" h="125729">
                <a:moveTo>
                  <a:pt x="6857" y="0"/>
                </a:moveTo>
                <a:lnTo>
                  <a:pt x="0" y="6858"/>
                </a:lnTo>
                <a:lnTo>
                  <a:pt x="0" y="118872"/>
                </a:lnTo>
                <a:lnTo>
                  <a:pt x="6857" y="125730"/>
                </a:lnTo>
                <a:lnTo>
                  <a:pt x="6857" y="0"/>
                </a:lnTo>
              </a:path>
            </a:pathLst>
          </a:custGeom>
          <a:ln w="3175">
            <a:solidFill>
              <a:srgbClr val="000000"/>
            </a:solidFill>
          </a:ln>
        </p:spPr>
        <p:txBody>
          <a:bodyPr wrap="square" lIns="0" tIns="0" rIns="0" bIns="0" rtlCol="0"/>
          <a:lstStyle/>
          <a:p>
            <a:endParaRPr/>
          </a:p>
        </p:txBody>
      </p:sp>
      <p:sp>
        <p:nvSpPr>
          <p:cNvPr id="551" name="object 551"/>
          <p:cNvSpPr/>
          <p:nvPr/>
        </p:nvSpPr>
        <p:spPr>
          <a:xfrm>
            <a:off x="2553461" y="7938134"/>
            <a:ext cx="482600" cy="0"/>
          </a:xfrm>
          <a:custGeom>
            <a:avLst/>
            <a:gdLst/>
            <a:ahLst/>
            <a:cxnLst/>
            <a:rect l="l" t="t" r="r" b="b"/>
            <a:pathLst>
              <a:path w="482600">
                <a:moveTo>
                  <a:pt x="0" y="0"/>
                </a:moveTo>
                <a:lnTo>
                  <a:pt x="482345" y="0"/>
                </a:lnTo>
              </a:path>
            </a:pathLst>
          </a:custGeom>
          <a:ln w="6857">
            <a:solidFill>
              <a:srgbClr val="000000"/>
            </a:solidFill>
          </a:ln>
        </p:spPr>
        <p:txBody>
          <a:bodyPr wrap="square" lIns="0" tIns="0" rIns="0" bIns="0" rtlCol="0"/>
          <a:lstStyle/>
          <a:p>
            <a:endParaRPr/>
          </a:p>
        </p:txBody>
      </p:sp>
      <p:sp>
        <p:nvSpPr>
          <p:cNvPr id="552" name="object 552"/>
          <p:cNvSpPr/>
          <p:nvPr/>
        </p:nvSpPr>
        <p:spPr>
          <a:xfrm>
            <a:off x="2553461" y="7938134"/>
            <a:ext cx="475615" cy="0"/>
          </a:xfrm>
          <a:custGeom>
            <a:avLst/>
            <a:gdLst/>
            <a:ahLst/>
            <a:cxnLst/>
            <a:rect l="l" t="t" r="r" b="b"/>
            <a:pathLst>
              <a:path w="475614">
                <a:moveTo>
                  <a:pt x="0" y="0"/>
                </a:moveTo>
                <a:lnTo>
                  <a:pt x="475488" y="0"/>
                </a:lnTo>
              </a:path>
            </a:pathLst>
          </a:custGeom>
          <a:ln w="6857">
            <a:solidFill>
              <a:srgbClr val="000000"/>
            </a:solidFill>
          </a:ln>
        </p:spPr>
        <p:txBody>
          <a:bodyPr wrap="square" lIns="0" tIns="0" rIns="0" bIns="0" rtlCol="0"/>
          <a:lstStyle/>
          <a:p>
            <a:endParaRPr/>
          </a:p>
        </p:txBody>
      </p:sp>
      <p:sp>
        <p:nvSpPr>
          <p:cNvPr id="553" name="object 553"/>
          <p:cNvSpPr/>
          <p:nvPr/>
        </p:nvSpPr>
        <p:spPr>
          <a:xfrm>
            <a:off x="2553461" y="7934706"/>
            <a:ext cx="482600" cy="6985"/>
          </a:xfrm>
          <a:custGeom>
            <a:avLst/>
            <a:gdLst/>
            <a:ahLst/>
            <a:cxnLst/>
            <a:rect l="l" t="t" r="r" b="b"/>
            <a:pathLst>
              <a:path w="482600" h="6984">
                <a:moveTo>
                  <a:pt x="482345" y="6858"/>
                </a:moveTo>
                <a:lnTo>
                  <a:pt x="475488" y="0"/>
                </a:lnTo>
                <a:lnTo>
                  <a:pt x="6857" y="0"/>
                </a:lnTo>
                <a:lnTo>
                  <a:pt x="0" y="6858"/>
                </a:lnTo>
                <a:lnTo>
                  <a:pt x="482345" y="6858"/>
                </a:lnTo>
              </a:path>
            </a:pathLst>
          </a:custGeom>
          <a:ln w="3175">
            <a:solidFill>
              <a:srgbClr val="000000"/>
            </a:solidFill>
          </a:ln>
        </p:spPr>
        <p:txBody>
          <a:bodyPr wrap="square" lIns="0" tIns="0" rIns="0" bIns="0" rtlCol="0"/>
          <a:lstStyle/>
          <a:p>
            <a:endParaRPr/>
          </a:p>
        </p:txBody>
      </p:sp>
      <p:sp>
        <p:nvSpPr>
          <p:cNvPr id="554" name="object 554"/>
          <p:cNvSpPr/>
          <p:nvPr/>
        </p:nvSpPr>
        <p:spPr>
          <a:xfrm>
            <a:off x="2556891" y="7819643"/>
            <a:ext cx="0" cy="121920"/>
          </a:xfrm>
          <a:custGeom>
            <a:avLst/>
            <a:gdLst/>
            <a:ahLst/>
            <a:cxnLst/>
            <a:rect l="l" t="t" r="r" b="b"/>
            <a:pathLst>
              <a:path h="121920">
                <a:moveTo>
                  <a:pt x="0" y="0"/>
                </a:moveTo>
                <a:lnTo>
                  <a:pt x="0" y="121919"/>
                </a:lnTo>
              </a:path>
            </a:pathLst>
          </a:custGeom>
          <a:ln w="6857">
            <a:solidFill>
              <a:srgbClr val="000000"/>
            </a:solidFill>
          </a:ln>
        </p:spPr>
        <p:txBody>
          <a:bodyPr wrap="square" lIns="0" tIns="0" rIns="0" bIns="0" rtlCol="0"/>
          <a:lstStyle/>
          <a:p>
            <a:endParaRPr/>
          </a:p>
        </p:txBody>
      </p:sp>
      <p:sp>
        <p:nvSpPr>
          <p:cNvPr id="555" name="object 555"/>
          <p:cNvSpPr/>
          <p:nvPr/>
        </p:nvSpPr>
        <p:spPr>
          <a:xfrm>
            <a:off x="2556891" y="7819643"/>
            <a:ext cx="0" cy="115570"/>
          </a:xfrm>
          <a:custGeom>
            <a:avLst/>
            <a:gdLst/>
            <a:ahLst/>
            <a:cxnLst/>
            <a:rect l="l" t="t" r="r" b="b"/>
            <a:pathLst>
              <a:path h="115570">
                <a:moveTo>
                  <a:pt x="0" y="0"/>
                </a:moveTo>
                <a:lnTo>
                  <a:pt x="0" y="115061"/>
                </a:lnTo>
              </a:path>
            </a:pathLst>
          </a:custGeom>
          <a:ln w="6857">
            <a:solidFill>
              <a:srgbClr val="000000"/>
            </a:solidFill>
          </a:ln>
        </p:spPr>
        <p:txBody>
          <a:bodyPr wrap="square" lIns="0" tIns="0" rIns="0" bIns="0" rtlCol="0"/>
          <a:lstStyle/>
          <a:p>
            <a:endParaRPr/>
          </a:p>
        </p:txBody>
      </p:sp>
      <p:sp>
        <p:nvSpPr>
          <p:cNvPr id="556" name="object 556"/>
          <p:cNvSpPr/>
          <p:nvPr/>
        </p:nvSpPr>
        <p:spPr>
          <a:xfrm>
            <a:off x="2553461" y="7819643"/>
            <a:ext cx="6985" cy="121920"/>
          </a:xfrm>
          <a:custGeom>
            <a:avLst/>
            <a:gdLst/>
            <a:ahLst/>
            <a:cxnLst/>
            <a:rect l="l" t="t" r="r" b="b"/>
            <a:pathLst>
              <a:path w="6985" h="121920">
                <a:moveTo>
                  <a:pt x="0" y="121919"/>
                </a:moveTo>
                <a:lnTo>
                  <a:pt x="6857" y="115061"/>
                </a:lnTo>
                <a:lnTo>
                  <a:pt x="6857" y="0"/>
                </a:lnTo>
                <a:lnTo>
                  <a:pt x="0" y="0"/>
                </a:lnTo>
                <a:lnTo>
                  <a:pt x="0" y="121919"/>
                </a:lnTo>
              </a:path>
            </a:pathLst>
          </a:custGeom>
          <a:ln w="3175">
            <a:solidFill>
              <a:srgbClr val="000000"/>
            </a:solidFill>
          </a:ln>
        </p:spPr>
        <p:txBody>
          <a:bodyPr wrap="square" lIns="0" tIns="0" rIns="0" bIns="0" rtlCol="0"/>
          <a:lstStyle/>
          <a:p>
            <a:endParaRPr/>
          </a:p>
        </p:txBody>
      </p:sp>
      <p:sp>
        <p:nvSpPr>
          <p:cNvPr id="557" name="object 557"/>
          <p:cNvSpPr/>
          <p:nvPr/>
        </p:nvSpPr>
        <p:spPr>
          <a:xfrm>
            <a:off x="2557272" y="7819643"/>
            <a:ext cx="475615" cy="119380"/>
          </a:xfrm>
          <a:custGeom>
            <a:avLst/>
            <a:gdLst/>
            <a:ahLst/>
            <a:cxnLst/>
            <a:rect l="l" t="t" r="r" b="b"/>
            <a:pathLst>
              <a:path w="475614" h="119379">
                <a:moveTo>
                  <a:pt x="0" y="0"/>
                </a:moveTo>
                <a:lnTo>
                  <a:pt x="475488" y="0"/>
                </a:lnTo>
                <a:lnTo>
                  <a:pt x="475488" y="118871"/>
                </a:lnTo>
                <a:lnTo>
                  <a:pt x="0" y="118871"/>
                </a:lnTo>
                <a:lnTo>
                  <a:pt x="0" y="0"/>
                </a:lnTo>
              </a:path>
            </a:pathLst>
          </a:custGeom>
          <a:ln w="3175">
            <a:solidFill>
              <a:srgbClr val="000000"/>
            </a:solidFill>
          </a:ln>
        </p:spPr>
        <p:txBody>
          <a:bodyPr wrap="square" lIns="0" tIns="0" rIns="0" bIns="0" rtlCol="0"/>
          <a:lstStyle/>
          <a:p>
            <a:endParaRPr/>
          </a:p>
        </p:txBody>
      </p:sp>
      <p:sp>
        <p:nvSpPr>
          <p:cNvPr id="558" name="object 558"/>
          <p:cNvSpPr/>
          <p:nvPr/>
        </p:nvSpPr>
        <p:spPr>
          <a:xfrm>
            <a:off x="2557272" y="8025765"/>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559" name="object 559"/>
          <p:cNvSpPr/>
          <p:nvPr/>
        </p:nvSpPr>
        <p:spPr>
          <a:xfrm>
            <a:off x="2557272" y="8025765"/>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560" name="object 560"/>
          <p:cNvSpPr/>
          <p:nvPr/>
        </p:nvSpPr>
        <p:spPr>
          <a:xfrm>
            <a:off x="2557272" y="8022335"/>
            <a:ext cx="478790" cy="6985"/>
          </a:xfrm>
          <a:custGeom>
            <a:avLst/>
            <a:gdLst/>
            <a:ahLst/>
            <a:cxnLst/>
            <a:rect l="l" t="t" r="r" b="b"/>
            <a:pathLst>
              <a:path w="478789" h="6984">
                <a:moveTo>
                  <a:pt x="0" y="0"/>
                </a:moveTo>
                <a:lnTo>
                  <a:pt x="0" y="6857"/>
                </a:lnTo>
                <a:lnTo>
                  <a:pt x="471677" y="6857"/>
                </a:lnTo>
                <a:lnTo>
                  <a:pt x="478535" y="0"/>
                </a:lnTo>
                <a:lnTo>
                  <a:pt x="0" y="0"/>
                </a:lnTo>
              </a:path>
            </a:pathLst>
          </a:custGeom>
          <a:ln w="3175">
            <a:solidFill>
              <a:srgbClr val="000000"/>
            </a:solidFill>
          </a:ln>
        </p:spPr>
        <p:txBody>
          <a:bodyPr wrap="square" lIns="0" tIns="0" rIns="0" bIns="0" rtlCol="0"/>
          <a:lstStyle/>
          <a:p>
            <a:endParaRPr/>
          </a:p>
        </p:txBody>
      </p:sp>
      <p:sp>
        <p:nvSpPr>
          <p:cNvPr id="561" name="object 561"/>
          <p:cNvSpPr/>
          <p:nvPr/>
        </p:nvSpPr>
        <p:spPr>
          <a:xfrm>
            <a:off x="3032379" y="8022335"/>
            <a:ext cx="0" cy="125730"/>
          </a:xfrm>
          <a:custGeom>
            <a:avLst/>
            <a:gdLst/>
            <a:ahLst/>
            <a:cxnLst/>
            <a:rect l="l" t="t" r="r" b="b"/>
            <a:pathLst>
              <a:path h="125729">
                <a:moveTo>
                  <a:pt x="0" y="0"/>
                </a:moveTo>
                <a:lnTo>
                  <a:pt x="0" y="125729"/>
                </a:lnTo>
              </a:path>
            </a:pathLst>
          </a:custGeom>
          <a:ln w="6857">
            <a:solidFill>
              <a:srgbClr val="000000"/>
            </a:solidFill>
          </a:ln>
        </p:spPr>
        <p:txBody>
          <a:bodyPr wrap="square" lIns="0" tIns="0" rIns="0" bIns="0" rtlCol="0"/>
          <a:lstStyle/>
          <a:p>
            <a:endParaRPr/>
          </a:p>
        </p:txBody>
      </p:sp>
      <p:sp>
        <p:nvSpPr>
          <p:cNvPr id="562" name="object 562"/>
          <p:cNvSpPr/>
          <p:nvPr/>
        </p:nvSpPr>
        <p:spPr>
          <a:xfrm>
            <a:off x="3032379" y="8029193"/>
            <a:ext cx="0" cy="119380"/>
          </a:xfrm>
          <a:custGeom>
            <a:avLst/>
            <a:gdLst/>
            <a:ahLst/>
            <a:cxnLst/>
            <a:rect l="l" t="t" r="r" b="b"/>
            <a:pathLst>
              <a:path h="119379">
                <a:moveTo>
                  <a:pt x="0" y="0"/>
                </a:moveTo>
                <a:lnTo>
                  <a:pt x="0" y="118871"/>
                </a:lnTo>
              </a:path>
            </a:pathLst>
          </a:custGeom>
          <a:ln w="6857">
            <a:solidFill>
              <a:srgbClr val="000000"/>
            </a:solidFill>
          </a:ln>
        </p:spPr>
        <p:txBody>
          <a:bodyPr wrap="square" lIns="0" tIns="0" rIns="0" bIns="0" rtlCol="0"/>
          <a:lstStyle/>
          <a:p>
            <a:endParaRPr/>
          </a:p>
        </p:txBody>
      </p:sp>
      <p:sp>
        <p:nvSpPr>
          <p:cNvPr id="563" name="object 563"/>
          <p:cNvSpPr/>
          <p:nvPr/>
        </p:nvSpPr>
        <p:spPr>
          <a:xfrm>
            <a:off x="3028950" y="8022335"/>
            <a:ext cx="6985" cy="125730"/>
          </a:xfrm>
          <a:custGeom>
            <a:avLst/>
            <a:gdLst/>
            <a:ahLst/>
            <a:cxnLst/>
            <a:rect l="l" t="t" r="r" b="b"/>
            <a:pathLst>
              <a:path w="6985" h="125729">
                <a:moveTo>
                  <a:pt x="6857" y="0"/>
                </a:moveTo>
                <a:lnTo>
                  <a:pt x="0" y="6857"/>
                </a:lnTo>
                <a:lnTo>
                  <a:pt x="0" y="118871"/>
                </a:lnTo>
                <a:lnTo>
                  <a:pt x="6857" y="125729"/>
                </a:lnTo>
                <a:lnTo>
                  <a:pt x="6857" y="0"/>
                </a:lnTo>
              </a:path>
            </a:pathLst>
          </a:custGeom>
          <a:ln w="3175">
            <a:solidFill>
              <a:srgbClr val="000000"/>
            </a:solidFill>
          </a:ln>
        </p:spPr>
        <p:txBody>
          <a:bodyPr wrap="square" lIns="0" tIns="0" rIns="0" bIns="0" rtlCol="0"/>
          <a:lstStyle/>
          <a:p>
            <a:endParaRPr/>
          </a:p>
        </p:txBody>
      </p:sp>
      <p:sp>
        <p:nvSpPr>
          <p:cNvPr id="564" name="object 564"/>
          <p:cNvSpPr/>
          <p:nvPr/>
        </p:nvSpPr>
        <p:spPr>
          <a:xfrm>
            <a:off x="2553461" y="8144636"/>
            <a:ext cx="482600" cy="0"/>
          </a:xfrm>
          <a:custGeom>
            <a:avLst/>
            <a:gdLst/>
            <a:ahLst/>
            <a:cxnLst/>
            <a:rect l="l" t="t" r="r" b="b"/>
            <a:pathLst>
              <a:path w="482600">
                <a:moveTo>
                  <a:pt x="0" y="0"/>
                </a:moveTo>
                <a:lnTo>
                  <a:pt x="482345" y="0"/>
                </a:lnTo>
              </a:path>
            </a:pathLst>
          </a:custGeom>
          <a:ln w="6858">
            <a:solidFill>
              <a:srgbClr val="000000"/>
            </a:solidFill>
          </a:ln>
        </p:spPr>
        <p:txBody>
          <a:bodyPr wrap="square" lIns="0" tIns="0" rIns="0" bIns="0" rtlCol="0"/>
          <a:lstStyle/>
          <a:p>
            <a:endParaRPr/>
          </a:p>
        </p:txBody>
      </p:sp>
      <p:sp>
        <p:nvSpPr>
          <p:cNvPr id="565" name="object 565"/>
          <p:cNvSpPr/>
          <p:nvPr/>
        </p:nvSpPr>
        <p:spPr>
          <a:xfrm>
            <a:off x="2553461" y="8144636"/>
            <a:ext cx="475615" cy="0"/>
          </a:xfrm>
          <a:custGeom>
            <a:avLst/>
            <a:gdLst/>
            <a:ahLst/>
            <a:cxnLst/>
            <a:rect l="l" t="t" r="r" b="b"/>
            <a:pathLst>
              <a:path w="475614">
                <a:moveTo>
                  <a:pt x="0" y="0"/>
                </a:moveTo>
                <a:lnTo>
                  <a:pt x="475488" y="0"/>
                </a:lnTo>
              </a:path>
            </a:pathLst>
          </a:custGeom>
          <a:ln w="6858">
            <a:solidFill>
              <a:srgbClr val="000000"/>
            </a:solidFill>
          </a:ln>
        </p:spPr>
        <p:txBody>
          <a:bodyPr wrap="square" lIns="0" tIns="0" rIns="0" bIns="0" rtlCol="0"/>
          <a:lstStyle/>
          <a:p>
            <a:endParaRPr/>
          </a:p>
        </p:txBody>
      </p:sp>
      <p:sp>
        <p:nvSpPr>
          <p:cNvPr id="566" name="object 566"/>
          <p:cNvSpPr/>
          <p:nvPr/>
        </p:nvSpPr>
        <p:spPr>
          <a:xfrm>
            <a:off x="2553461" y="8141207"/>
            <a:ext cx="482600" cy="6985"/>
          </a:xfrm>
          <a:custGeom>
            <a:avLst/>
            <a:gdLst/>
            <a:ahLst/>
            <a:cxnLst/>
            <a:rect l="l" t="t" r="r" b="b"/>
            <a:pathLst>
              <a:path w="482600" h="6984">
                <a:moveTo>
                  <a:pt x="482345" y="6858"/>
                </a:moveTo>
                <a:lnTo>
                  <a:pt x="475488" y="0"/>
                </a:lnTo>
                <a:lnTo>
                  <a:pt x="6857" y="0"/>
                </a:lnTo>
                <a:lnTo>
                  <a:pt x="0" y="6858"/>
                </a:lnTo>
                <a:lnTo>
                  <a:pt x="482345" y="6858"/>
                </a:lnTo>
              </a:path>
            </a:pathLst>
          </a:custGeom>
          <a:ln w="3175">
            <a:solidFill>
              <a:srgbClr val="000000"/>
            </a:solidFill>
          </a:ln>
        </p:spPr>
        <p:txBody>
          <a:bodyPr wrap="square" lIns="0" tIns="0" rIns="0" bIns="0" rtlCol="0"/>
          <a:lstStyle/>
          <a:p>
            <a:endParaRPr/>
          </a:p>
        </p:txBody>
      </p:sp>
      <p:sp>
        <p:nvSpPr>
          <p:cNvPr id="567" name="object 567"/>
          <p:cNvSpPr/>
          <p:nvPr/>
        </p:nvSpPr>
        <p:spPr>
          <a:xfrm>
            <a:off x="2556891" y="8026145"/>
            <a:ext cx="0" cy="121920"/>
          </a:xfrm>
          <a:custGeom>
            <a:avLst/>
            <a:gdLst/>
            <a:ahLst/>
            <a:cxnLst/>
            <a:rect l="l" t="t" r="r" b="b"/>
            <a:pathLst>
              <a:path h="121920">
                <a:moveTo>
                  <a:pt x="0" y="0"/>
                </a:moveTo>
                <a:lnTo>
                  <a:pt x="0" y="121919"/>
                </a:lnTo>
              </a:path>
            </a:pathLst>
          </a:custGeom>
          <a:ln w="6857">
            <a:solidFill>
              <a:srgbClr val="000000"/>
            </a:solidFill>
          </a:ln>
        </p:spPr>
        <p:txBody>
          <a:bodyPr wrap="square" lIns="0" tIns="0" rIns="0" bIns="0" rtlCol="0"/>
          <a:lstStyle/>
          <a:p>
            <a:endParaRPr/>
          </a:p>
        </p:txBody>
      </p:sp>
      <p:sp>
        <p:nvSpPr>
          <p:cNvPr id="568" name="object 568"/>
          <p:cNvSpPr/>
          <p:nvPr/>
        </p:nvSpPr>
        <p:spPr>
          <a:xfrm>
            <a:off x="2556891" y="8026145"/>
            <a:ext cx="0" cy="115570"/>
          </a:xfrm>
          <a:custGeom>
            <a:avLst/>
            <a:gdLst/>
            <a:ahLst/>
            <a:cxnLst/>
            <a:rect l="l" t="t" r="r" b="b"/>
            <a:pathLst>
              <a:path h="115570">
                <a:moveTo>
                  <a:pt x="0" y="0"/>
                </a:moveTo>
                <a:lnTo>
                  <a:pt x="0" y="115061"/>
                </a:lnTo>
              </a:path>
            </a:pathLst>
          </a:custGeom>
          <a:ln w="6857">
            <a:solidFill>
              <a:srgbClr val="000000"/>
            </a:solidFill>
          </a:ln>
        </p:spPr>
        <p:txBody>
          <a:bodyPr wrap="square" lIns="0" tIns="0" rIns="0" bIns="0" rtlCol="0"/>
          <a:lstStyle/>
          <a:p>
            <a:endParaRPr/>
          </a:p>
        </p:txBody>
      </p:sp>
      <p:sp>
        <p:nvSpPr>
          <p:cNvPr id="569" name="object 569"/>
          <p:cNvSpPr/>
          <p:nvPr/>
        </p:nvSpPr>
        <p:spPr>
          <a:xfrm>
            <a:off x="2553461" y="8026145"/>
            <a:ext cx="6985" cy="121920"/>
          </a:xfrm>
          <a:custGeom>
            <a:avLst/>
            <a:gdLst/>
            <a:ahLst/>
            <a:cxnLst/>
            <a:rect l="l" t="t" r="r" b="b"/>
            <a:pathLst>
              <a:path w="6985" h="121920">
                <a:moveTo>
                  <a:pt x="0" y="121919"/>
                </a:moveTo>
                <a:lnTo>
                  <a:pt x="6857" y="115061"/>
                </a:lnTo>
                <a:lnTo>
                  <a:pt x="6857" y="0"/>
                </a:lnTo>
                <a:lnTo>
                  <a:pt x="0" y="0"/>
                </a:lnTo>
                <a:lnTo>
                  <a:pt x="0" y="121919"/>
                </a:lnTo>
              </a:path>
            </a:pathLst>
          </a:custGeom>
          <a:ln w="3175">
            <a:solidFill>
              <a:srgbClr val="000000"/>
            </a:solidFill>
          </a:ln>
        </p:spPr>
        <p:txBody>
          <a:bodyPr wrap="square" lIns="0" tIns="0" rIns="0" bIns="0" rtlCol="0"/>
          <a:lstStyle/>
          <a:p>
            <a:endParaRPr/>
          </a:p>
        </p:txBody>
      </p:sp>
      <p:sp>
        <p:nvSpPr>
          <p:cNvPr id="570" name="object 570"/>
          <p:cNvSpPr/>
          <p:nvPr/>
        </p:nvSpPr>
        <p:spPr>
          <a:xfrm>
            <a:off x="2557272" y="8026145"/>
            <a:ext cx="475615" cy="118110"/>
          </a:xfrm>
          <a:custGeom>
            <a:avLst/>
            <a:gdLst/>
            <a:ahLst/>
            <a:cxnLst/>
            <a:rect l="l" t="t" r="r" b="b"/>
            <a:pathLst>
              <a:path w="475614" h="118109">
                <a:moveTo>
                  <a:pt x="0" y="0"/>
                </a:moveTo>
                <a:lnTo>
                  <a:pt x="475488" y="0"/>
                </a:lnTo>
                <a:lnTo>
                  <a:pt x="475488" y="118109"/>
                </a:lnTo>
                <a:lnTo>
                  <a:pt x="0" y="118109"/>
                </a:lnTo>
                <a:lnTo>
                  <a:pt x="0" y="0"/>
                </a:lnTo>
              </a:path>
            </a:pathLst>
          </a:custGeom>
          <a:ln w="3175">
            <a:solidFill>
              <a:srgbClr val="000000"/>
            </a:solidFill>
          </a:ln>
        </p:spPr>
        <p:txBody>
          <a:bodyPr wrap="square" lIns="0" tIns="0" rIns="0" bIns="0" rtlCol="0"/>
          <a:lstStyle/>
          <a:p>
            <a:endParaRPr/>
          </a:p>
        </p:txBody>
      </p:sp>
      <p:sp>
        <p:nvSpPr>
          <p:cNvPr id="571" name="object 571"/>
          <p:cNvSpPr/>
          <p:nvPr/>
        </p:nvSpPr>
        <p:spPr>
          <a:xfrm>
            <a:off x="2366010" y="7672196"/>
            <a:ext cx="191770" cy="0"/>
          </a:xfrm>
          <a:custGeom>
            <a:avLst/>
            <a:gdLst/>
            <a:ahLst/>
            <a:cxnLst/>
            <a:rect l="l" t="t" r="r" b="b"/>
            <a:pathLst>
              <a:path w="191769">
                <a:moveTo>
                  <a:pt x="0" y="0"/>
                </a:moveTo>
                <a:lnTo>
                  <a:pt x="191262" y="0"/>
                </a:lnTo>
              </a:path>
            </a:pathLst>
          </a:custGeom>
          <a:ln w="6857">
            <a:solidFill>
              <a:srgbClr val="000000"/>
            </a:solidFill>
          </a:ln>
        </p:spPr>
        <p:txBody>
          <a:bodyPr wrap="square" lIns="0" tIns="0" rIns="0" bIns="0" rtlCol="0"/>
          <a:lstStyle/>
          <a:p>
            <a:endParaRPr/>
          </a:p>
        </p:txBody>
      </p:sp>
      <p:sp>
        <p:nvSpPr>
          <p:cNvPr id="572" name="object 572"/>
          <p:cNvSpPr/>
          <p:nvPr/>
        </p:nvSpPr>
        <p:spPr>
          <a:xfrm>
            <a:off x="2359151" y="7672196"/>
            <a:ext cx="198120" cy="0"/>
          </a:xfrm>
          <a:custGeom>
            <a:avLst/>
            <a:gdLst/>
            <a:ahLst/>
            <a:cxnLst/>
            <a:rect l="l" t="t" r="r" b="b"/>
            <a:pathLst>
              <a:path w="198119">
                <a:moveTo>
                  <a:pt x="0" y="0"/>
                </a:moveTo>
                <a:lnTo>
                  <a:pt x="198120" y="0"/>
                </a:lnTo>
              </a:path>
            </a:pathLst>
          </a:custGeom>
          <a:ln w="6857">
            <a:solidFill>
              <a:srgbClr val="000000"/>
            </a:solidFill>
          </a:ln>
        </p:spPr>
        <p:txBody>
          <a:bodyPr wrap="square" lIns="0" tIns="0" rIns="0" bIns="0" rtlCol="0"/>
          <a:lstStyle/>
          <a:p>
            <a:endParaRPr/>
          </a:p>
        </p:txBody>
      </p:sp>
      <p:sp>
        <p:nvSpPr>
          <p:cNvPr id="573" name="object 573"/>
          <p:cNvSpPr/>
          <p:nvPr/>
        </p:nvSpPr>
        <p:spPr>
          <a:xfrm>
            <a:off x="2359151" y="7668768"/>
            <a:ext cx="198120" cy="6985"/>
          </a:xfrm>
          <a:custGeom>
            <a:avLst/>
            <a:gdLst/>
            <a:ahLst/>
            <a:cxnLst/>
            <a:rect l="l" t="t" r="r" b="b"/>
            <a:pathLst>
              <a:path w="198119" h="6984">
                <a:moveTo>
                  <a:pt x="198120" y="6857"/>
                </a:moveTo>
                <a:lnTo>
                  <a:pt x="198120" y="0"/>
                </a:lnTo>
                <a:lnTo>
                  <a:pt x="0" y="0"/>
                </a:lnTo>
                <a:lnTo>
                  <a:pt x="6858" y="6857"/>
                </a:lnTo>
                <a:lnTo>
                  <a:pt x="198120" y="6857"/>
                </a:lnTo>
              </a:path>
            </a:pathLst>
          </a:custGeom>
          <a:ln w="3175">
            <a:solidFill>
              <a:srgbClr val="000000"/>
            </a:solidFill>
          </a:ln>
        </p:spPr>
        <p:txBody>
          <a:bodyPr wrap="square" lIns="0" tIns="0" rIns="0" bIns="0" rtlCol="0"/>
          <a:lstStyle/>
          <a:p>
            <a:endParaRPr/>
          </a:p>
        </p:txBody>
      </p:sp>
      <p:sp>
        <p:nvSpPr>
          <p:cNvPr id="574" name="object 574"/>
          <p:cNvSpPr/>
          <p:nvPr/>
        </p:nvSpPr>
        <p:spPr>
          <a:xfrm>
            <a:off x="2362580" y="7668768"/>
            <a:ext cx="0" cy="1085215"/>
          </a:xfrm>
          <a:custGeom>
            <a:avLst/>
            <a:gdLst/>
            <a:ahLst/>
            <a:cxnLst/>
            <a:rect l="l" t="t" r="r" b="b"/>
            <a:pathLst>
              <a:path h="1085215">
                <a:moveTo>
                  <a:pt x="0" y="0"/>
                </a:moveTo>
                <a:lnTo>
                  <a:pt x="0" y="1085087"/>
                </a:lnTo>
              </a:path>
            </a:pathLst>
          </a:custGeom>
          <a:ln w="6858">
            <a:solidFill>
              <a:srgbClr val="000000"/>
            </a:solidFill>
          </a:ln>
        </p:spPr>
        <p:txBody>
          <a:bodyPr wrap="square" lIns="0" tIns="0" rIns="0" bIns="0" rtlCol="0"/>
          <a:lstStyle/>
          <a:p>
            <a:endParaRPr/>
          </a:p>
        </p:txBody>
      </p:sp>
      <p:sp>
        <p:nvSpPr>
          <p:cNvPr id="575" name="object 575"/>
          <p:cNvSpPr/>
          <p:nvPr/>
        </p:nvSpPr>
        <p:spPr>
          <a:xfrm>
            <a:off x="2362580" y="7668768"/>
            <a:ext cx="0" cy="1085215"/>
          </a:xfrm>
          <a:custGeom>
            <a:avLst/>
            <a:gdLst/>
            <a:ahLst/>
            <a:cxnLst/>
            <a:rect l="l" t="t" r="r" b="b"/>
            <a:pathLst>
              <a:path h="1085215">
                <a:moveTo>
                  <a:pt x="0" y="0"/>
                </a:moveTo>
                <a:lnTo>
                  <a:pt x="0" y="1085087"/>
                </a:lnTo>
              </a:path>
            </a:pathLst>
          </a:custGeom>
          <a:ln w="6858">
            <a:solidFill>
              <a:srgbClr val="000000"/>
            </a:solidFill>
          </a:ln>
        </p:spPr>
        <p:txBody>
          <a:bodyPr wrap="square" lIns="0" tIns="0" rIns="0" bIns="0" rtlCol="0"/>
          <a:lstStyle/>
          <a:p>
            <a:endParaRPr/>
          </a:p>
        </p:txBody>
      </p:sp>
      <p:sp>
        <p:nvSpPr>
          <p:cNvPr id="576" name="object 576"/>
          <p:cNvSpPr/>
          <p:nvPr/>
        </p:nvSpPr>
        <p:spPr>
          <a:xfrm>
            <a:off x="2359151" y="7668768"/>
            <a:ext cx="6985" cy="1085215"/>
          </a:xfrm>
          <a:custGeom>
            <a:avLst/>
            <a:gdLst/>
            <a:ahLst/>
            <a:cxnLst/>
            <a:rect l="l" t="t" r="r" b="b"/>
            <a:pathLst>
              <a:path w="6985" h="1085215">
                <a:moveTo>
                  <a:pt x="3429" y="-381"/>
                </a:moveTo>
                <a:lnTo>
                  <a:pt x="3429" y="1085468"/>
                </a:lnTo>
              </a:path>
            </a:pathLst>
          </a:custGeom>
          <a:ln w="7620">
            <a:solidFill>
              <a:srgbClr val="000000"/>
            </a:solidFill>
          </a:ln>
        </p:spPr>
        <p:txBody>
          <a:bodyPr wrap="square" lIns="0" tIns="0" rIns="0" bIns="0" rtlCol="0"/>
          <a:lstStyle/>
          <a:p>
            <a:endParaRPr/>
          </a:p>
        </p:txBody>
      </p:sp>
      <p:sp>
        <p:nvSpPr>
          <p:cNvPr id="577" name="object 577"/>
          <p:cNvSpPr/>
          <p:nvPr/>
        </p:nvSpPr>
        <p:spPr>
          <a:xfrm>
            <a:off x="2362961" y="7878698"/>
            <a:ext cx="194310" cy="0"/>
          </a:xfrm>
          <a:custGeom>
            <a:avLst/>
            <a:gdLst/>
            <a:ahLst/>
            <a:cxnLst/>
            <a:rect l="l" t="t" r="r" b="b"/>
            <a:pathLst>
              <a:path w="194310">
                <a:moveTo>
                  <a:pt x="0" y="0"/>
                </a:moveTo>
                <a:lnTo>
                  <a:pt x="194310" y="0"/>
                </a:lnTo>
              </a:path>
            </a:pathLst>
          </a:custGeom>
          <a:ln w="6857">
            <a:solidFill>
              <a:srgbClr val="000000"/>
            </a:solidFill>
          </a:ln>
        </p:spPr>
        <p:txBody>
          <a:bodyPr wrap="square" lIns="0" tIns="0" rIns="0" bIns="0" rtlCol="0"/>
          <a:lstStyle/>
          <a:p>
            <a:endParaRPr/>
          </a:p>
        </p:txBody>
      </p:sp>
      <p:sp>
        <p:nvSpPr>
          <p:cNvPr id="578" name="object 578"/>
          <p:cNvSpPr/>
          <p:nvPr/>
        </p:nvSpPr>
        <p:spPr>
          <a:xfrm>
            <a:off x="2362961" y="7878698"/>
            <a:ext cx="194310" cy="0"/>
          </a:xfrm>
          <a:custGeom>
            <a:avLst/>
            <a:gdLst/>
            <a:ahLst/>
            <a:cxnLst/>
            <a:rect l="l" t="t" r="r" b="b"/>
            <a:pathLst>
              <a:path w="194310">
                <a:moveTo>
                  <a:pt x="0" y="0"/>
                </a:moveTo>
                <a:lnTo>
                  <a:pt x="194310" y="0"/>
                </a:lnTo>
              </a:path>
            </a:pathLst>
          </a:custGeom>
          <a:ln w="6857">
            <a:solidFill>
              <a:srgbClr val="000000"/>
            </a:solidFill>
          </a:ln>
        </p:spPr>
        <p:txBody>
          <a:bodyPr wrap="square" lIns="0" tIns="0" rIns="0" bIns="0" rtlCol="0"/>
          <a:lstStyle/>
          <a:p>
            <a:endParaRPr/>
          </a:p>
        </p:txBody>
      </p:sp>
      <p:sp>
        <p:nvSpPr>
          <p:cNvPr id="579" name="object 579"/>
          <p:cNvSpPr/>
          <p:nvPr/>
        </p:nvSpPr>
        <p:spPr>
          <a:xfrm>
            <a:off x="2362580" y="7878698"/>
            <a:ext cx="195580" cy="0"/>
          </a:xfrm>
          <a:custGeom>
            <a:avLst/>
            <a:gdLst/>
            <a:ahLst/>
            <a:cxnLst/>
            <a:rect l="l" t="t" r="r" b="b"/>
            <a:pathLst>
              <a:path w="195580">
                <a:moveTo>
                  <a:pt x="0" y="0"/>
                </a:moveTo>
                <a:lnTo>
                  <a:pt x="195072" y="0"/>
                </a:lnTo>
              </a:path>
            </a:pathLst>
          </a:custGeom>
          <a:ln w="7619">
            <a:solidFill>
              <a:srgbClr val="000000"/>
            </a:solidFill>
          </a:ln>
        </p:spPr>
        <p:txBody>
          <a:bodyPr wrap="square" lIns="0" tIns="0" rIns="0" bIns="0" rtlCol="0"/>
          <a:lstStyle/>
          <a:p>
            <a:endParaRPr/>
          </a:p>
        </p:txBody>
      </p:sp>
      <p:sp>
        <p:nvSpPr>
          <p:cNvPr id="580" name="object 580"/>
          <p:cNvSpPr/>
          <p:nvPr/>
        </p:nvSpPr>
        <p:spPr>
          <a:xfrm>
            <a:off x="2371344" y="8085201"/>
            <a:ext cx="186055" cy="0"/>
          </a:xfrm>
          <a:custGeom>
            <a:avLst/>
            <a:gdLst/>
            <a:ahLst/>
            <a:cxnLst/>
            <a:rect l="l" t="t" r="r" b="b"/>
            <a:pathLst>
              <a:path w="186055">
                <a:moveTo>
                  <a:pt x="0" y="0"/>
                </a:moveTo>
                <a:lnTo>
                  <a:pt x="185928" y="0"/>
                </a:lnTo>
              </a:path>
            </a:pathLst>
          </a:custGeom>
          <a:ln w="6857">
            <a:solidFill>
              <a:srgbClr val="000000"/>
            </a:solidFill>
          </a:ln>
        </p:spPr>
        <p:txBody>
          <a:bodyPr wrap="square" lIns="0" tIns="0" rIns="0" bIns="0" rtlCol="0"/>
          <a:lstStyle/>
          <a:p>
            <a:endParaRPr/>
          </a:p>
        </p:txBody>
      </p:sp>
      <p:sp>
        <p:nvSpPr>
          <p:cNvPr id="581" name="object 581"/>
          <p:cNvSpPr/>
          <p:nvPr/>
        </p:nvSpPr>
        <p:spPr>
          <a:xfrm>
            <a:off x="2371344" y="8085201"/>
            <a:ext cx="186055" cy="0"/>
          </a:xfrm>
          <a:custGeom>
            <a:avLst/>
            <a:gdLst/>
            <a:ahLst/>
            <a:cxnLst/>
            <a:rect l="l" t="t" r="r" b="b"/>
            <a:pathLst>
              <a:path w="186055">
                <a:moveTo>
                  <a:pt x="0" y="0"/>
                </a:moveTo>
                <a:lnTo>
                  <a:pt x="185928" y="0"/>
                </a:lnTo>
              </a:path>
            </a:pathLst>
          </a:custGeom>
          <a:ln w="6857">
            <a:solidFill>
              <a:srgbClr val="000000"/>
            </a:solidFill>
          </a:ln>
        </p:spPr>
        <p:txBody>
          <a:bodyPr wrap="square" lIns="0" tIns="0" rIns="0" bIns="0" rtlCol="0"/>
          <a:lstStyle/>
          <a:p>
            <a:endParaRPr/>
          </a:p>
        </p:txBody>
      </p:sp>
      <p:sp>
        <p:nvSpPr>
          <p:cNvPr id="582" name="object 582"/>
          <p:cNvSpPr/>
          <p:nvPr/>
        </p:nvSpPr>
        <p:spPr>
          <a:xfrm>
            <a:off x="2370963" y="8085201"/>
            <a:ext cx="186690" cy="0"/>
          </a:xfrm>
          <a:custGeom>
            <a:avLst/>
            <a:gdLst/>
            <a:ahLst/>
            <a:cxnLst/>
            <a:rect l="l" t="t" r="r" b="b"/>
            <a:pathLst>
              <a:path w="186689">
                <a:moveTo>
                  <a:pt x="0" y="0"/>
                </a:moveTo>
                <a:lnTo>
                  <a:pt x="186690" y="0"/>
                </a:lnTo>
              </a:path>
            </a:pathLst>
          </a:custGeom>
          <a:ln w="7619">
            <a:solidFill>
              <a:srgbClr val="000000"/>
            </a:solidFill>
          </a:ln>
        </p:spPr>
        <p:txBody>
          <a:bodyPr wrap="square" lIns="0" tIns="0" rIns="0" bIns="0" rtlCol="0"/>
          <a:lstStyle/>
          <a:p>
            <a:endParaRPr/>
          </a:p>
        </p:txBody>
      </p:sp>
      <p:sp>
        <p:nvSpPr>
          <p:cNvPr id="583" name="object 583"/>
          <p:cNvSpPr/>
          <p:nvPr/>
        </p:nvSpPr>
        <p:spPr>
          <a:xfrm>
            <a:off x="5743955" y="8938259"/>
            <a:ext cx="66040" cy="6985"/>
          </a:xfrm>
          <a:custGeom>
            <a:avLst/>
            <a:gdLst/>
            <a:ahLst/>
            <a:cxnLst/>
            <a:rect l="l" t="t" r="r" b="b"/>
            <a:pathLst>
              <a:path w="66039" h="6984">
                <a:moveTo>
                  <a:pt x="65532" y="0"/>
                </a:moveTo>
                <a:lnTo>
                  <a:pt x="0" y="0"/>
                </a:lnTo>
                <a:lnTo>
                  <a:pt x="0" y="6858"/>
                </a:lnTo>
                <a:lnTo>
                  <a:pt x="65532" y="0"/>
                </a:lnTo>
                <a:close/>
              </a:path>
            </a:pathLst>
          </a:custGeom>
          <a:solidFill>
            <a:srgbClr val="000000"/>
          </a:solidFill>
        </p:spPr>
        <p:txBody>
          <a:bodyPr wrap="square" lIns="0" tIns="0" rIns="0" bIns="0" rtlCol="0"/>
          <a:lstStyle/>
          <a:p>
            <a:endParaRPr/>
          </a:p>
        </p:txBody>
      </p:sp>
      <p:sp>
        <p:nvSpPr>
          <p:cNvPr id="584" name="object 584"/>
          <p:cNvSpPr/>
          <p:nvPr/>
        </p:nvSpPr>
        <p:spPr>
          <a:xfrm>
            <a:off x="5743955" y="8938259"/>
            <a:ext cx="72390" cy="6985"/>
          </a:xfrm>
          <a:custGeom>
            <a:avLst/>
            <a:gdLst/>
            <a:ahLst/>
            <a:cxnLst/>
            <a:rect l="l" t="t" r="r" b="b"/>
            <a:pathLst>
              <a:path w="72389" h="6984">
                <a:moveTo>
                  <a:pt x="65532" y="0"/>
                </a:moveTo>
                <a:lnTo>
                  <a:pt x="0" y="6858"/>
                </a:lnTo>
                <a:lnTo>
                  <a:pt x="72390" y="6858"/>
                </a:lnTo>
                <a:lnTo>
                  <a:pt x="65532" y="0"/>
                </a:lnTo>
                <a:close/>
              </a:path>
            </a:pathLst>
          </a:custGeom>
          <a:solidFill>
            <a:srgbClr val="000000"/>
          </a:solidFill>
        </p:spPr>
        <p:txBody>
          <a:bodyPr wrap="square" lIns="0" tIns="0" rIns="0" bIns="0" rtlCol="0"/>
          <a:lstStyle/>
          <a:p>
            <a:endParaRPr/>
          </a:p>
        </p:txBody>
      </p:sp>
      <p:sp>
        <p:nvSpPr>
          <p:cNvPr id="585" name="object 585"/>
          <p:cNvSpPr/>
          <p:nvPr/>
        </p:nvSpPr>
        <p:spPr>
          <a:xfrm>
            <a:off x="5743955" y="8938259"/>
            <a:ext cx="72390" cy="6985"/>
          </a:xfrm>
          <a:custGeom>
            <a:avLst/>
            <a:gdLst/>
            <a:ahLst/>
            <a:cxnLst/>
            <a:rect l="l" t="t" r="r" b="b"/>
            <a:pathLst>
              <a:path w="72389" h="6984">
                <a:moveTo>
                  <a:pt x="0" y="0"/>
                </a:moveTo>
                <a:lnTo>
                  <a:pt x="0" y="6858"/>
                </a:lnTo>
                <a:lnTo>
                  <a:pt x="72390" y="6858"/>
                </a:lnTo>
                <a:lnTo>
                  <a:pt x="65532" y="0"/>
                </a:lnTo>
                <a:lnTo>
                  <a:pt x="0" y="0"/>
                </a:lnTo>
              </a:path>
            </a:pathLst>
          </a:custGeom>
          <a:ln w="3175">
            <a:solidFill>
              <a:srgbClr val="000000"/>
            </a:solidFill>
          </a:ln>
        </p:spPr>
        <p:txBody>
          <a:bodyPr wrap="square" lIns="0" tIns="0" rIns="0" bIns="0" rtlCol="0"/>
          <a:lstStyle/>
          <a:p>
            <a:endParaRPr/>
          </a:p>
        </p:txBody>
      </p:sp>
      <p:sp>
        <p:nvSpPr>
          <p:cNvPr id="586" name="object 586"/>
          <p:cNvSpPr/>
          <p:nvPr/>
        </p:nvSpPr>
        <p:spPr>
          <a:xfrm>
            <a:off x="5812916" y="7879080"/>
            <a:ext cx="0" cy="1066165"/>
          </a:xfrm>
          <a:custGeom>
            <a:avLst/>
            <a:gdLst/>
            <a:ahLst/>
            <a:cxnLst/>
            <a:rect l="l" t="t" r="r" b="b"/>
            <a:pathLst>
              <a:path h="1066165">
                <a:moveTo>
                  <a:pt x="0" y="0"/>
                </a:moveTo>
                <a:lnTo>
                  <a:pt x="0" y="1066038"/>
                </a:lnTo>
              </a:path>
            </a:pathLst>
          </a:custGeom>
          <a:ln w="6858">
            <a:solidFill>
              <a:srgbClr val="000000"/>
            </a:solidFill>
          </a:ln>
        </p:spPr>
        <p:txBody>
          <a:bodyPr wrap="square" lIns="0" tIns="0" rIns="0" bIns="0" rtlCol="0"/>
          <a:lstStyle/>
          <a:p>
            <a:endParaRPr/>
          </a:p>
        </p:txBody>
      </p:sp>
      <p:sp>
        <p:nvSpPr>
          <p:cNvPr id="587" name="object 587"/>
          <p:cNvSpPr/>
          <p:nvPr/>
        </p:nvSpPr>
        <p:spPr>
          <a:xfrm>
            <a:off x="5812916" y="7879080"/>
            <a:ext cx="0" cy="1066165"/>
          </a:xfrm>
          <a:custGeom>
            <a:avLst/>
            <a:gdLst/>
            <a:ahLst/>
            <a:cxnLst/>
            <a:rect l="l" t="t" r="r" b="b"/>
            <a:pathLst>
              <a:path h="1066165">
                <a:moveTo>
                  <a:pt x="0" y="0"/>
                </a:moveTo>
                <a:lnTo>
                  <a:pt x="0" y="1066038"/>
                </a:lnTo>
              </a:path>
            </a:pathLst>
          </a:custGeom>
          <a:ln w="6858">
            <a:solidFill>
              <a:srgbClr val="000000"/>
            </a:solidFill>
          </a:ln>
        </p:spPr>
        <p:txBody>
          <a:bodyPr wrap="square" lIns="0" tIns="0" rIns="0" bIns="0" rtlCol="0"/>
          <a:lstStyle/>
          <a:p>
            <a:endParaRPr/>
          </a:p>
        </p:txBody>
      </p:sp>
      <p:sp>
        <p:nvSpPr>
          <p:cNvPr id="588" name="object 588"/>
          <p:cNvSpPr/>
          <p:nvPr/>
        </p:nvSpPr>
        <p:spPr>
          <a:xfrm>
            <a:off x="5809488" y="7879080"/>
            <a:ext cx="6985" cy="1066165"/>
          </a:xfrm>
          <a:custGeom>
            <a:avLst/>
            <a:gdLst/>
            <a:ahLst/>
            <a:cxnLst/>
            <a:rect l="l" t="t" r="r" b="b"/>
            <a:pathLst>
              <a:path w="6985" h="1066165">
                <a:moveTo>
                  <a:pt x="3429" y="-380"/>
                </a:moveTo>
                <a:lnTo>
                  <a:pt x="3429" y="1066419"/>
                </a:lnTo>
              </a:path>
            </a:pathLst>
          </a:custGeom>
          <a:ln w="7619">
            <a:solidFill>
              <a:srgbClr val="000000"/>
            </a:solidFill>
          </a:ln>
        </p:spPr>
        <p:txBody>
          <a:bodyPr wrap="square" lIns="0" tIns="0" rIns="0" bIns="0" rtlCol="0"/>
          <a:lstStyle/>
          <a:p>
            <a:endParaRPr/>
          </a:p>
        </p:txBody>
      </p:sp>
      <p:sp>
        <p:nvSpPr>
          <p:cNvPr id="589" name="object 589"/>
          <p:cNvSpPr/>
          <p:nvPr/>
        </p:nvSpPr>
        <p:spPr>
          <a:xfrm>
            <a:off x="5315711" y="8938259"/>
            <a:ext cx="72390" cy="6985"/>
          </a:xfrm>
          <a:custGeom>
            <a:avLst/>
            <a:gdLst/>
            <a:ahLst/>
            <a:cxnLst/>
            <a:rect l="l" t="t" r="r" b="b"/>
            <a:pathLst>
              <a:path w="72389" h="6984">
                <a:moveTo>
                  <a:pt x="72389" y="0"/>
                </a:moveTo>
                <a:lnTo>
                  <a:pt x="0" y="6858"/>
                </a:lnTo>
                <a:lnTo>
                  <a:pt x="72389" y="6858"/>
                </a:lnTo>
                <a:lnTo>
                  <a:pt x="72389" y="0"/>
                </a:lnTo>
                <a:close/>
              </a:path>
            </a:pathLst>
          </a:custGeom>
          <a:solidFill>
            <a:srgbClr val="000000"/>
          </a:solidFill>
        </p:spPr>
        <p:txBody>
          <a:bodyPr wrap="square" lIns="0" tIns="0" rIns="0" bIns="0" rtlCol="0"/>
          <a:lstStyle/>
          <a:p>
            <a:endParaRPr/>
          </a:p>
        </p:txBody>
      </p:sp>
      <p:sp>
        <p:nvSpPr>
          <p:cNvPr id="590" name="object 590"/>
          <p:cNvSpPr/>
          <p:nvPr/>
        </p:nvSpPr>
        <p:spPr>
          <a:xfrm>
            <a:off x="5315711" y="8938259"/>
            <a:ext cx="72390" cy="6985"/>
          </a:xfrm>
          <a:custGeom>
            <a:avLst/>
            <a:gdLst/>
            <a:ahLst/>
            <a:cxnLst/>
            <a:rect l="l" t="t" r="r" b="b"/>
            <a:pathLst>
              <a:path w="72389" h="6984">
                <a:moveTo>
                  <a:pt x="72389" y="0"/>
                </a:moveTo>
                <a:lnTo>
                  <a:pt x="6858" y="0"/>
                </a:lnTo>
                <a:lnTo>
                  <a:pt x="0" y="6858"/>
                </a:lnTo>
                <a:lnTo>
                  <a:pt x="72389" y="0"/>
                </a:lnTo>
                <a:close/>
              </a:path>
            </a:pathLst>
          </a:custGeom>
          <a:solidFill>
            <a:srgbClr val="000000"/>
          </a:solidFill>
        </p:spPr>
        <p:txBody>
          <a:bodyPr wrap="square" lIns="0" tIns="0" rIns="0" bIns="0" rtlCol="0"/>
          <a:lstStyle/>
          <a:p>
            <a:endParaRPr/>
          </a:p>
        </p:txBody>
      </p:sp>
      <p:sp>
        <p:nvSpPr>
          <p:cNvPr id="591" name="object 591"/>
          <p:cNvSpPr/>
          <p:nvPr/>
        </p:nvSpPr>
        <p:spPr>
          <a:xfrm>
            <a:off x="5315711" y="8938259"/>
            <a:ext cx="72390" cy="6985"/>
          </a:xfrm>
          <a:custGeom>
            <a:avLst/>
            <a:gdLst/>
            <a:ahLst/>
            <a:cxnLst/>
            <a:rect l="l" t="t" r="r" b="b"/>
            <a:pathLst>
              <a:path w="72389" h="6984">
                <a:moveTo>
                  <a:pt x="72389" y="6858"/>
                </a:moveTo>
                <a:lnTo>
                  <a:pt x="72389" y="0"/>
                </a:lnTo>
                <a:lnTo>
                  <a:pt x="6858" y="0"/>
                </a:lnTo>
                <a:lnTo>
                  <a:pt x="0" y="6858"/>
                </a:lnTo>
                <a:lnTo>
                  <a:pt x="72389" y="6858"/>
                </a:lnTo>
              </a:path>
            </a:pathLst>
          </a:custGeom>
          <a:ln w="3175">
            <a:solidFill>
              <a:srgbClr val="000000"/>
            </a:solidFill>
          </a:ln>
        </p:spPr>
        <p:txBody>
          <a:bodyPr wrap="square" lIns="0" tIns="0" rIns="0" bIns="0" rtlCol="0"/>
          <a:lstStyle/>
          <a:p>
            <a:endParaRPr/>
          </a:p>
        </p:txBody>
      </p:sp>
      <p:sp>
        <p:nvSpPr>
          <p:cNvPr id="592" name="object 592"/>
          <p:cNvSpPr/>
          <p:nvPr/>
        </p:nvSpPr>
        <p:spPr>
          <a:xfrm>
            <a:off x="5319140" y="8300466"/>
            <a:ext cx="0" cy="645160"/>
          </a:xfrm>
          <a:custGeom>
            <a:avLst/>
            <a:gdLst/>
            <a:ahLst/>
            <a:cxnLst/>
            <a:rect l="l" t="t" r="r" b="b"/>
            <a:pathLst>
              <a:path h="645159">
                <a:moveTo>
                  <a:pt x="0" y="0"/>
                </a:moveTo>
                <a:lnTo>
                  <a:pt x="0" y="644651"/>
                </a:lnTo>
              </a:path>
            </a:pathLst>
          </a:custGeom>
          <a:ln w="6858">
            <a:solidFill>
              <a:srgbClr val="000000"/>
            </a:solidFill>
          </a:ln>
        </p:spPr>
        <p:txBody>
          <a:bodyPr wrap="square" lIns="0" tIns="0" rIns="0" bIns="0" rtlCol="0"/>
          <a:lstStyle/>
          <a:p>
            <a:endParaRPr/>
          </a:p>
        </p:txBody>
      </p:sp>
      <p:sp>
        <p:nvSpPr>
          <p:cNvPr id="593" name="object 593"/>
          <p:cNvSpPr/>
          <p:nvPr/>
        </p:nvSpPr>
        <p:spPr>
          <a:xfrm>
            <a:off x="5319140" y="8300466"/>
            <a:ext cx="0" cy="638175"/>
          </a:xfrm>
          <a:custGeom>
            <a:avLst/>
            <a:gdLst/>
            <a:ahLst/>
            <a:cxnLst/>
            <a:rect l="l" t="t" r="r" b="b"/>
            <a:pathLst>
              <a:path h="638175">
                <a:moveTo>
                  <a:pt x="0" y="0"/>
                </a:moveTo>
                <a:lnTo>
                  <a:pt x="0" y="637793"/>
                </a:lnTo>
              </a:path>
            </a:pathLst>
          </a:custGeom>
          <a:ln w="6858">
            <a:solidFill>
              <a:srgbClr val="000000"/>
            </a:solidFill>
          </a:ln>
        </p:spPr>
        <p:txBody>
          <a:bodyPr wrap="square" lIns="0" tIns="0" rIns="0" bIns="0" rtlCol="0"/>
          <a:lstStyle/>
          <a:p>
            <a:endParaRPr/>
          </a:p>
        </p:txBody>
      </p:sp>
      <p:sp>
        <p:nvSpPr>
          <p:cNvPr id="594" name="object 594"/>
          <p:cNvSpPr/>
          <p:nvPr/>
        </p:nvSpPr>
        <p:spPr>
          <a:xfrm>
            <a:off x="5315711" y="8300466"/>
            <a:ext cx="6985" cy="645160"/>
          </a:xfrm>
          <a:custGeom>
            <a:avLst/>
            <a:gdLst/>
            <a:ahLst/>
            <a:cxnLst/>
            <a:rect l="l" t="t" r="r" b="b"/>
            <a:pathLst>
              <a:path w="6985" h="645159">
                <a:moveTo>
                  <a:pt x="0" y="644651"/>
                </a:moveTo>
                <a:lnTo>
                  <a:pt x="6858" y="637793"/>
                </a:lnTo>
                <a:lnTo>
                  <a:pt x="6858" y="0"/>
                </a:lnTo>
                <a:lnTo>
                  <a:pt x="0" y="0"/>
                </a:lnTo>
                <a:lnTo>
                  <a:pt x="0" y="644651"/>
                </a:lnTo>
              </a:path>
            </a:pathLst>
          </a:custGeom>
          <a:ln w="3175">
            <a:solidFill>
              <a:srgbClr val="000000"/>
            </a:solidFill>
          </a:ln>
        </p:spPr>
        <p:txBody>
          <a:bodyPr wrap="square" lIns="0" tIns="0" rIns="0" bIns="0" rtlCol="0"/>
          <a:lstStyle/>
          <a:p>
            <a:endParaRPr/>
          </a:p>
        </p:txBody>
      </p:sp>
      <p:sp>
        <p:nvSpPr>
          <p:cNvPr id="595" name="object 595"/>
          <p:cNvSpPr/>
          <p:nvPr/>
        </p:nvSpPr>
        <p:spPr>
          <a:xfrm>
            <a:off x="4261103" y="8938259"/>
            <a:ext cx="71755" cy="6985"/>
          </a:xfrm>
          <a:custGeom>
            <a:avLst/>
            <a:gdLst/>
            <a:ahLst/>
            <a:cxnLst/>
            <a:rect l="l" t="t" r="r" b="b"/>
            <a:pathLst>
              <a:path w="71754" h="6984">
                <a:moveTo>
                  <a:pt x="71628" y="0"/>
                </a:moveTo>
                <a:lnTo>
                  <a:pt x="0" y="6858"/>
                </a:lnTo>
                <a:lnTo>
                  <a:pt x="71628" y="6858"/>
                </a:lnTo>
                <a:lnTo>
                  <a:pt x="71628" y="0"/>
                </a:lnTo>
                <a:close/>
              </a:path>
            </a:pathLst>
          </a:custGeom>
          <a:solidFill>
            <a:srgbClr val="000000"/>
          </a:solidFill>
        </p:spPr>
        <p:txBody>
          <a:bodyPr wrap="square" lIns="0" tIns="0" rIns="0" bIns="0" rtlCol="0"/>
          <a:lstStyle/>
          <a:p>
            <a:endParaRPr/>
          </a:p>
        </p:txBody>
      </p:sp>
      <p:sp>
        <p:nvSpPr>
          <p:cNvPr id="596" name="object 596"/>
          <p:cNvSpPr/>
          <p:nvPr/>
        </p:nvSpPr>
        <p:spPr>
          <a:xfrm>
            <a:off x="4261103" y="8938259"/>
            <a:ext cx="71755" cy="6985"/>
          </a:xfrm>
          <a:custGeom>
            <a:avLst/>
            <a:gdLst/>
            <a:ahLst/>
            <a:cxnLst/>
            <a:rect l="l" t="t" r="r" b="b"/>
            <a:pathLst>
              <a:path w="71754" h="6984">
                <a:moveTo>
                  <a:pt x="71628" y="0"/>
                </a:moveTo>
                <a:lnTo>
                  <a:pt x="6858" y="0"/>
                </a:lnTo>
                <a:lnTo>
                  <a:pt x="0" y="6858"/>
                </a:lnTo>
                <a:lnTo>
                  <a:pt x="71628" y="0"/>
                </a:lnTo>
                <a:close/>
              </a:path>
            </a:pathLst>
          </a:custGeom>
          <a:solidFill>
            <a:srgbClr val="000000"/>
          </a:solidFill>
        </p:spPr>
        <p:txBody>
          <a:bodyPr wrap="square" lIns="0" tIns="0" rIns="0" bIns="0" rtlCol="0"/>
          <a:lstStyle/>
          <a:p>
            <a:endParaRPr/>
          </a:p>
        </p:txBody>
      </p:sp>
      <p:sp>
        <p:nvSpPr>
          <p:cNvPr id="597" name="object 597"/>
          <p:cNvSpPr/>
          <p:nvPr/>
        </p:nvSpPr>
        <p:spPr>
          <a:xfrm>
            <a:off x="4261103" y="8938259"/>
            <a:ext cx="71755" cy="6985"/>
          </a:xfrm>
          <a:custGeom>
            <a:avLst/>
            <a:gdLst/>
            <a:ahLst/>
            <a:cxnLst/>
            <a:rect l="l" t="t" r="r" b="b"/>
            <a:pathLst>
              <a:path w="71754" h="6984">
                <a:moveTo>
                  <a:pt x="71628" y="6858"/>
                </a:moveTo>
                <a:lnTo>
                  <a:pt x="71628" y="0"/>
                </a:lnTo>
                <a:lnTo>
                  <a:pt x="6858" y="0"/>
                </a:lnTo>
                <a:lnTo>
                  <a:pt x="0" y="6858"/>
                </a:lnTo>
                <a:lnTo>
                  <a:pt x="71628" y="6858"/>
                </a:lnTo>
              </a:path>
            </a:pathLst>
          </a:custGeom>
          <a:ln w="3175">
            <a:solidFill>
              <a:srgbClr val="000000"/>
            </a:solidFill>
          </a:ln>
        </p:spPr>
        <p:txBody>
          <a:bodyPr wrap="square" lIns="0" tIns="0" rIns="0" bIns="0" rtlCol="0"/>
          <a:lstStyle/>
          <a:p>
            <a:endParaRPr/>
          </a:p>
        </p:txBody>
      </p:sp>
      <p:sp>
        <p:nvSpPr>
          <p:cNvPr id="598" name="object 598"/>
          <p:cNvSpPr/>
          <p:nvPr/>
        </p:nvSpPr>
        <p:spPr>
          <a:xfrm>
            <a:off x="4264533" y="8292083"/>
            <a:ext cx="0" cy="653415"/>
          </a:xfrm>
          <a:custGeom>
            <a:avLst/>
            <a:gdLst/>
            <a:ahLst/>
            <a:cxnLst/>
            <a:rect l="l" t="t" r="r" b="b"/>
            <a:pathLst>
              <a:path h="653415">
                <a:moveTo>
                  <a:pt x="0" y="0"/>
                </a:moveTo>
                <a:lnTo>
                  <a:pt x="0" y="653034"/>
                </a:lnTo>
              </a:path>
            </a:pathLst>
          </a:custGeom>
          <a:ln w="6858">
            <a:solidFill>
              <a:srgbClr val="000000"/>
            </a:solidFill>
          </a:ln>
        </p:spPr>
        <p:txBody>
          <a:bodyPr wrap="square" lIns="0" tIns="0" rIns="0" bIns="0" rtlCol="0"/>
          <a:lstStyle/>
          <a:p>
            <a:endParaRPr/>
          </a:p>
        </p:txBody>
      </p:sp>
      <p:sp>
        <p:nvSpPr>
          <p:cNvPr id="599" name="object 599"/>
          <p:cNvSpPr/>
          <p:nvPr/>
        </p:nvSpPr>
        <p:spPr>
          <a:xfrm>
            <a:off x="4264533" y="8292083"/>
            <a:ext cx="0" cy="646430"/>
          </a:xfrm>
          <a:custGeom>
            <a:avLst/>
            <a:gdLst/>
            <a:ahLst/>
            <a:cxnLst/>
            <a:rect l="l" t="t" r="r" b="b"/>
            <a:pathLst>
              <a:path h="646429">
                <a:moveTo>
                  <a:pt x="0" y="0"/>
                </a:moveTo>
                <a:lnTo>
                  <a:pt x="0" y="646176"/>
                </a:lnTo>
              </a:path>
            </a:pathLst>
          </a:custGeom>
          <a:ln w="6858">
            <a:solidFill>
              <a:srgbClr val="000000"/>
            </a:solidFill>
          </a:ln>
        </p:spPr>
        <p:txBody>
          <a:bodyPr wrap="square" lIns="0" tIns="0" rIns="0" bIns="0" rtlCol="0"/>
          <a:lstStyle/>
          <a:p>
            <a:endParaRPr/>
          </a:p>
        </p:txBody>
      </p:sp>
      <p:sp>
        <p:nvSpPr>
          <p:cNvPr id="600" name="object 600"/>
          <p:cNvSpPr/>
          <p:nvPr/>
        </p:nvSpPr>
        <p:spPr>
          <a:xfrm>
            <a:off x="4261103" y="8292083"/>
            <a:ext cx="6985" cy="653415"/>
          </a:xfrm>
          <a:custGeom>
            <a:avLst/>
            <a:gdLst/>
            <a:ahLst/>
            <a:cxnLst/>
            <a:rect l="l" t="t" r="r" b="b"/>
            <a:pathLst>
              <a:path w="6985" h="653415">
                <a:moveTo>
                  <a:pt x="0" y="653034"/>
                </a:moveTo>
                <a:lnTo>
                  <a:pt x="6858" y="646176"/>
                </a:lnTo>
                <a:lnTo>
                  <a:pt x="6858" y="0"/>
                </a:lnTo>
                <a:lnTo>
                  <a:pt x="0" y="0"/>
                </a:lnTo>
                <a:lnTo>
                  <a:pt x="0" y="653034"/>
                </a:lnTo>
              </a:path>
            </a:pathLst>
          </a:custGeom>
          <a:ln w="3175">
            <a:solidFill>
              <a:srgbClr val="000000"/>
            </a:solidFill>
          </a:ln>
        </p:spPr>
        <p:txBody>
          <a:bodyPr wrap="square" lIns="0" tIns="0" rIns="0" bIns="0" rtlCol="0"/>
          <a:lstStyle/>
          <a:p>
            <a:endParaRPr/>
          </a:p>
        </p:txBody>
      </p:sp>
      <p:sp>
        <p:nvSpPr>
          <p:cNvPr id="601" name="object 601"/>
          <p:cNvSpPr/>
          <p:nvPr/>
        </p:nvSpPr>
        <p:spPr>
          <a:xfrm>
            <a:off x="4689347" y="8938259"/>
            <a:ext cx="68580" cy="6985"/>
          </a:xfrm>
          <a:custGeom>
            <a:avLst/>
            <a:gdLst/>
            <a:ahLst/>
            <a:cxnLst/>
            <a:rect l="l" t="t" r="r" b="b"/>
            <a:pathLst>
              <a:path w="68579" h="6984">
                <a:moveTo>
                  <a:pt x="68579" y="0"/>
                </a:moveTo>
                <a:lnTo>
                  <a:pt x="0" y="0"/>
                </a:lnTo>
                <a:lnTo>
                  <a:pt x="0" y="6858"/>
                </a:lnTo>
                <a:lnTo>
                  <a:pt x="68579" y="0"/>
                </a:lnTo>
                <a:close/>
              </a:path>
            </a:pathLst>
          </a:custGeom>
          <a:solidFill>
            <a:srgbClr val="000000"/>
          </a:solidFill>
        </p:spPr>
        <p:txBody>
          <a:bodyPr wrap="square" lIns="0" tIns="0" rIns="0" bIns="0" rtlCol="0"/>
          <a:lstStyle/>
          <a:p>
            <a:endParaRPr/>
          </a:p>
        </p:txBody>
      </p:sp>
      <p:sp>
        <p:nvSpPr>
          <p:cNvPr id="602" name="object 602"/>
          <p:cNvSpPr/>
          <p:nvPr/>
        </p:nvSpPr>
        <p:spPr>
          <a:xfrm>
            <a:off x="4689347" y="8938259"/>
            <a:ext cx="68580" cy="6985"/>
          </a:xfrm>
          <a:custGeom>
            <a:avLst/>
            <a:gdLst/>
            <a:ahLst/>
            <a:cxnLst/>
            <a:rect l="l" t="t" r="r" b="b"/>
            <a:pathLst>
              <a:path w="68579" h="6984">
                <a:moveTo>
                  <a:pt x="68579" y="0"/>
                </a:moveTo>
                <a:lnTo>
                  <a:pt x="0" y="6858"/>
                </a:lnTo>
                <a:lnTo>
                  <a:pt x="68579" y="6858"/>
                </a:lnTo>
                <a:lnTo>
                  <a:pt x="68579" y="0"/>
                </a:lnTo>
                <a:close/>
              </a:path>
            </a:pathLst>
          </a:custGeom>
          <a:solidFill>
            <a:srgbClr val="000000"/>
          </a:solidFill>
        </p:spPr>
        <p:txBody>
          <a:bodyPr wrap="square" lIns="0" tIns="0" rIns="0" bIns="0" rtlCol="0"/>
          <a:lstStyle/>
          <a:p>
            <a:endParaRPr/>
          </a:p>
        </p:txBody>
      </p:sp>
      <p:sp>
        <p:nvSpPr>
          <p:cNvPr id="603" name="object 603"/>
          <p:cNvSpPr/>
          <p:nvPr/>
        </p:nvSpPr>
        <p:spPr>
          <a:xfrm>
            <a:off x="4689347" y="8938259"/>
            <a:ext cx="68580" cy="6985"/>
          </a:xfrm>
          <a:custGeom>
            <a:avLst/>
            <a:gdLst/>
            <a:ahLst/>
            <a:cxnLst/>
            <a:rect l="l" t="t" r="r" b="b"/>
            <a:pathLst>
              <a:path w="68579" h="6984">
                <a:moveTo>
                  <a:pt x="0" y="0"/>
                </a:moveTo>
                <a:lnTo>
                  <a:pt x="0" y="6858"/>
                </a:lnTo>
                <a:lnTo>
                  <a:pt x="68579" y="6858"/>
                </a:lnTo>
                <a:lnTo>
                  <a:pt x="68579" y="0"/>
                </a:lnTo>
                <a:lnTo>
                  <a:pt x="0" y="0"/>
                </a:lnTo>
              </a:path>
            </a:pathLst>
          </a:custGeom>
          <a:ln w="3175">
            <a:solidFill>
              <a:srgbClr val="000000"/>
            </a:solidFill>
          </a:ln>
        </p:spPr>
        <p:txBody>
          <a:bodyPr wrap="square" lIns="0" tIns="0" rIns="0" bIns="0" rtlCol="0"/>
          <a:lstStyle/>
          <a:p>
            <a:endParaRPr/>
          </a:p>
        </p:txBody>
      </p:sp>
      <p:sp>
        <p:nvSpPr>
          <p:cNvPr id="604" name="object 604"/>
          <p:cNvSpPr/>
          <p:nvPr/>
        </p:nvSpPr>
        <p:spPr>
          <a:xfrm>
            <a:off x="4758309" y="7672578"/>
            <a:ext cx="0" cy="1268730"/>
          </a:xfrm>
          <a:custGeom>
            <a:avLst/>
            <a:gdLst/>
            <a:ahLst/>
            <a:cxnLst/>
            <a:rect l="l" t="t" r="r" b="b"/>
            <a:pathLst>
              <a:path h="1268729">
                <a:moveTo>
                  <a:pt x="0" y="0"/>
                </a:moveTo>
                <a:lnTo>
                  <a:pt x="0" y="1268730"/>
                </a:lnTo>
              </a:path>
            </a:pathLst>
          </a:custGeom>
          <a:ln w="6858">
            <a:solidFill>
              <a:srgbClr val="000000"/>
            </a:solidFill>
          </a:ln>
        </p:spPr>
        <p:txBody>
          <a:bodyPr wrap="square" lIns="0" tIns="0" rIns="0" bIns="0" rtlCol="0"/>
          <a:lstStyle/>
          <a:p>
            <a:endParaRPr/>
          </a:p>
        </p:txBody>
      </p:sp>
      <p:sp>
        <p:nvSpPr>
          <p:cNvPr id="605" name="object 605"/>
          <p:cNvSpPr/>
          <p:nvPr/>
        </p:nvSpPr>
        <p:spPr>
          <a:xfrm>
            <a:off x="4758309" y="7672578"/>
            <a:ext cx="0" cy="1268730"/>
          </a:xfrm>
          <a:custGeom>
            <a:avLst/>
            <a:gdLst/>
            <a:ahLst/>
            <a:cxnLst/>
            <a:rect l="l" t="t" r="r" b="b"/>
            <a:pathLst>
              <a:path h="1268729">
                <a:moveTo>
                  <a:pt x="0" y="0"/>
                </a:moveTo>
                <a:lnTo>
                  <a:pt x="0" y="1268730"/>
                </a:lnTo>
              </a:path>
            </a:pathLst>
          </a:custGeom>
          <a:ln w="6858">
            <a:solidFill>
              <a:srgbClr val="000000"/>
            </a:solidFill>
          </a:ln>
        </p:spPr>
        <p:txBody>
          <a:bodyPr wrap="square" lIns="0" tIns="0" rIns="0" bIns="0" rtlCol="0"/>
          <a:lstStyle/>
          <a:p>
            <a:endParaRPr/>
          </a:p>
        </p:txBody>
      </p:sp>
      <p:sp>
        <p:nvSpPr>
          <p:cNvPr id="606" name="object 606"/>
          <p:cNvSpPr/>
          <p:nvPr/>
        </p:nvSpPr>
        <p:spPr>
          <a:xfrm>
            <a:off x="4758309" y="7672196"/>
            <a:ext cx="0" cy="1270000"/>
          </a:xfrm>
          <a:custGeom>
            <a:avLst/>
            <a:gdLst/>
            <a:ahLst/>
            <a:cxnLst/>
            <a:rect l="l" t="t" r="r" b="b"/>
            <a:pathLst>
              <a:path h="1270000">
                <a:moveTo>
                  <a:pt x="0" y="0"/>
                </a:moveTo>
                <a:lnTo>
                  <a:pt x="0" y="1269491"/>
                </a:lnTo>
              </a:path>
            </a:pathLst>
          </a:custGeom>
          <a:ln w="7619">
            <a:solidFill>
              <a:srgbClr val="000000"/>
            </a:solidFill>
          </a:ln>
        </p:spPr>
        <p:txBody>
          <a:bodyPr wrap="square" lIns="0" tIns="0" rIns="0" bIns="0" rtlCol="0"/>
          <a:lstStyle/>
          <a:p>
            <a:endParaRPr/>
          </a:p>
        </p:txBody>
      </p:sp>
      <p:sp>
        <p:nvSpPr>
          <p:cNvPr id="607" name="object 607"/>
          <p:cNvSpPr/>
          <p:nvPr/>
        </p:nvSpPr>
        <p:spPr>
          <a:xfrm>
            <a:off x="4332732" y="8896731"/>
            <a:ext cx="360680" cy="0"/>
          </a:xfrm>
          <a:custGeom>
            <a:avLst/>
            <a:gdLst/>
            <a:ahLst/>
            <a:cxnLst/>
            <a:rect l="l" t="t" r="r" b="b"/>
            <a:pathLst>
              <a:path w="360679">
                <a:moveTo>
                  <a:pt x="0" y="0"/>
                </a:moveTo>
                <a:lnTo>
                  <a:pt x="360425" y="0"/>
                </a:lnTo>
              </a:path>
            </a:pathLst>
          </a:custGeom>
          <a:ln w="6858">
            <a:solidFill>
              <a:srgbClr val="000000"/>
            </a:solidFill>
          </a:ln>
        </p:spPr>
        <p:txBody>
          <a:bodyPr wrap="square" lIns="0" tIns="0" rIns="0" bIns="0" rtlCol="0"/>
          <a:lstStyle/>
          <a:p>
            <a:endParaRPr/>
          </a:p>
        </p:txBody>
      </p:sp>
      <p:sp>
        <p:nvSpPr>
          <p:cNvPr id="608" name="object 608"/>
          <p:cNvSpPr/>
          <p:nvPr/>
        </p:nvSpPr>
        <p:spPr>
          <a:xfrm>
            <a:off x="4332732" y="8896731"/>
            <a:ext cx="360680" cy="0"/>
          </a:xfrm>
          <a:custGeom>
            <a:avLst/>
            <a:gdLst/>
            <a:ahLst/>
            <a:cxnLst/>
            <a:rect l="l" t="t" r="r" b="b"/>
            <a:pathLst>
              <a:path w="360679">
                <a:moveTo>
                  <a:pt x="0" y="0"/>
                </a:moveTo>
                <a:lnTo>
                  <a:pt x="360425" y="0"/>
                </a:lnTo>
              </a:path>
            </a:pathLst>
          </a:custGeom>
          <a:ln w="6858">
            <a:solidFill>
              <a:srgbClr val="000000"/>
            </a:solidFill>
          </a:ln>
        </p:spPr>
        <p:txBody>
          <a:bodyPr wrap="square" lIns="0" tIns="0" rIns="0" bIns="0" rtlCol="0"/>
          <a:lstStyle/>
          <a:p>
            <a:endParaRPr/>
          </a:p>
        </p:txBody>
      </p:sp>
      <p:sp>
        <p:nvSpPr>
          <p:cNvPr id="609" name="object 609"/>
          <p:cNvSpPr/>
          <p:nvPr/>
        </p:nvSpPr>
        <p:spPr>
          <a:xfrm>
            <a:off x="4332732" y="8893302"/>
            <a:ext cx="360680" cy="6985"/>
          </a:xfrm>
          <a:custGeom>
            <a:avLst/>
            <a:gdLst/>
            <a:ahLst/>
            <a:cxnLst/>
            <a:rect l="l" t="t" r="r" b="b"/>
            <a:pathLst>
              <a:path w="360679" h="6984">
                <a:moveTo>
                  <a:pt x="0" y="0"/>
                </a:moveTo>
                <a:lnTo>
                  <a:pt x="0" y="6858"/>
                </a:lnTo>
                <a:lnTo>
                  <a:pt x="353567" y="6858"/>
                </a:lnTo>
                <a:lnTo>
                  <a:pt x="360425" y="0"/>
                </a:lnTo>
                <a:lnTo>
                  <a:pt x="0" y="0"/>
                </a:lnTo>
              </a:path>
            </a:pathLst>
          </a:custGeom>
          <a:ln w="3175">
            <a:solidFill>
              <a:srgbClr val="000000"/>
            </a:solidFill>
          </a:ln>
        </p:spPr>
        <p:txBody>
          <a:bodyPr wrap="square" lIns="0" tIns="0" rIns="0" bIns="0" rtlCol="0"/>
          <a:lstStyle/>
          <a:p>
            <a:endParaRPr/>
          </a:p>
        </p:txBody>
      </p:sp>
      <p:sp>
        <p:nvSpPr>
          <p:cNvPr id="610" name="object 610"/>
          <p:cNvSpPr/>
          <p:nvPr/>
        </p:nvSpPr>
        <p:spPr>
          <a:xfrm>
            <a:off x="4689728" y="8893302"/>
            <a:ext cx="0" cy="96520"/>
          </a:xfrm>
          <a:custGeom>
            <a:avLst/>
            <a:gdLst/>
            <a:ahLst/>
            <a:cxnLst/>
            <a:rect l="l" t="t" r="r" b="b"/>
            <a:pathLst>
              <a:path h="96520">
                <a:moveTo>
                  <a:pt x="0" y="0"/>
                </a:moveTo>
                <a:lnTo>
                  <a:pt x="0" y="96012"/>
                </a:lnTo>
              </a:path>
            </a:pathLst>
          </a:custGeom>
          <a:ln w="6858">
            <a:solidFill>
              <a:srgbClr val="000000"/>
            </a:solidFill>
          </a:ln>
        </p:spPr>
        <p:txBody>
          <a:bodyPr wrap="square" lIns="0" tIns="0" rIns="0" bIns="0" rtlCol="0"/>
          <a:lstStyle/>
          <a:p>
            <a:endParaRPr/>
          </a:p>
        </p:txBody>
      </p:sp>
      <p:sp>
        <p:nvSpPr>
          <p:cNvPr id="611" name="object 611"/>
          <p:cNvSpPr/>
          <p:nvPr/>
        </p:nvSpPr>
        <p:spPr>
          <a:xfrm>
            <a:off x="4689728" y="8900159"/>
            <a:ext cx="0" cy="89535"/>
          </a:xfrm>
          <a:custGeom>
            <a:avLst/>
            <a:gdLst/>
            <a:ahLst/>
            <a:cxnLst/>
            <a:rect l="l" t="t" r="r" b="b"/>
            <a:pathLst>
              <a:path h="89534">
                <a:moveTo>
                  <a:pt x="0" y="0"/>
                </a:moveTo>
                <a:lnTo>
                  <a:pt x="0" y="89154"/>
                </a:lnTo>
              </a:path>
            </a:pathLst>
          </a:custGeom>
          <a:ln w="6858">
            <a:solidFill>
              <a:srgbClr val="000000"/>
            </a:solidFill>
          </a:ln>
        </p:spPr>
        <p:txBody>
          <a:bodyPr wrap="square" lIns="0" tIns="0" rIns="0" bIns="0" rtlCol="0"/>
          <a:lstStyle/>
          <a:p>
            <a:endParaRPr/>
          </a:p>
        </p:txBody>
      </p:sp>
      <p:sp>
        <p:nvSpPr>
          <p:cNvPr id="612" name="object 612"/>
          <p:cNvSpPr/>
          <p:nvPr/>
        </p:nvSpPr>
        <p:spPr>
          <a:xfrm>
            <a:off x="4686300" y="8893302"/>
            <a:ext cx="6985" cy="96520"/>
          </a:xfrm>
          <a:custGeom>
            <a:avLst/>
            <a:gdLst/>
            <a:ahLst/>
            <a:cxnLst/>
            <a:rect l="l" t="t" r="r" b="b"/>
            <a:pathLst>
              <a:path w="6985" h="96520">
                <a:moveTo>
                  <a:pt x="6858" y="0"/>
                </a:moveTo>
                <a:lnTo>
                  <a:pt x="0" y="6858"/>
                </a:lnTo>
                <a:lnTo>
                  <a:pt x="0" y="89154"/>
                </a:lnTo>
                <a:lnTo>
                  <a:pt x="6858" y="96012"/>
                </a:lnTo>
                <a:lnTo>
                  <a:pt x="6858" y="0"/>
                </a:lnTo>
              </a:path>
            </a:pathLst>
          </a:custGeom>
          <a:ln w="3175">
            <a:solidFill>
              <a:srgbClr val="000000"/>
            </a:solidFill>
          </a:ln>
        </p:spPr>
        <p:txBody>
          <a:bodyPr wrap="square" lIns="0" tIns="0" rIns="0" bIns="0" rtlCol="0"/>
          <a:lstStyle/>
          <a:p>
            <a:endParaRPr/>
          </a:p>
        </p:txBody>
      </p:sp>
      <p:sp>
        <p:nvSpPr>
          <p:cNvPr id="613" name="object 613"/>
          <p:cNvSpPr/>
          <p:nvPr/>
        </p:nvSpPr>
        <p:spPr>
          <a:xfrm>
            <a:off x="4329684" y="8985884"/>
            <a:ext cx="363855" cy="0"/>
          </a:xfrm>
          <a:custGeom>
            <a:avLst/>
            <a:gdLst/>
            <a:ahLst/>
            <a:cxnLst/>
            <a:rect l="l" t="t" r="r" b="b"/>
            <a:pathLst>
              <a:path w="363854">
                <a:moveTo>
                  <a:pt x="0" y="0"/>
                </a:moveTo>
                <a:lnTo>
                  <a:pt x="363474" y="0"/>
                </a:lnTo>
              </a:path>
            </a:pathLst>
          </a:custGeom>
          <a:ln w="6857">
            <a:solidFill>
              <a:srgbClr val="000000"/>
            </a:solidFill>
          </a:ln>
        </p:spPr>
        <p:txBody>
          <a:bodyPr wrap="square" lIns="0" tIns="0" rIns="0" bIns="0" rtlCol="0"/>
          <a:lstStyle/>
          <a:p>
            <a:endParaRPr/>
          </a:p>
        </p:txBody>
      </p:sp>
      <p:sp>
        <p:nvSpPr>
          <p:cNvPr id="614" name="object 614"/>
          <p:cNvSpPr/>
          <p:nvPr/>
        </p:nvSpPr>
        <p:spPr>
          <a:xfrm>
            <a:off x="4329684" y="8985884"/>
            <a:ext cx="356870" cy="0"/>
          </a:xfrm>
          <a:custGeom>
            <a:avLst/>
            <a:gdLst/>
            <a:ahLst/>
            <a:cxnLst/>
            <a:rect l="l" t="t" r="r" b="b"/>
            <a:pathLst>
              <a:path w="356870">
                <a:moveTo>
                  <a:pt x="0" y="0"/>
                </a:moveTo>
                <a:lnTo>
                  <a:pt x="356615" y="0"/>
                </a:lnTo>
              </a:path>
            </a:pathLst>
          </a:custGeom>
          <a:ln w="6857">
            <a:solidFill>
              <a:srgbClr val="000000"/>
            </a:solidFill>
          </a:ln>
        </p:spPr>
        <p:txBody>
          <a:bodyPr wrap="square" lIns="0" tIns="0" rIns="0" bIns="0" rtlCol="0"/>
          <a:lstStyle/>
          <a:p>
            <a:endParaRPr/>
          </a:p>
        </p:txBody>
      </p:sp>
      <p:sp>
        <p:nvSpPr>
          <p:cNvPr id="615" name="object 615"/>
          <p:cNvSpPr/>
          <p:nvPr/>
        </p:nvSpPr>
        <p:spPr>
          <a:xfrm>
            <a:off x="4329684" y="8982456"/>
            <a:ext cx="363855" cy="6985"/>
          </a:xfrm>
          <a:custGeom>
            <a:avLst/>
            <a:gdLst/>
            <a:ahLst/>
            <a:cxnLst/>
            <a:rect l="l" t="t" r="r" b="b"/>
            <a:pathLst>
              <a:path w="363854" h="6984">
                <a:moveTo>
                  <a:pt x="363474" y="6858"/>
                </a:moveTo>
                <a:lnTo>
                  <a:pt x="356615" y="0"/>
                </a:lnTo>
                <a:lnTo>
                  <a:pt x="6857" y="0"/>
                </a:lnTo>
                <a:lnTo>
                  <a:pt x="0" y="6858"/>
                </a:lnTo>
                <a:lnTo>
                  <a:pt x="363474" y="6858"/>
                </a:lnTo>
              </a:path>
            </a:pathLst>
          </a:custGeom>
          <a:ln w="3175">
            <a:solidFill>
              <a:srgbClr val="000000"/>
            </a:solidFill>
          </a:ln>
        </p:spPr>
        <p:txBody>
          <a:bodyPr wrap="square" lIns="0" tIns="0" rIns="0" bIns="0" rtlCol="0"/>
          <a:lstStyle/>
          <a:p>
            <a:endParaRPr/>
          </a:p>
        </p:txBody>
      </p:sp>
      <p:sp>
        <p:nvSpPr>
          <p:cNvPr id="616" name="object 616"/>
          <p:cNvSpPr/>
          <p:nvPr/>
        </p:nvSpPr>
        <p:spPr>
          <a:xfrm>
            <a:off x="4333113" y="8893302"/>
            <a:ext cx="0" cy="96520"/>
          </a:xfrm>
          <a:custGeom>
            <a:avLst/>
            <a:gdLst/>
            <a:ahLst/>
            <a:cxnLst/>
            <a:rect l="l" t="t" r="r" b="b"/>
            <a:pathLst>
              <a:path h="96520">
                <a:moveTo>
                  <a:pt x="0" y="0"/>
                </a:moveTo>
                <a:lnTo>
                  <a:pt x="0" y="96012"/>
                </a:lnTo>
              </a:path>
            </a:pathLst>
          </a:custGeom>
          <a:ln w="6857">
            <a:solidFill>
              <a:srgbClr val="000000"/>
            </a:solidFill>
          </a:ln>
        </p:spPr>
        <p:txBody>
          <a:bodyPr wrap="square" lIns="0" tIns="0" rIns="0" bIns="0" rtlCol="0"/>
          <a:lstStyle/>
          <a:p>
            <a:endParaRPr/>
          </a:p>
        </p:txBody>
      </p:sp>
      <p:sp>
        <p:nvSpPr>
          <p:cNvPr id="617" name="object 617"/>
          <p:cNvSpPr/>
          <p:nvPr/>
        </p:nvSpPr>
        <p:spPr>
          <a:xfrm>
            <a:off x="4329684" y="8897111"/>
            <a:ext cx="6985" cy="92710"/>
          </a:xfrm>
          <a:custGeom>
            <a:avLst/>
            <a:gdLst/>
            <a:ahLst/>
            <a:cxnLst/>
            <a:rect l="l" t="t" r="r" b="b"/>
            <a:pathLst>
              <a:path w="6985" h="92709">
                <a:moveTo>
                  <a:pt x="0" y="92202"/>
                </a:moveTo>
                <a:lnTo>
                  <a:pt x="6857" y="85344"/>
                </a:lnTo>
                <a:lnTo>
                  <a:pt x="6857" y="0"/>
                </a:lnTo>
                <a:lnTo>
                  <a:pt x="0" y="0"/>
                </a:lnTo>
                <a:lnTo>
                  <a:pt x="0" y="92202"/>
                </a:lnTo>
              </a:path>
            </a:pathLst>
          </a:custGeom>
          <a:ln w="3175">
            <a:solidFill>
              <a:srgbClr val="000000"/>
            </a:solidFill>
          </a:ln>
        </p:spPr>
        <p:txBody>
          <a:bodyPr wrap="square" lIns="0" tIns="0" rIns="0" bIns="0" rtlCol="0"/>
          <a:lstStyle/>
          <a:p>
            <a:endParaRPr/>
          </a:p>
        </p:txBody>
      </p:sp>
      <p:sp>
        <p:nvSpPr>
          <p:cNvPr id="618" name="object 618"/>
          <p:cNvSpPr/>
          <p:nvPr/>
        </p:nvSpPr>
        <p:spPr>
          <a:xfrm>
            <a:off x="5744336" y="8897111"/>
            <a:ext cx="0" cy="92710"/>
          </a:xfrm>
          <a:custGeom>
            <a:avLst/>
            <a:gdLst/>
            <a:ahLst/>
            <a:cxnLst/>
            <a:rect l="l" t="t" r="r" b="b"/>
            <a:pathLst>
              <a:path h="92709">
                <a:moveTo>
                  <a:pt x="0" y="0"/>
                </a:moveTo>
                <a:lnTo>
                  <a:pt x="0" y="92202"/>
                </a:lnTo>
              </a:path>
            </a:pathLst>
          </a:custGeom>
          <a:ln w="6857">
            <a:solidFill>
              <a:srgbClr val="000000"/>
            </a:solidFill>
          </a:ln>
        </p:spPr>
        <p:txBody>
          <a:bodyPr wrap="square" lIns="0" tIns="0" rIns="0" bIns="0" rtlCol="0"/>
          <a:lstStyle/>
          <a:p>
            <a:endParaRPr/>
          </a:p>
        </p:txBody>
      </p:sp>
      <p:sp>
        <p:nvSpPr>
          <p:cNvPr id="619" name="object 619"/>
          <p:cNvSpPr/>
          <p:nvPr/>
        </p:nvSpPr>
        <p:spPr>
          <a:xfrm>
            <a:off x="5744336" y="8897111"/>
            <a:ext cx="0" cy="92710"/>
          </a:xfrm>
          <a:custGeom>
            <a:avLst/>
            <a:gdLst/>
            <a:ahLst/>
            <a:cxnLst/>
            <a:rect l="l" t="t" r="r" b="b"/>
            <a:pathLst>
              <a:path h="92709">
                <a:moveTo>
                  <a:pt x="0" y="0"/>
                </a:moveTo>
                <a:lnTo>
                  <a:pt x="0" y="92202"/>
                </a:lnTo>
              </a:path>
            </a:pathLst>
          </a:custGeom>
          <a:ln w="6857">
            <a:solidFill>
              <a:srgbClr val="000000"/>
            </a:solidFill>
          </a:ln>
        </p:spPr>
        <p:txBody>
          <a:bodyPr wrap="square" lIns="0" tIns="0" rIns="0" bIns="0" rtlCol="0"/>
          <a:lstStyle/>
          <a:p>
            <a:endParaRPr/>
          </a:p>
        </p:txBody>
      </p:sp>
      <p:sp>
        <p:nvSpPr>
          <p:cNvPr id="620" name="object 620"/>
          <p:cNvSpPr/>
          <p:nvPr/>
        </p:nvSpPr>
        <p:spPr>
          <a:xfrm>
            <a:off x="5740908" y="8897111"/>
            <a:ext cx="6985" cy="92710"/>
          </a:xfrm>
          <a:custGeom>
            <a:avLst/>
            <a:gdLst/>
            <a:ahLst/>
            <a:cxnLst/>
            <a:rect l="l" t="t" r="r" b="b"/>
            <a:pathLst>
              <a:path w="6985" h="92709">
                <a:moveTo>
                  <a:pt x="6857" y="0"/>
                </a:moveTo>
                <a:lnTo>
                  <a:pt x="0" y="0"/>
                </a:lnTo>
                <a:lnTo>
                  <a:pt x="0" y="85344"/>
                </a:lnTo>
                <a:lnTo>
                  <a:pt x="6857" y="92202"/>
                </a:lnTo>
                <a:lnTo>
                  <a:pt x="6857" y="0"/>
                </a:lnTo>
              </a:path>
            </a:pathLst>
          </a:custGeom>
          <a:ln w="3175">
            <a:solidFill>
              <a:srgbClr val="000000"/>
            </a:solidFill>
          </a:ln>
        </p:spPr>
        <p:txBody>
          <a:bodyPr wrap="square" lIns="0" tIns="0" rIns="0" bIns="0" rtlCol="0"/>
          <a:lstStyle/>
          <a:p>
            <a:endParaRPr/>
          </a:p>
        </p:txBody>
      </p:sp>
      <p:sp>
        <p:nvSpPr>
          <p:cNvPr id="621" name="object 621"/>
          <p:cNvSpPr/>
          <p:nvPr/>
        </p:nvSpPr>
        <p:spPr>
          <a:xfrm>
            <a:off x="5384291" y="8985884"/>
            <a:ext cx="363855" cy="0"/>
          </a:xfrm>
          <a:custGeom>
            <a:avLst/>
            <a:gdLst/>
            <a:ahLst/>
            <a:cxnLst/>
            <a:rect l="l" t="t" r="r" b="b"/>
            <a:pathLst>
              <a:path w="363854">
                <a:moveTo>
                  <a:pt x="0" y="0"/>
                </a:moveTo>
                <a:lnTo>
                  <a:pt x="363474" y="0"/>
                </a:lnTo>
              </a:path>
            </a:pathLst>
          </a:custGeom>
          <a:ln w="6857">
            <a:solidFill>
              <a:srgbClr val="000000"/>
            </a:solidFill>
          </a:ln>
        </p:spPr>
        <p:txBody>
          <a:bodyPr wrap="square" lIns="0" tIns="0" rIns="0" bIns="0" rtlCol="0"/>
          <a:lstStyle/>
          <a:p>
            <a:endParaRPr/>
          </a:p>
        </p:txBody>
      </p:sp>
      <p:sp>
        <p:nvSpPr>
          <p:cNvPr id="622" name="object 622"/>
          <p:cNvSpPr/>
          <p:nvPr/>
        </p:nvSpPr>
        <p:spPr>
          <a:xfrm>
            <a:off x="5384291" y="8985884"/>
            <a:ext cx="356870" cy="0"/>
          </a:xfrm>
          <a:custGeom>
            <a:avLst/>
            <a:gdLst/>
            <a:ahLst/>
            <a:cxnLst/>
            <a:rect l="l" t="t" r="r" b="b"/>
            <a:pathLst>
              <a:path w="356870">
                <a:moveTo>
                  <a:pt x="0" y="0"/>
                </a:moveTo>
                <a:lnTo>
                  <a:pt x="356616" y="0"/>
                </a:lnTo>
              </a:path>
            </a:pathLst>
          </a:custGeom>
          <a:ln w="6857">
            <a:solidFill>
              <a:srgbClr val="000000"/>
            </a:solidFill>
          </a:ln>
        </p:spPr>
        <p:txBody>
          <a:bodyPr wrap="square" lIns="0" tIns="0" rIns="0" bIns="0" rtlCol="0"/>
          <a:lstStyle/>
          <a:p>
            <a:endParaRPr/>
          </a:p>
        </p:txBody>
      </p:sp>
      <p:sp>
        <p:nvSpPr>
          <p:cNvPr id="623" name="object 623"/>
          <p:cNvSpPr/>
          <p:nvPr/>
        </p:nvSpPr>
        <p:spPr>
          <a:xfrm>
            <a:off x="5384291" y="8982456"/>
            <a:ext cx="363855" cy="6985"/>
          </a:xfrm>
          <a:custGeom>
            <a:avLst/>
            <a:gdLst/>
            <a:ahLst/>
            <a:cxnLst/>
            <a:rect l="l" t="t" r="r" b="b"/>
            <a:pathLst>
              <a:path w="363854" h="6984">
                <a:moveTo>
                  <a:pt x="363474" y="6858"/>
                </a:moveTo>
                <a:lnTo>
                  <a:pt x="356616" y="0"/>
                </a:lnTo>
                <a:lnTo>
                  <a:pt x="6858" y="0"/>
                </a:lnTo>
                <a:lnTo>
                  <a:pt x="0" y="6858"/>
                </a:lnTo>
                <a:lnTo>
                  <a:pt x="363474" y="6858"/>
                </a:lnTo>
              </a:path>
            </a:pathLst>
          </a:custGeom>
          <a:ln w="3175">
            <a:solidFill>
              <a:srgbClr val="000000"/>
            </a:solidFill>
          </a:ln>
        </p:spPr>
        <p:txBody>
          <a:bodyPr wrap="square" lIns="0" tIns="0" rIns="0" bIns="0" rtlCol="0"/>
          <a:lstStyle/>
          <a:p>
            <a:endParaRPr/>
          </a:p>
        </p:txBody>
      </p:sp>
      <p:sp>
        <p:nvSpPr>
          <p:cNvPr id="624" name="object 624"/>
          <p:cNvSpPr/>
          <p:nvPr/>
        </p:nvSpPr>
        <p:spPr>
          <a:xfrm>
            <a:off x="5384291" y="8893302"/>
            <a:ext cx="6985" cy="96520"/>
          </a:xfrm>
          <a:custGeom>
            <a:avLst/>
            <a:gdLst/>
            <a:ahLst/>
            <a:cxnLst/>
            <a:rect l="l" t="t" r="r" b="b"/>
            <a:pathLst>
              <a:path w="6985" h="96520">
                <a:moveTo>
                  <a:pt x="0" y="96012"/>
                </a:moveTo>
                <a:lnTo>
                  <a:pt x="6858" y="89154"/>
                </a:lnTo>
                <a:lnTo>
                  <a:pt x="6858" y="6858"/>
                </a:lnTo>
                <a:lnTo>
                  <a:pt x="0" y="0"/>
                </a:lnTo>
                <a:lnTo>
                  <a:pt x="0" y="96012"/>
                </a:lnTo>
              </a:path>
            </a:pathLst>
          </a:custGeom>
          <a:ln w="3175">
            <a:solidFill>
              <a:srgbClr val="000000"/>
            </a:solidFill>
          </a:ln>
        </p:spPr>
        <p:txBody>
          <a:bodyPr wrap="square" lIns="0" tIns="0" rIns="0" bIns="0" rtlCol="0"/>
          <a:lstStyle/>
          <a:p>
            <a:endParaRPr/>
          </a:p>
        </p:txBody>
      </p:sp>
      <p:sp>
        <p:nvSpPr>
          <p:cNvPr id="625" name="object 625"/>
          <p:cNvSpPr/>
          <p:nvPr/>
        </p:nvSpPr>
        <p:spPr>
          <a:xfrm>
            <a:off x="5384291" y="8896731"/>
            <a:ext cx="360045" cy="0"/>
          </a:xfrm>
          <a:custGeom>
            <a:avLst/>
            <a:gdLst/>
            <a:ahLst/>
            <a:cxnLst/>
            <a:rect l="l" t="t" r="r" b="b"/>
            <a:pathLst>
              <a:path w="360045">
                <a:moveTo>
                  <a:pt x="0" y="0"/>
                </a:moveTo>
                <a:lnTo>
                  <a:pt x="359663" y="0"/>
                </a:lnTo>
              </a:path>
            </a:pathLst>
          </a:custGeom>
          <a:ln w="6858">
            <a:solidFill>
              <a:srgbClr val="000000"/>
            </a:solidFill>
          </a:ln>
        </p:spPr>
        <p:txBody>
          <a:bodyPr wrap="square" lIns="0" tIns="0" rIns="0" bIns="0" rtlCol="0"/>
          <a:lstStyle/>
          <a:p>
            <a:endParaRPr/>
          </a:p>
        </p:txBody>
      </p:sp>
      <p:sp>
        <p:nvSpPr>
          <p:cNvPr id="626" name="object 626"/>
          <p:cNvSpPr/>
          <p:nvPr/>
        </p:nvSpPr>
        <p:spPr>
          <a:xfrm>
            <a:off x="5391150" y="8896731"/>
            <a:ext cx="353060" cy="0"/>
          </a:xfrm>
          <a:custGeom>
            <a:avLst/>
            <a:gdLst/>
            <a:ahLst/>
            <a:cxnLst/>
            <a:rect l="l" t="t" r="r" b="b"/>
            <a:pathLst>
              <a:path w="353060">
                <a:moveTo>
                  <a:pt x="0" y="0"/>
                </a:moveTo>
                <a:lnTo>
                  <a:pt x="352805" y="0"/>
                </a:lnTo>
              </a:path>
            </a:pathLst>
          </a:custGeom>
          <a:ln w="6858">
            <a:solidFill>
              <a:srgbClr val="000000"/>
            </a:solidFill>
          </a:ln>
        </p:spPr>
        <p:txBody>
          <a:bodyPr wrap="square" lIns="0" tIns="0" rIns="0" bIns="0" rtlCol="0"/>
          <a:lstStyle/>
          <a:p>
            <a:endParaRPr/>
          </a:p>
        </p:txBody>
      </p:sp>
      <p:sp>
        <p:nvSpPr>
          <p:cNvPr id="627" name="object 627"/>
          <p:cNvSpPr/>
          <p:nvPr/>
        </p:nvSpPr>
        <p:spPr>
          <a:xfrm>
            <a:off x="5384291" y="8893302"/>
            <a:ext cx="360045" cy="6985"/>
          </a:xfrm>
          <a:custGeom>
            <a:avLst/>
            <a:gdLst/>
            <a:ahLst/>
            <a:cxnLst/>
            <a:rect l="l" t="t" r="r" b="b"/>
            <a:pathLst>
              <a:path w="360045" h="6984">
                <a:moveTo>
                  <a:pt x="0" y="0"/>
                </a:moveTo>
                <a:lnTo>
                  <a:pt x="6858" y="6858"/>
                </a:lnTo>
                <a:lnTo>
                  <a:pt x="359663" y="6858"/>
                </a:lnTo>
                <a:lnTo>
                  <a:pt x="359663" y="0"/>
                </a:lnTo>
                <a:lnTo>
                  <a:pt x="0" y="0"/>
                </a:lnTo>
              </a:path>
            </a:pathLst>
          </a:custGeom>
          <a:ln w="3175">
            <a:solidFill>
              <a:srgbClr val="000000"/>
            </a:solidFill>
          </a:ln>
        </p:spPr>
        <p:txBody>
          <a:bodyPr wrap="square" lIns="0" tIns="0" rIns="0" bIns="0" rtlCol="0"/>
          <a:lstStyle/>
          <a:p>
            <a:endParaRPr/>
          </a:p>
        </p:txBody>
      </p:sp>
      <p:sp>
        <p:nvSpPr>
          <p:cNvPr id="628" name="object 628"/>
          <p:cNvSpPr/>
          <p:nvPr/>
        </p:nvSpPr>
        <p:spPr>
          <a:xfrm>
            <a:off x="4689728" y="8897111"/>
            <a:ext cx="0" cy="92710"/>
          </a:xfrm>
          <a:custGeom>
            <a:avLst/>
            <a:gdLst/>
            <a:ahLst/>
            <a:cxnLst/>
            <a:rect l="l" t="t" r="r" b="b"/>
            <a:pathLst>
              <a:path h="92709">
                <a:moveTo>
                  <a:pt x="0" y="0"/>
                </a:moveTo>
                <a:lnTo>
                  <a:pt x="0" y="92202"/>
                </a:lnTo>
              </a:path>
            </a:pathLst>
          </a:custGeom>
          <a:ln w="6858">
            <a:solidFill>
              <a:srgbClr val="000000"/>
            </a:solidFill>
          </a:ln>
        </p:spPr>
        <p:txBody>
          <a:bodyPr wrap="square" lIns="0" tIns="0" rIns="0" bIns="0" rtlCol="0"/>
          <a:lstStyle/>
          <a:p>
            <a:endParaRPr/>
          </a:p>
        </p:txBody>
      </p:sp>
      <p:sp>
        <p:nvSpPr>
          <p:cNvPr id="629" name="object 629"/>
          <p:cNvSpPr/>
          <p:nvPr/>
        </p:nvSpPr>
        <p:spPr>
          <a:xfrm>
            <a:off x="4689728" y="8897111"/>
            <a:ext cx="0" cy="92710"/>
          </a:xfrm>
          <a:custGeom>
            <a:avLst/>
            <a:gdLst/>
            <a:ahLst/>
            <a:cxnLst/>
            <a:rect l="l" t="t" r="r" b="b"/>
            <a:pathLst>
              <a:path h="92709">
                <a:moveTo>
                  <a:pt x="0" y="0"/>
                </a:moveTo>
                <a:lnTo>
                  <a:pt x="0" y="92202"/>
                </a:lnTo>
              </a:path>
            </a:pathLst>
          </a:custGeom>
          <a:ln w="6858">
            <a:solidFill>
              <a:srgbClr val="000000"/>
            </a:solidFill>
          </a:ln>
        </p:spPr>
        <p:txBody>
          <a:bodyPr wrap="square" lIns="0" tIns="0" rIns="0" bIns="0" rtlCol="0"/>
          <a:lstStyle/>
          <a:p>
            <a:endParaRPr/>
          </a:p>
        </p:txBody>
      </p:sp>
      <p:sp>
        <p:nvSpPr>
          <p:cNvPr id="630" name="object 630"/>
          <p:cNvSpPr/>
          <p:nvPr/>
        </p:nvSpPr>
        <p:spPr>
          <a:xfrm>
            <a:off x="4686300" y="8897111"/>
            <a:ext cx="6985" cy="92710"/>
          </a:xfrm>
          <a:custGeom>
            <a:avLst/>
            <a:gdLst/>
            <a:ahLst/>
            <a:cxnLst/>
            <a:rect l="l" t="t" r="r" b="b"/>
            <a:pathLst>
              <a:path w="6985" h="92709">
                <a:moveTo>
                  <a:pt x="6858" y="0"/>
                </a:moveTo>
                <a:lnTo>
                  <a:pt x="0" y="0"/>
                </a:lnTo>
                <a:lnTo>
                  <a:pt x="0" y="85344"/>
                </a:lnTo>
                <a:lnTo>
                  <a:pt x="6858" y="92202"/>
                </a:lnTo>
                <a:lnTo>
                  <a:pt x="6858" y="0"/>
                </a:lnTo>
              </a:path>
            </a:pathLst>
          </a:custGeom>
          <a:ln w="3175">
            <a:solidFill>
              <a:srgbClr val="000000"/>
            </a:solidFill>
          </a:ln>
        </p:spPr>
        <p:txBody>
          <a:bodyPr wrap="square" lIns="0" tIns="0" rIns="0" bIns="0" rtlCol="0"/>
          <a:lstStyle/>
          <a:p>
            <a:endParaRPr/>
          </a:p>
        </p:txBody>
      </p:sp>
      <p:sp>
        <p:nvSpPr>
          <p:cNvPr id="631" name="object 631"/>
          <p:cNvSpPr/>
          <p:nvPr/>
        </p:nvSpPr>
        <p:spPr>
          <a:xfrm>
            <a:off x="4329684" y="8985884"/>
            <a:ext cx="363855" cy="0"/>
          </a:xfrm>
          <a:custGeom>
            <a:avLst/>
            <a:gdLst/>
            <a:ahLst/>
            <a:cxnLst/>
            <a:rect l="l" t="t" r="r" b="b"/>
            <a:pathLst>
              <a:path w="363854">
                <a:moveTo>
                  <a:pt x="0" y="0"/>
                </a:moveTo>
                <a:lnTo>
                  <a:pt x="363474" y="0"/>
                </a:lnTo>
              </a:path>
            </a:pathLst>
          </a:custGeom>
          <a:ln w="6857">
            <a:solidFill>
              <a:srgbClr val="000000"/>
            </a:solidFill>
          </a:ln>
        </p:spPr>
        <p:txBody>
          <a:bodyPr wrap="square" lIns="0" tIns="0" rIns="0" bIns="0" rtlCol="0"/>
          <a:lstStyle/>
          <a:p>
            <a:endParaRPr/>
          </a:p>
        </p:txBody>
      </p:sp>
      <p:sp>
        <p:nvSpPr>
          <p:cNvPr id="632" name="object 632"/>
          <p:cNvSpPr/>
          <p:nvPr/>
        </p:nvSpPr>
        <p:spPr>
          <a:xfrm>
            <a:off x="4329684" y="8985884"/>
            <a:ext cx="356870" cy="0"/>
          </a:xfrm>
          <a:custGeom>
            <a:avLst/>
            <a:gdLst/>
            <a:ahLst/>
            <a:cxnLst/>
            <a:rect l="l" t="t" r="r" b="b"/>
            <a:pathLst>
              <a:path w="356870">
                <a:moveTo>
                  <a:pt x="0" y="0"/>
                </a:moveTo>
                <a:lnTo>
                  <a:pt x="356615" y="0"/>
                </a:lnTo>
              </a:path>
            </a:pathLst>
          </a:custGeom>
          <a:ln w="6857">
            <a:solidFill>
              <a:srgbClr val="000000"/>
            </a:solidFill>
          </a:ln>
        </p:spPr>
        <p:txBody>
          <a:bodyPr wrap="square" lIns="0" tIns="0" rIns="0" bIns="0" rtlCol="0"/>
          <a:lstStyle/>
          <a:p>
            <a:endParaRPr/>
          </a:p>
        </p:txBody>
      </p:sp>
      <p:sp>
        <p:nvSpPr>
          <p:cNvPr id="633" name="object 633"/>
          <p:cNvSpPr/>
          <p:nvPr/>
        </p:nvSpPr>
        <p:spPr>
          <a:xfrm>
            <a:off x="4329684" y="8982456"/>
            <a:ext cx="363855" cy="6985"/>
          </a:xfrm>
          <a:custGeom>
            <a:avLst/>
            <a:gdLst/>
            <a:ahLst/>
            <a:cxnLst/>
            <a:rect l="l" t="t" r="r" b="b"/>
            <a:pathLst>
              <a:path w="363854" h="6984">
                <a:moveTo>
                  <a:pt x="363474" y="6858"/>
                </a:moveTo>
                <a:lnTo>
                  <a:pt x="356615" y="0"/>
                </a:lnTo>
                <a:lnTo>
                  <a:pt x="6857" y="0"/>
                </a:lnTo>
                <a:lnTo>
                  <a:pt x="0" y="6858"/>
                </a:lnTo>
                <a:lnTo>
                  <a:pt x="363474" y="6858"/>
                </a:lnTo>
              </a:path>
            </a:pathLst>
          </a:custGeom>
          <a:ln w="3175">
            <a:solidFill>
              <a:srgbClr val="000000"/>
            </a:solidFill>
          </a:ln>
        </p:spPr>
        <p:txBody>
          <a:bodyPr wrap="square" lIns="0" tIns="0" rIns="0" bIns="0" rtlCol="0"/>
          <a:lstStyle/>
          <a:p>
            <a:endParaRPr/>
          </a:p>
        </p:txBody>
      </p:sp>
      <p:sp>
        <p:nvSpPr>
          <p:cNvPr id="634" name="object 634"/>
          <p:cNvSpPr/>
          <p:nvPr/>
        </p:nvSpPr>
        <p:spPr>
          <a:xfrm>
            <a:off x="4329684" y="8893302"/>
            <a:ext cx="6985" cy="96520"/>
          </a:xfrm>
          <a:custGeom>
            <a:avLst/>
            <a:gdLst/>
            <a:ahLst/>
            <a:cxnLst/>
            <a:rect l="l" t="t" r="r" b="b"/>
            <a:pathLst>
              <a:path w="6985" h="96520">
                <a:moveTo>
                  <a:pt x="0" y="96012"/>
                </a:moveTo>
                <a:lnTo>
                  <a:pt x="6857" y="89154"/>
                </a:lnTo>
                <a:lnTo>
                  <a:pt x="6857" y="6858"/>
                </a:lnTo>
                <a:lnTo>
                  <a:pt x="0" y="0"/>
                </a:lnTo>
                <a:lnTo>
                  <a:pt x="0" y="96012"/>
                </a:lnTo>
              </a:path>
            </a:pathLst>
          </a:custGeom>
          <a:ln w="3175">
            <a:solidFill>
              <a:srgbClr val="000000"/>
            </a:solidFill>
          </a:ln>
        </p:spPr>
        <p:txBody>
          <a:bodyPr wrap="square" lIns="0" tIns="0" rIns="0" bIns="0" rtlCol="0"/>
          <a:lstStyle/>
          <a:p>
            <a:endParaRPr/>
          </a:p>
        </p:txBody>
      </p:sp>
      <p:sp>
        <p:nvSpPr>
          <p:cNvPr id="635" name="object 635"/>
          <p:cNvSpPr/>
          <p:nvPr/>
        </p:nvSpPr>
        <p:spPr>
          <a:xfrm>
            <a:off x="4329684" y="8896731"/>
            <a:ext cx="360045" cy="0"/>
          </a:xfrm>
          <a:custGeom>
            <a:avLst/>
            <a:gdLst/>
            <a:ahLst/>
            <a:cxnLst/>
            <a:rect l="l" t="t" r="r" b="b"/>
            <a:pathLst>
              <a:path w="360045">
                <a:moveTo>
                  <a:pt x="0" y="0"/>
                </a:moveTo>
                <a:lnTo>
                  <a:pt x="359663" y="0"/>
                </a:lnTo>
              </a:path>
            </a:pathLst>
          </a:custGeom>
          <a:ln w="6858">
            <a:solidFill>
              <a:srgbClr val="000000"/>
            </a:solidFill>
          </a:ln>
        </p:spPr>
        <p:txBody>
          <a:bodyPr wrap="square" lIns="0" tIns="0" rIns="0" bIns="0" rtlCol="0"/>
          <a:lstStyle/>
          <a:p>
            <a:endParaRPr/>
          </a:p>
        </p:txBody>
      </p:sp>
      <p:sp>
        <p:nvSpPr>
          <p:cNvPr id="636" name="object 636"/>
          <p:cNvSpPr/>
          <p:nvPr/>
        </p:nvSpPr>
        <p:spPr>
          <a:xfrm>
            <a:off x="4336541" y="8896731"/>
            <a:ext cx="353060" cy="0"/>
          </a:xfrm>
          <a:custGeom>
            <a:avLst/>
            <a:gdLst/>
            <a:ahLst/>
            <a:cxnLst/>
            <a:rect l="l" t="t" r="r" b="b"/>
            <a:pathLst>
              <a:path w="353060">
                <a:moveTo>
                  <a:pt x="0" y="0"/>
                </a:moveTo>
                <a:lnTo>
                  <a:pt x="352806" y="0"/>
                </a:lnTo>
              </a:path>
            </a:pathLst>
          </a:custGeom>
          <a:ln w="6858">
            <a:solidFill>
              <a:srgbClr val="000000"/>
            </a:solidFill>
          </a:ln>
        </p:spPr>
        <p:txBody>
          <a:bodyPr wrap="square" lIns="0" tIns="0" rIns="0" bIns="0" rtlCol="0"/>
          <a:lstStyle/>
          <a:p>
            <a:endParaRPr/>
          </a:p>
        </p:txBody>
      </p:sp>
      <p:sp>
        <p:nvSpPr>
          <p:cNvPr id="637" name="object 637"/>
          <p:cNvSpPr/>
          <p:nvPr/>
        </p:nvSpPr>
        <p:spPr>
          <a:xfrm>
            <a:off x="4329684" y="8893302"/>
            <a:ext cx="360045" cy="6985"/>
          </a:xfrm>
          <a:custGeom>
            <a:avLst/>
            <a:gdLst/>
            <a:ahLst/>
            <a:cxnLst/>
            <a:rect l="l" t="t" r="r" b="b"/>
            <a:pathLst>
              <a:path w="360045" h="6984">
                <a:moveTo>
                  <a:pt x="0" y="0"/>
                </a:moveTo>
                <a:lnTo>
                  <a:pt x="6857" y="6858"/>
                </a:lnTo>
                <a:lnTo>
                  <a:pt x="359663" y="6858"/>
                </a:lnTo>
                <a:lnTo>
                  <a:pt x="359663" y="0"/>
                </a:lnTo>
                <a:lnTo>
                  <a:pt x="0" y="0"/>
                </a:lnTo>
              </a:path>
            </a:pathLst>
          </a:custGeom>
          <a:ln w="3175">
            <a:solidFill>
              <a:srgbClr val="000000"/>
            </a:solidFill>
          </a:ln>
        </p:spPr>
        <p:txBody>
          <a:bodyPr wrap="square" lIns="0" tIns="0" rIns="0" bIns="0" rtlCol="0"/>
          <a:lstStyle/>
          <a:p>
            <a:endParaRPr/>
          </a:p>
        </p:txBody>
      </p:sp>
      <p:sp>
        <p:nvSpPr>
          <p:cNvPr id="638" name="object 638"/>
          <p:cNvSpPr/>
          <p:nvPr/>
        </p:nvSpPr>
        <p:spPr>
          <a:xfrm>
            <a:off x="4332732" y="8897111"/>
            <a:ext cx="356870" cy="89535"/>
          </a:xfrm>
          <a:custGeom>
            <a:avLst/>
            <a:gdLst/>
            <a:ahLst/>
            <a:cxnLst/>
            <a:rect l="l" t="t" r="r" b="b"/>
            <a:pathLst>
              <a:path w="356870" h="89534">
                <a:moveTo>
                  <a:pt x="0" y="0"/>
                </a:moveTo>
                <a:lnTo>
                  <a:pt x="356615" y="0"/>
                </a:lnTo>
                <a:lnTo>
                  <a:pt x="356615" y="89154"/>
                </a:lnTo>
                <a:lnTo>
                  <a:pt x="0" y="89154"/>
                </a:lnTo>
                <a:lnTo>
                  <a:pt x="0" y="0"/>
                </a:lnTo>
              </a:path>
            </a:pathLst>
          </a:custGeom>
          <a:ln w="3175">
            <a:solidFill>
              <a:srgbClr val="000000"/>
            </a:solidFill>
          </a:ln>
        </p:spPr>
        <p:txBody>
          <a:bodyPr wrap="square" lIns="0" tIns="0" rIns="0" bIns="0" rtlCol="0"/>
          <a:lstStyle/>
          <a:p>
            <a:endParaRPr/>
          </a:p>
        </p:txBody>
      </p:sp>
      <p:sp>
        <p:nvSpPr>
          <p:cNvPr id="639" name="object 639"/>
          <p:cNvSpPr/>
          <p:nvPr/>
        </p:nvSpPr>
        <p:spPr>
          <a:xfrm>
            <a:off x="5388102" y="8897111"/>
            <a:ext cx="356235" cy="89535"/>
          </a:xfrm>
          <a:custGeom>
            <a:avLst/>
            <a:gdLst/>
            <a:ahLst/>
            <a:cxnLst/>
            <a:rect l="l" t="t" r="r" b="b"/>
            <a:pathLst>
              <a:path w="356235" h="89534">
                <a:moveTo>
                  <a:pt x="0" y="0"/>
                </a:moveTo>
                <a:lnTo>
                  <a:pt x="355853" y="0"/>
                </a:lnTo>
                <a:lnTo>
                  <a:pt x="355853" y="89154"/>
                </a:lnTo>
                <a:lnTo>
                  <a:pt x="0" y="89154"/>
                </a:lnTo>
                <a:lnTo>
                  <a:pt x="0" y="0"/>
                </a:lnTo>
              </a:path>
            </a:pathLst>
          </a:custGeom>
          <a:ln w="3175">
            <a:solidFill>
              <a:srgbClr val="000000"/>
            </a:solidFill>
          </a:ln>
        </p:spPr>
        <p:txBody>
          <a:bodyPr wrap="square" lIns="0" tIns="0" rIns="0" bIns="0" rtlCol="0"/>
          <a:lstStyle/>
          <a:p>
            <a:endParaRPr/>
          </a:p>
        </p:txBody>
      </p:sp>
      <p:sp>
        <p:nvSpPr>
          <p:cNvPr id="640" name="object 640"/>
          <p:cNvSpPr/>
          <p:nvPr/>
        </p:nvSpPr>
        <p:spPr>
          <a:xfrm>
            <a:off x="5744336" y="8897111"/>
            <a:ext cx="0" cy="92710"/>
          </a:xfrm>
          <a:custGeom>
            <a:avLst/>
            <a:gdLst/>
            <a:ahLst/>
            <a:cxnLst/>
            <a:rect l="l" t="t" r="r" b="b"/>
            <a:pathLst>
              <a:path h="92709">
                <a:moveTo>
                  <a:pt x="0" y="0"/>
                </a:moveTo>
                <a:lnTo>
                  <a:pt x="0" y="92202"/>
                </a:lnTo>
              </a:path>
            </a:pathLst>
          </a:custGeom>
          <a:ln w="6857">
            <a:solidFill>
              <a:srgbClr val="000000"/>
            </a:solidFill>
          </a:ln>
        </p:spPr>
        <p:txBody>
          <a:bodyPr wrap="square" lIns="0" tIns="0" rIns="0" bIns="0" rtlCol="0"/>
          <a:lstStyle/>
          <a:p>
            <a:endParaRPr/>
          </a:p>
        </p:txBody>
      </p:sp>
      <p:sp>
        <p:nvSpPr>
          <p:cNvPr id="641" name="object 641"/>
          <p:cNvSpPr/>
          <p:nvPr/>
        </p:nvSpPr>
        <p:spPr>
          <a:xfrm>
            <a:off x="5744336" y="8897111"/>
            <a:ext cx="0" cy="92710"/>
          </a:xfrm>
          <a:custGeom>
            <a:avLst/>
            <a:gdLst/>
            <a:ahLst/>
            <a:cxnLst/>
            <a:rect l="l" t="t" r="r" b="b"/>
            <a:pathLst>
              <a:path h="92709">
                <a:moveTo>
                  <a:pt x="0" y="0"/>
                </a:moveTo>
                <a:lnTo>
                  <a:pt x="0" y="92202"/>
                </a:lnTo>
              </a:path>
            </a:pathLst>
          </a:custGeom>
          <a:ln w="6857">
            <a:solidFill>
              <a:srgbClr val="000000"/>
            </a:solidFill>
          </a:ln>
        </p:spPr>
        <p:txBody>
          <a:bodyPr wrap="square" lIns="0" tIns="0" rIns="0" bIns="0" rtlCol="0"/>
          <a:lstStyle/>
          <a:p>
            <a:endParaRPr/>
          </a:p>
        </p:txBody>
      </p:sp>
      <p:sp>
        <p:nvSpPr>
          <p:cNvPr id="642" name="object 642"/>
          <p:cNvSpPr/>
          <p:nvPr/>
        </p:nvSpPr>
        <p:spPr>
          <a:xfrm>
            <a:off x="5740908" y="8897111"/>
            <a:ext cx="6985" cy="92710"/>
          </a:xfrm>
          <a:custGeom>
            <a:avLst/>
            <a:gdLst/>
            <a:ahLst/>
            <a:cxnLst/>
            <a:rect l="l" t="t" r="r" b="b"/>
            <a:pathLst>
              <a:path w="6985" h="92709">
                <a:moveTo>
                  <a:pt x="6857" y="0"/>
                </a:moveTo>
                <a:lnTo>
                  <a:pt x="0" y="0"/>
                </a:lnTo>
                <a:lnTo>
                  <a:pt x="0" y="85344"/>
                </a:lnTo>
                <a:lnTo>
                  <a:pt x="6857" y="92202"/>
                </a:lnTo>
                <a:lnTo>
                  <a:pt x="6857" y="0"/>
                </a:lnTo>
              </a:path>
            </a:pathLst>
          </a:custGeom>
          <a:ln w="3175">
            <a:solidFill>
              <a:srgbClr val="000000"/>
            </a:solidFill>
          </a:ln>
        </p:spPr>
        <p:txBody>
          <a:bodyPr wrap="square" lIns="0" tIns="0" rIns="0" bIns="0" rtlCol="0"/>
          <a:lstStyle/>
          <a:p>
            <a:endParaRPr/>
          </a:p>
        </p:txBody>
      </p:sp>
      <p:sp>
        <p:nvSpPr>
          <p:cNvPr id="643" name="object 643"/>
          <p:cNvSpPr/>
          <p:nvPr/>
        </p:nvSpPr>
        <p:spPr>
          <a:xfrm>
            <a:off x="5384291" y="8985884"/>
            <a:ext cx="363855" cy="0"/>
          </a:xfrm>
          <a:custGeom>
            <a:avLst/>
            <a:gdLst/>
            <a:ahLst/>
            <a:cxnLst/>
            <a:rect l="l" t="t" r="r" b="b"/>
            <a:pathLst>
              <a:path w="363854">
                <a:moveTo>
                  <a:pt x="0" y="0"/>
                </a:moveTo>
                <a:lnTo>
                  <a:pt x="363474" y="0"/>
                </a:lnTo>
              </a:path>
            </a:pathLst>
          </a:custGeom>
          <a:ln w="6857">
            <a:solidFill>
              <a:srgbClr val="000000"/>
            </a:solidFill>
          </a:ln>
        </p:spPr>
        <p:txBody>
          <a:bodyPr wrap="square" lIns="0" tIns="0" rIns="0" bIns="0" rtlCol="0"/>
          <a:lstStyle/>
          <a:p>
            <a:endParaRPr/>
          </a:p>
        </p:txBody>
      </p:sp>
      <p:sp>
        <p:nvSpPr>
          <p:cNvPr id="644" name="object 644"/>
          <p:cNvSpPr/>
          <p:nvPr/>
        </p:nvSpPr>
        <p:spPr>
          <a:xfrm>
            <a:off x="5384291" y="8985884"/>
            <a:ext cx="356870" cy="0"/>
          </a:xfrm>
          <a:custGeom>
            <a:avLst/>
            <a:gdLst/>
            <a:ahLst/>
            <a:cxnLst/>
            <a:rect l="l" t="t" r="r" b="b"/>
            <a:pathLst>
              <a:path w="356870">
                <a:moveTo>
                  <a:pt x="0" y="0"/>
                </a:moveTo>
                <a:lnTo>
                  <a:pt x="356616" y="0"/>
                </a:lnTo>
              </a:path>
            </a:pathLst>
          </a:custGeom>
          <a:ln w="6857">
            <a:solidFill>
              <a:srgbClr val="000000"/>
            </a:solidFill>
          </a:ln>
        </p:spPr>
        <p:txBody>
          <a:bodyPr wrap="square" lIns="0" tIns="0" rIns="0" bIns="0" rtlCol="0"/>
          <a:lstStyle/>
          <a:p>
            <a:endParaRPr/>
          </a:p>
        </p:txBody>
      </p:sp>
      <p:sp>
        <p:nvSpPr>
          <p:cNvPr id="645" name="object 645"/>
          <p:cNvSpPr/>
          <p:nvPr/>
        </p:nvSpPr>
        <p:spPr>
          <a:xfrm>
            <a:off x="5384291" y="8982456"/>
            <a:ext cx="363855" cy="6985"/>
          </a:xfrm>
          <a:custGeom>
            <a:avLst/>
            <a:gdLst/>
            <a:ahLst/>
            <a:cxnLst/>
            <a:rect l="l" t="t" r="r" b="b"/>
            <a:pathLst>
              <a:path w="363854" h="6984">
                <a:moveTo>
                  <a:pt x="363474" y="6858"/>
                </a:moveTo>
                <a:lnTo>
                  <a:pt x="356616" y="0"/>
                </a:lnTo>
                <a:lnTo>
                  <a:pt x="6858" y="0"/>
                </a:lnTo>
                <a:lnTo>
                  <a:pt x="0" y="6858"/>
                </a:lnTo>
                <a:lnTo>
                  <a:pt x="363474" y="6858"/>
                </a:lnTo>
              </a:path>
            </a:pathLst>
          </a:custGeom>
          <a:ln w="3175">
            <a:solidFill>
              <a:srgbClr val="000000"/>
            </a:solidFill>
          </a:ln>
        </p:spPr>
        <p:txBody>
          <a:bodyPr wrap="square" lIns="0" tIns="0" rIns="0" bIns="0" rtlCol="0"/>
          <a:lstStyle/>
          <a:p>
            <a:endParaRPr/>
          </a:p>
        </p:txBody>
      </p:sp>
      <p:sp>
        <p:nvSpPr>
          <p:cNvPr id="646" name="object 646"/>
          <p:cNvSpPr/>
          <p:nvPr/>
        </p:nvSpPr>
        <p:spPr>
          <a:xfrm>
            <a:off x="5384291" y="8893302"/>
            <a:ext cx="6985" cy="96520"/>
          </a:xfrm>
          <a:custGeom>
            <a:avLst/>
            <a:gdLst/>
            <a:ahLst/>
            <a:cxnLst/>
            <a:rect l="l" t="t" r="r" b="b"/>
            <a:pathLst>
              <a:path w="6985" h="96520">
                <a:moveTo>
                  <a:pt x="0" y="96012"/>
                </a:moveTo>
                <a:lnTo>
                  <a:pt x="6858" y="89154"/>
                </a:lnTo>
                <a:lnTo>
                  <a:pt x="6858" y="6858"/>
                </a:lnTo>
                <a:lnTo>
                  <a:pt x="0" y="0"/>
                </a:lnTo>
                <a:lnTo>
                  <a:pt x="0" y="96012"/>
                </a:lnTo>
              </a:path>
            </a:pathLst>
          </a:custGeom>
          <a:ln w="3175">
            <a:solidFill>
              <a:srgbClr val="000000"/>
            </a:solidFill>
          </a:ln>
        </p:spPr>
        <p:txBody>
          <a:bodyPr wrap="square" lIns="0" tIns="0" rIns="0" bIns="0" rtlCol="0"/>
          <a:lstStyle/>
          <a:p>
            <a:endParaRPr/>
          </a:p>
        </p:txBody>
      </p:sp>
      <p:sp>
        <p:nvSpPr>
          <p:cNvPr id="647" name="object 647"/>
          <p:cNvSpPr/>
          <p:nvPr/>
        </p:nvSpPr>
        <p:spPr>
          <a:xfrm>
            <a:off x="5384291" y="8896731"/>
            <a:ext cx="360045" cy="0"/>
          </a:xfrm>
          <a:custGeom>
            <a:avLst/>
            <a:gdLst/>
            <a:ahLst/>
            <a:cxnLst/>
            <a:rect l="l" t="t" r="r" b="b"/>
            <a:pathLst>
              <a:path w="360045">
                <a:moveTo>
                  <a:pt x="0" y="0"/>
                </a:moveTo>
                <a:lnTo>
                  <a:pt x="359663" y="0"/>
                </a:lnTo>
              </a:path>
            </a:pathLst>
          </a:custGeom>
          <a:ln w="6858">
            <a:solidFill>
              <a:srgbClr val="000000"/>
            </a:solidFill>
          </a:ln>
        </p:spPr>
        <p:txBody>
          <a:bodyPr wrap="square" lIns="0" tIns="0" rIns="0" bIns="0" rtlCol="0"/>
          <a:lstStyle/>
          <a:p>
            <a:endParaRPr/>
          </a:p>
        </p:txBody>
      </p:sp>
      <p:sp>
        <p:nvSpPr>
          <p:cNvPr id="648" name="object 648"/>
          <p:cNvSpPr/>
          <p:nvPr/>
        </p:nvSpPr>
        <p:spPr>
          <a:xfrm>
            <a:off x="5391150" y="8896731"/>
            <a:ext cx="353060" cy="0"/>
          </a:xfrm>
          <a:custGeom>
            <a:avLst/>
            <a:gdLst/>
            <a:ahLst/>
            <a:cxnLst/>
            <a:rect l="l" t="t" r="r" b="b"/>
            <a:pathLst>
              <a:path w="353060">
                <a:moveTo>
                  <a:pt x="0" y="0"/>
                </a:moveTo>
                <a:lnTo>
                  <a:pt x="352805" y="0"/>
                </a:lnTo>
              </a:path>
            </a:pathLst>
          </a:custGeom>
          <a:ln w="6858">
            <a:solidFill>
              <a:srgbClr val="000000"/>
            </a:solidFill>
          </a:ln>
        </p:spPr>
        <p:txBody>
          <a:bodyPr wrap="square" lIns="0" tIns="0" rIns="0" bIns="0" rtlCol="0"/>
          <a:lstStyle/>
          <a:p>
            <a:endParaRPr/>
          </a:p>
        </p:txBody>
      </p:sp>
      <p:sp>
        <p:nvSpPr>
          <p:cNvPr id="649" name="object 649"/>
          <p:cNvSpPr/>
          <p:nvPr/>
        </p:nvSpPr>
        <p:spPr>
          <a:xfrm>
            <a:off x="5384291" y="8893302"/>
            <a:ext cx="360045" cy="6985"/>
          </a:xfrm>
          <a:custGeom>
            <a:avLst/>
            <a:gdLst/>
            <a:ahLst/>
            <a:cxnLst/>
            <a:rect l="l" t="t" r="r" b="b"/>
            <a:pathLst>
              <a:path w="360045" h="6984">
                <a:moveTo>
                  <a:pt x="0" y="0"/>
                </a:moveTo>
                <a:lnTo>
                  <a:pt x="6858" y="6858"/>
                </a:lnTo>
                <a:lnTo>
                  <a:pt x="359663" y="6858"/>
                </a:lnTo>
                <a:lnTo>
                  <a:pt x="359663" y="0"/>
                </a:lnTo>
                <a:lnTo>
                  <a:pt x="0" y="0"/>
                </a:lnTo>
              </a:path>
            </a:pathLst>
          </a:custGeom>
          <a:ln w="3175">
            <a:solidFill>
              <a:srgbClr val="000000"/>
            </a:solidFill>
          </a:ln>
        </p:spPr>
        <p:txBody>
          <a:bodyPr wrap="square" lIns="0" tIns="0" rIns="0" bIns="0" rtlCol="0"/>
          <a:lstStyle/>
          <a:p>
            <a:endParaRPr/>
          </a:p>
        </p:txBody>
      </p:sp>
      <p:sp>
        <p:nvSpPr>
          <p:cNvPr id="650" name="object 650"/>
          <p:cNvSpPr/>
          <p:nvPr/>
        </p:nvSpPr>
        <p:spPr>
          <a:xfrm>
            <a:off x="5388102" y="8896731"/>
            <a:ext cx="360045" cy="0"/>
          </a:xfrm>
          <a:custGeom>
            <a:avLst/>
            <a:gdLst/>
            <a:ahLst/>
            <a:cxnLst/>
            <a:rect l="l" t="t" r="r" b="b"/>
            <a:pathLst>
              <a:path w="360045">
                <a:moveTo>
                  <a:pt x="0" y="0"/>
                </a:moveTo>
                <a:lnTo>
                  <a:pt x="359663" y="0"/>
                </a:lnTo>
              </a:path>
            </a:pathLst>
          </a:custGeom>
          <a:ln w="6858">
            <a:solidFill>
              <a:srgbClr val="000000"/>
            </a:solidFill>
          </a:ln>
        </p:spPr>
        <p:txBody>
          <a:bodyPr wrap="square" lIns="0" tIns="0" rIns="0" bIns="0" rtlCol="0"/>
          <a:lstStyle/>
          <a:p>
            <a:endParaRPr/>
          </a:p>
        </p:txBody>
      </p:sp>
      <p:sp>
        <p:nvSpPr>
          <p:cNvPr id="651" name="object 651"/>
          <p:cNvSpPr/>
          <p:nvPr/>
        </p:nvSpPr>
        <p:spPr>
          <a:xfrm>
            <a:off x="5388102" y="8896731"/>
            <a:ext cx="360045" cy="0"/>
          </a:xfrm>
          <a:custGeom>
            <a:avLst/>
            <a:gdLst/>
            <a:ahLst/>
            <a:cxnLst/>
            <a:rect l="l" t="t" r="r" b="b"/>
            <a:pathLst>
              <a:path w="360045">
                <a:moveTo>
                  <a:pt x="0" y="0"/>
                </a:moveTo>
                <a:lnTo>
                  <a:pt x="359663" y="0"/>
                </a:lnTo>
              </a:path>
            </a:pathLst>
          </a:custGeom>
          <a:ln w="6858">
            <a:solidFill>
              <a:srgbClr val="000000"/>
            </a:solidFill>
          </a:ln>
        </p:spPr>
        <p:txBody>
          <a:bodyPr wrap="square" lIns="0" tIns="0" rIns="0" bIns="0" rtlCol="0"/>
          <a:lstStyle/>
          <a:p>
            <a:endParaRPr/>
          </a:p>
        </p:txBody>
      </p:sp>
      <p:sp>
        <p:nvSpPr>
          <p:cNvPr id="652" name="object 652"/>
          <p:cNvSpPr/>
          <p:nvPr/>
        </p:nvSpPr>
        <p:spPr>
          <a:xfrm>
            <a:off x="5388102" y="8893302"/>
            <a:ext cx="360045" cy="6985"/>
          </a:xfrm>
          <a:custGeom>
            <a:avLst/>
            <a:gdLst/>
            <a:ahLst/>
            <a:cxnLst/>
            <a:rect l="l" t="t" r="r" b="b"/>
            <a:pathLst>
              <a:path w="360045" h="6984">
                <a:moveTo>
                  <a:pt x="0" y="0"/>
                </a:moveTo>
                <a:lnTo>
                  <a:pt x="0" y="6858"/>
                </a:lnTo>
                <a:lnTo>
                  <a:pt x="352806" y="6858"/>
                </a:lnTo>
                <a:lnTo>
                  <a:pt x="359663" y="0"/>
                </a:lnTo>
                <a:lnTo>
                  <a:pt x="0" y="0"/>
                </a:lnTo>
              </a:path>
            </a:pathLst>
          </a:custGeom>
          <a:ln w="3175">
            <a:solidFill>
              <a:srgbClr val="000000"/>
            </a:solidFill>
          </a:ln>
        </p:spPr>
        <p:txBody>
          <a:bodyPr wrap="square" lIns="0" tIns="0" rIns="0" bIns="0" rtlCol="0"/>
          <a:lstStyle/>
          <a:p>
            <a:endParaRPr/>
          </a:p>
        </p:txBody>
      </p:sp>
      <p:sp>
        <p:nvSpPr>
          <p:cNvPr id="653" name="object 653"/>
          <p:cNvSpPr/>
          <p:nvPr/>
        </p:nvSpPr>
        <p:spPr>
          <a:xfrm>
            <a:off x="5744336" y="8893302"/>
            <a:ext cx="0" cy="96520"/>
          </a:xfrm>
          <a:custGeom>
            <a:avLst/>
            <a:gdLst/>
            <a:ahLst/>
            <a:cxnLst/>
            <a:rect l="l" t="t" r="r" b="b"/>
            <a:pathLst>
              <a:path h="96520">
                <a:moveTo>
                  <a:pt x="0" y="0"/>
                </a:moveTo>
                <a:lnTo>
                  <a:pt x="0" y="96012"/>
                </a:lnTo>
              </a:path>
            </a:pathLst>
          </a:custGeom>
          <a:ln w="6857">
            <a:solidFill>
              <a:srgbClr val="000000"/>
            </a:solidFill>
          </a:ln>
        </p:spPr>
        <p:txBody>
          <a:bodyPr wrap="square" lIns="0" tIns="0" rIns="0" bIns="0" rtlCol="0"/>
          <a:lstStyle/>
          <a:p>
            <a:endParaRPr/>
          </a:p>
        </p:txBody>
      </p:sp>
      <p:sp>
        <p:nvSpPr>
          <p:cNvPr id="654" name="object 654"/>
          <p:cNvSpPr/>
          <p:nvPr/>
        </p:nvSpPr>
        <p:spPr>
          <a:xfrm>
            <a:off x="5744336" y="8900159"/>
            <a:ext cx="0" cy="89535"/>
          </a:xfrm>
          <a:custGeom>
            <a:avLst/>
            <a:gdLst/>
            <a:ahLst/>
            <a:cxnLst/>
            <a:rect l="l" t="t" r="r" b="b"/>
            <a:pathLst>
              <a:path h="89534">
                <a:moveTo>
                  <a:pt x="0" y="0"/>
                </a:moveTo>
                <a:lnTo>
                  <a:pt x="0" y="89154"/>
                </a:lnTo>
              </a:path>
            </a:pathLst>
          </a:custGeom>
          <a:ln w="6857">
            <a:solidFill>
              <a:srgbClr val="000000"/>
            </a:solidFill>
          </a:ln>
        </p:spPr>
        <p:txBody>
          <a:bodyPr wrap="square" lIns="0" tIns="0" rIns="0" bIns="0" rtlCol="0"/>
          <a:lstStyle/>
          <a:p>
            <a:endParaRPr/>
          </a:p>
        </p:txBody>
      </p:sp>
      <p:sp>
        <p:nvSpPr>
          <p:cNvPr id="655" name="object 655"/>
          <p:cNvSpPr/>
          <p:nvPr/>
        </p:nvSpPr>
        <p:spPr>
          <a:xfrm>
            <a:off x="5740908" y="8893302"/>
            <a:ext cx="6985" cy="96520"/>
          </a:xfrm>
          <a:custGeom>
            <a:avLst/>
            <a:gdLst/>
            <a:ahLst/>
            <a:cxnLst/>
            <a:rect l="l" t="t" r="r" b="b"/>
            <a:pathLst>
              <a:path w="6985" h="96520">
                <a:moveTo>
                  <a:pt x="6857" y="0"/>
                </a:moveTo>
                <a:lnTo>
                  <a:pt x="0" y="6858"/>
                </a:lnTo>
                <a:lnTo>
                  <a:pt x="0" y="89154"/>
                </a:lnTo>
                <a:lnTo>
                  <a:pt x="6857" y="96012"/>
                </a:lnTo>
                <a:lnTo>
                  <a:pt x="6857" y="0"/>
                </a:lnTo>
              </a:path>
            </a:pathLst>
          </a:custGeom>
          <a:ln w="3175">
            <a:solidFill>
              <a:srgbClr val="000000"/>
            </a:solidFill>
          </a:ln>
        </p:spPr>
        <p:txBody>
          <a:bodyPr wrap="square" lIns="0" tIns="0" rIns="0" bIns="0" rtlCol="0"/>
          <a:lstStyle/>
          <a:p>
            <a:endParaRPr/>
          </a:p>
        </p:txBody>
      </p:sp>
      <p:sp>
        <p:nvSpPr>
          <p:cNvPr id="656" name="object 656"/>
          <p:cNvSpPr/>
          <p:nvPr/>
        </p:nvSpPr>
        <p:spPr>
          <a:xfrm>
            <a:off x="5384291" y="8985884"/>
            <a:ext cx="363855" cy="0"/>
          </a:xfrm>
          <a:custGeom>
            <a:avLst/>
            <a:gdLst/>
            <a:ahLst/>
            <a:cxnLst/>
            <a:rect l="l" t="t" r="r" b="b"/>
            <a:pathLst>
              <a:path w="363854">
                <a:moveTo>
                  <a:pt x="0" y="0"/>
                </a:moveTo>
                <a:lnTo>
                  <a:pt x="363474" y="0"/>
                </a:lnTo>
              </a:path>
            </a:pathLst>
          </a:custGeom>
          <a:ln w="6857">
            <a:solidFill>
              <a:srgbClr val="000000"/>
            </a:solidFill>
          </a:ln>
        </p:spPr>
        <p:txBody>
          <a:bodyPr wrap="square" lIns="0" tIns="0" rIns="0" bIns="0" rtlCol="0"/>
          <a:lstStyle/>
          <a:p>
            <a:endParaRPr/>
          </a:p>
        </p:txBody>
      </p:sp>
      <p:sp>
        <p:nvSpPr>
          <p:cNvPr id="657" name="object 657"/>
          <p:cNvSpPr/>
          <p:nvPr/>
        </p:nvSpPr>
        <p:spPr>
          <a:xfrm>
            <a:off x="5384291" y="8985884"/>
            <a:ext cx="356870" cy="0"/>
          </a:xfrm>
          <a:custGeom>
            <a:avLst/>
            <a:gdLst/>
            <a:ahLst/>
            <a:cxnLst/>
            <a:rect l="l" t="t" r="r" b="b"/>
            <a:pathLst>
              <a:path w="356870">
                <a:moveTo>
                  <a:pt x="0" y="0"/>
                </a:moveTo>
                <a:lnTo>
                  <a:pt x="356616" y="0"/>
                </a:lnTo>
              </a:path>
            </a:pathLst>
          </a:custGeom>
          <a:ln w="6857">
            <a:solidFill>
              <a:srgbClr val="000000"/>
            </a:solidFill>
          </a:ln>
        </p:spPr>
        <p:txBody>
          <a:bodyPr wrap="square" lIns="0" tIns="0" rIns="0" bIns="0" rtlCol="0"/>
          <a:lstStyle/>
          <a:p>
            <a:endParaRPr/>
          </a:p>
        </p:txBody>
      </p:sp>
      <p:sp>
        <p:nvSpPr>
          <p:cNvPr id="658" name="object 658"/>
          <p:cNvSpPr/>
          <p:nvPr/>
        </p:nvSpPr>
        <p:spPr>
          <a:xfrm>
            <a:off x="5384291" y="8982456"/>
            <a:ext cx="363855" cy="6985"/>
          </a:xfrm>
          <a:custGeom>
            <a:avLst/>
            <a:gdLst/>
            <a:ahLst/>
            <a:cxnLst/>
            <a:rect l="l" t="t" r="r" b="b"/>
            <a:pathLst>
              <a:path w="363854" h="6984">
                <a:moveTo>
                  <a:pt x="363474" y="6858"/>
                </a:moveTo>
                <a:lnTo>
                  <a:pt x="356616" y="0"/>
                </a:lnTo>
                <a:lnTo>
                  <a:pt x="6858" y="0"/>
                </a:lnTo>
                <a:lnTo>
                  <a:pt x="0" y="6858"/>
                </a:lnTo>
                <a:lnTo>
                  <a:pt x="363474" y="6858"/>
                </a:lnTo>
              </a:path>
            </a:pathLst>
          </a:custGeom>
          <a:ln w="3175">
            <a:solidFill>
              <a:srgbClr val="000000"/>
            </a:solidFill>
          </a:ln>
        </p:spPr>
        <p:txBody>
          <a:bodyPr wrap="square" lIns="0" tIns="0" rIns="0" bIns="0" rtlCol="0"/>
          <a:lstStyle/>
          <a:p>
            <a:endParaRPr/>
          </a:p>
        </p:txBody>
      </p:sp>
      <p:sp>
        <p:nvSpPr>
          <p:cNvPr id="659" name="object 659"/>
          <p:cNvSpPr/>
          <p:nvPr/>
        </p:nvSpPr>
        <p:spPr>
          <a:xfrm>
            <a:off x="5387721" y="8893302"/>
            <a:ext cx="0" cy="96520"/>
          </a:xfrm>
          <a:custGeom>
            <a:avLst/>
            <a:gdLst/>
            <a:ahLst/>
            <a:cxnLst/>
            <a:rect l="l" t="t" r="r" b="b"/>
            <a:pathLst>
              <a:path h="96520">
                <a:moveTo>
                  <a:pt x="0" y="0"/>
                </a:moveTo>
                <a:lnTo>
                  <a:pt x="0" y="96012"/>
                </a:lnTo>
              </a:path>
            </a:pathLst>
          </a:custGeom>
          <a:ln w="6857">
            <a:solidFill>
              <a:srgbClr val="000000"/>
            </a:solidFill>
          </a:ln>
        </p:spPr>
        <p:txBody>
          <a:bodyPr wrap="square" lIns="0" tIns="0" rIns="0" bIns="0" rtlCol="0"/>
          <a:lstStyle/>
          <a:p>
            <a:endParaRPr/>
          </a:p>
        </p:txBody>
      </p:sp>
      <p:sp>
        <p:nvSpPr>
          <p:cNvPr id="660" name="object 660"/>
          <p:cNvSpPr/>
          <p:nvPr/>
        </p:nvSpPr>
        <p:spPr>
          <a:xfrm>
            <a:off x="5384291" y="8897111"/>
            <a:ext cx="6985" cy="92710"/>
          </a:xfrm>
          <a:custGeom>
            <a:avLst/>
            <a:gdLst/>
            <a:ahLst/>
            <a:cxnLst/>
            <a:rect l="l" t="t" r="r" b="b"/>
            <a:pathLst>
              <a:path w="6985" h="92709">
                <a:moveTo>
                  <a:pt x="0" y="92202"/>
                </a:moveTo>
                <a:lnTo>
                  <a:pt x="6858" y="85344"/>
                </a:lnTo>
                <a:lnTo>
                  <a:pt x="6858" y="0"/>
                </a:lnTo>
                <a:lnTo>
                  <a:pt x="0" y="0"/>
                </a:lnTo>
                <a:lnTo>
                  <a:pt x="0" y="92202"/>
                </a:lnTo>
              </a:path>
            </a:pathLst>
          </a:custGeom>
          <a:ln w="3175">
            <a:solidFill>
              <a:srgbClr val="000000"/>
            </a:solidFill>
          </a:ln>
        </p:spPr>
        <p:txBody>
          <a:bodyPr wrap="square" lIns="0" tIns="0" rIns="0" bIns="0" rtlCol="0"/>
          <a:lstStyle/>
          <a:p>
            <a:endParaRPr/>
          </a:p>
        </p:txBody>
      </p:sp>
      <p:sp>
        <p:nvSpPr>
          <p:cNvPr id="661" name="object 661"/>
          <p:cNvSpPr/>
          <p:nvPr/>
        </p:nvSpPr>
        <p:spPr>
          <a:xfrm>
            <a:off x="5388102" y="8897111"/>
            <a:ext cx="356235" cy="0"/>
          </a:xfrm>
          <a:custGeom>
            <a:avLst/>
            <a:gdLst/>
            <a:ahLst/>
            <a:cxnLst/>
            <a:rect l="l" t="t" r="r" b="b"/>
            <a:pathLst>
              <a:path w="356235">
                <a:moveTo>
                  <a:pt x="0" y="0"/>
                </a:moveTo>
                <a:lnTo>
                  <a:pt x="355853" y="0"/>
                </a:lnTo>
              </a:path>
            </a:pathLst>
          </a:custGeom>
          <a:ln w="3175">
            <a:solidFill>
              <a:srgbClr val="000000"/>
            </a:solidFill>
          </a:ln>
        </p:spPr>
        <p:txBody>
          <a:bodyPr wrap="square" lIns="0" tIns="0" rIns="0" bIns="0" rtlCol="0"/>
          <a:lstStyle/>
          <a:p>
            <a:endParaRPr/>
          </a:p>
        </p:txBody>
      </p:sp>
      <p:sp>
        <p:nvSpPr>
          <p:cNvPr id="662" name="object 662"/>
          <p:cNvSpPr/>
          <p:nvPr/>
        </p:nvSpPr>
        <p:spPr>
          <a:xfrm>
            <a:off x="4930521" y="8759190"/>
            <a:ext cx="0" cy="368300"/>
          </a:xfrm>
          <a:custGeom>
            <a:avLst/>
            <a:gdLst/>
            <a:ahLst/>
            <a:cxnLst/>
            <a:rect l="l" t="t" r="r" b="b"/>
            <a:pathLst>
              <a:path h="368300">
                <a:moveTo>
                  <a:pt x="0" y="0"/>
                </a:moveTo>
                <a:lnTo>
                  <a:pt x="0" y="368045"/>
                </a:lnTo>
              </a:path>
            </a:pathLst>
          </a:custGeom>
          <a:ln w="6858">
            <a:solidFill>
              <a:srgbClr val="000000"/>
            </a:solidFill>
          </a:ln>
        </p:spPr>
        <p:txBody>
          <a:bodyPr wrap="square" lIns="0" tIns="0" rIns="0" bIns="0" rtlCol="0"/>
          <a:lstStyle/>
          <a:p>
            <a:endParaRPr/>
          </a:p>
        </p:txBody>
      </p:sp>
      <p:sp>
        <p:nvSpPr>
          <p:cNvPr id="663" name="object 663"/>
          <p:cNvSpPr/>
          <p:nvPr/>
        </p:nvSpPr>
        <p:spPr>
          <a:xfrm>
            <a:off x="4930521" y="8759190"/>
            <a:ext cx="0" cy="368300"/>
          </a:xfrm>
          <a:custGeom>
            <a:avLst/>
            <a:gdLst/>
            <a:ahLst/>
            <a:cxnLst/>
            <a:rect l="l" t="t" r="r" b="b"/>
            <a:pathLst>
              <a:path h="368300">
                <a:moveTo>
                  <a:pt x="0" y="0"/>
                </a:moveTo>
                <a:lnTo>
                  <a:pt x="0" y="368045"/>
                </a:lnTo>
              </a:path>
            </a:pathLst>
          </a:custGeom>
          <a:ln w="6858">
            <a:solidFill>
              <a:srgbClr val="000000"/>
            </a:solidFill>
          </a:ln>
        </p:spPr>
        <p:txBody>
          <a:bodyPr wrap="square" lIns="0" tIns="0" rIns="0" bIns="0" rtlCol="0"/>
          <a:lstStyle/>
          <a:p>
            <a:endParaRPr/>
          </a:p>
        </p:txBody>
      </p:sp>
      <p:sp>
        <p:nvSpPr>
          <p:cNvPr id="664" name="object 664"/>
          <p:cNvSpPr/>
          <p:nvPr/>
        </p:nvSpPr>
        <p:spPr>
          <a:xfrm>
            <a:off x="4927091" y="8759190"/>
            <a:ext cx="6985" cy="368300"/>
          </a:xfrm>
          <a:custGeom>
            <a:avLst/>
            <a:gdLst/>
            <a:ahLst/>
            <a:cxnLst/>
            <a:rect l="l" t="t" r="r" b="b"/>
            <a:pathLst>
              <a:path w="6985" h="368300">
                <a:moveTo>
                  <a:pt x="6858" y="0"/>
                </a:moveTo>
                <a:lnTo>
                  <a:pt x="0" y="0"/>
                </a:lnTo>
                <a:lnTo>
                  <a:pt x="0" y="361187"/>
                </a:lnTo>
                <a:lnTo>
                  <a:pt x="6858" y="368045"/>
                </a:lnTo>
                <a:lnTo>
                  <a:pt x="6858" y="0"/>
                </a:lnTo>
              </a:path>
            </a:pathLst>
          </a:custGeom>
          <a:ln w="3175">
            <a:solidFill>
              <a:srgbClr val="000000"/>
            </a:solidFill>
          </a:ln>
        </p:spPr>
        <p:txBody>
          <a:bodyPr wrap="square" lIns="0" tIns="0" rIns="0" bIns="0" rtlCol="0"/>
          <a:lstStyle/>
          <a:p>
            <a:endParaRPr/>
          </a:p>
        </p:txBody>
      </p:sp>
      <p:sp>
        <p:nvSpPr>
          <p:cNvPr id="665" name="object 665"/>
          <p:cNvSpPr/>
          <p:nvPr/>
        </p:nvSpPr>
        <p:spPr>
          <a:xfrm>
            <a:off x="4088891" y="9123806"/>
            <a:ext cx="845185" cy="0"/>
          </a:xfrm>
          <a:custGeom>
            <a:avLst/>
            <a:gdLst/>
            <a:ahLst/>
            <a:cxnLst/>
            <a:rect l="l" t="t" r="r" b="b"/>
            <a:pathLst>
              <a:path w="845185">
                <a:moveTo>
                  <a:pt x="0" y="0"/>
                </a:moveTo>
                <a:lnTo>
                  <a:pt x="845058" y="0"/>
                </a:lnTo>
              </a:path>
            </a:pathLst>
          </a:custGeom>
          <a:ln w="6858">
            <a:solidFill>
              <a:srgbClr val="000000"/>
            </a:solidFill>
          </a:ln>
        </p:spPr>
        <p:txBody>
          <a:bodyPr wrap="square" lIns="0" tIns="0" rIns="0" bIns="0" rtlCol="0"/>
          <a:lstStyle/>
          <a:p>
            <a:endParaRPr/>
          </a:p>
        </p:txBody>
      </p:sp>
      <p:sp>
        <p:nvSpPr>
          <p:cNvPr id="666" name="object 666"/>
          <p:cNvSpPr/>
          <p:nvPr/>
        </p:nvSpPr>
        <p:spPr>
          <a:xfrm>
            <a:off x="4088891" y="9123806"/>
            <a:ext cx="838200" cy="0"/>
          </a:xfrm>
          <a:custGeom>
            <a:avLst/>
            <a:gdLst/>
            <a:ahLst/>
            <a:cxnLst/>
            <a:rect l="l" t="t" r="r" b="b"/>
            <a:pathLst>
              <a:path w="838200">
                <a:moveTo>
                  <a:pt x="0" y="0"/>
                </a:moveTo>
                <a:lnTo>
                  <a:pt x="838200" y="0"/>
                </a:lnTo>
              </a:path>
            </a:pathLst>
          </a:custGeom>
          <a:ln w="6858">
            <a:solidFill>
              <a:srgbClr val="000000"/>
            </a:solidFill>
          </a:ln>
        </p:spPr>
        <p:txBody>
          <a:bodyPr wrap="square" lIns="0" tIns="0" rIns="0" bIns="0" rtlCol="0"/>
          <a:lstStyle/>
          <a:p>
            <a:endParaRPr/>
          </a:p>
        </p:txBody>
      </p:sp>
      <p:sp>
        <p:nvSpPr>
          <p:cNvPr id="667" name="object 667"/>
          <p:cNvSpPr/>
          <p:nvPr/>
        </p:nvSpPr>
        <p:spPr>
          <a:xfrm>
            <a:off x="4088891" y="9120378"/>
            <a:ext cx="845185" cy="6985"/>
          </a:xfrm>
          <a:custGeom>
            <a:avLst/>
            <a:gdLst/>
            <a:ahLst/>
            <a:cxnLst/>
            <a:rect l="l" t="t" r="r" b="b"/>
            <a:pathLst>
              <a:path w="845185" h="6984">
                <a:moveTo>
                  <a:pt x="-380" y="3429"/>
                </a:moveTo>
                <a:lnTo>
                  <a:pt x="845438" y="3429"/>
                </a:lnTo>
              </a:path>
            </a:pathLst>
          </a:custGeom>
          <a:ln w="7620">
            <a:solidFill>
              <a:srgbClr val="000000"/>
            </a:solidFill>
          </a:ln>
        </p:spPr>
        <p:txBody>
          <a:bodyPr wrap="square" lIns="0" tIns="0" rIns="0" bIns="0" rtlCol="0"/>
          <a:lstStyle/>
          <a:p>
            <a:endParaRPr/>
          </a:p>
        </p:txBody>
      </p:sp>
      <p:sp>
        <p:nvSpPr>
          <p:cNvPr id="668" name="object 668"/>
          <p:cNvSpPr/>
          <p:nvPr/>
        </p:nvSpPr>
        <p:spPr>
          <a:xfrm>
            <a:off x="4092321" y="8756142"/>
            <a:ext cx="0" cy="371475"/>
          </a:xfrm>
          <a:custGeom>
            <a:avLst/>
            <a:gdLst/>
            <a:ahLst/>
            <a:cxnLst/>
            <a:rect l="l" t="t" r="r" b="b"/>
            <a:pathLst>
              <a:path h="371475">
                <a:moveTo>
                  <a:pt x="0" y="0"/>
                </a:moveTo>
                <a:lnTo>
                  <a:pt x="0" y="371093"/>
                </a:lnTo>
              </a:path>
            </a:pathLst>
          </a:custGeom>
          <a:ln w="6858">
            <a:solidFill>
              <a:srgbClr val="000000"/>
            </a:solidFill>
          </a:ln>
        </p:spPr>
        <p:txBody>
          <a:bodyPr wrap="square" lIns="0" tIns="0" rIns="0" bIns="0" rtlCol="0"/>
          <a:lstStyle/>
          <a:p>
            <a:endParaRPr/>
          </a:p>
        </p:txBody>
      </p:sp>
      <p:sp>
        <p:nvSpPr>
          <p:cNvPr id="669" name="object 669"/>
          <p:cNvSpPr/>
          <p:nvPr/>
        </p:nvSpPr>
        <p:spPr>
          <a:xfrm>
            <a:off x="4092321" y="8756142"/>
            <a:ext cx="0" cy="364490"/>
          </a:xfrm>
          <a:custGeom>
            <a:avLst/>
            <a:gdLst/>
            <a:ahLst/>
            <a:cxnLst/>
            <a:rect l="l" t="t" r="r" b="b"/>
            <a:pathLst>
              <a:path h="364490">
                <a:moveTo>
                  <a:pt x="0" y="0"/>
                </a:moveTo>
                <a:lnTo>
                  <a:pt x="0" y="364235"/>
                </a:lnTo>
              </a:path>
            </a:pathLst>
          </a:custGeom>
          <a:ln w="6858">
            <a:solidFill>
              <a:srgbClr val="000000"/>
            </a:solidFill>
          </a:ln>
        </p:spPr>
        <p:txBody>
          <a:bodyPr wrap="square" lIns="0" tIns="0" rIns="0" bIns="0" rtlCol="0"/>
          <a:lstStyle/>
          <a:p>
            <a:endParaRPr/>
          </a:p>
        </p:txBody>
      </p:sp>
      <p:sp>
        <p:nvSpPr>
          <p:cNvPr id="670" name="object 670"/>
          <p:cNvSpPr/>
          <p:nvPr/>
        </p:nvSpPr>
        <p:spPr>
          <a:xfrm>
            <a:off x="4088891" y="8756142"/>
            <a:ext cx="6985" cy="371475"/>
          </a:xfrm>
          <a:custGeom>
            <a:avLst/>
            <a:gdLst/>
            <a:ahLst/>
            <a:cxnLst/>
            <a:rect l="l" t="t" r="r" b="b"/>
            <a:pathLst>
              <a:path w="6985" h="371475">
                <a:moveTo>
                  <a:pt x="0" y="371093"/>
                </a:moveTo>
                <a:lnTo>
                  <a:pt x="6858" y="364235"/>
                </a:lnTo>
                <a:lnTo>
                  <a:pt x="6858" y="6857"/>
                </a:lnTo>
                <a:lnTo>
                  <a:pt x="0" y="0"/>
                </a:lnTo>
                <a:lnTo>
                  <a:pt x="0" y="371093"/>
                </a:lnTo>
              </a:path>
            </a:pathLst>
          </a:custGeom>
          <a:ln w="3175">
            <a:solidFill>
              <a:srgbClr val="000000"/>
            </a:solidFill>
          </a:ln>
        </p:spPr>
        <p:txBody>
          <a:bodyPr wrap="square" lIns="0" tIns="0" rIns="0" bIns="0" rtlCol="0"/>
          <a:lstStyle/>
          <a:p>
            <a:endParaRPr/>
          </a:p>
        </p:txBody>
      </p:sp>
      <p:sp>
        <p:nvSpPr>
          <p:cNvPr id="671" name="object 671"/>
          <p:cNvSpPr/>
          <p:nvPr/>
        </p:nvSpPr>
        <p:spPr>
          <a:xfrm>
            <a:off x="4088891" y="8759570"/>
            <a:ext cx="841375" cy="0"/>
          </a:xfrm>
          <a:custGeom>
            <a:avLst/>
            <a:gdLst/>
            <a:ahLst/>
            <a:cxnLst/>
            <a:rect l="l" t="t" r="r" b="b"/>
            <a:pathLst>
              <a:path w="841375">
                <a:moveTo>
                  <a:pt x="0" y="0"/>
                </a:moveTo>
                <a:lnTo>
                  <a:pt x="841248" y="0"/>
                </a:lnTo>
              </a:path>
            </a:pathLst>
          </a:custGeom>
          <a:ln w="6857">
            <a:solidFill>
              <a:srgbClr val="000000"/>
            </a:solidFill>
          </a:ln>
        </p:spPr>
        <p:txBody>
          <a:bodyPr wrap="square" lIns="0" tIns="0" rIns="0" bIns="0" rtlCol="0"/>
          <a:lstStyle/>
          <a:p>
            <a:endParaRPr/>
          </a:p>
        </p:txBody>
      </p:sp>
      <p:sp>
        <p:nvSpPr>
          <p:cNvPr id="672" name="object 672"/>
          <p:cNvSpPr/>
          <p:nvPr/>
        </p:nvSpPr>
        <p:spPr>
          <a:xfrm>
            <a:off x="4095750" y="8759570"/>
            <a:ext cx="834390" cy="0"/>
          </a:xfrm>
          <a:custGeom>
            <a:avLst/>
            <a:gdLst/>
            <a:ahLst/>
            <a:cxnLst/>
            <a:rect l="l" t="t" r="r" b="b"/>
            <a:pathLst>
              <a:path w="834389">
                <a:moveTo>
                  <a:pt x="0" y="0"/>
                </a:moveTo>
                <a:lnTo>
                  <a:pt x="834389" y="0"/>
                </a:lnTo>
              </a:path>
            </a:pathLst>
          </a:custGeom>
          <a:ln w="6857">
            <a:solidFill>
              <a:srgbClr val="000000"/>
            </a:solidFill>
          </a:ln>
        </p:spPr>
        <p:txBody>
          <a:bodyPr wrap="square" lIns="0" tIns="0" rIns="0" bIns="0" rtlCol="0"/>
          <a:lstStyle/>
          <a:p>
            <a:endParaRPr/>
          </a:p>
        </p:txBody>
      </p:sp>
      <p:sp>
        <p:nvSpPr>
          <p:cNvPr id="673" name="object 673"/>
          <p:cNvSpPr/>
          <p:nvPr/>
        </p:nvSpPr>
        <p:spPr>
          <a:xfrm>
            <a:off x="4088891" y="8756142"/>
            <a:ext cx="841375" cy="6985"/>
          </a:xfrm>
          <a:custGeom>
            <a:avLst/>
            <a:gdLst/>
            <a:ahLst/>
            <a:cxnLst/>
            <a:rect l="l" t="t" r="r" b="b"/>
            <a:pathLst>
              <a:path w="841375" h="6984">
                <a:moveTo>
                  <a:pt x="-380" y="3428"/>
                </a:moveTo>
                <a:lnTo>
                  <a:pt x="841628" y="3428"/>
                </a:lnTo>
              </a:path>
            </a:pathLst>
          </a:custGeom>
          <a:ln w="7619">
            <a:solidFill>
              <a:srgbClr val="000000"/>
            </a:solidFill>
          </a:ln>
        </p:spPr>
        <p:txBody>
          <a:bodyPr wrap="square" lIns="0" tIns="0" rIns="0" bIns="0" rtlCol="0"/>
          <a:lstStyle/>
          <a:p>
            <a:endParaRPr/>
          </a:p>
        </p:txBody>
      </p:sp>
      <p:sp>
        <p:nvSpPr>
          <p:cNvPr id="674" name="object 674"/>
          <p:cNvSpPr/>
          <p:nvPr/>
        </p:nvSpPr>
        <p:spPr>
          <a:xfrm>
            <a:off x="5933313" y="8759190"/>
            <a:ext cx="0" cy="368300"/>
          </a:xfrm>
          <a:custGeom>
            <a:avLst/>
            <a:gdLst/>
            <a:ahLst/>
            <a:cxnLst/>
            <a:rect l="l" t="t" r="r" b="b"/>
            <a:pathLst>
              <a:path h="368300">
                <a:moveTo>
                  <a:pt x="0" y="0"/>
                </a:moveTo>
                <a:lnTo>
                  <a:pt x="0" y="368045"/>
                </a:lnTo>
              </a:path>
            </a:pathLst>
          </a:custGeom>
          <a:ln w="6857">
            <a:solidFill>
              <a:srgbClr val="000000"/>
            </a:solidFill>
          </a:ln>
        </p:spPr>
        <p:txBody>
          <a:bodyPr wrap="square" lIns="0" tIns="0" rIns="0" bIns="0" rtlCol="0"/>
          <a:lstStyle/>
          <a:p>
            <a:endParaRPr/>
          </a:p>
        </p:txBody>
      </p:sp>
      <p:sp>
        <p:nvSpPr>
          <p:cNvPr id="675" name="object 675"/>
          <p:cNvSpPr/>
          <p:nvPr/>
        </p:nvSpPr>
        <p:spPr>
          <a:xfrm>
            <a:off x="5933313" y="8759190"/>
            <a:ext cx="0" cy="368300"/>
          </a:xfrm>
          <a:custGeom>
            <a:avLst/>
            <a:gdLst/>
            <a:ahLst/>
            <a:cxnLst/>
            <a:rect l="l" t="t" r="r" b="b"/>
            <a:pathLst>
              <a:path h="368300">
                <a:moveTo>
                  <a:pt x="0" y="0"/>
                </a:moveTo>
                <a:lnTo>
                  <a:pt x="0" y="368045"/>
                </a:lnTo>
              </a:path>
            </a:pathLst>
          </a:custGeom>
          <a:ln w="6857">
            <a:solidFill>
              <a:srgbClr val="000000"/>
            </a:solidFill>
          </a:ln>
        </p:spPr>
        <p:txBody>
          <a:bodyPr wrap="square" lIns="0" tIns="0" rIns="0" bIns="0" rtlCol="0"/>
          <a:lstStyle/>
          <a:p>
            <a:endParaRPr/>
          </a:p>
        </p:txBody>
      </p:sp>
      <p:sp>
        <p:nvSpPr>
          <p:cNvPr id="676" name="object 676"/>
          <p:cNvSpPr/>
          <p:nvPr/>
        </p:nvSpPr>
        <p:spPr>
          <a:xfrm>
            <a:off x="5929884" y="8759190"/>
            <a:ext cx="6985" cy="368300"/>
          </a:xfrm>
          <a:custGeom>
            <a:avLst/>
            <a:gdLst/>
            <a:ahLst/>
            <a:cxnLst/>
            <a:rect l="l" t="t" r="r" b="b"/>
            <a:pathLst>
              <a:path w="6985" h="368300">
                <a:moveTo>
                  <a:pt x="6857" y="0"/>
                </a:moveTo>
                <a:lnTo>
                  <a:pt x="0" y="0"/>
                </a:lnTo>
                <a:lnTo>
                  <a:pt x="0" y="361187"/>
                </a:lnTo>
                <a:lnTo>
                  <a:pt x="6857" y="368045"/>
                </a:lnTo>
                <a:lnTo>
                  <a:pt x="6857" y="0"/>
                </a:lnTo>
              </a:path>
            </a:pathLst>
          </a:custGeom>
          <a:ln w="3175">
            <a:solidFill>
              <a:srgbClr val="000000"/>
            </a:solidFill>
          </a:ln>
        </p:spPr>
        <p:txBody>
          <a:bodyPr wrap="square" lIns="0" tIns="0" rIns="0" bIns="0" rtlCol="0"/>
          <a:lstStyle/>
          <a:p>
            <a:endParaRPr/>
          </a:p>
        </p:txBody>
      </p:sp>
      <p:sp>
        <p:nvSpPr>
          <p:cNvPr id="677" name="object 677"/>
          <p:cNvSpPr/>
          <p:nvPr/>
        </p:nvSpPr>
        <p:spPr>
          <a:xfrm>
            <a:off x="5195315" y="9123806"/>
            <a:ext cx="741680" cy="0"/>
          </a:xfrm>
          <a:custGeom>
            <a:avLst/>
            <a:gdLst/>
            <a:ahLst/>
            <a:cxnLst/>
            <a:rect l="l" t="t" r="r" b="b"/>
            <a:pathLst>
              <a:path w="741679">
                <a:moveTo>
                  <a:pt x="0" y="0"/>
                </a:moveTo>
                <a:lnTo>
                  <a:pt x="741426" y="0"/>
                </a:lnTo>
              </a:path>
            </a:pathLst>
          </a:custGeom>
          <a:ln w="6858">
            <a:solidFill>
              <a:srgbClr val="000000"/>
            </a:solidFill>
          </a:ln>
        </p:spPr>
        <p:txBody>
          <a:bodyPr wrap="square" lIns="0" tIns="0" rIns="0" bIns="0" rtlCol="0"/>
          <a:lstStyle/>
          <a:p>
            <a:endParaRPr/>
          </a:p>
        </p:txBody>
      </p:sp>
      <p:sp>
        <p:nvSpPr>
          <p:cNvPr id="678" name="object 678"/>
          <p:cNvSpPr/>
          <p:nvPr/>
        </p:nvSpPr>
        <p:spPr>
          <a:xfrm>
            <a:off x="5195315" y="9123806"/>
            <a:ext cx="734695" cy="0"/>
          </a:xfrm>
          <a:custGeom>
            <a:avLst/>
            <a:gdLst/>
            <a:ahLst/>
            <a:cxnLst/>
            <a:rect l="l" t="t" r="r" b="b"/>
            <a:pathLst>
              <a:path w="734695">
                <a:moveTo>
                  <a:pt x="0" y="0"/>
                </a:moveTo>
                <a:lnTo>
                  <a:pt x="734568" y="0"/>
                </a:lnTo>
              </a:path>
            </a:pathLst>
          </a:custGeom>
          <a:ln w="6858">
            <a:solidFill>
              <a:srgbClr val="000000"/>
            </a:solidFill>
          </a:ln>
        </p:spPr>
        <p:txBody>
          <a:bodyPr wrap="square" lIns="0" tIns="0" rIns="0" bIns="0" rtlCol="0"/>
          <a:lstStyle/>
          <a:p>
            <a:endParaRPr/>
          </a:p>
        </p:txBody>
      </p:sp>
      <p:sp>
        <p:nvSpPr>
          <p:cNvPr id="679" name="object 679"/>
          <p:cNvSpPr/>
          <p:nvPr/>
        </p:nvSpPr>
        <p:spPr>
          <a:xfrm>
            <a:off x="5195315" y="9120378"/>
            <a:ext cx="741680" cy="6985"/>
          </a:xfrm>
          <a:custGeom>
            <a:avLst/>
            <a:gdLst/>
            <a:ahLst/>
            <a:cxnLst/>
            <a:rect l="l" t="t" r="r" b="b"/>
            <a:pathLst>
              <a:path w="741679" h="6984">
                <a:moveTo>
                  <a:pt x="-380" y="3429"/>
                </a:moveTo>
                <a:lnTo>
                  <a:pt x="741806" y="3429"/>
                </a:lnTo>
              </a:path>
            </a:pathLst>
          </a:custGeom>
          <a:ln w="7620">
            <a:solidFill>
              <a:srgbClr val="000000"/>
            </a:solidFill>
          </a:ln>
        </p:spPr>
        <p:txBody>
          <a:bodyPr wrap="square" lIns="0" tIns="0" rIns="0" bIns="0" rtlCol="0"/>
          <a:lstStyle/>
          <a:p>
            <a:endParaRPr/>
          </a:p>
        </p:txBody>
      </p:sp>
      <p:sp>
        <p:nvSpPr>
          <p:cNvPr id="680" name="object 680"/>
          <p:cNvSpPr/>
          <p:nvPr/>
        </p:nvSpPr>
        <p:spPr>
          <a:xfrm>
            <a:off x="5198745" y="8756142"/>
            <a:ext cx="0" cy="371475"/>
          </a:xfrm>
          <a:custGeom>
            <a:avLst/>
            <a:gdLst/>
            <a:ahLst/>
            <a:cxnLst/>
            <a:rect l="l" t="t" r="r" b="b"/>
            <a:pathLst>
              <a:path h="371475">
                <a:moveTo>
                  <a:pt x="0" y="0"/>
                </a:moveTo>
                <a:lnTo>
                  <a:pt x="0" y="371093"/>
                </a:lnTo>
              </a:path>
            </a:pathLst>
          </a:custGeom>
          <a:ln w="6858">
            <a:solidFill>
              <a:srgbClr val="000000"/>
            </a:solidFill>
          </a:ln>
        </p:spPr>
        <p:txBody>
          <a:bodyPr wrap="square" lIns="0" tIns="0" rIns="0" bIns="0" rtlCol="0"/>
          <a:lstStyle/>
          <a:p>
            <a:endParaRPr/>
          </a:p>
        </p:txBody>
      </p:sp>
      <p:sp>
        <p:nvSpPr>
          <p:cNvPr id="681" name="object 681"/>
          <p:cNvSpPr/>
          <p:nvPr/>
        </p:nvSpPr>
        <p:spPr>
          <a:xfrm>
            <a:off x="5198745" y="8756142"/>
            <a:ext cx="0" cy="364490"/>
          </a:xfrm>
          <a:custGeom>
            <a:avLst/>
            <a:gdLst/>
            <a:ahLst/>
            <a:cxnLst/>
            <a:rect l="l" t="t" r="r" b="b"/>
            <a:pathLst>
              <a:path h="364490">
                <a:moveTo>
                  <a:pt x="0" y="0"/>
                </a:moveTo>
                <a:lnTo>
                  <a:pt x="0" y="364235"/>
                </a:lnTo>
              </a:path>
            </a:pathLst>
          </a:custGeom>
          <a:ln w="6858">
            <a:solidFill>
              <a:srgbClr val="000000"/>
            </a:solidFill>
          </a:ln>
        </p:spPr>
        <p:txBody>
          <a:bodyPr wrap="square" lIns="0" tIns="0" rIns="0" bIns="0" rtlCol="0"/>
          <a:lstStyle/>
          <a:p>
            <a:endParaRPr/>
          </a:p>
        </p:txBody>
      </p:sp>
      <p:sp>
        <p:nvSpPr>
          <p:cNvPr id="682" name="object 682"/>
          <p:cNvSpPr/>
          <p:nvPr/>
        </p:nvSpPr>
        <p:spPr>
          <a:xfrm>
            <a:off x="5195315" y="8756142"/>
            <a:ext cx="6985" cy="371475"/>
          </a:xfrm>
          <a:custGeom>
            <a:avLst/>
            <a:gdLst/>
            <a:ahLst/>
            <a:cxnLst/>
            <a:rect l="l" t="t" r="r" b="b"/>
            <a:pathLst>
              <a:path w="6985" h="371475">
                <a:moveTo>
                  <a:pt x="0" y="371093"/>
                </a:moveTo>
                <a:lnTo>
                  <a:pt x="6858" y="364235"/>
                </a:lnTo>
                <a:lnTo>
                  <a:pt x="6858" y="6857"/>
                </a:lnTo>
                <a:lnTo>
                  <a:pt x="0" y="0"/>
                </a:lnTo>
                <a:lnTo>
                  <a:pt x="0" y="371093"/>
                </a:lnTo>
              </a:path>
            </a:pathLst>
          </a:custGeom>
          <a:ln w="3175">
            <a:solidFill>
              <a:srgbClr val="000000"/>
            </a:solidFill>
          </a:ln>
        </p:spPr>
        <p:txBody>
          <a:bodyPr wrap="square" lIns="0" tIns="0" rIns="0" bIns="0" rtlCol="0"/>
          <a:lstStyle/>
          <a:p>
            <a:endParaRPr/>
          </a:p>
        </p:txBody>
      </p:sp>
      <p:sp>
        <p:nvSpPr>
          <p:cNvPr id="683" name="object 683"/>
          <p:cNvSpPr/>
          <p:nvPr/>
        </p:nvSpPr>
        <p:spPr>
          <a:xfrm>
            <a:off x="5195315" y="8759570"/>
            <a:ext cx="738505" cy="0"/>
          </a:xfrm>
          <a:custGeom>
            <a:avLst/>
            <a:gdLst/>
            <a:ahLst/>
            <a:cxnLst/>
            <a:rect l="l" t="t" r="r" b="b"/>
            <a:pathLst>
              <a:path w="738504">
                <a:moveTo>
                  <a:pt x="0" y="0"/>
                </a:moveTo>
                <a:lnTo>
                  <a:pt x="738378" y="0"/>
                </a:lnTo>
              </a:path>
            </a:pathLst>
          </a:custGeom>
          <a:ln w="6857">
            <a:solidFill>
              <a:srgbClr val="000000"/>
            </a:solidFill>
          </a:ln>
        </p:spPr>
        <p:txBody>
          <a:bodyPr wrap="square" lIns="0" tIns="0" rIns="0" bIns="0" rtlCol="0"/>
          <a:lstStyle/>
          <a:p>
            <a:endParaRPr/>
          </a:p>
        </p:txBody>
      </p:sp>
      <p:sp>
        <p:nvSpPr>
          <p:cNvPr id="684" name="object 684"/>
          <p:cNvSpPr/>
          <p:nvPr/>
        </p:nvSpPr>
        <p:spPr>
          <a:xfrm>
            <a:off x="5202173" y="8759570"/>
            <a:ext cx="731520" cy="0"/>
          </a:xfrm>
          <a:custGeom>
            <a:avLst/>
            <a:gdLst/>
            <a:ahLst/>
            <a:cxnLst/>
            <a:rect l="l" t="t" r="r" b="b"/>
            <a:pathLst>
              <a:path w="731520">
                <a:moveTo>
                  <a:pt x="0" y="0"/>
                </a:moveTo>
                <a:lnTo>
                  <a:pt x="731520" y="0"/>
                </a:lnTo>
              </a:path>
            </a:pathLst>
          </a:custGeom>
          <a:ln w="6857">
            <a:solidFill>
              <a:srgbClr val="000000"/>
            </a:solidFill>
          </a:ln>
        </p:spPr>
        <p:txBody>
          <a:bodyPr wrap="square" lIns="0" tIns="0" rIns="0" bIns="0" rtlCol="0"/>
          <a:lstStyle/>
          <a:p>
            <a:endParaRPr/>
          </a:p>
        </p:txBody>
      </p:sp>
      <p:sp>
        <p:nvSpPr>
          <p:cNvPr id="685" name="object 685"/>
          <p:cNvSpPr/>
          <p:nvPr/>
        </p:nvSpPr>
        <p:spPr>
          <a:xfrm>
            <a:off x="5195315" y="8756142"/>
            <a:ext cx="738505" cy="6985"/>
          </a:xfrm>
          <a:custGeom>
            <a:avLst/>
            <a:gdLst/>
            <a:ahLst/>
            <a:cxnLst/>
            <a:rect l="l" t="t" r="r" b="b"/>
            <a:pathLst>
              <a:path w="738504" h="6984">
                <a:moveTo>
                  <a:pt x="-381" y="3428"/>
                </a:moveTo>
                <a:lnTo>
                  <a:pt x="738759" y="3428"/>
                </a:lnTo>
              </a:path>
            </a:pathLst>
          </a:custGeom>
          <a:ln w="7619">
            <a:solidFill>
              <a:srgbClr val="000000"/>
            </a:solidFill>
          </a:ln>
        </p:spPr>
        <p:txBody>
          <a:bodyPr wrap="square" lIns="0" tIns="0" rIns="0" bIns="0" rtlCol="0"/>
          <a:lstStyle/>
          <a:p>
            <a:endParaRPr/>
          </a:p>
        </p:txBody>
      </p:sp>
      <p:sp>
        <p:nvSpPr>
          <p:cNvPr id="686" name="object 686"/>
          <p:cNvSpPr/>
          <p:nvPr/>
        </p:nvSpPr>
        <p:spPr>
          <a:xfrm>
            <a:off x="3220973" y="8498205"/>
            <a:ext cx="2965450" cy="0"/>
          </a:xfrm>
          <a:custGeom>
            <a:avLst/>
            <a:gdLst/>
            <a:ahLst/>
            <a:cxnLst/>
            <a:rect l="l" t="t" r="r" b="b"/>
            <a:pathLst>
              <a:path w="2965450">
                <a:moveTo>
                  <a:pt x="0" y="0"/>
                </a:moveTo>
                <a:lnTo>
                  <a:pt x="2964941" y="0"/>
                </a:lnTo>
              </a:path>
            </a:pathLst>
          </a:custGeom>
          <a:ln w="6857">
            <a:solidFill>
              <a:srgbClr val="000000"/>
            </a:solidFill>
          </a:ln>
        </p:spPr>
        <p:txBody>
          <a:bodyPr wrap="square" lIns="0" tIns="0" rIns="0" bIns="0" rtlCol="0"/>
          <a:lstStyle/>
          <a:p>
            <a:endParaRPr/>
          </a:p>
        </p:txBody>
      </p:sp>
      <p:sp>
        <p:nvSpPr>
          <p:cNvPr id="687" name="object 687"/>
          <p:cNvSpPr/>
          <p:nvPr/>
        </p:nvSpPr>
        <p:spPr>
          <a:xfrm>
            <a:off x="3214116" y="8498205"/>
            <a:ext cx="2971800" cy="0"/>
          </a:xfrm>
          <a:custGeom>
            <a:avLst/>
            <a:gdLst/>
            <a:ahLst/>
            <a:cxnLst/>
            <a:rect l="l" t="t" r="r" b="b"/>
            <a:pathLst>
              <a:path w="2971800">
                <a:moveTo>
                  <a:pt x="0" y="0"/>
                </a:moveTo>
                <a:lnTo>
                  <a:pt x="2971799" y="0"/>
                </a:lnTo>
              </a:path>
            </a:pathLst>
          </a:custGeom>
          <a:ln w="6857">
            <a:solidFill>
              <a:srgbClr val="000000"/>
            </a:solidFill>
          </a:ln>
        </p:spPr>
        <p:txBody>
          <a:bodyPr wrap="square" lIns="0" tIns="0" rIns="0" bIns="0" rtlCol="0"/>
          <a:lstStyle/>
          <a:p>
            <a:endParaRPr/>
          </a:p>
        </p:txBody>
      </p:sp>
      <p:sp>
        <p:nvSpPr>
          <p:cNvPr id="688" name="object 688"/>
          <p:cNvSpPr/>
          <p:nvPr/>
        </p:nvSpPr>
        <p:spPr>
          <a:xfrm>
            <a:off x="3214116" y="8494776"/>
            <a:ext cx="2971800" cy="6985"/>
          </a:xfrm>
          <a:custGeom>
            <a:avLst/>
            <a:gdLst/>
            <a:ahLst/>
            <a:cxnLst/>
            <a:rect l="l" t="t" r="r" b="b"/>
            <a:pathLst>
              <a:path w="2971800" h="6984">
                <a:moveTo>
                  <a:pt x="-381" y="3428"/>
                </a:moveTo>
                <a:lnTo>
                  <a:pt x="2972180" y="3428"/>
                </a:lnTo>
              </a:path>
            </a:pathLst>
          </a:custGeom>
          <a:ln w="7619">
            <a:solidFill>
              <a:srgbClr val="000000"/>
            </a:solidFill>
          </a:ln>
        </p:spPr>
        <p:txBody>
          <a:bodyPr wrap="square" lIns="0" tIns="0" rIns="0" bIns="0" rtlCol="0"/>
          <a:lstStyle/>
          <a:p>
            <a:endParaRPr/>
          </a:p>
        </p:txBody>
      </p:sp>
      <p:sp>
        <p:nvSpPr>
          <p:cNvPr id="689" name="object 689"/>
          <p:cNvSpPr/>
          <p:nvPr/>
        </p:nvSpPr>
        <p:spPr>
          <a:xfrm>
            <a:off x="3217545" y="8494776"/>
            <a:ext cx="0" cy="259079"/>
          </a:xfrm>
          <a:custGeom>
            <a:avLst/>
            <a:gdLst/>
            <a:ahLst/>
            <a:cxnLst/>
            <a:rect l="l" t="t" r="r" b="b"/>
            <a:pathLst>
              <a:path h="259079">
                <a:moveTo>
                  <a:pt x="0" y="0"/>
                </a:moveTo>
                <a:lnTo>
                  <a:pt x="0" y="259080"/>
                </a:lnTo>
              </a:path>
            </a:pathLst>
          </a:custGeom>
          <a:ln w="6857">
            <a:solidFill>
              <a:srgbClr val="000000"/>
            </a:solidFill>
          </a:ln>
        </p:spPr>
        <p:txBody>
          <a:bodyPr wrap="square" lIns="0" tIns="0" rIns="0" bIns="0" rtlCol="0"/>
          <a:lstStyle/>
          <a:p>
            <a:endParaRPr/>
          </a:p>
        </p:txBody>
      </p:sp>
      <p:sp>
        <p:nvSpPr>
          <p:cNvPr id="690" name="object 690"/>
          <p:cNvSpPr/>
          <p:nvPr/>
        </p:nvSpPr>
        <p:spPr>
          <a:xfrm>
            <a:off x="3217545" y="8494776"/>
            <a:ext cx="0" cy="259079"/>
          </a:xfrm>
          <a:custGeom>
            <a:avLst/>
            <a:gdLst/>
            <a:ahLst/>
            <a:cxnLst/>
            <a:rect l="l" t="t" r="r" b="b"/>
            <a:pathLst>
              <a:path h="259079">
                <a:moveTo>
                  <a:pt x="0" y="0"/>
                </a:moveTo>
                <a:lnTo>
                  <a:pt x="0" y="259080"/>
                </a:lnTo>
              </a:path>
            </a:pathLst>
          </a:custGeom>
          <a:ln w="6857">
            <a:solidFill>
              <a:srgbClr val="000000"/>
            </a:solidFill>
          </a:ln>
        </p:spPr>
        <p:txBody>
          <a:bodyPr wrap="square" lIns="0" tIns="0" rIns="0" bIns="0" rtlCol="0"/>
          <a:lstStyle/>
          <a:p>
            <a:endParaRPr/>
          </a:p>
        </p:txBody>
      </p:sp>
      <p:sp>
        <p:nvSpPr>
          <p:cNvPr id="691" name="object 691"/>
          <p:cNvSpPr/>
          <p:nvPr/>
        </p:nvSpPr>
        <p:spPr>
          <a:xfrm>
            <a:off x="3214116" y="8494776"/>
            <a:ext cx="6985" cy="259079"/>
          </a:xfrm>
          <a:custGeom>
            <a:avLst/>
            <a:gdLst/>
            <a:ahLst/>
            <a:cxnLst/>
            <a:rect l="l" t="t" r="r" b="b"/>
            <a:pathLst>
              <a:path w="6985" h="259079">
                <a:moveTo>
                  <a:pt x="6857" y="6857"/>
                </a:moveTo>
                <a:lnTo>
                  <a:pt x="0" y="0"/>
                </a:lnTo>
                <a:lnTo>
                  <a:pt x="0" y="259080"/>
                </a:lnTo>
                <a:lnTo>
                  <a:pt x="6857" y="259080"/>
                </a:lnTo>
                <a:lnTo>
                  <a:pt x="6857" y="6857"/>
                </a:lnTo>
              </a:path>
            </a:pathLst>
          </a:custGeom>
          <a:ln w="3175">
            <a:solidFill>
              <a:srgbClr val="000000"/>
            </a:solidFill>
          </a:ln>
        </p:spPr>
        <p:txBody>
          <a:bodyPr wrap="square" lIns="0" tIns="0" rIns="0" bIns="0" rtlCol="0"/>
          <a:lstStyle/>
          <a:p>
            <a:endParaRPr/>
          </a:p>
        </p:txBody>
      </p:sp>
      <p:sp>
        <p:nvSpPr>
          <p:cNvPr id="692" name="object 692"/>
          <p:cNvSpPr/>
          <p:nvPr/>
        </p:nvSpPr>
        <p:spPr>
          <a:xfrm>
            <a:off x="5849492" y="8200263"/>
            <a:ext cx="109727" cy="182880"/>
          </a:xfrm>
          <a:prstGeom prst="rect">
            <a:avLst/>
          </a:prstGeom>
          <a:blipFill>
            <a:blip r:embed="rId7" cstate="print"/>
            <a:stretch>
              <a:fillRect/>
            </a:stretch>
          </a:blipFill>
        </p:spPr>
        <p:txBody>
          <a:bodyPr wrap="square" lIns="0" tIns="0" rIns="0" bIns="0" rtlCol="0"/>
          <a:lstStyle/>
          <a:p>
            <a:endParaRPr/>
          </a:p>
        </p:txBody>
      </p:sp>
      <p:sp>
        <p:nvSpPr>
          <p:cNvPr id="693" name="object 693"/>
          <p:cNvSpPr/>
          <p:nvPr/>
        </p:nvSpPr>
        <p:spPr>
          <a:xfrm>
            <a:off x="5863971" y="8405241"/>
            <a:ext cx="141731" cy="184403"/>
          </a:xfrm>
          <a:prstGeom prst="rect">
            <a:avLst/>
          </a:prstGeom>
          <a:blipFill>
            <a:blip r:embed="rId8" cstate="print"/>
            <a:stretch>
              <a:fillRect/>
            </a:stretch>
          </a:blipFill>
        </p:spPr>
        <p:txBody>
          <a:bodyPr wrap="square" lIns="0" tIns="0" rIns="0" bIns="0" rtlCol="0"/>
          <a:lstStyle/>
          <a:p>
            <a:endParaRPr/>
          </a:p>
        </p:txBody>
      </p:sp>
      <p:sp>
        <p:nvSpPr>
          <p:cNvPr id="694" name="object 694"/>
          <p:cNvSpPr/>
          <p:nvPr/>
        </p:nvSpPr>
        <p:spPr>
          <a:xfrm>
            <a:off x="3671696" y="8181213"/>
            <a:ext cx="128015" cy="201930"/>
          </a:xfrm>
          <a:prstGeom prst="rect">
            <a:avLst/>
          </a:prstGeom>
          <a:blipFill>
            <a:blip r:embed="rId9" cstate="print"/>
            <a:stretch>
              <a:fillRect/>
            </a:stretch>
          </a:blipFill>
        </p:spPr>
        <p:txBody>
          <a:bodyPr wrap="square" lIns="0" tIns="0" rIns="0" bIns="0" rtlCol="0"/>
          <a:lstStyle/>
          <a:p>
            <a:endParaRPr/>
          </a:p>
        </p:txBody>
      </p:sp>
      <p:sp>
        <p:nvSpPr>
          <p:cNvPr id="695" name="object 695"/>
          <p:cNvSpPr/>
          <p:nvPr/>
        </p:nvSpPr>
        <p:spPr>
          <a:xfrm>
            <a:off x="3669410" y="8405241"/>
            <a:ext cx="141731" cy="184403"/>
          </a:xfrm>
          <a:prstGeom prst="rect">
            <a:avLst/>
          </a:prstGeom>
          <a:blipFill>
            <a:blip r:embed="rId10" cstate="print"/>
            <a:stretch>
              <a:fillRect/>
            </a:stretch>
          </a:blipFill>
        </p:spPr>
        <p:txBody>
          <a:bodyPr wrap="square" lIns="0" tIns="0" rIns="0" bIns="0" rtlCol="0"/>
          <a:lstStyle/>
          <a:p>
            <a:endParaRPr/>
          </a:p>
        </p:txBody>
      </p:sp>
      <p:sp>
        <p:nvSpPr>
          <p:cNvPr id="696" name="object 696"/>
          <p:cNvSpPr/>
          <p:nvPr/>
        </p:nvSpPr>
        <p:spPr>
          <a:xfrm>
            <a:off x="4172330" y="8352663"/>
            <a:ext cx="183260" cy="109728"/>
          </a:xfrm>
          <a:prstGeom prst="rect">
            <a:avLst/>
          </a:prstGeom>
          <a:blipFill>
            <a:blip r:embed="rId11" cstate="print"/>
            <a:stretch>
              <a:fillRect/>
            </a:stretch>
          </a:blipFill>
        </p:spPr>
        <p:txBody>
          <a:bodyPr wrap="square" lIns="0" tIns="0" rIns="0" bIns="0" rtlCol="0"/>
          <a:lstStyle/>
          <a:p>
            <a:endParaRPr/>
          </a:p>
        </p:txBody>
      </p:sp>
      <p:sp>
        <p:nvSpPr>
          <p:cNvPr id="697" name="object 697"/>
          <p:cNvSpPr/>
          <p:nvPr/>
        </p:nvSpPr>
        <p:spPr>
          <a:xfrm>
            <a:off x="4000500" y="8580119"/>
            <a:ext cx="182880" cy="104139"/>
          </a:xfrm>
          <a:custGeom>
            <a:avLst/>
            <a:gdLst/>
            <a:ahLst/>
            <a:cxnLst/>
            <a:rect l="l" t="t" r="r" b="b"/>
            <a:pathLst>
              <a:path w="182879" h="104140">
                <a:moveTo>
                  <a:pt x="0" y="0"/>
                </a:moveTo>
                <a:lnTo>
                  <a:pt x="179070" y="103631"/>
                </a:lnTo>
                <a:lnTo>
                  <a:pt x="182879" y="97535"/>
                </a:lnTo>
                <a:lnTo>
                  <a:pt x="0" y="0"/>
                </a:lnTo>
                <a:close/>
              </a:path>
            </a:pathLst>
          </a:custGeom>
          <a:solidFill>
            <a:srgbClr val="000000"/>
          </a:solidFill>
        </p:spPr>
        <p:txBody>
          <a:bodyPr wrap="square" lIns="0" tIns="0" rIns="0" bIns="0" rtlCol="0"/>
          <a:lstStyle/>
          <a:p>
            <a:endParaRPr/>
          </a:p>
        </p:txBody>
      </p:sp>
      <p:sp>
        <p:nvSpPr>
          <p:cNvPr id="698" name="object 698"/>
          <p:cNvSpPr/>
          <p:nvPr/>
        </p:nvSpPr>
        <p:spPr>
          <a:xfrm>
            <a:off x="4000500" y="8574023"/>
            <a:ext cx="182880" cy="104139"/>
          </a:xfrm>
          <a:custGeom>
            <a:avLst/>
            <a:gdLst/>
            <a:ahLst/>
            <a:cxnLst/>
            <a:rect l="l" t="t" r="r" b="b"/>
            <a:pathLst>
              <a:path w="182879" h="104140">
                <a:moveTo>
                  <a:pt x="3810" y="0"/>
                </a:moveTo>
                <a:lnTo>
                  <a:pt x="0" y="6095"/>
                </a:lnTo>
                <a:lnTo>
                  <a:pt x="182879" y="103631"/>
                </a:lnTo>
                <a:lnTo>
                  <a:pt x="3810" y="0"/>
                </a:lnTo>
                <a:close/>
              </a:path>
            </a:pathLst>
          </a:custGeom>
          <a:solidFill>
            <a:srgbClr val="000000"/>
          </a:solidFill>
        </p:spPr>
        <p:txBody>
          <a:bodyPr wrap="square" lIns="0" tIns="0" rIns="0" bIns="0" rtlCol="0"/>
          <a:lstStyle/>
          <a:p>
            <a:endParaRPr/>
          </a:p>
        </p:txBody>
      </p:sp>
      <p:sp>
        <p:nvSpPr>
          <p:cNvPr id="699" name="object 699"/>
          <p:cNvSpPr/>
          <p:nvPr/>
        </p:nvSpPr>
        <p:spPr>
          <a:xfrm>
            <a:off x="4000500" y="8574023"/>
            <a:ext cx="182880" cy="109855"/>
          </a:xfrm>
          <a:custGeom>
            <a:avLst/>
            <a:gdLst/>
            <a:ahLst/>
            <a:cxnLst/>
            <a:rect l="l" t="t" r="r" b="b"/>
            <a:pathLst>
              <a:path w="182879" h="109854">
                <a:moveTo>
                  <a:pt x="179070" y="109727"/>
                </a:moveTo>
                <a:lnTo>
                  <a:pt x="182879" y="103631"/>
                </a:lnTo>
                <a:lnTo>
                  <a:pt x="3810" y="0"/>
                </a:lnTo>
                <a:lnTo>
                  <a:pt x="0" y="6095"/>
                </a:lnTo>
                <a:lnTo>
                  <a:pt x="179070" y="109727"/>
                </a:lnTo>
              </a:path>
            </a:pathLst>
          </a:custGeom>
          <a:ln w="3175">
            <a:solidFill>
              <a:srgbClr val="000000"/>
            </a:solidFill>
          </a:ln>
        </p:spPr>
        <p:txBody>
          <a:bodyPr wrap="square" lIns="0" tIns="0" rIns="0" bIns="0" rtlCol="0"/>
          <a:lstStyle/>
          <a:p>
            <a:endParaRPr/>
          </a:p>
        </p:txBody>
      </p:sp>
      <p:sp>
        <p:nvSpPr>
          <p:cNvPr id="700" name="object 700"/>
          <p:cNvSpPr/>
          <p:nvPr/>
        </p:nvSpPr>
        <p:spPr>
          <a:xfrm>
            <a:off x="3998976" y="8542019"/>
            <a:ext cx="6985" cy="70485"/>
          </a:xfrm>
          <a:custGeom>
            <a:avLst/>
            <a:gdLst/>
            <a:ahLst/>
            <a:cxnLst/>
            <a:rect l="l" t="t" r="r" b="b"/>
            <a:pathLst>
              <a:path w="6985" h="70484">
                <a:moveTo>
                  <a:pt x="0" y="70103"/>
                </a:moveTo>
                <a:lnTo>
                  <a:pt x="6858" y="70103"/>
                </a:lnTo>
                <a:lnTo>
                  <a:pt x="6858" y="0"/>
                </a:lnTo>
                <a:lnTo>
                  <a:pt x="0" y="0"/>
                </a:lnTo>
                <a:lnTo>
                  <a:pt x="0" y="70103"/>
                </a:lnTo>
              </a:path>
            </a:pathLst>
          </a:custGeom>
          <a:ln w="3175">
            <a:solidFill>
              <a:srgbClr val="000000"/>
            </a:solidFill>
          </a:ln>
        </p:spPr>
        <p:txBody>
          <a:bodyPr wrap="square" lIns="0" tIns="0" rIns="0" bIns="0" rtlCol="0"/>
          <a:lstStyle/>
          <a:p>
            <a:endParaRPr/>
          </a:p>
        </p:txBody>
      </p:sp>
      <p:sp>
        <p:nvSpPr>
          <p:cNvPr id="701" name="object 701"/>
          <p:cNvSpPr/>
          <p:nvPr/>
        </p:nvSpPr>
        <p:spPr>
          <a:xfrm>
            <a:off x="5227701" y="8352663"/>
            <a:ext cx="182879" cy="109728"/>
          </a:xfrm>
          <a:prstGeom prst="rect">
            <a:avLst/>
          </a:prstGeom>
          <a:blipFill>
            <a:blip r:embed="rId12" cstate="print"/>
            <a:stretch>
              <a:fillRect/>
            </a:stretch>
          </a:blipFill>
        </p:spPr>
        <p:txBody>
          <a:bodyPr wrap="square" lIns="0" tIns="0" rIns="0" bIns="0" rtlCol="0"/>
          <a:lstStyle/>
          <a:p>
            <a:endParaRPr/>
          </a:p>
        </p:txBody>
      </p:sp>
      <p:sp>
        <p:nvSpPr>
          <p:cNvPr id="702" name="object 702"/>
          <p:cNvSpPr/>
          <p:nvPr/>
        </p:nvSpPr>
        <p:spPr>
          <a:xfrm>
            <a:off x="5107685" y="8580119"/>
            <a:ext cx="182245" cy="104139"/>
          </a:xfrm>
          <a:custGeom>
            <a:avLst/>
            <a:gdLst/>
            <a:ahLst/>
            <a:cxnLst/>
            <a:rect l="l" t="t" r="r" b="b"/>
            <a:pathLst>
              <a:path w="182245" h="104140">
                <a:moveTo>
                  <a:pt x="0" y="0"/>
                </a:moveTo>
                <a:lnTo>
                  <a:pt x="178308" y="103631"/>
                </a:lnTo>
                <a:lnTo>
                  <a:pt x="182117" y="97535"/>
                </a:lnTo>
                <a:lnTo>
                  <a:pt x="0" y="0"/>
                </a:lnTo>
                <a:close/>
              </a:path>
            </a:pathLst>
          </a:custGeom>
          <a:solidFill>
            <a:srgbClr val="000000"/>
          </a:solidFill>
        </p:spPr>
        <p:txBody>
          <a:bodyPr wrap="square" lIns="0" tIns="0" rIns="0" bIns="0" rtlCol="0"/>
          <a:lstStyle/>
          <a:p>
            <a:endParaRPr/>
          </a:p>
        </p:txBody>
      </p:sp>
      <p:sp>
        <p:nvSpPr>
          <p:cNvPr id="703" name="object 703"/>
          <p:cNvSpPr/>
          <p:nvPr/>
        </p:nvSpPr>
        <p:spPr>
          <a:xfrm>
            <a:off x="5107685" y="8574023"/>
            <a:ext cx="182245" cy="104139"/>
          </a:xfrm>
          <a:custGeom>
            <a:avLst/>
            <a:gdLst/>
            <a:ahLst/>
            <a:cxnLst/>
            <a:rect l="l" t="t" r="r" b="b"/>
            <a:pathLst>
              <a:path w="182245" h="104140">
                <a:moveTo>
                  <a:pt x="3048" y="0"/>
                </a:moveTo>
                <a:lnTo>
                  <a:pt x="0" y="6095"/>
                </a:lnTo>
                <a:lnTo>
                  <a:pt x="182117" y="103631"/>
                </a:lnTo>
                <a:lnTo>
                  <a:pt x="3048" y="0"/>
                </a:lnTo>
                <a:close/>
              </a:path>
            </a:pathLst>
          </a:custGeom>
          <a:solidFill>
            <a:srgbClr val="000000"/>
          </a:solidFill>
        </p:spPr>
        <p:txBody>
          <a:bodyPr wrap="square" lIns="0" tIns="0" rIns="0" bIns="0" rtlCol="0"/>
          <a:lstStyle/>
          <a:p>
            <a:endParaRPr/>
          </a:p>
        </p:txBody>
      </p:sp>
      <p:sp>
        <p:nvSpPr>
          <p:cNvPr id="704" name="object 704"/>
          <p:cNvSpPr/>
          <p:nvPr/>
        </p:nvSpPr>
        <p:spPr>
          <a:xfrm>
            <a:off x="5107685" y="8574023"/>
            <a:ext cx="182245" cy="109855"/>
          </a:xfrm>
          <a:custGeom>
            <a:avLst/>
            <a:gdLst/>
            <a:ahLst/>
            <a:cxnLst/>
            <a:rect l="l" t="t" r="r" b="b"/>
            <a:pathLst>
              <a:path w="182245" h="109854">
                <a:moveTo>
                  <a:pt x="178308" y="109727"/>
                </a:moveTo>
                <a:lnTo>
                  <a:pt x="182117" y="103631"/>
                </a:lnTo>
                <a:lnTo>
                  <a:pt x="3048" y="0"/>
                </a:lnTo>
                <a:lnTo>
                  <a:pt x="0" y="6095"/>
                </a:lnTo>
                <a:lnTo>
                  <a:pt x="178308" y="109727"/>
                </a:lnTo>
              </a:path>
            </a:pathLst>
          </a:custGeom>
          <a:ln w="3175">
            <a:solidFill>
              <a:srgbClr val="000000"/>
            </a:solidFill>
          </a:ln>
        </p:spPr>
        <p:txBody>
          <a:bodyPr wrap="square" lIns="0" tIns="0" rIns="0" bIns="0" rtlCol="0"/>
          <a:lstStyle/>
          <a:p>
            <a:endParaRPr/>
          </a:p>
        </p:txBody>
      </p:sp>
      <p:sp>
        <p:nvSpPr>
          <p:cNvPr id="705" name="object 705"/>
          <p:cNvSpPr/>
          <p:nvPr/>
        </p:nvSpPr>
        <p:spPr>
          <a:xfrm>
            <a:off x="5105400" y="8542019"/>
            <a:ext cx="6985" cy="70485"/>
          </a:xfrm>
          <a:custGeom>
            <a:avLst/>
            <a:gdLst/>
            <a:ahLst/>
            <a:cxnLst/>
            <a:rect l="l" t="t" r="r" b="b"/>
            <a:pathLst>
              <a:path w="6985" h="70484">
                <a:moveTo>
                  <a:pt x="0" y="70103"/>
                </a:moveTo>
                <a:lnTo>
                  <a:pt x="6858" y="70103"/>
                </a:lnTo>
                <a:lnTo>
                  <a:pt x="6858" y="0"/>
                </a:lnTo>
                <a:lnTo>
                  <a:pt x="0" y="0"/>
                </a:lnTo>
                <a:lnTo>
                  <a:pt x="0" y="70103"/>
                </a:lnTo>
              </a:path>
            </a:pathLst>
          </a:custGeom>
          <a:ln w="3175">
            <a:solidFill>
              <a:srgbClr val="000000"/>
            </a:solidFill>
          </a:ln>
        </p:spPr>
        <p:txBody>
          <a:bodyPr wrap="square" lIns="0" tIns="0" rIns="0" bIns="0" rtlCol="0"/>
          <a:lstStyle/>
          <a:p>
            <a:endParaRPr/>
          </a:p>
        </p:txBody>
      </p:sp>
      <p:sp>
        <p:nvSpPr>
          <p:cNvPr id="706" name="object 706"/>
          <p:cNvSpPr/>
          <p:nvPr/>
        </p:nvSpPr>
        <p:spPr>
          <a:xfrm>
            <a:off x="2233422" y="7528559"/>
            <a:ext cx="31750" cy="6985"/>
          </a:xfrm>
          <a:custGeom>
            <a:avLst/>
            <a:gdLst/>
            <a:ahLst/>
            <a:cxnLst/>
            <a:rect l="l" t="t" r="r" b="b"/>
            <a:pathLst>
              <a:path w="31750" h="6984">
                <a:moveTo>
                  <a:pt x="31241" y="0"/>
                </a:moveTo>
                <a:lnTo>
                  <a:pt x="0" y="0"/>
                </a:lnTo>
                <a:lnTo>
                  <a:pt x="0" y="6858"/>
                </a:lnTo>
                <a:lnTo>
                  <a:pt x="31241" y="0"/>
                </a:lnTo>
                <a:close/>
              </a:path>
            </a:pathLst>
          </a:custGeom>
          <a:solidFill>
            <a:srgbClr val="000000"/>
          </a:solidFill>
        </p:spPr>
        <p:txBody>
          <a:bodyPr wrap="square" lIns="0" tIns="0" rIns="0" bIns="0" rtlCol="0"/>
          <a:lstStyle/>
          <a:p>
            <a:endParaRPr/>
          </a:p>
        </p:txBody>
      </p:sp>
      <p:sp>
        <p:nvSpPr>
          <p:cNvPr id="707" name="object 707"/>
          <p:cNvSpPr/>
          <p:nvPr/>
        </p:nvSpPr>
        <p:spPr>
          <a:xfrm>
            <a:off x="2233422" y="7528559"/>
            <a:ext cx="31750" cy="6985"/>
          </a:xfrm>
          <a:custGeom>
            <a:avLst/>
            <a:gdLst/>
            <a:ahLst/>
            <a:cxnLst/>
            <a:rect l="l" t="t" r="r" b="b"/>
            <a:pathLst>
              <a:path w="31750" h="6984">
                <a:moveTo>
                  <a:pt x="31241" y="0"/>
                </a:moveTo>
                <a:lnTo>
                  <a:pt x="0" y="6858"/>
                </a:lnTo>
                <a:lnTo>
                  <a:pt x="31241" y="6858"/>
                </a:lnTo>
                <a:lnTo>
                  <a:pt x="31241" y="0"/>
                </a:lnTo>
                <a:close/>
              </a:path>
            </a:pathLst>
          </a:custGeom>
          <a:solidFill>
            <a:srgbClr val="000000"/>
          </a:solidFill>
        </p:spPr>
        <p:txBody>
          <a:bodyPr wrap="square" lIns="0" tIns="0" rIns="0" bIns="0" rtlCol="0"/>
          <a:lstStyle/>
          <a:p>
            <a:endParaRPr/>
          </a:p>
        </p:txBody>
      </p:sp>
      <p:sp>
        <p:nvSpPr>
          <p:cNvPr id="708" name="object 708"/>
          <p:cNvSpPr/>
          <p:nvPr/>
        </p:nvSpPr>
        <p:spPr>
          <a:xfrm>
            <a:off x="2233422" y="7528559"/>
            <a:ext cx="31750" cy="6985"/>
          </a:xfrm>
          <a:custGeom>
            <a:avLst/>
            <a:gdLst/>
            <a:ahLst/>
            <a:cxnLst/>
            <a:rect l="l" t="t" r="r" b="b"/>
            <a:pathLst>
              <a:path w="31750" h="6984">
                <a:moveTo>
                  <a:pt x="0" y="0"/>
                </a:moveTo>
                <a:lnTo>
                  <a:pt x="0" y="6858"/>
                </a:lnTo>
                <a:lnTo>
                  <a:pt x="31241" y="6858"/>
                </a:lnTo>
                <a:lnTo>
                  <a:pt x="31241" y="0"/>
                </a:lnTo>
                <a:lnTo>
                  <a:pt x="0" y="0"/>
                </a:lnTo>
              </a:path>
            </a:pathLst>
          </a:custGeom>
          <a:ln w="3175">
            <a:solidFill>
              <a:srgbClr val="000000"/>
            </a:solidFill>
          </a:ln>
        </p:spPr>
        <p:txBody>
          <a:bodyPr wrap="square" lIns="0" tIns="0" rIns="0" bIns="0" rtlCol="0"/>
          <a:lstStyle/>
          <a:p>
            <a:endParaRPr/>
          </a:p>
        </p:txBody>
      </p:sp>
      <p:sp>
        <p:nvSpPr>
          <p:cNvPr id="709" name="object 709"/>
          <p:cNvSpPr/>
          <p:nvPr/>
        </p:nvSpPr>
        <p:spPr>
          <a:xfrm>
            <a:off x="2286761"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10" name="object 710"/>
          <p:cNvSpPr/>
          <p:nvPr/>
        </p:nvSpPr>
        <p:spPr>
          <a:xfrm>
            <a:off x="2286761"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11" name="object 711"/>
          <p:cNvSpPr/>
          <p:nvPr/>
        </p:nvSpPr>
        <p:spPr>
          <a:xfrm>
            <a:off x="2286761"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12" name="object 712"/>
          <p:cNvSpPr/>
          <p:nvPr/>
        </p:nvSpPr>
        <p:spPr>
          <a:xfrm>
            <a:off x="2352294"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13" name="object 713"/>
          <p:cNvSpPr/>
          <p:nvPr/>
        </p:nvSpPr>
        <p:spPr>
          <a:xfrm>
            <a:off x="2352294"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14" name="object 714"/>
          <p:cNvSpPr/>
          <p:nvPr/>
        </p:nvSpPr>
        <p:spPr>
          <a:xfrm>
            <a:off x="2352294"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15" name="object 715"/>
          <p:cNvSpPr/>
          <p:nvPr/>
        </p:nvSpPr>
        <p:spPr>
          <a:xfrm>
            <a:off x="2417826"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16" name="object 716"/>
          <p:cNvSpPr/>
          <p:nvPr/>
        </p:nvSpPr>
        <p:spPr>
          <a:xfrm>
            <a:off x="2417826"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17" name="object 717"/>
          <p:cNvSpPr/>
          <p:nvPr/>
        </p:nvSpPr>
        <p:spPr>
          <a:xfrm>
            <a:off x="2417826"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18" name="object 718"/>
          <p:cNvSpPr/>
          <p:nvPr/>
        </p:nvSpPr>
        <p:spPr>
          <a:xfrm>
            <a:off x="2483357"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19" name="object 719"/>
          <p:cNvSpPr/>
          <p:nvPr/>
        </p:nvSpPr>
        <p:spPr>
          <a:xfrm>
            <a:off x="2483357"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20" name="object 720"/>
          <p:cNvSpPr/>
          <p:nvPr/>
        </p:nvSpPr>
        <p:spPr>
          <a:xfrm>
            <a:off x="2483357"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21" name="object 721"/>
          <p:cNvSpPr/>
          <p:nvPr/>
        </p:nvSpPr>
        <p:spPr>
          <a:xfrm>
            <a:off x="2548889"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22" name="object 722"/>
          <p:cNvSpPr/>
          <p:nvPr/>
        </p:nvSpPr>
        <p:spPr>
          <a:xfrm>
            <a:off x="2548889"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23" name="object 723"/>
          <p:cNvSpPr/>
          <p:nvPr/>
        </p:nvSpPr>
        <p:spPr>
          <a:xfrm>
            <a:off x="2548889"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24" name="object 724"/>
          <p:cNvSpPr/>
          <p:nvPr/>
        </p:nvSpPr>
        <p:spPr>
          <a:xfrm>
            <a:off x="2614422"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25" name="object 725"/>
          <p:cNvSpPr/>
          <p:nvPr/>
        </p:nvSpPr>
        <p:spPr>
          <a:xfrm>
            <a:off x="2614422"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26" name="object 726"/>
          <p:cNvSpPr/>
          <p:nvPr/>
        </p:nvSpPr>
        <p:spPr>
          <a:xfrm>
            <a:off x="2614422"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27" name="object 727"/>
          <p:cNvSpPr/>
          <p:nvPr/>
        </p:nvSpPr>
        <p:spPr>
          <a:xfrm>
            <a:off x="2679954"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28" name="object 728"/>
          <p:cNvSpPr/>
          <p:nvPr/>
        </p:nvSpPr>
        <p:spPr>
          <a:xfrm>
            <a:off x="2679954"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29" name="object 729"/>
          <p:cNvSpPr/>
          <p:nvPr/>
        </p:nvSpPr>
        <p:spPr>
          <a:xfrm>
            <a:off x="2679954"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30" name="object 730"/>
          <p:cNvSpPr/>
          <p:nvPr/>
        </p:nvSpPr>
        <p:spPr>
          <a:xfrm>
            <a:off x="2745485"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31" name="object 731"/>
          <p:cNvSpPr/>
          <p:nvPr/>
        </p:nvSpPr>
        <p:spPr>
          <a:xfrm>
            <a:off x="2745485"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32" name="object 732"/>
          <p:cNvSpPr/>
          <p:nvPr/>
        </p:nvSpPr>
        <p:spPr>
          <a:xfrm>
            <a:off x="2745485"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33" name="object 733"/>
          <p:cNvSpPr/>
          <p:nvPr/>
        </p:nvSpPr>
        <p:spPr>
          <a:xfrm>
            <a:off x="2811017"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34" name="object 734"/>
          <p:cNvSpPr/>
          <p:nvPr/>
        </p:nvSpPr>
        <p:spPr>
          <a:xfrm>
            <a:off x="2811017"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35" name="object 735"/>
          <p:cNvSpPr/>
          <p:nvPr/>
        </p:nvSpPr>
        <p:spPr>
          <a:xfrm>
            <a:off x="2811017"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36" name="object 736"/>
          <p:cNvSpPr/>
          <p:nvPr/>
        </p:nvSpPr>
        <p:spPr>
          <a:xfrm>
            <a:off x="2876550" y="7528559"/>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737" name="object 737"/>
          <p:cNvSpPr/>
          <p:nvPr/>
        </p:nvSpPr>
        <p:spPr>
          <a:xfrm>
            <a:off x="2876550" y="7528559"/>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738" name="object 738"/>
          <p:cNvSpPr/>
          <p:nvPr/>
        </p:nvSpPr>
        <p:spPr>
          <a:xfrm>
            <a:off x="2876550" y="7528559"/>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739" name="object 739"/>
          <p:cNvSpPr/>
          <p:nvPr/>
        </p:nvSpPr>
        <p:spPr>
          <a:xfrm>
            <a:off x="2942082" y="7528559"/>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740" name="object 740"/>
          <p:cNvSpPr/>
          <p:nvPr/>
        </p:nvSpPr>
        <p:spPr>
          <a:xfrm>
            <a:off x="2942082" y="7528559"/>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741" name="object 741"/>
          <p:cNvSpPr/>
          <p:nvPr/>
        </p:nvSpPr>
        <p:spPr>
          <a:xfrm>
            <a:off x="2942082" y="7528559"/>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742" name="object 742"/>
          <p:cNvSpPr/>
          <p:nvPr/>
        </p:nvSpPr>
        <p:spPr>
          <a:xfrm>
            <a:off x="3007614" y="7528559"/>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743" name="object 743"/>
          <p:cNvSpPr/>
          <p:nvPr/>
        </p:nvSpPr>
        <p:spPr>
          <a:xfrm>
            <a:off x="3007614" y="7528559"/>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744" name="object 744"/>
          <p:cNvSpPr/>
          <p:nvPr/>
        </p:nvSpPr>
        <p:spPr>
          <a:xfrm>
            <a:off x="3007614" y="7528559"/>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745" name="object 745"/>
          <p:cNvSpPr/>
          <p:nvPr/>
        </p:nvSpPr>
        <p:spPr>
          <a:xfrm>
            <a:off x="3073145" y="7528559"/>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746" name="object 746"/>
          <p:cNvSpPr/>
          <p:nvPr/>
        </p:nvSpPr>
        <p:spPr>
          <a:xfrm>
            <a:off x="3073145" y="7528559"/>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747" name="object 747"/>
          <p:cNvSpPr/>
          <p:nvPr/>
        </p:nvSpPr>
        <p:spPr>
          <a:xfrm>
            <a:off x="3073145" y="7528559"/>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748" name="object 748"/>
          <p:cNvSpPr/>
          <p:nvPr/>
        </p:nvSpPr>
        <p:spPr>
          <a:xfrm>
            <a:off x="3138677" y="7528559"/>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749" name="object 749"/>
          <p:cNvSpPr/>
          <p:nvPr/>
        </p:nvSpPr>
        <p:spPr>
          <a:xfrm>
            <a:off x="3138677" y="7528559"/>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750" name="object 750"/>
          <p:cNvSpPr/>
          <p:nvPr/>
        </p:nvSpPr>
        <p:spPr>
          <a:xfrm>
            <a:off x="3138677" y="7528559"/>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751" name="object 751"/>
          <p:cNvSpPr/>
          <p:nvPr/>
        </p:nvSpPr>
        <p:spPr>
          <a:xfrm>
            <a:off x="3204210" y="7528559"/>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752" name="object 752"/>
          <p:cNvSpPr/>
          <p:nvPr/>
        </p:nvSpPr>
        <p:spPr>
          <a:xfrm>
            <a:off x="3204210" y="7528559"/>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753" name="object 753"/>
          <p:cNvSpPr/>
          <p:nvPr/>
        </p:nvSpPr>
        <p:spPr>
          <a:xfrm>
            <a:off x="3204210" y="7528559"/>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754" name="object 754"/>
          <p:cNvSpPr/>
          <p:nvPr/>
        </p:nvSpPr>
        <p:spPr>
          <a:xfrm>
            <a:off x="3270503"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55" name="object 755"/>
          <p:cNvSpPr/>
          <p:nvPr/>
        </p:nvSpPr>
        <p:spPr>
          <a:xfrm>
            <a:off x="3270503"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56" name="object 756"/>
          <p:cNvSpPr/>
          <p:nvPr/>
        </p:nvSpPr>
        <p:spPr>
          <a:xfrm>
            <a:off x="3270503"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57" name="object 757"/>
          <p:cNvSpPr/>
          <p:nvPr/>
        </p:nvSpPr>
        <p:spPr>
          <a:xfrm>
            <a:off x="3336035"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58" name="object 758"/>
          <p:cNvSpPr/>
          <p:nvPr/>
        </p:nvSpPr>
        <p:spPr>
          <a:xfrm>
            <a:off x="3336035"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59" name="object 759"/>
          <p:cNvSpPr/>
          <p:nvPr/>
        </p:nvSpPr>
        <p:spPr>
          <a:xfrm>
            <a:off x="3336035"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60" name="object 760"/>
          <p:cNvSpPr/>
          <p:nvPr/>
        </p:nvSpPr>
        <p:spPr>
          <a:xfrm>
            <a:off x="3401567"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61" name="object 761"/>
          <p:cNvSpPr/>
          <p:nvPr/>
        </p:nvSpPr>
        <p:spPr>
          <a:xfrm>
            <a:off x="3401567"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62" name="object 762"/>
          <p:cNvSpPr/>
          <p:nvPr/>
        </p:nvSpPr>
        <p:spPr>
          <a:xfrm>
            <a:off x="3401567"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63" name="object 763"/>
          <p:cNvSpPr/>
          <p:nvPr/>
        </p:nvSpPr>
        <p:spPr>
          <a:xfrm>
            <a:off x="3467100"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64" name="object 764"/>
          <p:cNvSpPr/>
          <p:nvPr/>
        </p:nvSpPr>
        <p:spPr>
          <a:xfrm>
            <a:off x="3467100"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65" name="object 765"/>
          <p:cNvSpPr/>
          <p:nvPr/>
        </p:nvSpPr>
        <p:spPr>
          <a:xfrm>
            <a:off x="3467100"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66" name="object 766"/>
          <p:cNvSpPr/>
          <p:nvPr/>
        </p:nvSpPr>
        <p:spPr>
          <a:xfrm>
            <a:off x="3532632"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67" name="object 767"/>
          <p:cNvSpPr/>
          <p:nvPr/>
        </p:nvSpPr>
        <p:spPr>
          <a:xfrm>
            <a:off x="3532632"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68" name="object 768"/>
          <p:cNvSpPr/>
          <p:nvPr/>
        </p:nvSpPr>
        <p:spPr>
          <a:xfrm>
            <a:off x="3532632"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69" name="object 769"/>
          <p:cNvSpPr/>
          <p:nvPr/>
        </p:nvSpPr>
        <p:spPr>
          <a:xfrm>
            <a:off x="3598164"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70" name="object 770"/>
          <p:cNvSpPr/>
          <p:nvPr/>
        </p:nvSpPr>
        <p:spPr>
          <a:xfrm>
            <a:off x="3598164"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71" name="object 771"/>
          <p:cNvSpPr/>
          <p:nvPr/>
        </p:nvSpPr>
        <p:spPr>
          <a:xfrm>
            <a:off x="3598164"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72" name="object 772"/>
          <p:cNvSpPr/>
          <p:nvPr/>
        </p:nvSpPr>
        <p:spPr>
          <a:xfrm>
            <a:off x="3663696"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773" name="object 773"/>
          <p:cNvSpPr/>
          <p:nvPr/>
        </p:nvSpPr>
        <p:spPr>
          <a:xfrm>
            <a:off x="3663696"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774" name="object 774"/>
          <p:cNvSpPr/>
          <p:nvPr/>
        </p:nvSpPr>
        <p:spPr>
          <a:xfrm>
            <a:off x="3663696"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775" name="object 775"/>
          <p:cNvSpPr/>
          <p:nvPr/>
        </p:nvSpPr>
        <p:spPr>
          <a:xfrm>
            <a:off x="3729228"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76" name="object 776"/>
          <p:cNvSpPr/>
          <p:nvPr/>
        </p:nvSpPr>
        <p:spPr>
          <a:xfrm>
            <a:off x="3729228"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77" name="object 777"/>
          <p:cNvSpPr/>
          <p:nvPr/>
        </p:nvSpPr>
        <p:spPr>
          <a:xfrm>
            <a:off x="3729228"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78" name="object 778"/>
          <p:cNvSpPr/>
          <p:nvPr/>
        </p:nvSpPr>
        <p:spPr>
          <a:xfrm>
            <a:off x="3794759"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79" name="object 779"/>
          <p:cNvSpPr/>
          <p:nvPr/>
        </p:nvSpPr>
        <p:spPr>
          <a:xfrm>
            <a:off x="3794759"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80" name="object 780"/>
          <p:cNvSpPr/>
          <p:nvPr/>
        </p:nvSpPr>
        <p:spPr>
          <a:xfrm>
            <a:off x="3794759"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81" name="object 781"/>
          <p:cNvSpPr/>
          <p:nvPr/>
        </p:nvSpPr>
        <p:spPr>
          <a:xfrm>
            <a:off x="3860291"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82" name="object 782"/>
          <p:cNvSpPr/>
          <p:nvPr/>
        </p:nvSpPr>
        <p:spPr>
          <a:xfrm>
            <a:off x="3860291"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83" name="object 783"/>
          <p:cNvSpPr/>
          <p:nvPr/>
        </p:nvSpPr>
        <p:spPr>
          <a:xfrm>
            <a:off x="3860291"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84" name="object 784"/>
          <p:cNvSpPr/>
          <p:nvPr/>
        </p:nvSpPr>
        <p:spPr>
          <a:xfrm>
            <a:off x="3925823"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785" name="object 785"/>
          <p:cNvSpPr/>
          <p:nvPr/>
        </p:nvSpPr>
        <p:spPr>
          <a:xfrm>
            <a:off x="3925823"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786" name="object 786"/>
          <p:cNvSpPr/>
          <p:nvPr/>
        </p:nvSpPr>
        <p:spPr>
          <a:xfrm>
            <a:off x="3925823"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787" name="object 787"/>
          <p:cNvSpPr/>
          <p:nvPr/>
        </p:nvSpPr>
        <p:spPr>
          <a:xfrm>
            <a:off x="3991355" y="7528559"/>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788" name="object 788"/>
          <p:cNvSpPr/>
          <p:nvPr/>
        </p:nvSpPr>
        <p:spPr>
          <a:xfrm>
            <a:off x="3991355" y="7528559"/>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789" name="object 789"/>
          <p:cNvSpPr/>
          <p:nvPr/>
        </p:nvSpPr>
        <p:spPr>
          <a:xfrm>
            <a:off x="3991355" y="7528559"/>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790" name="object 790"/>
          <p:cNvSpPr/>
          <p:nvPr/>
        </p:nvSpPr>
        <p:spPr>
          <a:xfrm>
            <a:off x="4056888" y="7528559"/>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791" name="object 791"/>
          <p:cNvSpPr/>
          <p:nvPr/>
        </p:nvSpPr>
        <p:spPr>
          <a:xfrm>
            <a:off x="4056888" y="7528559"/>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792" name="object 792"/>
          <p:cNvSpPr/>
          <p:nvPr/>
        </p:nvSpPr>
        <p:spPr>
          <a:xfrm>
            <a:off x="4056888" y="7528559"/>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793" name="object 793"/>
          <p:cNvSpPr/>
          <p:nvPr/>
        </p:nvSpPr>
        <p:spPr>
          <a:xfrm>
            <a:off x="4122420" y="7528559"/>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794" name="object 794"/>
          <p:cNvSpPr/>
          <p:nvPr/>
        </p:nvSpPr>
        <p:spPr>
          <a:xfrm>
            <a:off x="4122420" y="7528559"/>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795" name="object 795"/>
          <p:cNvSpPr/>
          <p:nvPr/>
        </p:nvSpPr>
        <p:spPr>
          <a:xfrm>
            <a:off x="4122420" y="7528559"/>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796" name="object 796"/>
          <p:cNvSpPr/>
          <p:nvPr/>
        </p:nvSpPr>
        <p:spPr>
          <a:xfrm>
            <a:off x="4187952" y="7528559"/>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797" name="object 797"/>
          <p:cNvSpPr/>
          <p:nvPr/>
        </p:nvSpPr>
        <p:spPr>
          <a:xfrm>
            <a:off x="4187952" y="7528559"/>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798" name="object 798"/>
          <p:cNvSpPr/>
          <p:nvPr/>
        </p:nvSpPr>
        <p:spPr>
          <a:xfrm>
            <a:off x="4187952" y="7528559"/>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799" name="object 799"/>
          <p:cNvSpPr/>
          <p:nvPr/>
        </p:nvSpPr>
        <p:spPr>
          <a:xfrm>
            <a:off x="4253484" y="7528559"/>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800" name="object 800"/>
          <p:cNvSpPr/>
          <p:nvPr/>
        </p:nvSpPr>
        <p:spPr>
          <a:xfrm>
            <a:off x="4253484" y="7528559"/>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801" name="object 801"/>
          <p:cNvSpPr/>
          <p:nvPr/>
        </p:nvSpPr>
        <p:spPr>
          <a:xfrm>
            <a:off x="4253484" y="7528559"/>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802" name="object 802"/>
          <p:cNvSpPr/>
          <p:nvPr/>
        </p:nvSpPr>
        <p:spPr>
          <a:xfrm>
            <a:off x="4319015" y="7528559"/>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803" name="object 803"/>
          <p:cNvSpPr/>
          <p:nvPr/>
        </p:nvSpPr>
        <p:spPr>
          <a:xfrm>
            <a:off x="4319015" y="7528559"/>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804" name="object 804"/>
          <p:cNvSpPr/>
          <p:nvPr/>
        </p:nvSpPr>
        <p:spPr>
          <a:xfrm>
            <a:off x="4319015" y="7528559"/>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805" name="object 805"/>
          <p:cNvSpPr/>
          <p:nvPr/>
        </p:nvSpPr>
        <p:spPr>
          <a:xfrm>
            <a:off x="4385309"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06" name="object 806"/>
          <p:cNvSpPr/>
          <p:nvPr/>
        </p:nvSpPr>
        <p:spPr>
          <a:xfrm>
            <a:off x="4385309"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07" name="object 807"/>
          <p:cNvSpPr/>
          <p:nvPr/>
        </p:nvSpPr>
        <p:spPr>
          <a:xfrm>
            <a:off x="4385309"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08" name="object 808"/>
          <p:cNvSpPr/>
          <p:nvPr/>
        </p:nvSpPr>
        <p:spPr>
          <a:xfrm>
            <a:off x="4450841"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09" name="object 809"/>
          <p:cNvSpPr/>
          <p:nvPr/>
        </p:nvSpPr>
        <p:spPr>
          <a:xfrm>
            <a:off x="4450841"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10" name="object 810"/>
          <p:cNvSpPr/>
          <p:nvPr/>
        </p:nvSpPr>
        <p:spPr>
          <a:xfrm>
            <a:off x="4450841"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11" name="object 811"/>
          <p:cNvSpPr/>
          <p:nvPr/>
        </p:nvSpPr>
        <p:spPr>
          <a:xfrm>
            <a:off x="4516373"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12" name="object 812"/>
          <p:cNvSpPr/>
          <p:nvPr/>
        </p:nvSpPr>
        <p:spPr>
          <a:xfrm>
            <a:off x="4516373"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13" name="object 813"/>
          <p:cNvSpPr/>
          <p:nvPr/>
        </p:nvSpPr>
        <p:spPr>
          <a:xfrm>
            <a:off x="4516373"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14" name="object 814"/>
          <p:cNvSpPr/>
          <p:nvPr/>
        </p:nvSpPr>
        <p:spPr>
          <a:xfrm>
            <a:off x="4581905"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15" name="object 815"/>
          <p:cNvSpPr/>
          <p:nvPr/>
        </p:nvSpPr>
        <p:spPr>
          <a:xfrm>
            <a:off x="4581905"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16" name="object 816"/>
          <p:cNvSpPr/>
          <p:nvPr/>
        </p:nvSpPr>
        <p:spPr>
          <a:xfrm>
            <a:off x="4581905"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17" name="object 817"/>
          <p:cNvSpPr/>
          <p:nvPr/>
        </p:nvSpPr>
        <p:spPr>
          <a:xfrm>
            <a:off x="4647438" y="7528559"/>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18" name="object 818"/>
          <p:cNvSpPr/>
          <p:nvPr/>
        </p:nvSpPr>
        <p:spPr>
          <a:xfrm>
            <a:off x="4647438" y="7528559"/>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19" name="object 819"/>
          <p:cNvSpPr/>
          <p:nvPr/>
        </p:nvSpPr>
        <p:spPr>
          <a:xfrm>
            <a:off x="4647438" y="7528559"/>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20" name="object 820"/>
          <p:cNvSpPr/>
          <p:nvPr/>
        </p:nvSpPr>
        <p:spPr>
          <a:xfrm>
            <a:off x="4712970" y="7528559"/>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821" name="object 821"/>
          <p:cNvSpPr/>
          <p:nvPr/>
        </p:nvSpPr>
        <p:spPr>
          <a:xfrm>
            <a:off x="4712970" y="7528559"/>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822" name="object 822"/>
          <p:cNvSpPr/>
          <p:nvPr/>
        </p:nvSpPr>
        <p:spPr>
          <a:xfrm>
            <a:off x="4712970" y="7528559"/>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823" name="object 823"/>
          <p:cNvSpPr/>
          <p:nvPr/>
        </p:nvSpPr>
        <p:spPr>
          <a:xfrm>
            <a:off x="4778502" y="7528559"/>
            <a:ext cx="31750" cy="6985"/>
          </a:xfrm>
          <a:custGeom>
            <a:avLst/>
            <a:gdLst/>
            <a:ahLst/>
            <a:cxnLst/>
            <a:rect l="l" t="t" r="r" b="b"/>
            <a:pathLst>
              <a:path w="31750" h="6984">
                <a:moveTo>
                  <a:pt x="31242" y="0"/>
                </a:moveTo>
                <a:lnTo>
                  <a:pt x="0" y="0"/>
                </a:lnTo>
                <a:lnTo>
                  <a:pt x="0" y="6858"/>
                </a:lnTo>
                <a:lnTo>
                  <a:pt x="31242" y="0"/>
                </a:lnTo>
                <a:close/>
              </a:path>
            </a:pathLst>
          </a:custGeom>
          <a:solidFill>
            <a:srgbClr val="000000"/>
          </a:solidFill>
        </p:spPr>
        <p:txBody>
          <a:bodyPr wrap="square" lIns="0" tIns="0" rIns="0" bIns="0" rtlCol="0"/>
          <a:lstStyle/>
          <a:p>
            <a:endParaRPr/>
          </a:p>
        </p:txBody>
      </p:sp>
      <p:sp>
        <p:nvSpPr>
          <p:cNvPr id="824" name="object 824"/>
          <p:cNvSpPr/>
          <p:nvPr/>
        </p:nvSpPr>
        <p:spPr>
          <a:xfrm>
            <a:off x="4778502" y="7528559"/>
            <a:ext cx="31750" cy="6985"/>
          </a:xfrm>
          <a:custGeom>
            <a:avLst/>
            <a:gdLst/>
            <a:ahLst/>
            <a:cxnLst/>
            <a:rect l="l" t="t" r="r" b="b"/>
            <a:pathLst>
              <a:path w="31750" h="6984">
                <a:moveTo>
                  <a:pt x="31242" y="0"/>
                </a:moveTo>
                <a:lnTo>
                  <a:pt x="0" y="6858"/>
                </a:lnTo>
                <a:lnTo>
                  <a:pt x="31242" y="6858"/>
                </a:lnTo>
                <a:lnTo>
                  <a:pt x="31242" y="0"/>
                </a:lnTo>
                <a:close/>
              </a:path>
            </a:pathLst>
          </a:custGeom>
          <a:solidFill>
            <a:srgbClr val="000000"/>
          </a:solidFill>
        </p:spPr>
        <p:txBody>
          <a:bodyPr wrap="square" lIns="0" tIns="0" rIns="0" bIns="0" rtlCol="0"/>
          <a:lstStyle/>
          <a:p>
            <a:endParaRPr/>
          </a:p>
        </p:txBody>
      </p:sp>
      <p:sp>
        <p:nvSpPr>
          <p:cNvPr id="825" name="object 825"/>
          <p:cNvSpPr/>
          <p:nvPr/>
        </p:nvSpPr>
        <p:spPr>
          <a:xfrm>
            <a:off x="4778502" y="7528559"/>
            <a:ext cx="31750" cy="6985"/>
          </a:xfrm>
          <a:custGeom>
            <a:avLst/>
            <a:gdLst/>
            <a:ahLst/>
            <a:cxnLst/>
            <a:rect l="l" t="t" r="r" b="b"/>
            <a:pathLst>
              <a:path w="31750" h="6984">
                <a:moveTo>
                  <a:pt x="0" y="0"/>
                </a:moveTo>
                <a:lnTo>
                  <a:pt x="0" y="6858"/>
                </a:lnTo>
                <a:lnTo>
                  <a:pt x="31242" y="6858"/>
                </a:lnTo>
                <a:lnTo>
                  <a:pt x="31242" y="0"/>
                </a:lnTo>
                <a:lnTo>
                  <a:pt x="0" y="0"/>
                </a:lnTo>
              </a:path>
            </a:pathLst>
          </a:custGeom>
          <a:ln w="3175">
            <a:solidFill>
              <a:srgbClr val="000000"/>
            </a:solidFill>
          </a:ln>
        </p:spPr>
        <p:txBody>
          <a:bodyPr wrap="square" lIns="0" tIns="0" rIns="0" bIns="0" rtlCol="0"/>
          <a:lstStyle/>
          <a:p>
            <a:endParaRPr/>
          </a:p>
        </p:txBody>
      </p:sp>
      <p:sp>
        <p:nvSpPr>
          <p:cNvPr id="826" name="object 826"/>
          <p:cNvSpPr/>
          <p:nvPr/>
        </p:nvSpPr>
        <p:spPr>
          <a:xfrm>
            <a:off x="4809744" y="7528559"/>
            <a:ext cx="0" cy="6985"/>
          </a:xfrm>
          <a:custGeom>
            <a:avLst/>
            <a:gdLst/>
            <a:ahLst/>
            <a:cxnLst/>
            <a:rect l="l" t="t" r="r" b="b"/>
            <a:pathLst>
              <a:path h="6984">
                <a:moveTo>
                  <a:pt x="0" y="0"/>
                </a:moveTo>
                <a:lnTo>
                  <a:pt x="0" y="6858"/>
                </a:lnTo>
              </a:path>
            </a:pathLst>
          </a:custGeom>
          <a:ln w="3175">
            <a:solidFill>
              <a:srgbClr val="000000"/>
            </a:solidFill>
          </a:ln>
        </p:spPr>
        <p:txBody>
          <a:bodyPr wrap="square" lIns="0" tIns="0" rIns="0" bIns="0" rtlCol="0"/>
          <a:lstStyle/>
          <a:p>
            <a:endParaRPr/>
          </a:p>
        </p:txBody>
      </p:sp>
      <p:sp>
        <p:nvSpPr>
          <p:cNvPr id="827" name="object 827"/>
          <p:cNvSpPr/>
          <p:nvPr/>
        </p:nvSpPr>
        <p:spPr>
          <a:xfrm>
            <a:off x="4809363" y="7531227"/>
            <a:ext cx="0" cy="36830"/>
          </a:xfrm>
          <a:custGeom>
            <a:avLst/>
            <a:gdLst/>
            <a:ahLst/>
            <a:cxnLst/>
            <a:rect l="l" t="t" r="r" b="b"/>
            <a:pathLst>
              <a:path h="36829">
                <a:moveTo>
                  <a:pt x="0" y="0"/>
                </a:moveTo>
                <a:lnTo>
                  <a:pt x="0" y="36575"/>
                </a:lnTo>
              </a:path>
            </a:pathLst>
          </a:custGeom>
          <a:ln w="7619">
            <a:solidFill>
              <a:srgbClr val="000000"/>
            </a:solidFill>
          </a:ln>
        </p:spPr>
        <p:txBody>
          <a:bodyPr wrap="square" lIns="0" tIns="0" rIns="0" bIns="0" rtlCol="0"/>
          <a:lstStyle/>
          <a:p>
            <a:endParaRPr/>
          </a:p>
        </p:txBody>
      </p:sp>
      <p:sp>
        <p:nvSpPr>
          <p:cNvPr id="828" name="object 828"/>
          <p:cNvSpPr/>
          <p:nvPr/>
        </p:nvSpPr>
        <p:spPr>
          <a:xfrm>
            <a:off x="4809363" y="7589139"/>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829" name="object 829"/>
          <p:cNvSpPr/>
          <p:nvPr/>
        </p:nvSpPr>
        <p:spPr>
          <a:xfrm>
            <a:off x="4809363" y="7654670"/>
            <a:ext cx="0" cy="44450"/>
          </a:xfrm>
          <a:custGeom>
            <a:avLst/>
            <a:gdLst/>
            <a:ahLst/>
            <a:cxnLst/>
            <a:rect l="l" t="t" r="r" b="b"/>
            <a:pathLst>
              <a:path h="44450">
                <a:moveTo>
                  <a:pt x="0" y="0"/>
                </a:moveTo>
                <a:lnTo>
                  <a:pt x="0" y="44195"/>
                </a:lnTo>
              </a:path>
            </a:pathLst>
          </a:custGeom>
          <a:ln w="7619">
            <a:solidFill>
              <a:srgbClr val="000000"/>
            </a:solidFill>
          </a:ln>
        </p:spPr>
        <p:txBody>
          <a:bodyPr wrap="square" lIns="0" tIns="0" rIns="0" bIns="0" rtlCol="0"/>
          <a:lstStyle/>
          <a:p>
            <a:endParaRPr/>
          </a:p>
        </p:txBody>
      </p:sp>
      <p:sp>
        <p:nvSpPr>
          <p:cNvPr id="830" name="object 830"/>
          <p:cNvSpPr/>
          <p:nvPr/>
        </p:nvSpPr>
        <p:spPr>
          <a:xfrm>
            <a:off x="4809363" y="7720203"/>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831" name="object 831"/>
          <p:cNvSpPr/>
          <p:nvPr/>
        </p:nvSpPr>
        <p:spPr>
          <a:xfrm>
            <a:off x="4809363" y="7785734"/>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832" name="object 832"/>
          <p:cNvSpPr/>
          <p:nvPr/>
        </p:nvSpPr>
        <p:spPr>
          <a:xfrm>
            <a:off x="4809363" y="7851267"/>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833" name="object 833"/>
          <p:cNvSpPr/>
          <p:nvPr/>
        </p:nvSpPr>
        <p:spPr>
          <a:xfrm>
            <a:off x="4809363" y="7916798"/>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834" name="object 834"/>
          <p:cNvSpPr/>
          <p:nvPr/>
        </p:nvSpPr>
        <p:spPr>
          <a:xfrm>
            <a:off x="4809363" y="7983093"/>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35" name="object 835"/>
          <p:cNvSpPr/>
          <p:nvPr/>
        </p:nvSpPr>
        <p:spPr>
          <a:xfrm>
            <a:off x="4809363" y="8047863"/>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836" name="object 836"/>
          <p:cNvSpPr/>
          <p:nvPr/>
        </p:nvSpPr>
        <p:spPr>
          <a:xfrm>
            <a:off x="4809363" y="8114156"/>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37" name="object 837"/>
          <p:cNvSpPr/>
          <p:nvPr/>
        </p:nvSpPr>
        <p:spPr>
          <a:xfrm>
            <a:off x="4809363" y="8179689"/>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38" name="object 838"/>
          <p:cNvSpPr/>
          <p:nvPr/>
        </p:nvSpPr>
        <p:spPr>
          <a:xfrm>
            <a:off x="4809363" y="8245220"/>
            <a:ext cx="0" cy="44450"/>
          </a:xfrm>
          <a:custGeom>
            <a:avLst/>
            <a:gdLst/>
            <a:ahLst/>
            <a:cxnLst/>
            <a:rect l="l" t="t" r="r" b="b"/>
            <a:pathLst>
              <a:path h="44450">
                <a:moveTo>
                  <a:pt x="0" y="0"/>
                </a:moveTo>
                <a:lnTo>
                  <a:pt x="0" y="44195"/>
                </a:lnTo>
              </a:path>
            </a:pathLst>
          </a:custGeom>
          <a:ln w="7619">
            <a:solidFill>
              <a:srgbClr val="000000"/>
            </a:solidFill>
          </a:ln>
        </p:spPr>
        <p:txBody>
          <a:bodyPr wrap="square" lIns="0" tIns="0" rIns="0" bIns="0" rtlCol="0"/>
          <a:lstStyle/>
          <a:p>
            <a:endParaRPr/>
          </a:p>
        </p:txBody>
      </p:sp>
      <p:sp>
        <p:nvSpPr>
          <p:cNvPr id="839" name="object 839"/>
          <p:cNvSpPr/>
          <p:nvPr/>
        </p:nvSpPr>
        <p:spPr>
          <a:xfrm>
            <a:off x="4809363" y="8310753"/>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40" name="object 840"/>
          <p:cNvSpPr/>
          <p:nvPr/>
        </p:nvSpPr>
        <p:spPr>
          <a:xfrm>
            <a:off x="4809363" y="8376284"/>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41" name="object 841"/>
          <p:cNvSpPr/>
          <p:nvPr/>
        </p:nvSpPr>
        <p:spPr>
          <a:xfrm>
            <a:off x="4809363" y="8441817"/>
            <a:ext cx="0" cy="44450"/>
          </a:xfrm>
          <a:custGeom>
            <a:avLst/>
            <a:gdLst/>
            <a:ahLst/>
            <a:cxnLst/>
            <a:rect l="l" t="t" r="r" b="b"/>
            <a:pathLst>
              <a:path h="44450">
                <a:moveTo>
                  <a:pt x="0" y="0"/>
                </a:moveTo>
                <a:lnTo>
                  <a:pt x="0" y="44195"/>
                </a:lnTo>
              </a:path>
            </a:pathLst>
          </a:custGeom>
          <a:ln w="7619">
            <a:solidFill>
              <a:srgbClr val="000000"/>
            </a:solidFill>
          </a:ln>
        </p:spPr>
        <p:txBody>
          <a:bodyPr wrap="square" lIns="0" tIns="0" rIns="0" bIns="0" rtlCol="0"/>
          <a:lstStyle/>
          <a:p>
            <a:endParaRPr/>
          </a:p>
        </p:txBody>
      </p:sp>
      <p:sp>
        <p:nvSpPr>
          <p:cNvPr id="842" name="object 842"/>
          <p:cNvSpPr/>
          <p:nvPr/>
        </p:nvSpPr>
        <p:spPr>
          <a:xfrm>
            <a:off x="4809363" y="8507348"/>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43" name="object 843"/>
          <p:cNvSpPr/>
          <p:nvPr/>
        </p:nvSpPr>
        <p:spPr>
          <a:xfrm>
            <a:off x="4809363" y="8572881"/>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44" name="object 844"/>
          <p:cNvSpPr/>
          <p:nvPr/>
        </p:nvSpPr>
        <p:spPr>
          <a:xfrm>
            <a:off x="4809363" y="8638413"/>
            <a:ext cx="0" cy="44450"/>
          </a:xfrm>
          <a:custGeom>
            <a:avLst/>
            <a:gdLst/>
            <a:ahLst/>
            <a:cxnLst/>
            <a:rect l="l" t="t" r="r" b="b"/>
            <a:pathLst>
              <a:path h="44450">
                <a:moveTo>
                  <a:pt x="0" y="0"/>
                </a:moveTo>
                <a:lnTo>
                  <a:pt x="0" y="44195"/>
                </a:lnTo>
              </a:path>
            </a:pathLst>
          </a:custGeom>
          <a:ln w="7619">
            <a:solidFill>
              <a:srgbClr val="000000"/>
            </a:solidFill>
          </a:ln>
        </p:spPr>
        <p:txBody>
          <a:bodyPr wrap="square" lIns="0" tIns="0" rIns="0" bIns="0" rtlCol="0"/>
          <a:lstStyle/>
          <a:p>
            <a:endParaRPr/>
          </a:p>
        </p:txBody>
      </p:sp>
      <p:sp>
        <p:nvSpPr>
          <p:cNvPr id="845" name="object 845"/>
          <p:cNvSpPr/>
          <p:nvPr/>
        </p:nvSpPr>
        <p:spPr>
          <a:xfrm>
            <a:off x="4809363" y="8703944"/>
            <a:ext cx="0" cy="44450"/>
          </a:xfrm>
          <a:custGeom>
            <a:avLst/>
            <a:gdLst/>
            <a:ahLst/>
            <a:cxnLst/>
            <a:rect l="l" t="t" r="r" b="b"/>
            <a:pathLst>
              <a:path h="44450">
                <a:moveTo>
                  <a:pt x="0" y="0"/>
                </a:moveTo>
                <a:lnTo>
                  <a:pt x="0" y="44195"/>
                </a:lnTo>
              </a:path>
            </a:pathLst>
          </a:custGeom>
          <a:ln w="7619">
            <a:solidFill>
              <a:srgbClr val="000000"/>
            </a:solidFill>
          </a:ln>
        </p:spPr>
        <p:txBody>
          <a:bodyPr wrap="square" lIns="0" tIns="0" rIns="0" bIns="0" rtlCol="0"/>
          <a:lstStyle/>
          <a:p>
            <a:endParaRPr/>
          </a:p>
        </p:txBody>
      </p:sp>
      <p:sp>
        <p:nvSpPr>
          <p:cNvPr id="846" name="object 846"/>
          <p:cNvSpPr/>
          <p:nvPr/>
        </p:nvSpPr>
        <p:spPr>
          <a:xfrm>
            <a:off x="4809363" y="8769477"/>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47" name="object 847"/>
          <p:cNvSpPr/>
          <p:nvPr/>
        </p:nvSpPr>
        <p:spPr>
          <a:xfrm>
            <a:off x="4809363" y="8835008"/>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848" name="object 848"/>
          <p:cNvSpPr/>
          <p:nvPr/>
        </p:nvSpPr>
        <p:spPr>
          <a:xfrm>
            <a:off x="4809363" y="8900541"/>
            <a:ext cx="0" cy="44450"/>
          </a:xfrm>
          <a:custGeom>
            <a:avLst/>
            <a:gdLst/>
            <a:ahLst/>
            <a:cxnLst/>
            <a:rect l="l" t="t" r="r" b="b"/>
            <a:pathLst>
              <a:path h="44450">
                <a:moveTo>
                  <a:pt x="0" y="0"/>
                </a:moveTo>
                <a:lnTo>
                  <a:pt x="0" y="44196"/>
                </a:lnTo>
              </a:path>
            </a:pathLst>
          </a:custGeom>
          <a:ln w="7619">
            <a:solidFill>
              <a:srgbClr val="000000"/>
            </a:solidFill>
          </a:ln>
        </p:spPr>
        <p:txBody>
          <a:bodyPr wrap="square" lIns="0" tIns="0" rIns="0" bIns="0" rtlCol="0"/>
          <a:lstStyle/>
          <a:p>
            <a:endParaRPr/>
          </a:p>
        </p:txBody>
      </p:sp>
      <p:sp>
        <p:nvSpPr>
          <p:cNvPr id="849" name="object 849"/>
          <p:cNvSpPr/>
          <p:nvPr/>
        </p:nvSpPr>
        <p:spPr>
          <a:xfrm>
            <a:off x="4809363" y="8966072"/>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850" name="object 850"/>
          <p:cNvSpPr/>
          <p:nvPr/>
        </p:nvSpPr>
        <p:spPr>
          <a:xfrm>
            <a:off x="4809363" y="9031605"/>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851" name="object 851"/>
          <p:cNvSpPr/>
          <p:nvPr/>
        </p:nvSpPr>
        <p:spPr>
          <a:xfrm>
            <a:off x="4809363" y="9097136"/>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852" name="object 852"/>
          <p:cNvSpPr/>
          <p:nvPr/>
        </p:nvSpPr>
        <p:spPr>
          <a:xfrm>
            <a:off x="4809363" y="9162668"/>
            <a:ext cx="0" cy="37465"/>
          </a:xfrm>
          <a:custGeom>
            <a:avLst/>
            <a:gdLst/>
            <a:ahLst/>
            <a:cxnLst/>
            <a:rect l="l" t="t" r="r" b="b"/>
            <a:pathLst>
              <a:path h="37465">
                <a:moveTo>
                  <a:pt x="0" y="0"/>
                </a:moveTo>
                <a:lnTo>
                  <a:pt x="0" y="37337"/>
                </a:lnTo>
              </a:path>
            </a:pathLst>
          </a:custGeom>
          <a:ln w="7619">
            <a:solidFill>
              <a:srgbClr val="000000"/>
            </a:solidFill>
          </a:ln>
        </p:spPr>
        <p:txBody>
          <a:bodyPr wrap="square" lIns="0" tIns="0" rIns="0" bIns="0" rtlCol="0"/>
          <a:lstStyle/>
          <a:p>
            <a:endParaRPr/>
          </a:p>
        </p:txBody>
      </p:sp>
      <p:sp>
        <p:nvSpPr>
          <p:cNvPr id="853" name="object 853"/>
          <p:cNvSpPr/>
          <p:nvPr/>
        </p:nvSpPr>
        <p:spPr>
          <a:xfrm>
            <a:off x="3099054" y="8664702"/>
            <a:ext cx="29209" cy="6985"/>
          </a:xfrm>
          <a:custGeom>
            <a:avLst/>
            <a:gdLst/>
            <a:ahLst/>
            <a:cxnLst/>
            <a:rect l="l" t="t" r="r" b="b"/>
            <a:pathLst>
              <a:path w="29210" h="6984">
                <a:moveTo>
                  <a:pt x="28956" y="0"/>
                </a:moveTo>
                <a:lnTo>
                  <a:pt x="0" y="0"/>
                </a:lnTo>
                <a:lnTo>
                  <a:pt x="0" y="6858"/>
                </a:lnTo>
                <a:lnTo>
                  <a:pt x="28956" y="0"/>
                </a:lnTo>
                <a:close/>
              </a:path>
            </a:pathLst>
          </a:custGeom>
          <a:solidFill>
            <a:srgbClr val="000000"/>
          </a:solidFill>
        </p:spPr>
        <p:txBody>
          <a:bodyPr wrap="square" lIns="0" tIns="0" rIns="0" bIns="0" rtlCol="0"/>
          <a:lstStyle/>
          <a:p>
            <a:endParaRPr/>
          </a:p>
        </p:txBody>
      </p:sp>
      <p:sp>
        <p:nvSpPr>
          <p:cNvPr id="854" name="object 854"/>
          <p:cNvSpPr/>
          <p:nvPr/>
        </p:nvSpPr>
        <p:spPr>
          <a:xfrm>
            <a:off x="3099054" y="8664702"/>
            <a:ext cx="29209" cy="6985"/>
          </a:xfrm>
          <a:custGeom>
            <a:avLst/>
            <a:gdLst/>
            <a:ahLst/>
            <a:cxnLst/>
            <a:rect l="l" t="t" r="r" b="b"/>
            <a:pathLst>
              <a:path w="29210" h="6984">
                <a:moveTo>
                  <a:pt x="28956" y="0"/>
                </a:moveTo>
                <a:lnTo>
                  <a:pt x="0" y="6858"/>
                </a:lnTo>
                <a:lnTo>
                  <a:pt x="28956" y="6858"/>
                </a:lnTo>
                <a:lnTo>
                  <a:pt x="28956" y="0"/>
                </a:lnTo>
                <a:close/>
              </a:path>
            </a:pathLst>
          </a:custGeom>
          <a:solidFill>
            <a:srgbClr val="000000"/>
          </a:solidFill>
        </p:spPr>
        <p:txBody>
          <a:bodyPr wrap="square" lIns="0" tIns="0" rIns="0" bIns="0" rtlCol="0"/>
          <a:lstStyle/>
          <a:p>
            <a:endParaRPr/>
          </a:p>
        </p:txBody>
      </p:sp>
      <p:sp>
        <p:nvSpPr>
          <p:cNvPr id="855" name="object 855"/>
          <p:cNvSpPr/>
          <p:nvPr/>
        </p:nvSpPr>
        <p:spPr>
          <a:xfrm>
            <a:off x="3099054" y="8664702"/>
            <a:ext cx="29209" cy="6985"/>
          </a:xfrm>
          <a:custGeom>
            <a:avLst/>
            <a:gdLst/>
            <a:ahLst/>
            <a:cxnLst/>
            <a:rect l="l" t="t" r="r" b="b"/>
            <a:pathLst>
              <a:path w="29210" h="6984">
                <a:moveTo>
                  <a:pt x="0" y="0"/>
                </a:moveTo>
                <a:lnTo>
                  <a:pt x="0" y="6858"/>
                </a:lnTo>
                <a:lnTo>
                  <a:pt x="28956" y="6858"/>
                </a:lnTo>
                <a:lnTo>
                  <a:pt x="28956" y="0"/>
                </a:lnTo>
                <a:lnTo>
                  <a:pt x="0" y="0"/>
                </a:lnTo>
              </a:path>
            </a:pathLst>
          </a:custGeom>
          <a:ln w="3175">
            <a:solidFill>
              <a:srgbClr val="000000"/>
            </a:solidFill>
          </a:ln>
        </p:spPr>
        <p:txBody>
          <a:bodyPr wrap="square" lIns="0" tIns="0" rIns="0" bIns="0" rtlCol="0"/>
          <a:lstStyle/>
          <a:p>
            <a:endParaRPr/>
          </a:p>
        </p:txBody>
      </p:sp>
      <p:sp>
        <p:nvSpPr>
          <p:cNvPr id="856" name="object 856"/>
          <p:cNvSpPr/>
          <p:nvPr/>
        </p:nvSpPr>
        <p:spPr>
          <a:xfrm>
            <a:off x="3150107" y="8664702"/>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57" name="object 857"/>
          <p:cNvSpPr/>
          <p:nvPr/>
        </p:nvSpPr>
        <p:spPr>
          <a:xfrm>
            <a:off x="3150107" y="8664702"/>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58" name="object 858"/>
          <p:cNvSpPr/>
          <p:nvPr/>
        </p:nvSpPr>
        <p:spPr>
          <a:xfrm>
            <a:off x="3150107" y="8664702"/>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59" name="object 859"/>
          <p:cNvSpPr/>
          <p:nvPr/>
        </p:nvSpPr>
        <p:spPr>
          <a:xfrm>
            <a:off x="3215639" y="8664702"/>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60" name="object 860"/>
          <p:cNvSpPr/>
          <p:nvPr/>
        </p:nvSpPr>
        <p:spPr>
          <a:xfrm>
            <a:off x="3215639" y="8664702"/>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61" name="object 861"/>
          <p:cNvSpPr/>
          <p:nvPr/>
        </p:nvSpPr>
        <p:spPr>
          <a:xfrm>
            <a:off x="3215639" y="8664702"/>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62" name="object 862"/>
          <p:cNvSpPr/>
          <p:nvPr/>
        </p:nvSpPr>
        <p:spPr>
          <a:xfrm>
            <a:off x="3281171" y="8664702"/>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863" name="object 863"/>
          <p:cNvSpPr/>
          <p:nvPr/>
        </p:nvSpPr>
        <p:spPr>
          <a:xfrm>
            <a:off x="3281171" y="8664702"/>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864" name="object 864"/>
          <p:cNvSpPr/>
          <p:nvPr/>
        </p:nvSpPr>
        <p:spPr>
          <a:xfrm>
            <a:off x="3281171" y="8664702"/>
            <a:ext cx="43815" cy="6985"/>
          </a:xfrm>
          <a:custGeom>
            <a:avLst/>
            <a:gdLst/>
            <a:ahLst/>
            <a:cxnLst/>
            <a:rect l="l" t="t" r="r" b="b"/>
            <a:pathLst>
              <a:path w="43814" h="6984">
                <a:moveTo>
                  <a:pt x="0" y="0"/>
                </a:moveTo>
                <a:lnTo>
                  <a:pt x="0" y="6858"/>
                </a:lnTo>
                <a:lnTo>
                  <a:pt x="43433" y="6858"/>
                </a:lnTo>
                <a:lnTo>
                  <a:pt x="43433" y="0"/>
                </a:lnTo>
                <a:lnTo>
                  <a:pt x="0" y="0"/>
                </a:lnTo>
              </a:path>
            </a:pathLst>
          </a:custGeom>
          <a:ln w="3175">
            <a:solidFill>
              <a:srgbClr val="000000"/>
            </a:solidFill>
          </a:ln>
        </p:spPr>
        <p:txBody>
          <a:bodyPr wrap="square" lIns="0" tIns="0" rIns="0" bIns="0" rtlCol="0"/>
          <a:lstStyle/>
          <a:p>
            <a:endParaRPr/>
          </a:p>
        </p:txBody>
      </p:sp>
      <p:sp>
        <p:nvSpPr>
          <p:cNvPr id="865" name="object 865"/>
          <p:cNvSpPr/>
          <p:nvPr/>
        </p:nvSpPr>
        <p:spPr>
          <a:xfrm>
            <a:off x="3346703" y="8664702"/>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66" name="object 866"/>
          <p:cNvSpPr/>
          <p:nvPr/>
        </p:nvSpPr>
        <p:spPr>
          <a:xfrm>
            <a:off x="3346703" y="8664702"/>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67" name="object 867"/>
          <p:cNvSpPr/>
          <p:nvPr/>
        </p:nvSpPr>
        <p:spPr>
          <a:xfrm>
            <a:off x="3346703" y="8664702"/>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68" name="object 868"/>
          <p:cNvSpPr/>
          <p:nvPr/>
        </p:nvSpPr>
        <p:spPr>
          <a:xfrm>
            <a:off x="3412235" y="8664702"/>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69" name="object 869"/>
          <p:cNvSpPr/>
          <p:nvPr/>
        </p:nvSpPr>
        <p:spPr>
          <a:xfrm>
            <a:off x="3412235" y="8664702"/>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70" name="object 870"/>
          <p:cNvSpPr/>
          <p:nvPr/>
        </p:nvSpPr>
        <p:spPr>
          <a:xfrm>
            <a:off x="3412235" y="8664702"/>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71" name="object 871"/>
          <p:cNvSpPr/>
          <p:nvPr/>
        </p:nvSpPr>
        <p:spPr>
          <a:xfrm>
            <a:off x="3477767" y="8664702"/>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72" name="object 872"/>
          <p:cNvSpPr/>
          <p:nvPr/>
        </p:nvSpPr>
        <p:spPr>
          <a:xfrm>
            <a:off x="3477767" y="8664702"/>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73" name="object 873"/>
          <p:cNvSpPr/>
          <p:nvPr/>
        </p:nvSpPr>
        <p:spPr>
          <a:xfrm>
            <a:off x="3477767" y="8664702"/>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74" name="object 874"/>
          <p:cNvSpPr/>
          <p:nvPr/>
        </p:nvSpPr>
        <p:spPr>
          <a:xfrm>
            <a:off x="3543300" y="8664702"/>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875" name="object 875"/>
          <p:cNvSpPr/>
          <p:nvPr/>
        </p:nvSpPr>
        <p:spPr>
          <a:xfrm>
            <a:off x="3543300" y="8664702"/>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876" name="object 876"/>
          <p:cNvSpPr/>
          <p:nvPr/>
        </p:nvSpPr>
        <p:spPr>
          <a:xfrm>
            <a:off x="3543300" y="8664702"/>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877" name="object 877"/>
          <p:cNvSpPr/>
          <p:nvPr/>
        </p:nvSpPr>
        <p:spPr>
          <a:xfrm>
            <a:off x="3608832" y="8664702"/>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878" name="object 878"/>
          <p:cNvSpPr/>
          <p:nvPr/>
        </p:nvSpPr>
        <p:spPr>
          <a:xfrm>
            <a:off x="3608832" y="8664702"/>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879" name="object 879"/>
          <p:cNvSpPr/>
          <p:nvPr/>
        </p:nvSpPr>
        <p:spPr>
          <a:xfrm>
            <a:off x="3608832" y="8664702"/>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880" name="object 880"/>
          <p:cNvSpPr/>
          <p:nvPr/>
        </p:nvSpPr>
        <p:spPr>
          <a:xfrm>
            <a:off x="3674364" y="8664702"/>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881" name="object 881"/>
          <p:cNvSpPr/>
          <p:nvPr/>
        </p:nvSpPr>
        <p:spPr>
          <a:xfrm>
            <a:off x="3674364" y="8664702"/>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882" name="object 882"/>
          <p:cNvSpPr/>
          <p:nvPr/>
        </p:nvSpPr>
        <p:spPr>
          <a:xfrm>
            <a:off x="3674364" y="8664702"/>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883" name="object 883"/>
          <p:cNvSpPr/>
          <p:nvPr/>
        </p:nvSpPr>
        <p:spPr>
          <a:xfrm>
            <a:off x="3739896" y="8664702"/>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884" name="object 884"/>
          <p:cNvSpPr/>
          <p:nvPr/>
        </p:nvSpPr>
        <p:spPr>
          <a:xfrm>
            <a:off x="3739896" y="8664702"/>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885" name="object 885"/>
          <p:cNvSpPr/>
          <p:nvPr/>
        </p:nvSpPr>
        <p:spPr>
          <a:xfrm>
            <a:off x="3739896" y="8664702"/>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886" name="object 886"/>
          <p:cNvSpPr/>
          <p:nvPr/>
        </p:nvSpPr>
        <p:spPr>
          <a:xfrm>
            <a:off x="3805428" y="8664702"/>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887" name="object 887"/>
          <p:cNvSpPr/>
          <p:nvPr/>
        </p:nvSpPr>
        <p:spPr>
          <a:xfrm>
            <a:off x="3805428" y="8664702"/>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888" name="object 888"/>
          <p:cNvSpPr/>
          <p:nvPr/>
        </p:nvSpPr>
        <p:spPr>
          <a:xfrm>
            <a:off x="3805428" y="8664702"/>
            <a:ext cx="44450" cy="6985"/>
          </a:xfrm>
          <a:custGeom>
            <a:avLst/>
            <a:gdLst/>
            <a:ahLst/>
            <a:cxnLst/>
            <a:rect l="l" t="t" r="r" b="b"/>
            <a:pathLst>
              <a:path w="44450" h="6984">
                <a:moveTo>
                  <a:pt x="0" y="0"/>
                </a:moveTo>
                <a:lnTo>
                  <a:pt x="0" y="6858"/>
                </a:lnTo>
                <a:lnTo>
                  <a:pt x="44196" y="6858"/>
                </a:lnTo>
                <a:lnTo>
                  <a:pt x="44196" y="0"/>
                </a:lnTo>
                <a:lnTo>
                  <a:pt x="0" y="0"/>
                </a:lnTo>
              </a:path>
            </a:pathLst>
          </a:custGeom>
          <a:ln w="3175">
            <a:solidFill>
              <a:srgbClr val="000000"/>
            </a:solidFill>
          </a:ln>
        </p:spPr>
        <p:txBody>
          <a:bodyPr wrap="square" lIns="0" tIns="0" rIns="0" bIns="0" rtlCol="0"/>
          <a:lstStyle/>
          <a:p>
            <a:endParaRPr/>
          </a:p>
        </p:txBody>
      </p:sp>
      <p:sp>
        <p:nvSpPr>
          <p:cNvPr id="889" name="object 889"/>
          <p:cNvSpPr/>
          <p:nvPr/>
        </p:nvSpPr>
        <p:spPr>
          <a:xfrm>
            <a:off x="3870959" y="8664702"/>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890" name="object 890"/>
          <p:cNvSpPr/>
          <p:nvPr/>
        </p:nvSpPr>
        <p:spPr>
          <a:xfrm>
            <a:off x="3870959" y="8664702"/>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891" name="object 891"/>
          <p:cNvSpPr/>
          <p:nvPr/>
        </p:nvSpPr>
        <p:spPr>
          <a:xfrm>
            <a:off x="3870959" y="8664702"/>
            <a:ext cx="44450" cy="6985"/>
          </a:xfrm>
          <a:custGeom>
            <a:avLst/>
            <a:gdLst/>
            <a:ahLst/>
            <a:cxnLst/>
            <a:rect l="l" t="t" r="r" b="b"/>
            <a:pathLst>
              <a:path w="44450" h="6984">
                <a:moveTo>
                  <a:pt x="0" y="0"/>
                </a:moveTo>
                <a:lnTo>
                  <a:pt x="0" y="6858"/>
                </a:lnTo>
                <a:lnTo>
                  <a:pt x="44195" y="6858"/>
                </a:lnTo>
                <a:lnTo>
                  <a:pt x="44195" y="0"/>
                </a:lnTo>
                <a:lnTo>
                  <a:pt x="0" y="0"/>
                </a:lnTo>
              </a:path>
            </a:pathLst>
          </a:custGeom>
          <a:ln w="3175">
            <a:solidFill>
              <a:srgbClr val="000000"/>
            </a:solidFill>
          </a:ln>
        </p:spPr>
        <p:txBody>
          <a:bodyPr wrap="square" lIns="0" tIns="0" rIns="0" bIns="0" rtlCol="0"/>
          <a:lstStyle/>
          <a:p>
            <a:endParaRPr/>
          </a:p>
        </p:txBody>
      </p:sp>
      <p:sp>
        <p:nvSpPr>
          <p:cNvPr id="892" name="object 892"/>
          <p:cNvSpPr/>
          <p:nvPr/>
        </p:nvSpPr>
        <p:spPr>
          <a:xfrm>
            <a:off x="3937253" y="8664702"/>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893" name="object 893"/>
          <p:cNvSpPr/>
          <p:nvPr/>
        </p:nvSpPr>
        <p:spPr>
          <a:xfrm>
            <a:off x="3937253" y="8664702"/>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894" name="object 894"/>
          <p:cNvSpPr/>
          <p:nvPr/>
        </p:nvSpPr>
        <p:spPr>
          <a:xfrm>
            <a:off x="3937253" y="8664702"/>
            <a:ext cx="43815" cy="6985"/>
          </a:xfrm>
          <a:custGeom>
            <a:avLst/>
            <a:gdLst/>
            <a:ahLst/>
            <a:cxnLst/>
            <a:rect l="l" t="t" r="r" b="b"/>
            <a:pathLst>
              <a:path w="43814" h="6984">
                <a:moveTo>
                  <a:pt x="0" y="0"/>
                </a:moveTo>
                <a:lnTo>
                  <a:pt x="0" y="6858"/>
                </a:lnTo>
                <a:lnTo>
                  <a:pt x="43434" y="6858"/>
                </a:lnTo>
                <a:lnTo>
                  <a:pt x="43434" y="0"/>
                </a:lnTo>
                <a:lnTo>
                  <a:pt x="0" y="0"/>
                </a:lnTo>
              </a:path>
            </a:pathLst>
          </a:custGeom>
          <a:ln w="3175">
            <a:solidFill>
              <a:srgbClr val="000000"/>
            </a:solidFill>
          </a:ln>
        </p:spPr>
        <p:txBody>
          <a:bodyPr wrap="square" lIns="0" tIns="0" rIns="0" bIns="0" rtlCol="0"/>
          <a:lstStyle/>
          <a:p>
            <a:endParaRPr/>
          </a:p>
        </p:txBody>
      </p:sp>
      <p:sp>
        <p:nvSpPr>
          <p:cNvPr id="895" name="object 895"/>
          <p:cNvSpPr/>
          <p:nvPr/>
        </p:nvSpPr>
        <p:spPr>
          <a:xfrm>
            <a:off x="4002785" y="8664702"/>
            <a:ext cx="29209" cy="6985"/>
          </a:xfrm>
          <a:custGeom>
            <a:avLst/>
            <a:gdLst/>
            <a:ahLst/>
            <a:cxnLst/>
            <a:rect l="l" t="t" r="r" b="b"/>
            <a:pathLst>
              <a:path w="29210" h="6984">
                <a:moveTo>
                  <a:pt x="28955" y="0"/>
                </a:moveTo>
                <a:lnTo>
                  <a:pt x="0" y="0"/>
                </a:lnTo>
                <a:lnTo>
                  <a:pt x="0" y="6858"/>
                </a:lnTo>
                <a:lnTo>
                  <a:pt x="28955" y="0"/>
                </a:lnTo>
                <a:close/>
              </a:path>
            </a:pathLst>
          </a:custGeom>
          <a:solidFill>
            <a:srgbClr val="000000"/>
          </a:solidFill>
        </p:spPr>
        <p:txBody>
          <a:bodyPr wrap="square" lIns="0" tIns="0" rIns="0" bIns="0" rtlCol="0"/>
          <a:lstStyle/>
          <a:p>
            <a:endParaRPr/>
          </a:p>
        </p:txBody>
      </p:sp>
      <p:sp>
        <p:nvSpPr>
          <p:cNvPr id="896" name="object 896"/>
          <p:cNvSpPr/>
          <p:nvPr/>
        </p:nvSpPr>
        <p:spPr>
          <a:xfrm>
            <a:off x="4002785" y="8664702"/>
            <a:ext cx="29209" cy="6985"/>
          </a:xfrm>
          <a:custGeom>
            <a:avLst/>
            <a:gdLst/>
            <a:ahLst/>
            <a:cxnLst/>
            <a:rect l="l" t="t" r="r" b="b"/>
            <a:pathLst>
              <a:path w="29210" h="6984">
                <a:moveTo>
                  <a:pt x="28955" y="0"/>
                </a:moveTo>
                <a:lnTo>
                  <a:pt x="0" y="6858"/>
                </a:lnTo>
                <a:lnTo>
                  <a:pt x="28955" y="6858"/>
                </a:lnTo>
                <a:lnTo>
                  <a:pt x="28955" y="0"/>
                </a:lnTo>
                <a:close/>
              </a:path>
            </a:pathLst>
          </a:custGeom>
          <a:solidFill>
            <a:srgbClr val="000000"/>
          </a:solidFill>
        </p:spPr>
        <p:txBody>
          <a:bodyPr wrap="square" lIns="0" tIns="0" rIns="0" bIns="0" rtlCol="0"/>
          <a:lstStyle/>
          <a:p>
            <a:endParaRPr/>
          </a:p>
        </p:txBody>
      </p:sp>
      <p:sp>
        <p:nvSpPr>
          <p:cNvPr id="897" name="object 897"/>
          <p:cNvSpPr/>
          <p:nvPr/>
        </p:nvSpPr>
        <p:spPr>
          <a:xfrm>
            <a:off x="4002785" y="8664702"/>
            <a:ext cx="29209" cy="6985"/>
          </a:xfrm>
          <a:custGeom>
            <a:avLst/>
            <a:gdLst/>
            <a:ahLst/>
            <a:cxnLst/>
            <a:rect l="l" t="t" r="r" b="b"/>
            <a:pathLst>
              <a:path w="29210" h="6984">
                <a:moveTo>
                  <a:pt x="0" y="0"/>
                </a:moveTo>
                <a:lnTo>
                  <a:pt x="0" y="6858"/>
                </a:lnTo>
                <a:lnTo>
                  <a:pt x="28955" y="6858"/>
                </a:lnTo>
                <a:lnTo>
                  <a:pt x="28955" y="0"/>
                </a:lnTo>
                <a:lnTo>
                  <a:pt x="0" y="0"/>
                </a:lnTo>
              </a:path>
            </a:pathLst>
          </a:custGeom>
          <a:ln w="3175">
            <a:solidFill>
              <a:srgbClr val="000000"/>
            </a:solidFill>
          </a:ln>
        </p:spPr>
        <p:txBody>
          <a:bodyPr wrap="square" lIns="0" tIns="0" rIns="0" bIns="0" rtlCol="0"/>
          <a:lstStyle/>
          <a:p>
            <a:endParaRPr/>
          </a:p>
        </p:txBody>
      </p:sp>
      <p:sp>
        <p:nvSpPr>
          <p:cNvPr id="898" name="object 898"/>
          <p:cNvSpPr/>
          <p:nvPr/>
        </p:nvSpPr>
        <p:spPr>
          <a:xfrm>
            <a:off x="4031741" y="8664702"/>
            <a:ext cx="0" cy="6985"/>
          </a:xfrm>
          <a:custGeom>
            <a:avLst/>
            <a:gdLst/>
            <a:ahLst/>
            <a:cxnLst/>
            <a:rect l="l" t="t" r="r" b="b"/>
            <a:pathLst>
              <a:path h="6984">
                <a:moveTo>
                  <a:pt x="0" y="0"/>
                </a:moveTo>
                <a:lnTo>
                  <a:pt x="0" y="6858"/>
                </a:lnTo>
              </a:path>
            </a:pathLst>
          </a:custGeom>
          <a:ln w="3175">
            <a:solidFill>
              <a:srgbClr val="000000"/>
            </a:solidFill>
          </a:ln>
        </p:spPr>
        <p:txBody>
          <a:bodyPr wrap="square" lIns="0" tIns="0" rIns="0" bIns="0" rtlCol="0"/>
          <a:lstStyle/>
          <a:p>
            <a:endParaRPr/>
          </a:p>
        </p:txBody>
      </p:sp>
      <p:sp>
        <p:nvSpPr>
          <p:cNvPr id="899" name="object 899"/>
          <p:cNvSpPr/>
          <p:nvPr/>
        </p:nvSpPr>
        <p:spPr>
          <a:xfrm>
            <a:off x="4031360" y="9174098"/>
            <a:ext cx="0" cy="26034"/>
          </a:xfrm>
          <a:custGeom>
            <a:avLst/>
            <a:gdLst/>
            <a:ahLst/>
            <a:cxnLst/>
            <a:rect l="l" t="t" r="r" b="b"/>
            <a:pathLst>
              <a:path h="26034">
                <a:moveTo>
                  <a:pt x="0" y="0"/>
                </a:moveTo>
                <a:lnTo>
                  <a:pt x="0" y="25907"/>
                </a:lnTo>
              </a:path>
            </a:pathLst>
          </a:custGeom>
          <a:ln w="7619">
            <a:solidFill>
              <a:srgbClr val="000000"/>
            </a:solidFill>
          </a:ln>
        </p:spPr>
        <p:txBody>
          <a:bodyPr wrap="square" lIns="0" tIns="0" rIns="0" bIns="0" rtlCol="0"/>
          <a:lstStyle/>
          <a:p>
            <a:endParaRPr/>
          </a:p>
        </p:txBody>
      </p:sp>
      <p:sp>
        <p:nvSpPr>
          <p:cNvPr id="900" name="object 900"/>
          <p:cNvSpPr/>
          <p:nvPr/>
        </p:nvSpPr>
        <p:spPr>
          <a:xfrm>
            <a:off x="4031360" y="9107805"/>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901" name="object 901"/>
          <p:cNvSpPr/>
          <p:nvPr/>
        </p:nvSpPr>
        <p:spPr>
          <a:xfrm>
            <a:off x="4031360" y="9042272"/>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902" name="object 902"/>
          <p:cNvSpPr/>
          <p:nvPr/>
        </p:nvSpPr>
        <p:spPr>
          <a:xfrm>
            <a:off x="4031360" y="8976741"/>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903" name="object 903"/>
          <p:cNvSpPr/>
          <p:nvPr/>
        </p:nvSpPr>
        <p:spPr>
          <a:xfrm>
            <a:off x="4031360" y="8911208"/>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904" name="object 904"/>
          <p:cNvSpPr/>
          <p:nvPr/>
        </p:nvSpPr>
        <p:spPr>
          <a:xfrm>
            <a:off x="4031360" y="8845677"/>
            <a:ext cx="0" cy="45085"/>
          </a:xfrm>
          <a:custGeom>
            <a:avLst/>
            <a:gdLst/>
            <a:ahLst/>
            <a:cxnLst/>
            <a:rect l="l" t="t" r="r" b="b"/>
            <a:pathLst>
              <a:path h="45084">
                <a:moveTo>
                  <a:pt x="0" y="0"/>
                </a:moveTo>
                <a:lnTo>
                  <a:pt x="0" y="44958"/>
                </a:lnTo>
              </a:path>
            </a:pathLst>
          </a:custGeom>
          <a:ln w="7619">
            <a:solidFill>
              <a:srgbClr val="000000"/>
            </a:solidFill>
          </a:ln>
        </p:spPr>
        <p:txBody>
          <a:bodyPr wrap="square" lIns="0" tIns="0" rIns="0" bIns="0" rtlCol="0"/>
          <a:lstStyle/>
          <a:p>
            <a:endParaRPr/>
          </a:p>
        </p:txBody>
      </p:sp>
      <p:sp>
        <p:nvSpPr>
          <p:cNvPr id="905" name="object 905"/>
          <p:cNvSpPr/>
          <p:nvPr/>
        </p:nvSpPr>
        <p:spPr>
          <a:xfrm>
            <a:off x="4031360" y="8780144"/>
            <a:ext cx="0" cy="45085"/>
          </a:xfrm>
          <a:custGeom>
            <a:avLst/>
            <a:gdLst/>
            <a:ahLst/>
            <a:cxnLst/>
            <a:rect l="l" t="t" r="r" b="b"/>
            <a:pathLst>
              <a:path h="45084">
                <a:moveTo>
                  <a:pt x="0" y="0"/>
                </a:moveTo>
                <a:lnTo>
                  <a:pt x="0" y="44957"/>
                </a:lnTo>
              </a:path>
            </a:pathLst>
          </a:custGeom>
          <a:ln w="7619">
            <a:solidFill>
              <a:srgbClr val="000000"/>
            </a:solidFill>
          </a:ln>
        </p:spPr>
        <p:txBody>
          <a:bodyPr wrap="square" lIns="0" tIns="0" rIns="0" bIns="0" rtlCol="0"/>
          <a:lstStyle/>
          <a:p>
            <a:endParaRPr/>
          </a:p>
        </p:txBody>
      </p:sp>
      <p:sp>
        <p:nvSpPr>
          <p:cNvPr id="906" name="object 906"/>
          <p:cNvSpPr/>
          <p:nvPr/>
        </p:nvSpPr>
        <p:spPr>
          <a:xfrm>
            <a:off x="4031360" y="8714613"/>
            <a:ext cx="0" cy="45085"/>
          </a:xfrm>
          <a:custGeom>
            <a:avLst/>
            <a:gdLst/>
            <a:ahLst/>
            <a:cxnLst/>
            <a:rect l="l" t="t" r="r" b="b"/>
            <a:pathLst>
              <a:path h="45084">
                <a:moveTo>
                  <a:pt x="0" y="0"/>
                </a:moveTo>
                <a:lnTo>
                  <a:pt x="0" y="44576"/>
                </a:lnTo>
              </a:path>
            </a:pathLst>
          </a:custGeom>
          <a:ln w="7619">
            <a:solidFill>
              <a:srgbClr val="000000"/>
            </a:solidFill>
          </a:ln>
        </p:spPr>
        <p:txBody>
          <a:bodyPr wrap="square" lIns="0" tIns="0" rIns="0" bIns="0" rtlCol="0"/>
          <a:lstStyle/>
          <a:p>
            <a:endParaRPr/>
          </a:p>
        </p:txBody>
      </p:sp>
      <p:sp>
        <p:nvSpPr>
          <p:cNvPr id="907" name="object 907"/>
          <p:cNvSpPr/>
          <p:nvPr/>
        </p:nvSpPr>
        <p:spPr>
          <a:xfrm>
            <a:off x="4031360" y="8668131"/>
            <a:ext cx="0" cy="26034"/>
          </a:xfrm>
          <a:custGeom>
            <a:avLst/>
            <a:gdLst/>
            <a:ahLst/>
            <a:cxnLst/>
            <a:rect l="l" t="t" r="r" b="b"/>
            <a:pathLst>
              <a:path h="26034">
                <a:moveTo>
                  <a:pt x="0" y="0"/>
                </a:moveTo>
                <a:lnTo>
                  <a:pt x="0" y="25908"/>
                </a:lnTo>
              </a:path>
            </a:pathLst>
          </a:custGeom>
          <a:ln w="7619">
            <a:solidFill>
              <a:srgbClr val="000000"/>
            </a:solidFill>
          </a:ln>
        </p:spPr>
        <p:txBody>
          <a:bodyPr wrap="square" lIns="0" tIns="0" rIns="0" bIns="0" rtlCol="0"/>
          <a:lstStyle/>
          <a:p>
            <a:endParaRPr/>
          </a:p>
        </p:txBody>
      </p:sp>
      <p:sp>
        <p:nvSpPr>
          <p:cNvPr id="908" name="object 908"/>
          <p:cNvSpPr/>
          <p:nvPr/>
        </p:nvSpPr>
        <p:spPr>
          <a:xfrm>
            <a:off x="4027932" y="8668511"/>
            <a:ext cx="6985" cy="0"/>
          </a:xfrm>
          <a:custGeom>
            <a:avLst/>
            <a:gdLst/>
            <a:ahLst/>
            <a:cxnLst/>
            <a:rect l="l" t="t" r="r" b="b"/>
            <a:pathLst>
              <a:path w="6985">
                <a:moveTo>
                  <a:pt x="0" y="0"/>
                </a:moveTo>
                <a:lnTo>
                  <a:pt x="6857" y="0"/>
                </a:lnTo>
              </a:path>
            </a:pathLst>
          </a:custGeom>
          <a:ln w="3175">
            <a:solidFill>
              <a:srgbClr val="000000"/>
            </a:solidFill>
          </a:ln>
        </p:spPr>
        <p:txBody>
          <a:bodyPr wrap="square" lIns="0" tIns="0" rIns="0" bIns="0" rtlCol="0"/>
          <a:lstStyle/>
          <a:p>
            <a:endParaRPr/>
          </a:p>
        </p:txBody>
      </p:sp>
      <p:sp>
        <p:nvSpPr>
          <p:cNvPr id="909" name="object 909"/>
          <p:cNvSpPr/>
          <p:nvPr/>
        </p:nvSpPr>
        <p:spPr>
          <a:xfrm>
            <a:off x="4759452" y="9195816"/>
            <a:ext cx="50800" cy="6985"/>
          </a:xfrm>
          <a:custGeom>
            <a:avLst/>
            <a:gdLst/>
            <a:ahLst/>
            <a:cxnLst/>
            <a:rect l="l" t="t" r="r" b="b"/>
            <a:pathLst>
              <a:path w="50800" h="6984">
                <a:moveTo>
                  <a:pt x="50292" y="0"/>
                </a:moveTo>
                <a:lnTo>
                  <a:pt x="0" y="6857"/>
                </a:lnTo>
                <a:lnTo>
                  <a:pt x="50292" y="6857"/>
                </a:lnTo>
                <a:lnTo>
                  <a:pt x="50292" y="0"/>
                </a:lnTo>
                <a:close/>
              </a:path>
            </a:pathLst>
          </a:custGeom>
          <a:solidFill>
            <a:srgbClr val="000000"/>
          </a:solidFill>
        </p:spPr>
        <p:txBody>
          <a:bodyPr wrap="square" lIns="0" tIns="0" rIns="0" bIns="0" rtlCol="0"/>
          <a:lstStyle/>
          <a:p>
            <a:endParaRPr/>
          </a:p>
        </p:txBody>
      </p:sp>
      <p:sp>
        <p:nvSpPr>
          <p:cNvPr id="910" name="object 910"/>
          <p:cNvSpPr/>
          <p:nvPr/>
        </p:nvSpPr>
        <p:spPr>
          <a:xfrm>
            <a:off x="4759452" y="9195816"/>
            <a:ext cx="50800" cy="6985"/>
          </a:xfrm>
          <a:custGeom>
            <a:avLst/>
            <a:gdLst/>
            <a:ahLst/>
            <a:cxnLst/>
            <a:rect l="l" t="t" r="r" b="b"/>
            <a:pathLst>
              <a:path w="50800" h="6984">
                <a:moveTo>
                  <a:pt x="50292" y="0"/>
                </a:moveTo>
                <a:lnTo>
                  <a:pt x="0" y="0"/>
                </a:lnTo>
                <a:lnTo>
                  <a:pt x="0" y="6857"/>
                </a:lnTo>
                <a:lnTo>
                  <a:pt x="50292" y="0"/>
                </a:lnTo>
                <a:close/>
              </a:path>
            </a:pathLst>
          </a:custGeom>
          <a:solidFill>
            <a:srgbClr val="000000"/>
          </a:solidFill>
        </p:spPr>
        <p:txBody>
          <a:bodyPr wrap="square" lIns="0" tIns="0" rIns="0" bIns="0" rtlCol="0"/>
          <a:lstStyle/>
          <a:p>
            <a:endParaRPr/>
          </a:p>
        </p:txBody>
      </p:sp>
      <p:sp>
        <p:nvSpPr>
          <p:cNvPr id="911" name="object 911"/>
          <p:cNvSpPr/>
          <p:nvPr/>
        </p:nvSpPr>
        <p:spPr>
          <a:xfrm>
            <a:off x="4759452" y="9195816"/>
            <a:ext cx="50800" cy="6985"/>
          </a:xfrm>
          <a:custGeom>
            <a:avLst/>
            <a:gdLst/>
            <a:ahLst/>
            <a:cxnLst/>
            <a:rect l="l" t="t" r="r" b="b"/>
            <a:pathLst>
              <a:path w="50800" h="6984">
                <a:moveTo>
                  <a:pt x="50292" y="6857"/>
                </a:moveTo>
                <a:lnTo>
                  <a:pt x="50292" y="0"/>
                </a:lnTo>
                <a:lnTo>
                  <a:pt x="0" y="0"/>
                </a:lnTo>
                <a:lnTo>
                  <a:pt x="0" y="6857"/>
                </a:lnTo>
                <a:lnTo>
                  <a:pt x="50292" y="6857"/>
                </a:lnTo>
              </a:path>
            </a:pathLst>
          </a:custGeom>
          <a:ln w="3175">
            <a:solidFill>
              <a:srgbClr val="000000"/>
            </a:solidFill>
          </a:ln>
        </p:spPr>
        <p:txBody>
          <a:bodyPr wrap="square" lIns="0" tIns="0" rIns="0" bIns="0" rtlCol="0"/>
          <a:lstStyle/>
          <a:p>
            <a:endParaRPr/>
          </a:p>
        </p:txBody>
      </p:sp>
      <p:sp>
        <p:nvSpPr>
          <p:cNvPr id="912" name="object 912"/>
          <p:cNvSpPr/>
          <p:nvPr/>
        </p:nvSpPr>
        <p:spPr>
          <a:xfrm>
            <a:off x="4693920" y="9195816"/>
            <a:ext cx="43815" cy="6985"/>
          </a:xfrm>
          <a:custGeom>
            <a:avLst/>
            <a:gdLst/>
            <a:ahLst/>
            <a:cxnLst/>
            <a:rect l="l" t="t" r="r" b="b"/>
            <a:pathLst>
              <a:path w="43814" h="6984">
                <a:moveTo>
                  <a:pt x="43433" y="0"/>
                </a:moveTo>
                <a:lnTo>
                  <a:pt x="0" y="6857"/>
                </a:lnTo>
                <a:lnTo>
                  <a:pt x="43433" y="6857"/>
                </a:lnTo>
                <a:lnTo>
                  <a:pt x="43433" y="0"/>
                </a:lnTo>
                <a:close/>
              </a:path>
            </a:pathLst>
          </a:custGeom>
          <a:solidFill>
            <a:srgbClr val="000000"/>
          </a:solidFill>
        </p:spPr>
        <p:txBody>
          <a:bodyPr wrap="square" lIns="0" tIns="0" rIns="0" bIns="0" rtlCol="0"/>
          <a:lstStyle/>
          <a:p>
            <a:endParaRPr/>
          </a:p>
        </p:txBody>
      </p:sp>
      <p:sp>
        <p:nvSpPr>
          <p:cNvPr id="913" name="object 913"/>
          <p:cNvSpPr/>
          <p:nvPr/>
        </p:nvSpPr>
        <p:spPr>
          <a:xfrm>
            <a:off x="4693920" y="9195816"/>
            <a:ext cx="43815" cy="6985"/>
          </a:xfrm>
          <a:custGeom>
            <a:avLst/>
            <a:gdLst/>
            <a:ahLst/>
            <a:cxnLst/>
            <a:rect l="l" t="t" r="r" b="b"/>
            <a:pathLst>
              <a:path w="43814" h="6984">
                <a:moveTo>
                  <a:pt x="43433" y="0"/>
                </a:moveTo>
                <a:lnTo>
                  <a:pt x="0" y="0"/>
                </a:lnTo>
                <a:lnTo>
                  <a:pt x="0" y="6857"/>
                </a:lnTo>
                <a:lnTo>
                  <a:pt x="43433" y="0"/>
                </a:lnTo>
                <a:close/>
              </a:path>
            </a:pathLst>
          </a:custGeom>
          <a:solidFill>
            <a:srgbClr val="000000"/>
          </a:solidFill>
        </p:spPr>
        <p:txBody>
          <a:bodyPr wrap="square" lIns="0" tIns="0" rIns="0" bIns="0" rtlCol="0"/>
          <a:lstStyle/>
          <a:p>
            <a:endParaRPr/>
          </a:p>
        </p:txBody>
      </p:sp>
      <p:sp>
        <p:nvSpPr>
          <p:cNvPr id="914" name="object 914"/>
          <p:cNvSpPr/>
          <p:nvPr/>
        </p:nvSpPr>
        <p:spPr>
          <a:xfrm>
            <a:off x="4693920" y="9195816"/>
            <a:ext cx="43815" cy="6985"/>
          </a:xfrm>
          <a:custGeom>
            <a:avLst/>
            <a:gdLst/>
            <a:ahLst/>
            <a:cxnLst/>
            <a:rect l="l" t="t" r="r" b="b"/>
            <a:pathLst>
              <a:path w="43814" h="6984">
                <a:moveTo>
                  <a:pt x="43433" y="6857"/>
                </a:moveTo>
                <a:lnTo>
                  <a:pt x="43433" y="0"/>
                </a:lnTo>
                <a:lnTo>
                  <a:pt x="0" y="0"/>
                </a:lnTo>
                <a:lnTo>
                  <a:pt x="0" y="6857"/>
                </a:lnTo>
                <a:lnTo>
                  <a:pt x="43433" y="6857"/>
                </a:lnTo>
              </a:path>
            </a:pathLst>
          </a:custGeom>
          <a:ln w="3175">
            <a:solidFill>
              <a:srgbClr val="000000"/>
            </a:solidFill>
          </a:ln>
        </p:spPr>
        <p:txBody>
          <a:bodyPr wrap="square" lIns="0" tIns="0" rIns="0" bIns="0" rtlCol="0"/>
          <a:lstStyle/>
          <a:p>
            <a:endParaRPr/>
          </a:p>
        </p:txBody>
      </p:sp>
      <p:sp>
        <p:nvSpPr>
          <p:cNvPr id="915" name="object 915"/>
          <p:cNvSpPr/>
          <p:nvPr/>
        </p:nvSpPr>
        <p:spPr>
          <a:xfrm>
            <a:off x="4628388" y="9195816"/>
            <a:ext cx="43815" cy="6985"/>
          </a:xfrm>
          <a:custGeom>
            <a:avLst/>
            <a:gdLst/>
            <a:ahLst/>
            <a:cxnLst/>
            <a:rect l="l" t="t" r="r" b="b"/>
            <a:pathLst>
              <a:path w="43814" h="6984">
                <a:moveTo>
                  <a:pt x="43434" y="0"/>
                </a:moveTo>
                <a:lnTo>
                  <a:pt x="0" y="6857"/>
                </a:lnTo>
                <a:lnTo>
                  <a:pt x="43434" y="6857"/>
                </a:lnTo>
                <a:lnTo>
                  <a:pt x="43434" y="0"/>
                </a:lnTo>
                <a:close/>
              </a:path>
            </a:pathLst>
          </a:custGeom>
          <a:solidFill>
            <a:srgbClr val="000000"/>
          </a:solidFill>
        </p:spPr>
        <p:txBody>
          <a:bodyPr wrap="square" lIns="0" tIns="0" rIns="0" bIns="0" rtlCol="0"/>
          <a:lstStyle/>
          <a:p>
            <a:endParaRPr/>
          </a:p>
        </p:txBody>
      </p:sp>
      <p:sp>
        <p:nvSpPr>
          <p:cNvPr id="916" name="object 916"/>
          <p:cNvSpPr/>
          <p:nvPr/>
        </p:nvSpPr>
        <p:spPr>
          <a:xfrm>
            <a:off x="4628388" y="9195816"/>
            <a:ext cx="43815" cy="6985"/>
          </a:xfrm>
          <a:custGeom>
            <a:avLst/>
            <a:gdLst/>
            <a:ahLst/>
            <a:cxnLst/>
            <a:rect l="l" t="t" r="r" b="b"/>
            <a:pathLst>
              <a:path w="43814" h="6984">
                <a:moveTo>
                  <a:pt x="43434" y="0"/>
                </a:moveTo>
                <a:lnTo>
                  <a:pt x="0" y="0"/>
                </a:lnTo>
                <a:lnTo>
                  <a:pt x="0" y="6857"/>
                </a:lnTo>
                <a:lnTo>
                  <a:pt x="43434" y="0"/>
                </a:lnTo>
                <a:close/>
              </a:path>
            </a:pathLst>
          </a:custGeom>
          <a:solidFill>
            <a:srgbClr val="000000"/>
          </a:solidFill>
        </p:spPr>
        <p:txBody>
          <a:bodyPr wrap="square" lIns="0" tIns="0" rIns="0" bIns="0" rtlCol="0"/>
          <a:lstStyle/>
          <a:p>
            <a:endParaRPr/>
          </a:p>
        </p:txBody>
      </p:sp>
      <p:sp>
        <p:nvSpPr>
          <p:cNvPr id="917" name="object 917"/>
          <p:cNvSpPr/>
          <p:nvPr/>
        </p:nvSpPr>
        <p:spPr>
          <a:xfrm>
            <a:off x="4628388" y="9195816"/>
            <a:ext cx="43815" cy="6985"/>
          </a:xfrm>
          <a:custGeom>
            <a:avLst/>
            <a:gdLst/>
            <a:ahLst/>
            <a:cxnLst/>
            <a:rect l="l" t="t" r="r" b="b"/>
            <a:pathLst>
              <a:path w="43814" h="6984">
                <a:moveTo>
                  <a:pt x="43434" y="6857"/>
                </a:moveTo>
                <a:lnTo>
                  <a:pt x="43434" y="0"/>
                </a:lnTo>
                <a:lnTo>
                  <a:pt x="0" y="0"/>
                </a:lnTo>
                <a:lnTo>
                  <a:pt x="0" y="6857"/>
                </a:lnTo>
                <a:lnTo>
                  <a:pt x="43434" y="6857"/>
                </a:lnTo>
              </a:path>
            </a:pathLst>
          </a:custGeom>
          <a:ln w="3175">
            <a:solidFill>
              <a:srgbClr val="000000"/>
            </a:solidFill>
          </a:ln>
        </p:spPr>
        <p:txBody>
          <a:bodyPr wrap="square" lIns="0" tIns="0" rIns="0" bIns="0" rtlCol="0"/>
          <a:lstStyle/>
          <a:p>
            <a:endParaRPr/>
          </a:p>
        </p:txBody>
      </p:sp>
      <p:sp>
        <p:nvSpPr>
          <p:cNvPr id="918" name="object 918"/>
          <p:cNvSpPr/>
          <p:nvPr/>
        </p:nvSpPr>
        <p:spPr>
          <a:xfrm>
            <a:off x="4562855" y="9195816"/>
            <a:ext cx="43815" cy="6985"/>
          </a:xfrm>
          <a:custGeom>
            <a:avLst/>
            <a:gdLst/>
            <a:ahLst/>
            <a:cxnLst/>
            <a:rect l="l" t="t" r="r" b="b"/>
            <a:pathLst>
              <a:path w="43814" h="6984">
                <a:moveTo>
                  <a:pt x="43434" y="0"/>
                </a:moveTo>
                <a:lnTo>
                  <a:pt x="0" y="6857"/>
                </a:lnTo>
                <a:lnTo>
                  <a:pt x="43434" y="6857"/>
                </a:lnTo>
                <a:lnTo>
                  <a:pt x="43434" y="0"/>
                </a:lnTo>
                <a:close/>
              </a:path>
            </a:pathLst>
          </a:custGeom>
          <a:solidFill>
            <a:srgbClr val="000000"/>
          </a:solidFill>
        </p:spPr>
        <p:txBody>
          <a:bodyPr wrap="square" lIns="0" tIns="0" rIns="0" bIns="0" rtlCol="0"/>
          <a:lstStyle/>
          <a:p>
            <a:endParaRPr/>
          </a:p>
        </p:txBody>
      </p:sp>
      <p:sp>
        <p:nvSpPr>
          <p:cNvPr id="919" name="object 919"/>
          <p:cNvSpPr/>
          <p:nvPr/>
        </p:nvSpPr>
        <p:spPr>
          <a:xfrm>
            <a:off x="4562855" y="9195816"/>
            <a:ext cx="43815" cy="6985"/>
          </a:xfrm>
          <a:custGeom>
            <a:avLst/>
            <a:gdLst/>
            <a:ahLst/>
            <a:cxnLst/>
            <a:rect l="l" t="t" r="r" b="b"/>
            <a:pathLst>
              <a:path w="43814" h="6984">
                <a:moveTo>
                  <a:pt x="43434" y="0"/>
                </a:moveTo>
                <a:lnTo>
                  <a:pt x="0" y="0"/>
                </a:lnTo>
                <a:lnTo>
                  <a:pt x="0" y="6857"/>
                </a:lnTo>
                <a:lnTo>
                  <a:pt x="43434" y="0"/>
                </a:lnTo>
                <a:close/>
              </a:path>
            </a:pathLst>
          </a:custGeom>
          <a:solidFill>
            <a:srgbClr val="000000"/>
          </a:solidFill>
        </p:spPr>
        <p:txBody>
          <a:bodyPr wrap="square" lIns="0" tIns="0" rIns="0" bIns="0" rtlCol="0"/>
          <a:lstStyle/>
          <a:p>
            <a:endParaRPr/>
          </a:p>
        </p:txBody>
      </p:sp>
      <p:sp>
        <p:nvSpPr>
          <p:cNvPr id="920" name="object 920"/>
          <p:cNvSpPr/>
          <p:nvPr/>
        </p:nvSpPr>
        <p:spPr>
          <a:xfrm>
            <a:off x="4562855" y="9195816"/>
            <a:ext cx="43815" cy="6985"/>
          </a:xfrm>
          <a:custGeom>
            <a:avLst/>
            <a:gdLst/>
            <a:ahLst/>
            <a:cxnLst/>
            <a:rect l="l" t="t" r="r" b="b"/>
            <a:pathLst>
              <a:path w="43814" h="6984">
                <a:moveTo>
                  <a:pt x="43434" y="6857"/>
                </a:moveTo>
                <a:lnTo>
                  <a:pt x="43434" y="0"/>
                </a:lnTo>
                <a:lnTo>
                  <a:pt x="0" y="0"/>
                </a:lnTo>
                <a:lnTo>
                  <a:pt x="0" y="6857"/>
                </a:lnTo>
                <a:lnTo>
                  <a:pt x="43434" y="6857"/>
                </a:lnTo>
              </a:path>
            </a:pathLst>
          </a:custGeom>
          <a:ln w="3175">
            <a:solidFill>
              <a:srgbClr val="000000"/>
            </a:solidFill>
          </a:ln>
        </p:spPr>
        <p:txBody>
          <a:bodyPr wrap="square" lIns="0" tIns="0" rIns="0" bIns="0" rtlCol="0"/>
          <a:lstStyle/>
          <a:p>
            <a:endParaRPr/>
          </a:p>
        </p:txBody>
      </p:sp>
      <p:sp>
        <p:nvSpPr>
          <p:cNvPr id="921" name="object 921"/>
          <p:cNvSpPr/>
          <p:nvPr/>
        </p:nvSpPr>
        <p:spPr>
          <a:xfrm>
            <a:off x="4497323" y="9195816"/>
            <a:ext cx="43815" cy="6985"/>
          </a:xfrm>
          <a:custGeom>
            <a:avLst/>
            <a:gdLst/>
            <a:ahLst/>
            <a:cxnLst/>
            <a:rect l="l" t="t" r="r" b="b"/>
            <a:pathLst>
              <a:path w="43814" h="6984">
                <a:moveTo>
                  <a:pt x="43434" y="0"/>
                </a:moveTo>
                <a:lnTo>
                  <a:pt x="0" y="6857"/>
                </a:lnTo>
                <a:lnTo>
                  <a:pt x="43434" y="6857"/>
                </a:lnTo>
                <a:lnTo>
                  <a:pt x="43434" y="0"/>
                </a:lnTo>
                <a:close/>
              </a:path>
            </a:pathLst>
          </a:custGeom>
          <a:solidFill>
            <a:srgbClr val="000000"/>
          </a:solidFill>
        </p:spPr>
        <p:txBody>
          <a:bodyPr wrap="square" lIns="0" tIns="0" rIns="0" bIns="0" rtlCol="0"/>
          <a:lstStyle/>
          <a:p>
            <a:endParaRPr/>
          </a:p>
        </p:txBody>
      </p:sp>
      <p:sp>
        <p:nvSpPr>
          <p:cNvPr id="922" name="object 922"/>
          <p:cNvSpPr/>
          <p:nvPr/>
        </p:nvSpPr>
        <p:spPr>
          <a:xfrm>
            <a:off x="4497323" y="9195816"/>
            <a:ext cx="43815" cy="6985"/>
          </a:xfrm>
          <a:custGeom>
            <a:avLst/>
            <a:gdLst/>
            <a:ahLst/>
            <a:cxnLst/>
            <a:rect l="l" t="t" r="r" b="b"/>
            <a:pathLst>
              <a:path w="43814" h="6984">
                <a:moveTo>
                  <a:pt x="43434" y="0"/>
                </a:moveTo>
                <a:lnTo>
                  <a:pt x="0" y="0"/>
                </a:lnTo>
                <a:lnTo>
                  <a:pt x="0" y="6857"/>
                </a:lnTo>
                <a:lnTo>
                  <a:pt x="43434" y="0"/>
                </a:lnTo>
                <a:close/>
              </a:path>
            </a:pathLst>
          </a:custGeom>
          <a:solidFill>
            <a:srgbClr val="000000"/>
          </a:solidFill>
        </p:spPr>
        <p:txBody>
          <a:bodyPr wrap="square" lIns="0" tIns="0" rIns="0" bIns="0" rtlCol="0"/>
          <a:lstStyle/>
          <a:p>
            <a:endParaRPr/>
          </a:p>
        </p:txBody>
      </p:sp>
      <p:sp>
        <p:nvSpPr>
          <p:cNvPr id="923" name="object 923"/>
          <p:cNvSpPr/>
          <p:nvPr/>
        </p:nvSpPr>
        <p:spPr>
          <a:xfrm>
            <a:off x="4497323" y="9195816"/>
            <a:ext cx="43815" cy="6985"/>
          </a:xfrm>
          <a:custGeom>
            <a:avLst/>
            <a:gdLst/>
            <a:ahLst/>
            <a:cxnLst/>
            <a:rect l="l" t="t" r="r" b="b"/>
            <a:pathLst>
              <a:path w="43814" h="6984">
                <a:moveTo>
                  <a:pt x="43434" y="6857"/>
                </a:moveTo>
                <a:lnTo>
                  <a:pt x="43434" y="0"/>
                </a:lnTo>
                <a:lnTo>
                  <a:pt x="0" y="0"/>
                </a:lnTo>
                <a:lnTo>
                  <a:pt x="0" y="6857"/>
                </a:lnTo>
                <a:lnTo>
                  <a:pt x="43434" y="6857"/>
                </a:lnTo>
              </a:path>
            </a:pathLst>
          </a:custGeom>
          <a:ln w="3175">
            <a:solidFill>
              <a:srgbClr val="000000"/>
            </a:solidFill>
          </a:ln>
        </p:spPr>
        <p:txBody>
          <a:bodyPr wrap="square" lIns="0" tIns="0" rIns="0" bIns="0" rtlCol="0"/>
          <a:lstStyle/>
          <a:p>
            <a:endParaRPr/>
          </a:p>
        </p:txBody>
      </p:sp>
      <p:sp>
        <p:nvSpPr>
          <p:cNvPr id="924" name="object 924"/>
          <p:cNvSpPr/>
          <p:nvPr/>
        </p:nvSpPr>
        <p:spPr>
          <a:xfrm>
            <a:off x="4431791" y="9195816"/>
            <a:ext cx="43815" cy="6985"/>
          </a:xfrm>
          <a:custGeom>
            <a:avLst/>
            <a:gdLst/>
            <a:ahLst/>
            <a:cxnLst/>
            <a:rect l="l" t="t" r="r" b="b"/>
            <a:pathLst>
              <a:path w="43814" h="6984">
                <a:moveTo>
                  <a:pt x="43434" y="0"/>
                </a:moveTo>
                <a:lnTo>
                  <a:pt x="0" y="6857"/>
                </a:lnTo>
                <a:lnTo>
                  <a:pt x="43434" y="6857"/>
                </a:lnTo>
                <a:lnTo>
                  <a:pt x="43434" y="0"/>
                </a:lnTo>
                <a:close/>
              </a:path>
            </a:pathLst>
          </a:custGeom>
          <a:solidFill>
            <a:srgbClr val="000000"/>
          </a:solidFill>
        </p:spPr>
        <p:txBody>
          <a:bodyPr wrap="square" lIns="0" tIns="0" rIns="0" bIns="0" rtlCol="0"/>
          <a:lstStyle/>
          <a:p>
            <a:endParaRPr/>
          </a:p>
        </p:txBody>
      </p:sp>
      <p:sp>
        <p:nvSpPr>
          <p:cNvPr id="925" name="object 925"/>
          <p:cNvSpPr/>
          <p:nvPr/>
        </p:nvSpPr>
        <p:spPr>
          <a:xfrm>
            <a:off x="4431791" y="9195816"/>
            <a:ext cx="43815" cy="6985"/>
          </a:xfrm>
          <a:custGeom>
            <a:avLst/>
            <a:gdLst/>
            <a:ahLst/>
            <a:cxnLst/>
            <a:rect l="l" t="t" r="r" b="b"/>
            <a:pathLst>
              <a:path w="43814" h="6984">
                <a:moveTo>
                  <a:pt x="43434" y="0"/>
                </a:moveTo>
                <a:lnTo>
                  <a:pt x="0" y="0"/>
                </a:lnTo>
                <a:lnTo>
                  <a:pt x="0" y="6857"/>
                </a:lnTo>
                <a:lnTo>
                  <a:pt x="43434" y="0"/>
                </a:lnTo>
                <a:close/>
              </a:path>
            </a:pathLst>
          </a:custGeom>
          <a:solidFill>
            <a:srgbClr val="000000"/>
          </a:solidFill>
        </p:spPr>
        <p:txBody>
          <a:bodyPr wrap="square" lIns="0" tIns="0" rIns="0" bIns="0" rtlCol="0"/>
          <a:lstStyle/>
          <a:p>
            <a:endParaRPr/>
          </a:p>
        </p:txBody>
      </p:sp>
      <p:sp>
        <p:nvSpPr>
          <p:cNvPr id="926" name="object 926"/>
          <p:cNvSpPr/>
          <p:nvPr/>
        </p:nvSpPr>
        <p:spPr>
          <a:xfrm>
            <a:off x="4431791" y="9195816"/>
            <a:ext cx="43815" cy="6985"/>
          </a:xfrm>
          <a:custGeom>
            <a:avLst/>
            <a:gdLst/>
            <a:ahLst/>
            <a:cxnLst/>
            <a:rect l="l" t="t" r="r" b="b"/>
            <a:pathLst>
              <a:path w="43814" h="6984">
                <a:moveTo>
                  <a:pt x="43434" y="6857"/>
                </a:moveTo>
                <a:lnTo>
                  <a:pt x="43434" y="0"/>
                </a:lnTo>
                <a:lnTo>
                  <a:pt x="0" y="0"/>
                </a:lnTo>
                <a:lnTo>
                  <a:pt x="0" y="6857"/>
                </a:lnTo>
                <a:lnTo>
                  <a:pt x="43434" y="6857"/>
                </a:lnTo>
              </a:path>
            </a:pathLst>
          </a:custGeom>
          <a:ln w="3175">
            <a:solidFill>
              <a:srgbClr val="000000"/>
            </a:solidFill>
          </a:ln>
        </p:spPr>
        <p:txBody>
          <a:bodyPr wrap="square" lIns="0" tIns="0" rIns="0" bIns="0" rtlCol="0"/>
          <a:lstStyle/>
          <a:p>
            <a:endParaRPr/>
          </a:p>
        </p:txBody>
      </p:sp>
      <p:sp>
        <p:nvSpPr>
          <p:cNvPr id="927" name="object 927"/>
          <p:cNvSpPr/>
          <p:nvPr/>
        </p:nvSpPr>
        <p:spPr>
          <a:xfrm>
            <a:off x="4366259" y="9195816"/>
            <a:ext cx="43815" cy="6985"/>
          </a:xfrm>
          <a:custGeom>
            <a:avLst/>
            <a:gdLst/>
            <a:ahLst/>
            <a:cxnLst/>
            <a:rect l="l" t="t" r="r" b="b"/>
            <a:pathLst>
              <a:path w="43814" h="6984">
                <a:moveTo>
                  <a:pt x="43434" y="0"/>
                </a:moveTo>
                <a:lnTo>
                  <a:pt x="0" y="6857"/>
                </a:lnTo>
                <a:lnTo>
                  <a:pt x="43434" y="6857"/>
                </a:lnTo>
                <a:lnTo>
                  <a:pt x="43434" y="0"/>
                </a:lnTo>
                <a:close/>
              </a:path>
            </a:pathLst>
          </a:custGeom>
          <a:solidFill>
            <a:srgbClr val="000000"/>
          </a:solidFill>
        </p:spPr>
        <p:txBody>
          <a:bodyPr wrap="square" lIns="0" tIns="0" rIns="0" bIns="0" rtlCol="0"/>
          <a:lstStyle/>
          <a:p>
            <a:endParaRPr/>
          </a:p>
        </p:txBody>
      </p:sp>
      <p:sp>
        <p:nvSpPr>
          <p:cNvPr id="928" name="object 928"/>
          <p:cNvSpPr/>
          <p:nvPr/>
        </p:nvSpPr>
        <p:spPr>
          <a:xfrm>
            <a:off x="4366259" y="9195816"/>
            <a:ext cx="43815" cy="6985"/>
          </a:xfrm>
          <a:custGeom>
            <a:avLst/>
            <a:gdLst/>
            <a:ahLst/>
            <a:cxnLst/>
            <a:rect l="l" t="t" r="r" b="b"/>
            <a:pathLst>
              <a:path w="43814" h="6984">
                <a:moveTo>
                  <a:pt x="43434" y="0"/>
                </a:moveTo>
                <a:lnTo>
                  <a:pt x="0" y="0"/>
                </a:lnTo>
                <a:lnTo>
                  <a:pt x="0" y="6857"/>
                </a:lnTo>
                <a:lnTo>
                  <a:pt x="43434" y="0"/>
                </a:lnTo>
                <a:close/>
              </a:path>
            </a:pathLst>
          </a:custGeom>
          <a:solidFill>
            <a:srgbClr val="000000"/>
          </a:solidFill>
        </p:spPr>
        <p:txBody>
          <a:bodyPr wrap="square" lIns="0" tIns="0" rIns="0" bIns="0" rtlCol="0"/>
          <a:lstStyle/>
          <a:p>
            <a:endParaRPr/>
          </a:p>
        </p:txBody>
      </p:sp>
      <p:sp>
        <p:nvSpPr>
          <p:cNvPr id="929" name="object 929"/>
          <p:cNvSpPr/>
          <p:nvPr/>
        </p:nvSpPr>
        <p:spPr>
          <a:xfrm>
            <a:off x="4366259" y="9195816"/>
            <a:ext cx="43815" cy="6985"/>
          </a:xfrm>
          <a:custGeom>
            <a:avLst/>
            <a:gdLst/>
            <a:ahLst/>
            <a:cxnLst/>
            <a:rect l="l" t="t" r="r" b="b"/>
            <a:pathLst>
              <a:path w="43814" h="6984">
                <a:moveTo>
                  <a:pt x="43434" y="6857"/>
                </a:moveTo>
                <a:lnTo>
                  <a:pt x="43434" y="0"/>
                </a:lnTo>
                <a:lnTo>
                  <a:pt x="0" y="0"/>
                </a:lnTo>
                <a:lnTo>
                  <a:pt x="0" y="6857"/>
                </a:lnTo>
                <a:lnTo>
                  <a:pt x="43434" y="6857"/>
                </a:lnTo>
              </a:path>
            </a:pathLst>
          </a:custGeom>
          <a:ln w="3175">
            <a:solidFill>
              <a:srgbClr val="000000"/>
            </a:solidFill>
          </a:ln>
        </p:spPr>
        <p:txBody>
          <a:bodyPr wrap="square" lIns="0" tIns="0" rIns="0" bIns="0" rtlCol="0"/>
          <a:lstStyle/>
          <a:p>
            <a:endParaRPr/>
          </a:p>
        </p:txBody>
      </p:sp>
      <p:sp>
        <p:nvSpPr>
          <p:cNvPr id="930" name="object 930"/>
          <p:cNvSpPr/>
          <p:nvPr/>
        </p:nvSpPr>
        <p:spPr>
          <a:xfrm>
            <a:off x="4300728" y="9195816"/>
            <a:ext cx="43815" cy="6985"/>
          </a:xfrm>
          <a:custGeom>
            <a:avLst/>
            <a:gdLst/>
            <a:ahLst/>
            <a:cxnLst/>
            <a:rect l="l" t="t" r="r" b="b"/>
            <a:pathLst>
              <a:path w="43814" h="6984">
                <a:moveTo>
                  <a:pt x="43434" y="0"/>
                </a:moveTo>
                <a:lnTo>
                  <a:pt x="0" y="6857"/>
                </a:lnTo>
                <a:lnTo>
                  <a:pt x="43434" y="6857"/>
                </a:lnTo>
                <a:lnTo>
                  <a:pt x="43434" y="0"/>
                </a:lnTo>
                <a:close/>
              </a:path>
            </a:pathLst>
          </a:custGeom>
          <a:solidFill>
            <a:srgbClr val="000000"/>
          </a:solidFill>
        </p:spPr>
        <p:txBody>
          <a:bodyPr wrap="square" lIns="0" tIns="0" rIns="0" bIns="0" rtlCol="0"/>
          <a:lstStyle/>
          <a:p>
            <a:endParaRPr/>
          </a:p>
        </p:txBody>
      </p:sp>
      <p:sp>
        <p:nvSpPr>
          <p:cNvPr id="931" name="object 931"/>
          <p:cNvSpPr/>
          <p:nvPr/>
        </p:nvSpPr>
        <p:spPr>
          <a:xfrm>
            <a:off x="4300728" y="9195816"/>
            <a:ext cx="43815" cy="6985"/>
          </a:xfrm>
          <a:custGeom>
            <a:avLst/>
            <a:gdLst/>
            <a:ahLst/>
            <a:cxnLst/>
            <a:rect l="l" t="t" r="r" b="b"/>
            <a:pathLst>
              <a:path w="43814" h="6984">
                <a:moveTo>
                  <a:pt x="43434" y="0"/>
                </a:moveTo>
                <a:lnTo>
                  <a:pt x="0" y="0"/>
                </a:lnTo>
                <a:lnTo>
                  <a:pt x="0" y="6857"/>
                </a:lnTo>
                <a:lnTo>
                  <a:pt x="43434" y="0"/>
                </a:lnTo>
                <a:close/>
              </a:path>
            </a:pathLst>
          </a:custGeom>
          <a:solidFill>
            <a:srgbClr val="000000"/>
          </a:solidFill>
        </p:spPr>
        <p:txBody>
          <a:bodyPr wrap="square" lIns="0" tIns="0" rIns="0" bIns="0" rtlCol="0"/>
          <a:lstStyle/>
          <a:p>
            <a:endParaRPr/>
          </a:p>
        </p:txBody>
      </p:sp>
      <p:sp>
        <p:nvSpPr>
          <p:cNvPr id="932" name="object 932"/>
          <p:cNvSpPr/>
          <p:nvPr/>
        </p:nvSpPr>
        <p:spPr>
          <a:xfrm>
            <a:off x="4300728" y="9195816"/>
            <a:ext cx="43815" cy="6985"/>
          </a:xfrm>
          <a:custGeom>
            <a:avLst/>
            <a:gdLst/>
            <a:ahLst/>
            <a:cxnLst/>
            <a:rect l="l" t="t" r="r" b="b"/>
            <a:pathLst>
              <a:path w="43814" h="6984">
                <a:moveTo>
                  <a:pt x="43434" y="6857"/>
                </a:moveTo>
                <a:lnTo>
                  <a:pt x="43434" y="0"/>
                </a:lnTo>
                <a:lnTo>
                  <a:pt x="0" y="0"/>
                </a:lnTo>
                <a:lnTo>
                  <a:pt x="0" y="6857"/>
                </a:lnTo>
                <a:lnTo>
                  <a:pt x="43434" y="6857"/>
                </a:lnTo>
              </a:path>
            </a:pathLst>
          </a:custGeom>
          <a:ln w="3175">
            <a:solidFill>
              <a:srgbClr val="000000"/>
            </a:solidFill>
          </a:ln>
        </p:spPr>
        <p:txBody>
          <a:bodyPr wrap="square" lIns="0" tIns="0" rIns="0" bIns="0" rtlCol="0"/>
          <a:lstStyle/>
          <a:p>
            <a:endParaRPr/>
          </a:p>
        </p:txBody>
      </p:sp>
      <p:sp>
        <p:nvSpPr>
          <p:cNvPr id="933" name="object 933"/>
          <p:cNvSpPr/>
          <p:nvPr/>
        </p:nvSpPr>
        <p:spPr>
          <a:xfrm>
            <a:off x="4235196" y="9195816"/>
            <a:ext cx="43815" cy="6985"/>
          </a:xfrm>
          <a:custGeom>
            <a:avLst/>
            <a:gdLst/>
            <a:ahLst/>
            <a:cxnLst/>
            <a:rect l="l" t="t" r="r" b="b"/>
            <a:pathLst>
              <a:path w="43814" h="6984">
                <a:moveTo>
                  <a:pt x="43433" y="0"/>
                </a:moveTo>
                <a:lnTo>
                  <a:pt x="0" y="6857"/>
                </a:lnTo>
                <a:lnTo>
                  <a:pt x="43433" y="6857"/>
                </a:lnTo>
                <a:lnTo>
                  <a:pt x="43433" y="0"/>
                </a:lnTo>
                <a:close/>
              </a:path>
            </a:pathLst>
          </a:custGeom>
          <a:solidFill>
            <a:srgbClr val="000000"/>
          </a:solidFill>
        </p:spPr>
        <p:txBody>
          <a:bodyPr wrap="square" lIns="0" tIns="0" rIns="0" bIns="0" rtlCol="0"/>
          <a:lstStyle/>
          <a:p>
            <a:endParaRPr/>
          </a:p>
        </p:txBody>
      </p:sp>
      <p:sp>
        <p:nvSpPr>
          <p:cNvPr id="934" name="object 934"/>
          <p:cNvSpPr/>
          <p:nvPr/>
        </p:nvSpPr>
        <p:spPr>
          <a:xfrm>
            <a:off x="4235196" y="9195816"/>
            <a:ext cx="43815" cy="6985"/>
          </a:xfrm>
          <a:custGeom>
            <a:avLst/>
            <a:gdLst/>
            <a:ahLst/>
            <a:cxnLst/>
            <a:rect l="l" t="t" r="r" b="b"/>
            <a:pathLst>
              <a:path w="43814" h="6984">
                <a:moveTo>
                  <a:pt x="43433" y="0"/>
                </a:moveTo>
                <a:lnTo>
                  <a:pt x="0" y="0"/>
                </a:lnTo>
                <a:lnTo>
                  <a:pt x="0" y="6857"/>
                </a:lnTo>
                <a:lnTo>
                  <a:pt x="43433" y="0"/>
                </a:lnTo>
                <a:close/>
              </a:path>
            </a:pathLst>
          </a:custGeom>
          <a:solidFill>
            <a:srgbClr val="000000"/>
          </a:solidFill>
        </p:spPr>
        <p:txBody>
          <a:bodyPr wrap="square" lIns="0" tIns="0" rIns="0" bIns="0" rtlCol="0"/>
          <a:lstStyle/>
          <a:p>
            <a:endParaRPr/>
          </a:p>
        </p:txBody>
      </p:sp>
      <p:sp>
        <p:nvSpPr>
          <p:cNvPr id="935" name="object 935"/>
          <p:cNvSpPr/>
          <p:nvPr/>
        </p:nvSpPr>
        <p:spPr>
          <a:xfrm>
            <a:off x="4235196" y="9195816"/>
            <a:ext cx="43815" cy="6985"/>
          </a:xfrm>
          <a:custGeom>
            <a:avLst/>
            <a:gdLst/>
            <a:ahLst/>
            <a:cxnLst/>
            <a:rect l="l" t="t" r="r" b="b"/>
            <a:pathLst>
              <a:path w="43814" h="6984">
                <a:moveTo>
                  <a:pt x="43433" y="6857"/>
                </a:moveTo>
                <a:lnTo>
                  <a:pt x="43433" y="0"/>
                </a:lnTo>
                <a:lnTo>
                  <a:pt x="0" y="0"/>
                </a:lnTo>
                <a:lnTo>
                  <a:pt x="0" y="6857"/>
                </a:lnTo>
                <a:lnTo>
                  <a:pt x="43433" y="6857"/>
                </a:lnTo>
              </a:path>
            </a:pathLst>
          </a:custGeom>
          <a:ln w="3175">
            <a:solidFill>
              <a:srgbClr val="000000"/>
            </a:solidFill>
          </a:ln>
        </p:spPr>
        <p:txBody>
          <a:bodyPr wrap="square" lIns="0" tIns="0" rIns="0" bIns="0" rtlCol="0"/>
          <a:lstStyle/>
          <a:p>
            <a:endParaRPr/>
          </a:p>
        </p:txBody>
      </p:sp>
      <p:sp>
        <p:nvSpPr>
          <p:cNvPr id="936" name="object 936"/>
          <p:cNvSpPr/>
          <p:nvPr/>
        </p:nvSpPr>
        <p:spPr>
          <a:xfrm>
            <a:off x="4169664" y="9195816"/>
            <a:ext cx="43815" cy="6985"/>
          </a:xfrm>
          <a:custGeom>
            <a:avLst/>
            <a:gdLst/>
            <a:ahLst/>
            <a:cxnLst/>
            <a:rect l="l" t="t" r="r" b="b"/>
            <a:pathLst>
              <a:path w="43814" h="6984">
                <a:moveTo>
                  <a:pt x="43434" y="0"/>
                </a:moveTo>
                <a:lnTo>
                  <a:pt x="0" y="6857"/>
                </a:lnTo>
                <a:lnTo>
                  <a:pt x="43434" y="6857"/>
                </a:lnTo>
                <a:lnTo>
                  <a:pt x="43434" y="0"/>
                </a:lnTo>
                <a:close/>
              </a:path>
            </a:pathLst>
          </a:custGeom>
          <a:solidFill>
            <a:srgbClr val="000000"/>
          </a:solidFill>
        </p:spPr>
        <p:txBody>
          <a:bodyPr wrap="square" lIns="0" tIns="0" rIns="0" bIns="0" rtlCol="0"/>
          <a:lstStyle/>
          <a:p>
            <a:endParaRPr/>
          </a:p>
        </p:txBody>
      </p:sp>
      <p:sp>
        <p:nvSpPr>
          <p:cNvPr id="937" name="object 937"/>
          <p:cNvSpPr/>
          <p:nvPr/>
        </p:nvSpPr>
        <p:spPr>
          <a:xfrm>
            <a:off x="4169664" y="9195816"/>
            <a:ext cx="43815" cy="6985"/>
          </a:xfrm>
          <a:custGeom>
            <a:avLst/>
            <a:gdLst/>
            <a:ahLst/>
            <a:cxnLst/>
            <a:rect l="l" t="t" r="r" b="b"/>
            <a:pathLst>
              <a:path w="43814" h="6984">
                <a:moveTo>
                  <a:pt x="43434" y="0"/>
                </a:moveTo>
                <a:lnTo>
                  <a:pt x="0" y="0"/>
                </a:lnTo>
                <a:lnTo>
                  <a:pt x="0" y="6857"/>
                </a:lnTo>
                <a:lnTo>
                  <a:pt x="43434" y="0"/>
                </a:lnTo>
                <a:close/>
              </a:path>
            </a:pathLst>
          </a:custGeom>
          <a:solidFill>
            <a:srgbClr val="000000"/>
          </a:solidFill>
        </p:spPr>
        <p:txBody>
          <a:bodyPr wrap="square" lIns="0" tIns="0" rIns="0" bIns="0" rtlCol="0"/>
          <a:lstStyle/>
          <a:p>
            <a:endParaRPr/>
          </a:p>
        </p:txBody>
      </p:sp>
      <p:sp>
        <p:nvSpPr>
          <p:cNvPr id="938" name="object 938"/>
          <p:cNvSpPr/>
          <p:nvPr/>
        </p:nvSpPr>
        <p:spPr>
          <a:xfrm>
            <a:off x="4169664" y="9195816"/>
            <a:ext cx="43815" cy="6985"/>
          </a:xfrm>
          <a:custGeom>
            <a:avLst/>
            <a:gdLst/>
            <a:ahLst/>
            <a:cxnLst/>
            <a:rect l="l" t="t" r="r" b="b"/>
            <a:pathLst>
              <a:path w="43814" h="6984">
                <a:moveTo>
                  <a:pt x="43434" y="6857"/>
                </a:moveTo>
                <a:lnTo>
                  <a:pt x="43434" y="0"/>
                </a:lnTo>
                <a:lnTo>
                  <a:pt x="0" y="0"/>
                </a:lnTo>
                <a:lnTo>
                  <a:pt x="0" y="6857"/>
                </a:lnTo>
                <a:lnTo>
                  <a:pt x="43434" y="6857"/>
                </a:lnTo>
              </a:path>
            </a:pathLst>
          </a:custGeom>
          <a:ln w="3175">
            <a:solidFill>
              <a:srgbClr val="000000"/>
            </a:solidFill>
          </a:ln>
        </p:spPr>
        <p:txBody>
          <a:bodyPr wrap="square" lIns="0" tIns="0" rIns="0" bIns="0" rtlCol="0"/>
          <a:lstStyle/>
          <a:p>
            <a:endParaRPr/>
          </a:p>
        </p:txBody>
      </p:sp>
      <p:sp>
        <p:nvSpPr>
          <p:cNvPr id="939" name="object 939"/>
          <p:cNvSpPr/>
          <p:nvPr/>
        </p:nvSpPr>
        <p:spPr>
          <a:xfrm>
            <a:off x="4103370" y="9195816"/>
            <a:ext cx="44450" cy="6985"/>
          </a:xfrm>
          <a:custGeom>
            <a:avLst/>
            <a:gdLst/>
            <a:ahLst/>
            <a:cxnLst/>
            <a:rect l="l" t="t" r="r" b="b"/>
            <a:pathLst>
              <a:path w="44450" h="6984">
                <a:moveTo>
                  <a:pt x="44195" y="0"/>
                </a:moveTo>
                <a:lnTo>
                  <a:pt x="0" y="6857"/>
                </a:lnTo>
                <a:lnTo>
                  <a:pt x="44195" y="6857"/>
                </a:lnTo>
                <a:lnTo>
                  <a:pt x="44195" y="0"/>
                </a:lnTo>
                <a:close/>
              </a:path>
            </a:pathLst>
          </a:custGeom>
          <a:solidFill>
            <a:srgbClr val="000000"/>
          </a:solidFill>
        </p:spPr>
        <p:txBody>
          <a:bodyPr wrap="square" lIns="0" tIns="0" rIns="0" bIns="0" rtlCol="0"/>
          <a:lstStyle/>
          <a:p>
            <a:endParaRPr/>
          </a:p>
        </p:txBody>
      </p:sp>
      <p:sp>
        <p:nvSpPr>
          <p:cNvPr id="940" name="object 940"/>
          <p:cNvSpPr/>
          <p:nvPr/>
        </p:nvSpPr>
        <p:spPr>
          <a:xfrm>
            <a:off x="4103370" y="9195816"/>
            <a:ext cx="44450" cy="6985"/>
          </a:xfrm>
          <a:custGeom>
            <a:avLst/>
            <a:gdLst/>
            <a:ahLst/>
            <a:cxnLst/>
            <a:rect l="l" t="t" r="r" b="b"/>
            <a:pathLst>
              <a:path w="44450" h="6984">
                <a:moveTo>
                  <a:pt x="44195" y="0"/>
                </a:moveTo>
                <a:lnTo>
                  <a:pt x="0" y="0"/>
                </a:lnTo>
                <a:lnTo>
                  <a:pt x="0" y="6857"/>
                </a:lnTo>
                <a:lnTo>
                  <a:pt x="44195" y="0"/>
                </a:lnTo>
                <a:close/>
              </a:path>
            </a:pathLst>
          </a:custGeom>
          <a:solidFill>
            <a:srgbClr val="000000"/>
          </a:solidFill>
        </p:spPr>
        <p:txBody>
          <a:bodyPr wrap="square" lIns="0" tIns="0" rIns="0" bIns="0" rtlCol="0"/>
          <a:lstStyle/>
          <a:p>
            <a:endParaRPr/>
          </a:p>
        </p:txBody>
      </p:sp>
      <p:sp>
        <p:nvSpPr>
          <p:cNvPr id="941" name="object 941"/>
          <p:cNvSpPr/>
          <p:nvPr/>
        </p:nvSpPr>
        <p:spPr>
          <a:xfrm>
            <a:off x="4103370" y="9195816"/>
            <a:ext cx="44450" cy="6985"/>
          </a:xfrm>
          <a:custGeom>
            <a:avLst/>
            <a:gdLst/>
            <a:ahLst/>
            <a:cxnLst/>
            <a:rect l="l" t="t" r="r" b="b"/>
            <a:pathLst>
              <a:path w="44450" h="6984">
                <a:moveTo>
                  <a:pt x="44195" y="6857"/>
                </a:moveTo>
                <a:lnTo>
                  <a:pt x="44195" y="0"/>
                </a:lnTo>
                <a:lnTo>
                  <a:pt x="0" y="0"/>
                </a:lnTo>
                <a:lnTo>
                  <a:pt x="0" y="6857"/>
                </a:lnTo>
                <a:lnTo>
                  <a:pt x="44195" y="6857"/>
                </a:lnTo>
              </a:path>
            </a:pathLst>
          </a:custGeom>
          <a:ln w="3175">
            <a:solidFill>
              <a:srgbClr val="000000"/>
            </a:solidFill>
          </a:ln>
        </p:spPr>
        <p:txBody>
          <a:bodyPr wrap="square" lIns="0" tIns="0" rIns="0" bIns="0" rtlCol="0"/>
          <a:lstStyle/>
          <a:p>
            <a:endParaRPr/>
          </a:p>
        </p:txBody>
      </p:sp>
      <p:sp>
        <p:nvSpPr>
          <p:cNvPr id="942" name="object 942"/>
          <p:cNvSpPr/>
          <p:nvPr/>
        </p:nvSpPr>
        <p:spPr>
          <a:xfrm>
            <a:off x="4031741" y="9195816"/>
            <a:ext cx="50800" cy="6985"/>
          </a:xfrm>
          <a:custGeom>
            <a:avLst/>
            <a:gdLst/>
            <a:ahLst/>
            <a:cxnLst/>
            <a:rect l="l" t="t" r="r" b="b"/>
            <a:pathLst>
              <a:path w="50800" h="6984">
                <a:moveTo>
                  <a:pt x="50292" y="0"/>
                </a:moveTo>
                <a:lnTo>
                  <a:pt x="0" y="6857"/>
                </a:lnTo>
                <a:lnTo>
                  <a:pt x="50292" y="6857"/>
                </a:lnTo>
                <a:lnTo>
                  <a:pt x="50292" y="0"/>
                </a:lnTo>
                <a:close/>
              </a:path>
            </a:pathLst>
          </a:custGeom>
          <a:solidFill>
            <a:srgbClr val="000000"/>
          </a:solidFill>
        </p:spPr>
        <p:txBody>
          <a:bodyPr wrap="square" lIns="0" tIns="0" rIns="0" bIns="0" rtlCol="0"/>
          <a:lstStyle/>
          <a:p>
            <a:endParaRPr/>
          </a:p>
        </p:txBody>
      </p:sp>
      <p:sp>
        <p:nvSpPr>
          <p:cNvPr id="943" name="object 943"/>
          <p:cNvSpPr/>
          <p:nvPr/>
        </p:nvSpPr>
        <p:spPr>
          <a:xfrm>
            <a:off x="4031741" y="9195816"/>
            <a:ext cx="50800" cy="6985"/>
          </a:xfrm>
          <a:custGeom>
            <a:avLst/>
            <a:gdLst/>
            <a:ahLst/>
            <a:cxnLst/>
            <a:rect l="l" t="t" r="r" b="b"/>
            <a:pathLst>
              <a:path w="50800" h="6984">
                <a:moveTo>
                  <a:pt x="50292" y="0"/>
                </a:moveTo>
                <a:lnTo>
                  <a:pt x="0" y="0"/>
                </a:lnTo>
                <a:lnTo>
                  <a:pt x="0" y="6857"/>
                </a:lnTo>
                <a:lnTo>
                  <a:pt x="50292" y="0"/>
                </a:lnTo>
                <a:close/>
              </a:path>
            </a:pathLst>
          </a:custGeom>
          <a:solidFill>
            <a:srgbClr val="000000"/>
          </a:solidFill>
        </p:spPr>
        <p:txBody>
          <a:bodyPr wrap="square" lIns="0" tIns="0" rIns="0" bIns="0" rtlCol="0"/>
          <a:lstStyle/>
          <a:p>
            <a:endParaRPr/>
          </a:p>
        </p:txBody>
      </p:sp>
      <p:sp>
        <p:nvSpPr>
          <p:cNvPr id="944" name="object 944"/>
          <p:cNvSpPr/>
          <p:nvPr/>
        </p:nvSpPr>
        <p:spPr>
          <a:xfrm>
            <a:off x="4031741" y="9195816"/>
            <a:ext cx="50800" cy="6985"/>
          </a:xfrm>
          <a:custGeom>
            <a:avLst/>
            <a:gdLst/>
            <a:ahLst/>
            <a:cxnLst/>
            <a:rect l="l" t="t" r="r" b="b"/>
            <a:pathLst>
              <a:path w="50800" h="6984">
                <a:moveTo>
                  <a:pt x="50292" y="6857"/>
                </a:moveTo>
                <a:lnTo>
                  <a:pt x="50292" y="0"/>
                </a:lnTo>
                <a:lnTo>
                  <a:pt x="0" y="0"/>
                </a:lnTo>
                <a:lnTo>
                  <a:pt x="0" y="6857"/>
                </a:lnTo>
                <a:lnTo>
                  <a:pt x="50292" y="6857"/>
                </a:lnTo>
              </a:path>
            </a:pathLst>
          </a:custGeom>
          <a:ln w="3175">
            <a:solidFill>
              <a:srgbClr val="000000"/>
            </a:solidFill>
          </a:ln>
        </p:spPr>
        <p:txBody>
          <a:bodyPr wrap="square" lIns="0" tIns="0" rIns="0" bIns="0" rtlCol="0"/>
          <a:lstStyle/>
          <a:p>
            <a:endParaRPr/>
          </a:p>
        </p:txBody>
      </p:sp>
      <p:sp>
        <p:nvSpPr>
          <p:cNvPr id="945" name="object 945"/>
          <p:cNvSpPr/>
          <p:nvPr/>
        </p:nvSpPr>
        <p:spPr>
          <a:xfrm>
            <a:off x="4031741" y="9195816"/>
            <a:ext cx="0" cy="6985"/>
          </a:xfrm>
          <a:custGeom>
            <a:avLst/>
            <a:gdLst/>
            <a:ahLst/>
            <a:cxnLst/>
            <a:rect l="l" t="t" r="r" b="b"/>
            <a:pathLst>
              <a:path h="6984">
                <a:moveTo>
                  <a:pt x="0" y="6857"/>
                </a:moveTo>
                <a:lnTo>
                  <a:pt x="0" y="0"/>
                </a:lnTo>
              </a:path>
            </a:pathLst>
          </a:custGeom>
          <a:ln w="3175">
            <a:solidFill>
              <a:srgbClr val="000000"/>
            </a:solidFill>
          </a:ln>
        </p:spPr>
        <p:txBody>
          <a:bodyPr wrap="square" lIns="0" tIns="0" rIns="0" bIns="0" rtlCol="0"/>
          <a:lstStyle/>
          <a:p>
            <a:endParaRPr/>
          </a:p>
        </p:txBody>
      </p:sp>
      <p:sp>
        <p:nvSpPr>
          <p:cNvPr id="946" name="object 946"/>
          <p:cNvSpPr/>
          <p:nvPr/>
        </p:nvSpPr>
        <p:spPr>
          <a:xfrm>
            <a:off x="3098673" y="9518522"/>
            <a:ext cx="0" cy="43815"/>
          </a:xfrm>
          <a:custGeom>
            <a:avLst/>
            <a:gdLst/>
            <a:ahLst/>
            <a:cxnLst/>
            <a:rect l="l" t="t" r="r" b="b"/>
            <a:pathLst>
              <a:path h="43815">
                <a:moveTo>
                  <a:pt x="0" y="0"/>
                </a:moveTo>
                <a:lnTo>
                  <a:pt x="0" y="43433"/>
                </a:lnTo>
              </a:path>
            </a:pathLst>
          </a:custGeom>
          <a:ln w="7620">
            <a:solidFill>
              <a:srgbClr val="000000"/>
            </a:solidFill>
          </a:ln>
        </p:spPr>
        <p:txBody>
          <a:bodyPr wrap="square" lIns="0" tIns="0" rIns="0" bIns="0" rtlCol="0"/>
          <a:lstStyle/>
          <a:p>
            <a:endParaRPr/>
          </a:p>
        </p:txBody>
      </p:sp>
      <p:sp>
        <p:nvSpPr>
          <p:cNvPr id="947" name="object 947"/>
          <p:cNvSpPr/>
          <p:nvPr/>
        </p:nvSpPr>
        <p:spPr>
          <a:xfrm>
            <a:off x="3098673" y="9453753"/>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48" name="object 948"/>
          <p:cNvSpPr/>
          <p:nvPr/>
        </p:nvSpPr>
        <p:spPr>
          <a:xfrm>
            <a:off x="3098673" y="9387458"/>
            <a:ext cx="0" cy="45085"/>
          </a:xfrm>
          <a:custGeom>
            <a:avLst/>
            <a:gdLst/>
            <a:ahLst/>
            <a:cxnLst/>
            <a:rect l="l" t="t" r="r" b="b"/>
            <a:pathLst>
              <a:path h="45084">
                <a:moveTo>
                  <a:pt x="0" y="0"/>
                </a:moveTo>
                <a:lnTo>
                  <a:pt x="0" y="44958"/>
                </a:lnTo>
              </a:path>
            </a:pathLst>
          </a:custGeom>
          <a:ln w="7620">
            <a:solidFill>
              <a:srgbClr val="000000"/>
            </a:solidFill>
          </a:ln>
        </p:spPr>
        <p:txBody>
          <a:bodyPr wrap="square" lIns="0" tIns="0" rIns="0" bIns="0" rtlCol="0"/>
          <a:lstStyle/>
          <a:p>
            <a:endParaRPr/>
          </a:p>
        </p:txBody>
      </p:sp>
      <p:sp>
        <p:nvSpPr>
          <p:cNvPr id="949" name="object 949"/>
          <p:cNvSpPr/>
          <p:nvPr/>
        </p:nvSpPr>
        <p:spPr>
          <a:xfrm>
            <a:off x="3098673" y="9321927"/>
            <a:ext cx="0" cy="45085"/>
          </a:xfrm>
          <a:custGeom>
            <a:avLst/>
            <a:gdLst/>
            <a:ahLst/>
            <a:cxnLst/>
            <a:rect l="l" t="t" r="r" b="b"/>
            <a:pathLst>
              <a:path h="45084">
                <a:moveTo>
                  <a:pt x="0" y="0"/>
                </a:moveTo>
                <a:lnTo>
                  <a:pt x="0" y="44958"/>
                </a:lnTo>
              </a:path>
            </a:pathLst>
          </a:custGeom>
          <a:ln w="7620">
            <a:solidFill>
              <a:srgbClr val="000000"/>
            </a:solidFill>
          </a:ln>
        </p:spPr>
        <p:txBody>
          <a:bodyPr wrap="square" lIns="0" tIns="0" rIns="0" bIns="0" rtlCol="0"/>
          <a:lstStyle/>
          <a:p>
            <a:endParaRPr/>
          </a:p>
        </p:txBody>
      </p:sp>
      <p:sp>
        <p:nvSpPr>
          <p:cNvPr id="950" name="object 950"/>
          <p:cNvSpPr/>
          <p:nvPr/>
        </p:nvSpPr>
        <p:spPr>
          <a:xfrm>
            <a:off x="3098673" y="9256394"/>
            <a:ext cx="0" cy="45085"/>
          </a:xfrm>
          <a:custGeom>
            <a:avLst/>
            <a:gdLst/>
            <a:ahLst/>
            <a:cxnLst/>
            <a:rect l="l" t="t" r="r" b="b"/>
            <a:pathLst>
              <a:path h="45084">
                <a:moveTo>
                  <a:pt x="0" y="0"/>
                </a:moveTo>
                <a:lnTo>
                  <a:pt x="0" y="44957"/>
                </a:lnTo>
              </a:path>
            </a:pathLst>
          </a:custGeom>
          <a:ln w="7620">
            <a:solidFill>
              <a:srgbClr val="000000"/>
            </a:solidFill>
          </a:ln>
        </p:spPr>
        <p:txBody>
          <a:bodyPr wrap="square" lIns="0" tIns="0" rIns="0" bIns="0" rtlCol="0"/>
          <a:lstStyle/>
          <a:p>
            <a:endParaRPr/>
          </a:p>
        </p:txBody>
      </p:sp>
      <p:sp>
        <p:nvSpPr>
          <p:cNvPr id="951" name="object 951"/>
          <p:cNvSpPr/>
          <p:nvPr/>
        </p:nvSpPr>
        <p:spPr>
          <a:xfrm>
            <a:off x="3098673" y="9190863"/>
            <a:ext cx="0" cy="45085"/>
          </a:xfrm>
          <a:custGeom>
            <a:avLst/>
            <a:gdLst/>
            <a:ahLst/>
            <a:cxnLst/>
            <a:rect l="l" t="t" r="r" b="b"/>
            <a:pathLst>
              <a:path h="45084">
                <a:moveTo>
                  <a:pt x="0" y="0"/>
                </a:moveTo>
                <a:lnTo>
                  <a:pt x="0" y="44957"/>
                </a:lnTo>
              </a:path>
            </a:pathLst>
          </a:custGeom>
          <a:ln w="7620">
            <a:solidFill>
              <a:srgbClr val="000000"/>
            </a:solidFill>
          </a:ln>
        </p:spPr>
        <p:txBody>
          <a:bodyPr wrap="square" lIns="0" tIns="0" rIns="0" bIns="0" rtlCol="0"/>
          <a:lstStyle/>
          <a:p>
            <a:endParaRPr/>
          </a:p>
        </p:txBody>
      </p:sp>
      <p:sp>
        <p:nvSpPr>
          <p:cNvPr id="952" name="object 952"/>
          <p:cNvSpPr/>
          <p:nvPr/>
        </p:nvSpPr>
        <p:spPr>
          <a:xfrm>
            <a:off x="3098673" y="9125331"/>
            <a:ext cx="0" cy="45085"/>
          </a:xfrm>
          <a:custGeom>
            <a:avLst/>
            <a:gdLst/>
            <a:ahLst/>
            <a:cxnLst/>
            <a:rect l="l" t="t" r="r" b="b"/>
            <a:pathLst>
              <a:path h="45084">
                <a:moveTo>
                  <a:pt x="0" y="0"/>
                </a:moveTo>
                <a:lnTo>
                  <a:pt x="0" y="44577"/>
                </a:lnTo>
              </a:path>
            </a:pathLst>
          </a:custGeom>
          <a:ln w="7620">
            <a:solidFill>
              <a:srgbClr val="000000"/>
            </a:solidFill>
          </a:ln>
        </p:spPr>
        <p:txBody>
          <a:bodyPr wrap="square" lIns="0" tIns="0" rIns="0" bIns="0" rtlCol="0"/>
          <a:lstStyle/>
          <a:p>
            <a:endParaRPr/>
          </a:p>
        </p:txBody>
      </p:sp>
      <p:sp>
        <p:nvSpPr>
          <p:cNvPr id="953" name="object 953"/>
          <p:cNvSpPr/>
          <p:nvPr/>
        </p:nvSpPr>
        <p:spPr>
          <a:xfrm>
            <a:off x="3098673" y="9059798"/>
            <a:ext cx="0" cy="45085"/>
          </a:xfrm>
          <a:custGeom>
            <a:avLst/>
            <a:gdLst/>
            <a:ahLst/>
            <a:cxnLst/>
            <a:rect l="l" t="t" r="r" b="b"/>
            <a:pathLst>
              <a:path h="45084">
                <a:moveTo>
                  <a:pt x="0" y="0"/>
                </a:moveTo>
                <a:lnTo>
                  <a:pt x="0" y="44957"/>
                </a:lnTo>
              </a:path>
            </a:pathLst>
          </a:custGeom>
          <a:ln w="7620">
            <a:solidFill>
              <a:srgbClr val="000000"/>
            </a:solidFill>
          </a:ln>
        </p:spPr>
        <p:txBody>
          <a:bodyPr wrap="square" lIns="0" tIns="0" rIns="0" bIns="0" rtlCol="0"/>
          <a:lstStyle/>
          <a:p>
            <a:endParaRPr/>
          </a:p>
        </p:txBody>
      </p:sp>
      <p:sp>
        <p:nvSpPr>
          <p:cNvPr id="954" name="object 954"/>
          <p:cNvSpPr/>
          <p:nvPr/>
        </p:nvSpPr>
        <p:spPr>
          <a:xfrm>
            <a:off x="3098673" y="8994267"/>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55" name="object 955"/>
          <p:cNvSpPr/>
          <p:nvPr/>
        </p:nvSpPr>
        <p:spPr>
          <a:xfrm>
            <a:off x="3098673" y="8928734"/>
            <a:ext cx="0" cy="45085"/>
          </a:xfrm>
          <a:custGeom>
            <a:avLst/>
            <a:gdLst/>
            <a:ahLst/>
            <a:cxnLst/>
            <a:rect l="l" t="t" r="r" b="b"/>
            <a:pathLst>
              <a:path h="45084">
                <a:moveTo>
                  <a:pt x="0" y="0"/>
                </a:moveTo>
                <a:lnTo>
                  <a:pt x="0" y="44577"/>
                </a:lnTo>
              </a:path>
            </a:pathLst>
          </a:custGeom>
          <a:ln w="7620">
            <a:solidFill>
              <a:srgbClr val="000000"/>
            </a:solidFill>
          </a:ln>
        </p:spPr>
        <p:txBody>
          <a:bodyPr wrap="square" lIns="0" tIns="0" rIns="0" bIns="0" rtlCol="0"/>
          <a:lstStyle/>
          <a:p>
            <a:endParaRPr/>
          </a:p>
        </p:txBody>
      </p:sp>
      <p:sp>
        <p:nvSpPr>
          <p:cNvPr id="956" name="object 956"/>
          <p:cNvSpPr/>
          <p:nvPr/>
        </p:nvSpPr>
        <p:spPr>
          <a:xfrm>
            <a:off x="3098673" y="8863203"/>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57" name="object 957"/>
          <p:cNvSpPr/>
          <p:nvPr/>
        </p:nvSpPr>
        <p:spPr>
          <a:xfrm>
            <a:off x="3098673" y="8797670"/>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58" name="object 958"/>
          <p:cNvSpPr/>
          <p:nvPr/>
        </p:nvSpPr>
        <p:spPr>
          <a:xfrm>
            <a:off x="3098673" y="8732139"/>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59" name="object 959"/>
          <p:cNvSpPr/>
          <p:nvPr/>
        </p:nvSpPr>
        <p:spPr>
          <a:xfrm>
            <a:off x="3098673" y="8668131"/>
            <a:ext cx="0" cy="43180"/>
          </a:xfrm>
          <a:custGeom>
            <a:avLst/>
            <a:gdLst/>
            <a:ahLst/>
            <a:cxnLst/>
            <a:rect l="l" t="t" r="r" b="b"/>
            <a:pathLst>
              <a:path h="43179">
                <a:moveTo>
                  <a:pt x="0" y="0"/>
                </a:moveTo>
                <a:lnTo>
                  <a:pt x="0" y="42672"/>
                </a:lnTo>
              </a:path>
            </a:pathLst>
          </a:custGeom>
          <a:ln w="7620">
            <a:solidFill>
              <a:srgbClr val="000000"/>
            </a:solidFill>
          </a:ln>
        </p:spPr>
        <p:txBody>
          <a:bodyPr wrap="square" lIns="0" tIns="0" rIns="0" bIns="0" rtlCol="0"/>
          <a:lstStyle/>
          <a:p>
            <a:endParaRPr/>
          </a:p>
        </p:txBody>
      </p:sp>
      <p:sp>
        <p:nvSpPr>
          <p:cNvPr id="960" name="object 960"/>
          <p:cNvSpPr/>
          <p:nvPr/>
        </p:nvSpPr>
        <p:spPr>
          <a:xfrm>
            <a:off x="3095244" y="8668511"/>
            <a:ext cx="6985" cy="0"/>
          </a:xfrm>
          <a:custGeom>
            <a:avLst/>
            <a:gdLst/>
            <a:ahLst/>
            <a:cxnLst/>
            <a:rect l="l" t="t" r="r" b="b"/>
            <a:pathLst>
              <a:path w="6985">
                <a:moveTo>
                  <a:pt x="0" y="0"/>
                </a:moveTo>
                <a:lnTo>
                  <a:pt x="6857" y="0"/>
                </a:lnTo>
              </a:path>
            </a:pathLst>
          </a:custGeom>
          <a:ln w="3175">
            <a:solidFill>
              <a:srgbClr val="000000"/>
            </a:solidFill>
          </a:ln>
        </p:spPr>
        <p:txBody>
          <a:bodyPr wrap="square" lIns="0" tIns="0" rIns="0" bIns="0" rtlCol="0"/>
          <a:lstStyle/>
          <a:p>
            <a:endParaRPr/>
          </a:p>
        </p:txBody>
      </p:sp>
      <p:sp>
        <p:nvSpPr>
          <p:cNvPr id="961" name="object 961"/>
          <p:cNvSpPr/>
          <p:nvPr/>
        </p:nvSpPr>
        <p:spPr>
          <a:xfrm>
            <a:off x="2230373" y="9508235"/>
            <a:ext cx="6985" cy="53340"/>
          </a:xfrm>
          <a:custGeom>
            <a:avLst/>
            <a:gdLst/>
            <a:ahLst/>
            <a:cxnLst/>
            <a:rect l="l" t="t" r="r" b="b"/>
            <a:pathLst>
              <a:path w="6985" h="53340">
                <a:moveTo>
                  <a:pt x="0" y="53339"/>
                </a:moveTo>
                <a:lnTo>
                  <a:pt x="6857" y="53339"/>
                </a:lnTo>
                <a:lnTo>
                  <a:pt x="6857" y="0"/>
                </a:lnTo>
                <a:lnTo>
                  <a:pt x="0" y="0"/>
                </a:lnTo>
                <a:lnTo>
                  <a:pt x="0" y="53339"/>
                </a:lnTo>
              </a:path>
            </a:pathLst>
          </a:custGeom>
          <a:ln w="3175">
            <a:solidFill>
              <a:srgbClr val="000000"/>
            </a:solidFill>
          </a:ln>
        </p:spPr>
        <p:txBody>
          <a:bodyPr wrap="square" lIns="0" tIns="0" rIns="0" bIns="0" rtlCol="0"/>
          <a:lstStyle/>
          <a:p>
            <a:endParaRPr/>
          </a:p>
        </p:txBody>
      </p:sp>
      <p:sp>
        <p:nvSpPr>
          <p:cNvPr id="962" name="object 962"/>
          <p:cNvSpPr/>
          <p:nvPr/>
        </p:nvSpPr>
        <p:spPr>
          <a:xfrm>
            <a:off x="2233802" y="9442322"/>
            <a:ext cx="0" cy="45085"/>
          </a:xfrm>
          <a:custGeom>
            <a:avLst/>
            <a:gdLst/>
            <a:ahLst/>
            <a:cxnLst/>
            <a:rect l="l" t="t" r="r" b="b"/>
            <a:pathLst>
              <a:path h="45084">
                <a:moveTo>
                  <a:pt x="0" y="0"/>
                </a:moveTo>
                <a:lnTo>
                  <a:pt x="0" y="44957"/>
                </a:lnTo>
              </a:path>
            </a:pathLst>
          </a:custGeom>
          <a:ln w="7620">
            <a:solidFill>
              <a:srgbClr val="000000"/>
            </a:solidFill>
          </a:ln>
        </p:spPr>
        <p:txBody>
          <a:bodyPr wrap="square" lIns="0" tIns="0" rIns="0" bIns="0" rtlCol="0"/>
          <a:lstStyle/>
          <a:p>
            <a:endParaRPr/>
          </a:p>
        </p:txBody>
      </p:sp>
      <p:sp>
        <p:nvSpPr>
          <p:cNvPr id="963" name="object 963"/>
          <p:cNvSpPr/>
          <p:nvPr/>
        </p:nvSpPr>
        <p:spPr>
          <a:xfrm>
            <a:off x="2233802" y="9376791"/>
            <a:ext cx="0" cy="45085"/>
          </a:xfrm>
          <a:custGeom>
            <a:avLst/>
            <a:gdLst/>
            <a:ahLst/>
            <a:cxnLst/>
            <a:rect l="l" t="t" r="r" b="b"/>
            <a:pathLst>
              <a:path h="45084">
                <a:moveTo>
                  <a:pt x="0" y="0"/>
                </a:moveTo>
                <a:lnTo>
                  <a:pt x="0" y="44958"/>
                </a:lnTo>
              </a:path>
            </a:pathLst>
          </a:custGeom>
          <a:ln w="7620">
            <a:solidFill>
              <a:srgbClr val="000000"/>
            </a:solidFill>
          </a:ln>
        </p:spPr>
        <p:txBody>
          <a:bodyPr wrap="square" lIns="0" tIns="0" rIns="0" bIns="0" rtlCol="0"/>
          <a:lstStyle/>
          <a:p>
            <a:endParaRPr/>
          </a:p>
        </p:txBody>
      </p:sp>
      <p:sp>
        <p:nvSpPr>
          <p:cNvPr id="964" name="object 964"/>
          <p:cNvSpPr/>
          <p:nvPr/>
        </p:nvSpPr>
        <p:spPr>
          <a:xfrm>
            <a:off x="2233802" y="9311258"/>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65" name="object 965"/>
          <p:cNvSpPr/>
          <p:nvPr/>
        </p:nvSpPr>
        <p:spPr>
          <a:xfrm>
            <a:off x="2233802" y="9245727"/>
            <a:ext cx="0" cy="45085"/>
          </a:xfrm>
          <a:custGeom>
            <a:avLst/>
            <a:gdLst/>
            <a:ahLst/>
            <a:cxnLst/>
            <a:rect l="l" t="t" r="r" b="b"/>
            <a:pathLst>
              <a:path h="45084">
                <a:moveTo>
                  <a:pt x="0" y="0"/>
                </a:moveTo>
                <a:lnTo>
                  <a:pt x="0" y="44958"/>
                </a:lnTo>
              </a:path>
            </a:pathLst>
          </a:custGeom>
          <a:ln w="7620">
            <a:solidFill>
              <a:srgbClr val="000000"/>
            </a:solidFill>
          </a:ln>
        </p:spPr>
        <p:txBody>
          <a:bodyPr wrap="square" lIns="0" tIns="0" rIns="0" bIns="0" rtlCol="0"/>
          <a:lstStyle/>
          <a:p>
            <a:endParaRPr/>
          </a:p>
        </p:txBody>
      </p:sp>
      <p:sp>
        <p:nvSpPr>
          <p:cNvPr id="966" name="object 966"/>
          <p:cNvSpPr/>
          <p:nvPr/>
        </p:nvSpPr>
        <p:spPr>
          <a:xfrm>
            <a:off x="2233802" y="9180194"/>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67" name="object 967"/>
          <p:cNvSpPr/>
          <p:nvPr/>
        </p:nvSpPr>
        <p:spPr>
          <a:xfrm>
            <a:off x="2233802" y="9114663"/>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68" name="object 968"/>
          <p:cNvSpPr/>
          <p:nvPr/>
        </p:nvSpPr>
        <p:spPr>
          <a:xfrm>
            <a:off x="2233802" y="9049131"/>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69" name="object 969"/>
          <p:cNvSpPr/>
          <p:nvPr/>
        </p:nvSpPr>
        <p:spPr>
          <a:xfrm>
            <a:off x="2233802" y="8983598"/>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70" name="object 970"/>
          <p:cNvSpPr/>
          <p:nvPr/>
        </p:nvSpPr>
        <p:spPr>
          <a:xfrm>
            <a:off x="2233802" y="8918067"/>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71" name="object 971"/>
          <p:cNvSpPr/>
          <p:nvPr/>
        </p:nvSpPr>
        <p:spPr>
          <a:xfrm>
            <a:off x="2233802" y="8852534"/>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72" name="object 972"/>
          <p:cNvSpPr/>
          <p:nvPr/>
        </p:nvSpPr>
        <p:spPr>
          <a:xfrm>
            <a:off x="2233802" y="8787003"/>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73" name="object 973"/>
          <p:cNvSpPr/>
          <p:nvPr/>
        </p:nvSpPr>
        <p:spPr>
          <a:xfrm>
            <a:off x="2233802" y="8721470"/>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74" name="object 974"/>
          <p:cNvSpPr/>
          <p:nvPr/>
        </p:nvSpPr>
        <p:spPr>
          <a:xfrm>
            <a:off x="2233802" y="8655939"/>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75" name="object 975"/>
          <p:cNvSpPr/>
          <p:nvPr/>
        </p:nvSpPr>
        <p:spPr>
          <a:xfrm>
            <a:off x="2233802" y="8590406"/>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76" name="object 976"/>
          <p:cNvSpPr/>
          <p:nvPr/>
        </p:nvSpPr>
        <p:spPr>
          <a:xfrm>
            <a:off x="2233802" y="8524875"/>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77" name="object 977"/>
          <p:cNvSpPr/>
          <p:nvPr/>
        </p:nvSpPr>
        <p:spPr>
          <a:xfrm>
            <a:off x="2233802" y="8458581"/>
            <a:ext cx="0" cy="45085"/>
          </a:xfrm>
          <a:custGeom>
            <a:avLst/>
            <a:gdLst/>
            <a:ahLst/>
            <a:cxnLst/>
            <a:rect l="l" t="t" r="r" b="b"/>
            <a:pathLst>
              <a:path h="45084">
                <a:moveTo>
                  <a:pt x="0" y="0"/>
                </a:moveTo>
                <a:lnTo>
                  <a:pt x="0" y="44958"/>
                </a:lnTo>
              </a:path>
            </a:pathLst>
          </a:custGeom>
          <a:ln w="7620">
            <a:solidFill>
              <a:srgbClr val="000000"/>
            </a:solidFill>
          </a:ln>
        </p:spPr>
        <p:txBody>
          <a:bodyPr wrap="square" lIns="0" tIns="0" rIns="0" bIns="0" rtlCol="0"/>
          <a:lstStyle/>
          <a:p>
            <a:endParaRPr/>
          </a:p>
        </p:txBody>
      </p:sp>
      <p:sp>
        <p:nvSpPr>
          <p:cNvPr id="978" name="object 978"/>
          <p:cNvSpPr/>
          <p:nvPr/>
        </p:nvSpPr>
        <p:spPr>
          <a:xfrm>
            <a:off x="2233802" y="8393810"/>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79" name="object 979"/>
          <p:cNvSpPr/>
          <p:nvPr/>
        </p:nvSpPr>
        <p:spPr>
          <a:xfrm>
            <a:off x="2233802" y="8327517"/>
            <a:ext cx="0" cy="45085"/>
          </a:xfrm>
          <a:custGeom>
            <a:avLst/>
            <a:gdLst/>
            <a:ahLst/>
            <a:cxnLst/>
            <a:rect l="l" t="t" r="r" b="b"/>
            <a:pathLst>
              <a:path h="45084">
                <a:moveTo>
                  <a:pt x="0" y="0"/>
                </a:moveTo>
                <a:lnTo>
                  <a:pt x="0" y="44957"/>
                </a:lnTo>
              </a:path>
            </a:pathLst>
          </a:custGeom>
          <a:ln w="7620">
            <a:solidFill>
              <a:srgbClr val="000000"/>
            </a:solidFill>
          </a:ln>
        </p:spPr>
        <p:txBody>
          <a:bodyPr wrap="square" lIns="0" tIns="0" rIns="0" bIns="0" rtlCol="0"/>
          <a:lstStyle/>
          <a:p>
            <a:endParaRPr/>
          </a:p>
        </p:txBody>
      </p:sp>
      <p:sp>
        <p:nvSpPr>
          <p:cNvPr id="980" name="object 980"/>
          <p:cNvSpPr/>
          <p:nvPr/>
        </p:nvSpPr>
        <p:spPr>
          <a:xfrm>
            <a:off x="2233802" y="8261984"/>
            <a:ext cx="0" cy="45085"/>
          </a:xfrm>
          <a:custGeom>
            <a:avLst/>
            <a:gdLst/>
            <a:ahLst/>
            <a:cxnLst/>
            <a:rect l="l" t="t" r="r" b="b"/>
            <a:pathLst>
              <a:path h="45084">
                <a:moveTo>
                  <a:pt x="0" y="0"/>
                </a:moveTo>
                <a:lnTo>
                  <a:pt x="0" y="44958"/>
                </a:lnTo>
              </a:path>
            </a:pathLst>
          </a:custGeom>
          <a:ln w="7620">
            <a:solidFill>
              <a:srgbClr val="000000"/>
            </a:solidFill>
          </a:ln>
        </p:spPr>
        <p:txBody>
          <a:bodyPr wrap="square" lIns="0" tIns="0" rIns="0" bIns="0" rtlCol="0"/>
          <a:lstStyle/>
          <a:p>
            <a:endParaRPr/>
          </a:p>
        </p:txBody>
      </p:sp>
      <p:sp>
        <p:nvSpPr>
          <p:cNvPr id="981" name="object 981"/>
          <p:cNvSpPr/>
          <p:nvPr/>
        </p:nvSpPr>
        <p:spPr>
          <a:xfrm>
            <a:off x="2233802" y="8196453"/>
            <a:ext cx="0" cy="45085"/>
          </a:xfrm>
          <a:custGeom>
            <a:avLst/>
            <a:gdLst/>
            <a:ahLst/>
            <a:cxnLst/>
            <a:rect l="l" t="t" r="r" b="b"/>
            <a:pathLst>
              <a:path h="45084">
                <a:moveTo>
                  <a:pt x="0" y="0"/>
                </a:moveTo>
                <a:lnTo>
                  <a:pt x="0" y="44958"/>
                </a:lnTo>
              </a:path>
            </a:pathLst>
          </a:custGeom>
          <a:ln w="7620">
            <a:solidFill>
              <a:srgbClr val="000000"/>
            </a:solidFill>
          </a:ln>
        </p:spPr>
        <p:txBody>
          <a:bodyPr wrap="square" lIns="0" tIns="0" rIns="0" bIns="0" rtlCol="0"/>
          <a:lstStyle/>
          <a:p>
            <a:endParaRPr/>
          </a:p>
        </p:txBody>
      </p:sp>
      <p:sp>
        <p:nvSpPr>
          <p:cNvPr id="982" name="object 982"/>
          <p:cNvSpPr/>
          <p:nvPr/>
        </p:nvSpPr>
        <p:spPr>
          <a:xfrm>
            <a:off x="2233802" y="8130920"/>
            <a:ext cx="0" cy="45085"/>
          </a:xfrm>
          <a:custGeom>
            <a:avLst/>
            <a:gdLst/>
            <a:ahLst/>
            <a:cxnLst/>
            <a:rect l="l" t="t" r="r" b="b"/>
            <a:pathLst>
              <a:path h="45084">
                <a:moveTo>
                  <a:pt x="0" y="0"/>
                </a:moveTo>
                <a:lnTo>
                  <a:pt x="0" y="44957"/>
                </a:lnTo>
              </a:path>
            </a:pathLst>
          </a:custGeom>
          <a:ln w="7620">
            <a:solidFill>
              <a:srgbClr val="000000"/>
            </a:solidFill>
          </a:ln>
        </p:spPr>
        <p:txBody>
          <a:bodyPr wrap="square" lIns="0" tIns="0" rIns="0" bIns="0" rtlCol="0"/>
          <a:lstStyle/>
          <a:p>
            <a:endParaRPr/>
          </a:p>
        </p:txBody>
      </p:sp>
      <p:sp>
        <p:nvSpPr>
          <p:cNvPr id="983" name="object 983"/>
          <p:cNvSpPr/>
          <p:nvPr/>
        </p:nvSpPr>
        <p:spPr>
          <a:xfrm>
            <a:off x="2233802" y="8065389"/>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84" name="object 984"/>
          <p:cNvSpPr/>
          <p:nvPr/>
        </p:nvSpPr>
        <p:spPr>
          <a:xfrm>
            <a:off x="2233802" y="7999856"/>
            <a:ext cx="0" cy="45085"/>
          </a:xfrm>
          <a:custGeom>
            <a:avLst/>
            <a:gdLst/>
            <a:ahLst/>
            <a:cxnLst/>
            <a:rect l="l" t="t" r="r" b="b"/>
            <a:pathLst>
              <a:path h="45084">
                <a:moveTo>
                  <a:pt x="0" y="0"/>
                </a:moveTo>
                <a:lnTo>
                  <a:pt x="0" y="44957"/>
                </a:lnTo>
              </a:path>
            </a:pathLst>
          </a:custGeom>
          <a:ln w="7620">
            <a:solidFill>
              <a:srgbClr val="000000"/>
            </a:solidFill>
          </a:ln>
        </p:spPr>
        <p:txBody>
          <a:bodyPr wrap="square" lIns="0" tIns="0" rIns="0" bIns="0" rtlCol="0"/>
          <a:lstStyle/>
          <a:p>
            <a:endParaRPr/>
          </a:p>
        </p:txBody>
      </p:sp>
      <p:sp>
        <p:nvSpPr>
          <p:cNvPr id="985" name="object 985"/>
          <p:cNvSpPr/>
          <p:nvPr/>
        </p:nvSpPr>
        <p:spPr>
          <a:xfrm>
            <a:off x="2233802" y="7934325"/>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86" name="object 986"/>
          <p:cNvSpPr/>
          <p:nvPr/>
        </p:nvSpPr>
        <p:spPr>
          <a:xfrm>
            <a:off x="2233802" y="7868793"/>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87" name="object 987"/>
          <p:cNvSpPr/>
          <p:nvPr/>
        </p:nvSpPr>
        <p:spPr>
          <a:xfrm>
            <a:off x="2233802" y="7803260"/>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88" name="object 988"/>
          <p:cNvSpPr/>
          <p:nvPr/>
        </p:nvSpPr>
        <p:spPr>
          <a:xfrm>
            <a:off x="2233802" y="7737729"/>
            <a:ext cx="0" cy="44450"/>
          </a:xfrm>
          <a:custGeom>
            <a:avLst/>
            <a:gdLst/>
            <a:ahLst/>
            <a:cxnLst/>
            <a:rect l="l" t="t" r="r" b="b"/>
            <a:pathLst>
              <a:path h="44450">
                <a:moveTo>
                  <a:pt x="0" y="0"/>
                </a:moveTo>
                <a:lnTo>
                  <a:pt x="0" y="44196"/>
                </a:lnTo>
              </a:path>
            </a:pathLst>
          </a:custGeom>
          <a:ln w="7620">
            <a:solidFill>
              <a:srgbClr val="000000"/>
            </a:solidFill>
          </a:ln>
        </p:spPr>
        <p:txBody>
          <a:bodyPr wrap="square" lIns="0" tIns="0" rIns="0" bIns="0" rtlCol="0"/>
          <a:lstStyle/>
          <a:p>
            <a:endParaRPr/>
          </a:p>
        </p:txBody>
      </p:sp>
      <p:sp>
        <p:nvSpPr>
          <p:cNvPr id="989" name="object 989"/>
          <p:cNvSpPr/>
          <p:nvPr/>
        </p:nvSpPr>
        <p:spPr>
          <a:xfrm>
            <a:off x="2233802" y="7672196"/>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90" name="object 990"/>
          <p:cNvSpPr/>
          <p:nvPr/>
        </p:nvSpPr>
        <p:spPr>
          <a:xfrm>
            <a:off x="2233802" y="7606665"/>
            <a:ext cx="0" cy="44450"/>
          </a:xfrm>
          <a:custGeom>
            <a:avLst/>
            <a:gdLst/>
            <a:ahLst/>
            <a:cxnLst/>
            <a:rect l="l" t="t" r="r" b="b"/>
            <a:pathLst>
              <a:path h="44450">
                <a:moveTo>
                  <a:pt x="0" y="0"/>
                </a:moveTo>
                <a:lnTo>
                  <a:pt x="0" y="44195"/>
                </a:lnTo>
              </a:path>
            </a:pathLst>
          </a:custGeom>
          <a:ln w="7620">
            <a:solidFill>
              <a:srgbClr val="000000"/>
            </a:solidFill>
          </a:ln>
        </p:spPr>
        <p:txBody>
          <a:bodyPr wrap="square" lIns="0" tIns="0" rIns="0" bIns="0" rtlCol="0"/>
          <a:lstStyle/>
          <a:p>
            <a:endParaRPr/>
          </a:p>
        </p:txBody>
      </p:sp>
      <p:sp>
        <p:nvSpPr>
          <p:cNvPr id="991" name="object 991"/>
          <p:cNvSpPr/>
          <p:nvPr/>
        </p:nvSpPr>
        <p:spPr>
          <a:xfrm>
            <a:off x="2230373" y="7531607"/>
            <a:ext cx="6985" cy="53340"/>
          </a:xfrm>
          <a:custGeom>
            <a:avLst/>
            <a:gdLst/>
            <a:ahLst/>
            <a:cxnLst/>
            <a:rect l="l" t="t" r="r" b="b"/>
            <a:pathLst>
              <a:path w="6985" h="53340">
                <a:moveTo>
                  <a:pt x="0" y="53340"/>
                </a:moveTo>
                <a:lnTo>
                  <a:pt x="6857" y="53340"/>
                </a:lnTo>
                <a:lnTo>
                  <a:pt x="6857" y="0"/>
                </a:lnTo>
                <a:lnTo>
                  <a:pt x="0" y="0"/>
                </a:lnTo>
                <a:lnTo>
                  <a:pt x="0" y="53340"/>
                </a:lnTo>
              </a:path>
            </a:pathLst>
          </a:custGeom>
          <a:ln w="3175">
            <a:solidFill>
              <a:srgbClr val="000000"/>
            </a:solidFill>
          </a:ln>
        </p:spPr>
        <p:txBody>
          <a:bodyPr wrap="square" lIns="0" tIns="0" rIns="0" bIns="0" rtlCol="0"/>
          <a:lstStyle/>
          <a:p>
            <a:endParaRPr/>
          </a:p>
        </p:txBody>
      </p:sp>
      <p:sp>
        <p:nvSpPr>
          <p:cNvPr id="992" name="object 992"/>
          <p:cNvSpPr/>
          <p:nvPr/>
        </p:nvSpPr>
        <p:spPr>
          <a:xfrm>
            <a:off x="2230373" y="7531607"/>
            <a:ext cx="6985" cy="0"/>
          </a:xfrm>
          <a:custGeom>
            <a:avLst/>
            <a:gdLst/>
            <a:ahLst/>
            <a:cxnLst/>
            <a:rect l="l" t="t" r="r" b="b"/>
            <a:pathLst>
              <a:path w="6985">
                <a:moveTo>
                  <a:pt x="0" y="0"/>
                </a:moveTo>
                <a:lnTo>
                  <a:pt x="6857" y="0"/>
                </a:lnTo>
              </a:path>
            </a:pathLst>
          </a:custGeom>
          <a:ln w="3175">
            <a:solidFill>
              <a:srgbClr val="000000"/>
            </a:solidFill>
          </a:ln>
        </p:spPr>
        <p:txBody>
          <a:bodyPr wrap="square" lIns="0" tIns="0" rIns="0" bIns="0" rtlCol="0"/>
          <a:lstStyle/>
          <a:p>
            <a:endParaRPr/>
          </a:p>
        </p:txBody>
      </p:sp>
      <p:sp>
        <p:nvSpPr>
          <p:cNvPr id="993" name="object 993"/>
          <p:cNvSpPr/>
          <p:nvPr/>
        </p:nvSpPr>
        <p:spPr>
          <a:xfrm>
            <a:off x="3070860" y="9558528"/>
            <a:ext cx="28575" cy="6985"/>
          </a:xfrm>
          <a:custGeom>
            <a:avLst/>
            <a:gdLst/>
            <a:ahLst/>
            <a:cxnLst/>
            <a:rect l="l" t="t" r="r" b="b"/>
            <a:pathLst>
              <a:path w="28575" h="6984">
                <a:moveTo>
                  <a:pt x="28193" y="0"/>
                </a:moveTo>
                <a:lnTo>
                  <a:pt x="0" y="6858"/>
                </a:lnTo>
                <a:lnTo>
                  <a:pt x="28193" y="6858"/>
                </a:lnTo>
                <a:lnTo>
                  <a:pt x="28193" y="0"/>
                </a:lnTo>
                <a:close/>
              </a:path>
            </a:pathLst>
          </a:custGeom>
          <a:solidFill>
            <a:srgbClr val="000000"/>
          </a:solidFill>
        </p:spPr>
        <p:txBody>
          <a:bodyPr wrap="square" lIns="0" tIns="0" rIns="0" bIns="0" rtlCol="0"/>
          <a:lstStyle/>
          <a:p>
            <a:endParaRPr/>
          </a:p>
        </p:txBody>
      </p:sp>
      <p:sp>
        <p:nvSpPr>
          <p:cNvPr id="994" name="object 994"/>
          <p:cNvSpPr/>
          <p:nvPr/>
        </p:nvSpPr>
        <p:spPr>
          <a:xfrm>
            <a:off x="3070860" y="9558528"/>
            <a:ext cx="28575" cy="6985"/>
          </a:xfrm>
          <a:custGeom>
            <a:avLst/>
            <a:gdLst/>
            <a:ahLst/>
            <a:cxnLst/>
            <a:rect l="l" t="t" r="r" b="b"/>
            <a:pathLst>
              <a:path w="28575" h="6984">
                <a:moveTo>
                  <a:pt x="28193" y="0"/>
                </a:moveTo>
                <a:lnTo>
                  <a:pt x="0" y="0"/>
                </a:lnTo>
                <a:lnTo>
                  <a:pt x="0" y="6858"/>
                </a:lnTo>
                <a:lnTo>
                  <a:pt x="28193" y="0"/>
                </a:lnTo>
                <a:close/>
              </a:path>
            </a:pathLst>
          </a:custGeom>
          <a:solidFill>
            <a:srgbClr val="000000"/>
          </a:solidFill>
        </p:spPr>
        <p:txBody>
          <a:bodyPr wrap="square" lIns="0" tIns="0" rIns="0" bIns="0" rtlCol="0"/>
          <a:lstStyle/>
          <a:p>
            <a:endParaRPr/>
          </a:p>
        </p:txBody>
      </p:sp>
      <p:sp>
        <p:nvSpPr>
          <p:cNvPr id="995" name="object 995"/>
          <p:cNvSpPr/>
          <p:nvPr/>
        </p:nvSpPr>
        <p:spPr>
          <a:xfrm>
            <a:off x="3070860" y="9558528"/>
            <a:ext cx="28575" cy="6985"/>
          </a:xfrm>
          <a:custGeom>
            <a:avLst/>
            <a:gdLst/>
            <a:ahLst/>
            <a:cxnLst/>
            <a:rect l="l" t="t" r="r" b="b"/>
            <a:pathLst>
              <a:path w="28575" h="6984">
                <a:moveTo>
                  <a:pt x="28193" y="6858"/>
                </a:moveTo>
                <a:lnTo>
                  <a:pt x="28193" y="0"/>
                </a:lnTo>
                <a:lnTo>
                  <a:pt x="0" y="0"/>
                </a:lnTo>
                <a:lnTo>
                  <a:pt x="0" y="6858"/>
                </a:lnTo>
                <a:lnTo>
                  <a:pt x="28193" y="6858"/>
                </a:lnTo>
              </a:path>
            </a:pathLst>
          </a:custGeom>
          <a:ln w="3175">
            <a:solidFill>
              <a:srgbClr val="000000"/>
            </a:solidFill>
          </a:ln>
        </p:spPr>
        <p:txBody>
          <a:bodyPr wrap="square" lIns="0" tIns="0" rIns="0" bIns="0" rtlCol="0"/>
          <a:lstStyle/>
          <a:p>
            <a:endParaRPr/>
          </a:p>
        </p:txBody>
      </p:sp>
      <p:sp>
        <p:nvSpPr>
          <p:cNvPr id="996" name="object 996"/>
          <p:cNvSpPr/>
          <p:nvPr/>
        </p:nvSpPr>
        <p:spPr>
          <a:xfrm>
            <a:off x="3004566" y="9558528"/>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997" name="object 997"/>
          <p:cNvSpPr/>
          <p:nvPr/>
        </p:nvSpPr>
        <p:spPr>
          <a:xfrm>
            <a:off x="3004566" y="9558528"/>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998" name="object 998"/>
          <p:cNvSpPr/>
          <p:nvPr/>
        </p:nvSpPr>
        <p:spPr>
          <a:xfrm>
            <a:off x="3004566" y="9558528"/>
            <a:ext cx="44450" cy="6985"/>
          </a:xfrm>
          <a:custGeom>
            <a:avLst/>
            <a:gdLst/>
            <a:ahLst/>
            <a:cxnLst/>
            <a:rect l="l" t="t" r="r" b="b"/>
            <a:pathLst>
              <a:path w="44450" h="6984">
                <a:moveTo>
                  <a:pt x="44195" y="6858"/>
                </a:moveTo>
                <a:lnTo>
                  <a:pt x="44195" y="0"/>
                </a:lnTo>
                <a:lnTo>
                  <a:pt x="0" y="0"/>
                </a:lnTo>
                <a:lnTo>
                  <a:pt x="0" y="6858"/>
                </a:lnTo>
                <a:lnTo>
                  <a:pt x="44195" y="6858"/>
                </a:lnTo>
              </a:path>
            </a:pathLst>
          </a:custGeom>
          <a:ln w="3175">
            <a:solidFill>
              <a:srgbClr val="000000"/>
            </a:solidFill>
          </a:ln>
        </p:spPr>
        <p:txBody>
          <a:bodyPr wrap="square" lIns="0" tIns="0" rIns="0" bIns="0" rtlCol="0"/>
          <a:lstStyle/>
          <a:p>
            <a:endParaRPr/>
          </a:p>
        </p:txBody>
      </p:sp>
      <p:sp>
        <p:nvSpPr>
          <p:cNvPr id="999" name="object 999"/>
          <p:cNvSpPr/>
          <p:nvPr/>
        </p:nvSpPr>
        <p:spPr>
          <a:xfrm>
            <a:off x="2939033" y="9558528"/>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1000" name="object 1000"/>
          <p:cNvSpPr/>
          <p:nvPr/>
        </p:nvSpPr>
        <p:spPr>
          <a:xfrm>
            <a:off x="2939033" y="9558528"/>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1001" name="object 1001"/>
          <p:cNvSpPr/>
          <p:nvPr/>
        </p:nvSpPr>
        <p:spPr>
          <a:xfrm>
            <a:off x="2939033" y="9558528"/>
            <a:ext cx="44450" cy="6985"/>
          </a:xfrm>
          <a:custGeom>
            <a:avLst/>
            <a:gdLst/>
            <a:ahLst/>
            <a:cxnLst/>
            <a:rect l="l" t="t" r="r" b="b"/>
            <a:pathLst>
              <a:path w="44450" h="6984">
                <a:moveTo>
                  <a:pt x="44196" y="6858"/>
                </a:moveTo>
                <a:lnTo>
                  <a:pt x="44196" y="0"/>
                </a:lnTo>
                <a:lnTo>
                  <a:pt x="0" y="0"/>
                </a:lnTo>
                <a:lnTo>
                  <a:pt x="0" y="6858"/>
                </a:lnTo>
                <a:lnTo>
                  <a:pt x="44196" y="6858"/>
                </a:lnTo>
              </a:path>
            </a:pathLst>
          </a:custGeom>
          <a:ln w="3175">
            <a:solidFill>
              <a:srgbClr val="000000"/>
            </a:solidFill>
          </a:ln>
        </p:spPr>
        <p:txBody>
          <a:bodyPr wrap="square" lIns="0" tIns="0" rIns="0" bIns="0" rtlCol="0"/>
          <a:lstStyle/>
          <a:p>
            <a:endParaRPr/>
          </a:p>
        </p:txBody>
      </p:sp>
      <p:sp>
        <p:nvSpPr>
          <p:cNvPr id="1002" name="object 1002"/>
          <p:cNvSpPr/>
          <p:nvPr/>
        </p:nvSpPr>
        <p:spPr>
          <a:xfrm>
            <a:off x="2873501" y="9558528"/>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1003" name="object 1003"/>
          <p:cNvSpPr/>
          <p:nvPr/>
        </p:nvSpPr>
        <p:spPr>
          <a:xfrm>
            <a:off x="2873501" y="9558528"/>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1004" name="object 1004"/>
          <p:cNvSpPr/>
          <p:nvPr/>
        </p:nvSpPr>
        <p:spPr>
          <a:xfrm>
            <a:off x="2873501" y="9558528"/>
            <a:ext cx="44450" cy="6985"/>
          </a:xfrm>
          <a:custGeom>
            <a:avLst/>
            <a:gdLst/>
            <a:ahLst/>
            <a:cxnLst/>
            <a:rect l="l" t="t" r="r" b="b"/>
            <a:pathLst>
              <a:path w="44450" h="6984">
                <a:moveTo>
                  <a:pt x="44196" y="6858"/>
                </a:moveTo>
                <a:lnTo>
                  <a:pt x="44196" y="0"/>
                </a:lnTo>
                <a:lnTo>
                  <a:pt x="0" y="0"/>
                </a:lnTo>
                <a:lnTo>
                  <a:pt x="0" y="6858"/>
                </a:lnTo>
                <a:lnTo>
                  <a:pt x="44196" y="6858"/>
                </a:lnTo>
              </a:path>
            </a:pathLst>
          </a:custGeom>
          <a:ln w="3175">
            <a:solidFill>
              <a:srgbClr val="000000"/>
            </a:solidFill>
          </a:ln>
        </p:spPr>
        <p:txBody>
          <a:bodyPr wrap="square" lIns="0" tIns="0" rIns="0" bIns="0" rtlCol="0"/>
          <a:lstStyle/>
          <a:p>
            <a:endParaRPr/>
          </a:p>
        </p:txBody>
      </p:sp>
      <p:sp>
        <p:nvSpPr>
          <p:cNvPr id="1005" name="object 1005"/>
          <p:cNvSpPr/>
          <p:nvPr/>
        </p:nvSpPr>
        <p:spPr>
          <a:xfrm>
            <a:off x="2807970" y="9558528"/>
            <a:ext cx="44450" cy="6985"/>
          </a:xfrm>
          <a:custGeom>
            <a:avLst/>
            <a:gdLst/>
            <a:ahLst/>
            <a:cxnLst/>
            <a:rect l="l" t="t" r="r" b="b"/>
            <a:pathLst>
              <a:path w="44450" h="6984">
                <a:moveTo>
                  <a:pt x="44196" y="0"/>
                </a:moveTo>
                <a:lnTo>
                  <a:pt x="0" y="6858"/>
                </a:lnTo>
                <a:lnTo>
                  <a:pt x="44196" y="6858"/>
                </a:lnTo>
                <a:lnTo>
                  <a:pt x="44196" y="0"/>
                </a:lnTo>
                <a:close/>
              </a:path>
            </a:pathLst>
          </a:custGeom>
          <a:solidFill>
            <a:srgbClr val="000000"/>
          </a:solidFill>
        </p:spPr>
        <p:txBody>
          <a:bodyPr wrap="square" lIns="0" tIns="0" rIns="0" bIns="0" rtlCol="0"/>
          <a:lstStyle/>
          <a:p>
            <a:endParaRPr/>
          </a:p>
        </p:txBody>
      </p:sp>
      <p:sp>
        <p:nvSpPr>
          <p:cNvPr id="1006" name="object 1006"/>
          <p:cNvSpPr/>
          <p:nvPr/>
        </p:nvSpPr>
        <p:spPr>
          <a:xfrm>
            <a:off x="2807970" y="9558528"/>
            <a:ext cx="44450" cy="6985"/>
          </a:xfrm>
          <a:custGeom>
            <a:avLst/>
            <a:gdLst/>
            <a:ahLst/>
            <a:cxnLst/>
            <a:rect l="l" t="t" r="r" b="b"/>
            <a:pathLst>
              <a:path w="44450" h="6984">
                <a:moveTo>
                  <a:pt x="44196" y="0"/>
                </a:moveTo>
                <a:lnTo>
                  <a:pt x="0" y="0"/>
                </a:lnTo>
                <a:lnTo>
                  <a:pt x="0" y="6858"/>
                </a:lnTo>
                <a:lnTo>
                  <a:pt x="44196" y="0"/>
                </a:lnTo>
                <a:close/>
              </a:path>
            </a:pathLst>
          </a:custGeom>
          <a:solidFill>
            <a:srgbClr val="000000"/>
          </a:solidFill>
        </p:spPr>
        <p:txBody>
          <a:bodyPr wrap="square" lIns="0" tIns="0" rIns="0" bIns="0" rtlCol="0"/>
          <a:lstStyle/>
          <a:p>
            <a:endParaRPr/>
          </a:p>
        </p:txBody>
      </p:sp>
      <p:sp>
        <p:nvSpPr>
          <p:cNvPr id="1007" name="object 1007"/>
          <p:cNvSpPr/>
          <p:nvPr/>
        </p:nvSpPr>
        <p:spPr>
          <a:xfrm>
            <a:off x="2807970" y="9558528"/>
            <a:ext cx="44450" cy="6985"/>
          </a:xfrm>
          <a:custGeom>
            <a:avLst/>
            <a:gdLst/>
            <a:ahLst/>
            <a:cxnLst/>
            <a:rect l="l" t="t" r="r" b="b"/>
            <a:pathLst>
              <a:path w="44450" h="6984">
                <a:moveTo>
                  <a:pt x="44196" y="6858"/>
                </a:moveTo>
                <a:lnTo>
                  <a:pt x="44196" y="0"/>
                </a:lnTo>
                <a:lnTo>
                  <a:pt x="0" y="0"/>
                </a:lnTo>
                <a:lnTo>
                  <a:pt x="0" y="6858"/>
                </a:lnTo>
                <a:lnTo>
                  <a:pt x="44196" y="6858"/>
                </a:lnTo>
              </a:path>
            </a:pathLst>
          </a:custGeom>
          <a:ln w="3175">
            <a:solidFill>
              <a:srgbClr val="000000"/>
            </a:solidFill>
          </a:ln>
        </p:spPr>
        <p:txBody>
          <a:bodyPr wrap="square" lIns="0" tIns="0" rIns="0" bIns="0" rtlCol="0"/>
          <a:lstStyle/>
          <a:p>
            <a:endParaRPr/>
          </a:p>
        </p:txBody>
      </p:sp>
      <p:sp>
        <p:nvSpPr>
          <p:cNvPr id="1008" name="object 1008"/>
          <p:cNvSpPr/>
          <p:nvPr/>
        </p:nvSpPr>
        <p:spPr>
          <a:xfrm>
            <a:off x="2742438" y="9558528"/>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1009" name="object 1009"/>
          <p:cNvSpPr/>
          <p:nvPr/>
        </p:nvSpPr>
        <p:spPr>
          <a:xfrm>
            <a:off x="2742438" y="9558528"/>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1010" name="object 1010"/>
          <p:cNvSpPr/>
          <p:nvPr/>
        </p:nvSpPr>
        <p:spPr>
          <a:xfrm>
            <a:off x="2742438" y="9558528"/>
            <a:ext cx="44450" cy="6985"/>
          </a:xfrm>
          <a:custGeom>
            <a:avLst/>
            <a:gdLst/>
            <a:ahLst/>
            <a:cxnLst/>
            <a:rect l="l" t="t" r="r" b="b"/>
            <a:pathLst>
              <a:path w="44450" h="6984">
                <a:moveTo>
                  <a:pt x="44195" y="6858"/>
                </a:moveTo>
                <a:lnTo>
                  <a:pt x="44195" y="0"/>
                </a:lnTo>
                <a:lnTo>
                  <a:pt x="0" y="0"/>
                </a:lnTo>
                <a:lnTo>
                  <a:pt x="0" y="6858"/>
                </a:lnTo>
                <a:lnTo>
                  <a:pt x="44195" y="6858"/>
                </a:lnTo>
              </a:path>
            </a:pathLst>
          </a:custGeom>
          <a:ln w="3175">
            <a:solidFill>
              <a:srgbClr val="000000"/>
            </a:solidFill>
          </a:ln>
        </p:spPr>
        <p:txBody>
          <a:bodyPr wrap="square" lIns="0" tIns="0" rIns="0" bIns="0" rtlCol="0"/>
          <a:lstStyle/>
          <a:p>
            <a:endParaRPr/>
          </a:p>
        </p:txBody>
      </p:sp>
      <p:sp>
        <p:nvSpPr>
          <p:cNvPr id="1011" name="object 1011"/>
          <p:cNvSpPr/>
          <p:nvPr/>
        </p:nvSpPr>
        <p:spPr>
          <a:xfrm>
            <a:off x="2676905" y="9558528"/>
            <a:ext cx="44450" cy="6985"/>
          </a:xfrm>
          <a:custGeom>
            <a:avLst/>
            <a:gdLst/>
            <a:ahLst/>
            <a:cxnLst/>
            <a:rect l="l" t="t" r="r" b="b"/>
            <a:pathLst>
              <a:path w="44450" h="6984">
                <a:moveTo>
                  <a:pt x="44195" y="0"/>
                </a:moveTo>
                <a:lnTo>
                  <a:pt x="0" y="6858"/>
                </a:lnTo>
                <a:lnTo>
                  <a:pt x="44195" y="6858"/>
                </a:lnTo>
                <a:lnTo>
                  <a:pt x="44195" y="0"/>
                </a:lnTo>
                <a:close/>
              </a:path>
            </a:pathLst>
          </a:custGeom>
          <a:solidFill>
            <a:srgbClr val="000000"/>
          </a:solidFill>
        </p:spPr>
        <p:txBody>
          <a:bodyPr wrap="square" lIns="0" tIns="0" rIns="0" bIns="0" rtlCol="0"/>
          <a:lstStyle/>
          <a:p>
            <a:endParaRPr/>
          </a:p>
        </p:txBody>
      </p:sp>
      <p:sp>
        <p:nvSpPr>
          <p:cNvPr id="1012" name="object 1012"/>
          <p:cNvSpPr/>
          <p:nvPr/>
        </p:nvSpPr>
        <p:spPr>
          <a:xfrm>
            <a:off x="2676905" y="9558528"/>
            <a:ext cx="44450" cy="6985"/>
          </a:xfrm>
          <a:custGeom>
            <a:avLst/>
            <a:gdLst/>
            <a:ahLst/>
            <a:cxnLst/>
            <a:rect l="l" t="t" r="r" b="b"/>
            <a:pathLst>
              <a:path w="44450" h="6984">
                <a:moveTo>
                  <a:pt x="44195" y="0"/>
                </a:moveTo>
                <a:lnTo>
                  <a:pt x="0" y="0"/>
                </a:lnTo>
                <a:lnTo>
                  <a:pt x="0" y="6858"/>
                </a:lnTo>
                <a:lnTo>
                  <a:pt x="44195" y="0"/>
                </a:lnTo>
                <a:close/>
              </a:path>
            </a:pathLst>
          </a:custGeom>
          <a:solidFill>
            <a:srgbClr val="000000"/>
          </a:solidFill>
        </p:spPr>
        <p:txBody>
          <a:bodyPr wrap="square" lIns="0" tIns="0" rIns="0" bIns="0" rtlCol="0"/>
          <a:lstStyle/>
          <a:p>
            <a:endParaRPr/>
          </a:p>
        </p:txBody>
      </p:sp>
      <p:sp>
        <p:nvSpPr>
          <p:cNvPr id="1013" name="object 1013"/>
          <p:cNvSpPr/>
          <p:nvPr/>
        </p:nvSpPr>
        <p:spPr>
          <a:xfrm>
            <a:off x="2676905" y="9558528"/>
            <a:ext cx="44450" cy="6985"/>
          </a:xfrm>
          <a:custGeom>
            <a:avLst/>
            <a:gdLst/>
            <a:ahLst/>
            <a:cxnLst/>
            <a:rect l="l" t="t" r="r" b="b"/>
            <a:pathLst>
              <a:path w="44450" h="6984">
                <a:moveTo>
                  <a:pt x="44195" y="6858"/>
                </a:moveTo>
                <a:lnTo>
                  <a:pt x="44195" y="0"/>
                </a:lnTo>
                <a:lnTo>
                  <a:pt x="0" y="0"/>
                </a:lnTo>
                <a:lnTo>
                  <a:pt x="0" y="6858"/>
                </a:lnTo>
                <a:lnTo>
                  <a:pt x="44195" y="6858"/>
                </a:lnTo>
              </a:path>
            </a:pathLst>
          </a:custGeom>
          <a:ln w="3175">
            <a:solidFill>
              <a:srgbClr val="000000"/>
            </a:solidFill>
          </a:ln>
        </p:spPr>
        <p:txBody>
          <a:bodyPr wrap="square" lIns="0" tIns="0" rIns="0" bIns="0" rtlCol="0"/>
          <a:lstStyle/>
          <a:p>
            <a:endParaRPr/>
          </a:p>
        </p:txBody>
      </p:sp>
      <p:sp>
        <p:nvSpPr>
          <p:cNvPr id="1014" name="object 1014"/>
          <p:cNvSpPr/>
          <p:nvPr/>
        </p:nvSpPr>
        <p:spPr>
          <a:xfrm>
            <a:off x="2611373" y="9558528"/>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1015" name="object 1015"/>
          <p:cNvSpPr/>
          <p:nvPr/>
        </p:nvSpPr>
        <p:spPr>
          <a:xfrm>
            <a:off x="2611373" y="9558528"/>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1016" name="object 1016"/>
          <p:cNvSpPr/>
          <p:nvPr/>
        </p:nvSpPr>
        <p:spPr>
          <a:xfrm>
            <a:off x="2611373" y="9558528"/>
            <a:ext cx="43815" cy="6985"/>
          </a:xfrm>
          <a:custGeom>
            <a:avLst/>
            <a:gdLst/>
            <a:ahLst/>
            <a:cxnLst/>
            <a:rect l="l" t="t" r="r" b="b"/>
            <a:pathLst>
              <a:path w="43814" h="6984">
                <a:moveTo>
                  <a:pt x="43433" y="6858"/>
                </a:moveTo>
                <a:lnTo>
                  <a:pt x="43433" y="0"/>
                </a:lnTo>
                <a:lnTo>
                  <a:pt x="0" y="0"/>
                </a:lnTo>
                <a:lnTo>
                  <a:pt x="0" y="6858"/>
                </a:lnTo>
                <a:lnTo>
                  <a:pt x="43433" y="6858"/>
                </a:lnTo>
              </a:path>
            </a:pathLst>
          </a:custGeom>
          <a:ln w="3175">
            <a:solidFill>
              <a:srgbClr val="000000"/>
            </a:solidFill>
          </a:ln>
        </p:spPr>
        <p:txBody>
          <a:bodyPr wrap="square" lIns="0" tIns="0" rIns="0" bIns="0" rtlCol="0"/>
          <a:lstStyle/>
          <a:p>
            <a:endParaRPr/>
          </a:p>
        </p:txBody>
      </p:sp>
      <p:sp>
        <p:nvSpPr>
          <p:cNvPr id="1017" name="object 1017"/>
          <p:cNvSpPr/>
          <p:nvPr/>
        </p:nvSpPr>
        <p:spPr>
          <a:xfrm>
            <a:off x="2545842" y="9558528"/>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1018" name="object 1018"/>
          <p:cNvSpPr/>
          <p:nvPr/>
        </p:nvSpPr>
        <p:spPr>
          <a:xfrm>
            <a:off x="2545842" y="9558528"/>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1019" name="object 1019"/>
          <p:cNvSpPr/>
          <p:nvPr/>
        </p:nvSpPr>
        <p:spPr>
          <a:xfrm>
            <a:off x="2545842" y="9558528"/>
            <a:ext cx="43815" cy="6985"/>
          </a:xfrm>
          <a:custGeom>
            <a:avLst/>
            <a:gdLst/>
            <a:ahLst/>
            <a:cxnLst/>
            <a:rect l="l" t="t" r="r" b="b"/>
            <a:pathLst>
              <a:path w="43814" h="6984">
                <a:moveTo>
                  <a:pt x="43433" y="6858"/>
                </a:moveTo>
                <a:lnTo>
                  <a:pt x="43433" y="0"/>
                </a:lnTo>
                <a:lnTo>
                  <a:pt x="0" y="0"/>
                </a:lnTo>
                <a:lnTo>
                  <a:pt x="0" y="6858"/>
                </a:lnTo>
                <a:lnTo>
                  <a:pt x="43433" y="6858"/>
                </a:lnTo>
              </a:path>
            </a:pathLst>
          </a:custGeom>
          <a:ln w="3175">
            <a:solidFill>
              <a:srgbClr val="000000"/>
            </a:solidFill>
          </a:ln>
        </p:spPr>
        <p:txBody>
          <a:bodyPr wrap="square" lIns="0" tIns="0" rIns="0" bIns="0" rtlCol="0"/>
          <a:lstStyle/>
          <a:p>
            <a:endParaRPr/>
          </a:p>
        </p:txBody>
      </p:sp>
      <p:sp>
        <p:nvSpPr>
          <p:cNvPr id="1020" name="object 1020"/>
          <p:cNvSpPr/>
          <p:nvPr/>
        </p:nvSpPr>
        <p:spPr>
          <a:xfrm>
            <a:off x="2480310" y="9558528"/>
            <a:ext cx="43815" cy="6985"/>
          </a:xfrm>
          <a:custGeom>
            <a:avLst/>
            <a:gdLst/>
            <a:ahLst/>
            <a:cxnLst/>
            <a:rect l="l" t="t" r="r" b="b"/>
            <a:pathLst>
              <a:path w="43814" h="6984">
                <a:moveTo>
                  <a:pt x="43433" y="0"/>
                </a:moveTo>
                <a:lnTo>
                  <a:pt x="0" y="6858"/>
                </a:lnTo>
                <a:lnTo>
                  <a:pt x="43433" y="6858"/>
                </a:lnTo>
                <a:lnTo>
                  <a:pt x="43433" y="0"/>
                </a:lnTo>
                <a:close/>
              </a:path>
            </a:pathLst>
          </a:custGeom>
          <a:solidFill>
            <a:srgbClr val="000000"/>
          </a:solidFill>
        </p:spPr>
        <p:txBody>
          <a:bodyPr wrap="square" lIns="0" tIns="0" rIns="0" bIns="0" rtlCol="0"/>
          <a:lstStyle/>
          <a:p>
            <a:endParaRPr/>
          </a:p>
        </p:txBody>
      </p:sp>
      <p:sp>
        <p:nvSpPr>
          <p:cNvPr id="1021" name="object 1021"/>
          <p:cNvSpPr/>
          <p:nvPr/>
        </p:nvSpPr>
        <p:spPr>
          <a:xfrm>
            <a:off x="2480310" y="9558528"/>
            <a:ext cx="43815" cy="6985"/>
          </a:xfrm>
          <a:custGeom>
            <a:avLst/>
            <a:gdLst/>
            <a:ahLst/>
            <a:cxnLst/>
            <a:rect l="l" t="t" r="r" b="b"/>
            <a:pathLst>
              <a:path w="43814" h="6984">
                <a:moveTo>
                  <a:pt x="43433" y="0"/>
                </a:moveTo>
                <a:lnTo>
                  <a:pt x="0" y="0"/>
                </a:lnTo>
                <a:lnTo>
                  <a:pt x="0" y="6858"/>
                </a:lnTo>
                <a:lnTo>
                  <a:pt x="43433" y="0"/>
                </a:lnTo>
                <a:close/>
              </a:path>
            </a:pathLst>
          </a:custGeom>
          <a:solidFill>
            <a:srgbClr val="000000"/>
          </a:solidFill>
        </p:spPr>
        <p:txBody>
          <a:bodyPr wrap="square" lIns="0" tIns="0" rIns="0" bIns="0" rtlCol="0"/>
          <a:lstStyle/>
          <a:p>
            <a:endParaRPr/>
          </a:p>
        </p:txBody>
      </p:sp>
      <p:sp>
        <p:nvSpPr>
          <p:cNvPr id="1022" name="object 1022"/>
          <p:cNvSpPr/>
          <p:nvPr/>
        </p:nvSpPr>
        <p:spPr>
          <a:xfrm>
            <a:off x="2480310" y="9558528"/>
            <a:ext cx="43815" cy="6985"/>
          </a:xfrm>
          <a:custGeom>
            <a:avLst/>
            <a:gdLst/>
            <a:ahLst/>
            <a:cxnLst/>
            <a:rect l="l" t="t" r="r" b="b"/>
            <a:pathLst>
              <a:path w="43814" h="6984">
                <a:moveTo>
                  <a:pt x="43433" y="6858"/>
                </a:moveTo>
                <a:lnTo>
                  <a:pt x="43433" y="0"/>
                </a:lnTo>
                <a:lnTo>
                  <a:pt x="0" y="0"/>
                </a:lnTo>
                <a:lnTo>
                  <a:pt x="0" y="6858"/>
                </a:lnTo>
                <a:lnTo>
                  <a:pt x="43433" y="6858"/>
                </a:lnTo>
              </a:path>
            </a:pathLst>
          </a:custGeom>
          <a:ln w="3175">
            <a:solidFill>
              <a:srgbClr val="000000"/>
            </a:solidFill>
          </a:ln>
        </p:spPr>
        <p:txBody>
          <a:bodyPr wrap="square" lIns="0" tIns="0" rIns="0" bIns="0" rtlCol="0"/>
          <a:lstStyle/>
          <a:p>
            <a:endParaRPr/>
          </a:p>
        </p:txBody>
      </p:sp>
      <p:sp>
        <p:nvSpPr>
          <p:cNvPr id="1023" name="object 1023"/>
          <p:cNvSpPr/>
          <p:nvPr/>
        </p:nvSpPr>
        <p:spPr>
          <a:xfrm>
            <a:off x="2414777" y="9558528"/>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1024" name="object 1024"/>
          <p:cNvSpPr/>
          <p:nvPr/>
        </p:nvSpPr>
        <p:spPr>
          <a:xfrm>
            <a:off x="2414777" y="9558528"/>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1025" name="object 1025"/>
          <p:cNvSpPr/>
          <p:nvPr/>
        </p:nvSpPr>
        <p:spPr>
          <a:xfrm>
            <a:off x="2414777" y="9558528"/>
            <a:ext cx="43815" cy="6985"/>
          </a:xfrm>
          <a:custGeom>
            <a:avLst/>
            <a:gdLst/>
            <a:ahLst/>
            <a:cxnLst/>
            <a:rect l="l" t="t" r="r" b="b"/>
            <a:pathLst>
              <a:path w="43814" h="6984">
                <a:moveTo>
                  <a:pt x="43434" y="6858"/>
                </a:moveTo>
                <a:lnTo>
                  <a:pt x="43434" y="0"/>
                </a:lnTo>
                <a:lnTo>
                  <a:pt x="0" y="0"/>
                </a:lnTo>
                <a:lnTo>
                  <a:pt x="0" y="6858"/>
                </a:lnTo>
                <a:lnTo>
                  <a:pt x="43434" y="6858"/>
                </a:lnTo>
              </a:path>
            </a:pathLst>
          </a:custGeom>
          <a:ln w="3175">
            <a:solidFill>
              <a:srgbClr val="000000"/>
            </a:solidFill>
          </a:ln>
        </p:spPr>
        <p:txBody>
          <a:bodyPr wrap="square" lIns="0" tIns="0" rIns="0" bIns="0" rtlCol="0"/>
          <a:lstStyle/>
          <a:p>
            <a:endParaRPr/>
          </a:p>
        </p:txBody>
      </p:sp>
      <p:sp>
        <p:nvSpPr>
          <p:cNvPr id="1026" name="object 1026"/>
          <p:cNvSpPr/>
          <p:nvPr/>
        </p:nvSpPr>
        <p:spPr>
          <a:xfrm>
            <a:off x="2349245" y="9558528"/>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1027" name="object 1027"/>
          <p:cNvSpPr/>
          <p:nvPr/>
        </p:nvSpPr>
        <p:spPr>
          <a:xfrm>
            <a:off x="2349245" y="9558528"/>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1028" name="object 1028"/>
          <p:cNvSpPr/>
          <p:nvPr/>
        </p:nvSpPr>
        <p:spPr>
          <a:xfrm>
            <a:off x="2349245" y="9558528"/>
            <a:ext cx="43815" cy="6985"/>
          </a:xfrm>
          <a:custGeom>
            <a:avLst/>
            <a:gdLst/>
            <a:ahLst/>
            <a:cxnLst/>
            <a:rect l="l" t="t" r="r" b="b"/>
            <a:pathLst>
              <a:path w="43814" h="6984">
                <a:moveTo>
                  <a:pt x="43434" y="6858"/>
                </a:moveTo>
                <a:lnTo>
                  <a:pt x="43434" y="0"/>
                </a:lnTo>
                <a:lnTo>
                  <a:pt x="0" y="0"/>
                </a:lnTo>
                <a:lnTo>
                  <a:pt x="0" y="6858"/>
                </a:lnTo>
                <a:lnTo>
                  <a:pt x="43434" y="6858"/>
                </a:lnTo>
              </a:path>
            </a:pathLst>
          </a:custGeom>
          <a:ln w="3175">
            <a:solidFill>
              <a:srgbClr val="000000"/>
            </a:solidFill>
          </a:ln>
        </p:spPr>
        <p:txBody>
          <a:bodyPr wrap="square" lIns="0" tIns="0" rIns="0" bIns="0" rtlCol="0"/>
          <a:lstStyle/>
          <a:p>
            <a:endParaRPr/>
          </a:p>
        </p:txBody>
      </p:sp>
      <p:sp>
        <p:nvSpPr>
          <p:cNvPr id="1029" name="object 1029"/>
          <p:cNvSpPr/>
          <p:nvPr/>
        </p:nvSpPr>
        <p:spPr>
          <a:xfrm>
            <a:off x="2283714" y="9558528"/>
            <a:ext cx="43815" cy="6985"/>
          </a:xfrm>
          <a:custGeom>
            <a:avLst/>
            <a:gdLst/>
            <a:ahLst/>
            <a:cxnLst/>
            <a:rect l="l" t="t" r="r" b="b"/>
            <a:pathLst>
              <a:path w="43814" h="6984">
                <a:moveTo>
                  <a:pt x="43434" y="0"/>
                </a:moveTo>
                <a:lnTo>
                  <a:pt x="0" y="6858"/>
                </a:lnTo>
                <a:lnTo>
                  <a:pt x="43434" y="6858"/>
                </a:lnTo>
                <a:lnTo>
                  <a:pt x="43434" y="0"/>
                </a:lnTo>
                <a:close/>
              </a:path>
            </a:pathLst>
          </a:custGeom>
          <a:solidFill>
            <a:srgbClr val="000000"/>
          </a:solidFill>
        </p:spPr>
        <p:txBody>
          <a:bodyPr wrap="square" lIns="0" tIns="0" rIns="0" bIns="0" rtlCol="0"/>
          <a:lstStyle/>
          <a:p>
            <a:endParaRPr/>
          </a:p>
        </p:txBody>
      </p:sp>
      <p:sp>
        <p:nvSpPr>
          <p:cNvPr id="1030" name="object 1030"/>
          <p:cNvSpPr/>
          <p:nvPr/>
        </p:nvSpPr>
        <p:spPr>
          <a:xfrm>
            <a:off x="2283714" y="9558528"/>
            <a:ext cx="43815" cy="6985"/>
          </a:xfrm>
          <a:custGeom>
            <a:avLst/>
            <a:gdLst/>
            <a:ahLst/>
            <a:cxnLst/>
            <a:rect l="l" t="t" r="r" b="b"/>
            <a:pathLst>
              <a:path w="43814" h="6984">
                <a:moveTo>
                  <a:pt x="43434" y="0"/>
                </a:moveTo>
                <a:lnTo>
                  <a:pt x="0" y="0"/>
                </a:lnTo>
                <a:lnTo>
                  <a:pt x="0" y="6858"/>
                </a:lnTo>
                <a:lnTo>
                  <a:pt x="43434" y="0"/>
                </a:lnTo>
                <a:close/>
              </a:path>
            </a:pathLst>
          </a:custGeom>
          <a:solidFill>
            <a:srgbClr val="000000"/>
          </a:solidFill>
        </p:spPr>
        <p:txBody>
          <a:bodyPr wrap="square" lIns="0" tIns="0" rIns="0" bIns="0" rtlCol="0"/>
          <a:lstStyle/>
          <a:p>
            <a:endParaRPr/>
          </a:p>
        </p:txBody>
      </p:sp>
      <p:sp>
        <p:nvSpPr>
          <p:cNvPr id="1031" name="object 1031"/>
          <p:cNvSpPr/>
          <p:nvPr/>
        </p:nvSpPr>
        <p:spPr>
          <a:xfrm>
            <a:off x="2283714" y="9558528"/>
            <a:ext cx="43815" cy="6985"/>
          </a:xfrm>
          <a:custGeom>
            <a:avLst/>
            <a:gdLst/>
            <a:ahLst/>
            <a:cxnLst/>
            <a:rect l="l" t="t" r="r" b="b"/>
            <a:pathLst>
              <a:path w="43814" h="6984">
                <a:moveTo>
                  <a:pt x="43434" y="6858"/>
                </a:moveTo>
                <a:lnTo>
                  <a:pt x="43434" y="0"/>
                </a:lnTo>
                <a:lnTo>
                  <a:pt x="0" y="0"/>
                </a:lnTo>
                <a:lnTo>
                  <a:pt x="0" y="6858"/>
                </a:lnTo>
                <a:lnTo>
                  <a:pt x="43434" y="6858"/>
                </a:lnTo>
              </a:path>
            </a:pathLst>
          </a:custGeom>
          <a:ln w="3175">
            <a:solidFill>
              <a:srgbClr val="000000"/>
            </a:solidFill>
          </a:ln>
        </p:spPr>
        <p:txBody>
          <a:bodyPr wrap="square" lIns="0" tIns="0" rIns="0" bIns="0" rtlCol="0"/>
          <a:lstStyle/>
          <a:p>
            <a:endParaRPr/>
          </a:p>
        </p:txBody>
      </p:sp>
      <p:sp>
        <p:nvSpPr>
          <p:cNvPr id="1032" name="object 1032"/>
          <p:cNvSpPr/>
          <p:nvPr/>
        </p:nvSpPr>
        <p:spPr>
          <a:xfrm>
            <a:off x="2233422" y="9558528"/>
            <a:ext cx="28575" cy="6985"/>
          </a:xfrm>
          <a:custGeom>
            <a:avLst/>
            <a:gdLst/>
            <a:ahLst/>
            <a:cxnLst/>
            <a:rect l="l" t="t" r="r" b="b"/>
            <a:pathLst>
              <a:path w="28575" h="6984">
                <a:moveTo>
                  <a:pt x="28193" y="0"/>
                </a:moveTo>
                <a:lnTo>
                  <a:pt x="0" y="6858"/>
                </a:lnTo>
                <a:lnTo>
                  <a:pt x="28193" y="6858"/>
                </a:lnTo>
                <a:lnTo>
                  <a:pt x="28193" y="0"/>
                </a:lnTo>
                <a:close/>
              </a:path>
            </a:pathLst>
          </a:custGeom>
          <a:solidFill>
            <a:srgbClr val="000000"/>
          </a:solidFill>
        </p:spPr>
        <p:txBody>
          <a:bodyPr wrap="square" lIns="0" tIns="0" rIns="0" bIns="0" rtlCol="0"/>
          <a:lstStyle/>
          <a:p>
            <a:endParaRPr/>
          </a:p>
        </p:txBody>
      </p:sp>
      <p:sp>
        <p:nvSpPr>
          <p:cNvPr id="1033" name="object 1033"/>
          <p:cNvSpPr/>
          <p:nvPr/>
        </p:nvSpPr>
        <p:spPr>
          <a:xfrm>
            <a:off x="2233422" y="9558528"/>
            <a:ext cx="28575" cy="6985"/>
          </a:xfrm>
          <a:custGeom>
            <a:avLst/>
            <a:gdLst/>
            <a:ahLst/>
            <a:cxnLst/>
            <a:rect l="l" t="t" r="r" b="b"/>
            <a:pathLst>
              <a:path w="28575" h="6984">
                <a:moveTo>
                  <a:pt x="28193" y="0"/>
                </a:moveTo>
                <a:lnTo>
                  <a:pt x="0" y="0"/>
                </a:lnTo>
                <a:lnTo>
                  <a:pt x="0" y="6858"/>
                </a:lnTo>
                <a:lnTo>
                  <a:pt x="28193" y="0"/>
                </a:lnTo>
                <a:close/>
              </a:path>
            </a:pathLst>
          </a:custGeom>
          <a:solidFill>
            <a:srgbClr val="000000"/>
          </a:solidFill>
        </p:spPr>
        <p:txBody>
          <a:bodyPr wrap="square" lIns="0" tIns="0" rIns="0" bIns="0" rtlCol="0"/>
          <a:lstStyle/>
          <a:p>
            <a:endParaRPr/>
          </a:p>
        </p:txBody>
      </p:sp>
      <p:sp>
        <p:nvSpPr>
          <p:cNvPr id="1034" name="object 1034"/>
          <p:cNvSpPr/>
          <p:nvPr/>
        </p:nvSpPr>
        <p:spPr>
          <a:xfrm>
            <a:off x="2233422" y="9558528"/>
            <a:ext cx="28575" cy="6985"/>
          </a:xfrm>
          <a:custGeom>
            <a:avLst/>
            <a:gdLst/>
            <a:ahLst/>
            <a:cxnLst/>
            <a:rect l="l" t="t" r="r" b="b"/>
            <a:pathLst>
              <a:path w="28575" h="6984">
                <a:moveTo>
                  <a:pt x="28193" y="6858"/>
                </a:moveTo>
                <a:lnTo>
                  <a:pt x="28193" y="0"/>
                </a:lnTo>
                <a:lnTo>
                  <a:pt x="0" y="0"/>
                </a:lnTo>
                <a:lnTo>
                  <a:pt x="0" y="6858"/>
                </a:lnTo>
                <a:lnTo>
                  <a:pt x="28193" y="6858"/>
                </a:lnTo>
              </a:path>
            </a:pathLst>
          </a:custGeom>
          <a:ln w="3175">
            <a:solidFill>
              <a:srgbClr val="000000"/>
            </a:solidFill>
          </a:ln>
        </p:spPr>
        <p:txBody>
          <a:bodyPr wrap="square" lIns="0" tIns="0" rIns="0" bIns="0" rtlCol="0"/>
          <a:lstStyle/>
          <a:p>
            <a:endParaRPr/>
          </a:p>
        </p:txBody>
      </p:sp>
      <p:sp>
        <p:nvSpPr>
          <p:cNvPr id="1035" name="object 1035"/>
          <p:cNvSpPr/>
          <p:nvPr/>
        </p:nvSpPr>
        <p:spPr>
          <a:xfrm>
            <a:off x="2233422" y="9558528"/>
            <a:ext cx="0" cy="6985"/>
          </a:xfrm>
          <a:custGeom>
            <a:avLst/>
            <a:gdLst/>
            <a:ahLst/>
            <a:cxnLst/>
            <a:rect l="l" t="t" r="r" b="b"/>
            <a:pathLst>
              <a:path h="6984">
                <a:moveTo>
                  <a:pt x="0" y="6858"/>
                </a:moveTo>
                <a:lnTo>
                  <a:pt x="0" y="0"/>
                </a:lnTo>
              </a:path>
            </a:pathLst>
          </a:custGeom>
          <a:ln w="3175">
            <a:solidFill>
              <a:srgbClr val="000000"/>
            </a:solidFill>
          </a:ln>
        </p:spPr>
        <p:txBody>
          <a:bodyPr wrap="square" lIns="0" tIns="0" rIns="0" bIns="0" rtlCol="0"/>
          <a:lstStyle/>
          <a:p>
            <a:endParaRPr/>
          </a:p>
        </p:txBody>
      </p:sp>
      <p:sp>
        <p:nvSpPr>
          <p:cNvPr id="1036" name="object 1036"/>
          <p:cNvSpPr/>
          <p:nvPr/>
        </p:nvSpPr>
        <p:spPr>
          <a:xfrm>
            <a:off x="2362580" y="8836914"/>
            <a:ext cx="0" cy="120014"/>
          </a:xfrm>
          <a:custGeom>
            <a:avLst/>
            <a:gdLst/>
            <a:ahLst/>
            <a:cxnLst/>
            <a:rect l="l" t="t" r="r" b="b"/>
            <a:pathLst>
              <a:path h="120015">
                <a:moveTo>
                  <a:pt x="0" y="0"/>
                </a:moveTo>
                <a:lnTo>
                  <a:pt x="0" y="119634"/>
                </a:lnTo>
              </a:path>
            </a:pathLst>
          </a:custGeom>
          <a:ln w="6858">
            <a:solidFill>
              <a:srgbClr val="000000"/>
            </a:solidFill>
          </a:ln>
        </p:spPr>
        <p:txBody>
          <a:bodyPr wrap="square" lIns="0" tIns="0" rIns="0" bIns="0" rtlCol="0"/>
          <a:lstStyle/>
          <a:p>
            <a:endParaRPr/>
          </a:p>
        </p:txBody>
      </p:sp>
      <p:sp>
        <p:nvSpPr>
          <p:cNvPr id="1037" name="object 1037"/>
          <p:cNvSpPr/>
          <p:nvPr/>
        </p:nvSpPr>
        <p:spPr>
          <a:xfrm>
            <a:off x="2362580" y="8836914"/>
            <a:ext cx="0" cy="120014"/>
          </a:xfrm>
          <a:custGeom>
            <a:avLst/>
            <a:gdLst/>
            <a:ahLst/>
            <a:cxnLst/>
            <a:rect l="l" t="t" r="r" b="b"/>
            <a:pathLst>
              <a:path h="120015">
                <a:moveTo>
                  <a:pt x="0" y="0"/>
                </a:moveTo>
                <a:lnTo>
                  <a:pt x="0" y="119634"/>
                </a:lnTo>
              </a:path>
            </a:pathLst>
          </a:custGeom>
          <a:ln w="6858">
            <a:solidFill>
              <a:srgbClr val="000000"/>
            </a:solidFill>
          </a:ln>
        </p:spPr>
        <p:txBody>
          <a:bodyPr wrap="square" lIns="0" tIns="0" rIns="0" bIns="0" rtlCol="0"/>
          <a:lstStyle/>
          <a:p>
            <a:endParaRPr/>
          </a:p>
        </p:txBody>
      </p:sp>
      <p:sp>
        <p:nvSpPr>
          <p:cNvPr id="1038" name="object 1038"/>
          <p:cNvSpPr/>
          <p:nvPr/>
        </p:nvSpPr>
        <p:spPr>
          <a:xfrm>
            <a:off x="2362580" y="8836532"/>
            <a:ext cx="0" cy="120650"/>
          </a:xfrm>
          <a:custGeom>
            <a:avLst/>
            <a:gdLst/>
            <a:ahLst/>
            <a:cxnLst/>
            <a:rect l="l" t="t" r="r" b="b"/>
            <a:pathLst>
              <a:path h="120650">
                <a:moveTo>
                  <a:pt x="0" y="0"/>
                </a:moveTo>
                <a:lnTo>
                  <a:pt x="0" y="120396"/>
                </a:lnTo>
              </a:path>
            </a:pathLst>
          </a:custGeom>
          <a:ln w="7620">
            <a:solidFill>
              <a:srgbClr val="000000"/>
            </a:solidFill>
          </a:ln>
        </p:spPr>
        <p:txBody>
          <a:bodyPr wrap="square" lIns="0" tIns="0" rIns="0" bIns="0" rtlCol="0"/>
          <a:lstStyle/>
          <a:p>
            <a:endParaRPr/>
          </a:p>
        </p:txBody>
      </p:sp>
      <p:sp>
        <p:nvSpPr>
          <p:cNvPr id="1039" name="object 1039"/>
          <p:cNvSpPr/>
          <p:nvPr/>
        </p:nvSpPr>
        <p:spPr>
          <a:xfrm>
            <a:off x="3217545" y="8836914"/>
            <a:ext cx="0" cy="120014"/>
          </a:xfrm>
          <a:custGeom>
            <a:avLst/>
            <a:gdLst/>
            <a:ahLst/>
            <a:cxnLst/>
            <a:rect l="l" t="t" r="r" b="b"/>
            <a:pathLst>
              <a:path h="120015">
                <a:moveTo>
                  <a:pt x="0" y="0"/>
                </a:moveTo>
                <a:lnTo>
                  <a:pt x="0" y="119634"/>
                </a:lnTo>
              </a:path>
            </a:pathLst>
          </a:custGeom>
          <a:ln w="6857">
            <a:solidFill>
              <a:srgbClr val="000000"/>
            </a:solidFill>
          </a:ln>
        </p:spPr>
        <p:txBody>
          <a:bodyPr wrap="square" lIns="0" tIns="0" rIns="0" bIns="0" rtlCol="0"/>
          <a:lstStyle/>
          <a:p>
            <a:endParaRPr/>
          </a:p>
        </p:txBody>
      </p:sp>
      <p:sp>
        <p:nvSpPr>
          <p:cNvPr id="1040" name="object 1040"/>
          <p:cNvSpPr/>
          <p:nvPr/>
        </p:nvSpPr>
        <p:spPr>
          <a:xfrm>
            <a:off x="3217545" y="8836914"/>
            <a:ext cx="0" cy="120014"/>
          </a:xfrm>
          <a:custGeom>
            <a:avLst/>
            <a:gdLst/>
            <a:ahLst/>
            <a:cxnLst/>
            <a:rect l="l" t="t" r="r" b="b"/>
            <a:pathLst>
              <a:path h="120015">
                <a:moveTo>
                  <a:pt x="0" y="0"/>
                </a:moveTo>
                <a:lnTo>
                  <a:pt x="0" y="119634"/>
                </a:lnTo>
              </a:path>
            </a:pathLst>
          </a:custGeom>
          <a:ln w="6857">
            <a:solidFill>
              <a:srgbClr val="000000"/>
            </a:solidFill>
          </a:ln>
        </p:spPr>
        <p:txBody>
          <a:bodyPr wrap="square" lIns="0" tIns="0" rIns="0" bIns="0" rtlCol="0"/>
          <a:lstStyle/>
          <a:p>
            <a:endParaRPr/>
          </a:p>
        </p:txBody>
      </p:sp>
      <p:sp>
        <p:nvSpPr>
          <p:cNvPr id="1041" name="object 1041"/>
          <p:cNvSpPr/>
          <p:nvPr/>
        </p:nvSpPr>
        <p:spPr>
          <a:xfrm>
            <a:off x="3217545" y="8836532"/>
            <a:ext cx="0" cy="120650"/>
          </a:xfrm>
          <a:custGeom>
            <a:avLst/>
            <a:gdLst/>
            <a:ahLst/>
            <a:cxnLst/>
            <a:rect l="l" t="t" r="r" b="b"/>
            <a:pathLst>
              <a:path h="120650">
                <a:moveTo>
                  <a:pt x="0" y="0"/>
                </a:moveTo>
                <a:lnTo>
                  <a:pt x="0" y="120396"/>
                </a:lnTo>
              </a:path>
            </a:pathLst>
          </a:custGeom>
          <a:ln w="7619">
            <a:solidFill>
              <a:srgbClr val="000000"/>
            </a:solidFill>
          </a:ln>
        </p:spPr>
        <p:txBody>
          <a:bodyPr wrap="square" lIns="0" tIns="0" rIns="0" bIns="0" rtlCol="0"/>
          <a:lstStyle/>
          <a:p>
            <a:endParaRPr/>
          </a:p>
        </p:txBody>
      </p:sp>
      <p:sp>
        <p:nvSpPr>
          <p:cNvPr id="1042" name="object 1042"/>
          <p:cNvSpPr/>
          <p:nvPr/>
        </p:nvSpPr>
        <p:spPr>
          <a:xfrm>
            <a:off x="2318004" y="8956167"/>
            <a:ext cx="93345" cy="0"/>
          </a:xfrm>
          <a:custGeom>
            <a:avLst/>
            <a:gdLst/>
            <a:ahLst/>
            <a:cxnLst/>
            <a:rect l="l" t="t" r="r" b="b"/>
            <a:pathLst>
              <a:path w="93344">
                <a:moveTo>
                  <a:pt x="0" y="0"/>
                </a:moveTo>
                <a:lnTo>
                  <a:pt x="92963" y="0"/>
                </a:lnTo>
              </a:path>
            </a:pathLst>
          </a:custGeom>
          <a:ln w="6857">
            <a:solidFill>
              <a:srgbClr val="000000"/>
            </a:solidFill>
          </a:ln>
        </p:spPr>
        <p:txBody>
          <a:bodyPr wrap="square" lIns="0" tIns="0" rIns="0" bIns="0" rtlCol="0"/>
          <a:lstStyle/>
          <a:p>
            <a:endParaRPr/>
          </a:p>
        </p:txBody>
      </p:sp>
      <p:sp>
        <p:nvSpPr>
          <p:cNvPr id="1043" name="object 1043"/>
          <p:cNvSpPr/>
          <p:nvPr/>
        </p:nvSpPr>
        <p:spPr>
          <a:xfrm>
            <a:off x="2318004" y="8956167"/>
            <a:ext cx="93345" cy="0"/>
          </a:xfrm>
          <a:custGeom>
            <a:avLst/>
            <a:gdLst/>
            <a:ahLst/>
            <a:cxnLst/>
            <a:rect l="l" t="t" r="r" b="b"/>
            <a:pathLst>
              <a:path w="93344">
                <a:moveTo>
                  <a:pt x="0" y="0"/>
                </a:moveTo>
                <a:lnTo>
                  <a:pt x="92963" y="0"/>
                </a:lnTo>
              </a:path>
            </a:pathLst>
          </a:custGeom>
          <a:ln w="6857">
            <a:solidFill>
              <a:srgbClr val="000000"/>
            </a:solidFill>
          </a:ln>
        </p:spPr>
        <p:txBody>
          <a:bodyPr wrap="square" lIns="0" tIns="0" rIns="0" bIns="0" rtlCol="0"/>
          <a:lstStyle/>
          <a:p>
            <a:endParaRPr/>
          </a:p>
        </p:txBody>
      </p:sp>
      <p:sp>
        <p:nvSpPr>
          <p:cNvPr id="1044" name="object 1044"/>
          <p:cNvSpPr/>
          <p:nvPr/>
        </p:nvSpPr>
        <p:spPr>
          <a:xfrm>
            <a:off x="2318004" y="8952738"/>
            <a:ext cx="92710" cy="6985"/>
          </a:xfrm>
          <a:custGeom>
            <a:avLst/>
            <a:gdLst/>
            <a:ahLst/>
            <a:cxnLst/>
            <a:rect l="l" t="t" r="r" b="b"/>
            <a:pathLst>
              <a:path w="92710" h="6984">
                <a:moveTo>
                  <a:pt x="0" y="0"/>
                </a:moveTo>
                <a:lnTo>
                  <a:pt x="0" y="6857"/>
                </a:lnTo>
                <a:lnTo>
                  <a:pt x="85343" y="6857"/>
                </a:lnTo>
                <a:lnTo>
                  <a:pt x="92201" y="0"/>
                </a:lnTo>
                <a:lnTo>
                  <a:pt x="0" y="0"/>
                </a:lnTo>
              </a:path>
            </a:pathLst>
          </a:custGeom>
          <a:ln w="3175">
            <a:solidFill>
              <a:srgbClr val="000000"/>
            </a:solidFill>
          </a:ln>
        </p:spPr>
        <p:txBody>
          <a:bodyPr wrap="square" lIns="0" tIns="0" rIns="0" bIns="0" rtlCol="0"/>
          <a:lstStyle/>
          <a:p>
            <a:endParaRPr/>
          </a:p>
        </p:txBody>
      </p:sp>
      <p:sp>
        <p:nvSpPr>
          <p:cNvPr id="1045" name="object 1045"/>
          <p:cNvSpPr/>
          <p:nvPr/>
        </p:nvSpPr>
        <p:spPr>
          <a:xfrm>
            <a:off x="2407539" y="8952738"/>
            <a:ext cx="0" cy="230504"/>
          </a:xfrm>
          <a:custGeom>
            <a:avLst/>
            <a:gdLst/>
            <a:ahLst/>
            <a:cxnLst/>
            <a:rect l="l" t="t" r="r" b="b"/>
            <a:pathLst>
              <a:path h="230504">
                <a:moveTo>
                  <a:pt x="0" y="0"/>
                </a:moveTo>
                <a:lnTo>
                  <a:pt x="0" y="230123"/>
                </a:lnTo>
              </a:path>
            </a:pathLst>
          </a:custGeom>
          <a:ln w="6857">
            <a:solidFill>
              <a:srgbClr val="000000"/>
            </a:solidFill>
          </a:ln>
        </p:spPr>
        <p:txBody>
          <a:bodyPr wrap="square" lIns="0" tIns="0" rIns="0" bIns="0" rtlCol="0"/>
          <a:lstStyle/>
          <a:p>
            <a:endParaRPr/>
          </a:p>
        </p:txBody>
      </p:sp>
      <p:sp>
        <p:nvSpPr>
          <p:cNvPr id="1046" name="object 1046"/>
          <p:cNvSpPr/>
          <p:nvPr/>
        </p:nvSpPr>
        <p:spPr>
          <a:xfrm>
            <a:off x="2407539" y="8959595"/>
            <a:ext cx="0" cy="223520"/>
          </a:xfrm>
          <a:custGeom>
            <a:avLst/>
            <a:gdLst/>
            <a:ahLst/>
            <a:cxnLst/>
            <a:rect l="l" t="t" r="r" b="b"/>
            <a:pathLst>
              <a:path h="223520">
                <a:moveTo>
                  <a:pt x="0" y="0"/>
                </a:moveTo>
                <a:lnTo>
                  <a:pt x="0" y="223265"/>
                </a:lnTo>
              </a:path>
            </a:pathLst>
          </a:custGeom>
          <a:ln w="6857">
            <a:solidFill>
              <a:srgbClr val="000000"/>
            </a:solidFill>
          </a:ln>
        </p:spPr>
        <p:txBody>
          <a:bodyPr wrap="square" lIns="0" tIns="0" rIns="0" bIns="0" rtlCol="0"/>
          <a:lstStyle/>
          <a:p>
            <a:endParaRPr/>
          </a:p>
        </p:txBody>
      </p:sp>
      <p:sp>
        <p:nvSpPr>
          <p:cNvPr id="1047" name="object 1047"/>
          <p:cNvSpPr/>
          <p:nvPr/>
        </p:nvSpPr>
        <p:spPr>
          <a:xfrm>
            <a:off x="2403348" y="8952738"/>
            <a:ext cx="6985" cy="230504"/>
          </a:xfrm>
          <a:custGeom>
            <a:avLst/>
            <a:gdLst/>
            <a:ahLst/>
            <a:cxnLst/>
            <a:rect l="l" t="t" r="r" b="b"/>
            <a:pathLst>
              <a:path w="6985" h="230504">
                <a:moveTo>
                  <a:pt x="6857" y="0"/>
                </a:moveTo>
                <a:lnTo>
                  <a:pt x="0" y="6857"/>
                </a:lnTo>
                <a:lnTo>
                  <a:pt x="0" y="223265"/>
                </a:lnTo>
                <a:lnTo>
                  <a:pt x="6857" y="230123"/>
                </a:lnTo>
                <a:lnTo>
                  <a:pt x="6857" y="0"/>
                </a:lnTo>
              </a:path>
            </a:pathLst>
          </a:custGeom>
          <a:ln w="3175">
            <a:solidFill>
              <a:srgbClr val="000000"/>
            </a:solidFill>
          </a:ln>
        </p:spPr>
        <p:txBody>
          <a:bodyPr wrap="square" lIns="0" tIns="0" rIns="0" bIns="0" rtlCol="0"/>
          <a:lstStyle/>
          <a:p>
            <a:endParaRPr/>
          </a:p>
        </p:txBody>
      </p:sp>
      <p:sp>
        <p:nvSpPr>
          <p:cNvPr id="1048" name="object 1048"/>
          <p:cNvSpPr/>
          <p:nvPr/>
        </p:nvSpPr>
        <p:spPr>
          <a:xfrm>
            <a:off x="2314955" y="9179432"/>
            <a:ext cx="96520" cy="0"/>
          </a:xfrm>
          <a:custGeom>
            <a:avLst/>
            <a:gdLst/>
            <a:ahLst/>
            <a:cxnLst/>
            <a:rect l="l" t="t" r="r" b="b"/>
            <a:pathLst>
              <a:path w="96519">
                <a:moveTo>
                  <a:pt x="0" y="0"/>
                </a:moveTo>
                <a:lnTo>
                  <a:pt x="96012" y="0"/>
                </a:lnTo>
              </a:path>
            </a:pathLst>
          </a:custGeom>
          <a:ln w="6858">
            <a:solidFill>
              <a:srgbClr val="000000"/>
            </a:solidFill>
          </a:ln>
        </p:spPr>
        <p:txBody>
          <a:bodyPr wrap="square" lIns="0" tIns="0" rIns="0" bIns="0" rtlCol="0"/>
          <a:lstStyle/>
          <a:p>
            <a:endParaRPr/>
          </a:p>
        </p:txBody>
      </p:sp>
      <p:sp>
        <p:nvSpPr>
          <p:cNvPr id="1049" name="object 1049"/>
          <p:cNvSpPr/>
          <p:nvPr/>
        </p:nvSpPr>
        <p:spPr>
          <a:xfrm>
            <a:off x="2314955" y="9179432"/>
            <a:ext cx="89535" cy="0"/>
          </a:xfrm>
          <a:custGeom>
            <a:avLst/>
            <a:gdLst/>
            <a:ahLst/>
            <a:cxnLst/>
            <a:rect l="l" t="t" r="r" b="b"/>
            <a:pathLst>
              <a:path w="89535">
                <a:moveTo>
                  <a:pt x="0" y="0"/>
                </a:moveTo>
                <a:lnTo>
                  <a:pt x="89154" y="0"/>
                </a:lnTo>
              </a:path>
            </a:pathLst>
          </a:custGeom>
          <a:ln w="6858">
            <a:solidFill>
              <a:srgbClr val="000000"/>
            </a:solidFill>
          </a:ln>
        </p:spPr>
        <p:txBody>
          <a:bodyPr wrap="square" lIns="0" tIns="0" rIns="0" bIns="0" rtlCol="0"/>
          <a:lstStyle/>
          <a:p>
            <a:endParaRPr/>
          </a:p>
        </p:txBody>
      </p:sp>
      <p:sp>
        <p:nvSpPr>
          <p:cNvPr id="1050" name="object 1050"/>
          <p:cNvSpPr/>
          <p:nvPr/>
        </p:nvSpPr>
        <p:spPr>
          <a:xfrm>
            <a:off x="2314955" y="9176004"/>
            <a:ext cx="95250" cy="6985"/>
          </a:xfrm>
          <a:custGeom>
            <a:avLst/>
            <a:gdLst/>
            <a:ahLst/>
            <a:cxnLst/>
            <a:rect l="l" t="t" r="r" b="b"/>
            <a:pathLst>
              <a:path w="95250" h="6984">
                <a:moveTo>
                  <a:pt x="95250" y="6858"/>
                </a:moveTo>
                <a:lnTo>
                  <a:pt x="88392" y="0"/>
                </a:lnTo>
                <a:lnTo>
                  <a:pt x="6857" y="0"/>
                </a:lnTo>
                <a:lnTo>
                  <a:pt x="0" y="6858"/>
                </a:lnTo>
                <a:lnTo>
                  <a:pt x="95250" y="6858"/>
                </a:lnTo>
              </a:path>
            </a:pathLst>
          </a:custGeom>
          <a:ln w="3175">
            <a:solidFill>
              <a:srgbClr val="000000"/>
            </a:solidFill>
          </a:ln>
        </p:spPr>
        <p:txBody>
          <a:bodyPr wrap="square" lIns="0" tIns="0" rIns="0" bIns="0" rtlCol="0"/>
          <a:lstStyle/>
          <a:p>
            <a:endParaRPr/>
          </a:p>
        </p:txBody>
      </p:sp>
      <p:sp>
        <p:nvSpPr>
          <p:cNvPr id="1051" name="object 1051"/>
          <p:cNvSpPr/>
          <p:nvPr/>
        </p:nvSpPr>
        <p:spPr>
          <a:xfrm>
            <a:off x="2318385" y="8956547"/>
            <a:ext cx="0" cy="226695"/>
          </a:xfrm>
          <a:custGeom>
            <a:avLst/>
            <a:gdLst/>
            <a:ahLst/>
            <a:cxnLst/>
            <a:rect l="l" t="t" r="r" b="b"/>
            <a:pathLst>
              <a:path h="226695">
                <a:moveTo>
                  <a:pt x="0" y="0"/>
                </a:moveTo>
                <a:lnTo>
                  <a:pt x="0" y="226313"/>
                </a:lnTo>
              </a:path>
            </a:pathLst>
          </a:custGeom>
          <a:ln w="6857">
            <a:solidFill>
              <a:srgbClr val="000000"/>
            </a:solidFill>
          </a:ln>
        </p:spPr>
        <p:txBody>
          <a:bodyPr wrap="square" lIns="0" tIns="0" rIns="0" bIns="0" rtlCol="0"/>
          <a:lstStyle/>
          <a:p>
            <a:endParaRPr/>
          </a:p>
        </p:txBody>
      </p:sp>
      <p:sp>
        <p:nvSpPr>
          <p:cNvPr id="1052" name="object 1052"/>
          <p:cNvSpPr/>
          <p:nvPr/>
        </p:nvSpPr>
        <p:spPr>
          <a:xfrm>
            <a:off x="2318385" y="8956547"/>
            <a:ext cx="0" cy="219710"/>
          </a:xfrm>
          <a:custGeom>
            <a:avLst/>
            <a:gdLst/>
            <a:ahLst/>
            <a:cxnLst/>
            <a:rect l="l" t="t" r="r" b="b"/>
            <a:pathLst>
              <a:path h="219709">
                <a:moveTo>
                  <a:pt x="0" y="0"/>
                </a:moveTo>
                <a:lnTo>
                  <a:pt x="0" y="219455"/>
                </a:lnTo>
              </a:path>
            </a:pathLst>
          </a:custGeom>
          <a:ln w="6857">
            <a:solidFill>
              <a:srgbClr val="000000"/>
            </a:solidFill>
          </a:ln>
        </p:spPr>
        <p:txBody>
          <a:bodyPr wrap="square" lIns="0" tIns="0" rIns="0" bIns="0" rtlCol="0"/>
          <a:lstStyle/>
          <a:p>
            <a:endParaRPr/>
          </a:p>
        </p:txBody>
      </p:sp>
      <p:sp>
        <p:nvSpPr>
          <p:cNvPr id="1053" name="object 1053"/>
          <p:cNvSpPr/>
          <p:nvPr/>
        </p:nvSpPr>
        <p:spPr>
          <a:xfrm>
            <a:off x="2314955" y="8956547"/>
            <a:ext cx="6985" cy="226695"/>
          </a:xfrm>
          <a:custGeom>
            <a:avLst/>
            <a:gdLst/>
            <a:ahLst/>
            <a:cxnLst/>
            <a:rect l="l" t="t" r="r" b="b"/>
            <a:pathLst>
              <a:path w="6985" h="226695">
                <a:moveTo>
                  <a:pt x="0" y="226313"/>
                </a:moveTo>
                <a:lnTo>
                  <a:pt x="6857" y="219455"/>
                </a:lnTo>
                <a:lnTo>
                  <a:pt x="6857" y="0"/>
                </a:lnTo>
                <a:lnTo>
                  <a:pt x="0" y="0"/>
                </a:lnTo>
                <a:lnTo>
                  <a:pt x="0" y="226313"/>
                </a:lnTo>
              </a:path>
            </a:pathLst>
          </a:custGeom>
          <a:ln w="3175">
            <a:solidFill>
              <a:srgbClr val="000000"/>
            </a:solidFill>
          </a:ln>
        </p:spPr>
        <p:txBody>
          <a:bodyPr wrap="square" lIns="0" tIns="0" rIns="0" bIns="0" rtlCol="0"/>
          <a:lstStyle/>
          <a:p>
            <a:endParaRPr/>
          </a:p>
        </p:txBody>
      </p:sp>
      <p:sp>
        <p:nvSpPr>
          <p:cNvPr id="1054" name="object 1054"/>
          <p:cNvSpPr/>
          <p:nvPr/>
        </p:nvSpPr>
        <p:spPr>
          <a:xfrm>
            <a:off x="3172967" y="8956167"/>
            <a:ext cx="92710" cy="0"/>
          </a:xfrm>
          <a:custGeom>
            <a:avLst/>
            <a:gdLst/>
            <a:ahLst/>
            <a:cxnLst/>
            <a:rect l="l" t="t" r="r" b="b"/>
            <a:pathLst>
              <a:path w="92710">
                <a:moveTo>
                  <a:pt x="0" y="0"/>
                </a:moveTo>
                <a:lnTo>
                  <a:pt x="92202" y="0"/>
                </a:lnTo>
              </a:path>
            </a:pathLst>
          </a:custGeom>
          <a:ln w="6857">
            <a:solidFill>
              <a:srgbClr val="000000"/>
            </a:solidFill>
          </a:ln>
        </p:spPr>
        <p:txBody>
          <a:bodyPr wrap="square" lIns="0" tIns="0" rIns="0" bIns="0" rtlCol="0"/>
          <a:lstStyle/>
          <a:p>
            <a:endParaRPr/>
          </a:p>
        </p:txBody>
      </p:sp>
      <p:sp>
        <p:nvSpPr>
          <p:cNvPr id="1055" name="object 1055"/>
          <p:cNvSpPr/>
          <p:nvPr/>
        </p:nvSpPr>
        <p:spPr>
          <a:xfrm>
            <a:off x="3172967" y="8956167"/>
            <a:ext cx="92710" cy="0"/>
          </a:xfrm>
          <a:custGeom>
            <a:avLst/>
            <a:gdLst/>
            <a:ahLst/>
            <a:cxnLst/>
            <a:rect l="l" t="t" r="r" b="b"/>
            <a:pathLst>
              <a:path w="92710">
                <a:moveTo>
                  <a:pt x="0" y="0"/>
                </a:moveTo>
                <a:lnTo>
                  <a:pt x="92202" y="0"/>
                </a:lnTo>
              </a:path>
            </a:pathLst>
          </a:custGeom>
          <a:ln w="6857">
            <a:solidFill>
              <a:srgbClr val="000000"/>
            </a:solidFill>
          </a:ln>
        </p:spPr>
        <p:txBody>
          <a:bodyPr wrap="square" lIns="0" tIns="0" rIns="0" bIns="0" rtlCol="0"/>
          <a:lstStyle/>
          <a:p>
            <a:endParaRPr/>
          </a:p>
        </p:txBody>
      </p:sp>
      <p:sp>
        <p:nvSpPr>
          <p:cNvPr id="1056" name="object 1056"/>
          <p:cNvSpPr/>
          <p:nvPr/>
        </p:nvSpPr>
        <p:spPr>
          <a:xfrm>
            <a:off x="3172967" y="8952738"/>
            <a:ext cx="92710" cy="6985"/>
          </a:xfrm>
          <a:custGeom>
            <a:avLst/>
            <a:gdLst/>
            <a:ahLst/>
            <a:cxnLst/>
            <a:rect l="l" t="t" r="r" b="b"/>
            <a:pathLst>
              <a:path w="92710" h="6984">
                <a:moveTo>
                  <a:pt x="0" y="0"/>
                </a:moveTo>
                <a:lnTo>
                  <a:pt x="0" y="6857"/>
                </a:lnTo>
                <a:lnTo>
                  <a:pt x="85343" y="6857"/>
                </a:lnTo>
                <a:lnTo>
                  <a:pt x="92202" y="0"/>
                </a:lnTo>
                <a:lnTo>
                  <a:pt x="0" y="0"/>
                </a:lnTo>
              </a:path>
            </a:pathLst>
          </a:custGeom>
          <a:ln w="3175">
            <a:solidFill>
              <a:srgbClr val="000000"/>
            </a:solidFill>
          </a:ln>
        </p:spPr>
        <p:txBody>
          <a:bodyPr wrap="square" lIns="0" tIns="0" rIns="0" bIns="0" rtlCol="0"/>
          <a:lstStyle/>
          <a:p>
            <a:endParaRPr/>
          </a:p>
        </p:txBody>
      </p:sp>
      <p:sp>
        <p:nvSpPr>
          <p:cNvPr id="1057" name="object 1057"/>
          <p:cNvSpPr/>
          <p:nvPr/>
        </p:nvSpPr>
        <p:spPr>
          <a:xfrm>
            <a:off x="3261740" y="8952738"/>
            <a:ext cx="0" cy="230504"/>
          </a:xfrm>
          <a:custGeom>
            <a:avLst/>
            <a:gdLst/>
            <a:ahLst/>
            <a:cxnLst/>
            <a:rect l="l" t="t" r="r" b="b"/>
            <a:pathLst>
              <a:path h="230504">
                <a:moveTo>
                  <a:pt x="0" y="0"/>
                </a:moveTo>
                <a:lnTo>
                  <a:pt x="0" y="230123"/>
                </a:lnTo>
              </a:path>
            </a:pathLst>
          </a:custGeom>
          <a:ln w="6858">
            <a:solidFill>
              <a:srgbClr val="000000"/>
            </a:solidFill>
          </a:ln>
        </p:spPr>
        <p:txBody>
          <a:bodyPr wrap="square" lIns="0" tIns="0" rIns="0" bIns="0" rtlCol="0"/>
          <a:lstStyle/>
          <a:p>
            <a:endParaRPr/>
          </a:p>
        </p:txBody>
      </p:sp>
      <p:sp>
        <p:nvSpPr>
          <p:cNvPr id="1058" name="object 1058"/>
          <p:cNvSpPr/>
          <p:nvPr/>
        </p:nvSpPr>
        <p:spPr>
          <a:xfrm>
            <a:off x="3261740" y="8959595"/>
            <a:ext cx="0" cy="223520"/>
          </a:xfrm>
          <a:custGeom>
            <a:avLst/>
            <a:gdLst/>
            <a:ahLst/>
            <a:cxnLst/>
            <a:rect l="l" t="t" r="r" b="b"/>
            <a:pathLst>
              <a:path h="223520">
                <a:moveTo>
                  <a:pt x="0" y="0"/>
                </a:moveTo>
                <a:lnTo>
                  <a:pt x="0" y="223265"/>
                </a:lnTo>
              </a:path>
            </a:pathLst>
          </a:custGeom>
          <a:ln w="6858">
            <a:solidFill>
              <a:srgbClr val="000000"/>
            </a:solidFill>
          </a:ln>
        </p:spPr>
        <p:txBody>
          <a:bodyPr wrap="square" lIns="0" tIns="0" rIns="0" bIns="0" rtlCol="0"/>
          <a:lstStyle/>
          <a:p>
            <a:endParaRPr/>
          </a:p>
        </p:txBody>
      </p:sp>
      <p:sp>
        <p:nvSpPr>
          <p:cNvPr id="1059" name="object 1059"/>
          <p:cNvSpPr/>
          <p:nvPr/>
        </p:nvSpPr>
        <p:spPr>
          <a:xfrm>
            <a:off x="3258311" y="8952738"/>
            <a:ext cx="6985" cy="230504"/>
          </a:xfrm>
          <a:custGeom>
            <a:avLst/>
            <a:gdLst/>
            <a:ahLst/>
            <a:cxnLst/>
            <a:rect l="l" t="t" r="r" b="b"/>
            <a:pathLst>
              <a:path w="6985" h="230504">
                <a:moveTo>
                  <a:pt x="6858" y="0"/>
                </a:moveTo>
                <a:lnTo>
                  <a:pt x="0" y="6857"/>
                </a:lnTo>
                <a:lnTo>
                  <a:pt x="0" y="223265"/>
                </a:lnTo>
                <a:lnTo>
                  <a:pt x="6858" y="230123"/>
                </a:lnTo>
                <a:lnTo>
                  <a:pt x="6858" y="0"/>
                </a:lnTo>
              </a:path>
            </a:pathLst>
          </a:custGeom>
          <a:ln w="3175">
            <a:solidFill>
              <a:srgbClr val="000000"/>
            </a:solidFill>
          </a:ln>
        </p:spPr>
        <p:txBody>
          <a:bodyPr wrap="square" lIns="0" tIns="0" rIns="0" bIns="0" rtlCol="0"/>
          <a:lstStyle/>
          <a:p>
            <a:endParaRPr/>
          </a:p>
        </p:txBody>
      </p:sp>
      <p:sp>
        <p:nvSpPr>
          <p:cNvPr id="1060" name="object 1060"/>
          <p:cNvSpPr/>
          <p:nvPr/>
        </p:nvSpPr>
        <p:spPr>
          <a:xfrm>
            <a:off x="3169157" y="9179432"/>
            <a:ext cx="96520" cy="0"/>
          </a:xfrm>
          <a:custGeom>
            <a:avLst/>
            <a:gdLst/>
            <a:ahLst/>
            <a:cxnLst/>
            <a:rect l="l" t="t" r="r" b="b"/>
            <a:pathLst>
              <a:path w="96520">
                <a:moveTo>
                  <a:pt x="0" y="0"/>
                </a:moveTo>
                <a:lnTo>
                  <a:pt x="96012" y="0"/>
                </a:lnTo>
              </a:path>
            </a:pathLst>
          </a:custGeom>
          <a:ln w="6858">
            <a:solidFill>
              <a:srgbClr val="000000"/>
            </a:solidFill>
          </a:ln>
        </p:spPr>
        <p:txBody>
          <a:bodyPr wrap="square" lIns="0" tIns="0" rIns="0" bIns="0" rtlCol="0"/>
          <a:lstStyle/>
          <a:p>
            <a:endParaRPr/>
          </a:p>
        </p:txBody>
      </p:sp>
      <p:sp>
        <p:nvSpPr>
          <p:cNvPr id="1061" name="object 1061"/>
          <p:cNvSpPr/>
          <p:nvPr/>
        </p:nvSpPr>
        <p:spPr>
          <a:xfrm>
            <a:off x="3169157" y="9179432"/>
            <a:ext cx="89535" cy="0"/>
          </a:xfrm>
          <a:custGeom>
            <a:avLst/>
            <a:gdLst/>
            <a:ahLst/>
            <a:cxnLst/>
            <a:rect l="l" t="t" r="r" b="b"/>
            <a:pathLst>
              <a:path w="89535">
                <a:moveTo>
                  <a:pt x="0" y="0"/>
                </a:moveTo>
                <a:lnTo>
                  <a:pt x="89154" y="0"/>
                </a:lnTo>
              </a:path>
            </a:pathLst>
          </a:custGeom>
          <a:ln w="6858">
            <a:solidFill>
              <a:srgbClr val="000000"/>
            </a:solidFill>
          </a:ln>
        </p:spPr>
        <p:txBody>
          <a:bodyPr wrap="square" lIns="0" tIns="0" rIns="0" bIns="0" rtlCol="0"/>
          <a:lstStyle/>
          <a:p>
            <a:endParaRPr/>
          </a:p>
        </p:txBody>
      </p:sp>
      <p:sp>
        <p:nvSpPr>
          <p:cNvPr id="1062" name="object 1062"/>
          <p:cNvSpPr/>
          <p:nvPr/>
        </p:nvSpPr>
        <p:spPr>
          <a:xfrm>
            <a:off x="3169157" y="9176004"/>
            <a:ext cx="96520" cy="6985"/>
          </a:xfrm>
          <a:custGeom>
            <a:avLst/>
            <a:gdLst/>
            <a:ahLst/>
            <a:cxnLst/>
            <a:rect l="l" t="t" r="r" b="b"/>
            <a:pathLst>
              <a:path w="96520" h="6984">
                <a:moveTo>
                  <a:pt x="96012" y="6858"/>
                </a:moveTo>
                <a:lnTo>
                  <a:pt x="89154" y="0"/>
                </a:lnTo>
                <a:lnTo>
                  <a:pt x="6858" y="0"/>
                </a:lnTo>
                <a:lnTo>
                  <a:pt x="0" y="6858"/>
                </a:lnTo>
                <a:lnTo>
                  <a:pt x="96012" y="6858"/>
                </a:lnTo>
              </a:path>
            </a:pathLst>
          </a:custGeom>
          <a:ln w="3175">
            <a:solidFill>
              <a:srgbClr val="000000"/>
            </a:solidFill>
          </a:ln>
        </p:spPr>
        <p:txBody>
          <a:bodyPr wrap="square" lIns="0" tIns="0" rIns="0" bIns="0" rtlCol="0"/>
          <a:lstStyle/>
          <a:p>
            <a:endParaRPr/>
          </a:p>
        </p:txBody>
      </p:sp>
      <p:sp>
        <p:nvSpPr>
          <p:cNvPr id="1063" name="object 1063"/>
          <p:cNvSpPr/>
          <p:nvPr/>
        </p:nvSpPr>
        <p:spPr>
          <a:xfrm>
            <a:off x="3172586" y="8956547"/>
            <a:ext cx="0" cy="226695"/>
          </a:xfrm>
          <a:custGeom>
            <a:avLst/>
            <a:gdLst/>
            <a:ahLst/>
            <a:cxnLst/>
            <a:rect l="l" t="t" r="r" b="b"/>
            <a:pathLst>
              <a:path h="226695">
                <a:moveTo>
                  <a:pt x="0" y="0"/>
                </a:moveTo>
                <a:lnTo>
                  <a:pt x="0" y="226313"/>
                </a:lnTo>
              </a:path>
            </a:pathLst>
          </a:custGeom>
          <a:ln w="6858">
            <a:solidFill>
              <a:srgbClr val="000000"/>
            </a:solidFill>
          </a:ln>
        </p:spPr>
        <p:txBody>
          <a:bodyPr wrap="square" lIns="0" tIns="0" rIns="0" bIns="0" rtlCol="0"/>
          <a:lstStyle/>
          <a:p>
            <a:endParaRPr/>
          </a:p>
        </p:txBody>
      </p:sp>
      <p:sp>
        <p:nvSpPr>
          <p:cNvPr id="1064" name="object 1064"/>
          <p:cNvSpPr/>
          <p:nvPr/>
        </p:nvSpPr>
        <p:spPr>
          <a:xfrm>
            <a:off x="3172586" y="8956547"/>
            <a:ext cx="0" cy="219710"/>
          </a:xfrm>
          <a:custGeom>
            <a:avLst/>
            <a:gdLst/>
            <a:ahLst/>
            <a:cxnLst/>
            <a:rect l="l" t="t" r="r" b="b"/>
            <a:pathLst>
              <a:path h="219709">
                <a:moveTo>
                  <a:pt x="0" y="0"/>
                </a:moveTo>
                <a:lnTo>
                  <a:pt x="0" y="219455"/>
                </a:lnTo>
              </a:path>
            </a:pathLst>
          </a:custGeom>
          <a:ln w="6858">
            <a:solidFill>
              <a:srgbClr val="000000"/>
            </a:solidFill>
          </a:ln>
        </p:spPr>
        <p:txBody>
          <a:bodyPr wrap="square" lIns="0" tIns="0" rIns="0" bIns="0" rtlCol="0"/>
          <a:lstStyle/>
          <a:p>
            <a:endParaRPr/>
          </a:p>
        </p:txBody>
      </p:sp>
      <p:sp>
        <p:nvSpPr>
          <p:cNvPr id="1065" name="object 1065"/>
          <p:cNvSpPr/>
          <p:nvPr/>
        </p:nvSpPr>
        <p:spPr>
          <a:xfrm>
            <a:off x="3169157" y="8956547"/>
            <a:ext cx="6985" cy="226695"/>
          </a:xfrm>
          <a:custGeom>
            <a:avLst/>
            <a:gdLst/>
            <a:ahLst/>
            <a:cxnLst/>
            <a:rect l="l" t="t" r="r" b="b"/>
            <a:pathLst>
              <a:path w="6985" h="226695">
                <a:moveTo>
                  <a:pt x="0" y="226313"/>
                </a:moveTo>
                <a:lnTo>
                  <a:pt x="6858" y="219455"/>
                </a:lnTo>
                <a:lnTo>
                  <a:pt x="6858" y="0"/>
                </a:lnTo>
                <a:lnTo>
                  <a:pt x="0" y="0"/>
                </a:lnTo>
                <a:lnTo>
                  <a:pt x="0" y="226313"/>
                </a:lnTo>
              </a:path>
            </a:pathLst>
          </a:custGeom>
          <a:ln w="3175">
            <a:solidFill>
              <a:srgbClr val="000000"/>
            </a:solidFill>
          </a:ln>
        </p:spPr>
        <p:txBody>
          <a:bodyPr wrap="square" lIns="0" tIns="0" rIns="0" bIns="0" rtlCol="0"/>
          <a:lstStyle/>
          <a:p>
            <a:endParaRPr/>
          </a:p>
        </p:txBody>
      </p:sp>
      <p:sp>
        <p:nvSpPr>
          <p:cNvPr id="1066" name="object 1066"/>
          <p:cNvSpPr/>
          <p:nvPr/>
        </p:nvSpPr>
        <p:spPr>
          <a:xfrm>
            <a:off x="2279142" y="8754236"/>
            <a:ext cx="167640" cy="0"/>
          </a:xfrm>
          <a:custGeom>
            <a:avLst/>
            <a:gdLst/>
            <a:ahLst/>
            <a:cxnLst/>
            <a:rect l="l" t="t" r="r" b="b"/>
            <a:pathLst>
              <a:path w="167639">
                <a:moveTo>
                  <a:pt x="0" y="0"/>
                </a:moveTo>
                <a:lnTo>
                  <a:pt x="167639" y="0"/>
                </a:lnTo>
              </a:path>
            </a:pathLst>
          </a:custGeom>
          <a:ln w="6858">
            <a:solidFill>
              <a:srgbClr val="000000"/>
            </a:solidFill>
          </a:ln>
        </p:spPr>
        <p:txBody>
          <a:bodyPr wrap="square" lIns="0" tIns="0" rIns="0" bIns="0" rtlCol="0"/>
          <a:lstStyle/>
          <a:p>
            <a:endParaRPr/>
          </a:p>
        </p:txBody>
      </p:sp>
      <p:sp>
        <p:nvSpPr>
          <p:cNvPr id="1067" name="object 1067"/>
          <p:cNvSpPr/>
          <p:nvPr/>
        </p:nvSpPr>
        <p:spPr>
          <a:xfrm>
            <a:off x="2279142" y="8754236"/>
            <a:ext cx="167640" cy="0"/>
          </a:xfrm>
          <a:custGeom>
            <a:avLst/>
            <a:gdLst/>
            <a:ahLst/>
            <a:cxnLst/>
            <a:rect l="l" t="t" r="r" b="b"/>
            <a:pathLst>
              <a:path w="167639">
                <a:moveTo>
                  <a:pt x="0" y="0"/>
                </a:moveTo>
                <a:lnTo>
                  <a:pt x="167639" y="0"/>
                </a:lnTo>
              </a:path>
            </a:pathLst>
          </a:custGeom>
          <a:ln w="6858">
            <a:solidFill>
              <a:srgbClr val="000000"/>
            </a:solidFill>
          </a:ln>
        </p:spPr>
        <p:txBody>
          <a:bodyPr wrap="square" lIns="0" tIns="0" rIns="0" bIns="0" rtlCol="0"/>
          <a:lstStyle/>
          <a:p>
            <a:endParaRPr/>
          </a:p>
        </p:txBody>
      </p:sp>
      <p:sp>
        <p:nvSpPr>
          <p:cNvPr id="1068" name="object 1068"/>
          <p:cNvSpPr/>
          <p:nvPr/>
        </p:nvSpPr>
        <p:spPr>
          <a:xfrm>
            <a:off x="2278760" y="8754236"/>
            <a:ext cx="168910" cy="0"/>
          </a:xfrm>
          <a:custGeom>
            <a:avLst/>
            <a:gdLst/>
            <a:ahLst/>
            <a:cxnLst/>
            <a:rect l="l" t="t" r="r" b="b"/>
            <a:pathLst>
              <a:path w="168910">
                <a:moveTo>
                  <a:pt x="0" y="0"/>
                </a:moveTo>
                <a:lnTo>
                  <a:pt x="168401" y="0"/>
                </a:lnTo>
              </a:path>
            </a:pathLst>
          </a:custGeom>
          <a:ln w="7620">
            <a:solidFill>
              <a:srgbClr val="000000"/>
            </a:solidFill>
          </a:ln>
        </p:spPr>
        <p:txBody>
          <a:bodyPr wrap="square" lIns="0" tIns="0" rIns="0" bIns="0" rtlCol="0"/>
          <a:lstStyle/>
          <a:p>
            <a:endParaRPr/>
          </a:p>
        </p:txBody>
      </p:sp>
      <p:sp>
        <p:nvSpPr>
          <p:cNvPr id="1069" name="object 1069"/>
          <p:cNvSpPr/>
          <p:nvPr/>
        </p:nvSpPr>
        <p:spPr>
          <a:xfrm>
            <a:off x="2299716" y="8774810"/>
            <a:ext cx="125730" cy="0"/>
          </a:xfrm>
          <a:custGeom>
            <a:avLst/>
            <a:gdLst/>
            <a:ahLst/>
            <a:cxnLst/>
            <a:rect l="l" t="t" r="r" b="b"/>
            <a:pathLst>
              <a:path w="125730">
                <a:moveTo>
                  <a:pt x="0" y="0"/>
                </a:moveTo>
                <a:lnTo>
                  <a:pt x="125729" y="0"/>
                </a:lnTo>
              </a:path>
            </a:pathLst>
          </a:custGeom>
          <a:ln w="6857">
            <a:solidFill>
              <a:srgbClr val="000000"/>
            </a:solidFill>
          </a:ln>
        </p:spPr>
        <p:txBody>
          <a:bodyPr wrap="square" lIns="0" tIns="0" rIns="0" bIns="0" rtlCol="0"/>
          <a:lstStyle/>
          <a:p>
            <a:endParaRPr/>
          </a:p>
        </p:txBody>
      </p:sp>
      <p:sp>
        <p:nvSpPr>
          <p:cNvPr id="1070" name="object 1070"/>
          <p:cNvSpPr/>
          <p:nvPr/>
        </p:nvSpPr>
        <p:spPr>
          <a:xfrm>
            <a:off x="2299716" y="8774810"/>
            <a:ext cx="125730" cy="0"/>
          </a:xfrm>
          <a:custGeom>
            <a:avLst/>
            <a:gdLst/>
            <a:ahLst/>
            <a:cxnLst/>
            <a:rect l="l" t="t" r="r" b="b"/>
            <a:pathLst>
              <a:path w="125730">
                <a:moveTo>
                  <a:pt x="0" y="0"/>
                </a:moveTo>
                <a:lnTo>
                  <a:pt x="125729" y="0"/>
                </a:lnTo>
              </a:path>
            </a:pathLst>
          </a:custGeom>
          <a:ln w="6857">
            <a:solidFill>
              <a:srgbClr val="000000"/>
            </a:solidFill>
          </a:ln>
        </p:spPr>
        <p:txBody>
          <a:bodyPr wrap="square" lIns="0" tIns="0" rIns="0" bIns="0" rtlCol="0"/>
          <a:lstStyle/>
          <a:p>
            <a:endParaRPr/>
          </a:p>
        </p:txBody>
      </p:sp>
      <p:sp>
        <p:nvSpPr>
          <p:cNvPr id="1071" name="object 1071"/>
          <p:cNvSpPr/>
          <p:nvPr/>
        </p:nvSpPr>
        <p:spPr>
          <a:xfrm>
            <a:off x="2299335" y="8774810"/>
            <a:ext cx="127000" cy="0"/>
          </a:xfrm>
          <a:custGeom>
            <a:avLst/>
            <a:gdLst/>
            <a:ahLst/>
            <a:cxnLst/>
            <a:rect l="l" t="t" r="r" b="b"/>
            <a:pathLst>
              <a:path w="127000">
                <a:moveTo>
                  <a:pt x="0" y="0"/>
                </a:moveTo>
                <a:lnTo>
                  <a:pt x="126491" y="0"/>
                </a:lnTo>
              </a:path>
            </a:pathLst>
          </a:custGeom>
          <a:ln w="7619">
            <a:solidFill>
              <a:srgbClr val="000000"/>
            </a:solidFill>
          </a:ln>
        </p:spPr>
        <p:txBody>
          <a:bodyPr wrap="square" lIns="0" tIns="0" rIns="0" bIns="0" rtlCol="0"/>
          <a:lstStyle/>
          <a:p>
            <a:endParaRPr/>
          </a:p>
        </p:txBody>
      </p:sp>
      <p:sp>
        <p:nvSpPr>
          <p:cNvPr id="1072" name="object 1072"/>
          <p:cNvSpPr/>
          <p:nvPr/>
        </p:nvSpPr>
        <p:spPr>
          <a:xfrm>
            <a:off x="2320289" y="8791956"/>
            <a:ext cx="85090" cy="6985"/>
          </a:xfrm>
          <a:custGeom>
            <a:avLst/>
            <a:gdLst/>
            <a:ahLst/>
            <a:cxnLst/>
            <a:rect l="l" t="t" r="r" b="b"/>
            <a:pathLst>
              <a:path w="85089" h="6984">
                <a:moveTo>
                  <a:pt x="84582" y="0"/>
                </a:moveTo>
                <a:lnTo>
                  <a:pt x="0" y="0"/>
                </a:lnTo>
                <a:lnTo>
                  <a:pt x="0" y="6858"/>
                </a:lnTo>
                <a:lnTo>
                  <a:pt x="84582" y="0"/>
                </a:lnTo>
                <a:close/>
              </a:path>
            </a:pathLst>
          </a:custGeom>
          <a:solidFill>
            <a:srgbClr val="000000"/>
          </a:solidFill>
        </p:spPr>
        <p:txBody>
          <a:bodyPr wrap="square" lIns="0" tIns="0" rIns="0" bIns="0" rtlCol="0"/>
          <a:lstStyle/>
          <a:p>
            <a:endParaRPr/>
          </a:p>
        </p:txBody>
      </p:sp>
      <p:sp>
        <p:nvSpPr>
          <p:cNvPr id="1073" name="object 1073"/>
          <p:cNvSpPr/>
          <p:nvPr/>
        </p:nvSpPr>
        <p:spPr>
          <a:xfrm>
            <a:off x="2320289" y="8791956"/>
            <a:ext cx="85090" cy="6985"/>
          </a:xfrm>
          <a:custGeom>
            <a:avLst/>
            <a:gdLst/>
            <a:ahLst/>
            <a:cxnLst/>
            <a:rect l="l" t="t" r="r" b="b"/>
            <a:pathLst>
              <a:path w="85089" h="6984">
                <a:moveTo>
                  <a:pt x="84582" y="0"/>
                </a:moveTo>
                <a:lnTo>
                  <a:pt x="0" y="6858"/>
                </a:lnTo>
                <a:lnTo>
                  <a:pt x="84582" y="6858"/>
                </a:lnTo>
                <a:lnTo>
                  <a:pt x="84582" y="0"/>
                </a:lnTo>
                <a:close/>
              </a:path>
            </a:pathLst>
          </a:custGeom>
          <a:solidFill>
            <a:srgbClr val="000000"/>
          </a:solidFill>
        </p:spPr>
        <p:txBody>
          <a:bodyPr wrap="square" lIns="0" tIns="0" rIns="0" bIns="0" rtlCol="0"/>
          <a:lstStyle/>
          <a:p>
            <a:endParaRPr/>
          </a:p>
        </p:txBody>
      </p:sp>
      <p:sp>
        <p:nvSpPr>
          <p:cNvPr id="1074" name="object 1074"/>
          <p:cNvSpPr/>
          <p:nvPr/>
        </p:nvSpPr>
        <p:spPr>
          <a:xfrm>
            <a:off x="2320289" y="8791956"/>
            <a:ext cx="85090" cy="6985"/>
          </a:xfrm>
          <a:custGeom>
            <a:avLst/>
            <a:gdLst/>
            <a:ahLst/>
            <a:cxnLst/>
            <a:rect l="l" t="t" r="r" b="b"/>
            <a:pathLst>
              <a:path w="85089" h="6984">
                <a:moveTo>
                  <a:pt x="0" y="0"/>
                </a:moveTo>
                <a:lnTo>
                  <a:pt x="0" y="6858"/>
                </a:lnTo>
                <a:lnTo>
                  <a:pt x="84582" y="6858"/>
                </a:lnTo>
                <a:lnTo>
                  <a:pt x="84582" y="0"/>
                </a:lnTo>
                <a:lnTo>
                  <a:pt x="0" y="0"/>
                </a:lnTo>
              </a:path>
            </a:pathLst>
          </a:custGeom>
          <a:ln w="3175">
            <a:solidFill>
              <a:srgbClr val="000000"/>
            </a:solidFill>
          </a:ln>
        </p:spPr>
        <p:txBody>
          <a:bodyPr wrap="square" lIns="0" tIns="0" rIns="0" bIns="0" rtlCol="0"/>
          <a:lstStyle/>
          <a:p>
            <a:endParaRPr/>
          </a:p>
        </p:txBody>
      </p:sp>
      <p:sp>
        <p:nvSpPr>
          <p:cNvPr id="1075" name="object 1075"/>
          <p:cNvSpPr/>
          <p:nvPr/>
        </p:nvSpPr>
        <p:spPr>
          <a:xfrm>
            <a:off x="3174492" y="8791956"/>
            <a:ext cx="85725" cy="6985"/>
          </a:xfrm>
          <a:custGeom>
            <a:avLst/>
            <a:gdLst/>
            <a:ahLst/>
            <a:cxnLst/>
            <a:rect l="l" t="t" r="r" b="b"/>
            <a:pathLst>
              <a:path w="85725" h="6984">
                <a:moveTo>
                  <a:pt x="85343" y="0"/>
                </a:moveTo>
                <a:lnTo>
                  <a:pt x="0" y="0"/>
                </a:lnTo>
                <a:lnTo>
                  <a:pt x="0" y="6858"/>
                </a:lnTo>
                <a:lnTo>
                  <a:pt x="85343" y="0"/>
                </a:lnTo>
                <a:close/>
              </a:path>
            </a:pathLst>
          </a:custGeom>
          <a:solidFill>
            <a:srgbClr val="000000"/>
          </a:solidFill>
        </p:spPr>
        <p:txBody>
          <a:bodyPr wrap="square" lIns="0" tIns="0" rIns="0" bIns="0" rtlCol="0"/>
          <a:lstStyle/>
          <a:p>
            <a:endParaRPr/>
          </a:p>
        </p:txBody>
      </p:sp>
      <p:sp>
        <p:nvSpPr>
          <p:cNvPr id="1076" name="object 1076"/>
          <p:cNvSpPr/>
          <p:nvPr/>
        </p:nvSpPr>
        <p:spPr>
          <a:xfrm>
            <a:off x="3174492" y="8791956"/>
            <a:ext cx="85725" cy="6985"/>
          </a:xfrm>
          <a:custGeom>
            <a:avLst/>
            <a:gdLst/>
            <a:ahLst/>
            <a:cxnLst/>
            <a:rect l="l" t="t" r="r" b="b"/>
            <a:pathLst>
              <a:path w="85725" h="6984">
                <a:moveTo>
                  <a:pt x="85343" y="0"/>
                </a:moveTo>
                <a:lnTo>
                  <a:pt x="0" y="6858"/>
                </a:lnTo>
                <a:lnTo>
                  <a:pt x="85343" y="6858"/>
                </a:lnTo>
                <a:lnTo>
                  <a:pt x="85343" y="0"/>
                </a:lnTo>
                <a:close/>
              </a:path>
            </a:pathLst>
          </a:custGeom>
          <a:solidFill>
            <a:srgbClr val="000000"/>
          </a:solidFill>
        </p:spPr>
        <p:txBody>
          <a:bodyPr wrap="square" lIns="0" tIns="0" rIns="0" bIns="0" rtlCol="0"/>
          <a:lstStyle/>
          <a:p>
            <a:endParaRPr/>
          </a:p>
        </p:txBody>
      </p:sp>
      <p:sp>
        <p:nvSpPr>
          <p:cNvPr id="1077" name="object 1077"/>
          <p:cNvSpPr/>
          <p:nvPr/>
        </p:nvSpPr>
        <p:spPr>
          <a:xfrm>
            <a:off x="3174110" y="8795384"/>
            <a:ext cx="86360" cy="0"/>
          </a:xfrm>
          <a:custGeom>
            <a:avLst/>
            <a:gdLst/>
            <a:ahLst/>
            <a:cxnLst/>
            <a:rect l="l" t="t" r="r" b="b"/>
            <a:pathLst>
              <a:path w="86360">
                <a:moveTo>
                  <a:pt x="0" y="0"/>
                </a:moveTo>
                <a:lnTo>
                  <a:pt x="86105" y="0"/>
                </a:lnTo>
              </a:path>
            </a:pathLst>
          </a:custGeom>
          <a:ln w="7619">
            <a:solidFill>
              <a:srgbClr val="000000"/>
            </a:solidFill>
          </a:ln>
        </p:spPr>
        <p:txBody>
          <a:bodyPr wrap="square" lIns="0" tIns="0" rIns="0" bIns="0" rtlCol="0"/>
          <a:lstStyle/>
          <a:p>
            <a:endParaRPr/>
          </a:p>
        </p:txBody>
      </p:sp>
      <p:sp>
        <p:nvSpPr>
          <p:cNvPr id="1078" name="object 1078"/>
          <p:cNvSpPr/>
          <p:nvPr/>
        </p:nvSpPr>
        <p:spPr>
          <a:xfrm>
            <a:off x="3153917" y="8774810"/>
            <a:ext cx="127000" cy="0"/>
          </a:xfrm>
          <a:custGeom>
            <a:avLst/>
            <a:gdLst/>
            <a:ahLst/>
            <a:cxnLst/>
            <a:rect l="l" t="t" r="r" b="b"/>
            <a:pathLst>
              <a:path w="127000">
                <a:moveTo>
                  <a:pt x="0" y="0"/>
                </a:moveTo>
                <a:lnTo>
                  <a:pt x="126492" y="0"/>
                </a:lnTo>
              </a:path>
            </a:pathLst>
          </a:custGeom>
          <a:ln w="6857">
            <a:solidFill>
              <a:srgbClr val="000000"/>
            </a:solidFill>
          </a:ln>
        </p:spPr>
        <p:txBody>
          <a:bodyPr wrap="square" lIns="0" tIns="0" rIns="0" bIns="0" rtlCol="0"/>
          <a:lstStyle/>
          <a:p>
            <a:endParaRPr/>
          </a:p>
        </p:txBody>
      </p:sp>
      <p:sp>
        <p:nvSpPr>
          <p:cNvPr id="1079" name="object 1079"/>
          <p:cNvSpPr/>
          <p:nvPr/>
        </p:nvSpPr>
        <p:spPr>
          <a:xfrm>
            <a:off x="3153917" y="8774810"/>
            <a:ext cx="127000" cy="0"/>
          </a:xfrm>
          <a:custGeom>
            <a:avLst/>
            <a:gdLst/>
            <a:ahLst/>
            <a:cxnLst/>
            <a:rect l="l" t="t" r="r" b="b"/>
            <a:pathLst>
              <a:path w="127000">
                <a:moveTo>
                  <a:pt x="0" y="0"/>
                </a:moveTo>
                <a:lnTo>
                  <a:pt x="126492" y="0"/>
                </a:lnTo>
              </a:path>
            </a:pathLst>
          </a:custGeom>
          <a:ln w="6857">
            <a:solidFill>
              <a:srgbClr val="000000"/>
            </a:solidFill>
          </a:ln>
        </p:spPr>
        <p:txBody>
          <a:bodyPr wrap="square" lIns="0" tIns="0" rIns="0" bIns="0" rtlCol="0"/>
          <a:lstStyle/>
          <a:p>
            <a:endParaRPr/>
          </a:p>
        </p:txBody>
      </p:sp>
      <p:sp>
        <p:nvSpPr>
          <p:cNvPr id="1080" name="object 1080"/>
          <p:cNvSpPr/>
          <p:nvPr/>
        </p:nvSpPr>
        <p:spPr>
          <a:xfrm>
            <a:off x="3153536" y="8774810"/>
            <a:ext cx="127635" cy="0"/>
          </a:xfrm>
          <a:custGeom>
            <a:avLst/>
            <a:gdLst/>
            <a:ahLst/>
            <a:cxnLst/>
            <a:rect l="l" t="t" r="r" b="b"/>
            <a:pathLst>
              <a:path w="127635">
                <a:moveTo>
                  <a:pt x="0" y="0"/>
                </a:moveTo>
                <a:lnTo>
                  <a:pt x="127253" y="0"/>
                </a:lnTo>
              </a:path>
            </a:pathLst>
          </a:custGeom>
          <a:ln w="7619">
            <a:solidFill>
              <a:srgbClr val="000000"/>
            </a:solidFill>
          </a:ln>
        </p:spPr>
        <p:txBody>
          <a:bodyPr wrap="square" lIns="0" tIns="0" rIns="0" bIns="0" rtlCol="0"/>
          <a:lstStyle/>
          <a:p>
            <a:endParaRPr/>
          </a:p>
        </p:txBody>
      </p:sp>
      <p:sp>
        <p:nvSpPr>
          <p:cNvPr id="1081" name="object 1081"/>
          <p:cNvSpPr/>
          <p:nvPr/>
        </p:nvSpPr>
        <p:spPr>
          <a:xfrm>
            <a:off x="3133344" y="8754236"/>
            <a:ext cx="167640" cy="0"/>
          </a:xfrm>
          <a:custGeom>
            <a:avLst/>
            <a:gdLst/>
            <a:ahLst/>
            <a:cxnLst/>
            <a:rect l="l" t="t" r="r" b="b"/>
            <a:pathLst>
              <a:path w="167639">
                <a:moveTo>
                  <a:pt x="0" y="0"/>
                </a:moveTo>
                <a:lnTo>
                  <a:pt x="167640" y="0"/>
                </a:lnTo>
              </a:path>
            </a:pathLst>
          </a:custGeom>
          <a:ln w="6858">
            <a:solidFill>
              <a:srgbClr val="000000"/>
            </a:solidFill>
          </a:ln>
        </p:spPr>
        <p:txBody>
          <a:bodyPr wrap="square" lIns="0" tIns="0" rIns="0" bIns="0" rtlCol="0"/>
          <a:lstStyle/>
          <a:p>
            <a:endParaRPr/>
          </a:p>
        </p:txBody>
      </p:sp>
      <p:sp>
        <p:nvSpPr>
          <p:cNvPr id="1082" name="object 1082"/>
          <p:cNvSpPr/>
          <p:nvPr/>
        </p:nvSpPr>
        <p:spPr>
          <a:xfrm>
            <a:off x="3133344" y="8754236"/>
            <a:ext cx="167640" cy="0"/>
          </a:xfrm>
          <a:custGeom>
            <a:avLst/>
            <a:gdLst/>
            <a:ahLst/>
            <a:cxnLst/>
            <a:rect l="l" t="t" r="r" b="b"/>
            <a:pathLst>
              <a:path w="167639">
                <a:moveTo>
                  <a:pt x="0" y="0"/>
                </a:moveTo>
                <a:lnTo>
                  <a:pt x="167640" y="0"/>
                </a:lnTo>
              </a:path>
            </a:pathLst>
          </a:custGeom>
          <a:ln w="6858">
            <a:solidFill>
              <a:srgbClr val="000000"/>
            </a:solidFill>
          </a:ln>
        </p:spPr>
        <p:txBody>
          <a:bodyPr wrap="square" lIns="0" tIns="0" rIns="0" bIns="0" rtlCol="0"/>
          <a:lstStyle/>
          <a:p>
            <a:endParaRPr/>
          </a:p>
        </p:txBody>
      </p:sp>
      <p:sp>
        <p:nvSpPr>
          <p:cNvPr id="1083" name="object 1083"/>
          <p:cNvSpPr/>
          <p:nvPr/>
        </p:nvSpPr>
        <p:spPr>
          <a:xfrm>
            <a:off x="3132963" y="8754236"/>
            <a:ext cx="168910" cy="0"/>
          </a:xfrm>
          <a:custGeom>
            <a:avLst/>
            <a:gdLst/>
            <a:ahLst/>
            <a:cxnLst/>
            <a:rect l="l" t="t" r="r" b="b"/>
            <a:pathLst>
              <a:path w="168910">
                <a:moveTo>
                  <a:pt x="0" y="0"/>
                </a:moveTo>
                <a:lnTo>
                  <a:pt x="168401" y="0"/>
                </a:lnTo>
              </a:path>
            </a:pathLst>
          </a:custGeom>
          <a:ln w="7620">
            <a:solidFill>
              <a:srgbClr val="000000"/>
            </a:solidFill>
          </a:ln>
        </p:spPr>
        <p:txBody>
          <a:bodyPr wrap="square" lIns="0" tIns="0" rIns="0" bIns="0" rtlCol="0"/>
          <a:lstStyle/>
          <a:p>
            <a:endParaRPr/>
          </a:p>
        </p:txBody>
      </p:sp>
      <p:sp>
        <p:nvSpPr>
          <p:cNvPr id="1084" name="object 1084"/>
          <p:cNvSpPr/>
          <p:nvPr/>
        </p:nvSpPr>
        <p:spPr>
          <a:xfrm>
            <a:off x="3153917" y="8775192"/>
            <a:ext cx="127000" cy="0"/>
          </a:xfrm>
          <a:custGeom>
            <a:avLst/>
            <a:gdLst/>
            <a:ahLst/>
            <a:cxnLst/>
            <a:rect l="l" t="t" r="r" b="b"/>
            <a:pathLst>
              <a:path w="127000">
                <a:moveTo>
                  <a:pt x="126492" y="0"/>
                </a:moveTo>
                <a:lnTo>
                  <a:pt x="0" y="0"/>
                </a:lnTo>
              </a:path>
            </a:pathLst>
          </a:custGeom>
          <a:ln w="3175">
            <a:solidFill>
              <a:srgbClr val="000000"/>
            </a:solidFill>
          </a:ln>
        </p:spPr>
        <p:txBody>
          <a:bodyPr wrap="square" lIns="0" tIns="0" rIns="0" bIns="0" rtlCol="0"/>
          <a:lstStyle/>
          <a:p>
            <a:endParaRPr/>
          </a:p>
        </p:txBody>
      </p:sp>
      <p:sp>
        <p:nvSpPr>
          <p:cNvPr id="1085" name="object 1085"/>
          <p:cNvSpPr/>
          <p:nvPr/>
        </p:nvSpPr>
        <p:spPr>
          <a:xfrm>
            <a:off x="3133344" y="8753856"/>
            <a:ext cx="167640" cy="0"/>
          </a:xfrm>
          <a:custGeom>
            <a:avLst/>
            <a:gdLst/>
            <a:ahLst/>
            <a:cxnLst/>
            <a:rect l="l" t="t" r="r" b="b"/>
            <a:pathLst>
              <a:path w="167639">
                <a:moveTo>
                  <a:pt x="167640" y="0"/>
                </a:moveTo>
                <a:lnTo>
                  <a:pt x="0" y="0"/>
                </a:lnTo>
              </a:path>
            </a:pathLst>
          </a:custGeom>
          <a:ln w="3175">
            <a:solidFill>
              <a:srgbClr val="000000"/>
            </a:solidFill>
          </a:ln>
        </p:spPr>
        <p:txBody>
          <a:bodyPr wrap="square" lIns="0" tIns="0" rIns="0" bIns="0" rtlCol="0"/>
          <a:lstStyle/>
          <a:p>
            <a:endParaRPr/>
          </a:p>
        </p:txBody>
      </p:sp>
      <p:sp>
        <p:nvSpPr>
          <p:cNvPr id="1086" name="object 1086"/>
          <p:cNvSpPr/>
          <p:nvPr/>
        </p:nvSpPr>
        <p:spPr>
          <a:xfrm>
            <a:off x="3153917" y="8775192"/>
            <a:ext cx="127000" cy="0"/>
          </a:xfrm>
          <a:custGeom>
            <a:avLst/>
            <a:gdLst/>
            <a:ahLst/>
            <a:cxnLst/>
            <a:rect l="l" t="t" r="r" b="b"/>
            <a:pathLst>
              <a:path w="127000">
                <a:moveTo>
                  <a:pt x="126492" y="0"/>
                </a:moveTo>
                <a:lnTo>
                  <a:pt x="0" y="0"/>
                </a:lnTo>
              </a:path>
            </a:pathLst>
          </a:custGeom>
          <a:ln w="3175">
            <a:solidFill>
              <a:srgbClr val="000000"/>
            </a:solidFill>
          </a:ln>
        </p:spPr>
        <p:txBody>
          <a:bodyPr wrap="square" lIns="0" tIns="0" rIns="0" bIns="0" rtlCol="0"/>
          <a:lstStyle/>
          <a:p>
            <a:endParaRPr/>
          </a:p>
        </p:txBody>
      </p:sp>
      <p:sp>
        <p:nvSpPr>
          <p:cNvPr id="1087" name="object 1087"/>
          <p:cNvSpPr/>
          <p:nvPr/>
        </p:nvSpPr>
        <p:spPr>
          <a:xfrm>
            <a:off x="3174492" y="8795004"/>
            <a:ext cx="85725" cy="0"/>
          </a:xfrm>
          <a:custGeom>
            <a:avLst/>
            <a:gdLst/>
            <a:ahLst/>
            <a:cxnLst/>
            <a:rect l="l" t="t" r="r" b="b"/>
            <a:pathLst>
              <a:path w="85725">
                <a:moveTo>
                  <a:pt x="85343" y="0"/>
                </a:moveTo>
                <a:lnTo>
                  <a:pt x="0" y="0"/>
                </a:lnTo>
              </a:path>
            </a:pathLst>
          </a:custGeom>
          <a:ln w="3175">
            <a:solidFill>
              <a:srgbClr val="000000"/>
            </a:solidFill>
          </a:ln>
        </p:spPr>
        <p:txBody>
          <a:bodyPr wrap="square" lIns="0" tIns="0" rIns="0" bIns="0" rtlCol="0"/>
          <a:lstStyle/>
          <a:p>
            <a:endParaRPr/>
          </a:p>
        </p:txBody>
      </p:sp>
      <p:sp>
        <p:nvSpPr>
          <p:cNvPr id="1088" name="object 1088"/>
          <p:cNvSpPr/>
          <p:nvPr/>
        </p:nvSpPr>
        <p:spPr>
          <a:xfrm>
            <a:off x="998219" y="7672196"/>
            <a:ext cx="367030" cy="0"/>
          </a:xfrm>
          <a:custGeom>
            <a:avLst/>
            <a:gdLst/>
            <a:ahLst/>
            <a:cxnLst/>
            <a:rect l="l" t="t" r="r" b="b"/>
            <a:pathLst>
              <a:path w="367030">
                <a:moveTo>
                  <a:pt x="0" y="0"/>
                </a:moveTo>
                <a:lnTo>
                  <a:pt x="366522" y="0"/>
                </a:lnTo>
              </a:path>
            </a:pathLst>
          </a:custGeom>
          <a:ln w="6857">
            <a:solidFill>
              <a:srgbClr val="000000"/>
            </a:solidFill>
          </a:ln>
        </p:spPr>
        <p:txBody>
          <a:bodyPr wrap="square" lIns="0" tIns="0" rIns="0" bIns="0" rtlCol="0"/>
          <a:lstStyle/>
          <a:p>
            <a:endParaRPr/>
          </a:p>
        </p:txBody>
      </p:sp>
      <p:sp>
        <p:nvSpPr>
          <p:cNvPr id="1089" name="object 1089"/>
          <p:cNvSpPr/>
          <p:nvPr/>
        </p:nvSpPr>
        <p:spPr>
          <a:xfrm>
            <a:off x="998219" y="7672196"/>
            <a:ext cx="367030" cy="0"/>
          </a:xfrm>
          <a:custGeom>
            <a:avLst/>
            <a:gdLst/>
            <a:ahLst/>
            <a:cxnLst/>
            <a:rect l="l" t="t" r="r" b="b"/>
            <a:pathLst>
              <a:path w="367030">
                <a:moveTo>
                  <a:pt x="0" y="0"/>
                </a:moveTo>
                <a:lnTo>
                  <a:pt x="366522" y="0"/>
                </a:lnTo>
              </a:path>
            </a:pathLst>
          </a:custGeom>
          <a:ln w="6857">
            <a:solidFill>
              <a:srgbClr val="000000"/>
            </a:solidFill>
          </a:ln>
        </p:spPr>
        <p:txBody>
          <a:bodyPr wrap="square" lIns="0" tIns="0" rIns="0" bIns="0" rtlCol="0"/>
          <a:lstStyle/>
          <a:p>
            <a:endParaRPr/>
          </a:p>
        </p:txBody>
      </p:sp>
      <p:sp>
        <p:nvSpPr>
          <p:cNvPr id="1090" name="object 1090"/>
          <p:cNvSpPr/>
          <p:nvPr/>
        </p:nvSpPr>
        <p:spPr>
          <a:xfrm>
            <a:off x="997838" y="7672196"/>
            <a:ext cx="367665" cy="0"/>
          </a:xfrm>
          <a:custGeom>
            <a:avLst/>
            <a:gdLst/>
            <a:ahLst/>
            <a:cxnLst/>
            <a:rect l="l" t="t" r="r" b="b"/>
            <a:pathLst>
              <a:path w="367665">
                <a:moveTo>
                  <a:pt x="0" y="0"/>
                </a:moveTo>
                <a:lnTo>
                  <a:pt x="367284" y="0"/>
                </a:lnTo>
              </a:path>
            </a:pathLst>
          </a:custGeom>
          <a:ln w="7619">
            <a:solidFill>
              <a:srgbClr val="000000"/>
            </a:solidFill>
          </a:ln>
        </p:spPr>
        <p:txBody>
          <a:bodyPr wrap="square" lIns="0" tIns="0" rIns="0" bIns="0" rtlCol="0"/>
          <a:lstStyle/>
          <a:p>
            <a:endParaRPr/>
          </a:p>
        </p:txBody>
      </p:sp>
      <p:sp>
        <p:nvSpPr>
          <p:cNvPr id="1091" name="object 1091"/>
          <p:cNvSpPr/>
          <p:nvPr/>
        </p:nvSpPr>
        <p:spPr>
          <a:xfrm>
            <a:off x="1364741" y="7612760"/>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1092" name="object 1092"/>
          <p:cNvSpPr/>
          <p:nvPr/>
        </p:nvSpPr>
        <p:spPr>
          <a:xfrm>
            <a:off x="1364741" y="7612760"/>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1093" name="object 1093"/>
          <p:cNvSpPr/>
          <p:nvPr/>
        </p:nvSpPr>
        <p:spPr>
          <a:xfrm>
            <a:off x="1364741" y="7609331"/>
            <a:ext cx="478790" cy="6985"/>
          </a:xfrm>
          <a:custGeom>
            <a:avLst/>
            <a:gdLst/>
            <a:ahLst/>
            <a:cxnLst/>
            <a:rect l="l" t="t" r="r" b="b"/>
            <a:pathLst>
              <a:path w="478789" h="6984">
                <a:moveTo>
                  <a:pt x="0" y="0"/>
                </a:moveTo>
                <a:lnTo>
                  <a:pt x="0" y="6858"/>
                </a:lnTo>
                <a:lnTo>
                  <a:pt x="471678" y="6858"/>
                </a:lnTo>
                <a:lnTo>
                  <a:pt x="478535" y="0"/>
                </a:lnTo>
                <a:lnTo>
                  <a:pt x="0" y="0"/>
                </a:lnTo>
              </a:path>
            </a:pathLst>
          </a:custGeom>
          <a:ln w="3175">
            <a:solidFill>
              <a:srgbClr val="000000"/>
            </a:solidFill>
          </a:ln>
        </p:spPr>
        <p:txBody>
          <a:bodyPr wrap="square" lIns="0" tIns="0" rIns="0" bIns="0" rtlCol="0"/>
          <a:lstStyle/>
          <a:p>
            <a:endParaRPr/>
          </a:p>
        </p:txBody>
      </p:sp>
      <p:sp>
        <p:nvSpPr>
          <p:cNvPr id="1094" name="object 1094"/>
          <p:cNvSpPr/>
          <p:nvPr/>
        </p:nvSpPr>
        <p:spPr>
          <a:xfrm>
            <a:off x="1839848" y="7609331"/>
            <a:ext cx="0" cy="125730"/>
          </a:xfrm>
          <a:custGeom>
            <a:avLst/>
            <a:gdLst/>
            <a:ahLst/>
            <a:cxnLst/>
            <a:rect l="l" t="t" r="r" b="b"/>
            <a:pathLst>
              <a:path h="125729">
                <a:moveTo>
                  <a:pt x="0" y="0"/>
                </a:moveTo>
                <a:lnTo>
                  <a:pt x="0" y="125730"/>
                </a:lnTo>
              </a:path>
            </a:pathLst>
          </a:custGeom>
          <a:ln w="6857">
            <a:solidFill>
              <a:srgbClr val="000000"/>
            </a:solidFill>
          </a:ln>
        </p:spPr>
        <p:txBody>
          <a:bodyPr wrap="square" lIns="0" tIns="0" rIns="0" bIns="0" rtlCol="0"/>
          <a:lstStyle/>
          <a:p>
            <a:endParaRPr/>
          </a:p>
        </p:txBody>
      </p:sp>
      <p:sp>
        <p:nvSpPr>
          <p:cNvPr id="1095" name="object 1095"/>
          <p:cNvSpPr/>
          <p:nvPr/>
        </p:nvSpPr>
        <p:spPr>
          <a:xfrm>
            <a:off x="1839848" y="7616190"/>
            <a:ext cx="0" cy="119380"/>
          </a:xfrm>
          <a:custGeom>
            <a:avLst/>
            <a:gdLst/>
            <a:ahLst/>
            <a:cxnLst/>
            <a:rect l="l" t="t" r="r" b="b"/>
            <a:pathLst>
              <a:path h="119379">
                <a:moveTo>
                  <a:pt x="0" y="0"/>
                </a:moveTo>
                <a:lnTo>
                  <a:pt x="0" y="118871"/>
                </a:lnTo>
              </a:path>
            </a:pathLst>
          </a:custGeom>
          <a:ln w="6857">
            <a:solidFill>
              <a:srgbClr val="000000"/>
            </a:solidFill>
          </a:ln>
        </p:spPr>
        <p:txBody>
          <a:bodyPr wrap="square" lIns="0" tIns="0" rIns="0" bIns="0" rtlCol="0"/>
          <a:lstStyle/>
          <a:p>
            <a:endParaRPr/>
          </a:p>
        </p:txBody>
      </p:sp>
      <p:sp>
        <p:nvSpPr>
          <p:cNvPr id="1096" name="object 1096"/>
          <p:cNvSpPr/>
          <p:nvPr/>
        </p:nvSpPr>
        <p:spPr>
          <a:xfrm>
            <a:off x="1836420" y="7609331"/>
            <a:ext cx="6985" cy="125730"/>
          </a:xfrm>
          <a:custGeom>
            <a:avLst/>
            <a:gdLst/>
            <a:ahLst/>
            <a:cxnLst/>
            <a:rect l="l" t="t" r="r" b="b"/>
            <a:pathLst>
              <a:path w="6985" h="125729">
                <a:moveTo>
                  <a:pt x="6857" y="0"/>
                </a:moveTo>
                <a:lnTo>
                  <a:pt x="0" y="6858"/>
                </a:lnTo>
                <a:lnTo>
                  <a:pt x="0" y="118872"/>
                </a:lnTo>
                <a:lnTo>
                  <a:pt x="6857" y="125730"/>
                </a:lnTo>
                <a:lnTo>
                  <a:pt x="6857" y="0"/>
                </a:lnTo>
              </a:path>
            </a:pathLst>
          </a:custGeom>
          <a:ln w="3175">
            <a:solidFill>
              <a:srgbClr val="000000"/>
            </a:solidFill>
          </a:ln>
        </p:spPr>
        <p:txBody>
          <a:bodyPr wrap="square" lIns="0" tIns="0" rIns="0" bIns="0" rtlCol="0"/>
          <a:lstStyle/>
          <a:p>
            <a:endParaRPr/>
          </a:p>
        </p:txBody>
      </p:sp>
      <p:sp>
        <p:nvSpPr>
          <p:cNvPr id="1097" name="object 1097"/>
          <p:cNvSpPr/>
          <p:nvPr/>
        </p:nvSpPr>
        <p:spPr>
          <a:xfrm>
            <a:off x="1361694" y="7731632"/>
            <a:ext cx="481965" cy="0"/>
          </a:xfrm>
          <a:custGeom>
            <a:avLst/>
            <a:gdLst/>
            <a:ahLst/>
            <a:cxnLst/>
            <a:rect l="l" t="t" r="r" b="b"/>
            <a:pathLst>
              <a:path w="481964">
                <a:moveTo>
                  <a:pt x="0" y="0"/>
                </a:moveTo>
                <a:lnTo>
                  <a:pt x="481583" y="0"/>
                </a:lnTo>
              </a:path>
            </a:pathLst>
          </a:custGeom>
          <a:ln w="6857">
            <a:solidFill>
              <a:srgbClr val="000000"/>
            </a:solidFill>
          </a:ln>
        </p:spPr>
        <p:txBody>
          <a:bodyPr wrap="square" lIns="0" tIns="0" rIns="0" bIns="0" rtlCol="0"/>
          <a:lstStyle/>
          <a:p>
            <a:endParaRPr/>
          </a:p>
        </p:txBody>
      </p:sp>
      <p:sp>
        <p:nvSpPr>
          <p:cNvPr id="1098" name="object 1098"/>
          <p:cNvSpPr/>
          <p:nvPr/>
        </p:nvSpPr>
        <p:spPr>
          <a:xfrm>
            <a:off x="1361694" y="7731632"/>
            <a:ext cx="474980" cy="0"/>
          </a:xfrm>
          <a:custGeom>
            <a:avLst/>
            <a:gdLst/>
            <a:ahLst/>
            <a:cxnLst/>
            <a:rect l="l" t="t" r="r" b="b"/>
            <a:pathLst>
              <a:path w="474980">
                <a:moveTo>
                  <a:pt x="0" y="0"/>
                </a:moveTo>
                <a:lnTo>
                  <a:pt x="474725" y="0"/>
                </a:lnTo>
              </a:path>
            </a:pathLst>
          </a:custGeom>
          <a:ln w="6857">
            <a:solidFill>
              <a:srgbClr val="000000"/>
            </a:solidFill>
          </a:ln>
        </p:spPr>
        <p:txBody>
          <a:bodyPr wrap="square" lIns="0" tIns="0" rIns="0" bIns="0" rtlCol="0"/>
          <a:lstStyle/>
          <a:p>
            <a:endParaRPr/>
          </a:p>
        </p:txBody>
      </p:sp>
      <p:sp>
        <p:nvSpPr>
          <p:cNvPr id="1099" name="object 1099"/>
          <p:cNvSpPr/>
          <p:nvPr/>
        </p:nvSpPr>
        <p:spPr>
          <a:xfrm>
            <a:off x="1361694" y="7728204"/>
            <a:ext cx="481965" cy="6985"/>
          </a:xfrm>
          <a:custGeom>
            <a:avLst/>
            <a:gdLst/>
            <a:ahLst/>
            <a:cxnLst/>
            <a:rect l="l" t="t" r="r" b="b"/>
            <a:pathLst>
              <a:path w="481964" h="6984">
                <a:moveTo>
                  <a:pt x="481583" y="6858"/>
                </a:moveTo>
                <a:lnTo>
                  <a:pt x="474725" y="0"/>
                </a:lnTo>
                <a:lnTo>
                  <a:pt x="6858" y="0"/>
                </a:lnTo>
                <a:lnTo>
                  <a:pt x="0" y="6858"/>
                </a:lnTo>
                <a:lnTo>
                  <a:pt x="481583" y="6858"/>
                </a:lnTo>
              </a:path>
            </a:pathLst>
          </a:custGeom>
          <a:ln w="3175">
            <a:solidFill>
              <a:srgbClr val="000000"/>
            </a:solidFill>
          </a:ln>
        </p:spPr>
        <p:txBody>
          <a:bodyPr wrap="square" lIns="0" tIns="0" rIns="0" bIns="0" rtlCol="0"/>
          <a:lstStyle/>
          <a:p>
            <a:endParaRPr/>
          </a:p>
        </p:txBody>
      </p:sp>
      <p:sp>
        <p:nvSpPr>
          <p:cNvPr id="1100" name="object 1100"/>
          <p:cNvSpPr/>
          <p:nvPr/>
        </p:nvSpPr>
        <p:spPr>
          <a:xfrm>
            <a:off x="1365122" y="7613142"/>
            <a:ext cx="0" cy="121920"/>
          </a:xfrm>
          <a:custGeom>
            <a:avLst/>
            <a:gdLst/>
            <a:ahLst/>
            <a:cxnLst/>
            <a:rect l="l" t="t" r="r" b="b"/>
            <a:pathLst>
              <a:path h="121920">
                <a:moveTo>
                  <a:pt x="0" y="0"/>
                </a:moveTo>
                <a:lnTo>
                  <a:pt x="0" y="121919"/>
                </a:lnTo>
              </a:path>
            </a:pathLst>
          </a:custGeom>
          <a:ln w="6858">
            <a:solidFill>
              <a:srgbClr val="000000"/>
            </a:solidFill>
          </a:ln>
        </p:spPr>
        <p:txBody>
          <a:bodyPr wrap="square" lIns="0" tIns="0" rIns="0" bIns="0" rtlCol="0"/>
          <a:lstStyle/>
          <a:p>
            <a:endParaRPr/>
          </a:p>
        </p:txBody>
      </p:sp>
      <p:sp>
        <p:nvSpPr>
          <p:cNvPr id="1101" name="object 1101"/>
          <p:cNvSpPr/>
          <p:nvPr/>
        </p:nvSpPr>
        <p:spPr>
          <a:xfrm>
            <a:off x="1365122" y="7613142"/>
            <a:ext cx="0" cy="115570"/>
          </a:xfrm>
          <a:custGeom>
            <a:avLst/>
            <a:gdLst/>
            <a:ahLst/>
            <a:cxnLst/>
            <a:rect l="l" t="t" r="r" b="b"/>
            <a:pathLst>
              <a:path h="115570">
                <a:moveTo>
                  <a:pt x="0" y="0"/>
                </a:moveTo>
                <a:lnTo>
                  <a:pt x="0" y="115061"/>
                </a:lnTo>
              </a:path>
            </a:pathLst>
          </a:custGeom>
          <a:ln w="6858">
            <a:solidFill>
              <a:srgbClr val="000000"/>
            </a:solidFill>
          </a:ln>
        </p:spPr>
        <p:txBody>
          <a:bodyPr wrap="square" lIns="0" tIns="0" rIns="0" bIns="0" rtlCol="0"/>
          <a:lstStyle/>
          <a:p>
            <a:endParaRPr/>
          </a:p>
        </p:txBody>
      </p:sp>
      <p:sp>
        <p:nvSpPr>
          <p:cNvPr id="1102" name="object 1102"/>
          <p:cNvSpPr/>
          <p:nvPr/>
        </p:nvSpPr>
        <p:spPr>
          <a:xfrm>
            <a:off x="1361694" y="7613142"/>
            <a:ext cx="6985" cy="121920"/>
          </a:xfrm>
          <a:custGeom>
            <a:avLst/>
            <a:gdLst/>
            <a:ahLst/>
            <a:cxnLst/>
            <a:rect l="l" t="t" r="r" b="b"/>
            <a:pathLst>
              <a:path w="6984" h="121920">
                <a:moveTo>
                  <a:pt x="0" y="121919"/>
                </a:moveTo>
                <a:lnTo>
                  <a:pt x="6858" y="115061"/>
                </a:lnTo>
                <a:lnTo>
                  <a:pt x="6858" y="0"/>
                </a:lnTo>
                <a:lnTo>
                  <a:pt x="0" y="0"/>
                </a:lnTo>
                <a:lnTo>
                  <a:pt x="0" y="121919"/>
                </a:lnTo>
              </a:path>
            </a:pathLst>
          </a:custGeom>
          <a:ln w="3175">
            <a:solidFill>
              <a:srgbClr val="000000"/>
            </a:solidFill>
          </a:ln>
        </p:spPr>
        <p:txBody>
          <a:bodyPr wrap="square" lIns="0" tIns="0" rIns="0" bIns="0" rtlCol="0"/>
          <a:lstStyle/>
          <a:p>
            <a:endParaRPr/>
          </a:p>
        </p:txBody>
      </p:sp>
      <p:sp>
        <p:nvSpPr>
          <p:cNvPr id="1103" name="object 1103"/>
          <p:cNvSpPr/>
          <p:nvPr/>
        </p:nvSpPr>
        <p:spPr>
          <a:xfrm>
            <a:off x="1840229" y="7672196"/>
            <a:ext cx="197485" cy="0"/>
          </a:xfrm>
          <a:custGeom>
            <a:avLst/>
            <a:gdLst/>
            <a:ahLst/>
            <a:cxnLst/>
            <a:rect l="l" t="t" r="r" b="b"/>
            <a:pathLst>
              <a:path w="197485">
                <a:moveTo>
                  <a:pt x="0" y="0"/>
                </a:moveTo>
                <a:lnTo>
                  <a:pt x="197357" y="0"/>
                </a:lnTo>
              </a:path>
            </a:pathLst>
          </a:custGeom>
          <a:ln w="6857">
            <a:solidFill>
              <a:srgbClr val="000000"/>
            </a:solidFill>
          </a:ln>
        </p:spPr>
        <p:txBody>
          <a:bodyPr wrap="square" lIns="0" tIns="0" rIns="0" bIns="0" rtlCol="0"/>
          <a:lstStyle/>
          <a:p>
            <a:endParaRPr/>
          </a:p>
        </p:txBody>
      </p:sp>
      <p:sp>
        <p:nvSpPr>
          <p:cNvPr id="1104" name="object 1104"/>
          <p:cNvSpPr/>
          <p:nvPr/>
        </p:nvSpPr>
        <p:spPr>
          <a:xfrm>
            <a:off x="1840229" y="7672196"/>
            <a:ext cx="197485" cy="0"/>
          </a:xfrm>
          <a:custGeom>
            <a:avLst/>
            <a:gdLst/>
            <a:ahLst/>
            <a:cxnLst/>
            <a:rect l="l" t="t" r="r" b="b"/>
            <a:pathLst>
              <a:path w="197485">
                <a:moveTo>
                  <a:pt x="0" y="0"/>
                </a:moveTo>
                <a:lnTo>
                  <a:pt x="197357" y="0"/>
                </a:lnTo>
              </a:path>
            </a:pathLst>
          </a:custGeom>
          <a:ln w="6857">
            <a:solidFill>
              <a:srgbClr val="000000"/>
            </a:solidFill>
          </a:ln>
        </p:spPr>
        <p:txBody>
          <a:bodyPr wrap="square" lIns="0" tIns="0" rIns="0" bIns="0" rtlCol="0"/>
          <a:lstStyle/>
          <a:p>
            <a:endParaRPr/>
          </a:p>
        </p:txBody>
      </p:sp>
      <p:sp>
        <p:nvSpPr>
          <p:cNvPr id="1105" name="object 1105"/>
          <p:cNvSpPr/>
          <p:nvPr/>
        </p:nvSpPr>
        <p:spPr>
          <a:xfrm>
            <a:off x="1840229" y="7668768"/>
            <a:ext cx="197485" cy="6985"/>
          </a:xfrm>
          <a:custGeom>
            <a:avLst/>
            <a:gdLst/>
            <a:ahLst/>
            <a:cxnLst/>
            <a:rect l="l" t="t" r="r" b="b"/>
            <a:pathLst>
              <a:path w="197485" h="6984">
                <a:moveTo>
                  <a:pt x="0" y="0"/>
                </a:moveTo>
                <a:lnTo>
                  <a:pt x="0" y="6857"/>
                </a:lnTo>
                <a:lnTo>
                  <a:pt x="190500" y="6857"/>
                </a:lnTo>
                <a:lnTo>
                  <a:pt x="197357" y="0"/>
                </a:lnTo>
                <a:lnTo>
                  <a:pt x="0" y="0"/>
                </a:lnTo>
              </a:path>
            </a:pathLst>
          </a:custGeom>
          <a:ln w="3175">
            <a:solidFill>
              <a:srgbClr val="000000"/>
            </a:solidFill>
          </a:ln>
        </p:spPr>
        <p:txBody>
          <a:bodyPr wrap="square" lIns="0" tIns="0" rIns="0" bIns="0" rtlCol="0"/>
          <a:lstStyle/>
          <a:p>
            <a:endParaRPr/>
          </a:p>
        </p:txBody>
      </p:sp>
      <p:sp>
        <p:nvSpPr>
          <p:cNvPr id="1106" name="object 1106"/>
          <p:cNvSpPr/>
          <p:nvPr/>
        </p:nvSpPr>
        <p:spPr>
          <a:xfrm>
            <a:off x="2034158" y="7668768"/>
            <a:ext cx="0" cy="110489"/>
          </a:xfrm>
          <a:custGeom>
            <a:avLst/>
            <a:gdLst/>
            <a:ahLst/>
            <a:cxnLst/>
            <a:rect l="l" t="t" r="r" b="b"/>
            <a:pathLst>
              <a:path h="110490">
                <a:moveTo>
                  <a:pt x="0" y="0"/>
                </a:moveTo>
                <a:lnTo>
                  <a:pt x="0" y="110489"/>
                </a:lnTo>
              </a:path>
            </a:pathLst>
          </a:custGeom>
          <a:ln w="6857">
            <a:solidFill>
              <a:srgbClr val="000000"/>
            </a:solidFill>
          </a:ln>
        </p:spPr>
        <p:txBody>
          <a:bodyPr wrap="square" lIns="0" tIns="0" rIns="0" bIns="0" rtlCol="0"/>
          <a:lstStyle/>
          <a:p>
            <a:endParaRPr/>
          </a:p>
        </p:txBody>
      </p:sp>
      <p:sp>
        <p:nvSpPr>
          <p:cNvPr id="1107" name="object 1107"/>
          <p:cNvSpPr/>
          <p:nvPr/>
        </p:nvSpPr>
        <p:spPr>
          <a:xfrm>
            <a:off x="2034158" y="7675626"/>
            <a:ext cx="0" cy="104139"/>
          </a:xfrm>
          <a:custGeom>
            <a:avLst/>
            <a:gdLst/>
            <a:ahLst/>
            <a:cxnLst/>
            <a:rect l="l" t="t" r="r" b="b"/>
            <a:pathLst>
              <a:path h="104140">
                <a:moveTo>
                  <a:pt x="0" y="0"/>
                </a:moveTo>
                <a:lnTo>
                  <a:pt x="0" y="103631"/>
                </a:lnTo>
              </a:path>
            </a:pathLst>
          </a:custGeom>
          <a:ln w="6857">
            <a:solidFill>
              <a:srgbClr val="000000"/>
            </a:solidFill>
          </a:ln>
        </p:spPr>
        <p:txBody>
          <a:bodyPr wrap="square" lIns="0" tIns="0" rIns="0" bIns="0" rtlCol="0"/>
          <a:lstStyle/>
          <a:p>
            <a:endParaRPr/>
          </a:p>
        </p:txBody>
      </p:sp>
      <p:sp>
        <p:nvSpPr>
          <p:cNvPr id="1108" name="object 1108"/>
          <p:cNvSpPr/>
          <p:nvPr/>
        </p:nvSpPr>
        <p:spPr>
          <a:xfrm>
            <a:off x="2030729" y="7668768"/>
            <a:ext cx="6985" cy="110489"/>
          </a:xfrm>
          <a:custGeom>
            <a:avLst/>
            <a:gdLst/>
            <a:ahLst/>
            <a:cxnLst/>
            <a:rect l="l" t="t" r="r" b="b"/>
            <a:pathLst>
              <a:path w="6985" h="110490">
                <a:moveTo>
                  <a:pt x="6857" y="0"/>
                </a:moveTo>
                <a:lnTo>
                  <a:pt x="0" y="6857"/>
                </a:lnTo>
                <a:lnTo>
                  <a:pt x="0" y="103631"/>
                </a:lnTo>
                <a:lnTo>
                  <a:pt x="6857" y="110489"/>
                </a:lnTo>
                <a:lnTo>
                  <a:pt x="6857" y="0"/>
                </a:lnTo>
              </a:path>
            </a:pathLst>
          </a:custGeom>
          <a:ln w="3175">
            <a:solidFill>
              <a:srgbClr val="000000"/>
            </a:solidFill>
          </a:ln>
        </p:spPr>
        <p:txBody>
          <a:bodyPr wrap="square" lIns="0" tIns="0" rIns="0" bIns="0" rtlCol="0"/>
          <a:lstStyle/>
          <a:p>
            <a:endParaRPr/>
          </a:p>
        </p:txBody>
      </p:sp>
      <p:sp>
        <p:nvSpPr>
          <p:cNvPr id="1109" name="object 1109"/>
          <p:cNvSpPr/>
          <p:nvPr/>
        </p:nvSpPr>
        <p:spPr>
          <a:xfrm>
            <a:off x="1287780" y="7775829"/>
            <a:ext cx="749935" cy="0"/>
          </a:xfrm>
          <a:custGeom>
            <a:avLst/>
            <a:gdLst/>
            <a:ahLst/>
            <a:cxnLst/>
            <a:rect l="l" t="t" r="r" b="b"/>
            <a:pathLst>
              <a:path w="749935">
                <a:moveTo>
                  <a:pt x="0" y="0"/>
                </a:moveTo>
                <a:lnTo>
                  <a:pt x="749807" y="0"/>
                </a:lnTo>
              </a:path>
            </a:pathLst>
          </a:custGeom>
          <a:ln w="6857">
            <a:solidFill>
              <a:srgbClr val="000000"/>
            </a:solidFill>
          </a:ln>
        </p:spPr>
        <p:txBody>
          <a:bodyPr wrap="square" lIns="0" tIns="0" rIns="0" bIns="0" rtlCol="0"/>
          <a:lstStyle/>
          <a:p>
            <a:endParaRPr/>
          </a:p>
        </p:txBody>
      </p:sp>
      <p:sp>
        <p:nvSpPr>
          <p:cNvPr id="1110" name="object 1110"/>
          <p:cNvSpPr/>
          <p:nvPr/>
        </p:nvSpPr>
        <p:spPr>
          <a:xfrm>
            <a:off x="1280922" y="7775829"/>
            <a:ext cx="749935" cy="0"/>
          </a:xfrm>
          <a:custGeom>
            <a:avLst/>
            <a:gdLst/>
            <a:ahLst/>
            <a:cxnLst/>
            <a:rect l="l" t="t" r="r" b="b"/>
            <a:pathLst>
              <a:path w="749935">
                <a:moveTo>
                  <a:pt x="0" y="0"/>
                </a:moveTo>
                <a:lnTo>
                  <a:pt x="749808" y="0"/>
                </a:lnTo>
              </a:path>
            </a:pathLst>
          </a:custGeom>
          <a:ln w="6857">
            <a:solidFill>
              <a:srgbClr val="000000"/>
            </a:solidFill>
          </a:ln>
        </p:spPr>
        <p:txBody>
          <a:bodyPr wrap="square" lIns="0" tIns="0" rIns="0" bIns="0" rtlCol="0"/>
          <a:lstStyle/>
          <a:p>
            <a:endParaRPr/>
          </a:p>
        </p:txBody>
      </p:sp>
      <p:sp>
        <p:nvSpPr>
          <p:cNvPr id="1111" name="object 1111"/>
          <p:cNvSpPr/>
          <p:nvPr/>
        </p:nvSpPr>
        <p:spPr>
          <a:xfrm>
            <a:off x="1280922" y="7772400"/>
            <a:ext cx="756920" cy="6985"/>
          </a:xfrm>
          <a:custGeom>
            <a:avLst/>
            <a:gdLst/>
            <a:ahLst/>
            <a:cxnLst/>
            <a:rect l="l" t="t" r="r" b="b"/>
            <a:pathLst>
              <a:path w="756919" h="6984">
                <a:moveTo>
                  <a:pt x="-380" y="3428"/>
                </a:moveTo>
                <a:lnTo>
                  <a:pt x="757047" y="3428"/>
                </a:lnTo>
              </a:path>
            </a:pathLst>
          </a:custGeom>
          <a:ln w="7619">
            <a:solidFill>
              <a:srgbClr val="000000"/>
            </a:solidFill>
          </a:ln>
        </p:spPr>
        <p:txBody>
          <a:bodyPr wrap="square" lIns="0" tIns="0" rIns="0" bIns="0" rtlCol="0"/>
          <a:lstStyle/>
          <a:p>
            <a:endParaRPr/>
          </a:p>
        </p:txBody>
      </p:sp>
      <p:sp>
        <p:nvSpPr>
          <p:cNvPr id="1112" name="object 1112"/>
          <p:cNvSpPr/>
          <p:nvPr/>
        </p:nvSpPr>
        <p:spPr>
          <a:xfrm>
            <a:off x="1284350" y="7772400"/>
            <a:ext cx="0" cy="115570"/>
          </a:xfrm>
          <a:custGeom>
            <a:avLst/>
            <a:gdLst/>
            <a:ahLst/>
            <a:cxnLst/>
            <a:rect l="l" t="t" r="r" b="b"/>
            <a:pathLst>
              <a:path h="115570">
                <a:moveTo>
                  <a:pt x="0" y="0"/>
                </a:moveTo>
                <a:lnTo>
                  <a:pt x="0" y="115062"/>
                </a:lnTo>
              </a:path>
            </a:pathLst>
          </a:custGeom>
          <a:ln w="6858">
            <a:solidFill>
              <a:srgbClr val="000000"/>
            </a:solidFill>
          </a:ln>
        </p:spPr>
        <p:txBody>
          <a:bodyPr wrap="square" lIns="0" tIns="0" rIns="0" bIns="0" rtlCol="0"/>
          <a:lstStyle/>
          <a:p>
            <a:endParaRPr/>
          </a:p>
        </p:txBody>
      </p:sp>
      <p:sp>
        <p:nvSpPr>
          <p:cNvPr id="1113" name="object 1113"/>
          <p:cNvSpPr/>
          <p:nvPr/>
        </p:nvSpPr>
        <p:spPr>
          <a:xfrm>
            <a:off x="1284350" y="7772400"/>
            <a:ext cx="0" cy="115570"/>
          </a:xfrm>
          <a:custGeom>
            <a:avLst/>
            <a:gdLst/>
            <a:ahLst/>
            <a:cxnLst/>
            <a:rect l="l" t="t" r="r" b="b"/>
            <a:pathLst>
              <a:path h="115570">
                <a:moveTo>
                  <a:pt x="0" y="0"/>
                </a:moveTo>
                <a:lnTo>
                  <a:pt x="0" y="115062"/>
                </a:lnTo>
              </a:path>
            </a:pathLst>
          </a:custGeom>
          <a:ln w="6858">
            <a:solidFill>
              <a:srgbClr val="000000"/>
            </a:solidFill>
          </a:ln>
        </p:spPr>
        <p:txBody>
          <a:bodyPr wrap="square" lIns="0" tIns="0" rIns="0" bIns="0" rtlCol="0"/>
          <a:lstStyle/>
          <a:p>
            <a:endParaRPr/>
          </a:p>
        </p:txBody>
      </p:sp>
      <p:sp>
        <p:nvSpPr>
          <p:cNvPr id="1114" name="object 1114"/>
          <p:cNvSpPr/>
          <p:nvPr/>
        </p:nvSpPr>
        <p:spPr>
          <a:xfrm>
            <a:off x="1280922" y="7772400"/>
            <a:ext cx="6985" cy="115570"/>
          </a:xfrm>
          <a:custGeom>
            <a:avLst/>
            <a:gdLst/>
            <a:ahLst/>
            <a:cxnLst/>
            <a:rect l="l" t="t" r="r" b="b"/>
            <a:pathLst>
              <a:path w="6984" h="115570">
                <a:moveTo>
                  <a:pt x="6858" y="6857"/>
                </a:moveTo>
                <a:lnTo>
                  <a:pt x="0" y="0"/>
                </a:lnTo>
                <a:lnTo>
                  <a:pt x="0" y="115062"/>
                </a:lnTo>
                <a:lnTo>
                  <a:pt x="6858" y="115062"/>
                </a:lnTo>
                <a:lnTo>
                  <a:pt x="6858" y="6857"/>
                </a:lnTo>
              </a:path>
            </a:pathLst>
          </a:custGeom>
          <a:ln w="3175">
            <a:solidFill>
              <a:srgbClr val="000000"/>
            </a:solidFill>
          </a:ln>
        </p:spPr>
        <p:txBody>
          <a:bodyPr wrap="square" lIns="0" tIns="0" rIns="0" bIns="0" rtlCol="0"/>
          <a:lstStyle/>
          <a:p>
            <a:endParaRPr/>
          </a:p>
        </p:txBody>
      </p:sp>
      <p:sp>
        <p:nvSpPr>
          <p:cNvPr id="1115" name="object 1115"/>
          <p:cNvSpPr/>
          <p:nvPr/>
        </p:nvSpPr>
        <p:spPr>
          <a:xfrm>
            <a:off x="1284350" y="7565897"/>
            <a:ext cx="0" cy="106680"/>
          </a:xfrm>
          <a:custGeom>
            <a:avLst/>
            <a:gdLst/>
            <a:ahLst/>
            <a:cxnLst/>
            <a:rect l="l" t="t" r="r" b="b"/>
            <a:pathLst>
              <a:path h="106679">
                <a:moveTo>
                  <a:pt x="0" y="0"/>
                </a:moveTo>
                <a:lnTo>
                  <a:pt x="0" y="106679"/>
                </a:lnTo>
              </a:path>
            </a:pathLst>
          </a:custGeom>
          <a:ln w="6858">
            <a:solidFill>
              <a:srgbClr val="000000"/>
            </a:solidFill>
          </a:ln>
        </p:spPr>
        <p:txBody>
          <a:bodyPr wrap="square" lIns="0" tIns="0" rIns="0" bIns="0" rtlCol="0"/>
          <a:lstStyle/>
          <a:p>
            <a:endParaRPr/>
          </a:p>
        </p:txBody>
      </p:sp>
      <p:sp>
        <p:nvSpPr>
          <p:cNvPr id="1116" name="object 1116"/>
          <p:cNvSpPr/>
          <p:nvPr/>
        </p:nvSpPr>
        <p:spPr>
          <a:xfrm>
            <a:off x="1284350" y="7565897"/>
            <a:ext cx="0" cy="106680"/>
          </a:xfrm>
          <a:custGeom>
            <a:avLst/>
            <a:gdLst/>
            <a:ahLst/>
            <a:cxnLst/>
            <a:rect l="l" t="t" r="r" b="b"/>
            <a:pathLst>
              <a:path h="106679">
                <a:moveTo>
                  <a:pt x="0" y="0"/>
                </a:moveTo>
                <a:lnTo>
                  <a:pt x="0" y="106679"/>
                </a:lnTo>
              </a:path>
            </a:pathLst>
          </a:custGeom>
          <a:ln w="6858">
            <a:solidFill>
              <a:srgbClr val="000000"/>
            </a:solidFill>
          </a:ln>
        </p:spPr>
        <p:txBody>
          <a:bodyPr wrap="square" lIns="0" tIns="0" rIns="0" bIns="0" rtlCol="0"/>
          <a:lstStyle/>
          <a:p>
            <a:endParaRPr/>
          </a:p>
        </p:txBody>
      </p:sp>
      <p:sp>
        <p:nvSpPr>
          <p:cNvPr id="1117" name="object 1117"/>
          <p:cNvSpPr/>
          <p:nvPr/>
        </p:nvSpPr>
        <p:spPr>
          <a:xfrm>
            <a:off x="1280922" y="7565897"/>
            <a:ext cx="6985" cy="106680"/>
          </a:xfrm>
          <a:custGeom>
            <a:avLst/>
            <a:gdLst/>
            <a:ahLst/>
            <a:cxnLst/>
            <a:rect l="l" t="t" r="r" b="b"/>
            <a:pathLst>
              <a:path w="6984" h="106679">
                <a:moveTo>
                  <a:pt x="0" y="106679"/>
                </a:moveTo>
                <a:lnTo>
                  <a:pt x="6858" y="106679"/>
                </a:lnTo>
                <a:lnTo>
                  <a:pt x="6858" y="6857"/>
                </a:lnTo>
                <a:lnTo>
                  <a:pt x="0" y="0"/>
                </a:lnTo>
                <a:lnTo>
                  <a:pt x="0" y="106679"/>
                </a:lnTo>
              </a:path>
            </a:pathLst>
          </a:custGeom>
          <a:ln w="3175">
            <a:solidFill>
              <a:srgbClr val="000000"/>
            </a:solidFill>
          </a:ln>
        </p:spPr>
        <p:txBody>
          <a:bodyPr wrap="square" lIns="0" tIns="0" rIns="0" bIns="0" rtlCol="0"/>
          <a:lstStyle/>
          <a:p>
            <a:endParaRPr/>
          </a:p>
        </p:txBody>
      </p:sp>
      <p:sp>
        <p:nvSpPr>
          <p:cNvPr id="1118" name="object 1118"/>
          <p:cNvSpPr/>
          <p:nvPr/>
        </p:nvSpPr>
        <p:spPr>
          <a:xfrm>
            <a:off x="1280922" y="7569327"/>
            <a:ext cx="855980" cy="0"/>
          </a:xfrm>
          <a:custGeom>
            <a:avLst/>
            <a:gdLst/>
            <a:ahLst/>
            <a:cxnLst/>
            <a:rect l="l" t="t" r="r" b="b"/>
            <a:pathLst>
              <a:path w="855980">
                <a:moveTo>
                  <a:pt x="0" y="0"/>
                </a:moveTo>
                <a:lnTo>
                  <a:pt x="855726" y="0"/>
                </a:lnTo>
              </a:path>
            </a:pathLst>
          </a:custGeom>
          <a:ln w="6857">
            <a:solidFill>
              <a:srgbClr val="000000"/>
            </a:solidFill>
          </a:ln>
        </p:spPr>
        <p:txBody>
          <a:bodyPr wrap="square" lIns="0" tIns="0" rIns="0" bIns="0" rtlCol="0"/>
          <a:lstStyle/>
          <a:p>
            <a:endParaRPr/>
          </a:p>
        </p:txBody>
      </p:sp>
      <p:sp>
        <p:nvSpPr>
          <p:cNvPr id="1119" name="object 1119"/>
          <p:cNvSpPr/>
          <p:nvPr/>
        </p:nvSpPr>
        <p:spPr>
          <a:xfrm>
            <a:off x="1287780" y="7569327"/>
            <a:ext cx="848994" cy="0"/>
          </a:xfrm>
          <a:custGeom>
            <a:avLst/>
            <a:gdLst/>
            <a:ahLst/>
            <a:cxnLst/>
            <a:rect l="l" t="t" r="r" b="b"/>
            <a:pathLst>
              <a:path w="848994">
                <a:moveTo>
                  <a:pt x="0" y="0"/>
                </a:moveTo>
                <a:lnTo>
                  <a:pt x="848868" y="0"/>
                </a:lnTo>
              </a:path>
            </a:pathLst>
          </a:custGeom>
          <a:ln w="6857">
            <a:solidFill>
              <a:srgbClr val="000000"/>
            </a:solidFill>
          </a:ln>
        </p:spPr>
        <p:txBody>
          <a:bodyPr wrap="square" lIns="0" tIns="0" rIns="0" bIns="0" rtlCol="0"/>
          <a:lstStyle/>
          <a:p>
            <a:endParaRPr/>
          </a:p>
        </p:txBody>
      </p:sp>
      <p:sp>
        <p:nvSpPr>
          <p:cNvPr id="1120" name="object 1120"/>
          <p:cNvSpPr/>
          <p:nvPr/>
        </p:nvSpPr>
        <p:spPr>
          <a:xfrm>
            <a:off x="1280922" y="7565897"/>
            <a:ext cx="855980" cy="6985"/>
          </a:xfrm>
          <a:custGeom>
            <a:avLst/>
            <a:gdLst/>
            <a:ahLst/>
            <a:cxnLst/>
            <a:rect l="l" t="t" r="r" b="b"/>
            <a:pathLst>
              <a:path w="855980" h="6984">
                <a:moveTo>
                  <a:pt x="-380" y="3428"/>
                </a:moveTo>
                <a:lnTo>
                  <a:pt x="856107" y="3428"/>
                </a:lnTo>
              </a:path>
            </a:pathLst>
          </a:custGeom>
          <a:ln w="7619">
            <a:solidFill>
              <a:srgbClr val="000000"/>
            </a:solidFill>
          </a:ln>
        </p:spPr>
        <p:txBody>
          <a:bodyPr wrap="square" lIns="0" tIns="0" rIns="0" bIns="0" rtlCol="0"/>
          <a:lstStyle/>
          <a:p>
            <a:endParaRPr/>
          </a:p>
        </p:txBody>
      </p:sp>
      <p:sp>
        <p:nvSpPr>
          <p:cNvPr id="1121" name="object 1121"/>
          <p:cNvSpPr/>
          <p:nvPr/>
        </p:nvSpPr>
        <p:spPr>
          <a:xfrm>
            <a:off x="2133219" y="7565897"/>
            <a:ext cx="0" cy="523240"/>
          </a:xfrm>
          <a:custGeom>
            <a:avLst/>
            <a:gdLst/>
            <a:ahLst/>
            <a:cxnLst/>
            <a:rect l="l" t="t" r="r" b="b"/>
            <a:pathLst>
              <a:path h="523240">
                <a:moveTo>
                  <a:pt x="0" y="0"/>
                </a:moveTo>
                <a:lnTo>
                  <a:pt x="0" y="522731"/>
                </a:lnTo>
              </a:path>
            </a:pathLst>
          </a:custGeom>
          <a:ln w="6858">
            <a:solidFill>
              <a:srgbClr val="000000"/>
            </a:solidFill>
          </a:ln>
        </p:spPr>
        <p:txBody>
          <a:bodyPr wrap="square" lIns="0" tIns="0" rIns="0" bIns="0" rtlCol="0"/>
          <a:lstStyle/>
          <a:p>
            <a:endParaRPr/>
          </a:p>
        </p:txBody>
      </p:sp>
      <p:sp>
        <p:nvSpPr>
          <p:cNvPr id="1122" name="object 1122"/>
          <p:cNvSpPr/>
          <p:nvPr/>
        </p:nvSpPr>
        <p:spPr>
          <a:xfrm>
            <a:off x="2133219" y="7572756"/>
            <a:ext cx="0" cy="516255"/>
          </a:xfrm>
          <a:custGeom>
            <a:avLst/>
            <a:gdLst/>
            <a:ahLst/>
            <a:cxnLst/>
            <a:rect l="l" t="t" r="r" b="b"/>
            <a:pathLst>
              <a:path h="516254">
                <a:moveTo>
                  <a:pt x="0" y="0"/>
                </a:moveTo>
                <a:lnTo>
                  <a:pt x="0" y="515874"/>
                </a:lnTo>
              </a:path>
            </a:pathLst>
          </a:custGeom>
          <a:ln w="6858">
            <a:solidFill>
              <a:srgbClr val="000000"/>
            </a:solidFill>
          </a:ln>
        </p:spPr>
        <p:txBody>
          <a:bodyPr wrap="square" lIns="0" tIns="0" rIns="0" bIns="0" rtlCol="0"/>
          <a:lstStyle/>
          <a:p>
            <a:endParaRPr/>
          </a:p>
        </p:txBody>
      </p:sp>
      <p:sp>
        <p:nvSpPr>
          <p:cNvPr id="1123" name="object 1123"/>
          <p:cNvSpPr/>
          <p:nvPr/>
        </p:nvSpPr>
        <p:spPr>
          <a:xfrm>
            <a:off x="2129789" y="7565897"/>
            <a:ext cx="6985" cy="523240"/>
          </a:xfrm>
          <a:custGeom>
            <a:avLst/>
            <a:gdLst/>
            <a:ahLst/>
            <a:cxnLst/>
            <a:rect l="l" t="t" r="r" b="b"/>
            <a:pathLst>
              <a:path w="6985" h="523240">
                <a:moveTo>
                  <a:pt x="6858" y="0"/>
                </a:moveTo>
                <a:lnTo>
                  <a:pt x="0" y="6857"/>
                </a:lnTo>
                <a:lnTo>
                  <a:pt x="0" y="515874"/>
                </a:lnTo>
                <a:lnTo>
                  <a:pt x="6858" y="522731"/>
                </a:lnTo>
                <a:lnTo>
                  <a:pt x="6858" y="0"/>
                </a:lnTo>
              </a:path>
            </a:pathLst>
          </a:custGeom>
          <a:ln w="3175">
            <a:solidFill>
              <a:srgbClr val="000000"/>
            </a:solidFill>
          </a:ln>
        </p:spPr>
        <p:txBody>
          <a:bodyPr wrap="square" lIns="0" tIns="0" rIns="0" bIns="0" rtlCol="0"/>
          <a:lstStyle/>
          <a:p>
            <a:endParaRPr/>
          </a:p>
        </p:txBody>
      </p:sp>
      <p:sp>
        <p:nvSpPr>
          <p:cNvPr id="1124" name="object 1124"/>
          <p:cNvSpPr/>
          <p:nvPr/>
        </p:nvSpPr>
        <p:spPr>
          <a:xfrm>
            <a:off x="1840229" y="8085201"/>
            <a:ext cx="296545" cy="0"/>
          </a:xfrm>
          <a:custGeom>
            <a:avLst/>
            <a:gdLst/>
            <a:ahLst/>
            <a:cxnLst/>
            <a:rect l="l" t="t" r="r" b="b"/>
            <a:pathLst>
              <a:path w="296544">
                <a:moveTo>
                  <a:pt x="0" y="0"/>
                </a:moveTo>
                <a:lnTo>
                  <a:pt x="296418" y="0"/>
                </a:lnTo>
              </a:path>
            </a:pathLst>
          </a:custGeom>
          <a:ln w="6857">
            <a:solidFill>
              <a:srgbClr val="000000"/>
            </a:solidFill>
          </a:ln>
        </p:spPr>
        <p:txBody>
          <a:bodyPr wrap="square" lIns="0" tIns="0" rIns="0" bIns="0" rtlCol="0"/>
          <a:lstStyle/>
          <a:p>
            <a:endParaRPr/>
          </a:p>
        </p:txBody>
      </p:sp>
      <p:sp>
        <p:nvSpPr>
          <p:cNvPr id="1125" name="object 1125"/>
          <p:cNvSpPr/>
          <p:nvPr/>
        </p:nvSpPr>
        <p:spPr>
          <a:xfrm>
            <a:off x="1840229" y="8085201"/>
            <a:ext cx="289560" cy="0"/>
          </a:xfrm>
          <a:custGeom>
            <a:avLst/>
            <a:gdLst/>
            <a:ahLst/>
            <a:cxnLst/>
            <a:rect l="l" t="t" r="r" b="b"/>
            <a:pathLst>
              <a:path w="289560">
                <a:moveTo>
                  <a:pt x="0" y="0"/>
                </a:moveTo>
                <a:lnTo>
                  <a:pt x="289559" y="0"/>
                </a:lnTo>
              </a:path>
            </a:pathLst>
          </a:custGeom>
          <a:ln w="6857">
            <a:solidFill>
              <a:srgbClr val="000000"/>
            </a:solidFill>
          </a:ln>
        </p:spPr>
        <p:txBody>
          <a:bodyPr wrap="square" lIns="0" tIns="0" rIns="0" bIns="0" rtlCol="0"/>
          <a:lstStyle/>
          <a:p>
            <a:endParaRPr/>
          </a:p>
        </p:txBody>
      </p:sp>
      <p:sp>
        <p:nvSpPr>
          <p:cNvPr id="1126" name="object 1126"/>
          <p:cNvSpPr/>
          <p:nvPr/>
        </p:nvSpPr>
        <p:spPr>
          <a:xfrm>
            <a:off x="1840229" y="8081771"/>
            <a:ext cx="296545" cy="6985"/>
          </a:xfrm>
          <a:custGeom>
            <a:avLst/>
            <a:gdLst/>
            <a:ahLst/>
            <a:cxnLst/>
            <a:rect l="l" t="t" r="r" b="b"/>
            <a:pathLst>
              <a:path w="296544" h="6984">
                <a:moveTo>
                  <a:pt x="296418" y="6857"/>
                </a:moveTo>
                <a:lnTo>
                  <a:pt x="289559" y="0"/>
                </a:lnTo>
                <a:lnTo>
                  <a:pt x="0" y="0"/>
                </a:lnTo>
                <a:lnTo>
                  <a:pt x="0" y="6857"/>
                </a:lnTo>
                <a:lnTo>
                  <a:pt x="296418" y="6857"/>
                </a:lnTo>
              </a:path>
            </a:pathLst>
          </a:custGeom>
          <a:ln w="3175">
            <a:solidFill>
              <a:srgbClr val="000000"/>
            </a:solidFill>
          </a:ln>
        </p:spPr>
        <p:txBody>
          <a:bodyPr wrap="square" lIns="0" tIns="0" rIns="0" bIns="0" rtlCol="0"/>
          <a:lstStyle/>
          <a:p>
            <a:endParaRPr/>
          </a:p>
        </p:txBody>
      </p:sp>
      <p:sp>
        <p:nvSpPr>
          <p:cNvPr id="1127" name="object 1127"/>
          <p:cNvSpPr/>
          <p:nvPr/>
        </p:nvSpPr>
        <p:spPr>
          <a:xfrm>
            <a:off x="1840229" y="7878698"/>
            <a:ext cx="197485" cy="0"/>
          </a:xfrm>
          <a:custGeom>
            <a:avLst/>
            <a:gdLst/>
            <a:ahLst/>
            <a:cxnLst/>
            <a:rect l="l" t="t" r="r" b="b"/>
            <a:pathLst>
              <a:path w="197485">
                <a:moveTo>
                  <a:pt x="0" y="0"/>
                </a:moveTo>
                <a:lnTo>
                  <a:pt x="197357" y="0"/>
                </a:lnTo>
              </a:path>
            </a:pathLst>
          </a:custGeom>
          <a:ln w="6857">
            <a:solidFill>
              <a:srgbClr val="000000"/>
            </a:solidFill>
          </a:ln>
        </p:spPr>
        <p:txBody>
          <a:bodyPr wrap="square" lIns="0" tIns="0" rIns="0" bIns="0" rtlCol="0"/>
          <a:lstStyle/>
          <a:p>
            <a:endParaRPr/>
          </a:p>
        </p:txBody>
      </p:sp>
      <p:sp>
        <p:nvSpPr>
          <p:cNvPr id="1128" name="object 1128"/>
          <p:cNvSpPr/>
          <p:nvPr/>
        </p:nvSpPr>
        <p:spPr>
          <a:xfrm>
            <a:off x="1840229" y="7878698"/>
            <a:ext cx="197485" cy="0"/>
          </a:xfrm>
          <a:custGeom>
            <a:avLst/>
            <a:gdLst/>
            <a:ahLst/>
            <a:cxnLst/>
            <a:rect l="l" t="t" r="r" b="b"/>
            <a:pathLst>
              <a:path w="197485">
                <a:moveTo>
                  <a:pt x="0" y="0"/>
                </a:moveTo>
                <a:lnTo>
                  <a:pt x="197357" y="0"/>
                </a:lnTo>
              </a:path>
            </a:pathLst>
          </a:custGeom>
          <a:ln w="6857">
            <a:solidFill>
              <a:srgbClr val="000000"/>
            </a:solidFill>
          </a:ln>
        </p:spPr>
        <p:txBody>
          <a:bodyPr wrap="square" lIns="0" tIns="0" rIns="0" bIns="0" rtlCol="0"/>
          <a:lstStyle/>
          <a:p>
            <a:endParaRPr/>
          </a:p>
        </p:txBody>
      </p:sp>
      <p:sp>
        <p:nvSpPr>
          <p:cNvPr id="1129" name="object 1129"/>
          <p:cNvSpPr/>
          <p:nvPr/>
        </p:nvSpPr>
        <p:spPr>
          <a:xfrm>
            <a:off x="1840229" y="7875269"/>
            <a:ext cx="197485" cy="6985"/>
          </a:xfrm>
          <a:custGeom>
            <a:avLst/>
            <a:gdLst/>
            <a:ahLst/>
            <a:cxnLst/>
            <a:rect l="l" t="t" r="r" b="b"/>
            <a:pathLst>
              <a:path w="197485" h="6984">
                <a:moveTo>
                  <a:pt x="0" y="0"/>
                </a:moveTo>
                <a:lnTo>
                  <a:pt x="0" y="6857"/>
                </a:lnTo>
                <a:lnTo>
                  <a:pt x="190500" y="6857"/>
                </a:lnTo>
                <a:lnTo>
                  <a:pt x="197357" y="0"/>
                </a:lnTo>
                <a:lnTo>
                  <a:pt x="0" y="0"/>
                </a:lnTo>
              </a:path>
            </a:pathLst>
          </a:custGeom>
          <a:ln w="3175">
            <a:solidFill>
              <a:srgbClr val="000000"/>
            </a:solidFill>
          </a:ln>
        </p:spPr>
        <p:txBody>
          <a:bodyPr wrap="square" lIns="0" tIns="0" rIns="0" bIns="0" rtlCol="0"/>
          <a:lstStyle/>
          <a:p>
            <a:endParaRPr/>
          </a:p>
        </p:txBody>
      </p:sp>
      <p:sp>
        <p:nvSpPr>
          <p:cNvPr id="1130" name="object 1130"/>
          <p:cNvSpPr/>
          <p:nvPr/>
        </p:nvSpPr>
        <p:spPr>
          <a:xfrm>
            <a:off x="2034158" y="7875269"/>
            <a:ext cx="0" cy="110489"/>
          </a:xfrm>
          <a:custGeom>
            <a:avLst/>
            <a:gdLst/>
            <a:ahLst/>
            <a:cxnLst/>
            <a:rect l="l" t="t" r="r" b="b"/>
            <a:pathLst>
              <a:path h="110490">
                <a:moveTo>
                  <a:pt x="0" y="0"/>
                </a:moveTo>
                <a:lnTo>
                  <a:pt x="0" y="110489"/>
                </a:lnTo>
              </a:path>
            </a:pathLst>
          </a:custGeom>
          <a:ln w="6857">
            <a:solidFill>
              <a:srgbClr val="000000"/>
            </a:solidFill>
          </a:ln>
        </p:spPr>
        <p:txBody>
          <a:bodyPr wrap="square" lIns="0" tIns="0" rIns="0" bIns="0" rtlCol="0"/>
          <a:lstStyle/>
          <a:p>
            <a:endParaRPr/>
          </a:p>
        </p:txBody>
      </p:sp>
      <p:sp>
        <p:nvSpPr>
          <p:cNvPr id="1131" name="object 1131"/>
          <p:cNvSpPr/>
          <p:nvPr/>
        </p:nvSpPr>
        <p:spPr>
          <a:xfrm>
            <a:off x="2034158" y="7882128"/>
            <a:ext cx="0" cy="104139"/>
          </a:xfrm>
          <a:custGeom>
            <a:avLst/>
            <a:gdLst/>
            <a:ahLst/>
            <a:cxnLst/>
            <a:rect l="l" t="t" r="r" b="b"/>
            <a:pathLst>
              <a:path h="104140">
                <a:moveTo>
                  <a:pt x="0" y="0"/>
                </a:moveTo>
                <a:lnTo>
                  <a:pt x="0" y="103632"/>
                </a:lnTo>
              </a:path>
            </a:pathLst>
          </a:custGeom>
          <a:ln w="6857">
            <a:solidFill>
              <a:srgbClr val="000000"/>
            </a:solidFill>
          </a:ln>
        </p:spPr>
        <p:txBody>
          <a:bodyPr wrap="square" lIns="0" tIns="0" rIns="0" bIns="0" rtlCol="0"/>
          <a:lstStyle/>
          <a:p>
            <a:endParaRPr/>
          </a:p>
        </p:txBody>
      </p:sp>
      <p:sp>
        <p:nvSpPr>
          <p:cNvPr id="1132" name="object 1132"/>
          <p:cNvSpPr/>
          <p:nvPr/>
        </p:nvSpPr>
        <p:spPr>
          <a:xfrm>
            <a:off x="2030729" y="7875269"/>
            <a:ext cx="6985" cy="110489"/>
          </a:xfrm>
          <a:custGeom>
            <a:avLst/>
            <a:gdLst/>
            <a:ahLst/>
            <a:cxnLst/>
            <a:rect l="l" t="t" r="r" b="b"/>
            <a:pathLst>
              <a:path w="6985" h="110490">
                <a:moveTo>
                  <a:pt x="6857" y="0"/>
                </a:moveTo>
                <a:lnTo>
                  <a:pt x="0" y="6857"/>
                </a:lnTo>
                <a:lnTo>
                  <a:pt x="0" y="103631"/>
                </a:lnTo>
                <a:lnTo>
                  <a:pt x="6857" y="110489"/>
                </a:lnTo>
                <a:lnTo>
                  <a:pt x="6857" y="0"/>
                </a:lnTo>
              </a:path>
            </a:pathLst>
          </a:custGeom>
          <a:ln w="3175">
            <a:solidFill>
              <a:srgbClr val="000000"/>
            </a:solidFill>
          </a:ln>
        </p:spPr>
        <p:txBody>
          <a:bodyPr wrap="square" lIns="0" tIns="0" rIns="0" bIns="0" rtlCol="0"/>
          <a:lstStyle/>
          <a:p>
            <a:endParaRPr/>
          </a:p>
        </p:txBody>
      </p:sp>
      <p:sp>
        <p:nvSpPr>
          <p:cNvPr id="1133" name="object 1133"/>
          <p:cNvSpPr/>
          <p:nvPr/>
        </p:nvSpPr>
        <p:spPr>
          <a:xfrm>
            <a:off x="1287780" y="7982331"/>
            <a:ext cx="749935" cy="0"/>
          </a:xfrm>
          <a:custGeom>
            <a:avLst/>
            <a:gdLst/>
            <a:ahLst/>
            <a:cxnLst/>
            <a:rect l="l" t="t" r="r" b="b"/>
            <a:pathLst>
              <a:path w="749935">
                <a:moveTo>
                  <a:pt x="0" y="0"/>
                </a:moveTo>
                <a:lnTo>
                  <a:pt x="749807" y="0"/>
                </a:lnTo>
              </a:path>
            </a:pathLst>
          </a:custGeom>
          <a:ln w="6858">
            <a:solidFill>
              <a:srgbClr val="000000"/>
            </a:solidFill>
          </a:ln>
        </p:spPr>
        <p:txBody>
          <a:bodyPr wrap="square" lIns="0" tIns="0" rIns="0" bIns="0" rtlCol="0"/>
          <a:lstStyle/>
          <a:p>
            <a:endParaRPr/>
          </a:p>
        </p:txBody>
      </p:sp>
      <p:sp>
        <p:nvSpPr>
          <p:cNvPr id="1134" name="object 1134"/>
          <p:cNvSpPr/>
          <p:nvPr/>
        </p:nvSpPr>
        <p:spPr>
          <a:xfrm>
            <a:off x="1280922" y="7982331"/>
            <a:ext cx="749935" cy="0"/>
          </a:xfrm>
          <a:custGeom>
            <a:avLst/>
            <a:gdLst/>
            <a:ahLst/>
            <a:cxnLst/>
            <a:rect l="l" t="t" r="r" b="b"/>
            <a:pathLst>
              <a:path w="749935">
                <a:moveTo>
                  <a:pt x="0" y="0"/>
                </a:moveTo>
                <a:lnTo>
                  <a:pt x="749808" y="0"/>
                </a:lnTo>
              </a:path>
            </a:pathLst>
          </a:custGeom>
          <a:ln w="6858">
            <a:solidFill>
              <a:srgbClr val="000000"/>
            </a:solidFill>
          </a:ln>
        </p:spPr>
        <p:txBody>
          <a:bodyPr wrap="square" lIns="0" tIns="0" rIns="0" bIns="0" rtlCol="0"/>
          <a:lstStyle/>
          <a:p>
            <a:endParaRPr/>
          </a:p>
        </p:txBody>
      </p:sp>
      <p:sp>
        <p:nvSpPr>
          <p:cNvPr id="1135" name="object 1135"/>
          <p:cNvSpPr/>
          <p:nvPr/>
        </p:nvSpPr>
        <p:spPr>
          <a:xfrm>
            <a:off x="1280922" y="7978902"/>
            <a:ext cx="756920" cy="6985"/>
          </a:xfrm>
          <a:custGeom>
            <a:avLst/>
            <a:gdLst/>
            <a:ahLst/>
            <a:cxnLst/>
            <a:rect l="l" t="t" r="r" b="b"/>
            <a:pathLst>
              <a:path w="756919" h="6984">
                <a:moveTo>
                  <a:pt x="-380" y="3429"/>
                </a:moveTo>
                <a:lnTo>
                  <a:pt x="757047" y="3429"/>
                </a:lnTo>
              </a:path>
            </a:pathLst>
          </a:custGeom>
          <a:ln w="7620">
            <a:solidFill>
              <a:srgbClr val="000000"/>
            </a:solidFill>
          </a:ln>
        </p:spPr>
        <p:txBody>
          <a:bodyPr wrap="square" lIns="0" tIns="0" rIns="0" bIns="0" rtlCol="0"/>
          <a:lstStyle/>
          <a:p>
            <a:endParaRPr/>
          </a:p>
        </p:txBody>
      </p:sp>
      <p:sp>
        <p:nvSpPr>
          <p:cNvPr id="1136" name="object 1136"/>
          <p:cNvSpPr/>
          <p:nvPr/>
        </p:nvSpPr>
        <p:spPr>
          <a:xfrm>
            <a:off x="1284350" y="7978902"/>
            <a:ext cx="0" cy="106680"/>
          </a:xfrm>
          <a:custGeom>
            <a:avLst/>
            <a:gdLst/>
            <a:ahLst/>
            <a:cxnLst/>
            <a:rect l="l" t="t" r="r" b="b"/>
            <a:pathLst>
              <a:path h="106679">
                <a:moveTo>
                  <a:pt x="0" y="0"/>
                </a:moveTo>
                <a:lnTo>
                  <a:pt x="0" y="106680"/>
                </a:lnTo>
              </a:path>
            </a:pathLst>
          </a:custGeom>
          <a:ln w="6858">
            <a:solidFill>
              <a:srgbClr val="000000"/>
            </a:solidFill>
          </a:ln>
        </p:spPr>
        <p:txBody>
          <a:bodyPr wrap="square" lIns="0" tIns="0" rIns="0" bIns="0" rtlCol="0"/>
          <a:lstStyle/>
          <a:p>
            <a:endParaRPr/>
          </a:p>
        </p:txBody>
      </p:sp>
      <p:sp>
        <p:nvSpPr>
          <p:cNvPr id="1137" name="object 1137"/>
          <p:cNvSpPr/>
          <p:nvPr/>
        </p:nvSpPr>
        <p:spPr>
          <a:xfrm>
            <a:off x="1284350" y="7978902"/>
            <a:ext cx="0" cy="106680"/>
          </a:xfrm>
          <a:custGeom>
            <a:avLst/>
            <a:gdLst/>
            <a:ahLst/>
            <a:cxnLst/>
            <a:rect l="l" t="t" r="r" b="b"/>
            <a:pathLst>
              <a:path h="106679">
                <a:moveTo>
                  <a:pt x="0" y="0"/>
                </a:moveTo>
                <a:lnTo>
                  <a:pt x="0" y="106680"/>
                </a:lnTo>
              </a:path>
            </a:pathLst>
          </a:custGeom>
          <a:ln w="6858">
            <a:solidFill>
              <a:srgbClr val="000000"/>
            </a:solidFill>
          </a:ln>
        </p:spPr>
        <p:txBody>
          <a:bodyPr wrap="square" lIns="0" tIns="0" rIns="0" bIns="0" rtlCol="0"/>
          <a:lstStyle/>
          <a:p>
            <a:endParaRPr/>
          </a:p>
        </p:txBody>
      </p:sp>
      <p:sp>
        <p:nvSpPr>
          <p:cNvPr id="1138" name="object 1138"/>
          <p:cNvSpPr/>
          <p:nvPr/>
        </p:nvSpPr>
        <p:spPr>
          <a:xfrm>
            <a:off x="1280922" y="7978902"/>
            <a:ext cx="6985" cy="106680"/>
          </a:xfrm>
          <a:custGeom>
            <a:avLst/>
            <a:gdLst/>
            <a:ahLst/>
            <a:cxnLst/>
            <a:rect l="l" t="t" r="r" b="b"/>
            <a:pathLst>
              <a:path w="6984" h="106679">
                <a:moveTo>
                  <a:pt x="6858" y="6858"/>
                </a:moveTo>
                <a:lnTo>
                  <a:pt x="0" y="0"/>
                </a:lnTo>
                <a:lnTo>
                  <a:pt x="0" y="106680"/>
                </a:lnTo>
                <a:lnTo>
                  <a:pt x="6858" y="106680"/>
                </a:lnTo>
                <a:lnTo>
                  <a:pt x="6858" y="6858"/>
                </a:lnTo>
              </a:path>
            </a:pathLst>
          </a:custGeom>
          <a:ln w="3175">
            <a:solidFill>
              <a:srgbClr val="000000"/>
            </a:solidFill>
          </a:ln>
        </p:spPr>
        <p:txBody>
          <a:bodyPr wrap="square" lIns="0" tIns="0" rIns="0" bIns="0" rtlCol="0"/>
          <a:lstStyle/>
          <a:p>
            <a:endParaRPr/>
          </a:p>
        </p:txBody>
      </p:sp>
      <p:sp>
        <p:nvSpPr>
          <p:cNvPr id="1139" name="object 1139"/>
          <p:cNvSpPr/>
          <p:nvPr/>
        </p:nvSpPr>
        <p:spPr>
          <a:xfrm>
            <a:off x="998219" y="7878698"/>
            <a:ext cx="367030" cy="0"/>
          </a:xfrm>
          <a:custGeom>
            <a:avLst/>
            <a:gdLst/>
            <a:ahLst/>
            <a:cxnLst/>
            <a:rect l="l" t="t" r="r" b="b"/>
            <a:pathLst>
              <a:path w="367030">
                <a:moveTo>
                  <a:pt x="0" y="0"/>
                </a:moveTo>
                <a:lnTo>
                  <a:pt x="366522" y="0"/>
                </a:lnTo>
              </a:path>
            </a:pathLst>
          </a:custGeom>
          <a:ln w="6857">
            <a:solidFill>
              <a:srgbClr val="000000"/>
            </a:solidFill>
          </a:ln>
        </p:spPr>
        <p:txBody>
          <a:bodyPr wrap="square" lIns="0" tIns="0" rIns="0" bIns="0" rtlCol="0"/>
          <a:lstStyle/>
          <a:p>
            <a:endParaRPr/>
          </a:p>
        </p:txBody>
      </p:sp>
      <p:sp>
        <p:nvSpPr>
          <p:cNvPr id="1140" name="object 1140"/>
          <p:cNvSpPr/>
          <p:nvPr/>
        </p:nvSpPr>
        <p:spPr>
          <a:xfrm>
            <a:off x="998219" y="7878698"/>
            <a:ext cx="367030" cy="0"/>
          </a:xfrm>
          <a:custGeom>
            <a:avLst/>
            <a:gdLst/>
            <a:ahLst/>
            <a:cxnLst/>
            <a:rect l="l" t="t" r="r" b="b"/>
            <a:pathLst>
              <a:path w="367030">
                <a:moveTo>
                  <a:pt x="0" y="0"/>
                </a:moveTo>
                <a:lnTo>
                  <a:pt x="366522" y="0"/>
                </a:lnTo>
              </a:path>
            </a:pathLst>
          </a:custGeom>
          <a:ln w="6857">
            <a:solidFill>
              <a:srgbClr val="000000"/>
            </a:solidFill>
          </a:ln>
        </p:spPr>
        <p:txBody>
          <a:bodyPr wrap="square" lIns="0" tIns="0" rIns="0" bIns="0" rtlCol="0"/>
          <a:lstStyle/>
          <a:p>
            <a:endParaRPr/>
          </a:p>
        </p:txBody>
      </p:sp>
      <p:sp>
        <p:nvSpPr>
          <p:cNvPr id="1141" name="object 1141"/>
          <p:cNvSpPr/>
          <p:nvPr/>
        </p:nvSpPr>
        <p:spPr>
          <a:xfrm>
            <a:off x="997838" y="7878698"/>
            <a:ext cx="367665" cy="0"/>
          </a:xfrm>
          <a:custGeom>
            <a:avLst/>
            <a:gdLst/>
            <a:ahLst/>
            <a:cxnLst/>
            <a:rect l="l" t="t" r="r" b="b"/>
            <a:pathLst>
              <a:path w="367665">
                <a:moveTo>
                  <a:pt x="0" y="0"/>
                </a:moveTo>
                <a:lnTo>
                  <a:pt x="367284" y="0"/>
                </a:lnTo>
              </a:path>
            </a:pathLst>
          </a:custGeom>
          <a:ln w="7619">
            <a:solidFill>
              <a:srgbClr val="000000"/>
            </a:solidFill>
          </a:ln>
        </p:spPr>
        <p:txBody>
          <a:bodyPr wrap="square" lIns="0" tIns="0" rIns="0" bIns="0" rtlCol="0"/>
          <a:lstStyle/>
          <a:p>
            <a:endParaRPr/>
          </a:p>
        </p:txBody>
      </p:sp>
      <p:sp>
        <p:nvSpPr>
          <p:cNvPr id="1142" name="object 1142"/>
          <p:cNvSpPr/>
          <p:nvPr/>
        </p:nvSpPr>
        <p:spPr>
          <a:xfrm>
            <a:off x="998219" y="8085201"/>
            <a:ext cx="367030" cy="0"/>
          </a:xfrm>
          <a:custGeom>
            <a:avLst/>
            <a:gdLst/>
            <a:ahLst/>
            <a:cxnLst/>
            <a:rect l="l" t="t" r="r" b="b"/>
            <a:pathLst>
              <a:path w="367030">
                <a:moveTo>
                  <a:pt x="0" y="0"/>
                </a:moveTo>
                <a:lnTo>
                  <a:pt x="366522" y="0"/>
                </a:lnTo>
              </a:path>
            </a:pathLst>
          </a:custGeom>
          <a:ln w="6857">
            <a:solidFill>
              <a:srgbClr val="000000"/>
            </a:solidFill>
          </a:ln>
        </p:spPr>
        <p:txBody>
          <a:bodyPr wrap="square" lIns="0" tIns="0" rIns="0" bIns="0" rtlCol="0"/>
          <a:lstStyle/>
          <a:p>
            <a:endParaRPr/>
          </a:p>
        </p:txBody>
      </p:sp>
      <p:sp>
        <p:nvSpPr>
          <p:cNvPr id="1143" name="object 1143"/>
          <p:cNvSpPr/>
          <p:nvPr/>
        </p:nvSpPr>
        <p:spPr>
          <a:xfrm>
            <a:off x="998219" y="8085201"/>
            <a:ext cx="367030" cy="0"/>
          </a:xfrm>
          <a:custGeom>
            <a:avLst/>
            <a:gdLst/>
            <a:ahLst/>
            <a:cxnLst/>
            <a:rect l="l" t="t" r="r" b="b"/>
            <a:pathLst>
              <a:path w="367030">
                <a:moveTo>
                  <a:pt x="0" y="0"/>
                </a:moveTo>
                <a:lnTo>
                  <a:pt x="366522" y="0"/>
                </a:lnTo>
              </a:path>
            </a:pathLst>
          </a:custGeom>
          <a:ln w="6857">
            <a:solidFill>
              <a:srgbClr val="000000"/>
            </a:solidFill>
          </a:ln>
        </p:spPr>
        <p:txBody>
          <a:bodyPr wrap="square" lIns="0" tIns="0" rIns="0" bIns="0" rtlCol="0"/>
          <a:lstStyle/>
          <a:p>
            <a:endParaRPr/>
          </a:p>
        </p:txBody>
      </p:sp>
      <p:sp>
        <p:nvSpPr>
          <p:cNvPr id="1144" name="object 1144"/>
          <p:cNvSpPr/>
          <p:nvPr/>
        </p:nvSpPr>
        <p:spPr>
          <a:xfrm>
            <a:off x="997838" y="8085201"/>
            <a:ext cx="367665" cy="0"/>
          </a:xfrm>
          <a:custGeom>
            <a:avLst/>
            <a:gdLst/>
            <a:ahLst/>
            <a:cxnLst/>
            <a:rect l="l" t="t" r="r" b="b"/>
            <a:pathLst>
              <a:path w="367665">
                <a:moveTo>
                  <a:pt x="0" y="0"/>
                </a:moveTo>
                <a:lnTo>
                  <a:pt x="367284" y="0"/>
                </a:lnTo>
              </a:path>
            </a:pathLst>
          </a:custGeom>
          <a:ln w="7619">
            <a:solidFill>
              <a:srgbClr val="000000"/>
            </a:solidFill>
          </a:ln>
        </p:spPr>
        <p:txBody>
          <a:bodyPr wrap="square" lIns="0" tIns="0" rIns="0" bIns="0" rtlCol="0"/>
          <a:lstStyle/>
          <a:p>
            <a:endParaRPr/>
          </a:p>
        </p:txBody>
      </p:sp>
      <p:sp>
        <p:nvSpPr>
          <p:cNvPr id="1145" name="object 1145"/>
          <p:cNvSpPr/>
          <p:nvPr/>
        </p:nvSpPr>
        <p:spPr>
          <a:xfrm>
            <a:off x="1364741" y="7819263"/>
            <a:ext cx="478790" cy="0"/>
          </a:xfrm>
          <a:custGeom>
            <a:avLst/>
            <a:gdLst/>
            <a:ahLst/>
            <a:cxnLst/>
            <a:rect l="l" t="t" r="r" b="b"/>
            <a:pathLst>
              <a:path w="478789">
                <a:moveTo>
                  <a:pt x="0" y="0"/>
                </a:moveTo>
                <a:lnTo>
                  <a:pt x="478535" y="0"/>
                </a:lnTo>
              </a:path>
            </a:pathLst>
          </a:custGeom>
          <a:ln w="6858">
            <a:solidFill>
              <a:srgbClr val="000000"/>
            </a:solidFill>
          </a:ln>
        </p:spPr>
        <p:txBody>
          <a:bodyPr wrap="square" lIns="0" tIns="0" rIns="0" bIns="0" rtlCol="0"/>
          <a:lstStyle/>
          <a:p>
            <a:endParaRPr/>
          </a:p>
        </p:txBody>
      </p:sp>
      <p:sp>
        <p:nvSpPr>
          <p:cNvPr id="1146" name="object 1146"/>
          <p:cNvSpPr/>
          <p:nvPr/>
        </p:nvSpPr>
        <p:spPr>
          <a:xfrm>
            <a:off x="1364741" y="7819263"/>
            <a:ext cx="478790" cy="0"/>
          </a:xfrm>
          <a:custGeom>
            <a:avLst/>
            <a:gdLst/>
            <a:ahLst/>
            <a:cxnLst/>
            <a:rect l="l" t="t" r="r" b="b"/>
            <a:pathLst>
              <a:path w="478789">
                <a:moveTo>
                  <a:pt x="0" y="0"/>
                </a:moveTo>
                <a:lnTo>
                  <a:pt x="478535" y="0"/>
                </a:lnTo>
              </a:path>
            </a:pathLst>
          </a:custGeom>
          <a:ln w="6858">
            <a:solidFill>
              <a:srgbClr val="000000"/>
            </a:solidFill>
          </a:ln>
        </p:spPr>
        <p:txBody>
          <a:bodyPr wrap="square" lIns="0" tIns="0" rIns="0" bIns="0" rtlCol="0"/>
          <a:lstStyle/>
          <a:p>
            <a:endParaRPr/>
          </a:p>
        </p:txBody>
      </p:sp>
      <p:sp>
        <p:nvSpPr>
          <p:cNvPr id="1147" name="object 1147"/>
          <p:cNvSpPr/>
          <p:nvPr/>
        </p:nvSpPr>
        <p:spPr>
          <a:xfrm>
            <a:off x="1364741" y="7815833"/>
            <a:ext cx="478790" cy="6985"/>
          </a:xfrm>
          <a:custGeom>
            <a:avLst/>
            <a:gdLst/>
            <a:ahLst/>
            <a:cxnLst/>
            <a:rect l="l" t="t" r="r" b="b"/>
            <a:pathLst>
              <a:path w="478789" h="6984">
                <a:moveTo>
                  <a:pt x="0" y="0"/>
                </a:moveTo>
                <a:lnTo>
                  <a:pt x="0" y="6858"/>
                </a:lnTo>
                <a:lnTo>
                  <a:pt x="471678" y="6858"/>
                </a:lnTo>
                <a:lnTo>
                  <a:pt x="478535" y="0"/>
                </a:lnTo>
                <a:lnTo>
                  <a:pt x="0" y="0"/>
                </a:lnTo>
              </a:path>
            </a:pathLst>
          </a:custGeom>
          <a:ln w="3175">
            <a:solidFill>
              <a:srgbClr val="000000"/>
            </a:solidFill>
          </a:ln>
        </p:spPr>
        <p:txBody>
          <a:bodyPr wrap="square" lIns="0" tIns="0" rIns="0" bIns="0" rtlCol="0"/>
          <a:lstStyle/>
          <a:p>
            <a:endParaRPr/>
          </a:p>
        </p:txBody>
      </p:sp>
      <p:sp>
        <p:nvSpPr>
          <p:cNvPr id="1148" name="object 1148"/>
          <p:cNvSpPr/>
          <p:nvPr/>
        </p:nvSpPr>
        <p:spPr>
          <a:xfrm>
            <a:off x="1839848" y="7815833"/>
            <a:ext cx="0" cy="125730"/>
          </a:xfrm>
          <a:custGeom>
            <a:avLst/>
            <a:gdLst/>
            <a:ahLst/>
            <a:cxnLst/>
            <a:rect l="l" t="t" r="r" b="b"/>
            <a:pathLst>
              <a:path h="125729">
                <a:moveTo>
                  <a:pt x="0" y="0"/>
                </a:moveTo>
                <a:lnTo>
                  <a:pt x="0" y="125730"/>
                </a:lnTo>
              </a:path>
            </a:pathLst>
          </a:custGeom>
          <a:ln w="6857">
            <a:solidFill>
              <a:srgbClr val="000000"/>
            </a:solidFill>
          </a:ln>
        </p:spPr>
        <p:txBody>
          <a:bodyPr wrap="square" lIns="0" tIns="0" rIns="0" bIns="0" rtlCol="0"/>
          <a:lstStyle/>
          <a:p>
            <a:endParaRPr/>
          </a:p>
        </p:txBody>
      </p:sp>
      <p:sp>
        <p:nvSpPr>
          <p:cNvPr id="1149" name="object 1149"/>
          <p:cNvSpPr/>
          <p:nvPr/>
        </p:nvSpPr>
        <p:spPr>
          <a:xfrm>
            <a:off x="1839848" y="7822692"/>
            <a:ext cx="0" cy="119380"/>
          </a:xfrm>
          <a:custGeom>
            <a:avLst/>
            <a:gdLst/>
            <a:ahLst/>
            <a:cxnLst/>
            <a:rect l="l" t="t" r="r" b="b"/>
            <a:pathLst>
              <a:path h="119379">
                <a:moveTo>
                  <a:pt x="0" y="0"/>
                </a:moveTo>
                <a:lnTo>
                  <a:pt x="0" y="118871"/>
                </a:lnTo>
              </a:path>
            </a:pathLst>
          </a:custGeom>
          <a:ln w="6857">
            <a:solidFill>
              <a:srgbClr val="000000"/>
            </a:solidFill>
          </a:ln>
        </p:spPr>
        <p:txBody>
          <a:bodyPr wrap="square" lIns="0" tIns="0" rIns="0" bIns="0" rtlCol="0"/>
          <a:lstStyle/>
          <a:p>
            <a:endParaRPr/>
          </a:p>
        </p:txBody>
      </p:sp>
      <p:sp>
        <p:nvSpPr>
          <p:cNvPr id="1150" name="object 1150"/>
          <p:cNvSpPr/>
          <p:nvPr/>
        </p:nvSpPr>
        <p:spPr>
          <a:xfrm>
            <a:off x="1836420" y="7815833"/>
            <a:ext cx="6985" cy="125730"/>
          </a:xfrm>
          <a:custGeom>
            <a:avLst/>
            <a:gdLst/>
            <a:ahLst/>
            <a:cxnLst/>
            <a:rect l="l" t="t" r="r" b="b"/>
            <a:pathLst>
              <a:path w="6985" h="125729">
                <a:moveTo>
                  <a:pt x="6857" y="0"/>
                </a:moveTo>
                <a:lnTo>
                  <a:pt x="0" y="6858"/>
                </a:lnTo>
                <a:lnTo>
                  <a:pt x="0" y="118872"/>
                </a:lnTo>
                <a:lnTo>
                  <a:pt x="6857" y="125730"/>
                </a:lnTo>
                <a:lnTo>
                  <a:pt x="6857" y="0"/>
                </a:lnTo>
              </a:path>
            </a:pathLst>
          </a:custGeom>
          <a:ln w="3175">
            <a:solidFill>
              <a:srgbClr val="000000"/>
            </a:solidFill>
          </a:ln>
        </p:spPr>
        <p:txBody>
          <a:bodyPr wrap="square" lIns="0" tIns="0" rIns="0" bIns="0" rtlCol="0"/>
          <a:lstStyle/>
          <a:p>
            <a:endParaRPr/>
          </a:p>
        </p:txBody>
      </p:sp>
      <p:sp>
        <p:nvSpPr>
          <p:cNvPr id="1151" name="object 1151"/>
          <p:cNvSpPr/>
          <p:nvPr/>
        </p:nvSpPr>
        <p:spPr>
          <a:xfrm>
            <a:off x="1361694" y="7938134"/>
            <a:ext cx="481965" cy="0"/>
          </a:xfrm>
          <a:custGeom>
            <a:avLst/>
            <a:gdLst/>
            <a:ahLst/>
            <a:cxnLst/>
            <a:rect l="l" t="t" r="r" b="b"/>
            <a:pathLst>
              <a:path w="481964">
                <a:moveTo>
                  <a:pt x="0" y="0"/>
                </a:moveTo>
                <a:lnTo>
                  <a:pt x="481583" y="0"/>
                </a:lnTo>
              </a:path>
            </a:pathLst>
          </a:custGeom>
          <a:ln w="6857">
            <a:solidFill>
              <a:srgbClr val="000000"/>
            </a:solidFill>
          </a:ln>
        </p:spPr>
        <p:txBody>
          <a:bodyPr wrap="square" lIns="0" tIns="0" rIns="0" bIns="0" rtlCol="0"/>
          <a:lstStyle/>
          <a:p>
            <a:endParaRPr/>
          </a:p>
        </p:txBody>
      </p:sp>
      <p:sp>
        <p:nvSpPr>
          <p:cNvPr id="1152" name="object 1152"/>
          <p:cNvSpPr/>
          <p:nvPr/>
        </p:nvSpPr>
        <p:spPr>
          <a:xfrm>
            <a:off x="1361694" y="7938134"/>
            <a:ext cx="474980" cy="0"/>
          </a:xfrm>
          <a:custGeom>
            <a:avLst/>
            <a:gdLst/>
            <a:ahLst/>
            <a:cxnLst/>
            <a:rect l="l" t="t" r="r" b="b"/>
            <a:pathLst>
              <a:path w="474980">
                <a:moveTo>
                  <a:pt x="0" y="0"/>
                </a:moveTo>
                <a:lnTo>
                  <a:pt x="474725" y="0"/>
                </a:lnTo>
              </a:path>
            </a:pathLst>
          </a:custGeom>
          <a:ln w="6857">
            <a:solidFill>
              <a:srgbClr val="000000"/>
            </a:solidFill>
          </a:ln>
        </p:spPr>
        <p:txBody>
          <a:bodyPr wrap="square" lIns="0" tIns="0" rIns="0" bIns="0" rtlCol="0"/>
          <a:lstStyle/>
          <a:p>
            <a:endParaRPr/>
          </a:p>
        </p:txBody>
      </p:sp>
      <p:sp>
        <p:nvSpPr>
          <p:cNvPr id="1153" name="object 1153"/>
          <p:cNvSpPr/>
          <p:nvPr/>
        </p:nvSpPr>
        <p:spPr>
          <a:xfrm>
            <a:off x="1361694" y="7934706"/>
            <a:ext cx="481965" cy="6985"/>
          </a:xfrm>
          <a:custGeom>
            <a:avLst/>
            <a:gdLst/>
            <a:ahLst/>
            <a:cxnLst/>
            <a:rect l="l" t="t" r="r" b="b"/>
            <a:pathLst>
              <a:path w="481964" h="6984">
                <a:moveTo>
                  <a:pt x="481583" y="6858"/>
                </a:moveTo>
                <a:lnTo>
                  <a:pt x="474725" y="0"/>
                </a:lnTo>
                <a:lnTo>
                  <a:pt x="6858" y="0"/>
                </a:lnTo>
                <a:lnTo>
                  <a:pt x="0" y="6858"/>
                </a:lnTo>
                <a:lnTo>
                  <a:pt x="481583" y="6858"/>
                </a:lnTo>
              </a:path>
            </a:pathLst>
          </a:custGeom>
          <a:ln w="3175">
            <a:solidFill>
              <a:srgbClr val="000000"/>
            </a:solidFill>
          </a:ln>
        </p:spPr>
        <p:txBody>
          <a:bodyPr wrap="square" lIns="0" tIns="0" rIns="0" bIns="0" rtlCol="0"/>
          <a:lstStyle/>
          <a:p>
            <a:endParaRPr/>
          </a:p>
        </p:txBody>
      </p:sp>
      <p:sp>
        <p:nvSpPr>
          <p:cNvPr id="1154" name="object 1154"/>
          <p:cNvSpPr/>
          <p:nvPr/>
        </p:nvSpPr>
        <p:spPr>
          <a:xfrm>
            <a:off x="1365122" y="7819643"/>
            <a:ext cx="0" cy="121920"/>
          </a:xfrm>
          <a:custGeom>
            <a:avLst/>
            <a:gdLst/>
            <a:ahLst/>
            <a:cxnLst/>
            <a:rect l="l" t="t" r="r" b="b"/>
            <a:pathLst>
              <a:path h="121920">
                <a:moveTo>
                  <a:pt x="0" y="0"/>
                </a:moveTo>
                <a:lnTo>
                  <a:pt x="0" y="121919"/>
                </a:lnTo>
              </a:path>
            </a:pathLst>
          </a:custGeom>
          <a:ln w="6858">
            <a:solidFill>
              <a:srgbClr val="000000"/>
            </a:solidFill>
          </a:ln>
        </p:spPr>
        <p:txBody>
          <a:bodyPr wrap="square" lIns="0" tIns="0" rIns="0" bIns="0" rtlCol="0"/>
          <a:lstStyle/>
          <a:p>
            <a:endParaRPr/>
          </a:p>
        </p:txBody>
      </p:sp>
      <p:sp>
        <p:nvSpPr>
          <p:cNvPr id="1155" name="object 1155"/>
          <p:cNvSpPr/>
          <p:nvPr/>
        </p:nvSpPr>
        <p:spPr>
          <a:xfrm>
            <a:off x="1365122" y="7819643"/>
            <a:ext cx="0" cy="115570"/>
          </a:xfrm>
          <a:custGeom>
            <a:avLst/>
            <a:gdLst/>
            <a:ahLst/>
            <a:cxnLst/>
            <a:rect l="l" t="t" r="r" b="b"/>
            <a:pathLst>
              <a:path h="115570">
                <a:moveTo>
                  <a:pt x="0" y="0"/>
                </a:moveTo>
                <a:lnTo>
                  <a:pt x="0" y="115061"/>
                </a:lnTo>
              </a:path>
            </a:pathLst>
          </a:custGeom>
          <a:ln w="6858">
            <a:solidFill>
              <a:srgbClr val="000000"/>
            </a:solidFill>
          </a:ln>
        </p:spPr>
        <p:txBody>
          <a:bodyPr wrap="square" lIns="0" tIns="0" rIns="0" bIns="0" rtlCol="0"/>
          <a:lstStyle/>
          <a:p>
            <a:endParaRPr/>
          </a:p>
        </p:txBody>
      </p:sp>
      <p:sp>
        <p:nvSpPr>
          <p:cNvPr id="1156" name="object 1156"/>
          <p:cNvSpPr/>
          <p:nvPr/>
        </p:nvSpPr>
        <p:spPr>
          <a:xfrm>
            <a:off x="1361694" y="7819643"/>
            <a:ext cx="6985" cy="121920"/>
          </a:xfrm>
          <a:custGeom>
            <a:avLst/>
            <a:gdLst/>
            <a:ahLst/>
            <a:cxnLst/>
            <a:rect l="l" t="t" r="r" b="b"/>
            <a:pathLst>
              <a:path w="6984" h="121920">
                <a:moveTo>
                  <a:pt x="0" y="121919"/>
                </a:moveTo>
                <a:lnTo>
                  <a:pt x="6858" y="115061"/>
                </a:lnTo>
                <a:lnTo>
                  <a:pt x="6858" y="0"/>
                </a:lnTo>
                <a:lnTo>
                  <a:pt x="0" y="0"/>
                </a:lnTo>
                <a:lnTo>
                  <a:pt x="0" y="121919"/>
                </a:lnTo>
              </a:path>
            </a:pathLst>
          </a:custGeom>
          <a:ln w="3175">
            <a:solidFill>
              <a:srgbClr val="000000"/>
            </a:solidFill>
          </a:ln>
        </p:spPr>
        <p:txBody>
          <a:bodyPr wrap="square" lIns="0" tIns="0" rIns="0" bIns="0" rtlCol="0"/>
          <a:lstStyle/>
          <a:p>
            <a:endParaRPr/>
          </a:p>
        </p:txBody>
      </p:sp>
      <p:sp>
        <p:nvSpPr>
          <p:cNvPr id="1157" name="object 1157"/>
          <p:cNvSpPr/>
          <p:nvPr/>
        </p:nvSpPr>
        <p:spPr>
          <a:xfrm>
            <a:off x="1364741" y="7819643"/>
            <a:ext cx="475615" cy="0"/>
          </a:xfrm>
          <a:custGeom>
            <a:avLst/>
            <a:gdLst/>
            <a:ahLst/>
            <a:cxnLst/>
            <a:rect l="l" t="t" r="r" b="b"/>
            <a:pathLst>
              <a:path w="475614">
                <a:moveTo>
                  <a:pt x="0" y="0"/>
                </a:moveTo>
                <a:lnTo>
                  <a:pt x="475488" y="0"/>
                </a:lnTo>
              </a:path>
            </a:pathLst>
          </a:custGeom>
          <a:ln w="3175">
            <a:solidFill>
              <a:srgbClr val="000000"/>
            </a:solidFill>
          </a:ln>
        </p:spPr>
        <p:txBody>
          <a:bodyPr wrap="square" lIns="0" tIns="0" rIns="0" bIns="0" rtlCol="0"/>
          <a:lstStyle/>
          <a:p>
            <a:endParaRPr/>
          </a:p>
        </p:txBody>
      </p:sp>
      <p:sp>
        <p:nvSpPr>
          <p:cNvPr id="1158" name="object 1158"/>
          <p:cNvSpPr/>
          <p:nvPr/>
        </p:nvSpPr>
        <p:spPr>
          <a:xfrm>
            <a:off x="1364741" y="7819643"/>
            <a:ext cx="475615" cy="119380"/>
          </a:xfrm>
          <a:custGeom>
            <a:avLst/>
            <a:gdLst/>
            <a:ahLst/>
            <a:cxnLst/>
            <a:rect l="l" t="t" r="r" b="b"/>
            <a:pathLst>
              <a:path w="475614" h="119379">
                <a:moveTo>
                  <a:pt x="475488" y="0"/>
                </a:moveTo>
                <a:lnTo>
                  <a:pt x="0" y="0"/>
                </a:lnTo>
                <a:lnTo>
                  <a:pt x="0" y="118871"/>
                </a:lnTo>
                <a:lnTo>
                  <a:pt x="475488" y="118871"/>
                </a:lnTo>
                <a:lnTo>
                  <a:pt x="475488" y="0"/>
                </a:lnTo>
              </a:path>
            </a:pathLst>
          </a:custGeom>
          <a:ln w="3175">
            <a:solidFill>
              <a:srgbClr val="000000"/>
            </a:solidFill>
          </a:ln>
        </p:spPr>
        <p:txBody>
          <a:bodyPr wrap="square" lIns="0" tIns="0" rIns="0" bIns="0" rtlCol="0"/>
          <a:lstStyle/>
          <a:p>
            <a:endParaRPr/>
          </a:p>
        </p:txBody>
      </p:sp>
      <p:sp>
        <p:nvSpPr>
          <p:cNvPr id="1159" name="object 1159"/>
          <p:cNvSpPr/>
          <p:nvPr/>
        </p:nvSpPr>
        <p:spPr>
          <a:xfrm>
            <a:off x="1364741" y="7819643"/>
            <a:ext cx="475615" cy="119380"/>
          </a:xfrm>
          <a:custGeom>
            <a:avLst/>
            <a:gdLst/>
            <a:ahLst/>
            <a:cxnLst/>
            <a:rect l="l" t="t" r="r" b="b"/>
            <a:pathLst>
              <a:path w="475614" h="119379">
                <a:moveTo>
                  <a:pt x="475488" y="0"/>
                </a:moveTo>
                <a:lnTo>
                  <a:pt x="0" y="0"/>
                </a:lnTo>
                <a:lnTo>
                  <a:pt x="0" y="118871"/>
                </a:lnTo>
                <a:lnTo>
                  <a:pt x="475488" y="118871"/>
                </a:lnTo>
                <a:lnTo>
                  <a:pt x="475488" y="0"/>
                </a:lnTo>
              </a:path>
            </a:pathLst>
          </a:custGeom>
          <a:ln w="3175">
            <a:solidFill>
              <a:srgbClr val="000000"/>
            </a:solidFill>
          </a:ln>
        </p:spPr>
        <p:txBody>
          <a:bodyPr wrap="square" lIns="0" tIns="0" rIns="0" bIns="0" rtlCol="0"/>
          <a:lstStyle/>
          <a:p>
            <a:endParaRPr/>
          </a:p>
        </p:txBody>
      </p:sp>
      <p:sp>
        <p:nvSpPr>
          <p:cNvPr id="1160" name="object 1160"/>
          <p:cNvSpPr/>
          <p:nvPr/>
        </p:nvSpPr>
        <p:spPr>
          <a:xfrm>
            <a:off x="1364741" y="7938516"/>
            <a:ext cx="475615" cy="0"/>
          </a:xfrm>
          <a:custGeom>
            <a:avLst/>
            <a:gdLst/>
            <a:ahLst/>
            <a:cxnLst/>
            <a:rect l="l" t="t" r="r" b="b"/>
            <a:pathLst>
              <a:path w="475614">
                <a:moveTo>
                  <a:pt x="475488" y="0"/>
                </a:moveTo>
                <a:lnTo>
                  <a:pt x="0" y="0"/>
                </a:lnTo>
              </a:path>
            </a:pathLst>
          </a:custGeom>
          <a:ln w="3175">
            <a:solidFill>
              <a:srgbClr val="000000"/>
            </a:solidFill>
          </a:ln>
        </p:spPr>
        <p:txBody>
          <a:bodyPr wrap="square" lIns="0" tIns="0" rIns="0" bIns="0" rtlCol="0"/>
          <a:lstStyle/>
          <a:p>
            <a:endParaRPr/>
          </a:p>
        </p:txBody>
      </p:sp>
      <p:sp>
        <p:nvSpPr>
          <p:cNvPr id="1161" name="object 1161"/>
          <p:cNvSpPr/>
          <p:nvPr/>
        </p:nvSpPr>
        <p:spPr>
          <a:xfrm>
            <a:off x="1840229" y="7819643"/>
            <a:ext cx="0" cy="119380"/>
          </a:xfrm>
          <a:custGeom>
            <a:avLst/>
            <a:gdLst/>
            <a:ahLst/>
            <a:cxnLst/>
            <a:rect l="l" t="t" r="r" b="b"/>
            <a:pathLst>
              <a:path h="119379">
                <a:moveTo>
                  <a:pt x="0" y="0"/>
                </a:moveTo>
                <a:lnTo>
                  <a:pt x="0" y="118871"/>
                </a:lnTo>
              </a:path>
            </a:pathLst>
          </a:custGeom>
          <a:ln w="3175">
            <a:solidFill>
              <a:srgbClr val="000000"/>
            </a:solidFill>
          </a:ln>
        </p:spPr>
        <p:txBody>
          <a:bodyPr wrap="square" lIns="0" tIns="0" rIns="0" bIns="0" rtlCol="0"/>
          <a:lstStyle/>
          <a:p>
            <a:endParaRPr/>
          </a:p>
        </p:txBody>
      </p:sp>
      <p:sp>
        <p:nvSpPr>
          <p:cNvPr id="1162" name="object 1162"/>
          <p:cNvSpPr/>
          <p:nvPr/>
        </p:nvSpPr>
        <p:spPr>
          <a:xfrm>
            <a:off x="998219" y="7879080"/>
            <a:ext cx="367030" cy="59690"/>
          </a:xfrm>
          <a:custGeom>
            <a:avLst/>
            <a:gdLst/>
            <a:ahLst/>
            <a:cxnLst/>
            <a:rect l="l" t="t" r="r" b="b"/>
            <a:pathLst>
              <a:path w="367030" h="59690">
                <a:moveTo>
                  <a:pt x="0" y="0"/>
                </a:moveTo>
                <a:lnTo>
                  <a:pt x="366522" y="0"/>
                </a:lnTo>
                <a:lnTo>
                  <a:pt x="366522" y="59436"/>
                </a:lnTo>
              </a:path>
            </a:pathLst>
          </a:custGeom>
          <a:ln w="3175">
            <a:solidFill>
              <a:srgbClr val="000000"/>
            </a:solidFill>
          </a:ln>
        </p:spPr>
        <p:txBody>
          <a:bodyPr wrap="square" lIns="0" tIns="0" rIns="0" bIns="0" rtlCol="0"/>
          <a:lstStyle/>
          <a:p>
            <a:endParaRPr/>
          </a:p>
        </p:txBody>
      </p:sp>
      <p:sp>
        <p:nvSpPr>
          <p:cNvPr id="1163" name="object 1163"/>
          <p:cNvSpPr/>
          <p:nvPr/>
        </p:nvSpPr>
        <p:spPr>
          <a:xfrm>
            <a:off x="1364741" y="7819643"/>
            <a:ext cx="0" cy="119380"/>
          </a:xfrm>
          <a:custGeom>
            <a:avLst/>
            <a:gdLst/>
            <a:ahLst/>
            <a:cxnLst/>
            <a:rect l="l" t="t" r="r" b="b"/>
            <a:pathLst>
              <a:path h="119379">
                <a:moveTo>
                  <a:pt x="0" y="118871"/>
                </a:moveTo>
                <a:lnTo>
                  <a:pt x="0" y="0"/>
                </a:lnTo>
              </a:path>
            </a:pathLst>
          </a:custGeom>
          <a:ln w="3175">
            <a:solidFill>
              <a:srgbClr val="000000"/>
            </a:solidFill>
          </a:ln>
        </p:spPr>
        <p:txBody>
          <a:bodyPr wrap="square" lIns="0" tIns="0" rIns="0" bIns="0" rtlCol="0"/>
          <a:lstStyle/>
          <a:p>
            <a:endParaRPr/>
          </a:p>
        </p:txBody>
      </p:sp>
      <p:sp>
        <p:nvSpPr>
          <p:cNvPr id="1164" name="object 1164"/>
          <p:cNvSpPr/>
          <p:nvPr/>
        </p:nvSpPr>
        <p:spPr>
          <a:xfrm>
            <a:off x="1364741" y="8025765"/>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1165" name="object 1165"/>
          <p:cNvSpPr/>
          <p:nvPr/>
        </p:nvSpPr>
        <p:spPr>
          <a:xfrm>
            <a:off x="1364741" y="8025765"/>
            <a:ext cx="478790" cy="0"/>
          </a:xfrm>
          <a:custGeom>
            <a:avLst/>
            <a:gdLst/>
            <a:ahLst/>
            <a:cxnLst/>
            <a:rect l="l" t="t" r="r" b="b"/>
            <a:pathLst>
              <a:path w="478789">
                <a:moveTo>
                  <a:pt x="0" y="0"/>
                </a:moveTo>
                <a:lnTo>
                  <a:pt x="478535" y="0"/>
                </a:lnTo>
              </a:path>
            </a:pathLst>
          </a:custGeom>
          <a:ln w="6857">
            <a:solidFill>
              <a:srgbClr val="000000"/>
            </a:solidFill>
          </a:ln>
        </p:spPr>
        <p:txBody>
          <a:bodyPr wrap="square" lIns="0" tIns="0" rIns="0" bIns="0" rtlCol="0"/>
          <a:lstStyle/>
          <a:p>
            <a:endParaRPr/>
          </a:p>
        </p:txBody>
      </p:sp>
      <p:sp>
        <p:nvSpPr>
          <p:cNvPr id="1166" name="object 1166"/>
          <p:cNvSpPr/>
          <p:nvPr/>
        </p:nvSpPr>
        <p:spPr>
          <a:xfrm>
            <a:off x="1364741" y="8022335"/>
            <a:ext cx="478790" cy="6985"/>
          </a:xfrm>
          <a:custGeom>
            <a:avLst/>
            <a:gdLst/>
            <a:ahLst/>
            <a:cxnLst/>
            <a:rect l="l" t="t" r="r" b="b"/>
            <a:pathLst>
              <a:path w="478789" h="6984">
                <a:moveTo>
                  <a:pt x="0" y="0"/>
                </a:moveTo>
                <a:lnTo>
                  <a:pt x="0" y="6857"/>
                </a:lnTo>
                <a:lnTo>
                  <a:pt x="471678" y="6857"/>
                </a:lnTo>
                <a:lnTo>
                  <a:pt x="478535" y="0"/>
                </a:lnTo>
                <a:lnTo>
                  <a:pt x="0" y="0"/>
                </a:lnTo>
              </a:path>
            </a:pathLst>
          </a:custGeom>
          <a:ln w="3175">
            <a:solidFill>
              <a:srgbClr val="000000"/>
            </a:solidFill>
          </a:ln>
        </p:spPr>
        <p:txBody>
          <a:bodyPr wrap="square" lIns="0" tIns="0" rIns="0" bIns="0" rtlCol="0"/>
          <a:lstStyle/>
          <a:p>
            <a:endParaRPr/>
          </a:p>
        </p:txBody>
      </p:sp>
      <p:sp>
        <p:nvSpPr>
          <p:cNvPr id="1167" name="object 1167"/>
          <p:cNvSpPr/>
          <p:nvPr/>
        </p:nvSpPr>
        <p:spPr>
          <a:xfrm>
            <a:off x="1839848" y="8022335"/>
            <a:ext cx="0" cy="125730"/>
          </a:xfrm>
          <a:custGeom>
            <a:avLst/>
            <a:gdLst/>
            <a:ahLst/>
            <a:cxnLst/>
            <a:rect l="l" t="t" r="r" b="b"/>
            <a:pathLst>
              <a:path h="125729">
                <a:moveTo>
                  <a:pt x="0" y="0"/>
                </a:moveTo>
                <a:lnTo>
                  <a:pt x="0" y="125729"/>
                </a:lnTo>
              </a:path>
            </a:pathLst>
          </a:custGeom>
          <a:ln w="6857">
            <a:solidFill>
              <a:srgbClr val="000000"/>
            </a:solidFill>
          </a:ln>
        </p:spPr>
        <p:txBody>
          <a:bodyPr wrap="square" lIns="0" tIns="0" rIns="0" bIns="0" rtlCol="0"/>
          <a:lstStyle/>
          <a:p>
            <a:endParaRPr/>
          </a:p>
        </p:txBody>
      </p:sp>
      <p:sp>
        <p:nvSpPr>
          <p:cNvPr id="1168" name="object 1168"/>
          <p:cNvSpPr/>
          <p:nvPr/>
        </p:nvSpPr>
        <p:spPr>
          <a:xfrm>
            <a:off x="1839848" y="8029193"/>
            <a:ext cx="0" cy="119380"/>
          </a:xfrm>
          <a:custGeom>
            <a:avLst/>
            <a:gdLst/>
            <a:ahLst/>
            <a:cxnLst/>
            <a:rect l="l" t="t" r="r" b="b"/>
            <a:pathLst>
              <a:path h="119379">
                <a:moveTo>
                  <a:pt x="0" y="0"/>
                </a:moveTo>
                <a:lnTo>
                  <a:pt x="0" y="118871"/>
                </a:lnTo>
              </a:path>
            </a:pathLst>
          </a:custGeom>
          <a:ln w="6857">
            <a:solidFill>
              <a:srgbClr val="000000"/>
            </a:solidFill>
          </a:ln>
        </p:spPr>
        <p:txBody>
          <a:bodyPr wrap="square" lIns="0" tIns="0" rIns="0" bIns="0" rtlCol="0"/>
          <a:lstStyle/>
          <a:p>
            <a:endParaRPr/>
          </a:p>
        </p:txBody>
      </p:sp>
      <p:sp>
        <p:nvSpPr>
          <p:cNvPr id="1169" name="object 1169"/>
          <p:cNvSpPr/>
          <p:nvPr/>
        </p:nvSpPr>
        <p:spPr>
          <a:xfrm>
            <a:off x="1836420" y="8022335"/>
            <a:ext cx="6985" cy="125730"/>
          </a:xfrm>
          <a:custGeom>
            <a:avLst/>
            <a:gdLst/>
            <a:ahLst/>
            <a:cxnLst/>
            <a:rect l="l" t="t" r="r" b="b"/>
            <a:pathLst>
              <a:path w="6985" h="125729">
                <a:moveTo>
                  <a:pt x="6857" y="0"/>
                </a:moveTo>
                <a:lnTo>
                  <a:pt x="0" y="6857"/>
                </a:lnTo>
                <a:lnTo>
                  <a:pt x="0" y="118871"/>
                </a:lnTo>
                <a:lnTo>
                  <a:pt x="6857" y="125729"/>
                </a:lnTo>
                <a:lnTo>
                  <a:pt x="6857" y="0"/>
                </a:lnTo>
              </a:path>
            </a:pathLst>
          </a:custGeom>
          <a:ln w="3175">
            <a:solidFill>
              <a:srgbClr val="000000"/>
            </a:solidFill>
          </a:ln>
        </p:spPr>
        <p:txBody>
          <a:bodyPr wrap="square" lIns="0" tIns="0" rIns="0" bIns="0" rtlCol="0"/>
          <a:lstStyle/>
          <a:p>
            <a:endParaRPr/>
          </a:p>
        </p:txBody>
      </p:sp>
      <p:sp>
        <p:nvSpPr>
          <p:cNvPr id="1170" name="object 1170"/>
          <p:cNvSpPr/>
          <p:nvPr/>
        </p:nvSpPr>
        <p:spPr>
          <a:xfrm>
            <a:off x="1361694" y="8144636"/>
            <a:ext cx="481965" cy="0"/>
          </a:xfrm>
          <a:custGeom>
            <a:avLst/>
            <a:gdLst/>
            <a:ahLst/>
            <a:cxnLst/>
            <a:rect l="l" t="t" r="r" b="b"/>
            <a:pathLst>
              <a:path w="481964">
                <a:moveTo>
                  <a:pt x="0" y="0"/>
                </a:moveTo>
                <a:lnTo>
                  <a:pt x="481583" y="0"/>
                </a:lnTo>
              </a:path>
            </a:pathLst>
          </a:custGeom>
          <a:ln w="6858">
            <a:solidFill>
              <a:srgbClr val="000000"/>
            </a:solidFill>
          </a:ln>
        </p:spPr>
        <p:txBody>
          <a:bodyPr wrap="square" lIns="0" tIns="0" rIns="0" bIns="0" rtlCol="0"/>
          <a:lstStyle/>
          <a:p>
            <a:endParaRPr/>
          </a:p>
        </p:txBody>
      </p:sp>
      <p:sp>
        <p:nvSpPr>
          <p:cNvPr id="1171" name="object 1171"/>
          <p:cNvSpPr/>
          <p:nvPr/>
        </p:nvSpPr>
        <p:spPr>
          <a:xfrm>
            <a:off x="1361694" y="8144636"/>
            <a:ext cx="474980" cy="0"/>
          </a:xfrm>
          <a:custGeom>
            <a:avLst/>
            <a:gdLst/>
            <a:ahLst/>
            <a:cxnLst/>
            <a:rect l="l" t="t" r="r" b="b"/>
            <a:pathLst>
              <a:path w="474980">
                <a:moveTo>
                  <a:pt x="0" y="0"/>
                </a:moveTo>
                <a:lnTo>
                  <a:pt x="474725" y="0"/>
                </a:lnTo>
              </a:path>
            </a:pathLst>
          </a:custGeom>
          <a:ln w="6858">
            <a:solidFill>
              <a:srgbClr val="000000"/>
            </a:solidFill>
          </a:ln>
        </p:spPr>
        <p:txBody>
          <a:bodyPr wrap="square" lIns="0" tIns="0" rIns="0" bIns="0" rtlCol="0"/>
          <a:lstStyle/>
          <a:p>
            <a:endParaRPr/>
          </a:p>
        </p:txBody>
      </p:sp>
      <p:sp>
        <p:nvSpPr>
          <p:cNvPr id="1172" name="object 1172"/>
          <p:cNvSpPr/>
          <p:nvPr/>
        </p:nvSpPr>
        <p:spPr>
          <a:xfrm>
            <a:off x="1361694" y="8141207"/>
            <a:ext cx="481965" cy="6985"/>
          </a:xfrm>
          <a:custGeom>
            <a:avLst/>
            <a:gdLst/>
            <a:ahLst/>
            <a:cxnLst/>
            <a:rect l="l" t="t" r="r" b="b"/>
            <a:pathLst>
              <a:path w="481964" h="6984">
                <a:moveTo>
                  <a:pt x="481583" y="6858"/>
                </a:moveTo>
                <a:lnTo>
                  <a:pt x="474725" y="0"/>
                </a:lnTo>
                <a:lnTo>
                  <a:pt x="6858" y="0"/>
                </a:lnTo>
                <a:lnTo>
                  <a:pt x="0" y="6858"/>
                </a:lnTo>
                <a:lnTo>
                  <a:pt x="481583" y="6858"/>
                </a:lnTo>
              </a:path>
            </a:pathLst>
          </a:custGeom>
          <a:ln w="3175">
            <a:solidFill>
              <a:srgbClr val="000000"/>
            </a:solidFill>
          </a:ln>
        </p:spPr>
        <p:txBody>
          <a:bodyPr wrap="square" lIns="0" tIns="0" rIns="0" bIns="0" rtlCol="0"/>
          <a:lstStyle/>
          <a:p>
            <a:endParaRPr/>
          </a:p>
        </p:txBody>
      </p:sp>
      <p:sp>
        <p:nvSpPr>
          <p:cNvPr id="1173" name="object 1173"/>
          <p:cNvSpPr/>
          <p:nvPr/>
        </p:nvSpPr>
        <p:spPr>
          <a:xfrm>
            <a:off x="1365122" y="8026145"/>
            <a:ext cx="0" cy="121920"/>
          </a:xfrm>
          <a:custGeom>
            <a:avLst/>
            <a:gdLst/>
            <a:ahLst/>
            <a:cxnLst/>
            <a:rect l="l" t="t" r="r" b="b"/>
            <a:pathLst>
              <a:path h="121920">
                <a:moveTo>
                  <a:pt x="0" y="0"/>
                </a:moveTo>
                <a:lnTo>
                  <a:pt x="0" y="121919"/>
                </a:lnTo>
              </a:path>
            </a:pathLst>
          </a:custGeom>
          <a:ln w="6858">
            <a:solidFill>
              <a:srgbClr val="000000"/>
            </a:solidFill>
          </a:ln>
        </p:spPr>
        <p:txBody>
          <a:bodyPr wrap="square" lIns="0" tIns="0" rIns="0" bIns="0" rtlCol="0"/>
          <a:lstStyle/>
          <a:p>
            <a:endParaRPr/>
          </a:p>
        </p:txBody>
      </p:sp>
      <p:sp>
        <p:nvSpPr>
          <p:cNvPr id="1174" name="object 1174"/>
          <p:cNvSpPr/>
          <p:nvPr/>
        </p:nvSpPr>
        <p:spPr>
          <a:xfrm>
            <a:off x="1365122" y="8026145"/>
            <a:ext cx="0" cy="115570"/>
          </a:xfrm>
          <a:custGeom>
            <a:avLst/>
            <a:gdLst/>
            <a:ahLst/>
            <a:cxnLst/>
            <a:rect l="l" t="t" r="r" b="b"/>
            <a:pathLst>
              <a:path h="115570">
                <a:moveTo>
                  <a:pt x="0" y="0"/>
                </a:moveTo>
                <a:lnTo>
                  <a:pt x="0" y="115061"/>
                </a:lnTo>
              </a:path>
            </a:pathLst>
          </a:custGeom>
          <a:ln w="6858">
            <a:solidFill>
              <a:srgbClr val="000000"/>
            </a:solidFill>
          </a:ln>
        </p:spPr>
        <p:txBody>
          <a:bodyPr wrap="square" lIns="0" tIns="0" rIns="0" bIns="0" rtlCol="0"/>
          <a:lstStyle/>
          <a:p>
            <a:endParaRPr/>
          </a:p>
        </p:txBody>
      </p:sp>
      <p:sp>
        <p:nvSpPr>
          <p:cNvPr id="1175" name="object 1175"/>
          <p:cNvSpPr/>
          <p:nvPr/>
        </p:nvSpPr>
        <p:spPr>
          <a:xfrm>
            <a:off x="1361694" y="8026145"/>
            <a:ext cx="6985" cy="121920"/>
          </a:xfrm>
          <a:custGeom>
            <a:avLst/>
            <a:gdLst/>
            <a:ahLst/>
            <a:cxnLst/>
            <a:rect l="l" t="t" r="r" b="b"/>
            <a:pathLst>
              <a:path w="6984" h="121920">
                <a:moveTo>
                  <a:pt x="0" y="121919"/>
                </a:moveTo>
                <a:lnTo>
                  <a:pt x="6858" y="115061"/>
                </a:lnTo>
                <a:lnTo>
                  <a:pt x="6858" y="0"/>
                </a:lnTo>
                <a:lnTo>
                  <a:pt x="0" y="0"/>
                </a:lnTo>
                <a:lnTo>
                  <a:pt x="0" y="121919"/>
                </a:lnTo>
              </a:path>
            </a:pathLst>
          </a:custGeom>
          <a:ln w="3175">
            <a:solidFill>
              <a:srgbClr val="000000"/>
            </a:solidFill>
          </a:ln>
        </p:spPr>
        <p:txBody>
          <a:bodyPr wrap="square" lIns="0" tIns="0" rIns="0" bIns="0" rtlCol="0"/>
          <a:lstStyle/>
          <a:p>
            <a:endParaRPr/>
          </a:p>
        </p:txBody>
      </p:sp>
      <p:sp>
        <p:nvSpPr>
          <p:cNvPr id="1176" name="object 1176"/>
          <p:cNvSpPr/>
          <p:nvPr/>
        </p:nvSpPr>
        <p:spPr>
          <a:xfrm>
            <a:off x="1364741" y="8026145"/>
            <a:ext cx="475615" cy="0"/>
          </a:xfrm>
          <a:custGeom>
            <a:avLst/>
            <a:gdLst/>
            <a:ahLst/>
            <a:cxnLst/>
            <a:rect l="l" t="t" r="r" b="b"/>
            <a:pathLst>
              <a:path w="475614">
                <a:moveTo>
                  <a:pt x="0" y="0"/>
                </a:moveTo>
                <a:lnTo>
                  <a:pt x="475488" y="0"/>
                </a:lnTo>
              </a:path>
            </a:pathLst>
          </a:custGeom>
          <a:ln w="3175">
            <a:solidFill>
              <a:srgbClr val="000000"/>
            </a:solidFill>
          </a:ln>
        </p:spPr>
        <p:txBody>
          <a:bodyPr wrap="square" lIns="0" tIns="0" rIns="0" bIns="0" rtlCol="0"/>
          <a:lstStyle/>
          <a:p>
            <a:endParaRPr/>
          </a:p>
        </p:txBody>
      </p:sp>
      <p:sp>
        <p:nvSpPr>
          <p:cNvPr id="1177" name="object 1177"/>
          <p:cNvSpPr/>
          <p:nvPr/>
        </p:nvSpPr>
        <p:spPr>
          <a:xfrm>
            <a:off x="1364741" y="8026145"/>
            <a:ext cx="475615" cy="118110"/>
          </a:xfrm>
          <a:custGeom>
            <a:avLst/>
            <a:gdLst/>
            <a:ahLst/>
            <a:cxnLst/>
            <a:rect l="l" t="t" r="r" b="b"/>
            <a:pathLst>
              <a:path w="475614" h="118109">
                <a:moveTo>
                  <a:pt x="475488" y="0"/>
                </a:moveTo>
                <a:lnTo>
                  <a:pt x="0" y="0"/>
                </a:lnTo>
                <a:lnTo>
                  <a:pt x="0" y="118109"/>
                </a:lnTo>
                <a:lnTo>
                  <a:pt x="475488" y="118109"/>
                </a:lnTo>
                <a:lnTo>
                  <a:pt x="475488" y="0"/>
                </a:lnTo>
              </a:path>
            </a:pathLst>
          </a:custGeom>
          <a:ln w="3175">
            <a:solidFill>
              <a:srgbClr val="000000"/>
            </a:solidFill>
          </a:ln>
        </p:spPr>
        <p:txBody>
          <a:bodyPr wrap="square" lIns="0" tIns="0" rIns="0" bIns="0" rtlCol="0"/>
          <a:lstStyle/>
          <a:p>
            <a:endParaRPr/>
          </a:p>
        </p:txBody>
      </p:sp>
      <p:sp>
        <p:nvSpPr>
          <p:cNvPr id="1178" name="object 1178"/>
          <p:cNvSpPr/>
          <p:nvPr/>
        </p:nvSpPr>
        <p:spPr>
          <a:xfrm>
            <a:off x="1364741" y="8026145"/>
            <a:ext cx="475615" cy="118110"/>
          </a:xfrm>
          <a:custGeom>
            <a:avLst/>
            <a:gdLst/>
            <a:ahLst/>
            <a:cxnLst/>
            <a:rect l="l" t="t" r="r" b="b"/>
            <a:pathLst>
              <a:path w="475614" h="118109">
                <a:moveTo>
                  <a:pt x="475488" y="0"/>
                </a:moveTo>
                <a:lnTo>
                  <a:pt x="0" y="0"/>
                </a:lnTo>
                <a:lnTo>
                  <a:pt x="0" y="118109"/>
                </a:lnTo>
                <a:lnTo>
                  <a:pt x="475488" y="118109"/>
                </a:lnTo>
                <a:lnTo>
                  <a:pt x="475488" y="0"/>
                </a:lnTo>
              </a:path>
            </a:pathLst>
          </a:custGeom>
          <a:ln w="3175">
            <a:solidFill>
              <a:srgbClr val="000000"/>
            </a:solidFill>
          </a:ln>
        </p:spPr>
        <p:txBody>
          <a:bodyPr wrap="square" lIns="0" tIns="0" rIns="0" bIns="0" rtlCol="0"/>
          <a:lstStyle/>
          <a:p>
            <a:endParaRPr/>
          </a:p>
        </p:txBody>
      </p:sp>
      <p:sp>
        <p:nvSpPr>
          <p:cNvPr id="1179" name="object 1179"/>
          <p:cNvSpPr/>
          <p:nvPr/>
        </p:nvSpPr>
        <p:spPr>
          <a:xfrm>
            <a:off x="1364741" y="8144256"/>
            <a:ext cx="475615" cy="0"/>
          </a:xfrm>
          <a:custGeom>
            <a:avLst/>
            <a:gdLst/>
            <a:ahLst/>
            <a:cxnLst/>
            <a:rect l="l" t="t" r="r" b="b"/>
            <a:pathLst>
              <a:path w="475614">
                <a:moveTo>
                  <a:pt x="475488" y="0"/>
                </a:moveTo>
                <a:lnTo>
                  <a:pt x="0" y="0"/>
                </a:lnTo>
              </a:path>
            </a:pathLst>
          </a:custGeom>
          <a:ln w="3175">
            <a:solidFill>
              <a:srgbClr val="000000"/>
            </a:solidFill>
          </a:ln>
        </p:spPr>
        <p:txBody>
          <a:bodyPr wrap="square" lIns="0" tIns="0" rIns="0" bIns="0" rtlCol="0"/>
          <a:lstStyle/>
          <a:p>
            <a:endParaRPr/>
          </a:p>
        </p:txBody>
      </p:sp>
      <p:sp>
        <p:nvSpPr>
          <p:cNvPr id="1180" name="object 1180"/>
          <p:cNvSpPr/>
          <p:nvPr/>
        </p:nvSpPr>
        <p:spPr>
          <a:xfrm>
            <a:off x="1840229" y="8026145"/>
            <a:ext cx="0" cy="118110"/>
          </a:xfrm>
          <a:custGeom>
            <a:avLst/>
            <a:gdLst/>
            <a:ahLst/>
            <a:cxnLst/>
            <a:rect l="l" t="t" r="r" b="b"/>
            <a:pathLst>
              <a:path h="118109">
                <a:moveTo>
                  <a:pt x="0" y="0"/>
                </a:moveTo>
                <a:lnTo>
                  <a:pt x="0" y="118109"/>
                </a:lnTo>
              </a:path>
            </a:pathLst>
          </a:custGeom>
          <a:ln w="3175">
            <a:solidFill>
              <a:srgbClr val="000000"/>
            </a:solidFill>
          </a:ln>
        </p:spPr>
        <p:txBody>
          <a:bodyPr wrap="square" lIns="0" tIns="0" rIns="0" bIns="0" rtlCol="0"/>
          <a:lstStyle/>
          <a:p>
            <a:endParaRPr/>
          </a:p>
        </p:txBody>
      </p:sp>
      <p:sp>
        <p:nvSpPr>
          <p:cNvPr id="1181" name="object 1181"/>
          <p:cNvSpPr/>
          <p:nvPr/>
        </p:nvSpPr>
        <p:spPr>
          <a:xfrm>
            <a:off x="998219" y="8085581"/>
            <a:ext cx="367030" cy="59055"/>
          </a:xfrm>
          <a:custGeom>
            <a:avLst/>
            <a:gdLst/>
            <a:ahLst/>
            <a:cxnLst/>
            <a:rect l="l" t="t" r="r" b="b"/>
            <a:pathLst>
              <a:path w="367030" h="59054">
                <a:moveTo>
                  <a:pt x="0" y="0"/>
                </a:moveTo>
                <a:lnTo>
                  <a:pt x="366522" y="0"/>
                </a:lnTo>
                <a:lnTo>
                  <a:pt x="366522" y="58674"/>
                </a:lnTo>
              </a:path>
            </a:pathLst>
          </a:custGeom>
          <a:ln w="3175">
            <a:solidFill>
              <a:srgbClr val="000000"/>
            </a:solidFill>
          </a:ln>
        </p:spPr>
        <p:txBody>
          <a:bodyPr wrap="square" lIns="0" tIns="0" rIns="0" bIns="0" rtlCol="0"/>
          <a:lstStyle/>
          <a:p>
            <a:endParaRPr/>
          </a:p>
        </p:txBody>
      </p:sp>
      <p:sp>
        <p:nvSpPr>
          <p:cNvPr id="1182" name="object 1182"/>
          <p:cNvSpPr/>
          <p:nvPr/>
        </p:nvSpPr>
        <p:spPr>
          <a:xfrm>
            <a:off x="1364741" y="8026145"/>
            <a:ext cx="0" cy="118110"/>
          </a:xfrm>
          <a:custGeom>
            <a:avLst/>
            <a:gdLst/>
            <a:ahLst/>
            <a:cxnLst/>
            <a:rect l="l" t="t" r="r" b="b"/>
            <a:pathLst>
              <a:path h="118109">
                <a:moveTo>
                  <a:pt x="0" y="118109"/>
                </a:moveTo>
                <a:lnTo>
                  <a:pt x="0" y="0"/>
                </a:lnTo>
              </a:path>
            </a:pathLst>
          </a:custGeom>
          <a:ln w="3175">
            <a:solidFill>
              <a:srgbClr val="000000"/>
            </a:solidFill>
          </a:ln>
        </p:spPr>
        <p:txBody>
          <a:bodyPr wrap="square" lIns="0" tIns="0" rIns="0" bIns="0" rtlCol="0"/>
          <a:lstStyle/>
          <a:p>
            <a:endParaRPr/>
          </a:p>
        </p:txBody>
      </p:sp>
      <p:sp>
        <p:nvSpPr>
          <p:cNvPr id="1183" name="object 1183"/>
          <p:cNvSpPr txBox="1"/>
          <p:nvPr/>
        </p:nvSpPr>
        <p:spPr>
          <a:xfrm>
            <a:off x="2277110" y="9369593"/>
            <a:ext cx="2646680" cy="523875"/>
          </a:xfrm>
          <a:prstGeom prst="rect">
            <a:avLst/>
          </a:prstGeom>
        </p:spPr>
        <p:txBody>
          <a:bodyPr vert="horz" wrap="square" lIns="0" tIns="12700" rIns="0" bIns="0" rtlCol="0">
            <a:spAutoFit/>
          </a:bodyPr>
          <a:lstStyle/>
          <a:p>
            <a:pPr marL="430530">
              <a:lnSpc>
                <a:spcPct val="100000"/>
              </a:lnSpc>
              <a:spcBef>
                <a:spcPts val="100"/>
              </a:spcBef>
              <a:tabLst>
                <a:tab pos="735965" algn="l"/>
              </a:tabLst>
            </a:pPr>
            <a:r>
              <a:rPr sz="800" u="sng" spc="65" dirty="0">
                <a:uFill>
                  <a:solidFill>
                    <a:srgbClr val="000000"/>
                  </a:solidFill>
                </a:uFill>
                <a:latin typeface="Times New Roman"/>
                <a:cs typeface="Times New Roman"/>
              </a:rPr>
              <a:t> </a:t>
            </a:r>
            <a:r>
              <a:rPr sz="800" u="sng" spc="-5" dirty="0">
                <a:uFill>
                  <a:solidFill>
                    <a:srgbClr val="000000"/>
                  </a:solidFill>
                </a:uFill>
                <a:latin typeface="Times New Roman"/>
                <a:cs typeface="Times New Roman"/>
              </a:rPr>
              <a:t>Id	</a:t>
            </a:r>
            <a:endParaRPr sz="800">
              <a:latin typeface="Times New Roman"/>
              <a:cs typeface="Times New Roman"/>
            </a:endParaRPr>
          </a:p>
          <a:p>
            <a:pPr>
              <a:lnSpc>
                <a:spcPct val="100000"/>
              </a:lnSpc>
            </a:pPr>
            <a:endParaRPr sz="900">
              <a:latin typeface="Times New Roman"/>
              <a:cs typeface="Times New Roman"/>
            </a:endParaRPr>
          </a:p>
          <a:p>
            <a:pPr marL="12700">
              <a:lnSpc>
                <a:spcPct val="100000"/>
              </a:lnSpc>
              <a:spcBef>
                <a:spcPts val="725"/>
              </a:spcBef>
            </a:pPr>
            <a:r>
              <a:rPr sz="1000" b="1" dirty="0">
                <a:latin typeface="Arial"/>
                <a:cs typeface="Arial"/>
              </a:rPr>
              <a:t>Figura </a:t>
            </a:r>
            <a:r>
              <a:rPr sz="1000" b="1" spc="-5" dirty="0">
                <a:latin typeface="Arial"/>
                <a:cs typeface="Arial"/>
              </a:rPr>
              <a:t>771.18.B </a:t>
            </a:r>
            <a:r>
              <a:rPr sz="1000" b="1" dirty="0">
                <a:latin typeface="Arial"/>
                <a:cs typeface="Arial"/>
              </a:rPr>
              <a:t>– Lazo de </a:t>
            </a:r>
            <a:r>
              <a:rPr sz="1000" b="1" spc="-5" dirty="0">
                <a:latin typeface="Arial"/>
                <a:cs typeface="Arial"/>
              </a:rPr>
              <a:t>falla esquema</a:t>
            </a:r>
            <a:r>
              <a:rPr sz="1000" b="1" spc="-70" dirty="0">
                <a:latin typeface="Arial"/>
                <a:cs typeface="Arial"/>
              </a:rPr>
              <a:t> </a:t>
            </a:r>
            <a:r>
              <a:rPr sz="1000" b="1" dirty="0">
                <a:latin typeface="Arial"/>
                <a:cs typeface="Arial"/>
              </a:rPr>
              <a:t>TT</a:t>
            </a:r>
            <a:endParaRPr sz="1000">
              <a:latin typeface="Arial"/>
              <a:cs typeface="Aria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7329" y="9942826"/>
            <a:ext cx="96520" cy="178435"/>
          </a:xfrm>
          <a:prstGeom prst="rect">
            <a:avLst/>
          </a:prstGeom>
        </p:spPr>
        <p:txBody>
          <a:bodyPr vert="horz" wrap="square" lIns="0" tIns="12700" rIns="0" bIns="0" rtlCol="0">
            <a:spAutoFit/>
          </a:bodyPr>
          <a:lstStyle/>
          <a:p>
            <a:pPr marL="12700">
              <a:lnSpc>
                <a:spcPct val="100000"/>
              </a:lnSpc>
              <a:spcBef>
                <a:spcPts val="100"/>
              </a:spcBef>
            </a:pPr>
            <a:r>
              <a:rPr sz="1000" dirty="0">
                <a:latin typeface="Arial"/>
                <a:cs typeface="Arial"/>
              </a:rPr>
              <a:t>1</a:t>
            </a:r>
            <a:endParaRPr sz="1000">
              <a:latin typeface="Arial"/>
              <a:cs typeface="Arial"/>
            </a:endParaRPr>
          </a:p>
        </p:txBody>
      </p:sp>
      <p:sp>
        <p:nvSpPr>
          <p:cNvPr id="3" name="object 3"/>
          <p:cNvSpPr txBox="1"/>
          <p:nvPr/>
        </p:nvSpPr>
        <p:spPr>
          <a:xfrm>
            <a:off x="1605788" y="490215"/>
            <a:ext cx="4710430" cy="208279"/>
          </a:xfrm>
          <a:prstGeom prst="rect">
            <a:avLst/>
          </a:prstGeom>
        </p:spPr>
        <p:txBody>
          <a:bodyPr vert="horz" wrap="square" lIns="0" tIns="12700" rIns="0" bIns="0" rtlCol="0">
            <a:spAutoFit/>
          </a:bodyPr>
          <a:lstStyle/>
          <a:p>
            <a:pPr marL="12700">
              <a:lnSpc>
                <a:spcPct val="100000"/>
              </a:lnSpc>
              <a:spcBef>
                <a:spcPts val="100"/>
              </a:spcBef>
            </a:pPr>
            <a:r>
              <a:rPr sz="1200" b="1" u="heavy" spc="-5" dirty="0">
                <a:uFill>
                  <a:solidFill>
                    <a:srgbClr val="000000"/>
                  </a:solidFill>
                </a:uFill>
                <a:latin typeface="Arial"/>
                <a:cs typeface="Arial"/>
              </a:rPr>
              <a:t>La protección contra los contactos </a:t>
            </a:r>
            <a:r>
              <a:rPr sz="1200" b="1" u="heavy" dirty="0">
                <a:uFill>
                  <a:solidFill>
                    <a:srgbClr val="000000"/>
                  </a:solidFill>
                </a:uFill>
                <a:latin typeface="Arial"/>
                <a:cs typeface="Arial"/>
              </a:rPr>
              <a:t>indirectos </a:t>
            </a:r>
            <a:r>
              <a:rPr sz="1200" b="1" u="heavy" spc="-5" dirty="0">
                <a:uFill>
                  <a:solidFill>
                    <a:srgbClr val="000000"/>
                  </a:solidFill>
                </a:uFill>
                <a:latin typeface="Arial"/>
                <a:cs typeface="Arial"/>
              </a:rPr>
              <a:t>y </a:t>
            </a:r>
            <a:r>
              <a:rPr sz="1200" b="1" u="heavy" dirty="0">
                <a:uFill>
                  <a:solidFill>
                    <a:srgbClr val="000000"/>
                  </a:solidFill>
                </a:uFill>
                <a:latin typeface="Arial"/>
                <a:cs typeface="Arial"/>
              </a:rPr>
              <a:t>la puesta </a:t>
            </a:r>
            <a:r>
              <a:rPr sz="1200" b="1" u="heavy" spc="-5" dirty="0">
                <a:uFill>
                  <a:solidFill>
                    <a:srgbClr val="000000"/>
                  </a:solidFill>
                </a:uFill>
                <a:latin typeface="Arial"/>
                <a:cs typeface="Arial"/>
              </a:rPr>
              <a:t>a</a:t>
            </a:r>
            <a:r>
              <a:rPr sz="1200" b="1" u="heavy" spc="-25" dirty="0">
                <a:uFill>
                  <a:solidFill>
                    <a:srgbClr val="000000"/>
                  </a:solidFill>
                </a:uFill>
                <a:latin typeface="Arial"/>
                <a:cs typeface="Arial"/>
              </a:rPr>
              <a:t> </a:t>
            </a:r>
            <a:r>
              <a:rPr sz="1200" b="1" u="heavy" spc="-5" dirty="0">
                <a:uFill>
                  <a:solidFill>
                    <a:srgbClr val="000000"/>
                  </a:solidFill>
                </a:uFill>
                <a:latin typeface="Arial"/>
                <a:cs typeface="Arial"/>
              </a:rPr>
              <a:t>tierra</a:t>
            </a:r>
            <a:endParaRPr sz="1200">
              <a:latin typeface="Arial"/>
              <a:cs typeface="Arial"/>
            </a:endParaRPr>
          </a:p>
        </p:txBody>
      </p:sp>
      <p:sp>
        <p:nvSpPr>
          <p:cNvPr id="4" name="object 4"/>
          <p:cNvSpPr txBox="1"/>
          <p:nvPr/>
        </p:nvSpPr>
        <p:spPr>
          <a:xfrm>
            <a:off x="745555" y="1086881"/>
            <a:ext cx="6506845" cy="2597785"/>
          </a:xfrm>
          <a:prstGeom prst="rect">
            <a:avLst/>
          </a:prstGeom>
        </p:spPr>
        <p:txBody>
          <a:bodyPr vert="horz" wrap="square" lIns="0" tIns="22860" rIns="0" bIns="0" rtlCol="0">
            <a:spAutoFit/>
          </a:bodyPr>
          <a:lstStyle/>
          <a:p>
            <a:pPr marL="12700" marR="6350" algn="just">
              <a:lnSpc>
                <a:spcPts val="1150"/>
              </a:lnSpc>
              <a:spcBef>
                <a:spcPts val="180"/>
              </a:spcBef>
            </a:pPr>
            <a:r>
              <a:rPr sz="1000" dirty="0">
                <a:latin typeface="Arial"/>
                <a:cs typeface="Arial"/>
              </a:rPr>
              <a:t>En Instalaciones Eléctricas en Inmuebles rige actualmente en nuestro país la Reglamentación AEA 90364 (RAEA)  </a:t>
            </a:r>
            <a:r>
              <a:rPr sz="1000" spc="-5" dirty="0">
                <a:latin typeface="Arial"/>
                <a:cs typeface="Arial"/>
              </a:rPr>
              <a:t>del</a:t>
            </a:r>
            <a:r>
              <a:rPr sz="1000" spc="-10" dirty="0">
                <a:latin typeface="Arial"/>
                <a:cs typeface="Arial"/>
              </a:rPr>
              <a:t> </a:t>
            </a:r>
            <a:r>
              <a:rPr sz="1000" spc="-5" dirty="0">
                <a:latin typeface="Arial"/>
                <a:cs typeface="Arial"/>
              </a:rPr>
              <a:t>2006.</a:t>
            </a:r>
            <a:endParaRPr sz="1000">
              <a:latin typeface="Arial"/>
              <a:cs typeface="Arial"/>
            </a:endParaRPr>
          </a:p>
          <a:p>
            <a:pPr marL="12700" marR="5080" algn="just">
              <a:lnSpc>
                <a:spcPct val="95700"/>
              </a:lnSpc>
              <a:spcBef>
                <a:spcPts val="575"/>
              </a:spcBef>
            </a:pPr>
            <a:r>
              <a:rPr sz="1000" dirty="0">
                <a:latin typeface="Arial"/>
                <a:cs typeface="Arial"/>
              </a:rPr>
              <a:t>Como se ha dicho en diferentes artículos, la Reglamentación está formada por las prescripciones generales que  se indican en las Partes 0 a la Parte 6 y por prescripciones particulares que se indican en la Parte 7. Estas se  aplican reemplazando o modificando las prescripciones</a:t>
            </a:r>
            <a:r>
              <a:rPr sz="1000" spc="-35" dirty="0">
                <a:latin typeface="Arial"/>
                <a:cs typeface="Arial"/>
              </a:rPr>
              <a:t> </a:t>
            </a:r>
            <a:r>
              <a:rPr sz="1000" dirty="0">
                <a:latin typeface="Arial"/>
                <a:cs typeface="Arial"/>
              </a:rPr>
              <a:t>generales.</a:t>
            </a:r>
            <a:endParaRPr sz="1000">
              <a:latin typeface="Arial"/>
              <a:cs typeface="Arial"/>
            </a:endParaRPr>
          </a:p>
          <a:p>
            <a:pPr marL="12700" marR="5080" algn="just">
              <a:lnSpc>
                <a:spcPts val="1150"/>
              </a:lnSpc>
              <a:spcBef>
                <a:spcPts val="635"/>
              </a:spcBef>
            </a:pPr>
            <a:r>
              <a:rPr sz="1000" dirty="0">
                <a:latin typeface="Arial"/>
                <a:cs typeface="Arial"/>
              </a:rPr>
              <a:t>Dentro de la Parte 7, se agrupan las Secciones en las que existen requisitos particulares debido a las influencias  externas que afectan a determinadas</a:t>
            </a:r>
            <a:r>
              <a:rPr sz="1000" spc="-30" dirty="0">
                <a:latin typeface="Arial"/>
                <a:cs typeface="Arial"/>
              </a:rPr>
              <a:t> </a:t>
            </a:r>
            <a:r>
              <a:rPr sz="1000" dirty="0">
                <a:latin typeface="Arial"/>
                <a:cs typeface="Arial"/>
              </a:rPr>
              <a:t>instalaciones.</a:t>
            </a:r>
            <a:endParaRPr sz="1000">
              <a:latin typeface="Arial"/>
              <a:cs typeface="Arial"/>
            </a:endParaRPr>
          </a:p>
          <a:p>
            <a:pPr marL="12700" marR="5080" algn="just">
              <a:lnSpc>
                <a:spcPct val="95800"/>
              </a:lnSpc>
              <a:spcBef>
                <a:spcPts val="565"/>
              </a:spcBef>
            </a:pPr>
            <a:r>
              <a:rPr sz="1000" spc="-20" dirty="0">
                <a:latin typeface="Arial"/>
                <a:cs typeface="Arial"/>
              </a:rPr>
              <a:t>Existen instalaciones eléctricas </a:t>
            </a:r>
            <a:r>
              <a:rPr sz="1000" spc="-15" dirty="0">
                <a:latin typeface="Arial"/>
                <a:cs typeface="Arial"/>
              </a:rPr>
              <a:t>dentro </a:t>
            </a:r>
            <a:r>
              <a:rPr sz="1000" spc="-10" dirty="0">
                <a:latin typeface="Arial"/>
                <a:cs typeface="Arial"/>
              </a:rPr>
              <a:t>de </a:t>
            </a:r>
            <a:r>
              <a:rPr sz="1000" spc="-15" dirty="0">
                <a:latin typeface="Arial"/>
                <a:cs typeface="Arial"/>
              </a:rPr>
              <a:t>baños </a:t>
            </a:r>
            <a:r>
              <a:rPr sz="1000" spc="-20" dirty="0">
                <a:latin typeface="Arial"/>
                <a:cs typeface="Arial"/>
              </a:rPr>
              <a:t>(Sección 701), dentro </a:t>
            </a:r>
            <a:r>
              <a:rPr sz="1000" spc="-10" dirty="0">
                <a:latin typeface="Arial"/>
                <a:cs typeface="Arial"/>
              </a:rPr>
              <a:t>de </a:t>
            </a:r>
            <a:r>
              <a:rPr sz="1000" spc="-20" dirty="0">
                <a:latin typeface="Arial"/>
                <a:cs typeface="Arial"/>
              </a:rPr>
              <a:t>salas </a:t>
            </a:r>
            <a:r>
              <a:rPr sz="1000" spc="-10" dirty="0">
                <a:latin typeface="Arial"/>
                <a:cs typeface="Arial"/>
              </a:rPr>
              <a:t>de </a:t>
            </a:r>
            <a:r>
              <a:rPr sz="1000" spc="-15" dirty="0">
                <a:latin typeface="Arial"/>
                <a:cs typeface="Arial"/>
              </a:rPr>
              <a:t>uso </a:t>
            </a:r>
            <a:r>
              <a:rPr sz="1000" spc="-20" dirty="0">
                <a:latin typeface="Arial"/>
                <a:cs typeface="Arial"/>
              </a:rPr>
              <a:t>médico (Sección 710), dentro  </a:t>
            </a:r>
            <a:r>
              <a:rPr sz="1000" spc="-10" dirty="0">
                <a:latin typeface="Arial"/>
                <a:cs typeface="Arial"/>
              </a:rPr>
              <a:t>de </a:t>
            </a:r>
            <a:r>
              <a:rPr sz="1000" spc="-20" dirty="0">
                <a:latin typeface="Arial"/>
                <a:cs typeface="Arial"/>
              </a:rPr>
              <a:t>inmuebles </a:t>
            </a:r>
            <a:r>
              <a:rPr sz="1000" spc="-10" dirty="0">
                <a:latin typeface="Arial"/>
                <a:cs typeface="Arial"/>
              </a:rPr>
              <a:t>de </a:t>
            </a:r>
            <a:r>
              <a:rPr sz="1000" spc="-20" dirty="0">
                <a:latin typeface="Arial"/>
                <a:cs typeface="Arial"/>
              </a:rPr>
              <a:t>pública concurrencia (Sección 718), dentro </a:t>
            </a:r>
            <a:r>
              <a:rPr sz="1000" spc="-10" dirty="0">
                <a:latin typeface="Arial"/>
                <a:cs typeface="Arial"/>
              </a:rPr>
              <a:t>de </a:t>
            </a:r>
            <a:r>
              <a:rPr sz="1000" dirty="0">
                <a:latin typeface="Arial"/>
                <a:cs typeface="Arial"/>
              </a:rPr>
              <a:t>“</a:t>
            </a:r>
            <a:r>
              <a:rPr sz="1000" i="1" dirty="0">
                <a:latin typeface="Arial"/>
                <a:cs typeface="Arial"/>
              </a:rPr>
              <a:t>Viviendas, Locales y Oficinas (unitarios</a:t>
            </a:r>
            <a:r>
              <a:rPr sz="1000" dirty="0">
                <a:latin typeface="Arial"/>
                <a:cs typeface="Arial"/>
              </a:rPr>
              <a:t>)” (Sección  771). Estas últimas instalaciones son las que se ejecutan en mayor cantidad y donde las influencias externas son  las </a:t>
            </a:r>
            <a:r>
              <a:rPr sz="1000" i="1" dirty="0">
                <a:latin typeface="Arial"/>
                <a:cs typeface="Arial"/>
              </a:rPr>
              <a:t>personas no capacitadas en riesgo eléctrico (BA1) y en alguna de las cuales (viviendas) </a:t>
            </a:r>
            <a:r>
              <a:rPr sz="1000" i="1" spc="-5" dirty="0">
                <a:latin typeface="Arial"/>
                <a:cs typeface="Arial"/>
              </a:rPr>
              <a:t>además </a:t>
            </a:r>
            <a:r>
              <a:rPr sz="1000" i="1" dirty="0">
                <a:latin typeface="Arial"/>
                <a:cs typeface="Arial"/>
              </a:rPr>
              <a:t>pueden existir  niños (BA2) y personas que no disponen de todas sus capacidades físicas o intelectuales (BA3)</a:t>
            </a:r>
            <a:r>
              <a:rPr sz="1000" dirty="0">
                <a:latin typeface="Arial"/>
                <a:cs typeface="Arial"/>
              </a:rPr>
              <a:t>. </a:t>
            </a:r>
            <a:r>
              <a:rPr sz="1000" spc="-5" dirty="0">
                <a:latin typeface="Arial"/>
                <a:cs typeface="Arial"/>
              </a:rPr>
              <a:t>Estas últimas  </a:t>
            </a:r>
            <a:r>
              <a:rPr sz="1000" i="1" dirty="0">
                <a:latin typeface="Arial"/>
                <a:cs typeface="Arial"/>
              </a:rPr>
              <a:t>(enfermos, ancianos, y otras) </a:t>
            </a:r>
            <a:r>
              <a:rPr sz="1000" dirty="0">
                <a:latin typeface="Arial"/>
                <a:cs typeface="Arial"/>
              </a:rPr>
              <a:t>en general habitan en locales específicos, como </a:t>
            </a:r>
            <a:r>
              <a:rPr sz="1000" i="1" dirty="0">
                <a:latin typeface="Arial"/>
                <a:cs typeface="Arial"/>
              </a:rPr>
              <a:t>geriátricos, sanatorios, hospitales,  institutos de rehabilitación</a:t>
            </a:r>
            <a:r>
              <a:rPr sz="1000" dirty="0">
                <a:latin typeface="Arial"/>
                <a:cs typeface="Arial"/>
              </a:rPr>
              <a:t>. Para las instalaciones operadas por personas idóneas en riesgo eléctrico (BA4) o  capacitadas en riesgo eléctrico (BA5) y donde no existen limitaciones de ningún tenor debidas a las influencias  externas, se podrían aplicar las Secciones de las Partes 0 a 6, con las restricciones que allí se</a:t>
            </a:r>
            <a:r>
              <a:rPr sz="1000" spc="-80" dirty="0">
                <a:latin typeface="Arial"/>
                <a:cs typeface="Arial"/>
              </a:rPr>
              <a:t> </a:t>
            </a:r>
            <a:r>
              <a:rPr sz="1000" dirty="0">
                <a:latin typeface="Arial"/>
                <a:cs typeface="Arial"/>
              </a:rPr>
              <a:t>indiquen.</a:t>
            </a:r>
            <a:endParaRPr sz="1000">
              <a:latin typeface="Arial"/>
              <a:cs typeface="Arial"/>
            </a:endParaRPr>
          </a:p>
        </p:txBody>
      </p:sp>
      <p:sp>
        <p:nvSpPr>
          <p:cNvPr id="5" name="object 5"/>
          <p:cNvSpPr txBox="1"/>
          <p:nvPr/>
        </p:nvSpPr>
        <p:spPr>
          <a:xfrm>
            <a:off x="720157" y="6319513"/>
            <a:ext cx="6557645" cy="2013585"/>
          </a:xfrm>
          <a:prstGeom prst="rect">
            <a:avLst/>
          </a:prstGeom>
        </p:spPr>
        <p:txBody>
          <a:bodyPr vert="horz" wrap="square" lIns="0" tIns="19050" rIns="0" bIns="0" rtlCol="0">
            <a:spAutoFit/>
          </a:bodyPr>
          <a:lstStyle/>
          <a:p>
            <a:pPr marL="38100" marR="30480" indent="-635" algn="just">
              <a:lnSpc>
                <a:spcPct val="95800"/>
              </a:lnSpc>
              <a:spcBef>
                <a:spcPts val="150"/>
              </a:spcBef>
            </a:pPr>
            <a:r>
              <a:rPr sz="1000" dirty="0">
                <a:latin typeface="Arial"/>
                <a:cs typeface="Arial"/>
              </a:rPr>
              <a:t>Los más importantes son dos: la protección por doble aislación y </a:t>
            </a:r>
            <a:r>
              <a:rPr sz="1000" i="1" u="sng" dirty="0">
                <a:uFill>
                  <a:solidFill>
                    <a:srgbClr val="000000"/>
                  </a:solidFill>
                </a:uFill>
                <a:latin typeface="Arial"/>
                <a:cs typeface="Arial"/>
              </a:rPr>
              <a:t>la protección por corte </a:t>
            </a:r>
            <a:r>
              <a:rPr sz="1000" i="1" u="sng" spc="-5" dirty="0">
                <a:uFill>
                  <a:solidFill>
                    <a:srgbClr val="000000"/>
                  </a:solidFill>
                </a:uFill>
                <a:latin typeface="Arial"/>
                <a:cs typeface="Arial"/>
              </a:rPr>
              <a:t>automático </a:t>
            </a:r>
            <a:r>
              <a:rPr sz="1000" i="1" u="sng" dirty="0">
                <a:uFill>
                  <a:solidFill>
                    <a:srgbClr val="000000"/>
                  </a:solidFill>
                </a:uFill>
                <a:latin typeface="Arial"/>
                <a:cs typeface="Arial"/>
              </a:rPr>
              <a:t>de la </a:t>
            </a:r>
            <a:r>
              <a:rPr sz="1000" i="1" dirty="0">
                <a:latin typeface="Arial"/>
                <a:cs typeface="Arial"/>
              </a:rPr>
              <a:t> </a:t>
            </a:r>
            <a:r>
              <a:rPr sz="1000" i="1" u="sng" dirty="0">
                <a:uFill>
                  <a:solidFill>
                    <a:srgbClr val="000000"/>
                  </a:solidFill>
                </a:uFill>
                <a:latin typeface="Arial"/>
                <a:cs typeface="Arial"/>
              </a:rPr>
              <a:t>alimentación</a:t>
            </a:r>
            <a:r>
              <a:rPr sz="1000" dirty="0">
                <a:latin typeface="Arial"/>
                <a:cs typeface="Arial"/>
              </a:rPr>
              <a:t>, que es el método más empleado (aunque no siempre sepamos que lo estamos empleando) y sobre  el cual haremos algunos</a:t>
            </a:r>
            <a:r>
              <a:rPr sz="1000" spc="-25" dirty="0">
                <a:latin typeface="Arial"/>
                <a:cs typeface="Arial"/>
              </a:rPr>
              <a:t> </a:t>
            </a:r>
            <a:r>
              <a:rPr sz="1000" dirty="0">
                <a:latin typeface="Arial"/>
                <a:cs typeface="Arial"/>
              </a:rPr>
              <a:t>comentarios.</a:t>
            </a:r>
            <a:endParaRPr sz="1000">
              <a:latin typeface="Arial"/>
              <a:cs typeface="Arial"/>
            </a:endParaRPr>
          </a:p>
          <a:p>
            <a:pPr marL="38100" algn="just">
              <a:lnSpc>
                <a:spcPct val="100000"/>
              </a:lnSpc>
              <a:spcBef>
                <a:spcPts val="555"/>
              </a:spcBef>
            </a:pPr>
            <a:r>
              <a:rPr sz="1000" dirty="0">
                <a:latin typeface="Arial"/>
                <a:cs typeface="Arial"/>
              </a:rPr>
              <a:t>Antes recordemos varias cosas que establece la Reglamentación AEA</a:t>
            </a:r>
            <a:r>
              <a:rPr sz="1000" spc="-50" dirty="0">
                <a:latin typeface="Arial"/>
                <a:cs typeface="Arial"/>
              </a:rPr>
              <a:t> </a:t>
            </a:r>
            <a:r>
              <a:rPr sz="1000" dirty="0">
                <a:latin typeface="Arial"/>
                <a:cs typeface="Arial"/>
              </a:rPr>
              <a:t>2006:</a:t>
            </a:r>
            <a:endParaRPr sz="1000">
              <a:latin typeface="Arial"/>
              <a:cs typeface="Arial"/>
            </a:endParaRPr>
          </a:p>
          <a:p>
            <a:pPr marL="38100" marR="31115" algn="just">
              <a:lnSpc>
                <a:spcPct val="96000"/>
              </a:lnSpc>
              <a:spcBef>
                <a:spcPts val="590"/>
              </a:spcBef>
              <a:buAutoNum type="arabicParenR"/>
              <a:tabLst>
                <a:tab pos="200660" algn="l"/>
              </a:tabLst>
            </a:pPr>
            <a:r>
              <a:rPr sz="1000" dirty="0">
                <a:latin typeface="Arial"/>
                <a:cs typeface="Arial"/>
              </a:rPr>
              <a:t>Que la tensión convencional límite de contacto </a:t>
            </a:r>
            <a:r>
              <a:rPr sz="1000" spc="-5" dirty="0">
                <a:latin typeface="Arial"/>
                <a:cs typeface="Arial"/>
              </a:rPr>
              <a:t>(</a:t>
            </a:r>
            <a:r>
              <a:rPr sz="1000" i="1" spc="-5" dirty="0">
                <a:latin typeface="Times New Roman"/>
                <a:cs typeface="Times New Roman"/>
              </a:rPr>
              <a:t>U</a:t>
            </a:r>
            <a:r>
              <a:rPr sz="975" i="1" spc="-7" baseline="-12820" dirty="0">
                <a:latin typeface="Times New Roman"/>
                <a:cs typeface="Times New Roman"/>
              </a:rPr>
              <a:t>L</a:t>
            </a:r>
            <a:r>
              <a:rPr sz="1000" spc="-5" dirty="0">
                <a:latin typeface="Arial"/>
                <a:cs typeface="Arial"/>
              </a:rPr>
              <a:t>) </a:t>
            </a:r>
            <a:r>
              <a:rPr sz="1000" dirty="0">
                <a:latin typeface="Arial"/>
                <a:cs typeface="Arial"/>
              </a:rPr>
              <a:t>en la protección contra los contactos indirectos por corte  </a:t>
            </a:r>
            <a:r>
              <a:rPr sz="1000" spc="-5" dirty="0">
                <a:latin typeface="Arial"/>
                <a:cs typeface="Arial"/>
              </a:rPr>
              <a:t>automático de la alimentación es de 24 </a:t>
            </a:r>
            <a:r>
              <a:rPr sz="1000" dirty="0">
                <a:latin typeface="Arial"/>
                <a:cs typeface="Arial"/>
              </a:rPr>
              <a:t>V </a:t>
            </a:r>
            <a:r>
              <a:rPr sz="1000" spc="-5" dirty="0">
                <a:latin typeface="Arial"/>
                <a:cs typeface="Arial"/>
              </a:rPr>
              <a:t>de CA, </a:t>
            </a:r>
            <a:r>
              <a:rPr sz="1000" dirty="0">
                <a:latin typeface="Arial"/>
                <a:cs typeface="Arial"/>
              </a:rPr>
              <a:t>aplicándose tanto para los ambientes secos, húmedos o  mojados, no así para los cuerpos sumergidos donde no es aplicable este método de protección. Allí el único  método </a:t>
            </a:r>
            <a:r>
              <a:rPr sz="1000" spc="-5" dirty="0">
                <a:latin typeface="Arial"/>
                <a:cs typeface="Arial"/>
              </a:rPr>
              <a:t>permitido es la alimentación </a:t>
            </a:r>
            <a:r>
              <a:rPr sz="1000" dirty="0">
                <a:latin typeface="Arial"/>
                <a:cs typeface="Arial"/>
              </a:rPr>
              <a:t>con MBTS </a:t>
            </a:r>
            <a:r>
              <a:rPr sz="1000" spc="-5" dirty="0">
                <a:latin typeface="Arial"/>
                <a:cs typeface="Arial"/>
              </a:rPr>
              <a:t>de 12 </a:t>
            </a:r>
            <a:r>
              <a:rPr sz="1000" dirty="0">
                <a:latin typeface="Arial"/>
                <a:cs typeface="Arial"/>
              </a:rPr>
              <a:t>V </a:t>
            </a:r>
            <a:r>
              <a:rPr sz="1000" spc="-5" dirty="0">
                <a:latin typeface="Arial"/>
                <a:cs typeface="Arial"/>
              </a:rPr>
              <a:t>CA </a:t>
            </a:r>
            <a:r>
              <a:rPr sz="1000" dirty="0">
                <a:latin typeface="Arial"/>
                <a:cs typeface="Arial"/>
              </a:rPr>
              <a:t>o </a:t>
            </a:r>
            <a:r>
              <a:rPr sz="1000" spc="-5" dirty="0">
                <a:latin typeface="Arial"/>
                <a:cs typeface="Arial"/>
              </a:rPr>
              <a:t>30 </a:t>
            </a:r>
            <a:r>
              <a:rPr sz="1000" dirty="0">
                <a:latin typeface="Arial"/>
                <a:cs typeface="Arial"/>
              </a:rPr>
              <a:t>V</a:t>
            </a:r>
            <a:r>
              <a:rPr sz="1000" spc="-35" dirty="0">
                <a:latin typeface="Arial"/>
                <a:cs typeface="Arial"/>
              </a:rPr>
              <a:t> </a:t>
            </a:r>
            <a:r>
              <a:rPr sz="1000" spc="-5" dirty="0">
                <a:latin typeface="Arial"/>
                <a:cs typeface="Arial"/>
              </a:rPr>
              <a:t>CC.</a:t>
            </a:r>
            <a:endParaRPr sz="1000">
              <a:latin typeface="Arial"/>
              <a:cs typeface="Arial"/>
            </a:endParaRPr>
          </a:p>
          <a:p>
            <a:pPr marL="38100" marR="30480" algn="just">
              <a:lnSpc>
                <a:spcPct val="95700"/>
              </a:lnSpc>
              <a:spcBef>
                <a:spcPts val="605"/>
              </a:spcBef>
              <a:buAutoNum type="arabicParenR"/>
              <a:tabLst>
                <a:tab pos="202565" algn="l"/>
              </a:tabLst>
            </a:pPr>
            <a:r>
              <a:rPr sz="1000" dirty="0">
                <a:latin typeface="Arial"/>
                <a:cs typeface="Arial"/>
              </a:rPr>
              <a:t>Que el Esquema de Conexión a Tierra (ECT) a emplear en forma obligatoria cuando se recibe alimentación  </a:t>
            </a:r>
            <a:r>
              <a:rPr sz="1000" spc="-5" dirty="0">
                <a:latin typeface="Arial"/>
                <a:cs typeface="Arial"/>
              </a:rPr>
              <a:t>desde la </a:t>
            </a:r>
            <a:r>
              <a:rPr sz="1000" dirty="0">
                <a:latin typeface="Arial"/>
                <a:cs typeface="Arial"/>
              </a:rPr>
              <a:t>red </a:t>
            </a:r>
            <a:r>
              <a:rPr sz="1000" spc="-5" dirty="0">
                <a:latin typeface="Arial"/>
                <a:cs typeface="Arial"/>
              </a:rPr>
              <a:t>pública de </a:t>
            </a:r>
            <a:r>
              <a:rPr sz="1000" dirty="0">
                <a:latin typeface="Arial"/>
                <a:cs typeface="Arial"/>
              </a:rPr>
              <a:t>BT </a:t>
            </a:r>
            <a:r>
              <a:rPr sz="1000" spc="-5" dirty="0">
                <a:latin typeface="Arial"/>
                <a:cs typeface="Arial"/>
              </a:rPr>
              <a:t>es el </a:t>
            </a:r>
            <a:r>
              <a:rPr sz="1000" dirty="0">
                <a:latin typeface="Arial"/>
                <a:cs typeface="Arial"/>
              </a:rPr>
              <a:t>TT, </a:t>
            </a:r>
            <a:r>
              <a:rPr sz="1000" spc="-5" dirty="0">
                <a:latin typeface="Arial"/>
                <a:cs typeface="Arial"/>
              </a:rPr>
              <a:t>es </a:t>
            </a:r>
            <a:r>
              <a:rPr sz="1000" dirty="0">
                <a:latin typeface="Arial"/>
                <a:cs typeface="Arial"/>
              </a:rPr>
              <a:t>decir, el Neutro de la Distribuidora puesto a tierra por la Empresa (puesta a  tierra de servicio </a:t>
            </a:r>
            <a:r>
              <a:rPr sz="1000" i="1" spc="-5" dirty="0">
                <a:latin typeface="Arial"/>
                <a:cs typeface="Arial"/>
              </a:rPr>
              <a:t>pats</a:t>
            </a:r>
            <a:r>
              <a:rPr sz="1000" spc="-5" dirty="0">
                <a:latin typeface="Arial"/>
                <a:cs typeface="Arial"/>
              </a:rPr>
              <a:t>) </a:t>
            </a:r>
            <a:r>
              <a:rPr sz="1000" dirty="0">
                <a:latin typeface="Arial"/>
                <a:cs typeface="Arial"/>
              </a:rPr>
              <a:t>y una puesta a tierra distinta y separada para las masas de la instalación de consumo,  puesta a tierra que es de responsabilidad del usuario de la instalación (puesta a tierra de protección</a:t>
            </a:r>
            <a:r>
              <a:rPr sz="1000" spc="-60" dirty="0">
                <a:latin typeface="Arial"/>
                <a:cs typeface="Arial"/>
              </a:rPr>
              <a:t> </a:t>
            </a:r>
            <a:r>
              <a:rPr sz="1000" i="1" spc="-5" dirty="0">
                <a:latin typeface="Arial"/>
                <a:cs typeface="Arial"/>
              </a:rPr>
              <a:t>patp</a:t>
            </a:r>
            <a:r>
              <a:rPr sz="1000" spc="-5" dirty="0">
                <a:latin typeface="Arial"/>
                <a:cs typeface="Arial"/>
              </a:rPr>
              <a:t>).</a:t>
            </a:r>
            <a:endParaRPr sz="1000">
              <a:latin typeface="Arial"/>
              <a:cs typeface="Arial"/>
            </a:endParaRPr>
          </a:p>
        </p:txBody>
      </p:sp>
      <p:sp>
        <p:nvSpPr>
          <p:cNvPr id="6" name="object 6"/>
          <p:cNvSpPr txBox="1"/>
          <p:nvPr/>
        </p:nvSpPr>
        <p:spPr>
          <a:xfrm>
            <a:off x="2555062" y="4533925"/>
            <a:ext cx="676910" cy="571500"/>
          </a:xfrm>
          <a:prstGeom prst="rect">
            <a:avLst/>
          </a:prstGeom>
          <a:solidFill>
            <a:srgbClr val="FFFF65"/>
          </a:solidFill>
        </p:spPr>
        <p:txBody>
          <a:bodyPr vert="horz" wrap="square" lIns="0" tIns="42545" rIns="0" bIns="0" rtlCol="0">
            <a:spAutoFit/>
          </a:bodyPr>
          <a:lstStyle/>
          <a:p>
            <a:pPr marL="100330" marR="93980" indent="81280">
              <a:lnSpc>
                <a:spcPct val="145500"/>
              </a:lnSpc>
              <a:spcBef>
                <a:spcPts val="335"/>
              </a:spcBef>
            </a:pPr>
            <a:r>
              <a:rPr sz="1000" dirty="0">
                <a:latin typeface="Arial"/>
                <a:cs typeface="Arial"/>
              </a:rPr>
              <a:t>Masa  eléctrica</a:t>
            </a:r>
            <a:endParaRPr sz="1000">
              <a:latin typeface="Arial"/>
              <a:cs typeface="Arial"/>
            </a:endParaRPr>
          </a:p>
        </p:txBody>
      </p:sp>
      <p:sp>
        <p:nvSpPr>
          <p:cNvPr id="7" name="object 7"/>
          <p:cNvSpPr txBox="1"/>
          <p:nvPr/>
        </p:nvSpPr>
        <p:spPr>
          <a:xfrm>
            <a:off x="999822" y="5731789"/>
            <a:ext cx="1905000" cy="342900"/>
          </a:xfrm>
          <a:prstGeom prst="rect">
            <a:avLst/>
          </a:prstGeom>
          <a:solidFill>
            <a:srgbClr val="FFFFCC"/>
          </a:solidFill>
        </p:spPr>
        <p:txBody>
          <a:bodyPr vert="horz" wrap="square" lIns="0" tIns="111760" rIns="0" bIns="0" rtlCol="0">
            <a:spAutoFit/>
          </a:bodyPr>
          <a:lstStyle/>
          <a:p>
            <a:pPr marL="91440">
              <a:lnSpc>
                <a:spcPct val="100000"/>
              </a:lnSpc>
              <a:spcBef>
                <a:spcPts val="880"/>
              </a:spcBef>
            </a:pPr>
            <a:r>
              <a:rPr sz="1000" dirty="0">
                <a:latin typeface="Arial"/>
                <a:cs typeface="Arial"/>
              </a:rPr>
              <a:t>Figura </a:t>
            </a:r>
            <a:r>
              <a:rPr sz="1000" spc="-5" dirty="0">
                <a:latin typeface="Arial"/>
                <a:cs typeface="Arial"/>
              </a:rPr>
              <a:t>1: Contacto</a:t>
            </a:r>
            <a:r>
              <a:rPr sz="1000" spc="-30" dirty="0">
                <a:latin typeface="Arial"/>
                <a:cs typeface="Arial"/>
              </a:rPr>
              <a:t> </a:t>
            </a:r>
            <a:r>
              <a:rPr sz="1000" dirty="0">
                <a:latin typeface="Arial"/>
                <a:cs typeface="Arial"/>
              </a:rPr>
              <a:t>Indirecto</a:t>
            </a:r>
            <a:endParaRPr sz="1000">
              <a:latin typeface="Arial"/>
              <a:cs typeface="Arial"/>
            </a:endParaRPr>
          </a:p>
        </p:txBody>
      </p:sp>
      <p:sp>
        <p:nvSpPr>
          <p:cNvPr id="8" name="object 8"/>
          <p:cNvSpPr/>
          <p:nvPr/>
        </p:nvSpPr>
        <p:spPr>
          <a:xfrm>
            <a:off x="877554" y="4128886"/>
            <a:ext cx="1422588" cy="1524976"/>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1630756" y="3851173"/>
            <a:ext cx="1205865" cy="595630"/>
          </a:xfrm>
          <a:prstGeom prst="rect">
            <a:avLst/>
          </a:prstGeom>
          <a:solidFill>
            <a:srgbClr val="FFFF9A"/>
          </a:solidFill>
        </p:spPr>
        <p:txBody>
          <a:bodyPr vert="horz" wrap="square" lIns="0" tIns="41910" rIns="0" bIns="0" rtlCol="0">
            <a:spAutoFit/>
          </a:bodyPr>
          <a:lstStyle/>
          <a:p>
            <a:pPr marL="265430" marR="177800" indent="-81280">
              <a:lnSpc>
                <a:spcPct val="146000"/>
              </a:lnSpc>
              <a:spcBef>
                <a:spcPts val="330"/>
              </a:spcBef>
            </a:pPr>
            <a:r>
              <a:rPr sz="1000" dirty="0">
                <a:latin typeface="Arial"/>
                <a:cs typeface="Arial"/>
              </a:rPr>
              <a:t>Motor </a:t>
            </a:r>
            <a:r>
              <a:rPr sz="1000" spc="-5" dirty="0">
                <a:latin typeface="Arial"/>
                <a:cs typeface="Arial"/>
              </a:rPr>
              <a:t>con</a:t>
            </a:r>
            <a:r>
              <a:rPr sz="1000" spc="-85" dirty="0">
                <a:latin typeface="Arial"/>
                <a:cs typeface="Arial"/>
              </a:rPr>
              <a:t> </a:t>
            </a:r>
            <a:r>
              <a:rPr sz="1000" dirty="0">
                <a:latin typeface="Arial"/>
                <a:cs typeface="Arial"/>
              </a:rPr>
              <a:t>falla  de</a:t>
            </a:r>
            <a:r>
              <a:rPr sz="1000" spc="-35" dirty="0">
                <a:latin typeface="Arial"/>
                <a:cs typeface="Arial"/>
              </a:rPr>
              <a:t> </a:t>
            </a:r>
            <a:r>
              <a:rPr sz="1000" dirty="0">
                <a:latin typeface="Arial"/>
                <a:cs typeface="Arial"/>
              </a:rPr>
              <a:t>aislación</a:t>
            </a:r>
            <a:endParaRPr sz="1000">
              <a:latin typeface="Arial"/>
              <a:cs typeface="Arial"/>
            </a:endParaRPr>
          </a:p>
        </p:txBody>
      </p:sp>
      <p:sp>
        <p:nvSpPr>
          <p:cNvPr id="10" name="object 10"/>
          <p:cNvSpPr txBox="1"/>
          <p:nvPr/>
        </p:nvSpPr>
        <p:spPr>
          <a:xfrm>
            <a:off x="3425266" y="3900703"/>
            <a:ext cx="3810000" cy="2392045"/>
          </a:xfrm>
          <a:prstGeom prst="rect">
            <a:avLst/>
          </a:prstGeom>
          <a:solidFill>
            <a:srgbClr val="CCFFFF"/>
          </a:solidFill>
        </p:spPr>
        <p:txBody>
          <a:bodyPr vert="horz" wrap="square" lIns="0" tIns="42545" rIns="0" bIns="0" rtlCol="0">
            <a:spAutoFit/>
          </a:bodyPr>
          <a:lstStyle/>
          <a:p>
            <a:pPr marL="90805" marR="84455" algn="just">
              <a:lnSpc>
                <a:spcPct val="95700"/>
              </a:lnSpc>
              <a:spcBef>
                <a:spcPts val="335"/>
              </a:spcBef>
            </a:pPr>
            <a:r>
              <a:rPr sz="1000" dirty="0">
                <a:latin typeface="Arial"/>
                <a:cs typeface="Arial"/>
              </a:rPr>
              <a:t>Una pregunta que nos hacemos permanentemente es: ¿Toda  persona, con independencia de su capacitación en riesgo  eléctrico, debe ser protegida de los contactos</a:t>
            </a:r>
            <a:r>
              <a:rPr sz="1000" spc="-55" dirty="0">
                <a:latin typeface="Arial"/>
                <a:cs typeface="Arial"/>
              </a:rPr>
              <a:t> </a:t>
            </a:r>
            <a:r>
              <a:rPr sz="1000" dirty="0">
                <a:latin typeface="Arial"/>
                <a:cs typeface="Arial"/>
              </a:rPr>
              <a:t>indirectos?</a:t>
            </a:r>
          </a:p>
          <a:p>
            <a:pPr marL="90805" algn="just">
              <a:lnSpc>
                <a:spcPts val="1130"/>
              </a:lnSpc>
            </a:pPr>
            <a:r>
              <a:rPr sz="1000" dirty="0">
                <a:latin typeface="Arial"/>
                <a:cs typeface="Arial"/>
              </a:rPr>
              <a:t>La respuesta es</a:t>
            </a:r>
            <a:r>
              <a:rPr sz="1000" spc="-15" dirty="0">
                <a:latin typeface="Arial"/>
                <a:cs typeface="Arial"/>
              </a:rPr>
              <a:t> </a:t>
            </a:r>
            <a:r>
              <a:rPr sz="1000" b="1" spc="-5" dirty="0">
                <a:latin typeface="Arial"/>
                <a:cs typeface="Arial"/>
              </a:rPr>
              <a:t>SÍ</a:t>
            </a:r>
            <a:endParaRPr sz="1000" dirty="0">
              <a:latin typeface="Arial"/>
              <a:cs typeface="Arial"/>
            </a:endParaRPr>
          </a:p>
          <a:p>
            <a:pPr marL="90805" marR="83820" algn="just">
              <a:lnSpc>
                <a:spcPct val="95700"/>
              </a:lnSpc>
              <a:spcBef>
                <a:spcPts val="25"/>
              </a:spcBef>
            </a:pPr>
            <a:r>
              <a:rPr sz="1000" dirty="0">
                <a:latin typeface="Arial"/>
                <a:cs typeface="Arial"/>
              </a:rPr>
              <a:t>Entonces ¿Cómo se debe proteger a todas esas personas, que  operan y utilizan instalaciones eléctricas, de los riesgos de los  contactos indirectos (ver figura</a:t>
            </a:r>
            <a:r>
              <a:rPr sz="1000" spc="-30" dirty="0">
                <a:latin typeface="Arial"/>
                <a:cs typeface="Arial"/>
              </a:rPr>
              <a:t> </a:t>
            </a:r>
            <a:r>
              <a:rPr sz="1000" dirty="0">
                <a:latin typeface="Arial"/>
                <a:cs typeface="Arial"/>
              </a:rPr>
              <a:t>1)?</a:t>
            </a:r>
          </a:p>
          <a:p>
            <a:pPr marL="90805" marR="83820" algn="just">
              <a:lnSpc>
                <a:spcPct val="95800"/>
              </a:lnSpc>
              <a:spcBef>
                <a:spcPts val="305"/>
              </a:spcBef>
            </a:pPr>
            <a:r>
              <a:rPr sz="1000" dirty="0">
                <a:latin typeface="Arial"/>
                <a:cs typeface="Arial"/>
              </a:rPr>
              <a:t>Para proteger a las personas de los contactos indirectos</a:t>
            </a:r>
            <a:r>
              <a:rPr sz="1000" spc="170" dirty="0">
                <a:latin typeface="Arial"/>
                <a:cs typeface="Arial"/>
              </a:rPr>
              <a:t> </a:t>
            </a:r>
            <a:r>
              <a:rPr sz="1000" dirty="0">
                <a:latin typeface="Arial"/>
                <a:cs typeface="Arial"/>
              </a:rPr>
              <a:t>la  Reglamentación AEA 2006 indica varios métodos de</a:t>
            </a:r>
            <a:r>
              <a:rPr sz="1000" spc="-100" dirty="0">
                <a:latin typeface="Arial"/>
                <a:cs typeface="Arial"/>
              </a:rPr>
              <a:t> </a:t>
            </a:r>
            <a:r>
              <a:rPr sz="1000" dirty="0">
                <a:latin typeface="Arial"/>
                <a:cs typeface="Arial"/>
              </a:rPr>
              <a:t>protección.  Las instalaciones realizadas en lugares habitados por personas  BA1, BA2 o BA3, que son quienes pueden llegar a operar esas  instalaciones, sólo pueden disponer alguno de esos métodos.  Las instalaciones operadas por personas BA4 o BA5 pueden  emplear todos los métodos de protección con las restricciones  que en cada caso la Reglamentación</a:t>
            </a:r>
            <a:r>
              <a:rPr sz="1000" spc="-45" dirty="0">
                <a:latin typeface="Arial"/>
                <a:cs typeface="Arial"/>
              </a:rPr>
              <a:t> </a:t>
            </a:r>
            <a:r>
              <a:rPr sz="1000" dirty="0">
                <a:latin typeface="Arial"/>
                <a:cs typeface="Arial"/>
              </a:rPr>
              <a:t>indique.</a:t>
            </a:r>
          </a:p>
        </p:txBody>
      </p:sp>
    </p:spTree>
    <p:extLst>
      <p:ext uri="{BB962C8B-B14F-4D97-AF65-F5344CB8AC3E}">
        <p14:creationId xmlns:p14="http://schemas.microsoft.com/office/powerpoint/2010/main" val="11583503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9279" y="337822"/>
            <a:ext cx="6583680" cy="9783445"/>
          </a:xfrm>
          <a:prstGeom prst="rect">
            <a:avLst/>
          </a:prstGeom>
        </p:spPr>
        <p:txBody>
          <a:bodyPr vert="horz" wrap="square" lIns="0" tIns="19050" rIns="0" bIns="0" rtlCol="0">
            <a:spAutoFit/>
          </a:bodyPr>
          <a:lstStyle/>
          <a:p>
            <a:pPr marL="50800" marR="43180" algn="just">
              <a:lnSpc>
                <a:spcPct val="95700"/>
              </a:lnSpc>
              <a:spcBef>
                <a:spcPts val="150"/>
              </a:spcBef>
              <a:buAutoNum type="arabicParenR" startAt="3"/>
              <a:tabLst>
                <a:tab pos="205104" algn="l"/>
              </a:tabLst>
            </a:pPr>
            <a:r>
              <a:rPr sz="1000" dirty="0">
                <a:latin typeface="Arial"/>
                <a:cs typeface="Arial"/>
              </a:rPr>
              <a:t>Que en cambio, cuando se dispone de generación propia (por ejemplo con un grupo electrógeno) o se compra  </a:t>
            </a:r>
            <a:r>
              <a:rPr sz="1000" spc="-5" dirty="0">
                <a:latin typeface="Arial"/>
                <a:cs typeface="Arial"/>
              </a:rPr>
              <a:t>energía en </a:t>
            </a:r>
            <a:r>
              <a:rPr sz="1000" dirty="0">
                <a:latin typeface="Arial"/>
                <a:cs typeface="Arial"/>
              </a:rPr>
              <a:t>Media o Alta Tensión, y </a:t>
            </a:r>
            <a:r>
              <a:rPr sz="1000" spc="-5" dirty="0">
                <a:latin typeface="Arial"/>
                <a:cs typeface="Arial"/>
              </a:rPr>
              <a:t>por ello </a:t>
            </a:r>
            <a:r>
              <a:rPr sz="1000" dirty="0">
                <a:latin typeface="Arial"/>
                <a:cs typeface="Arial"/>
              </a:rPr>
              <a:t>se dispone de uno o varios transformadores propios, ya no es  obligatorio el empleo del ECT TT. El usuario puede elegir entre el TT, el IT o el TN-S. Y en aquellos casos en que  el usuario compra en BT y debido a la obligación reglamentaria debe emplear el ECT TT, puede llegar a utlizar en  caso de ser necesario, un ECT IT o TN-S para parte o para toda la instalación, a través de un transformador  BT/BT de su propiedad. El caso más típico es el del quirófano de un hospital o sanatorio donde se exige (Sección  </a:t>
            </a:r>
            <a:r>
              <a:rPr sz="1000" spc="-5" dirty="0">
                <a:latin typeface="Arial"/>
                <a:cs typeface="Arial"/>
              </a:rPr>
              <a:t>710) el empleo del </a:t>
            </a:r>
            <a:r>
              <a:rPr sz="1000" dirty="0">
                <a:latin typeface="Arial"/>
                <a:cs typeface="Arial"/>
              </a:rPr>
              <a:t>ECT IT </a:t>
            </a:r>
            <a:r>
              <a:rPr sz="1000" spc="-5" dirty="0">
                <a:latin typeface="Arial"/>
                <a:cs typeface="Arial"/>
              </a:rPr>
              <a:t>de uso</a:t>
            </a:r>
            <a:r>
              <a:rPr sz="1000" spc="-20" dirty="0">
                <a:latin typeface="Arial"/>
                <a:cs typeface="Arial"/>
              </a:rPr>
              <a:t> </a:t>
            </a:r>
            <a:r>
              <a:rPr sz="1000" spc="-5" dirty="0">
                <a:latin typeface="Arial"/>
                <a:cs typeface="Arial"/>
              </a:rPr>
              <a:t>hospitalario.</a:t>
            </a:r>
            <a:endParaRPr sz="1000">
              <a:latin typeface="Arial"/>
              <a:cs typeface="Arial"/>
            </a:endParaRPr>
          </a:p>
          <a:p>
            <a:pPr marL="50800" marR="44450" algn="just">
              <a:lnSpc>
                <a:spcPts val="1150"/>
              </a:lnSpc>
              <a:spcBef>
                <a:spcPts val="635"/>
              </a:spcBef>
              <a:buAutoNum type="arabicParenR" startAt="3"/>
              <a:tabLst>
                <a:tab pos="210185" algn="l"/>
              </a:tabLst>
            </a:pPr>
            <a:r>
              <a:rPr sz="1000" dirty="0">
                <a:latin typeface="Arial"/>
                <a:cs typeface="Arial"/>
              </a:rPr>
              <a:t>Que en el ECT TT los únicos dispositivos de protección que se pueden emplear para la protección contra los  contactos indirectos por </a:t>
            </a:r>
            <a:r>
              <a:rPr sz="1000" i="1" dirty="0">
                <a:latin typeface="Arial"/>
                <a:cs typeface="Arial"/>
              </a:rPr>
              <a:t>desconexión o corte </a:t>
            </a:r>
            <a:r>
              <a:rPr sz="1000" i="1" spc="-5" dirty="0">
                <a:latin typeface="Arial"/>
                <a:cs typeface="Arial"/>
              </a:rPr>
              <a:t>automático </a:t>
            </a:r>
            <a:r>
              <a:rPr sz="1000" i="1" dirty="0">
                <a:latin typeface="Arial"/>
                <a:cs typeface="Arial"/>
              </a:rPr>
              <a:t>de la alimentación </a:t>
            </a:r>
            <a:r>
              <a:rPr sz="1000" dirty="0">
                <a:latin typeface="Arial"/>
                <a:cs typeface="Arial"/>
              </a:rPr>
              <a:t>son los dispositivos diferenciales</a:t>
            </a:r>
            <a:r>
              <a:rPr sz="1000" spc="-40" dirty="0">
                <a:latin typeface="Arial"/>
                <a:cs typeface="Arial"/>
              </a:rPr>
              <a:t> </a:t>
            </a:r>
            <a:r>
              <a:rPr sz="1000" dirty="0">
                <a:latin typeface="Arial"/>
                <a:cs typeface="Arial"/>
              </a:rPr>
              <a:t>DD.</a:t>
            </a:r>
            <a:endParaRPr sz="1000">
              <a:latin typeface="Arial"/>
              <a:cs typeface="Arial"/>
            </a:endParaRPr>
          </a:p>
          <a:p>
            <a:pPr marL="50800" marR="43815" algn="just">
              <a:lnSpc>
                <a:spcPct val="95800"/>
              </a:lnSpc>
              <a:spcBef>
                <a:spcPts val="565"/>
              </a:spcBef>
            </a:pPr>
            <a:r>
              <a:rPr sz="1000" dirty="0">
                <a:latin typeface="Arial"/>
                <a:cs typeface="Arial"/>
              </a:rPr>
              <a:t>Los dispositivos diferenciales DD pueden ser los conocidos interruptores diferenciales, ID, que responden a las  Normas IEC 61008 y 61009 o los interruptores automáticos diferenciales, IAD, que responden a la Norma IEC  60947-2 y que pueden ser interruptores automáticos con módulos diferenciales acoplados o interruptores  automáticos con toroides y relés diferenciales</a:t>
            </a:r>
            <a:r>
              <a:rPr sz="1000" spc="-35" dirty="0">
                <a:latin typeface="Arial"/>
                <a:cs typeface="Arial"/>
              </a:rPr>
              <a:t> </a:t>
            </a:r>
            <a:r>
              <a:rPr sz="1000" dirty="0">
                <a:latin typeface="Arial"/>
                <a:cs typeface="Arial"/>
              </a:rPr>
              <a:t>externos.</a:t>
            </a:r>
            <a:endParaRPr sz="1000">
              <a:latin typeface="Arial"/>
              <a:cs typeface="Arial"/>
            </a:endParaRPr>
          </a:p>
          <a:p>
            <a:pPr marL="50800" marR="45085" algn="just">
              <a:lnSpc>
                <a:spcPts val="1150"/>
              </a:lnSpc>
              <a:spcBef>
                <a:spcPts val="635"/>
              </a:spcBef>
            </a:pPr>
            <a:r>
              <a:rPr sz="1000" dirty="0">
                <a:latin typeface="Arial"/>
                <a:cs typeface="Arial"/>
              </a:rPr>
              <a:t>En el ECT TT no se permite el empleo ni de fusibles ni de interruptores automáticos con protección contra  sobrecorrientes, para la protección contra los contactos indirectos por </a:t>
            </a:r>
            <a:r>
              <a:rPr sz="1000" i="1" dirty="0">
                <a:latin typeface="Arial"/>
                <a:cs typeface="Arial"/>
              </a:rPr>
              <a:t>corte </a:t>
            </a:r>
            <a:r>
              <a:rPr sz="1000" i="1" spc="-5" dirty="0">
                <a:latin typeface="Arial"/>
                <a:cs typeface="Arial"/>
              </a:rPr>
              <a:t>automático </a:t>
            </a:r>
            <a:r>
              <a:rPr sz="1000" i="1" dirty="0">
                <a:latin typeface="Arial"/>
                <a:cs typeface="Arial"/>
              </a:rPr>
              <a:t>de la</a:t>
            </a:r>
            <a:r>
              <a:rPr sz="1000" i="1" spc="-40" dirty="0">
                <a:latin typeface="Arial"/>
                <a:cs typeface="Arial"/>
              </a:rPr>
              <a:t> </a:t>
            </a:r>
            <a:r>
              <a:rPr sz="1000" i="1" dirty="0">
                <a:latin typeface="Arial"/>
                <a:cs typeface="Arial"/>
              </a:rPr>
              <a:t>alimentación.</a:t>
            </a:r>
            <a:endParaRPr sz="1000">
              <a:latin typeface="Arial"/>
              <a:cs typeface="Arial"/>
            </a:endParaRPr>
          </a:p>
          <a:p>
            <a:pPr marL="50800" marR="43815" algn="just">
              <a:lnSpc>
                <a:spcPct val="97700"/>
              </a:lnSpc>
              <a:spcBef>
                <a:spcPts val="545"/>
              </a:spcBef>
              <a:buAutoNum type="arabicParenR" startAt="5"/>
              <a:tabLst>
                <a:tab pos="200025" algn="l"/>
              </a:tabLst>
            </a:pPr>
            <a:r>
              <a:rPr sz="1000" dirty="0">
                <a:latin typeface="Arial"/>
                <a:cs typeface="Arial"/>
              </a:rPr>
              <a:t>Que en el ECT TT, con tensión convencional límite de contacto </a:t>
            </a:r>
            <a:r>
              <a:rPr sz="1000" spc="-5" dirty="0">
                <a:latin typeface="Arial"/>
                <a:cs typeface="Arial"/>
              </a:rPr>
              <a:t>(</a:t>
            </a:r>
            <a:r>
              <a:rPr sz="1000" i="1" spc="-5" dirty="0">
                <a:latin typeface="Times New Roman"/>
                <a:cs typeface="Times New Roman"/>
              </a:rPr>
              <a:t>U</a:t>
            </a:r>
            <a:r>
              <a:rPr sz="975" i="1" spc="-7" baseline="-12820" dirty="0">
                <a:latin typeface="Times New Roman"/>
                <a:cs typeface="Times New Roman"/>
              </a:rPr>
              <a:t>L</a:t>
            </a:r>
            <a:r>
              <a:rPr sz="1000" spc="-5" dirty="0">
                <a:latin typeface="Arial"/>
                <a:cs typeface="Arial"/>
              </a:rPr>
              <a:t>) de 24 </a:t>
            </a:r>
            <a:r>
              <a:rPr sz="1000" dirty="0">
                <a:latin typeface="Arial"/>
                <a:cs typeface="Arial"/>
              </a:rPr>
              <a:t>V </a:t>
            </a:r>
            <a:r>
              <a:rPr sz="1000" spc="-5" dirty="0">
                <a:latin typeface="Arial"/>
                <a:cs typeface="Arial"/>
              </a:rPr>
              <a:t>de CA, </a:t>
            </a:r>
            <a:r>
              <a:rPr sz="1000" dirty="0">
                <a:latin typeface="Arial"/>
                <a:cs typeface="Arial"/>
              </a:rPr>
              <a:t>con tensiones </a:t>
            </a:r>
            <a:r>
              <a:rPr sz="1000" spc="-5" dirty="0">
                <a:latin typeface="Arial"/>
                <a:cs typeface="Arial"/>
              </a:rPr>
              <a:t>entre Línea </a:t>
            </a:r>
            <a:r>
              <a:rPr sz="1000" dirty="0">
                <a:latin typeface="Arial"/>
                <a:cs typeface="Arial"/>
              </a:rPr>
              <a:t>y  Neutro (L-N) de hasta 230 V CA, </a:t>
            </a:r>
            <a:r>
              <a:rPr sz="1000" b="1" dirty="0">
                <a:latin typeface="Arial"/>
                <a:cs typeface="Arial"/>
              </a:rPr>
              <a:t>la protección contra los contactos indirectos por </a:t>
            </a:r>
            <a:r>
              <a:rPr sz="1000" b="1" i="1" dirty="0">
                <a:latin typeface="Arial"/>
                <a:cs typeface="Arial"/>
              </a:rPr>
              <a:t>desconexión automática  </a:t>
            </a:r>
            <a:r>
              <a:rPr sz="1000" b="1" i="1" spc="-5" dirty="0">
                <a:latin typeface="Arial"/>
                <a:cs typeface="Arial"/>
              </a:rPr>
              <a:t>de la alimentación </a:t>
            </a:r>
            <a:r>
              <a:rPr sz="1000" b="1" i="1" dirty="0">
                <a:latin typeface="Arial"/>
                <a:cs typeface="Arial"/>
              </a:rPr>
              <a:t>de circuitos terminales de hasta 32 A</a:t>
            </a:r>
            <a:r>
              <a:rPr sz="1000" dirty="0">
                <a:latin typeface="Arial"/>
                <a:cs typeface="Arial"/>
              </a:rPr>
              <a:t>, debe realizarse (por dispositivos diferenciales) en un  tiempo máximo de 60 milisegundos y para ello se debe considerar una corriente </a:t>
            </a:r>
            <a:r>
              <a:rPr sz="1100" i="1" spc="-10" dirty="0">
                <a:latin typeface="Times New Roman"/>
                <a:cs typeface="Times New Roman"/>
              </a:rPr>
              <a:t>5xI</a:t>
            </a:r>
            <a:r>
              <a:rPr sz="1125" b="1" i="1" spc="-15" baseline="-11111" dirty="0">
                <a:latin typeface="Symbol"/>
                <a:cs typeface="Symbol"/>
              </a:rPr>
              <a:t>Δ</a:t>
            </a:r>
            <a:r>
              <a:rPr sz="1050" b="1" i="1" spc="-15" baseline="-11904" dirty="0">
                <a:latin typeface="Times New Roman"/>
                <a:cs typeface="Times New Roman"/>
              </a:rPr>
              <a:t>n </a:t>
            </a:r>
            <a:r>
              <a:rPr sz="1000" dirty="0">
                <a:latin typeface="Arial"/>
                <a:cs typeface="Arial"/>
              </a:rPr>
              <a:t>con la cual la </a:t>
            </a:r>
            <a:r>
              <a:rPr sz="1000" spc="-25" dirty="0">
                <a:latin typeface="Arial"/>
                <a:cs typeface="Arial"/>
              </a:rPr>
              <a:t>protección  </a:t>
            </a:r>
            <a:r>
              <a:rPr sz="1000" dirty="0">
                <a:latin typeface="Arial"/>
                <a:cs typeface="Arial"/>
              </a:rPr>
              <a:t>diferencial actuará en 40 milisegundos o</a:t>
            </a:r>
            <a:r>
              <a:rPr sz="1000" spc="-35" dirty="0">
                <a:latin typeface="Arial"/>
                <a:cs typeface="Arial"/>
              </a:rPr>
              <a:t> </a:t>
            </a:r>
            <a:r>
              <a:rPr sz="1000" dirty="0">
                <a:latin typeface="Arial"/>
                <a:cs typeface="Arial"/>
              </a:rPr>
              <a:t>menos.</a:t>
            </a:r>
            <a:endParaRPr sz="1000">
              <a:latin typeface="Arial"/>
              <a:cs typeface="Arial"/>
            </a:endParaRPr>
          </a:p>
          <a:p>
            <a:pPr marL="50800" marR="43180" algn="just">
              <a:lnSpc>
                <a:spcPct val="96000"/>
              </a:lnSpc>
              <a:spcBef>
                <a:spcPts val="595"/>
              </a:spcBef>
              <a:buAutoNum type="arabicParenR" startAt="5"/>
              <a:tabLst>
                <a:tab pos="201930" algn="l"/>
              </a:tabLst>
            </a:pPr>
            <a:r>
              <a:rPr sz="1000" dirty="0">
                <a:latin typeface="Arial"/>
                <a:cs typeface="Arial"/>
              </a:rPr>
              <a:t>Que en el ECT TT, con tensión convencional </a:t>
            </a:r>
            <a:r>
              <a:rPr sz="1000" spc="-5" dirty="0">
                <a:latin typeface="Arial"/>
                <a:cs typeface="Arial"/>
              </a:rPr>
              <a:t>límite de </a:t>
            </a:r>
            <a:r>
              <a:rPr sz="1000" dirty="0">
                <a:latin typeface="Arial"/>
                <a:cs typeface="Arial"/>
              </a:rPr>
              <a:t>contacto (</a:t>
            </a:r>
            <a:r>
              <a:rPr sz="1000" i="1" dirty="0">
                <a:latin typeface="Times New Roman"/>
                <a:cs typeface="Times New Roman"/>
              </a:rPr>
              <a:t>U</a:t>
            </a:r>
            <a:r>
              <a:rPr sz="975" i="1" baseline="-12820" dirty="0">
                <a:latin typeface="Times New Roman"/>
                <a:cs typeface="Times New Roman"/>
              </a:rPr>
              <a:t>L</a:t>
            </a:r>
            <a:r>
              <a:rPr sz="1000" dirty="0">
                <a:latin typeface="Arial"/>
                <a:cs typeface="Arial"/>
              </a:rPr>
              <a:t>) de 24 V de CA, con tensiones entre L-N de  </a:t>
            </a:r>
            <a:r>
              <a:rPr sz="1000" spc="-5" dirty="0">
                <a:latin typeface="Arial"/>
                <a:cs typeface="Arial"/>
              </a:rPr>
              <a:t>hasta 230 </a:t>
            </a:r>
            <a:r>
              <a:rPr sz="1000" dirty="0">
                <a:latin typeface="Arial"/>
                <a:cs typeface="Arial"/>
              </a:rPr>
              <a:t>V </a:t>
            </a:r>
            <a:r>
              <a:rPr sz="1000" spc="-5" dirty="0">
                <a:latin typeface="Arial"/>
                <a:cs typeface="Arial"/>
              </a:rPr>
              <a:t>CA, </a:t>
            </a:r>
            <a:r>
              <a:rPr sz="1000" b="1" dirty="0">
                <a:latin typeface="Arial"/>
                <a:cs typeface="Arial"/>
              </a:rPr>
              <a:t>la protección contra los contactos indirectos por </a:t>
            </a:r>
            <a:r>
              <a:rPr sz="1000" b="1" i="1" dirty="0">
                <a:latin typeface="Arial"/>
                <a:cs typeface="Arial"/>
              </a:rPr>
              <a:t>desconexión automática de la  </a:t>
            </a:r>
            <a:r>
              <a:rPr sz="1000" b="1" i="1" spc="-5" dirty="0">
                <a:latin typeface="Arial"/>
                <a:cs typeface="Arial"/>
              </a:rPr>
              <a:t>alimentación de circuitos seccionales </a:t>
            </a:r>
            <a:r>
              <a:rPr sz="1000" b="1" i="1" dirty="0">
                <a:latin typeface="Arial"/>
                <a:cs typeface="Arial"/>
              </a:rPr>
              <a:t>y de los circuitos no cubiertos por </a:t>
            </a:r>
            <a:r>
              <a:rPr sz="1000" b="1" i="1" spc="-5" dirty="0">
                <a:latin typeface="Arial"/>
                <a:cs typeface="Arial"/>
              </a:rPr>
              <a:t>5)</a:t>
            </a:r>
            <a:r>
              <a:rPr sz="1000" i="1" spc="-5" dirty="0">
                <a:latin typeface="Arial"/>
                <a:cs typeface="Arial"/>
              </a:rPr>
              <a:t>, </a:t>
            </a:r>
            <a:r>
              <a:rPr sz="1000" dirty="0">
                <a:latin typeface="Arial"/>
                <a:cs typeface="Arial"/>
              </a:rPr>
              <a:t>debe realizarse (por dispositivos  </a:t>
            </a:r>
            <a:r>
              <a:rPr sz="1000" spc="-5" dirty="0">
                <a:latin typeface="Arial"/>
                <a:cs typeface="Arial"/>
              </a:rPr>
              <a:t>diferenciales) en un </a:t>
            </a:r>
            <a:r>
              <a:rPr sz="1000" dirty="0">
                <a:latin typeface="Arial"/>
                <a:cs typeface="Arial"/>
              </a:rPr>
              <a:t>tiempo máximo </a:t>
            </a:r>
            <a:r>
              <a:rPr sz="1000" spc="-5" dirty="0">
                <a:latin typeface="Arial"/>
                <a:cs typeface="Arial"/>
              </a:rPr>
              <a:t>de hasta </a:t>
            </a:r>
            <a:r>
              <a:rPr sz="1000" dirty="0">
                <a:latin typeface="Arial"/>
                <a:cs typeface="Arial"/>
              </a:rPr>
              <a:t>1 segundo, cuando se busca selectividad</a:t>
            </a:r>
            <a:r>
              <a:rPr sz="1000" spc="-30" dirty="0">
                <a:latin typeface="Arial"/>
                <a:cs typeface="Arial"/>
              </a:rPr>
              <a:t> </a:t>
            </a:r>
            <a:r>
              <a:rPr sz="1000" dirty="0">
                <a:latin typeface="Arial"/>
                <a:cs typeface="Arial"/>
              </a:rPr>
              <a:t>diferencial,</a:t>
            </a:r>
            <a:endParaRPr sz="1000">
              <a:latin typeface="Arial"/>
              <a:cs typeface="Arial"/>
            </a:endParaRPr>
          </a:p>
          <a:p>
            <a:pPr marL="50800" marR="43815" algn="just">
              <a:lnSpc>
                <a:spcPct val="95800"/>
              </a:lnSpc>
              <a:spcBef>
                <a:spcPts val="600"/>
              </a:spcBef>
              <a:buAutoNum type="arabicParenR" startAt="5"/>
              <a:tabLst>
                <a:tab pos="215900" algn="l"/>
              </a:tabLst>
            </a:pPr>
            <a:r>
              <a:rPr sz="1000" dirty="0">
                <a:latin typeface="Arial"/>
                <a:cs typeface="Arial"/>
              </a:rPr>
              <a:t>Que en el ECT TN-S, con tensión convencional </a:t>
            </a:r>
            <a:r>
              <a:rPr sz="1000" spc="-5" dirty="0">
                <a:latin typeface="Arial"/>
                <a:cs typeface="Arial"/>
              </a:rPr>
              <a:t>límite de </a:t>
            </a:r>
            <a:r>
              <a:rPr sz="1000" dirty="0">
                <a:latin typeface="Arial"/>
                <a:cs typeface="Arial"/>
              </a:rPr>
              <a:t>contacto (</a:t>
            </a:r>
            <a:r>
              <a:rPr sz="1000" i="1" dirty="0">
                <a:latin typeface="Times New Roman"/>
                <a:cs typeface="Times New Roman"/>
              </a:rPr>
              <a:t>U</a:t>
            </a:r>
            <a:r>
              <a:rPr sz="975" i="1" baseline="-12820" dirty="0">
                <a:latin typeface="Times New Roman"/>
                <a:cs typeface="Times New Roman"/>
              </a:rPr>
              <a:t>L</a:t>
            </a:r>
            <a:r>
              <a:rPr sz="1000" dirty="0">
                <a:latin typeface="Arial"/>
                <a:cs typeface="Arial"/>
              </a:rPr>
              <a:t>) de 24 V de CA, con tensiones entre  Línea y Neutro (L-N) de hasta 230 V CA, </a:t>
            </a:r>
            <a:r>
              <a:rPr sz="1000" b="1" dirty="0">
                <a:latin typeface="Arial"/>
                <a:cs typeface="Arial"/>
              </a:rPr>
              <a:t>la protección contra los contactos indirectos por </a:t>
            </a:r>
            <a:r>
              <a:rPr sz="1000" b="1" i="1" dirty="0">
                <a:latin typeface="Arial"/>
                <a:cs typeface="Arial"/>
              </a:rPr>
              <a:t>desconexión  </a:t>
            </a:r>
            <a:r>
              <a:rPr sz="1000" b="1" i="1" spc="-5" dirty="0">
                <a:latin typeface="Arial"/>
                <a:cs typeface="Arial"/>
              </a:rPr>
              <a:t>automática de la alimentación </a:t>
            </a:r>
            <a:r>
              <a:rPr sz="1000" b="1" i="1" dirty="0">
                <a:latin typeface="Arial"/>
                <a:cs typeface="Arial"/>
              </a:rPr>
              <a:t>de circuitos terminales de hasta 32 A</a:t>
            </a:r>
            <a:r>
              <a:rPr sz="1000" dirty="0">
                <a:latin typeface="Arial"/>
                <a:cs typeface="Arial"/>
              </a:rPr>
              <a:t>, debe realizarse en un tiempo máximo de  200</a:t>
            </a:r>
            <a:r>
              <a:rPr sz="1000" spc="-10" dirty="0">
                <a:latin typeface="Arial"/>
                <a:cs typeface="Arial"/>
              </a:rPr>
              <a:t> </a:t>
            </a:r>
            <a:r>
              <a:rPr sz="1000" dirty="0">
                <a:latin typeface="Arial"/>
                <a:cs typeface="Arial"/>
              </a:rPr>
              <a:t>milisegundos.</a:t>
            </a:r>
            <a:endParaRPr sz="1000">
              <a:latin typeface="Arial"/>
              <a:cs typeface="Arial"/>
            </a:endParaRPr>
          </a:p>
          <a:p>
            <a:pPr marL="50800" marR="43180" algn="just">
              <a:lnSpc>
                <a:spcPct val="95900"/>
              </a:lnSpc>
              <a:spcBef>
                <a:spcPts val="605"/>
              </a:spcBef>
              <a:buAutoNum type="arabicParenR" startAt="5"/>
              <a:tabLst>
                <a:tab pos="215900" algn="l"/>
              </a:tabLst>
            </a:pPr>
            <a:r>
              <a:rPr sz="1000" dirty="0">
                <a:latin typeface="Arial"/>
                <a:cs typeface="Arial"/>
              </a:rPr>
              <a:t>Que en el ECT TN-S, con tensión convencional </a:t>
            </a:r>
            <a:r>
              <a:rPr sz="1000" spc="-5" dirty="0">
                <a:latin typeface="Arial"/>
                <a:cs typeface="Arial"/>
              </a:rPr>
              <a:t>límite de </a:t>
            </a:r>
            <a:r>
              <a:rPr sz="1000" dirty="0">
                <a:latin typeface="Arial"/>
                <a:cs typeface="Arial"/>
              </a:rPr>
              <a:t>contacto (</a:t>
            </a:r>
            <a:r>
              <a:rPr sz="1000" i="1" dirty="0">
                <a:latin typeface="Times New Roman"/>
                <a:cs typeface="Times New Roman"/>
              </a:rPr>
              <a:t>U</a:t>
            </a:r>
            <a:r>
              <a:rPr sz="975" i="1" baseline="-12820" dirty="0">
                <a:latin typeface="Times New Roman"/>
                <a:cs typeface="Times New Roman"/>
              </a:rPr>
              <a:t>L</a:t>
            </a:r>
            <a:r>
              <a:rPr sz="1000" dirty="0">
                <a:latin typeface="Arial"/>
                <a:cs typeface="Arial"/>
              </a:rPr>
              <a:t>) de 24 V de CA, con tensiones entre  Línea y Neutro (L-N) de hasta 230 V CA, </a:t>
            </a:r>
            <a:r>
              <a:rPr sz="1000" b="1" dirty="0">
                <a:latin typeface="Arial"/>
                <a:cs typeface="Arial"/>
              </a:rPr>
              <a:t>la protección contra los contactos indirectos por </a:t>
            </a:r>
            <a:r>
              <a:rPr sz="1000" b="1" i="1" dirty="0">
                <a:latin typeface="Arial"/>
                <a:cs typeface="Arial"/>
              </a:rPr>
              <a:t>desconexión  </a:t>
            </a:r>
            <a:r>
              <a:rPr sz="1000" b="1" i="1" spc="-5" dirty="0">
                <a:latin typeface="Arial"/>
                <a:cs typeface="Arial"/>
              </a:rPr>
              <a:t>automática de la alimentación </a:t>
            </a:r>
            <a:r>
              <a:rPr sz="1000" b="1" i="1" dirty="0">
                <a:latin typeface="Arial"/>
                <a:cs typeface="Arial"/>
              </a:rPr>
              <a:t>de circuitos seccionales y de los circuitos no cubiertos por </a:t>
            </a:r>
            <a:r>
              <a:rPr sz="1000" b="1" i="1" spc="-5" dirty="0">
                <a:latin typeface="Arial"/>
                <a:cs typeface="Arial"/>
              </a:rPr>
              <a:t>5)</a:t>
            </a:r>
            <a:r>
              <a:rPr sz="1000" spc="-5" dirty="0">
                <a:latin typeface="Arial"/>
                <a:cs typeface="Arial"/>
              </a:rPr>
              <a:t>, debe  </a:t>
            </a:r>
            <a:r>
              <a:rPr sz="1000" dirty="0">
                <a:latin typeface="Arial"/>
                <a:cs typeface="Arial"/>
              </a:rPr>
              <a:t>realizarse en un tiempo máximo de hasta 2 segundos (aunque se acepta elevar ese tiempo hasta 5 segundos si la  selectividad </a:t>
            </a:r>
            <a:r>
              <a:rPr sz="1000" spc="-5" dirty="0">
                <a:latin typeface="Arial"/>
                <a:cs typeface="Arial"/>
              </a:rPr>
              <a:t>lo</a:t>
            </a:r>
            <a:r>
              <a:rPr sz="1000" spc="-15" dirty="0">
                <a:latin typeface="Arial"/>
                <a:cs typeface="Arial"/>
              </a:rPr>
              <a:t> </a:t>
            </a:r>
            <a:r>
              <a:rPr sz="1000" spc="-5" dirty="0">
                <a:latin typeface="Arial"/>
                <a:cs typeface="Arial"/>
              </a:rPr>
              <a:t>exige).</a:t>
            </a:r>
            <a:endParaRPr sz="1000">
              <a:latin typeface="Arial"/>
              <a:cs typeface="Arial"/>
            </a:endParaRPr>
          </a:p>
          <a:p>
            <a:pPr marL="50800" marR="43815" algn="just">
              <a:lnSpc>
                <a:spcPct val="95700"/>
              </a:lnSpc>
              <a:spcBef>
                <a:spcPts val="600"/>
              </a:spcBef>
            </a:pPr>
            <a:r>
              <a:rPr sz="1000" dirty="0">
                <a:latin typeface="Arial"/>
                <a:cs typeface="Arial"/>
              </a:rPr>
              <a:t>Planteadas las líneas principales de la </a:t>
            </a:r>
            <a:r>
              <a:rPr sz="1000" spc="-5" dirty="0">
                <a:latin typeface="Arial"/>
                <a:cs typeface="Arial"/>
              </a:rPr>
              <a:t>protección </a:t>
            </a:r>
            <a:r>
              <a:rPr sz="1000" dirty="0">
                <a:latin typeface="Arial"/>
                <a:cs typeface="Arial"/>
              </a:rPr>
              <a:t>contra los contactos indirectos por </a:t>
            </a:r>
            <a:r>
              <a:rPr sz="1000" i="1" dirty="0">
                <a:latin typeface="Arial"/>
                <a:cs typeface="Arial"/>
              </a:rPr>
              <a:t>desconexión </a:t>
            </a:r>
            <a:r>
              <a:rPr sz="1000" i="1" spc="-5" dirty="0">
                <a:latin typeface="Arial"/>
                <a:cs typeface="Arial"/>
              </a:rPr>
              <a:t>automática </a:t>
            </a:r>
            <a:r>
              <a:rPr sz="1000" i="1" dirty="0">
                <a:latin typeface="Arial"/>
                <a:cs typeface="Arial"/>
              </a:rPr>
              <a:t>de la  alimentación </a:t>
            </a:r>
            <a:r>
              <a:rPr sz="1000" dirty="0">
                <a:latin typeface="Arial"/>
                <a:cs typeface="Arial"/>
              </a:rPr>
              <a:t>aclaremos el tema que da origen a este artículo: el de la puesta a tierra y su relación con la  protección contra los contactos</a:t>
            </a:r>
            <a:r>
              <a:rPr sz="1000" spc="-25" dirty="0">
                <a:latin typeface="Arial"/>
                <a:cs typeface="Arial"/>
              </a:rPr>
              <a:t> </a:t>
            </a:r>
            <a:r>
              <a:rPr sz="1000" dirty="0">
                <a:latin typeface="Arial"/>
                <a:cs typeface="Arial"/>
              </a:rPr>
              <a:t>indirectos.</a:t>
            </a:r>
            <a:endParaRPr sz="1000">
              <a:latin typeface="Arial"/>
              <a:cs typeface="Arial"/>
            </a:endParaRPr>
          </a:p>
          <a:p>
            <a:pPr marL="50800" marR="44450" algn="just">
              <a:lnSpc>
                <a:spcPts val="1150"/>
              </a:lnSpc>
              <a:spcBef>
                <a:spcPts val="635"/>
              </a:spcBef>
            </a:pPr>
            <a:r>
              <a:rPr sz="1000" dirty="0">
                <a:latin typeface="Arial"/>
                <a:cs typeface="Arial"/>
              </a:rPr>
              <a:t>En el ECT TT, cuando se produce una falla de aislación, a partir de la cual una masa eléctrica queda bajo tensión,  el circuito de falla que se establece </a:t>
            </a:r>
            <a:r>
              <a:rPr sz="1000" spc="-5" dirty="0">
                <a:latin typeface="Arial"/>
                <a:cs typeface="Arial"/>
              </a:rPr>
              <a:t>está </a:t>
            </a:r>
            <a:r>
              <a:rPr sz="1000" dirty="0">
                <a:latin typeface="Arial"/>
                <a:cs typeface="Arial"/>
              </a:rPr>
              <a:t>formado </a:t>
            </a:r>
            <a:r>
              <a:rPr sz="1000" spc="-5" dirty="0">
                <a:latin typeface="Arial"/>
                <a:cs typeface="Arial"/>
              </a:rPr>
              <a:t>por </a:t>
            </a:r>
            <a:r>
              <a:rPr sz="1000" dirty="0">
                <a:latin typeface="Arial"/>
                <a:cs typeface="Arial"/>
              </a:rPr>
              <a:t>(ver Figuras 2 y</a:t>
            </a:r>
            <a:r>
              <a:rPr sz="1000" spc="-60" dirty="0">
                <a:latin typeface="Arial"/>
                <a:cs typeface="Arial"/>
              </a:rPr>
              <a:t> </a:t>
            </a:r>
            <a:r>
              <a:rPr sz="1000" dirty="0">
                <a:latin typeface="Arial"/>
                <a:cs typeface="Arial"/>
              </a:rPr>
              <a:t>3):</a:t>
            </a:r>
            <a:endParaRPr sz="1000">
              <a:latin typeface="Arial"/>
              <a:cs typeface="Arial"/>
            </a:endParaRPr>
          </a:p>
          <a:p>
            <a:pPr marL="231140" marR="45085" indent="-180975">
              <a:lnSpc>
                <a:spcPts val="1150"/>
              </a:lnSpc>
              <a:spcBef>
                <a:spcPts val="595"/>
              </a:spcBef>
              <a:buAutoNum type="alphaLcParenR"/>
              <a:tabLst>
                <a:tab pos="231775" algn="l"/>
              </a:tabLst>
            </a:pPr>
            <a:r>
              <a:rPr sz="1000" dirty="0">
                <a:latin typeface="Arial"/>
                <a:cs typeface="Arial"/>
              </a:rPr>
              <a:t>la impedancia del transformador de alimentación (de la distribuidora, si la alimentación viene desde la red  pública de BT o del transformador del usuario si compra en MT o</a:t>
            </a:r>
            <a:r>
              <a:rPr sz="1000" spc="-75" dirty="0">
                <a:latin typeface="Arial"/>
                <a:cs typeface="Arial"/>
              </a:rPr>
              <a:t> </a:t>
            </a:r>
            <a:r>
              <a:rPr sz="1000" dirty="0">
                <a:latin typeface="Arial"/>
                <a:cs typeface="Arial"/>
              </a:rPr>
              <a:t>AT)</a:t>
            </a:r>
            <a:endParaRPr sz="1000">
              <a:latin typeface="Arial"/>
              <a:cs typeface="Arial"/>
            </a:endParaRPr>
          </a:p>
          <a:p>
            <a:pPr marL="231140" indent="-180975">
              <a:lnSpc>
                <a:spcPct val="100000"/>
              </a:lnSpc>
              <a:spcBef>
                <a:spcPts val="520"/>
              </a:spcBef>
              <a:buAutoNum type="alphaLcParenR"/>
              <a:tabLst>
                <a:tab pos="231775" algn="l"/>
              </a:tabLst>
            </a:pPr>
            <a:r>
              <a:rPr sz="1000" spc="-5" dirty="0">
                <a:latin typeface="Arial"/>
                <a:cs typeface="Arial"/>
              </a:rPr>
              <a:t>la impedancia del </a:t>
            </a:r>
            <a:r>
              <a:rPr sz="1000" dirty="0">
                <a:latin typeface="Arial"/>
                <a:cs typeface="Arial"/>
              </a:rPr>
              <a:t>conductor </a:t>
            </a:r>
            <a:r>
              <a:rPr sz="1000" spc="-5" dirty="0">
                <a:latin typeface="Arial"/>
                <a:cs typeface="Arial"/>
              </a:rPr>
              <a:t>de línea de la</a:t>
            </a:r>
            <a:r>
              <a:rPr sz="1000" spc="-15" dirty="0">
                <a:latin typeface="Arial"/>
                <a:cs typeface="Arial"/>
              </a:rPr>
              <a:t> </a:t>
            </a:r>
            <a:r>
              <a:rPr sz="1000" spc="-5" dirty="0">
                <a:latin typeface="Arial"/>
                <a:cs typeface="Arial"/>
              </a:rPr>
              <a:t>alimentación,</a:t>
            </a:r>
            <a:endParaRPr sz="1000">
              <a:latin typeface="Arial"/>
              <a:cs typeface="Arial"/>
            </a:endParaRPr>
          </a:p>
          <a:p>
            <a:pPr marL="231140" indent="-180975">
              <a:lnSpc>
                <a:spcPct val="100000"/>
              </a:lnSpc>
              <a:spcBef>
                <a:spcPts val="550"/>
              </a:spcBef>
              <a:buAutoNum type="alphaLcParenR"/>
              <a:tabLst>
                <a:tab pos="231775" algn="l"/>
              </a:tabLst>
            </a:pPr>
            <a:r>
              <a:rPr sz="1000" dirty="0">
                <a:latin typeface="Arial"/>
                <a:cs typeface="Arial"/>
              </a:rPr>
              <a:t>el conductor de línea de la alimentación del usuario y </a:t>
            </a:r>
            <a:r>
              <a:rPr sz="1000" spc="-5" dirty="0">
                <a:latin typeface="Arial"/>
                <a:cs typeface="Arial"/>
              </a:rPr>
              <a:t>el </a:t>
            </a:r>
            <a:r>
              <a:rPr sz="1000" dirty="0">
                <a:latin typeface="Arial"/>
                <a:cs typeface="Arial"/>
              </a:rPr>
              <a:t>conductor PE </a:t>
            </a:r>
            <a:r>
              <a:rPr sz="1000" spc="-5" dirty="0">
                <a:latin typeface="Arial"/>
                <a:cs typeface="Arial"/>
              </a:rPr>
              <a:t>de la instalación del</a:t>
            </a:r>
            <a:r>
              <a:rPr sz="1000" spc="-45" dirty="0">
                <a:latin typeface="Arial"/>
                <a:cs typeface="Arial"/>
              </a:rPr>
              <a:t> </a:t>
            </a:r>
            <a:r>
              <a:rPr sz="1000" spc="-5" dirty="0">
                <a:latin typeface="Arial"/>
                <a:cs typeface="Arial"/>
              </a:rPr>
              <a:t>usuario,</a:t>
            </a:r>
            <a:endParaRPr sz="1000">
              <a:latin typeface="Arial"/>
              <a:cs typeface="Arial"/>
            </a:endParaRPr>
          </a:p>
          <a:p>
            <a:pPr marL="231140" indent="-180975">
              <a:lnSpc>
                <a:spcPct val="100000"/>
              </a:lnSpc>
              <a:spcBef>
                <a:spcPts val="555"/>
              </a:spcBef>
              <a:buAutoNum type="alphaLcParenR"/>
              <a:tabLst>
                <a:tab pos="231775" algn="l"/>
              </a:tabLst>
            </a:pPr>
            <a:r>
              <a:rPr sz="1000" spc="-5" dirty="0">
                <a:latin typeface="Arial"/>
                <a:cs typeface="Arial"/>
              </a:rPr>
              <a:t>la impedancia del defecto. Para el análisis </a:t>
            </a:r>
            <a:r>
              <a:rPr sz="1000" dirty="0">
                <a:latin typeface="Arial"/>
                <a:cs typeface="Arial"/>
              </a:rPr>
              <a:t>a </a:t>
            </a:r>
            <a:r>
              <a:rPr sz="1000" spc="-5" dirty="0">
                <a:latin typeface="Arial"/>
                <a:cs typeface="Arial"/>
              </a:rPr>
              <a:t>la </a:t>
            </a:r>
            <a:r>
              <a:rPr sz="1000" dirty="0">
                <a:latin typeface="Arial"/>
                <a:cs typeface="Arial"/>
              </a:rPr>
              <a:t>falla se </a:t>
            </a:r>
            <a:r>
              <a:rPr sz="1000" spc="-5" dirty="0">
                <a:latin typeface="Arial"/>
                <a:cs typeface="Arial"/>
              </a:rPr>
              <a:t>la </a:t>
            </a:r>
            <a:r>
              <a:rPr sz="1000" dirty="0">
                <a:latin typeface="Arial"/>
                <a:cs typeface="Arial"/>
              </a:rPr>
              <a:t>considera franca y por ello de impedancia</a:t>
            </a:r>
            <a:r>
              <a:rPr sz="1000" spc="-5" dirty="0">
                <a:latin typeface="Arial"/>
                <a:cs typeface="Arial"/>
              </a:rPr>
              <a:t> </a:t>
            </a:r>
            <a:r>
              <a:rPr sz="1000" dirty="0">
                <a:latin typeface="Arial"/>
                <a:cs typeface="Arial"/>
              </a:rPr>
              <a:t>cero.</a:t>
            </a:r>
            <a:endParaRPr sz="1000">
              <a:latin typeface="Arial"/>
              <a:cs typeface="Arial"/>
            </a:endParaRPr>
          </a:p>
          <a:p>
            <a:pPr marL="231140" marR="43180" indent="-180975" algn="just">
              <a:lnSpc>
                <a:spcPct val="102499"/>
              </a:lnSpc>
              <a:spcBef>
                <a:spcPts val="515"/>
              </a:spcBef>
              <a:buAutoNum type="alphaLcParenR"/>
              <a:tabLst>
                <a:tab pos="231775" algn="l"/>
              </a:tabLst>
            </a:pPr>
            <a:r>
              <a:rPr sz="1000" dirty="0">
                <a:latin typeface="Arial"/>
                <a:cs typeface="Arial"/>
              </a:rPr>
              <a:t>la resistencia Rb de la puesta a tierra de servicio </a:t>
            </a:r>
            <a:r>
              <a:rPr sz="1000" i="1" spc="-5" dirty="0">
                <a:latin typeface="Arial"/>
                <a:cs typeface="Arial"/>
              </a:rPr>
              <a:t>pats </a:t>
            </a:r>
            <a:r>
              <a:rPr sz="1000" dirty="0">
                <a:latin typeface="Arial"/>
                <a:cs typeface="Arial"/>
              </a:rPr>
              <a:t>o puesta a tierra del neutro </a:t>
            </a:r>
            <a:r>
              <a:rPr sz="1000" i="1" spc="-5" dirty="0">
                <a:latin typeface="Arial"/>
                <a:cs typeface="Arial"/>
              </a:rPr>
              <a:t>patn </a:t>
            </a:r>
            <a:r>
              <a:rPr sz="1000" dirty="0">
                <a:latin typeface="Arial"/>
                <a:cs typeface="Arial"/>
              </a:rPr>
              <a:t>del transformador de  alimentación (de la distribuidora o propio) (en general entre 1 y 2</a:t>
            </a:r>
            <a:r>
              <a:rPr sz="1000" spc="-40" dirty="0">
                <a:latin typeface="Arial"/>
                <a:cs typeface="Arial"/>
              </a:rPr>
              <a:t> </a:t>
            </a:r>
            <a:r>
              <a:rPr sz="1000" b="1" spc="140" dirty="0">
                <a:latin typeface="Symbol"/>
                <a:cs typeface="Symbol"/>
              </a:rPr>
              <a:t>Ω</a:t>
            </a:r>
            <a:r>
              <a:rPr sz="1000" spc="140" dirty="0">
                <a:latin typeface="Arial"/>
                <a:cs typeface="Arial"/>
              </a:rPr>
              <a:t>)</a:t>
            </a:r>
            <a:endParaRPr sz="1000">
              <a:latin typeface="Arial"/>
              <a:cs typeface="Arial"/>
            </a:endParaRPr>
          </a:p>
          <a:p>
            <a:pPr marL="231140" marR="43180" indent="-180975" algn="just">
              <a:lnSpc>
                <a:spcPct val="100000"/>
              </a:lnSpc>
              <a:spcBef>
                <a:spcPts val="545"/>
              </a:spcBef>
              <a:buAutoNum type="alphaLcParenR"/>
              <a:tabLst>
                <a:tab pos="231775" algn="l"/>
              </a:tabLst>
            </a:pPr>
            <a:r>
              <a:rPr sz="1000" dirty="0">
                <a:latin typeface="Arial"/>
                <a:cs typeface="Arial"/>
              </a:rPr>
              <a:t>la resistencia Ra de la puesta a tierra de protección </a:t>
            </a:r>
            <a:r>
              <a:rPr sz="1000" i="1" spc="-5" dirty="0">
                <a:latin typeface="Arial"/>
                <a:cs typeface="Arial"/>
              </a:rPr>
              <a:t>patp </a:t>
            </a:r>
            <a:r>
              <a:rPr sz="1000" dirty="0">
                <a:latin typeface="Arial"/>
                <a:cs typeface="Arial"/>
              </a:rPr>
              <a:t>de la instalación de BT del usuario (tan baja como sea  posible) pero, en ECT TT, nunca superior a 40 </a:t>
            </a:r>
            <a:r>
              <a:rPr sz="1000" b="1" spc="280" dirty="0">
                <a:latin typeface="Symbol"/>
                <a:cs typeface="Symbol"/>
              </a:rPr>
              <a:t>Ω</a:t>
            </a:r>
            <a:r>
              <a:rPr sz="1000" b="1" spc="280" dirty="0">
                <a:latin typeface="Times New Roman"/>
                <a:cs typeface="Times New Roman"/>
              </a:rPr>
              <a:t> </a:t>
            </a:r>
            <a:r>
              <a:rPr sz="1000" dirty="0">
                <a:latin typeface="Arial"/>
                <a:cs typeface="Arial"/>
              </a:rPr>
              <a:t>. En ese caso extremo de tener para la </a:t>
            </a:r>
            <a:r>
              <a:rPr sz="1000" i="1" spc="-5" dirty="0">
                <a:latin typeface="Arial"/>
                <a:cs typeface="Arial"/>
              </a:rPr>
              <a:t>patp </a:t>
            </a:r>
            <a:r>
              <a:rPr sz="1000" dirty="0">
                <a:latin typeface="Arial"/>
                <a:cs typeface="Arial"/>
              </a:rPr>
              <a:t>un valor </a:t>
            </a:r>
            <a:r>
              <a:rPr sz="1000" spc="-95" dirty="0">
                <a:latin typeface="Arial"/>
                <a:cs typeface="Arial"/>
              </a:rPr>
              <a:t>Ra=40  </a:t>
            </a:r>
            <a:r>
              <a:rPr sz="1000" b="1" spc="120" dirty="0">
                <a:latin typeface="Symbol"/>
                <a:cs typeface="Symbol"/>
              </a:rPr>
              <a:t>Ω</a:t>
            </a:r>
            <a:r>
              <a:rPr sz="1000" b="1" spc="120" dirty="0">
                <a:latin typeface="Times New Roman"/>
                <a:cs typeface="Times New Roman"/>
              </a:rPr>
              <a:t> </a:t>
            </a:r>
            <a:r>
              <a:rPr sz="1000" dirty="0">
                <a:latin typeface="Arial"/>
                <a:cs typeface="Arial"/>
              </a:rPr>
              <a:t>la máxima protección diferencial permitida para las viviendas, </a:t>
            </a:r>
            <a:r>
              <a:rPr sz="1000" spc="-5" dirty="0">
                <a:latin typeface="Arial"/>
                <a:cs typeface="Arial"/>
              </a:rPr>
              <a:t>oficinas </a:t>
            </a:r>
            <a:r>
              <a:rPr sz="1000" dirty="0">
                <a:latin typeface="Arial"/>
                <a:cs typeface="Arial"/>
              </a:rPr>
              <a:t>y </a:t>
            </a:r>
            <a:r>
              <a:rPr sz="1000" spc="-5" dirty="0">
                <a:latin typeface="Arial"/>
                <a:cs typeface="Arial"/>
              </a:rPr>
              <a:t>locales es de 300 </a:t>
            </a:r>
            <a:r>
              <a:rPr sz="1000" dirty="0">
                <a:latin typeface="Arial"/>
                <a:cs typeface="Arial"/>
              </a:rPr>
              <a:t>mA. En </a:t>
            </a:r>
            <a:r>
              <a:rPr sz="1000" spc="-95" dirty="0">
                <a:latin typeface="Arial"/>
                <a:cs typeface="Arial"/>
              </a:rPr>
              <a:t>esas  </a:t>
            </a:r>
            <a:r>
              <a:rPr sz="1000" dirty="0">
                <a:latin typeface="Arial"/>
                <a:cs typeface="Arial"/>
              </a:rPr>
              <a:t>instalaciones se supone que quienes las operan son personas</a:t>
            </a:r>
            <a:r>
              <a:rPr sz="1000" spc="-35" dirty="0">
                <a:latin typeface="Arial"/>
                <a:cs typeface="Arial"/>
              </a:rPr>
              <a:t> </a:t>
            </a:r>
            <a:r>
              <a:rPr sz="1000" dirty="0">
                <a:latin typeface="Arial"/>
                <a:cs typeface="Arial"/>
              </a:rPr>
              <a:t>BA1.</a:t>
            </a:r>
            <a:endParaRPr sz="1000">
              <a:latin typeface="Arial"/>
              <a:cs typeface="Arial"/>
            </a:endParaRPr>
          </a:p>
          <a:p>
            <a:pPr marL="50800" marR="43815" algn="just">
              <a:lnSpc>
                <a:spcPct val="95700"/>
              </a:lnSpc>
              <a:spcBef>
                <a:spcPts val="605"/>
              </a:spcBef>
            </a:pPr>
            <a:r>
              <a:rPr sz="1000" dirty="0">
                <a:latin typeface="Arial"/>
                <a:cs typeface="Arial"/>
              </a:rPr>
              <a:t>En ese circuito se desprecia normalmente para el análisis, la impedancia Z de los elementos indicados desde a)  hasta c) (todos conductores metálicos) y en d) (la impedancia del defecto) y sólo se consideran las resistencias de  ambas puestas a tierra indicadas en e) y en f): Rb de la </a:t>
            </a:r>
            <a:r>
              <a:rPr sz="1000" i="1" spc="-5" dirty="0">
                <a:latin typeface="Arial"/>
                <a:cs typeface="Arial"/>
              </a:rPr>
              <a:t>pats </a:t>
            </a:r>
            <a:r>
              <a:rPr sz="1000" i="1" dirty="0">
                <a:latin typeface="Arial"/>
                <a:cs typeface="Arial"/>
              </a:rPr>
              <a:t>(Rpats) </a:t>
            </a:r>
            <a:r>
              <a:rPr sz="1000" dirty="0">
                <a:latin typeface="Arial"/>
                <a:cs typeface="Arial"/>
              </a:rPr>
              <a:t>y </a:t>
            </a:r>
            <a:r>
              <a:rPr sz="1000" spc="-5" dirty="0">
                <a:latin typeface="Arial"/>
                <a:cs typeface="Arial"/>
              </a:rPr>
              <a:t>Ra de la </a:t>
            </a:r>
            <a:r>
              <a:rPr sz="1000" i="1" dirty="0">
                <a:latin typeface="Arial"/>
                <a:cs typeface="Arial"/>
              </a:rPr>
              <a:t>patp</a:t>
            </a:r>
            <a:r>
              <a:rPr sz="1000" i="1" spc="-55" dirty="0">
                <a:latin typeface="Arial"/>
                <a:cs typeface="Arial"/>
              </a:rPr>
              <a:t> </a:t>
            </a:r>
            <a:r>
              <a:rPr sz="1000" i="1" dirty="0">
                <a:latin typeface="Arial"/>
                <a:cs typeface="Arial"/>
              </a:rPr>
              <a:t>(Rpatp)</a:t>
            </a:r>
            <a:r>
              <a:rPr sz="1000" dirty="0">
                <a:latin typeface="Arial"/>
                <a:cs typeface="Arial"/>
              </a:rPr>
              <a:t>.</a:t>
            </a:r>
            <a:endParaRPr sz="1000">
              <a:latin typeface="Arial"/>
              <a:cs typeface="Arial"/>
            </a:endParaRPr>
          </a:p>
          <a:p>
            <a:pPr marL="50800" marR="45085" algn="just">
              <a:lnSpc>
                <a:spcPts val="1150"/>
              </a:lnSpc>
              <a:spcBef>
                <a:spcPts val="630"/>
              </a:spcBef>
            </a:pPr>
            <a:r>
              <a:rPr sz="1000" dirty="0">
                <a:latin typeface="Arial"/>
                <a:cs typeface="Arial"/>
              </a:rPr>
              <a:t>Aclarado esto, es interesante comentar que cuando en un curso o en un seminario se le plantea a los  concurrentes la</a:t>
            </a:r>
            <a:r>
              <a:rPr sz="1000" spc="-15" dirty="0">
                <a:latin typeface="Arial"/>
                <a:cs typeface="Arial"/>
              </a:rPr>
              <a:t> </a:t>
            </a:r>
            <a:r>
              <a:rPr sz="1000" dirty="0">
                <a:latin typeface="Arial"/>
                <a:cs typeface="Arial"/>
              </a:rPr>
              <a:t>pregunta:</a:t>
            </a:r>
            <a:endParaRPr sz="1000">
              <a:latin typeface="Arial"/>
              <a:cs typeface="Arial"/>
            </a:endParaRPr>
          </a:p>
          <a:p>
            <a:pPr>
              <a:lnSpc>
                <a:spcPct val="100000"/>
              </a:lnSpc>
            </a:pPr>
            <a:endParaRPr sz="1100">
              <a:latin typeface="Times New Roman"/>
              <a:cs typeface="Times New Roman"/>
            </a:endParaRPr>
          </a:p>
          <a:p>
            <a:pPr>
              <a:lnSpc>
                <a:spcPct val="100000"/>
              </a:lnSpc>
            </a:pPr>
            <a:endParaRPr sz="1350">
              <a:latin typeface="Times New Roman"/>
              <a:cs typeface="Times New Roman"/>
            </a:endParaRPr>
          </a:p>
          <a:p>
            <a:pPr marR="43815" algn="r">
              <a:lnSpc>
                <a:spcPct val="100000"/>
              </a:lnSpc>
            </a:pPr>
            <a:r>
              <a:rPr sz="1000" dirty="0">
                <a:latin typeface="Arial"/>
                <a:cs typeface="Arial"/>
              </a:rPr>
              <a:t>2</a:t>
            </a:r>
            <a:endParaRPr sz="1000">
              <a:latin typeface="Arial"/>
              <a:cs typeface="Arial"/>
            </a:endParaRPr>
          </a:p>
        </p:txBody>
      </p:sp>
    </p:spTree>
    <p:extLst>
      <p:ext uri="{BB962C8B-B14F-4D97-AF65-F5344CB8AC3E}">
        <p14:creationId xmlns:p14="http://schemas.microsoft.com/office/powerpoint/2010/main" val="197063420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7329" y="9942826"/>
            <a:ext cx="96520" cy="178435"/>
          </a:xfrm>
          <a:prstGeom prst="rect">
            <a:avLst/>
          </a:prstGeom>
        </p:spPr>
        <p:txBody>
          <a:bodyPr vert="horz" wrap="square" lIns="0" tIns="12700" rIns="0" bIns="0" rtlCol="0">
            <a:spAutoFit/>
          </a:bodyPr>
          <a:lstStyle/>
          <a:p>
            <a:pPr marL="12700">
              <a:lnSpc>
                <a:spcPct val="100000"/>
              </a:lnSpc>
              <a:spcBef>
                <a:spcPts val="100"/>
              </a:spcBef>
            </a:pPr>
            <a:r>
              <a:rPr sz="1000" dirty="0">
                <a:latin typeface="Arial"/>
                <a:cs typeface="Arial"/>
              </a:rPr>
              <a:t>3</a:t>
            </a:r>
            <a:endParaRPr sz="1000">
              <a:latin typeface="Arial"/>
              <a:cs typeface="Arial"/>
            </a:endParaRPr>
          </a:p>
        </p:txBody>
      </p:sp>
      <p:sp>
        <p:nvSpPr>
          <p:cNvPr id="3" name="object 3"/>
          <p:cNvSpPr txBox="1"/>
          <p:nvPr/>
        </p:nvSpPr>
        <p:spPr>
          <a:xfrm>
            <a:off x="681979" y="337822"/>
            <a:ext cx="6558280" cy="2354580"/>
          </a:xfrm>
          <a:prstGeom prst="rect">
            <a:avLst/>
          </a:prstGeom>
        </p:spPr>
        <p:txBody>
          <a:bodyPr vert="horz" wrap="square" lIns="0" tIns="19050" rIns="0" bIns="0" rtlCol="0">
            <a:spAutoFit/>
          </a:bodyPr>
          <a:lstStyle/>
          <a:p>
            <a:pPr marL="38100" marR="30480" algn="just">
              <a:lnSpc>
                <a:spcPct val="95800"/>
              </a:lnSpc>
              <a:spcBef>
                <a:spcPts val="150"/>
              </a:spcBef>
            </a:pPr>
            <a:r>
              <a:rPr sz="1000" dirty="0">
                <a:latin typeface="Arial"/>
                <a:cs typeface="Arial"/>
              </a:rPr>
              <a:t>¿Cómo podemos proteger de un choque eléctrico a una persona que hace contacto con una masa eléctrica  (motor, heladera, lavarropas, columna de alumbrado, etc., todos equipos clase I) que se puso bajo tensión por una  falla de aislación (ver Figura 1)?, la gran mayoría de los especialistas responde, que para que una persona no  sufra un choque eléctrico </a:t>
            </a:r>
            <a:r>
              <a:rPr sz="1000" b="1" i="1" dirty="0">
                <a:latin typeface="Arial"/>
                <a:cs typeface="Arial"/>
              </a:rPr>
              <a:t>es suficiente </a:t>
            </a:r>
            <a:r>
              <a:rPr sz="1000" dirty="0">
                <a:latin typeface="Arial"/>
                <a:cs typeface="Arial"/>
              </a:rPr>
              <a:t>con poner a tierra las masas eléctricas, y esa respuesta es  </a:t>
            </a:r>
            <a:r>
              <a:rPr sz="1000" b="1" i="1" dirty="0">
                <a:latin typeface="Arial"/>
                <a:cs typeface="Arial"/>
              </a:rPr>
              <a:t>lamentablemente, UN ERROR DE CONCEPTO GARRAFAL </a:t>
            </a:r>
            <a:r>
              <a:rPr sz="1000" spc="-5" dirty="0">
                <a:latin typeface="Arial"/>
                <a:cs typeface="Arial"/>
              </a:rPr>
              <a:t>que ha llevado </a:t>
            </a:r>
            <a:r>
              <a:rPr sz="1000" dirty="0">
                <a:latin typeface="Arial"/>
                <a:cs typeface="Arial"/>
              </a:rPr>
              <a:t>y sigue </a:t>
            </a:r>
            <a:r>
              <a:rPr sz="1000" spc="-5" dirty="0">
                <a:latin typeface="Arial"/>
                <a:cs typeface="Arial"/>
              </a:rPr>
              <a:t>llevando </a:t>
            </a:r>
            <a:r>
              <a:rPr sz="1000" dirty="0">
                <a:latin typeface="Arial"/>
                <a:cs typeface="Arial"/>
              </a:rPr>
              <a:t>a </a:t>
            </a:r>
            <a:r>
              <a:rPr sz="1000" spc="-5" dirty="0">
                <a:latin typeface="Arial"/>
                <a:cs typeface="Arial"/>
              </a:rPr>
              <a:t>la </a:t>
            </a:r>
            <a:r>
              <a:rPr sz="1000" dirty="0">
                <a:latin typeface="Arial"/>
                <a:cs typeface="Arial"/>
              </a:rPr>
              <a:t>muerte a  muchas personas (ver Figura</a:t>
            </a:r>
            <a:r>
              <a:rPr sz="1000" spc="-25" dirty="0">
                <a:latin typeface="Arial"/>
                <a:cs typeface="Arial"/>
              </a:rPr>
              <a:t> </a:t>
            </a:r>
            <a:r>
              <a:rPr sz="1000" dirty="0">
                <a:latin typeface="Arial"/>
                <a:cs typeface="Arial"/>
              </a:rPr>
              <a:t>2).</a:t>
            </a:r>
            <a:endParaRPr sz="1000">
              <a:latin typeface="Arial"/>
              <a:cs typeface="Arial"/>
            </a:endParaRPr>
          </a:p>
          <a:p>
            <a:pPr marL="38100" indent="-635" algn="just">
              <a:lnSpc>
                <a:spcPct val="100000"/>
              </a:lnSpc>
              <a:spcBef>
                <a:spcPts val="615"/>
              </a:spcBef>
            </a:pPr>
            <a:r>
              <a:rPr sz="1000" dirty="0">
                <a:latin typeface="Arial"/>
                <a:cs typeface="Arial"/>
              </a:rPr>
              <a:t>Un</a:t>
            </a:r>
            <a:r>
              <a:rPr sz="1000" spc="50" dirty="0">
                <a:latin typeface="Arial"/>
                <a:cs typeface="Arial"/>
              </a:rPr>
              <a:t> </a:t>
            </a:r>
            <a:r>
              <a:rPr sz="1000" dirty="0">
                <a:latin typeface="Arial"/>
                <a:cs typeface="Arial"/>
              </a:rPr>
              <a:t>segundo</a:t>
            </a:r>
            <a:r>
              <a:rPr sz="1000" spc="55" dirty="0">
                <a:latin typeface="Arial"/>
                <a:cs typeface="Arial"/>
              </a:rPr>
              <a:t> </a:t>
            </a:r>
            <a:r>
              <a:rPr sz="1000" dirty="0">
                <a:latin typeface="Arial"/>
                <a:cs typeface="Arial"/>
              </a:rPr>
              <a:t>error</a:t>
            </a:r>
            <a:r>
              <a:rPr sz="1000" spc="55" dirty="0">
                <a:latin typeface="Arial"/>
                <a:cs typeface="Arial"/>
              </a:rPr>
              <a:t> </a:t>
            </a:r>
            <a:r>
              <a:rPr sz="1000" dirty="0">
                <a:latin typeface="Arial"/>
                <a:cs typeface="Arial"/>
              </a:rPr>
              <a:t>es</a:t>
            </a:r>
            <a:r>
              <a:rPr sz="1000" spc="55" dirty="0">
                <a:latin typeface="Arial"/>
                <a:cs typeface="Arial"/>
              </a:rPr>
              <a:t> </a:t>
            </a:r>
            <a:r>
              <a:rPr sz="1000" dirty="0">
                <a:latin typeface="Arial"/>
                <a:cs typeface="Arial"/>
              </a:rPr>
              <a:t>creer</a:t>
            </a:r>
            <a:r>
              <a:rPr sz="1000" spc="55" dirty="0">
                <a:latin typeface="Arial"/>
                <a:cs typeface="Arial"/>
              </a:rPr>
              <a:t> </a:t>
            </a:r>
            <a:r>
              <a:rPr sz="1000" dirty="0">
                <a:latin typeface="Arial"/>
                <a:cs typeface="Arial"/>
              </a:rPr>
              <a:t>que</a:t>
            </a:r>
            <a:r>
              <a:rPr sz="1000" spc="55" dirty="0">
                <a:latin typeface="Arial"/>
                <a:cs typeface="Arial"/>
              </a:rPr>
              <a:t> </a:t>
            </a:r>
            <a:r>
              <a:rPr sz="1000" dirty="0">
                <a:latin typeface="Arial"/>
                <a:cs typeface="Arial"/>
              </a:rPr>
              <a:t>una</a:t>
            </a:r>
            <a:r>
              <a:rPr sz="1000" spc="55" dirty="0">
                <a:latin typeface="Arial"/>
                <a:cs typeface="Arial"/>
              </a:rPr>
              <a:t> </a:t>
            </a:r>
            <a:r>
              <a:rPr sz="1000" dirty="0">
                <a:latin typeface="Arial"/>
                <a:cs typeface="Arial"/>
              </a:rPr>
              <a:t>puesta</a:t>
            </a:r>
            <a:r>
              <a:rPr sz="1000" spc="50" dirty="0">
                <a:latin typeface="Arial"/>
                <a:cs typeface="Arial"/>
              </a:rPr>
              <a:t> </a:t>
            </a:r>
            <a:r>
              <a:rPr sz="1000" dirty="0">
                <a:latin typeface="Arial"/>
                <a:cs typeface="Arial"/>
              </a:rPr>
              <a:t>a</a:t>
            </a:r>
            <a:r>
              <a:rPr sz="1000" spc="50" dirty="0">
                <a:latin typeface="Arial"/>
                <a:cs typeface="Arial"/>
              </a:rPr>
              <a:t> </a:t>
            </a:r>
            <a:r>
              <a:rPr sz="1000" dirty="0">
                <a:latin typeface="Arial"/>
                <a:cs typeface="Arial"/>
              </a:rPr>
              <a:t>tierra</a:t>
            </a:r>
            <a:r>
              <a:rPr sz="1000" spc="50" dirty="0">
                <a:latin typeface="Arial"/>
                <a:cs typeface="Arial"/>
              </a:rPr>
              <a:t> </a:t>
            </a:r>
            <a:r>
              <a:rPr sz="1000" dirty="0">
                <a:latin typeface="Arial"/>
                <a:cs typeface="Arial"/>
              </a:rPr>
              <a:t>de</a:t>
            </a:r>
            <a:r>
              <a:rPr sz="1000" spc="50" dirty="0">
                <a:latin typeface="Arial"/>
                <a:cs typeface="Arial"/>
              </a:rPr>
              <a:t> </a:t>
            </a:r>
            <a:r>
              <a:rPr sz="1000" dirty="0">
                <a:latin typeface="Arial"/>
                <a:cs typeface="Arial"/>
              </a:rPr>
              <a:t>protección</a:t>
            </a:r>
            <a:r>
              <a:rPr sz="1000" spc="60" dirty="0">
                <a:latin typeface="Arial"/>
                <a:cs typeface="Arial"/>
              </a:rPr>
              <a:t> </a:t>
            </a:r>
            <a:r>
              <a:rPr sz="1000" i="1" dirty="0">
                <a:latin typeface="Times New Roman"/>
                <a:cs typeface="Times New Roman"/>
              </a:rPr>
              <a:t>R</a:t>
            </a:r>
            <a:r>
              <a:rPr sz="1500" i="1" baseline="-16666" dirty="0">
                <a:latin typeface="Times New Roman"/>
                <a:cs typeface="Times New Roman"/>
              </a:rPr>
              <a:t>a</a:t>
            </a:r>
            <a:r>
              <a:rPr sz="1500" i="1" spc="120" baseline="-16666" dirty="0">
                <a:latin typeface="Times New Roman"/>
                <a:cs typeface="Times New Roman"/>
              </a:rPr>
              <a:t> </a:t>
            </a:r>
            <a:r>
              <a:rPr sz="1000" dirty="0">
                <a:latin typeface="Arial"/>
                <a:cs typeface="Arial"/>
              </a:rPr>
              <a:t>=</a:t>
            </a:r>
            <a:r>
              <a:rPr sz="1000" spc="50" dirty="0">
                <a:latin typeface="Arial"/>
                <a:cs typeface="Arial"/>
              </a:rPr>
              <a:t> </a:t>
            </a:r>
            <a:r>
              <a:rPr sz="1000" dirty="0">
                <a:latin typeface="Arial"/>
                <a:cs typeface="Arial"/>
              </a:rPr>
              <a:t>10</a:t>
            </a:r>
            <a:r>
              <a:rPr sz="1000" spc="50" dirty="0">
                <a:latin typeface="Arial"/>
                <a:cs typeface="Arial"/>
              </a:rPr>
              <a:t> </a:t>
            </a:r>
            <a:r>
              <a:rPr sz="1000" dirty="0">
                <a:latin typeface="Arial"/>
                <a:cs typeface="Arial"/>
              </a:rPr>
              <a:t>ohm</a:t>
            </a:r>
            <a:r>
              <a:rPr sz="1000" spc="50" dirty="0">
                <a:latin typeface="Arial"/>
                <a:cs typeface="Arial"/>
              </a:rPr>
              <a:t> </a:t>
            </a:r>
            <a:r>
              <a:rPr sz="1000" spc="80" dirty="0">
                <a:latin typeface="Arial"/>
                <a:cs typeface="Arial"/>
              </a:rPr>
              <a:t>(</a:t>
            </a:r>
            <a:r>
              <a:rPr sz="1000" b="1" spc="80" dirty="0">
                <a:latin typeface="Symbol"/>
                <a:cs typeface="Symbol"/>
              </a:rPr>
              <a:t>Ω</a:t>
            </a:r>
            <a:r>
              <a:rPr sz="1000" b="1" spc="85" dirty="0">
                <a:latin typeface="Times New Roman"/>
                <a:cs typeface="Times New Roman"/>
              </a:rPr>
              <a:t> </a:t>
            </a:r>
            <a:r>
              <a:rPr sz="1000" dirty="0">
                <a:latin typeface="Arial"/>
                <a:cs typeface="Arial"/>
              </a:rPr>
              <a:t>es</a:t>
            </a:r>
            <a:r>
              <a:rPr sz="1000" spc="50" dirty="0">
                <a:latin typeface="Arial"/>
                <a:cs typeface="Arial"/>
              </a:rPr>
              <a:t> </a:t>
            </a:r>
            <a:r>
              <a:rPr sz="1000" dirty="0">
                <a:latin typeface="Arial"/>
                <a:cs typeface="Arial"/>
              </a:rPr>
              <a:t>más</a:t>
            </a:r>
            <a:r>
              <a:rPr sz="1000" spc="50" dirty="0">
                <a:latin typeface="Arial"/>
                <a:cs typeface="Arial"/>
              </a:rPr>
              <a:t> </a:t>
            </a:r>
            <a:r>
              <a:rPr sz="1000" dirty="0">
                <a:latin typeface="Arial"/>
                <a:cs typeface="Arial"/>
              </a:rPr>
              <a:t>segura</a:t>
            </a:r>
            <a:r>
              <a:rPr sz="1000" spc="50" dirty="0">
                <a:latin typeface="Arial"/>
                <a:cs typeface="Arial"/>
              </a:rPr>
              <a:t> </a:t>
            </a:r>
            <a:r>
              <a:rPr sz="1000" dirty="0">
                <a:latin typeface="Arial"/>
                <a:cs typeface="Arial"/>
              </a:rPr>
              <a:t>que</a:t>
            </a:r>
            <a:r>
              <a:rPr sz="1000" spc="50" dirty="0">
                <a:latin typeface="Arial"/>
                <a:cs typeface="Arial"/>
              </a:rPr>
              <a:t> </a:t>
            </a:r>
            <a:r>
              <a:rPr sz="1000" dirty="0">
                <a:latin typeface="Arial"/>
                <a:cs typeface="Arial"/>
              </a:rPr>
              <a:t>una</a:t>
            </a:r>
            <a:r>
              <a:rPr sz="1000" spc="45" dirty="0">
                <a:latin typeface="Arial"/>
                <a:cs typeface="Arial"/>
              </a:rPr>
              <a:t> </a:t>
            </a:r>
            <a:r>
              <a:rPr sz="1000" dirty="0">
                <a:latin typeface="Arial"/>
                <a:cs typeface="Arial"/>
              </a:rPr>
              <a:t>de</a:t>
            </a:r>
            <a:r>
              <a:rPr sz="1000" spc="50" dirty="0">
                <a:latin typeface="Arial"/>
                <a:cs typeface="Arial"/>
              </a:rPr>
              <a:t> </a:t>
            </a:r>
            <a:r>
              <a:rPr sz="1000" spc="-40" dirty="0">
                <a:latin typeface="Arial"/>
                <a:cs typeface="Arial"/>
              </a:rPr>
              <a:t>40</a:t>
            </a:r>
            <a:endParaRPr sz="1000">
              <a:latin typeface="Arial"/>
              <a:cs typeface="Arial"/>
            </a:endParaRPr>
          </a:p>
          <a:p>
            <a:pPr marL="38100" marR="31115" indent="-635" algn="just">
              <a:lnSpc>
                <a:spcPct val="99000"/>
              </a:lnSpc>
              <a:spcBef>
                <a:spcPts val="345"/>
              </a:spcBef>
            </a:pPr>
            <a:r>
              <a:rPr sz="1000" spc="-5" dirty="0">
                <a:latin typeface="Arial"/>
                <a:cs typeface="Arial"/>
              </a:rPr>
              <a:t>ohm </a:t>
            </a:r>
            <a:r>
              <a:rPr sz="1000" spc="80" dirty="0">
                <a:latin typeface="Arial"/>
                <a:cs typeface="Arial"/>
              </a:rPr>
              <a:t>(</a:t>
            </a:r>
            <a:r>
              <a:rPr sz="1000" b="1" spc="80" dirty="0">
                <a:latin typeface="Symbol"/>
                <a:cs typeface="Symbol"/>
              </a:rPr>
              <a:t>Ω</a:t>
            </a:r>
            <a:r>
              <a:rPr sz="1000" b="1" spc="80" dirty="0">
                <a:latin typeface="Times New Roman"/>
                <a:cs typeface="Times New Roman"/>
              </a:rPr>
              <a:t> </a:t>
            </a:r>
            <a:r>
              <a:rPr sz="1000" dirty="0">
                <a:latin typeface="Arial"/>
                <a:cs typeface="Arial"/>
              </a:rPr>
              <a:t>o que una de 100 ohm </a:t>
            </a:r>
            <a:r>
              <a:rPr sz="1000" spc="60" dirty="0">
                <a:latin typeface="Arial"/>
                <a:cs typeface="Arial"/>
              </a:rPr>
              <a:t>(</a:t>
            </a:r>
            <a:r>
              <a:rPr sz="1000" b="1" spc="60" dirty="0">
                <a:latin typeface="Symbol"/>
                <a:cs typeface="Symbol"/>
              </a:rPr>
              <a:t>Ω</a:t>
            </a:r>
            <a:r>
              <a:rPr sz="1000" spc="60" dirty="0">
                <a:latin typeface="Arial"/>
                <a:cs typeface="Arial"/>
              </a:rPr>
              <a:t>, </a:t>
            </a:r>
            <a:r>
              <a:rPr sz="1000" dirty="0">
                <a:latin typeface="Arial"/>
                <a:cs typeface="Arial"/>
              </a:rPr>
              <a:t>cuando, al exigirse interruptores diferenciales (ID) o en forma más </a:t>
            </a:r>
            <a:r>
              <a:rPr sz="1000" spc="-125" dirty="0">
                <a:latin typeface="Arial"/>
                <a:cs typeface="Arial"/>
              </a:rPr>
              <a:t>general  </a:t>
            </a:r>
            <a:r>
              <a:rPr sz="1000" dirty="0">
                <a:latin typeface="Arial"/>
                <a:cs typeface="Arial"/>
              </a:rPr>
              <a:t>dispositivos diferenciales (DD), el valor de la Rpatp puede fluctuar dentro de amplios márgenes. Obsérvese que el  </a:t>
            </a:r>
            <a:r>
              <a:rPr sz="1000" spc="-5" dirty="0">
                <a:latin typeface="Arial"/>
                <a:cs typeface="Arial"/>
              </a:rPr>
              <a:t>Reglamento de la </a:t>
            </a:r>
            <a:r>
              <a:rPr sz="1000" dirty="0">
                <a:latin typeface="Arial"/>
                <a:cs typeface="Arial"/>
              </a:rPr>
              <a:t>AEA </a:t>
            </a:r>
            <a:r>
              <a:rPr sz="1000" spc="-5" dirty="0">
                <a:latin typeface="Arial"/>
                <a:cs typeface="Arial"/>
              </a:rPr>
              <a:t>permite en las </a:t>
            </a:r>
            <a:r>
              <a:rPr sz="1000" dirty="0">
                <a:latin typeface="Arial"/>
                <a:cs typeface="Arial"/>
              </a:rPr>
              <a:t>viviendas tener </a:t>
            </a:r>
            <a:r>
              <a:rPr sz="1000" spc="-5" dirty="0">
                <a:latin typeface="Arial"/>
                <a:cs typeface="Arial"/>
              </a:rPr>
              <a:t>una Rpatp </a:t>
            </a:r>
            <a:r>
              <a:rPr sz="1000" dirty="0">
                <a:latin typeface="Arial"/>
                <a:cs typeface="Arial"/>
              </a:rPr>
              <a:t>≤ a </a:t>
            </a:r>
            <a:r>
              <a:rPr sz="1000" spc="-5" dirty="0">
                <a:latin typeface="Arial"/>
                <a:cs typeface="Arial"/>
              </a:rPr>
              <a:t>40 </a:t>
            </a:r>
            <a:r>
              <a:rPr sz="1000" b="1" spc="125" dirty="0">
                <a:latin typeface="Symbol"/>
                <a:cs typeface="Symbol"/>
              </a:rPr>
              <a:t>Ω</a:t>
            </a:r>
            <a:endParaRPr sz="1000">
              <a:latin typeface="Symbol"/>
              <a:cs typeface="Symbol"/>
            </a:endParaRPr>
          </a:p>
          <a:p>
            <a:pPr marL="38100" marR="30480" algn="just">
              <a:lnSpc>
                <a:spcPct val="99900"/>
              </a:lnSpc>
              <a:spcBef>
                <a:spcPts val="630"/>
              </a:spcBef>
            </a:pPr>
            <a:r>
              <a:rPr sz="1000" dirty="0">
                <a:latin typeface="Arial"/>
                <a:cs typeface="Arial"/>
              </a:rPr>
              <a:t>¿Porqué? Porqué al exigirse interruptores diferenciales (ID) con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 </a:t>
            </a:r>
            <a:r>
              <a:rPr sz="1000" dirty="0">
                <a:latin typeface="Arial"/>
                <a:cs typeface="Arial"/>
              </a:rPr>
              <a:t>≤ 30 mA para los circuitos terminales la </a:t>
            </a:r>
            <a:r>
              <a:rPr sz="1000" spc="-35" dirty="0">
                <a:latin typeface="Arial"/>
                <a:cs typeface="Arial"/>
              </a:rPr>
              <a:t>tensión  </a:t>
            </a:r>
            <a:r>
              <a:rPr sz="1000" dirty="0">
                <a:latin typeface="Arial"/>
                <a:cs typeface="Arial"/>
              </a:rPr>
              <a:t>de contacto alcanzaría el valor de 1,2 V (30 mA x 40 </a:t>
            </a:r>
            <a:r>
              <a:rPr sz="1000" b="1" spc="90" dirty="0">
                <a:latin typeface="Symbol"/>
                <a:cs typeface="Symbol"/>
              </a:rPr>
              <a:t>Ω</a:t>
            </a:r>
            <a:r>
              <a:rPr sz="1000" spc="90" dirty="0">
                <a:latin typeface="Arial"/>
                <a:cs typeface="Arial"/>
              </a:rPr>
              <a:t>), </a:t>
            </a:r>
            <a:r>
              <a:rPr sz="1000" dirty="0">
                <a:latin typeface="Arial"/>
                <a:cs typeface="Arial"/>
              </a:rPr>
              <a:t>y en aquellos circuitos donde se permite como máximo </a:t>
            </a:r>
            <a:r>
              <a:rPr sz="1000" spc="-229" dirty="0">
                <a:latin typeface="Arial"/>
                <a:cs typeface="Arial"/>
              </a:rPr>
              <a:t>ID  </a:t>
            </a:r>
            <a:r>
              <a:rPr sz="1000" dirty="0">
                <a:latin typeface="Arial"/>
                <a:cs typeface="Arial"/>
              </a:rPr>
              <a:t>con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 </a:t>
            </a:r>
            <a:r>
              <a:rPr sz="1000" dirty="0">
                <a:latin typeface="Arial"/>
                <a:cs typeface="Arial"/>
              </a:rPr>
              <a:t>≤ 300 mA la tensión de contacto alcanzaría el valor de 12 V (300 mA x 40 </a:t>
            </a:r>
            <a:r>
              <a:rPr sz="1000" b="1" spc="90" dirty="0">
                <a:latin typeface="Symbol"/>
                <a:cs typeface="Symbol"/>
              </a:rPr>
              <a:t>Ω</a:t>
            </a:r>
            <a:r>
              <a:rPr sz="1000" spc="90" dirty="0">
                <a:latin typeface="Arial"/>
                <a:cs typeface="Arial"/>
              </a:rPr>
              <a:t>), </a:t>
            </a:r>
            <a:r>
              <a:rPr sz="1000" dirty="0">
                <a:latin typeface="Arial"/>
                <a:cs typeface="Arial"/>
              </a:rPr>
              <a:t>en ambos casos muy </a:t>
            </a:r>
            <a:r>
              <a:rPr sz="1000" spc="-150" dirty="0">
                <a:latin typeface="Arial"/>
                <a:cs typeface="Arial"/>
              </a:rPr>
              <a:t>lejos  </a:t>
            </a:r>
            <a:r>
              <a:rPr sz="1000" dirty="0">
                <a:latin typeface="Arial"/>
                <a:cs typeface="Arial"/>
              </a:rPr>
              <a:t>de los 24 V considerados como la tensión convencional </a:t>
            </a:r>
            <a:r>
              <a:rPr sz="1000" spc="-5" dirty="0">
                <a:latin typeface="Arial"/>
                <a:cs typeface="Arial"/>
              </a:rPr>
              <a:t>límite de contacto permitida como</a:t>
            </a:r>
            <a:r>
              <a:rPr sz="1000" spc="-50" dirty="0">
                <a:latin typeface="Arial"/>
                <a:cs typeface="Arial"/>
              </a:rPr>
              <a:t> </a:t>
            </a:r>
            <a:r>
              <a:rPr sz="1000" spc="-5" dirty="0">
                <a:latin typeface="Arial"/>
                <a:cs typeface="Arial"/>
              </a:rPr>
              <a:t>máximo.</a:t>
            </a:r>
            <a:endParaRPr sz="1000">
              <a:latin typeface="Arial"/>
              <a:cs typeface="Arial"/>
            </a:endParaRPr>
          </a:p>
        </p:txBody>
      </p:sp>
      <p:sp>
        <p:nvSpPr>
          <p:cNvPr id="4" name="object 4"/>
          <p:cNvSpPr txBox="1"/>
          <p:nvPr/>
        </p:nvSpPr>
        <p:spPr>
          <a:xfrm>
            <a:off x="4271772" y="2683001"/>
            <a:ext cx="2921000" cy="3392170"/>
          </a:xfrm>
          <a:prstGeom prst="rect">
            <a:avLst/>
          </a:prstGeom>
          <a:solidFill>
            <a:srgbClr val="DBE5F1"/>
          </a:solidFill>
        </p:spPr>
        <p:txBody>
          <a:bodyPr vert="horz" wrap="square" lIns="0" tIns="0" rIns="0" bIns="0" rtlCol="0">
            <a:spAutoFit/>
          </a:bodyPr>
          <a:lstStyle/>
          <a:p>
            <a:pPr>
              <a:lnSpc>
                <a:spcPct val="100000"/>
              </a:lnSpc>
            </a:pPr>
            <a:endParaRPr sz="1250">
              <a:latin typeface="Times New Roman"/>
              <a:cs typeface="Times New Roman"/>
            </a:endParaRPr>
          </a:p>
          <a:p>
            <a:pPr marL="48260" algn="just">
              <a:lnSpc>
                <a:spcPct val="100000"/>
              </a:lnSpc>
              <a:spcBef>
                <a:spcPts val="5"/>
              </a:spcBef>
            </a:pPr>
            <a:r>
              <a:rPr sz="1000" dirty="0">
                <a:latin typeface="Arial"/>
                <a:cs typeface="Arial"/>
              </a:rPr>
              <a:t>En </a:t>
            </a:r>
            <a:r>
              <a:rPr sz="1000" spc="-5" dirty="0">
                <a:latin typeface="Arial"/>
                <a:cs typeface="Arial"/>
              </a:rPr>
              <a:t>la </a:t>
            </a:r>
            <a:r>
              <a:rPr sz="1000" dirty="0">
                <a:latin typeface="Arial"/>
                <a:cs typeface="Arial"/>
              </a:rPr>
              <a:t>Figura 2 se</a:t>
            </a:r>
            <a:r>
              <a:rPr sz="1000" spc="-30" dirty="0">
                <a:latin typeface="Arial"/>
                <a:cs typeface="Arial"/>
              </a:rPr>
              <a:t> </a:t>
            </a:r>
            <a:r>
              <a:rPr sz="1000" spc="-5" dirty="0">
                <a:latin typeface="Arial"/>
                <a:cs typeface="Arial"/>
              </a:rPr>
              <a:t>entiende:</a:t>
            </a:r>
            <a:endParaRPr sz="1000">
              <a:latin typeface="Arial"/>
              <a:cs typeface="Arial"/>
            </a:endParaRPr>
          </a:p>
          <a:p>
            <a:pPr marL="48260">
              <a:lnSpc>
                <a:spcPct val="100000"/>
              </a:lnSpc>
              <a:spcBef>
                <a:spcPts val="550"/>
              </a:spcBef>
            </a:pPr>
            <a:r>
              <a:rPr sz="1000" i="1" dirty="0">
                <a:latin typeface="Times New Roman"/>
                <a:cs typeface="Times New Roman"/>
              </a:rPr>
              <a:t>U</a:t>
            </a:r>
            <a:r>
              <a:rPr sz="1500" i="1" baseline="-16666" dirty="0">
                <a:latin typeface="Times New Roman"/>
                <a:cs typeface="Times New Roman"/>
              </a:rPr>
              <a:t>f </a:t>
            </a:r>
            <a:r>
              <a:rPr sz="1000" dirty="0">
                <a:latin typeface="Arial"/>
                <a:cs typeface="Arial"/>
              </a:rPr>
              <a:t>= Tensión de</a:t>
            </a:r>
            <a:r>
              <a:rPr sz="1000" spc="-5" dirty="0">
                <a:latin typeface="Arial"/>
                <a:cs typeface="Arial"/>
              </a:rPr>
              <a:t> </a:t>
            </a:r>
            <a:r>
              <a:rPr sz="1000" dirty="0">
                <a:latin typeface="Arial"/>
                <a:cs typeface="Arial"/>
              </a:rPr>
              <a:t>falla</a:t>
            </a:r>
            <a:endParaRPr sz="1000">
              <a:latin typeface="Arial"/>
              <a:cs typeface="Arial"/>
            </a:endParaRPr>
          </a:p>
          <a:p>
            <a:pPr marL="48260">
              <a:lnSpc>
                <a:spcPct val="100000"/>
              </a:lnSpc>
              <a:spcBef>
                <a:spcPts val="250"/>
              </a:spcBef>
            </a:pPr>
            <a:r>
              <a:rPr sz="1000" i="1" dirty="0">
                <a:latin typeface="Times New Roman"/>
                <a:cs typeface="Times New Roman"/>
              </a:rPr>
              <a:t>U</a:t>
            </a:r>
            <a:r>
              <a:rPr sz="1500" i="1" baseline="-16666" dirty="0">
                <a:latin typeface="Times New Roman"/>
                <a:cs typeface="Times New Roman"/>
              </a:rPr>
              <a:t>c </a:t>
            </a:r>
            <a:r>
              <a:rPr sz="1000" dirty="0">
                <a:latin typeface="Arial"/>
                <a:cs typeface="Arial"/>
              </a:rPr>
              <a:t>= Tensión de contacto</a:t>
            </a:r>
            <a:r>
              <a:rPr sz="1000" spc="-10" dirty="0">
                <a:latin typeface="Arial"/>
                <a:cs typeface="Arial"/>
              </a:rPr>
              <a:t> </a:t>
            </a:r>
            <a:r>
              <a:rPr sz="1000" dirty="0">
                <a:latin typeface="Arial"/>
                <a:cs typeface="Arial"/>
              </a:rPr>
              <a:t>efectiva</a:t>
            </a:r>
            <a:endParaRPr sz="1000">
              <a:latin typeface="Arial"/>
              <a:cs typeface="Arial"/>
            </a:endParaRPr>
          </a:p>
          <a:p>
            <a:pPr marL="48260">
              <a:lnSpc>
                <a:spcPct val="100000"/>
              </a:lnSpc>
              <a:spcBef>
                <a:spcPts val="260"/>
              </a:spcBef>
            </a:pPr>
            <a:r>
              <a:rPr sz="1000" i="1" dirty="0">
                <a:latin typeface="Times New Roman"/>
                <a:cs typeface="Times New Roman"/>
              </a:rPr>
              <a:t>R</a:t>
            </a:r>
            <a:r>
              <a:rPr sz="1500" i="1" baseline="-16666" dirty="0">
                <a:latin typeface="Times New Roman"/>
                <a:cs typeface="Times New Roman"/>
              </a:rPr>
              <a:t>S</a:t>
            </a:r>
            <a:r>
              <a:rPr sz="1500" i="1" spc="292" baseline="-16666" dirty="0">
                <a:latin typeface="Times New Roman"/>
                <a:cs typeface="Times New Roman"/>
              </a:rPr>
              <a:t> </a:t>
            </a:r>
            <a:r>
              <a:rPr sz="1000" dirty="0">
                <a:latin typeface="Arial"/>
                <a:cs typeface="Arial"/>
              </a:rPr>
              <a:t>=</a:t>
            </a:r>
            <a:r>
              <a:rPr sz="1000" spc="195" dirty="0">
                <a:latin typeface="Arial"/>
                <a:cs typeface="Arial"/>
              </a:rPr>
              <a:t> </a:t>
            </a:r>
            <a:r>
              <a:rPr sz="1000" dirty="0">
                <a:latin typeface="Arial"/>
                <a:cs typeface="Arial"/>
              </a:rPr>
              <a:t>Resistencia</a:t>
            </a:r>
            <a:r>
              <a:rPr sz="1000" spc="195" dirty="0">
                <a:latin typeface="Arial"/>
                <a:cs typeface="Arial"/>
              </a:rPr>
              <a:t> </a:t>
            </a:r>
            <a:r>
              <a:rPr sz="1000" dirty="0">
                <a:latin typeface="Arial"/>
                <a:cs typeface="Arial"/>
              </a:rPr>
              <a:t>entre</a:t>
            </a:r>
            <a:r>
              <a:rPr sz="1000" spc="195" dirty="0">
                <a:latin typeface="Arial"/>
                <a:cs typeface="Arial"/>
              </a:rPr>
              <a:t> </a:t>
            </a:r>
            <a:r>
              <a:rPr sz="1000" dirty="0">
                <a:latin typeface="Arial"/>
                <a:cs typeface="Arial"/>
              </a:rPr>
              <a:t>la</a:t>
            </a:r>
            <a:r>
              <a:rPr sz="1000" spc="195" dirty="0">
                <a:latin typeface="Arial"/>
                <a:cs typeface="Arial"/>
              </a:rPr>
              <a:t> </a:t>
            </a:r>
            <a:r>
              <a:rPr sz="1000" dirty="0">
                <a:latin typeface="Arial"/>
                <a:cs typeface="Arial"/>
              </a:rPr>
              <a:t>superficie</a:t>
            </a:r>
            <a:r>
              <a:rPr sz="1000" spc="195" dirty="0">
                <a:latin typeface="Arial"/>
                <a:cs typeface="Arial"/>
              </a:rPr>
              <a:t> </a:t>
            </a:r>
            <a:r>
              <a:rPr sz="1000" dirty="0">
                <a:latin typeface="Arial"/>
                <a:cs typeface="Arial"/>
              </a:rPr>
              <a:t>con</a:t>
            </a:r>
            <a:r>
              <a:rPr sz="1000" spc="185" dirty="0">
                <a:latin typeface="Arial"/>
                <a:cs typeface="Arial"/>
              </a:rPr>
              <a:t> </a:t>
            </a:r>
            <a:r>
              <a:rPr sz="1000" dirty="0">
                <a:latin typeface="Arial"/>
                <a:cs typeface="Arial"/>
              </a:rPr>
              <a:t>la</a:t>
            </a:r>
            <a:r>
              <a:rPr sz="1000" spc="185" dirty="0">
                <a:latin typeface="Arial"/>
                <a:cs typeface="Arial"/>
              </a:rPr>
              <a:t> </a:t>
            </a:r>
            <a:r>
              <a:rPr sz="1000" dirty="0">
                <a:latin typeface="Arial"/>
                <a:cs typeface="Arial"/>
              </a:rPr>
              <a:t>cual</a:t>
            </a:r>
            <a:endParaRPr sz="1000">
              <a:latin typeface="Arial"/>
              <a:cs typeface="Arial"/>
            </a:endParaRPr>
          </a:p>
          <a:p>
            <a:pPr marL="48260" marR="31750" algn="just">
              <a:lnSpc>
                <a:spcPct val="95700"/>
              </a:lnSpc>
              <a:spcBef>
                <a:spcPts val="305"/>
              </a:spcBef>
            </a:pPr>
            <a:r>
              <a:rPr sz="1000" dirty="0">
                <a:latin typeface="Arial"/>
                <a:cs typeface="Arial"/>
              </a:rPr>
              <a:t>una persona está en contacto y las masas  extrañas conectadas a su vez a la barra  equipotencial principal de la instalación. </a:t>
            </a:r>
            <a:r>
              <a:rPr sz="1000" i="1" dirty="0">
                <a:latin typeface="Times New Roman"/>
                <a:cs typeface="Times New Roman"/>
              </a:rPr>
              <a:t>R</a:t>
            </a:r>
            <a:r>
              <a:rPr sz="1500" i="1" baseline="-16666" dirty="0">
                <a:latin typeface="Times New Roman"/>
                <a:cs typeface="Times New Roman"/>
              </a:rPr>
              <a:t>S</a:t>
            </a:r>
            <a:r>
              <a:rPr sz="1500" i="1" spc="202" baseline="-16666" dirty="0">
                <a:latin typeface="Times New Roman"/>
                <a:cs typeface="Times New Roman"/>
              </a:rPr>
              <a:t> </a:t>
            </a:r>
            <a:r>
              <a:rPr sz="1000" dirty="0">
                <a:latin typeface="Arial"/>
                <a:cs typeface="Arial"/>
              </a:rPr>
              <a:t>puede</a:t>
            </a:r>
            <a:endParaRPr sz="1000">
              <a:latin typeface="Arial"/>
              <a:cs typeface="Arial"/>
            </a:endParaRPr>
          </a:p>
          <a:p>
            <a:pPr marL="48260" marR="31115" algn="just">
              <a:lnSpc>
                <a:spcPct val="95700"/>
              </a:lnSpc>
              <a:spcBef>
                <a:spcPts val="309"/>
              </a:spcBef>
            </a:pPr>
            <a:r>
              <a:rPr sz="1000" dirty="0">
                <a:latin typeface="Arial"/>
                <a:cs typeface="Arial"/>
              </a:rPr>
              <a:t>ser cero si la persona está en contacto directo  con las masas extrañas. En ese caso la Tensión  </a:t>
            </a:r>
            <a:r>
              <a:rPr sz="1000" spc="-5" dirty="0">
                <a:latin typeface="Arial"/>
                <a:cs typeface="Arial"/>
              </a:rPr>
              <a:t>de</a:t>
            </a:r>
            <a:r>
              <a:rPr sz="1000" spc="125" dirty="0">
                <a:latin typeface="Arial"/>
                <a:cs typeface="Arial"/>
              </a:rPr>
              <a:t> </a:t>
            </a:r>
            <a:r>
              <a:rPr sz="1000" dirty="0">
                <a:latin typeface="Arial"/>
                <a:cs typeface="Arial"/>
              </a:rPr>
              <a:t>falla</a:t>
            </a:r>
            <a:r>
              <a:rPr sz="1000" spc="125" dirty="0">
                <a:latin typeface="Arial"/>
                <a:cs typeface="Arial"/>
              </a:rPr>
              <a:t> </a:t>
            </a:r>
            <a:r>
              <a:rPr sz="1000" i="1" dirty="0">
                <a:latin typeface="Times New Roman"/>
                <a:cs typeface="Times New Roman"/>
              </a:rPr>
              <a:t>U</a:t>
            </a:r>
            <a:r>
              <a:rPr sz="1500" i="1" baseline="-16666" dirty="0">
                <a:latin typeface="Times New Roman"/>
                <a:cs typeface="Times New Roman"/>
              </a:rPr>
              <a:t>f</a:t>
            </a:r>
            <a:r>
              <a:rPr sz="1500" i="1" spc="225" baseline="-16666" dirty="0">
                <a:latin typeface="Times New Roman"/>
                <a:cs typeface="Times New Roman"/>
              </a:rPr>
              <a:t> </a:t>
            </a:r>
            <a:r>
              <a:rPr sz="1000" dirty="0">
                <a:latin typeface="Arial"/>
                <a:cs typeface="Arial"/>
              </a:rPr>
              <a:t>y</a:t>
            </a:r>
            <a:r>
              <a:rPr sz="1000" spc="120" dirty="0">
                <a:latin typeface="Arial"/>
                <a:cs typeface="Arial"/>
              </a:rPr>
              <a:t> </a:t>
            </a:r>
            <a:r>
              <a:rPr sz="1000" dirty="0">
                <a:latin typeface="Arial"/>
                <a:cs typeface="Arial"/>
              </a:rPr>
              <a:t>la</a:t>
            </a:r>
            <a:r>
              <a:rPr sz="1000" spc="125" dirty="0">
                <a:latin typeface="Arial"/>
                <a:cs typeface="Arial"/>
              </a:rPr>
              <a:t> </a:t>
            </a:r>
            <a:r>
              <a:rPr sz="1000" dirty="0">
                <a:latin typeface="Arial"/>
                <a:cs typeface="Arial"/>
              </a:rPr>
              <a:t>Tensión</a:t>
            </a:r>
            <a:r>
              <a:rPr sz="1000" spc="125" dirty="0">
                <a:latin typeface="Arial"/>
                <a:cs typeface="Arial"/>
              </a:rPr>
              <a:t> </a:t>
            </a:r>
            <a:r>
              <a:rPr sz="1000" dirty="0">
                <a:latin typeface="Arial"/>
                <a:cs typeface="Arial"/>
              </a:rPr>
              <a:t>de</a:t>
            </a:r>
            <a:r>
              <a:rPr sz="1000" spc="120" dirty="0">
                <a:latin typeface="Arial"/>
                <a:cs typeface="Arial"/>
              </a:rPr>
              <a:t> </a:t>
            </a:r>
            <a:r>
              <a:rPr sz="1000" dirty="0">
                <a:latin typeface="Arial"/>
                <a:cs typeface="Arial"/>
              </a:rPr>
              <a:t>contacto</a:t>
            </a:r>
            <a:r>
              <a:rPr sz="1000" spc="125" dirty="0">
                <a:latin typeface="Arial"/>
                <a:cs typeface="Arial"/>
              </a:rPr>
              <a:t> </a:t>
            </a:r>
            <a:r>
              <a:rPr sz="1000" dirty="0">
                <a:latin typeface="Arial"/>
                <a:cs typeface="Arial"/>
              </a:rPr>
              <a:t>presunta</a:t>
            </a:r>
            <a:r>
              <a:rPr sz="1000" spc="125" dirty="0">
                <a:latin typeface="Arial"/>
                <a:cs typeface="Arial"/>
              </a:rPr>
              <a:t> </a:t>
            </a:r>
            <a:r>
              <a:rPr sz="1000" i="1" dirty="0">
                <a:latin typeface="Times New Roman"/>
                <a:cs typeface="Times New Roman"/>
              </a:rPr>
              <a:t>U</a:t>
            </a:r>
            <a:r>
              <a:rPr sz="1500" i="1" baseline="-16666" dirty="0">
                <a:latin typeface="Times New Roman"/>
                <a:cs typeface="Times New Roman"/>
              </a:rPr>
              <a:t>t</a:t>
            </a:r>
            <a:endParaRPr sz="1500" baseline="-16666">
              <a:latin typeface="Times New Roman"/>
              <a:cs typeface="Times New Roman"/>
            </a:endParaRPr>
          </a:p>
          <a:p>
            <a:pPr marL="48260" marR="31750" algn="just">
              <a:lnSpc>
                <a:spcPts val="1150"/>
              </a:lnSpc>
              <a:spcBef>
                <a:spcPts val="330"/>
              </a:spcBef>
            </a:pPr>
            <a:r>
              <a:rPr sz="1000" dirty="0">
                <a:latin typeface="Arial"/>
                <a:cs typeface="Arial"/>
              </a:rPr>
              <a:t>coinciden y a los fines de los estudios de  seguridad se las considera iguales a la tensión de  </a:t>
            </a:r>
            <a:r>
              <a:rPr sz="1000" spc="-5" dirty="0">
                <a:latin typeface="Arial"/>
                <a:cs typeface="Arial"/>
              </a:rPr>
              <a:t>contacto efectiva </a:t>
            </a:r>
            <a:r>
              <a:rPr sz="1000" i="1" spc="-5" dirty="0">
                <a:latin typeface="Times New Roman"/>
                <a:cs typeface="Times New Roman"/>
              </a:rPr>
              <a:t>U</a:t>
            </a:r>
            <a:r>
              <a:rPr sz="1500" i="1" spc="-7" baseline="-16666" dirty="0">
                <a:latin typeface="Times New Roman"/>
                <a:cs typeface="Times New Roman"/>
              </a:rPr>
              <a:t>c</a:t>
            </a:r>
            <a:r>
              <a:rPr sz="1000" spc="-5" dirty="0">
                <a:latin typeface="Arial"/>
                <a:cs typeface="Arial"/>
              </a:rPr>
              <a:t>.</a:t>
            </a:r>
            <a:endParaRPr sz="1000">
              <a:latin typeface="Arial"/>
              <a:cs typeface="Arial"/>
            </a:endParaRPr>
          </a:p>
          <a:p>
            <a:pPr marL="48260" marR="31750" algn="just">
              <a:lnSpc>
                <a:spcPct val="95700"/>
              </a:lnSpc>
              <a:spcBef>
                <a:spcPts val="280"/>
              </a:spcBef>
            </a:pPr>
            <a:r>
              <a:rPr sz="1000" dirty="0">
                <a:latin typeface="Arial"/>
                <a:cs typeface="Arial"/>
              </a:rPr>
              <a:t>Una situación similar se plantearía si la persona  está fuera del área de equipotencialidad. En ese  caso,  y  simplificando,  se  considera  que  </a:t>
            </a:r>
            <a:r>
              <a:rPr sz="1000" i="1" dirty="0">
                <a:latin typeface="Times New Roman"/>
                <a:cs typeface="Times New Roman"/>
              </a:rPr>
              <a:t>R</a:t>
            </a:r>
            <a:r>
              <a:rPr sz="1500" i="1" baseline="-16666" dirty="0">
                <a:latin typeface="Times New Roman"/>
                <a:cs typeface="Times New Roman"/>
              </a:rPr>
              <a:t>S </a:t>
            </a:r>
            <a:r>
              <a:rPr sz="1500" i="1" spc="240" baseline="-16666" dirty="0">
                <a:latin typeface="Times New Roman"/>
                <a:cs typeface="Times New Roman"/>
              </a:rPr>
              <a:t> </a:t>
            </a:r>
            <a:r>
              <a:rPr sz="1000" dirty="0">
                <a:latin typeface="Arial"/>
                <a:cs typeface="Arial"/>
              </a:rPr>
              <a:t>es</a:t>
            </a:r>
            <a:endParaRPr sz="1000">
              <a:latin typeface="Arial"/>
              <a:cs typeface="Arial"/>
            </a:endParaRPr>
          </a:p>
          <a:p>
            <a:pPr marL="48260" marR="31750" algn="just">
              <a:lnSpc>
                <a:spcPts val="1150"/>
              </a:lnSpc>
              <a:spcBef>
                <a:spcPts val="335"/>
              </a:spcBef>
            </a:pPr>
            <a:r>
              <a:rPr sz="1000" dirty="0">
                <a:latin typeface="Arial"/>
                <a:cs typeface="Arial"/>
              </a:rPr>
              <a:t>cero y lo mismo que en el caso anterior, la  Tensión  de  falla  </a:t>
            </a:r>
            <a:r>
              <a:rPr sz="1000" i="1" dirty="0">
                <a:latin typeface="Times New Roman"/>
                <a:cs typeface="Times New Roman"/>
              </a:rPr>
              <a:t>U</a:t>
            </a:r>
            <a:r>
              <a:rPr sz="1500" i="1" baseline="-16666" dirty="0">
                <a:latin typeface="Times New Roman"/>
                <a:cs typeface="Times New Roman"/>
              </a:rPr>
              <a:t>f   </a:t>
            </a:r>
            <a:r>
              <a:rPr sz="1000" dirty="0">
                <a:latin typeface="Arial"/>
                <a:cs typeface="Arial"/>
              </a:rPr>
              <a:t>y  la  Tensión  de  </a:t>
            </a:r>
            <a:r>
              <a:rPr sz="1000" spc="10" dirty="0">
                <a:latin typeface="Arial"/>
                <a:cs typeface="Arial"/>
              </a:rPr>
              <a:t> </a:t>
            </a:r>
            <a:r>
              <a:rPr sz="1000" dirty="0">
                <a:latin typeface="Arial"/>
                <a:cs typeface="Arial"/>
              </a:rPr>
              <a:t>contacto</a:t>
            </a:r>
            <a:endParaRPr sz="1000">
              <a:latin typeface="Arial"/>
              <a:cs typeface="Arial"/>
            </a:endParaRPr>
          </a:p>
          <a:p>
            <a:pPr marL="48260" algn="just">
              <a:lnSpc>
                <a:spcPct val="100000"/>
              </a:lnSpc>
              <a:spcBef>
                <a:spcPts val="225"/>
              </a:spcBef>
            </a:pPr>
            <a:r>
              <a:rPr sz="1000" dirty="0">
                <a:latin typeface="Arial"/>
                <a:cs typeface="Arial"/>
              </a:rPr>
              <a:t>presunta </a:t>
            </a:r>
            <a:r>
              <a:rPr sz="1000" i="1" dirty="0">
                <a:latin typeface="Times New Roman"/>
                <a:cs typeface="Times New Roman"/>
              </a:rPr>
              <a:t>U</a:t>
            </a:r>
            <a:r>
              <a:rPr sz="1500" i="1" baseline="-16666" dirty="0">
                <a:latin typeface="Times New Roman"/>
                <a:cs typeface="Times New Roman"/>
              </a:rPr>
              <a:t>t</a:t>
            </a:r>
            <a:r>
              <a:rPr sz="1500" i="1" spc="22" baseline="-16666" dirty="0">
                <a:latin typeface="Times New Roman"/>
                <a:cs typeface="Times New Roman"/>
              </a:rPr>
              <a:t> </a:t>
            </a:r>
            <a:r>
              <a:rPr sz="1000" dirty="0">
                <a:latin typeface="Arial"/>
                <a:cs typeface="Arial"/>
              </a:rPr>
              <a:t>coinciden.</a:t>
            </a:r>
            <a:endParaRPr sz="1000">
              <a:latin typeface="Arial"/>
              <a:cs typeface="Arial"/>
            </a:endParaRPr>
          </a:p>
        </p:txBody>
      </p:sp>
      <p:sp>
        <p:nvSpPr>
          <p:cNvPr id="5" name="object 5"/>
          <p:cNvSpPr txBox="1"/>
          <p:nvPr/>
        </p:nvSpPr>
        <p:spPr>
          <a:xfrm>
            <a:off x="707389" y="6128251"/>
            <a:ext cx="6506845" cy="1092835"/>
          </a:xfrm>
          <a:prstGeom prst="rect">
            <a:avLst/>
          </a:prstGeom>
        </p:spPr>
        <p:txBody>
          <a:bodyPr vert="horz" wrap="square" lIns="0" tIns="19050" rIns="0" bIns="0" rtlCol="0">
            <a:spAutoFit/>
          </a:bodyPr>
          <a:lstStyle/>
          <a:p>
            <a:pPr marL="12700" marR="5080" algn="just">
              <a:lnSpc>
                <a:spcPct val="95700"/>
              </a:lnSpc>
              <a:spcBef>
                <a:spcPts val="150"/>
              </a:spcBef>
            </a:pPr>
            <a:r>
              <a:rPr sz="1000" dirty="0">
                <a:latin typeface="Arial"/>
                <a:cs typeface="Arial"/>
              </a:rPr>
              <a:t>Y un tercer error es creer que el valor de la resistencia de puesta a tierra Rpat en la seguridad de las instalaciones  de BT es importante en cualquier instalación sin saber que solo tiene importancia en los ECT TT, no así en los  </a:t>
            </a:r>
            <a:r>
              <a:rPr sz="1000" spc="-5" dirty="0">
                <a:latin typeface="Arial"/>
                <a:cs typeface="Arial"/>
              </a:rPr>
              <a:t>ECT</a:t>
            </a:r>
            <a:r>
              <a:rPr sz="1000" spc="-10" dirty="0">
                <a:latin typeface="Arial"/>
                <a:cs typeface="Arial"/>
              </a:rPr>
              <a:t> </a:t>
            </a:r>
            <a:r>
              <a:rPr sz="1000" dirty="0">
                <a:latin typeface="Arial"/>
                <a:cs typeface="Arial"/>
              </a:rPr>
              <a:t>TN-S.</a:t>
            </a:r>
            <a:endParaRPr sz="1000">
              <a:latin typeface="Arial"/>
              <a:cs typeface="Arial"/>
            </a:endParaRPr>
          </a:p>
          <a:p>
            <a:pPr marL="12700" marR="5715" algn="just">
              <a:lnSpc>
                <a:spcPct val="95800"/>
              </a:lnSpc>
              <a:spcBef>
                <a:spcPts val="305"/>
              </a:spcBef>
            </a:pPr>
            <a:r>
              <a:rPr sz="1000" spc="-5" dirty="0">
                <a:latin typeface="Arial"/>
                <a:cs typeface="Arial"/>
              </a:rPr>
              <a:t>En los </a:t>
            </a:r>
            <a:r>
              <a:rPr sz="1000" b="1" spc="-5" dirty="0">
                <a:latin typeface="Arial"/>
                <a:cs typeface="Arial"/>
              </a:rPr>
              <a:t>ECT TT la corriente de falla de aislación </a:t>
            </a:r>
            <a:r>
              <a:rPr sz="1000" dirty="0">
                <a:latin typeface="Arial"/>
                <a:cs typeface="Arial"/>
              </a:rPr>
              <a:t>es </a:t>
            </a:r>
            <a:r>
              <a:rPr sz="1000" b="1" dirty="0">
                <a:latin typeface="Arial"/>
                <a:cs typeface="Arial"/>
              </a:rPr>
              <a:t>realmente una corriente de falla a tierra </a:t>
            </a:r>
            <a:r>
              <a:rPr sz="1000" dirty="0">
                <a:latin typeface="Arial"/>
                <a:cs typeface="Arial"/>
              </a:rPr>
              <a:t>que circula por el  electrodo de puesta a tierra de protección (Patp), por la tierra y por el electrodo de puesta a tierra de servicio,  (Pats) participando las resistencias de puesta a tierra de protección Rpatp (Ra), y de servicio Rpats (Rb) en el  valor </a:t>
            </a:r>
            <a:r>
              <a:rPr sz="1000" spc="-5" dirty="0">
                <a:latin typeface="Arial"/>
                <a:cs typeface="Arial"/>
              </a:rPr>
              <a:t>de la </a:t>
            </a:r>
            <a:r>
              <a:rPr sz="1000" dirty="0">
                <a:latin typeface="Arial"/>
                <a:cs typeface="Arial"/>
              </a:rPr>
              <a:t>corriente </a:t>
            </a:r>
            <a:r>
              <a:rPr sz="1000" spc="-5" dirty="0">
                <a:latin typeface="Arial"/>
                <a:cs typeface="Arial"/>
              </a:rPr>
              <a:t>de </a:t>
            </a:r>
            <a:r>
              <a:rPr sz="1000" dirty="0">
                <a:latin typeface="Arial"/>
                <a:cs typeface="Arial"/>
              </a:rPr>
              <a:t>falla (ver </a:t>
            </a:r>
            <a:r>
              <a:rPr sz="1000" spc="-5" dirty="0">
                <a:latin typeface="Arial"/>
                <a:cs typeface="Arial"/>
              </a:rPr>
              <a:t>en la </a:t>
            </a:r>
            <a:r>
              <a:rPr sz="1000" dirty="0">
                <a:latin typeface="Arial"/>
                <a:cs typeface="Arial"/>
              </a:rPr>
              <a:t>figura </a:t>
            </a:r>
            <a:r>
              <a:rPr sz="1000" spc="-5" dirty="0">
                <a:latin typeface="Arial"/>
                <a:cs typeface="Arial"/>
              </a:rPr>
              <a:t>3, </a:t>
            </a:r>
            <a:r>
              <a:rPr sz="1000" dirty="0">
                <a:latin typeface="Arial"/>
                <a:cs typeface="Arial"/>
              </a:rPr>
              <a:t>el lazo o circuito de falla en trazos</a:t>
            </a:r>
            <a:r>
              <a:rPr sz="1000" spc="-60" dirty="0">
                <a:latin typeface="Arial"/>
                <a:cs typeface="Arial"/>
              </a:rPr>
              <a:t> </a:t>
            </a:r>
            <a:r>
              <a:rPr sz="1000" dirty="0">
                <a:latin typeface="Arial"/>
                <a:cs typeface="Arial"/>
              </a:rPr>
              <a:t>rojos).</a:t>
            </a:r>
            <a:endParaRPr sz="1000">
              <a:latin typeface="Arial"/>
              <a:cs typeface="Arial"/>
            </a:endParaRPr>
          </a:p>
        </p:txBody>
      </p:sp>
      <p:sp>
        <p:nvSpPr>
          <p:cNvPr id="6" name="object 6"/>
          <p:cNvSpPr/>
          <p:nvPr/>
        </p:nvSpPr>
        <p:spPr>
          <a:xfrm>
            <a:off x="3745991" y="8720328"/>
            <a:ext cx="173990" cy="307975"/>
          </a:xfrm>
          <a:custGeom>
            <a:avLst/>
            <a:gdLst/>
            <a:ahLst/>
            <a:cxnLst/>
            <a:rect l="l" t="t" r="r" b="b"/>
            <a:pathLst>
              <a:path w="173989" h="307975">
                <a:moveTo>
                  <a:pt x="8382" y="0"/>
                </a:moveTo>
                <a:lnTo>
                  <a:pt x="0" y="4572"/>
                </a:lnTo>
                <a:lnTo>
                  <a:pt x="173736" y="307848"/>
                </a:lnTo>
                <a:lnTo>
                  <a:pt x="8382" y="0"/>
                </a:lnTo>
                <a:close/>
              </a:path>
            </a:pathLst>
          </a:custGeom>
          <a:solidFill>
            <a:srgbClr val="0000FF"/>
          </a:solidFill>
        </p:spPr>
        <p:txBody>
          <a:bodyPr wrap="square" lIns="0" tIns="0" rIns="0" bIns="0" rtlCol="0"/>
          <a:lstStyle/>
          <a:p>
            <a:endParaRPr/>
          </a:p>
        </p:txBody>
      </p:sp>
      <p:sp>
        <p:nvSpPr>
          <p:cNvPr id="7" name="object 7"/>
          <p:cNvSpPr/>
          <p:nvPr/>
        </p:nvSpPr>
        <p:spPr>
          <a:xfrm>
            <a:off x="3745991" y="8724900"/>
            <a:ext cx="173990" cy="307975"/>
          </a:xfrm>
          <a:custGeom>
            <a:avLst/>
            <a:gdLst/>
            <a:ahLst/>
            <a:cxnLst/>
            <a:rect l="l" t="t" r="r" b="b"/>
            <a:pathLst>
              <a:path w="173989" h="307975">
                <a:moveTo>
                  <a:pt x="0" y="0"/>
                </a:moveTo>
                <a:lnTo>
                  <a:pt x="165354" y="307848"/>
                </a:lnTo>
                <a:lnTo>
                  <a:pt x="173736" y="303276"/>
                </a:lnTo>
                <a:lnTo>
                  <a:pt x="0" y="0"/>
                </a:lnTo>
                <a:close/>
              </a:path>
            </a:pathLst>
          </a:custGeom>
          <a:solidFill>
            <a:srgbClr val="0000FF"/>
          </a:solidFill>
        </p:spPr>
        <p:txBody>
          <a:bodyPr wrap="square" lIns="0" tIns="0" rIns="0" bIns="0" rtlCol="0"/>
          <a:lstStyle/>
          <a:p>
            <a:endParaRPr/>
          </a:p>
        </p:txBody>
      </p:sp>
      <p:sp>
        <p:nvSpPr>
          <p:cNvPr id="8" name="object 8"/>
          <p:cNvSpPr/>
          <p:nvPr/>
        </p:nvSpPr>
        <p:spPr>
          <a:xfrm>
            <a:off x="3745991" y="8720328"/>
            <a:ext cx="173990" cy="312420"/>
          </a:xfrm>
          <a:custGeom>
            <a:avLst/>
            <a:gdLst/>
            <a:ahLst/>
            <a:cxnLst/>
            <a:rect l="l" t="t" r="r" b="b"/>
            <a:pathLst>
              <a:path w="173989" h="312420">
                <a:moveTo>
                  <a:pt x="8382" y="0"/>
                </a:moveTo>
                <a:lnTo>
                  <a:pt x="0" y="4572"/>
                </a:lnTo>
                <a:lnTo>
                  <a:pt x="165354" y="312420"/>
                </a:lnTo>
                <a:lnTo>
                  <a:pt x="173736" y="307848"/>
                </a:lnTo>
                <a:lnTo>
                  <a:pt x="8382" y="0"/>
                </a:lnTo>
              </a:path>
            </a:pathLst>
          </a:custGeom>
          <a:ln w="3175">
            <a:solidFill>
              <a:srgbClr val="0000FF"/>
            </a:solidFill>
          </a:ln>
        </p:spPr>
        <p:txBody>
          <a:bodyPr wrap="square" lIns="0" tIns="0" rIns="0" bIns="0" rtlCol="0"/>
          <a:lstStyle/>
          <a:p>
            <a:endParaRPr/>
          </a:p>
        </p:txBody>
      </p:sp>
      <p:sp>
        <p:nvSpPr>
          <p:cNvPr id="9" name="object 9"/>
          <p:cNvSpPr/>
          <p:nvPr/>
        </p:nvSpPr>
        <p:spPr>
          <a:xfrm>
            <a:off x="3701034" y="8913114"/>
            <a:ext cx="0" cy="117475"/>
          </a:xfrm>
          <a:custGeom>
            <a:avLst/>
            <a:gdLst/>
            <a:ahLst/>
            <a:cxnLst/>
            <a:rect l="l" t="t" r="r" b="b"/>
            <a:pathLst>
              <a:path h="117475">
                <a:moveTo>
                  <a:pt x="0" y="0"/>
                </a:moveTo>
                <a:lnTo>
                  <a:pt x="0" y="117348"/>
                </a:lnTo>
              </a:path>
            </a:pathLst>
          </a:custGeom>
          <a:ln w="9144">
            <a:solidFill>
              <a:srgbClr val="0000FF"/>
            </a:solidFill>
          </a:ln>
        </p:spPr>
        <p:txBody>
          <a:bodyPr wrap="square" lIns="0" tIns="0" rIns="0" bIns="0" rtlCol="0"/>
          <a:lstStyle/>
          <a:p>
            <a:endParaRPr/>
          </a:p>
        </p:txBody>
      </p:sp>
      <p:sp>
        <p:nvSpPr>
          <p:cNvPr id="10" name="object 10"/>
          <p:cNvSpPr/>
          <p:nvPr/>
        </p:nvSpPr>
        <p:spPr>
          <a:xfrm>
            <a:off x="3701034" y="8913114"/>
            <a:ext cx="0" cy="117475"/>
          </a:xfrm>
          <a:custGeom>
            <a:avLst/>
            <a:gdLst/>
            <a:ahLst/>
            <a:cxnLst/>
            <a:rect l="l" t="t" r="r" b="b"/>
            <a:pathLst>
              <a:path h="117475">
                <a:moveTo>
                  <a:pt x="0" y="0"/>
                </a:moveTo>
                <a:lnTo>
                  <a:pt x="0" y="117348"/>
                </a:lnTo>
              </a:path>
            </a:pathLst>
          </a:custGeom>
          <a:ln w="9144">
            <a:solidFill>
              <a:srgbClr val="0000FF"/>
            </a:solidFill>
          </a:ln>
        </p:spPr>
        <p:txBody>
          <a:bodyPr wrap="square" lIns="0" tIns="0" rIns="0" bIns="0" rtlCol="0"/>
          <a:lstStyle/>
          <a:p>
            <a:endParaRPr/>
          </a:p>
        </p:txBody>
      </p:sp>
      <p:sp>
        <p:nvSpPr>
          <p:cNvPr id="11" name="object 11"/>
          <p:cNvSpPr/>
          <p:nvPr/>
        </p:nvSpPr>
        <p:spPr>
          <a:xfrm>
            <a:off x="3701034" y="8912732"/>
            <a:ext cx="0" cy="118110"/>
          </a:xfrm>
          <a:custGeom>
            <a:avLst/>
            <a:gdLst/>
            <a:ahLst/>
            <a:cxnLst/>
            <a:rect l="l" t="t" r="r" b="b"/>
            <a:pathLst>
              <a:path h="118109">
                <a:moveTo>
                  <a:pt x="0" y="0"/>
                </a:moveTo>
                <a:lnTo>
                  <a:pt x="0" y="118110"/>
                </a:lnTo>
              </a:path>
            </a:pathLst>
          </a:custGeom>
          <a:ln w="9905">
            <a:solidFill>
              <a:srgbClr val="0000FF"/>
            </a:solidFill>
          </a:ln>
        </p:spPr>
        <p:txBody>
          <a:bodyPr wrap="square" lIns="0" tIns="0" rIns="0" bIns="0" rtlCol="0"/>
          <a:lstStyle/>
          <a:p>
            <a:endParaRPr/>
          </a:p>
        </p:txBody>
      </p:sp>
      <p:sp>
        <p:nvSpPr>
          <p:cNvPr id="12" name="object 12"/>
          <p:cNvSpPr/>
          <p:nvPr/>
        </p:nvSpPr>
        <p:spPr>
          <a:xfrm>
            <a:off x="3782949" y="8912732"/>
            <a:ext cx="0" cy="37465"/>
          </a:xfrm>
          <a:custGeom>
            <a:avLst/>
            <a:gdLst/>
            <a:ahLst/>
            <a:cxnLst/>
            <a:rect l="l" t="t" r="r" b="b"/>
            <a:pathLst>
              <a:path h="37465">
                <a:moveTo>
                  <a:pt x="0" y="0"/>
                </a:moveTo>
                <a:lnTo>
                  <a:pt x="0" y="37338"/>
                </a:lnTo>
              </a:path>
            </a:pathLst>
          </a:custGeom>
          <a:ln w="6096">
            <a:solidFill>
              <a:srgbClr val="0000FF"/>
            </a:solidFill>
          </a:ln>
        </p:spPr>
        <p:txBody>
          <a:bodyPr wrap="square" lIns="0" tIns="0" rIns="0" bIns="0" rtlCol="0"/>
          <a:lstStyle/>
          <a:p>
            <a:endParaRPr/>
          </a:p>
        </p:txBody>
      </p:sp>
      <p:sp>
        <p:nvSpPr>
          <p:cNvPr id="13" name="object 13"/>
          <p:cNvSpPr/>
          <p:nvPr/>
        </p:nvSpPr>
        <p:spPr>
          <a:xfrm>
            <a:off x="3782568" y="8963786"/>
            <a:ext cx="0" cy="31750"/>
          </a:xfrm>
          <a:custGeom>
            <a:avLst/>
            <a:gdLst/>
            <a:ahLst/>
            <a:cxnLst/>
            <a:rect l="l" t="t" r="r" b="b"/>
            <a:pathLst>
              <a:path h="31750">
                <a:moveTo>
                  <a:pt x="0" y="0"/>
                </a:moveTo>
                <a:lnTo>
                  <a:pt x="0" y="31242"/>
                </a:lnTo>
              </a:path>
            </a:pathLst>
          </a:custGeom>
          <a:ln w="5333">
            <a:solidFill>
              <a:srgbClr val="0000FF"/>
            </a:solidFill>
          </a:ln>
        </p:spPr>
        <p:txBody>
          <a:bodyPr wrap="square" lIns="0" tIns="0" rIns="0" bIns="0" rtlCol="0"/>
          <a:lstStyle/>
          <a:p>
            <a:endParaRPr/>
          </a:p>
        </p:txBody>
      </p:sp>
      <p:sp>
        <p:nvSpPr>
          <p:cNvPr id="14" name="object 14"/>
          <p:cNvSpPr/>
          <p:nvPr/>
        </p:nvSpPr>
        <p:spPr>
          <a:xfrm>
            <a:off x="3782568" y="9009506"/>
            <a:ext cx="0" cy="30480"/>
          </a:xfrm>
          <a:custGeom>
            <a:avLst/>
            <a:gdLst/>
            <a:ahLst/>
            <a:cxnLst/>
            <a:rect l="l" t="t" r="r" b="b"/>
            <a:pathLst>
              <a:path h="30479">
                <a:moveTo>
                  <a:pt x="0" y="0"/>
                </a:moveTo>
                <a:lnTo>
                  <a:pt x="0" y="30480"/>
                </a:lnTo>
              </a:path>
            </a:pathLst>
          </a:custGeom>
          <a:ln w="5333">
            <a:solidFill>
              <a:srgbClr val="0000FF"/>
            </a:solidFill>
          </a:ln>
        </p:spPr>
        <p:txBody>
          <a:bodyPr wrap="square" lIns="0" tIns="0" rIns="0" bIns="0" rtlCol="0"/>
          <a:lstStyle/>
          <a:p>
            <a:endParaRPr/>
          </a:p>
        </p:txBody>
      </p:sp>
      <p:sp>
        <p:nvSpPr>
          <p:cNvPr id="15" name="object 15"/>
          <p:cNvSpPr/>
          <p:nvPr/>
        </p:nvSpPr>
        <p:spPr>
          <a:xfrm>
            <a:off x="3782568" y="9054465"/>
            <a:ext cx="0" cy="31750"/>
          </a:xfrm>
          <a:custGeom>
            <a:avLst/>
            <a:gdLst/>
            <a:ahLst/>
            <a:cxnLst/>
            <a:rect l="l" t="t" r="r" b="b"/>
            <a:pathLst>
              <a:path h="31750">
                <a:moveTo>
                  <a:pt x="0" y="0"/>
                </a:moveTo>
                <a:lnTo>
                  <a:pt x="0" y="31242"/>
                </a:lnTo>
              </a:path>
            </a:pathLst>
          </a:custGeom>
          <a:ln w="5333">
            <a:solidFill>
              <a:srgbClr val="0000FF"/>
            </a:solidFill>
          </a:ln>
        </p:spPr>
        <p:txBody>
          <a:bodyPr wrap="square" lIns="0" tIns="0" rIns="0" bIns="0" rtlCol="0"/>
          <a:lstStyle/>
          <a:p>
            <a:endParaRPr/>
          </a:p>
        </p:txBody>
      </p:sp>
      <p:sp>
        <p:nvSpPr>
          <p:cNvPr id="16" name="object 16"/>
          <p:cNvSpPr/>
          <p:nvPr/>
        </p:nvSpPr>
        <p:spPr>
          <a:xfrm>
            <a:off x="3782568" y="9100184"/>
            <a:ext cx="0" cy="36830"/>
          </a:xfrm>
          <a:custGeom>
            <a:avLst/>
            <a:gdLst/>
            <a:ahLst/>
            <a:cxnLst/>
            <a:rect l="l" t="t" r="r" b="b"/>
            <a:pathLst>
              <a:path h="36829">
                <a:moveTo>
                  <a:pt x="0" y="0"/>
                </a:moveTo>
                <a:lnTo>
                  <a:pt x="0" y="36576"/>
                </a:lnTo>
              </a:path>
            </a:pathLst>
          </a:custGeom>
          <a:ln w="5333">
            <a:solidFill>
              <a:srgbClr val="0000FF"/>
            </a:solidFill>
          </a:ln>
        </p:spPr>
        <p:txBody>
          <a:bodyPr wrap="square" lIns="0" tIns="0" rIns="0" bIns="0" rtlCol="0"/>
          <a:lstStyle/>
          <a:p>
            <a:endParaRPr/>
          </a:p>
        </p:txBody>
      </p:sp>
      <p:sp>
        <p:nvSpPr>
          <p:cNvPr id="17" name="object 17"/>
          <p:cNvSpPr/>
          <p:nvPr/>
        </p:nvSpPr>
        <p:spPr>
          <a:xfrm>
            <a:off x="1608582" y="8133588"/>
            <a:ext cx="0" cy="160020"/>
          </a:xfrm>
          <a:custGeom>
            <a:avLst/>
            <a:gdLst/>
            <a:ahLst/>
            <a:cxnLst/>
            <a:rect l="l" t="t" r="r" b="b"/>
            <a:pathLst>
              <a:path h="160020">
                <a:moveTo>
                  <a:pt x="0" y="0"/>
                </a:moveTo>
                <a:lnTo>
                  <a:pt x="0" y="160019"/>
                </a:lnTo>
              </a:path>
            </a:pathLst>
          </a:custGeom>
          <a:ln w="3175">
            <a:solidFill>
              <a:srgbClr val="000000"/>
            </a:solidFill>
          </a:ln>
        </p:spPr>
        <p:txBody>
          <a:bodyPr wrap="square" lIns="0" tIns="0" rIns="0" bIns="0" rtlCol="0"/>
          <a:lstStyle/>
          <a:p>
            <a:endParaRPr/>
          </a:p>
        </p:txBody>
      </p:sp>
      <p:sp>
        <p:nvSpPr>
          <p:cNvPr id="18" name="object 18"/>
          <p:cNvSpPr/>
          <p:nvPr/>
        </p:nvSpPr>
        <p:spPr>
          <a:xfrm>
            <a:off x="1552956" y="9106280"/>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19" name="object 19"/>
          <p:cNvSpPr/>
          <p:nvPr/>
        </p:nvSpPr>
        <p:spPr>
          <a:xfrm>
            <a:off x="1552956" y="9061322"/>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20" name="object 20"/>
          <p:cNvSpPr/>
          <p:nvPr/>
        </p:nvSpPr>
        <p:spPr>
          <a:xfrm>
            <a:off x="1552956" y="9016365"/>
            <a:ext cx="0" cy="30480"/>
          </a:xfrm>
          <a:custGeom>
            <a:avLst/>
            <a:gdLst/>
            <a:ahLst/>
            <a:cxnLst/>
            <a:rect l="l" t="t" r="r" b="b"/>
            <a:pathLst>
              <a:path h="30479">
                <a:moveTo>
                  <a:pt x="0" y="0"/>
                </a:moveTo>
                <a:lnTo>
                  <a:pt x="0" y="30480"/>
                </a:lnTo>
              </a:path>
            </a:pathLst>
          </a:custGeom>
          <a:ln w="5334">
            <a:solidFill>
              <a:srgbClr val="FF0000"/>
            </a:solidFill>
          </a:ln>
        </p:spPr>
        <p:txBody>
          <a:bodyPr wrap="square" lIns="0" tIns="0" rIns="0" bIns="0" rtlCol="0"/>
          <a:lstStyle/>
          <a:p>
            <a:endParaRPr/>
          </a:p>
        </p:txBody>
      </p:sp>
      <p:sp>
        <p:nvSpPr>
          <p:cNvPr id="21" name="object 21"/>
          <p:cNvSpPr/>
          <p:nvPr/>
        </p:nvSpPr>
        <p:spPr>
          <a:xfrm>
            <a:off x="1552956" y="8971406"/>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22" name="object 22"/>
          <p:cNvSpPr/>
          <p:nvPr/>
        </p:nvSpPr>
        <p:spPr>
          <a:xfrm>
            <a:off x="1552956" y="8925686"/>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23" name="object 23"/>
          <p:cNvSpPr/>
          <p:nvPr/>
        </p:nvSpPr>
        <p:spPr>
          <a:xfrm>
            <a:off x="1552956" y="8880729"/>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24" name="object 24"/>
          <p:cNvSpPr/>
          <p:nvPr/>
        </p:nvSpPr>
        <p:spPr>
          <a:xfrm>
            <a:off x="1552956" y="8835008"/>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25" name="object 25"/>
          <p:cNvSpPr/>
          <p:nvPr/>
        </p:nvSpPr>
        <p:spPr>
          <a:xfrm>
            <a:off x="1552956" y="8790051"/>
            <a:ext cx="0" cy="31115"/>
          </a:xfrm>
          <a:custGeom>
            <a:avLst/>
            <a:gdLst/>
            <a:ahLst/>
            <a:cxnLst/>
            <a:rect l="l" t="t" r="r" b="b"/>
            <a:pathLst>
              <a:path h="31115">
                <a:moveTo>
                  <a:pt x="0" y="0"/>
                </a:moveTo>
                <a:lnTo>
                  <a:pt x="0" y="30861"/>
                </a:lnTo>
              </a:path>
            </a:pathLst>
          </a:custGeom>
          <a:ln w="5334">
            <a:solidFill>
              <a:srgbClr val="FF0000"/>
            </a:solidFill>
          </a:ln>
        </p:spPr>
        <p:txBody>
          <a:bodyPr wrap="square" lIns="0" tIns="0" rIns="0" bIns="0" rtlCol="0"/>
          <a:lstStyle/>
          <a:p>
            <a:endParaRPr/>
          </a:p>
        </p:txBody>
      </p:sp>
      <p:sp>
        <p:nvSpPr>
          <p:cNvPr id="26" name="object 26"/>
          <p:cNvSpPr/>
          <p:nvPr/>
        </p:nvSpPr>
        <p:spPr>
          <a:xfrm>
            <a:off x="1552956" y="8744330"/>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27" name="object 27"/>
          <p:cNvSpPr/>
          <p:nvPr/>
        </p:nvSpPr>
        <p:spPr>
          <a:xfrm>
            <a:off x="1552956" y="8699372"/>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28" name="object 28"/>
          <p:cNvSpPr/>
          <p:nvPr/>
        </p:nvSpPr>
        <p:spPr>
          <a:xfrm>
            <a:off x="1552956" y="8654415"/>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29" name="object 29"/>
          <p:cNvSpPr/>
          <p:nvPr/>
        </p:nvSpPr>
        <p:spPr>
          <a:xfrm>
            <a:off x="1552956" y="8609456"/>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30" name="object 30"/>
          <p:cNvSpPr/>
          <p:nvPr/>
        </p:nvSpPr>
        <p:spPr>
          <a:xfrm>
            <a:off x="1552956" y="8563736"/>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31" name="object 31"/>
          <p:cNvSpPr/>
          <p:nvPr/>
        </p:nvSpPr>
        <p:spPr>
          <a:xfrm>
            <a:off x="1552956" y="8518779"/>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32" name="object 32"/>
          <p:cNvSpPr/>
          <p:nvPr/>
        </p:nvSpPr>
        <p:spPr>
          <a:xfrm>
            <a:off x="1552956" y="8473820"/>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33" name="object 33"/>
          <p:cNvSpPr/>
          <p:nvPr/>
        </p:nvSpPr>
        <p:spPr>
          <a:xfrm>
            <a:off x="1552956" y="8428101"/>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34" name="object 34"/>
          <p:cNvSpPr/>
          <p:nvPr/>
        </p:nvSpPr>
        <p:spPr>
          <a:xfrm>
            <a:off x="1552956" y="8383142"/>
            <a:ext cx="0" cy="30480"/>
          </a:xfrm>
          <a:custGeom>
            <a:avLst/>
            <a:gdLst/>
            <a:ahLst/>
            <a:cxnLst/>
            <a:rect l="l" t="t" r="r" b="b"/>
            <a:pathLst>
              <a:path h="30479">
                <a:moveTo>
                  <a:pt x="0" y="0"/>
                </a:moveTo>
                <a:lnTo>
                  <a:pt x="0" y="30480"/>
                </a:lnTo>
              </a:path>
            </a:pathLst>
          </a:custGeom>
          <a:ln w="5334">
            <a:solidFill>
              <a:srgbClr val="FF0000"/>
            </a:solidFill>
          </a:ln>
        </p:spPr>
        <p:txBody>
          <a:bodyPr wrap="square" lIns="0" tIns="0" rIns="0" bIns="0" rtlCol="0"/>
          <a:lstStyle/>
          <a:p>
            <a:endParaRPr/>
          </a:p>
        </p:txBody>
      </p:sp>
      <p:sp>
        <p:nvSpPr>
          <p:cNvPr id="35" name="object 35"/>
          <p:cNvSpPr/>
          <p:nvPr/>
        </p:nvSpPr>
        <p:spPr>
          <a:xfrm>
            <a:off x="1552956" y="8337422"/>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36" name="object 36"/>
          <p:cNvSpPr/>
          <p:nvPr/>
        </p:nvSpPr>
        <p:spPr>
          <a:xfrm>
            <a:off x="2383535" y="9110853"/>
            <a:ext cx="0" cy="26034"/>
          </a:xfrm>
          <a:custGeom>
            <a:avLst/>
            <a:gdLst/>
            <a:ahLst/>
            <a:cxnLst/>
            <a:rect l="l" t="t" r="r" b="b"/>
            <a:pathLst>
              <a:path h="26034">
                <a:moveTo>
                  <a:pt x="0" y="0"/>
                </a:moveTo>
                <a:lnTo>
                  <a:pt x="0" y="25907"/>
                </a:lnTo>
              </a:path>
            </a:pathLst>
          </a:custGeom>
          <a:ln w="5334">
            <a:solidFill>
              <a:srgbClr val="FF0000"/>
            </a:solidFill>
          </a:ln>
        </p:spPr>
        <p:txBody>
          <a:bodyPr wrap="square" lIns="0" tIns="0" rIns="0" bIns="0" rtlCol="0"/>
          <a:lstStyle/>
          <a:p>
            <a:endParaRPr/>
          </a:p>
        </p:txBody>
      </p:sp>
      <p:sp>
        <p:nvSpPr>
          <p:cNvPr id="37" name="object 37"/>
          <p:cNvSpPr/>
          <p:nvPr/>
        </p:nvSpPr>
        <p:spPr>
          <a:xfrm>
            <a:off x="2383535" y="9065894"/>
            <a:ext cx="0" cy="30480"/>
          </a:xfrm>
          <a:custGeom>
            <a:avLst/>
            <a:gdLst/>
            <a:ahLst/>
            <a:cxnLst/>
            <a:rect l="l" t="t" r="r" b="b"/>
            <a:pathLst>
              <a:path h="30479">
                <a:moveTo>
                  <a:pt x="0" y="0"/>
                </a:moveTo>
                <a:lnTo>
                  <a:pt x="0" y="30480"/>
                </a:lnTo>
              </a:path>
            </a:pathLst>
          </a:custGeom>
          <a:ln w="5334">
            <a:solidFill>
              <a:srgbClr val="FF0000"/>
            </a:solidFill>
          </a:ln>
        </p:spPr>
        <p:txBody>
          <a:bodyPr wrap="square" lIns="0" tIns="0" rIns="0" bIns="0" rtlCol="0"/>
          <a:lstStyle/>
          <a:p>
            <a:endParaRPr/>
          </a:p>
        </p:txBody>
      </p:sp>
      <p:sp>
        <p:nvSpPr>
          <p:cNvPr id="38" name="object 38"/>
          <p:cNvSpPr/>
          <p:nvPr/>
        </p:nvSpPr>
        <p:spPr>
          <a:xfrm>
            <a:off x="2383535" y="9020175"/>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39" name="object 39"/>
          <p:cNvSpPr/>
          <p:nvPr/>
        </p:nvSpPr>
        <p:spPr>
          <a:xfrm>
            <a:off x="2383535" y="8975217"/>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40" name="object 40"/>
          <p:cNvSpPr/>
          <p:nvPr/>
        </p:nvSpPr>
        <p:spPr>
          <a:xfrm>
            <a:off x="2383535" y="8929496"/>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41" name="object 41"/>
          <p:cNvSpPr/>
          <p:nvPr/>
        </p:nvSpPr>
        <p:spPr>
          <a:xfrm>
            <a:off x="2383535" y="8884539"/>
            <a:ext cx="0" cy="31115"/>
          </a:xfrm>
          <a:custGeom>
            <a:avLst/>
            <a:gdLst/>
            <a:ahLst/>
            <a:cxnLst/>
            <a:rect l="l" t="t" r="r" b="b"/>
            <a:pathLst>
              <a:path h="31115">
                <a:moveTo>
                  <a:pt x="0" y="0"/>
                </a:moveTo>
                <a:lnTo>
                  <a:pt x="0" y="30861"/>
                </a:lnTo>
              </a:path>
            </a:pathLst>
          </a:custGeom>
          <a:ln w="5334">
            <a:solidFill>
              <a:srgbClr val="FF0000"/>
            </a:solidFill>
          </a:ln>
        </p:spPr>
        <p:txBody>
          <a:bodyPr wrap="square" lIns="0" tIns="0" rIns="0" bIns="0" rtlCol="0"/>
          <a:lstStyle/>
          <a:p>
            <a:endParaRPr/>
          </a:p>
        </p:txBody>
      </p:sp>
      <p:sp>
        <p:nvSpPr>
          <p:cNvPr id="42" name="object 42"/>
          <p:cNvSpPr/>
          <p:nvPr/>
        </p:nvSpPr>
        <p:spPr>
          <a:xfrm>
            <a:off x="2383535" y="8839581"/>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43" name="object 43"/>
          <p:cNvSpPr/>
          <p:nvPr/>
        </p:nvSpPr>
        <p:spPr>
          <a:xfrm>
            <a:off x="2383535" y="8793860"/>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44" name="object 44"/>
          <p:cNvSpPr/>
          <p:nvPr/>
        </p:nvSpPr>
        <p:spPr>
          <a:xfrm>
            <a:off x="2383535" y="8748903"/>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45" name="object 45"/>
          <p:cNvSpPr/>
          <p:nvPr/>
        </p:nvSpPr>
        <p:spPr>
          <a:xfrm>
            <a:off x="2383535" y="8703944"/>
            <a:ext cx="0" cy="30480"/>
          </a:xfrm>
          <a:custGeom>
            <a:avLst/>
            <a:gdLst/>
            <a:ahLst/>
            <a:cxnLst/>
            <a:rect l="l" t="t" r="r" b="b"/>
            <a:pathLst>
              <a:path h="30479">
                <a:moveTo>
                  <a:pt x="0" y="0"/>
                </a:moveTo>
                <a:lnTo>
                  <a:pt x="0" y="30480"/>
                </a:lnTo>
              </a:path>
            </a:pathLst>
          </a:custGeom>
          <a:ln w="5334">
            <a:solidFill>
              <a:srgbClr val="FF0000"/>
            </a:solidFill>
          </a:ln>
        </p:spPr>
        <p:txBody>
          <a:bodyPr wrap="square" lIns="0" tIns="0" rIns="0" bIns="0" rtlCol="0"/>
          <a:lstStyle/>
          <a:p>
            <a:endParaRPr/>
          </a:p>
        </p:txBody>
      </p:sp>
      <p:sp>
        <p:nvSpPr>
          <p:cNvPr id="46" name="object 46"/>
          <p:cNvSpPr/>
          <p:nvPr/>
        </p:nvSpPr>
        <p:spPr>
          <a:xfrm>
            <a:off x="2383535" y="8658225"/>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47" name="object 47"/>
          <p:cNvSpPr/>
          <p:nvPr/>
        </p:nvSpPr>
        <p:spPr>
          <a:xfrm>
            <a:off x="2383535" y="8613267"/>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48" name="object 48"/>
          <p:cNvSpPr/>
          <p:nvPr/>
        </p:nvSpPr>
        <p:spPr>
          <a:xfrm>
            <a:off x="2383535" y="8568309"/>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49" name="object 49"/>
          <p:cNvSpPr/>
          <p:nvPr/>
        </p:nvSpPr>
        <p:spPr>
          <a:xfrm>
            <a:off x="2383535" y="8522589"/>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50" name="object 50"/>
          <p:cNvSpPr/>
          <p:nvPr/>
        </p:nvSpPr>
        <p:spPr>
          <a:xfrm>
            <a:off x="2383535" y="8477631"/>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51" name="object 51"/>
          <p:cNvSpPr/>
          <p:nvPr/>
        </p:nvSpPr>
        <p:spPr>
          <a:xfrm>
            <a:off x="2383535" y="8431910"/>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52" name="object 52"/>
          <p:cNvSpPr/>
          <p:nvPr/>
        </p:nvSpPr>
        <p:spPr>
          <a:xfrm>
            <a:off x="2383535" y="8386953"/>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53" name="object 53"/>
          <p:cNvSpPr/>
          <p:nvPr/>
        </p:nvSpPr>
        <p:spPr>
          <a:xfrm>
            <a:off x="2383535" y="8341994"/>
            <a:ext cx="0" cy="30480"/>
          </a:xfrm>
          <a:custGeom>
            <a:avLst/>
            <a:gdLst/>
            <a:ahLst/>
            <a:cxnLst/>
            <a:rect l="l" t="t" r="r" b="b"/>
            <a:pathLst>
              <a:path h="30479">
                <a:moveTo>
                  <a:pt x="0" y="0"/>
                </a:moveTo>
                <a:lnTo>
                  <a:pt x="0" y="30480"/>
                </a:lnTo>
              </a:path>
            </a:pathLst>
          </a:custGeom>
          <a:ln w="5334">
            <a:solidFill>
              <a:srgbClr val="FF0000"/>
            </a:solidFill>
          </a:ln>
        </p:spPr>
        <p:txBody>
          <a:bodyPr wrap="square" lIns="0" tIns="0" rIns="0" bIns="0" rtlCol="0"/>
          <a:lstStyle/>
          <a:p>
            <a:endParaRPr/>
          </a:p>
        </p:txBody>
      </p:sp>
      <p:sp>
        <p:nvSpPr>
          <p:cNvPr id="54" name="object 54"/>
          <p:cNvSpPr/>
          <p:nvPr/>
        </p:nvSpPr>
        <p:spPr>
          <a:xfrm>
            <a:off x="2383535" y="8296275"/>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55" name="object 55"/>
          <p:cNvSpPr/>
          <p:nvPr/>
        </p:nvSpPr>
        <p:spPr>
          <a:xfrm>
            <a:off x="2383535" y="8251317"/>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56" name="object 56"/>
          <p:cNvSpPr/>
          <p:nvPr/>
        </p:nvSpPr>
        <p:spPr>
          <a:xfrm>
            <a:off x="2383535" y="8210931"/>
            <a:ext cx="0" cy="26034"/>
          </a:xfrm>
          <a:custGeom>
            <a:avLst/>
            <a:gdLst/>
            <a:ahLst/>
            <a:cxnLst/>
            <a:rect l="l" t="t" r="r" b="b"/>
            <a:pathLst>
              <a:path h="26034">
                <a:moveTo>
                  <a:pt x="0" y="0"/>
                </a:moveTo>
                <a:lnTo>
                  <a:pt x="0" y="25908"/>
                </a:lnTo>
              </a:path>
            </a:pathLst>
          </a:custGeom>
          <a:ln w="5334">
            <a:solidFill>
              <a:srgbClr val="FF0000"/>
            </a:solidFill>
          </a:ln>
        </p:spPr>
        <p:txBody>
          <a:bodyPr wrap="square" lIns="0" tIns="0" rIns="0" bIns="0" rtlCol="0"/>
          <a:lstStyle/>
          <a:p>
            <a:endParaRPr/>
          </a:p>
        </p:txBody>
      </p:sp>
      <p:sp>
        <p:nvSpPr>
          <p:cNvPr id="57" name="object 57"/>
          <p:cNvSpPr/>
          <p:nvPr/>
        </p:nvSpPr>
        <p:spPr>
          <a:xfrm>
            <a:off x="3134867" y="8665464"/>
            <a:ext cx="25400" cy="5715"/>
          </a:xfrm>
          <a:custGeom>
            <a:avLst/>
            <a:gdLst/>
            <a:ahLst/>
            <a:cxnLst/>
            <a:rect l="l" t="t" r="r" b="b"/>
            <a:pathLst>
              <a:path w="25400" h="5715">
                <a:moveTo>
                  <a:pt x="25146" y="0"/>
                </a:moveTo>
                <a:lnTo>
                  <a:pt x="0" y="0"/>
                </a:lnTo>
                <a:lnTo>
                  <a:pt x="0" y="5334"/>
                </a:lnTo>
                <a:lnTo>
                  <a:pt x="25146" y="0"/>
                </a:lnTo>
                <a:close/>
              </a:path>
            </a:pathLst>
          </a:custGeom>
          <a:solidFill>
            <a:srgbClr val="FF0000"/>
          </a:solidFill>
        </p:spPr>
        <p:txBody>
          <a:bodyPr wrap="square" lIns="0" tIns="0" rIns="0" bIns="0" rtlCol="0"/>
          <a:lstStyle/>
          <a:p>
            <a:endParaRPr/>
          </a:p>
        </p:txBody>
      </p:sp>
      <p:sp>
        <p:nvSpPr>
          <p:cNvPr id="58" name="object 58"/>
          <p:cNvSpPr/>
          <p:nvPr/>
        </p:nvSpPr>
        <p:spPr>
          <a:xfrm>
            <a:off x="3134867" y="8665464"/>
            <a:ext cx="25400" cy="5715"/>
          </a:xfrm>
          <a:custGeom>
            <a:avLst/>
            <a:gdLst/>
            <a:ahLst/>
            <a:cxnLst/>
            <a:rect l="l" t="t" r="r" b="b"/>
            <a:pathLst>
              <a:path w="25400" h="5715">
                <a:moveTo>
                  <a:pt x="25146" y="0"/>
                </a:moveTo>
                <a:lnTo>
                  <a:pt x="0" y="5333"/>
                </a:lnTo>
                <a:lnTo>
                  <a:pt x="25146" y="5333"/>
                </a:lnTo>
                <a:lnTo>
                  <a:pt x="25146" y="0"/>
                </a:lnTo>
                <a:close/>
              </a:path>
            </a:pathLst>
          </a:custGeom>
          <a:solidFill>
            <a:srgbClr val="FF0000"/>
          </a:solidFill>
        </p:spPr>
        <p:txBody>
          <a:bodyPr wrap="square" lIns="0" tIns="0" rIns="0" bIns="0" rtlCol="0"/>
          <a:lstStyle/>
          <a:p>
            <a:endParaRPr/>
          </a:p>
        </p:txBody>
      </p:sp>
      <p:sp>
        <p:nvSpPr>
          <p:cNvPr id="59" name="object 59"/>
          <p:cNvSpPr/>
          <p:nvPr/>
        </p:nvSpPr>
        <p:spPr>
          <a:xfrm>
            <a:off x="3134867" y="8665464"/>
            <a:ext cx="25400" cy="5080"/>
          </a:xfrm>
          <a:custGeom>
            <a:avLst/>
            <a:gdLst/>
            <a:ahLst/>
            <a:cxnLst/>
            <a:rect l="l" t="t" r="r" b="b"/>
            <a:pathLst>
              <a:path w="25400" h="5079">
                <a:moveTo>
                  <a:pt x="0" y="0"/>
                </a:moveTo>
                <a:lnTo>
                  <a:pt x="25146" y="0"/>
                </a:lnTo>
                <a:lnTo>
                  <a:pt x="25146" y="4572"/>
                </a:lnTo>
                <a:lnTo>
                  <a:pt x="0" y="4572"/>
                </a:lnTo>
                <a:lnTo>
                  <a:pt x="0" y="0"/>
                </a:lnTo>
                <a:close/>
              </a:path>
            </a:pathLst>
          </a:custGeom>
          <a:ln w="3175">
            <a:solidFill>
              <a:srgbClr val="FF0000"/>
            </a:solidFill>
          </a:ln>
        </p:spPr>
        <p:txBody>
          <a:bodyPr wrap="square" lIns="0" tIns="0" rIns="0" bIns="0" rtlCol="0"/>
          <a:lstStyle/>
          <a:p>
            <a:endParaRPr/>
          </a:p>
        </p:txBody>
      </p:sp>
      <p:sp>
        <p:nvSpPr>
          <p:cNvPr id="60" name="object 60"/>
          <p:cNvSpPr/>
          <p:nvPr/>
        </p:nvSpPr>
        <p:spPr>
          <a:xfrm>
            <a:off x="3175254" y="8665464"/>
            <a:ext cx="29845" cy="5715"/>
          </a:xfrm>
          <a:custGeom>
            <a:avLst/>
            <a:gdLst/>
            <a:ahLst/>
            <a:cxnLst/>
            <a:rect l="l" t="t" r="r" b="b"/>
            <a:pathLst>
              <a:path w="29844" h="5715">
                <a:moveTo>
                  <a:pt x="29718" y="0"/>
                </a:moveTo>
                <a:lnTo>
                  <a:pt x="0" y="0"/>
                </a:lnTo>
                <a:lnTo>
                  <a:pt x="0" y="5334"/>
                </a:lnTo>
                <a:lnTo>
                  <a:pt x="29718" y="0"/>
                </a:lnTo>
                <a:close/>
              </a:path>
            </a:pathLst>
          </a:custGeom>
          <a:solidFill>
            <a:srgbClr val="FF0000"/>
          </a:solidFill>
        </p:spPr>
        <p:txBody>
          <a:bodyPr wrap="square" lIns="0" tIns="0" rIns="0" bIns="0" rtlCol="0"/>
          <a:lstStyle/>
          <a:p>
            <a:endParaRPr/>
          </a:p>
        </p:txBody>
      </p:sp>
      <p:sp>
        <p:nvSpPr>
          <p:cNvPr id="61" name="object 61"/>
          <p:cNvSpPr/>
          <p:nvPr/>
        </p:nvSpPr>
        <p:spPr>
          <a:xfrm>
            <a:off x="3175254" y="8665464"/>
            <a:ext cx="29845" cy="5715"/>
          </a:xfrm>
          <a:custGeom>
            <a:avLst/>
            <a:gdLst/>
            <a:ahLst/>
            <a:cxnLst/>
            <a:rect l="l" t="t" r="r" b="b"/>
            <a:pathLst>
              <a:path w="29844" h="5715">
                <a:moveTo>
                  <a:pt x="29718" y="0"/>
                </a:moveTo>
                <a:lnTo>
                  <a:pt x="0" y="5333"/>
                </a:lnTo>
                <a:lnTo>
                  <a:pt x="29718" y="5333"/>
                </a:lnTo>
                <a:lnTo>
                  <a:pt x="29718" y="0"/>
                </a:lnTo>
                <a:close/>
              </a:path>
            </a:pathLst>
          </a:custGeom>
          <a:solidFill>
            <a:srgbClr val="FF0000"/>
          </a:solidFill>
        </p:spPr>
        <p:txBody>
          <a:bodyPr wrap="square" lIns="0" tIns="0" rIns="0" bIns="0" rtlCol="0"/>
          <a:lstStyle/>
          <a:p>
            <a:endParaRPr/>
          </a:p>
        </p:txBody>
      </p:sp>
      <p:sp>
        <p:nvSpPr>
          <p:cNvPr id="62" name="object 62"/>
          <p:cNvSpPr/>
          <p:nvPr/>
        </p:nvSpPr>
        <p:spPr>
          <a:xfrm>
            <a:off x="3175254" y="8665464"/>
            <a:ext cx="29845" cy="5080"/>
          </a:xfrm>
          <a:custGeom>
            <a:avLst/>
            <a:gdLst/>
            <a:ahLst/>
            <a:cxnLst/>
            <a:rect l="l" t="t" r="r" b="b"/>
            <a:pathLst>
              <a:path w="29844" h="5079">
                <a:moveTo>
                  <a:pt x="0" y="0"/>
                </a:moveTo>
                <a:lnTo>
                  <a:pt x="29718" y="0"/>
                </a:lnTo>
                <a:lnTo>
                  <a:pt x="29718" y="4572"/>
                </a:lnTo>
                <a:lnTo>
                  <a:pt x="0" y="4572"/>
                </a:lnTo>
                <a:lnTo>
                  <a:pt x="0" y="0"/>
                </a:lnTo>
                <a:close/>
              </a:path>
            </a:pathLst>
          </a:custGeom>
          <a:ln w="3175">
            <a:solidFill>
              <a:srgbClr val="FF0000"/>
            </a:solidFill>
          </a:ln>
        </p:spPr>
        <p:txBody>
          <a:bodyPr wrap="square" lIns="0" tIns="0" rIns="0" bIns="0" rtlCol="0"/>
          <a:lstStyle/>
          <a:p>
            <a:endParaRPr/>
          </a:p>
        </p:txBody>
      </p:sp>
      <p:sp>
        <p:nvSpPr>
          <p:cNvPr id="63" name="object 63"/>
          <p:cNvSpPr/>
          <p:nvPr/>
        </p:nvSpPr>
        <p:spPr>
          <a:xfrm>
            <a:off x="3220211" y="8665464"/>
            <a:ext cx="29845" cy="5715"/>
          </a:xfrm>
          <a:custGeom>
            <a:avLst/>
            <a:gdLst/>
            <a:ahLst/>
            <a:cxnLst/>
            <a:rect l="l" t="t" r="r" b="b"/>
            <a:pathLst>
              <a:path w="29844" h="5715">
                <a:moveTo>
                  <a:pt x="29718" y="0"/>
                </a:moveTo>
                <a:lnTo>
                  <a:pt x="0" y="0"/>
                </a:lnTo>
                <a:lnTo>
                  <a:pt x="0" y="5334"/>
                </a:lnTo>
                <a:lnTo>
                  <a:pt x="29718" y="0"/>
                </a:lnTo>
                <a:close/>
              </a:path>
            </a:pathLst>
          </a:custGeom>
          <a:solidFill>
            <a:srgbClr val="FF0000"/>
          </a:solidFill>
        </p:spPr>
        <p:txBody>
          <a:bodyPr wrap="square" lIns="0" tIns="0" rIns="0" bIns="0" rtlCol="0"/>
          <a:lstStyle/>
          <a:p>
            <a:endParaRPr/>
          </a:p>
        </p:txBody>
      </p:sp>
      <p:sp>
        <p:nvSpPr>
          <p:cNvPr id="64" name="object 64"/>
          <p:cNvSpPr/>
          <p:nvPr/>
        </p:nvSpPr>
        <p:spPr>
          <a:xfrm>
            <a:off x="3220211" y="8665464"/>
            <a:ext cx="29845" cy="5715"/>
          </a:xfrm>
          <a:custGeom>
            <a:avLst/>
            <a:gdLst/>
            <a:ahLst/>
            <a:cxnLst/>
            <a:rect l="l" t="t" r="r" b="b"/>
            <a:pathLst>
              <a:path w="29844" h="5715">
                <a:moveTo>
                  <a:pt x="29718" y="0"/>
                </a:moveTo>
                <a:lnTo>
                  <a:pt x="0" y="5333"/>
                </a:lnTo>
                <a:lnTo>
                  <a:pt x="29718" y="5333"/>
                </a:lnTo>
                <a:lnTo>
                  <a:pt x="29718" y="0"/>
                </a:lnTo>
                <a:close/>
              </a:path>
            </a:pathLst>
          </a:custGeom>
          <a:solidFill>
            <a:srgbClr val="FF0000"/>
          </a:solidFill>
        </p:spPr>
        <p:txBody>
          <a:bodyPr wrap="square" lIns="0" tIns="0" rIns="0" bIns="0" rtlCol="0"/>
          <a:lstStyle/>
          <a:p>
            <a:endParaRPr/>
          </a:p>
        </p:txBody>
      </p:sp>
      <p:sp>
        <p:nvSpPr>
          <p:cNvPr id="65" name="object 65"/>
          <p:cNvSpPr/>
          <p:nvPr/>
        </p:nvSpPr>
        <p:spPr>
          <a:xfrm>
            <a:off x="3220211" y="8665464"/>
            <a:ext cx="29845" cy="5080"/>
          </a:xfrm>
          <a:custGeom>
            <a:avLst/>
            <a:gdLst/>
            <a:ahLst/>
            <a:cxnLst/>
            <a:rect l="l" t="t" r="r" b="b"/>
            <a:pathLst>
              <a:path w="29844" h="5079">
                <a:moveTo>
                  <a:pt x="0" y="0"/>
                </a:moveTo>
                <a:lnTo>
                  <a:pt x="29718" y="0"/>
                </a:lnTo>
                <a:lnTo>
                  <a:pt x="29718" y="4572"/>
                </a:lnTo>
                <a:lnTo>
                  <a:pt x="0" y="4572"/>
                </a:lnTo>
                <a:lnTo>
                  <a:pt x="0" y="0"/>
                </a:lnTo>
                <a:close/>
              </a:path>
            </a:pathLst>
          </a:custGeom>
          <a:ln w="3175">
            <a:solidFill>
              <a:srgbClr val="FF0000"/>
            </a:solidFill>
          </a:ln>
        </p:spPr>
        <p:txBody>
          <a:bodyPr wrap="square" lIns="0" tIns="0" rIns="0" bIns="0" rtlCol="0"/>
          <a:lstStyle/>
          <a:p>
            <a:endParaRPr/>
          </a:p>
        </p:txBody>
      </p:sp>
      <p:sp>
        <p:nvSpPr>
          <p:cNvPr id="66" name="object 66"/>
          <p:cNvSpPr/>
          <p:nvPr/>
        </p:nvSpPr>
        <p:spPr>
          <a:xfrm>
            <a:off x="3265170" y="8665464"/>
            <a:ext cx="30480" cy="5715"/>
          </a:xfrm>
          <a:custGeom>
            <a:avLst/>
            <a:gdLst/>
            <a:ahLst/>
            <a:cxnLst/>
            <a:rect l="l" t="t" r="r" b="b"/>
            <a:pathLst>
              <a:path w="30479" h="5715">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67" name="object 67"/>
          <p:cNvSpPr/>
          <p:nvPr/>
        </p:nvSpPr>
        <p:spPr>
          <a:xfrm>
            <a:off x="3265170" y="8665464"/>
            <a:ext cx="30480" cy="5715"/>
          </a:xfrm>
          <a:custGeom>
            <a:avLst/>
            <a:gdLst/>
            <a:ahLst/>
            <a:cxnLst/>
            <a:rect l="l" t="t" r="r" b="b"/>
            <a:pathLst>
              <a:path w="30479" h="5715">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68" name="object 68"/>
          <p:cNvSpPr/>
          <p:nvPr/>
        </p:nvSpPr>
        <p:spPr>
          <a:xfrm>
            <a:off x="3265170" y="8665464"/>
            <a:ext cx="30480" cy="5080"/>
          </a:xfrm>
          <a:custGeom>
            <a:avLst/>
            <a:gdLst/>
            <a:ahLst/>
            <a:cxnLst/>
            <a:rect l="l" t="t" r="r" b="b"/>
            <a:pathLst>
              <a:path w="30479"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69" name="object 69"/>
          <p:cNvSpPr/>
          <p:nvPr/>
        </p:nvSpPr>
        <p:spPr>
          <a:xfrm>
            <a:off x="3310128" y="8665464"/>
            <a:ext cx="25400" cy="5715"/>
          </a:xfrm>
          <a:custGeom>
            <a:avLst/>
            <a:gdLst/>
            <a:ahLst/>
            <a:cxnLst/>
            <a:rect l="l" t="t" r="r" b="b"/>
            <a:pathLst>
              <a:path w="25400" h="5715">
                <a:moveTo>
                  <a:pt x="25146" y="0"/>
                </a:moveTo>
                <a:lnTo>
                  <a:pt x="0" y="0"/>
                </a:lnTo>
                <a:lnTo>
                  <a:pt x="0" y="5334"/>
                </a:lnTo>
                <a:lnTo>
                  <a:pt x="25146" y="0"/>
                </a:lnTo>
                <a:close/>
              </a:path>
            </a:pathLst>
          </a:custGeom>
          <a:solidFill>
            <a:srgbClr val="FF0000"/>
          </a:solidFill>
        </p:spPr>
        <p:txBody>
          <a:bodyPr wrap="square" lIns="0" tIns="0" rIns="0" bIns="0" rtlCol="0"/>
          <a:lstStyle/>
          <a:p>
            <a:endParaRPr/>
          </a:p>
        </p:txBody>
      </p:sp>
      <p:sp>
        <p:nvSpPr>
          <p:cNvPr id="70" name="object 70"/>
          <p:cNvSpPr/>
          <p:nvPr/>
        </p:nvSpPr>
        <p:spPr>
          <a:xfrm>
            <a:off x="3310128" y="8665464"/>
            <a:ext cx="25400" cy="5715"/>
          </a:xfrm>
          <a:custGeom>
            <a:avLst/>
            <a:gdLst/>
            <a:ahLst/>
            <a:cxnLst/>
            <a:rect l="l" t="t" r="r" b="b"/>
            <a:pathLst>
              <a:path w="25400" h="5715">
                <a:moveTo>
                  <a:pt x="25146" y="0"/>
                </a:moveTo>
                <a:lnTo>
                  <a:pt x="0" y="5333"/>
                </a:lnTo>
                <a:lnTo>
                  <a:pt x="25146" y="5333"/>
                </a:lnTo>
                <a:lnTo>
                  <a:pt x="25146" y="0"/>
                </a:lnTo>
                <a:close/>
              </a:path>
            </a:pathLst>
          </a:custGeom>
          <a:solidFill>
            <a:srgbClr val="FF0000"/>
          </a:solidFill>
        </p:spPr>
        <p:txBody>
          <a:bodyPr wrap="square" lIns="0" tIns="0" rIns="0" bIns="0" rtlCol="0"/>
          <a:lstStyle/>
          <a:p>
            <a:endParaRPr/>
          </a:p>
        </p:txBody>
      </p:sp>
      <p:sp>
        <p:nvSpPr>
          <p:cNvPr id="71" name="object 71"/>
          <p:cNvSpPr/>
          <p:nvPr/>
        </p:nvSpPr>
        <p:spPr>
          <a:xfrm>
            <a:off x="3310128" y="8665464"/>
            <a:ext cx="25400" cy="5080"/>
          </a:xfrm>
          <a:custGeom>
            <a:avLst/>
            <a:gdLst/>
            <a:ahLst/>
            <a:cxnLst/>
            <a:rect l="l" t="t" r="r" b="b"/>
            <a:pathLst>
              <a:path w="25400" h="5079">
                <a:moveTo>
                  <a:pt x="0" y="0"/>
                </a:moveTo>
                <a:lnTo>
                  <a:pt x="25146" y="0"/>
                </a:lnTo>
                <a:lnTo>
                  <a:pt x="25146" y="4572"/>
                </a:lnTo>
                <a:lnTo>
                  <a:pt x="0" y="4572"/>
                </a:lnTo>
                <a:lnTo>
                  <a:pt x="0" y="0"/>
                </a:lnTo>
                <a:close/>
              </a:path>
            </a:pathLst>
          </a:custGeom>
          <a:ln w="3175">
            <a:solidFill>
              <a:srgbClr val="FF0000"/>
            </a:solidFill>
          </a:ln>
        </p:spPr>
        <p:txBody>
          <a:bodyPr wrap="square" lIns="0" tIns="0" rIns="0" bIns="0" rtlCol="0"/>
          <a:lstStyle/>
          <a:p>
            <a:endParaRPr/>
          </a:p>
        </p:txBody>
      </p:sp>
      <p:sp>
        <p:nvSpPr>
          <p:cNvPr id="72" name="object 72"/>
          <p:cNvSpPr/>
          <p:nvPr/>
        </p:nvSpPr>
        <p:spPr>
          <a:xfrm>
            <a:off x="3335273" y="8665464"/>
            <a:ext cx="0" cy="5080"/>
          </a:xfrm>
          <a:custGeom>
            <a:avLst/>
            <a:gdLst/>
            <a:ahLst/>
            <a:cxnLst/>
            <a:rect l="l" t="t" r="r" b="b"/>
            <a:pathLst>
              <a:path h="5079">
                <a:moveTo>
                  <a:pt x="0" y="0"/>
                </a:moveTo>
                <a:lnTo>
                  <a:pt x="0" y="4572"/>
                </a:lnTo>
              </a:path>
            </a:pathLst>
          </a:custGeom>
          <a:ln w="3175">
            <a:solidFill>
              <a:srgbClr val="FF0000"/>
            </a:solidFill>
          </a:ln>
        </p:spPr>
        <p:txBody>
          <a:bodyPr wrap="square" lIns="0" tIns="0" rIns="0" bIns="0" rtlCol="0"/>
          <a:lstStyle/>
          <a:p>
            <a:endParaRPr/>
          </a:p>
        </p:txBody>
      </p:sp>
      <p:sp>
        <p:nvSpPr>
          <p:cNvPr id="73" name="object 73"/>
          <p:cNvSpPr/>
          <p:nvPr/>
        </p:nvSpPr>
        <p:spPr>
          <a:xfrm>
            <a:off x="1552955" y="9134093"/>
            <a:ext cx="24765" cy="5080"/>
          </a:xfrm>
          <a:custGeom>
            <a:avLst/>
            <a:gdLst/>
            <a:ahLst/>
            <a:cxnLst/>
            <a:rect l="l" t="t" r="r" b="b"/>
            <a:pathLst>
              <a:path w="24765" h="5079">
                <a:moveTo>
                  <a:pt x="24384" y="0"/>
                </a:moveTo>
                <a:lnTo>
                  <a:pt x="0" y="0"/>
                </a:lnTo>
                <a:lnTo>
                  <a:pt x="0" y="4571"/>
                </a:lnTo>
                <a:lnTo>
                  <a:pt x="24384" y="0"/>
                </a:lnTo>
                <a:close/>
              </a:path>
            </a:pathLst>
          </a:custGeom>
          <a:solidFill>
            <a:srgbClr val="FF0000"/>
          </a:solidFill>
        </p:spPr>
        <p:txBody>
          <a:bodyPr wrap="square" lIns="0" tIns="0" rIns="0" bIns="0" rtlCol="0"/>
          <a:lstStyle/>
          <a:p>
            <a:endParaRPr/>
          </a:p>
        </p:txBody>
      </p:sp>
      <p:sp>
        <p:nvSpPr>
          <p:cNvPr id="74" name="object 74"/>
          <p:cNvSpPr/>
          <p:nvPr/>
        </p:nvSpPr>
        <p:spPr>
          <a:xfrm>
            <a:off x="1552955" y="9134093"/>
            <a:ext cx="24765" cy="5080"/>
          </a:xfrm>
          <a:custGeom>
            <a:avLst/>
            <a:gdLst/>
            <a:ahLst/>
            <a:cxnLst/>
            <a:rect l="l" t="t" r="r" b="b"/>
            <a:pathLst>
              <a:path w="24765" h="5079">
                <a:moveTo>
                  <a:pt x="24384" y="0"/>
                </a:moveTo>
                <a:lnTo>
                  <a:pt x="0" y="4571"/>
                </a:lnTo>
                <a:lnTo>
                  <a:pt x="24384" y="4571"/>
                </a:lnTo>
                <a:lnTo>
                  <a:pt x="24384" y="0"/>
                </a:lnTo>
                <a:close/>
              </a:path>
            </a:pathLst>
          </a:custGeom>
          <a:solidFill>
            <a:srgbClr val="FF0000"/>
          </a:solidFill>
        </p:spPr>
        <p:txBody>
          <a:bodyPr wrap="square" lIns="0" tIns="0" rIns="0" bIns="0" rtlCol="0"/>
          <a:lstStyle/>
          <a:p>
            <a:endParaRPr/>
          </a:p>
        </p:txBody>
      </p:sp>
      <p:sp>
        <p:nvSpPr>
          <p:cNvPr id="75" name="object 75"/>
          <p:cNvSpPr/>
          <p:nvPr/>
        </p:nvSpPr>
        <p:spPr>
          <a:xfrm>
            <a:off x="1552955" y="9134093"/>
            <a:ext cx="24765" cy="5080"/>
          </a:xfrm>
          <a:custGeom>
            <a:avLst/>
            <a:gdLst/>
            <a:ahLst/>
            <a:cxnLst/>
            <a:rect l="l" t="t" r="r" b="b"/>
            <a:pathLst>
              <a:path w="24765" h="5079">
                <a:moveTo>
                  <a:pt x="0" y="0"/>
                </a:moveTo>
                <a:lnTo>
                  <a:pt x="24384" y="0"/>
                </a:lnTo>
                <a:lnTo>
                  <a:pt x="24384" y="4571"/>
                </a:lnTo>
                <a:lnTo>
                  <a:pt x="0" y="4571"/>
                </a:lnTo>
                <a:lnTo>
                  <a:pt x="0" y="0"/>
                </a:lnTo>
                <a:close/>
              </a:path>
            </a:pathLst>
          </a:custGeom>
          <a:ln w="3175">
            <a:solidFill>
              <a:srgbClr val="FF0000"/>
            </a:solidFill>
          </a:ln>
        </p:spPr>
        <p:txBody>
          <a:bodyPr wrap="square" lIns="0" tIns="0" rIns="0" bIns="0" rtlCol="0"/>
          <a:lstStyle/>
          <a:p>
            <a:endParaRPr/>
          </a:p>
        </p:txBody>
      </p:sp>
      <p:sp>
        <p:nvSpPr>
          <p:cNvPr id="76" name="object 76"/>
          <p:cNvSpPr/>
          <p:nvPr/>
        </p:nvSpPr>
        <p:spPr>
          <a:xfrm>
            <a:off x="1591817"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77" name="object 77"/>
          <p:cNvSpPr/>
          <p:nvPr/>
        </p:nvSpPr>
        <p:spPr>
          <a:xfrm>
            <a:off x="1591817"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78" name="object 78"/>
          <p:cNvSpPr/>
          <p:nvPr/>
        </p:nvSpPr>
        <p:spPr>
          <a:xfrm>
            <a:off x="1591817"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79" name="object 79"/>
          <p:cNvSpPr/>
          <p:nvPr/>
        </p:nvSpPr>
        <p:spPr>
          <a:xfrm>
            <a:off x="1637538"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80" name="object 80"/>
          <p:cNvSpPr/>
          <p:nvPr/>
        </p:nvSpPr>
        <p:spPr>
          <a:xfrm>
            <a:off x="1637538"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81" name="object 81"/>
          <p:cNvSpPr/>
          <p:nvPr/>
        </p:nvSpPr>
        <p:spPr>
          <a:xfrm>
            <a:off x="1637538"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82" name="object 82"/>
          <p:cNvSpPr/>
          <p:nvPr/>
        </p:nvSpPr>
        <p:spPr>
          <a:xfrm>
            <a:off x="1682495"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83" name="object 83"/>
          <p:cNvSpPr/>
          <p:nvPr/>
        </p:nvSpPr>
        <p:spPr>
          <a:xfrm>
            <a:off x="1682495"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84" name="object 84"/>
          <p:cNvSpPr/>
          <p:nvPr/>
        </p:nvSpPr>
        <p:spPr>
          <a:xfrm>
            <a:off x="1682495"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85" name="object 85"/>
          <p:cNvSpPr/>
          <p:nvPr/>
        </p:nvSpPr>
        <p:spPr>
          <a:xfrm>
            <a:off x="1727454"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86" name="object 86"/>
          <p:cNvSpPr/>
          <p:nvPr/>
        </p:nvSpPr>
        <p:spPr>
          <a:xfrm>
            <a:off x="1727454"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87" name="object 87"/>
          <p:cNvSpPr/>
          <p:nvPr/>
        </p:nvSpPr>
        <p:spPr>
          <a:xfrm>
            <a:off x="1727454"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88" name="object 88"/>
          <p:cNvSpPr/>
          <p:nvPr/>
        </p:nvSpPr>
        <p:spPr>
          <a:xfrm>
            <a:off x="1772411"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89" name="object 89"/>
          <p:cNvSpPr/>
          <p:nvPr/>
        </p:nvSpPr>
        <p:spPr>
          <a:xfrm>
            <a:off x="1772411"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90" name="object 90"/>
          <p:cNvSpPr/>
          <p:nvPr/>
        </p:nvSpPr>
        <p:spPr>
          <a:xfrm>
            <a:off x="1772411"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91" name="object 91"/>
          <p:cNvSpPr/>
          <p:nvPr/>
        </p:nvSpPr>
        <p:spPr>
          <a:xfrm>
            <a:off x="1818132"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92" name="object 92"/>
          <p:cNvSpPr/>
          <p:nvPr/>
        </p:nvSpPr>
        <p:spPr>
          <a:xfrm>
            <a:off x="1818132"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93" name="object 93"/>
          <p:cNvSpPr/>
          <p:nvPr/>
        </p:nvSpPr>
        <p:spPr>
          <a:xfrm>
            <a:off x="1818132"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94" name="object 94"/>
          <p:cNvSpPr/>
          <p:nvPr/>
        </p:nvSpPr>
        <p:spPr>
          <a:xfrm>
            <a:off x="1863089"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95" name="object 95"/>
          <p:cNvSpPr/>
          <p:nvPr/>
        </p:nvSpPr>
        <p:spPr>
          <a:xfrm>
            <a:off x="1863089"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96" name="object 96"/>
          <p:cNvSpPr/>
          <p:nvPr/>
        </p:nvSpPr>
        <p:spPr>
          <a:xfrm>
            <a:off x="1863089"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97" name="object 97"/>
          <p:cNvSpPr/>
          <p:nvPr/>
        </p:nvSpPr>
        <p:spPr>
          <a:xfrm>
            <a:off x="1908048"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98" name="object 98"/>
          <p:cNvSpPr/>
          <p:nvPr/>
        </p:nvSpPr>
        <p:spPr>
          <a:xfrm>
            <a:off x="1908048"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99" name="object 99"/>
          <p:cNvSpPr/>
          <p:nvPr/>
        </p:nvSpPr>
        <p:spPr>
          <a:xfrm>
            <a:off x="1908048"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100" name="object 100"/>
          <p:cNvSpPr/>
          <p:nvPr/>
        </p:nvSpPr>
        <p:spPr>
          <a:xfrm>
            <a:off x="1953005"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101" name="object 101"/>
          <p:cNvSpPr/>
          <p:nvPr/>
        </p:nvSpPr>
        <p:spPr>
          <a:xfrm>
            <a:off x="1953005"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102" name="object 102"/>
          <p:cNvSpPr/>
          <p:nvPr/>
        </p:nvSpPr>
        <p:spPr>
          <a:xfrm>
            <a:off x="1953005"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103" name="object 103"/>
          <p:cNvSpPr/>
          <p:nvPr/>
        </p:nvSpPr>
        <p:spPr>
          <a:xfrm>
            <a:off x="1997964"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104" name="object 104"/>
          <p:cNvSpPr/>
          <p:nvPr/>
        </p:nvSpPr>
        <p:spPr>
          <a:xfrm>
            <a:off x="1997964"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105" name="object 105"/>
          <p:cNvSpPr/>
          <p:nvPr/>
        </p:nvSpPr>
        <p:spPr>
          <a:xfrm>
            <a:off x="1997964"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106" name="object 106"/>
          <p:cNvSpPr/>
          <p:nvPr/>
        </p:nvSpPr>
        <p:spPr>
          <a:xfrm>
            <a:off x="2042922"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107" name="object 107"/>
          <p:cNvSpPr/>
          <p:nvPr/>
        </p:nvSpPr>
        <p:spPr>
          <a:xfrm>
            <a:off x="2042922"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108" name="object 108"/>
          <p:cNvSpPr/>
          <p:nvPr/>
        </p:nvSpPr>
        <p:spPr>
          <a:xfrm>
            <a:off x="2042922"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109" name="object 109"/>
          <p:cNvSpPr/>
          <p:nvPr/>
        </p:nvSpPr>
        <p:spPr>
          <a:xfrm>
            <a:off x="2088642"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110" name="object 110"/>
          <p:cNvSpPr/>
          <p:nvPr/>
        </p:nvSpPr>
        <p:spPr>
          <a:xfrm>
            <a:off x="2088642"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111" name="object 111"/>
          <p:cNvSpPr/>
          <p:nvPr/>
        </p:nvSpPr>
        <p:spPr>
          <a:xfrm>
            <a:off x="2088642"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112" name="object 112"/>
          <p:cNvSpPr/>
          <p:nvPr/>
        </p:nvSpPr>
        <p:spPr>
          <a:xfrm>
            <a:off x="2133600"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113" name="object 113"/>
          <p:cNvSpPr/>
          <p:nvPr/>
        </p:nvSpPr>
        <p:spPr>
          <a:xfrm>
            <a:off x="2133600"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114" name="object 114"/>
          <p:cNvSpPr/>
          <p:nvPr/>
        </p:nvSpPr>
        <p:spPr>
          <a:xfrm>
            <a:off x="2133600"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115" name="object 115"/>
          <p:cNvSpPr/>
          <p:nvPr/>
        </p:nvSpPr>
        <p:spPr>
          <a:xfrm>
            <a:off x="2178557"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116" name="object 116"/>
          <p:cNvSpPr/>
          <p:nvPr/>
        </p:nvSpPr>
        <p:spPr>
          <a:xfrm>
            <a:off x="2178557"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117" name="object 117"/>
          <p:cNvSpPr/>
          <p:nvPr/>
        </p:nvSpPr>
        <p:spPr>
          <a:xfrm>
            <a:off x="2178557"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118" name="object 118"/>
          <p:cNvSpPr/>
          <p:nvPr/>
        </p:nvSpPr>
        <p:spPr>
          <a:xfrm>
            <a:off x="2223516"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119" name="object 119"/>
          <p:cNvSpPr/>
          <p:nvPr/>
        </p:nvSpPr>
        <p:spPr>
          <a:xfrm>
            <a:off x="2223516"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120" name="object 120"/>
          <p:cNvSpPr/>
          <p:nvPr/>
        </p:nvSpPr>
        <p:spPr>
          <a:xfrm>
            <a:off x="2223516"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121" name="object 121"/>
          <p:cNvSpPr/>
          <p:nvPr/>
        </p:nvSpPr>
        <p:spPr>
          <a:xfrm>
            <a:off x="2268473" y="9134093"/>
            <a:ext cx="30480" cy="5080"/>
          </a:xfrm>
          <a:custGeom>
            <a:avLst/>
            <a:gdLst/>
            <a:ahLst/>
            <a:cxnLst/>
            <a:rect l="l" t="t" r="r" b="b"/>
            <a:pathLst>
              <a:path w="30480" h="5079">
                <a:moveTo>
                  <a:pt x="30480" y="0"/>
                </a:moveTo>
                <a:lnTo>
                  <a:pt x="0" y="0"/>
                </a:lnTo>
                <a:lnTo>
                  <a:pt x="0" y="4571"/>
                </a:lnTo>
                <a:lnTo>
                  <a:pt x="30480" y="0"/>
                </a:lnTo>
                <a:close/>
              </a:path>
            </a:pathLst>
          </a:custGeom>
          <a:solidFill>
            <a:srgbClr val="FF0000"/>
          </a:solidFill>
        </p:spPr>
        <p:txBody>
          <a:bodyPr wrap="square" lIns="0" tIns="0" rIns="0" bIns="0" rtlCol="0"/>
          <a:lstStyle/>
          <a:p>
            <a:endParaRPr/>
          </a:p>
        </p:txBody>
      </p:sp>
      <p:sp>
        <p:nvSpPr>
          <p:cNvPr id="122" name="object 122"/>
          <p:cNvSpPr/>
          <p:nvPr/>
        </p:nvSpPr>
        <p:spPr>
          <a:xfrm>
            <a:off x="2268473" y="9134093"/>
            <a:ext cx="30480" cy="5080"/>
          </a:xfrm>
          <a:custGeom>
            <a:avLst/>
            <a:gdLst/>
            <a:ahLst/>
            <a:cxnLst/>
            <a:rect l="l" t="t" r="r" b="b"/>
            <a:pathLst>
              <a:path w="30480" h="5079">
                <a:moveTo>
                  <a:pt x="30480" y="0"/>
                </a:moveTo>
                <a:lnTo>
                  <a:pt x="0" y="4571"/>
                </a:lnTo>
                <a:lnTo>
                  <a:pt x="30480" y="4571"/>
                </a:lnTo>
                <a:lnTo>
                  <a:pt x="30480" y="0"/>
                </a:lnTo>
                <a:close/>
              </a:path>
            </a:pathLst>
          </a:custGeom>
          <a:solidFill>
            <a:srgbClr val="FF0000"/>
          </a:solidFill>
        </p:spPr>
        <p:txBody>
          <a:bodyPr wrap="square" lIns="0" tIns="0" rIns="0" bIns="0" rtlCol="0"/>
          <a:lstStyle/>
          <a:p>
            <a:endParaRPr/>
          </a:p>
        </p:txBody>
      </p:sp>
      <p:sp>
        <p:nvSpPr>
          <p:cNvPr id="123" name="object 123"/>
          <p:cNvSpPr/>
          <p:nvPr/>
        </p:nvSpPr>
        <p:spPr>
          <a:xfrm>
            <a:off x="2268473" y="9134093"/>
            <a:ext cx="30480" cy="5080"/>
          </a:xfrm>
          <a:custGeom>
            <a:avLst/>
            <a:gdLst/>
            <a:ahLst/>
            <a:cxnLst/>
            <a:rect l="l" t="t" r="r" b="b"/>
            <a:pathLst>
              <a:path w="30480" h="5079">
                <a:moveTo>
                  <a:pt x="0" y="0"/>
                </a:moveTo>
                <a:lnTo>
                  <a:pt x="30480" y="0"/>
                </a:lnTo>
                <a:lnTo>
                  <a:pt x="30480" y="4571"/>
                </a:lnTo>
                <a:lnTo>
                  <a:pt x="0" y="4571"/>
                </a:lnTo>
                <a:lnTo>
                  <a:pt x="0" y="0"/>
                </a:lnTo>
                <a:close/>
              </a:path>
            </a:pathLst>
          </a:custGeom>
          <a:ln w="3175">
            <a:solidFill>
              <a:srgbClr val="FF0000"/>
            </a:solidFill>
          </a:ln>
        </p:spPr>
        <p:txBody>
          <a:bodyPr wrap="square" lIns="0" tIns="0" rIns="0" bIns="0" rtlCol="0"/>
          <a:lstStyle/>
          <a:p>
            <a:endParaRPr/>
          </a:p>
        </p:txBody>
      </p:sp>
      <p:sp>
        <p:nvSpPr>
          <p:cNvPr id="124" name="object 124"/>
          <p:cNvSpPr/>
          <p:nvPr/>
        </p:nvSpPr>
        <p:spPr>
          <a:xfrm>
            <a:off x="2314194" y="9134093"/>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125" name="object 125"/>
          <p:cNvSpPr/>
          <p:nvPr/>
        </p:nvSpPr>
        <p:spPr>
          <a:xfrm>
            <a:off x="2314194" y="9134093"/>
            <a:ext cx="29845" cy="5080"/>
          </a:xfrm>
          <a:custGeom>
            <a:avLst/>
            <a:gdLst/>
            <a:ahLst/>
            <a:cxnLst/>
            <a:rect l="l" t="t" r="r" b="b"/>
            <a:pathLst>
              <a:path w="29844" h="5079">
                <a:moveTo>
                  <a:pt x="29718" y="0"/>
                </a:moveTo>
                <a:lnTo>
                  <a:pt x="0" y="4571"/>
                </a:lnTo>
                <a:lnTo>
                  <a:pt x="29718" y="4571"/>
                </a:lnTo>
                <a:lnTo>
                  <a:pt x="29718" y="0"/>
                </a:lnTo>
                <a:close/>
              </a:path>
            </a:pathLst>
          </a:custGeom>
          <a:solidFill>
            <a:srgbClr val="FF0000"/>
          </a:solidFill>
        </p:spPr>
        <p:txBody>
          <a:bodyPr wrap="square" lIns="0" tIns="0" rIns="0" bIns="0" rtlCol="0"/>
          <a:lstStyle/>
          <a:p>
            <a:endParaRPr/>
          </a:p>
        </p:txBody>
      </p:sp>
      <p:sp>
        <p:nvSpPr>
          <p:cNvPr id="126" name="object 126"/>
          <p:cNvSpPr/>
          <p:nvPr/>
        </p:nvSpPr>
        <p:spPr>
          <a:xfrm>
            <a:off x="2314194" y="9134093"/>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127" name="object 127"/>
          <p:cNvSpPr/>
          <p:nvPr/>
        </p:nvSpPr>
        <p:spPr>
          <a:xfrm>
            <a:off x="2359151" y="9134093"/>
            <a:ext cx="24765" cy="5080"/>
          </a:xfrm>
          <a:custGeom>
            <a:avLst/>
            <a:gdLst/>
            <a:ahLst/>
            <a:cxnLst/>
            <a:rect l="l" t="t" r="r" b="b"/>
            <a:pathLst>
              <a:path w="24764" h="5079">
                <a:moveTo>
                  <a:pt x="24384" y="0"/>
                </a:moveTo>
                <a:lnTo>
                  <a:pt x="0" y="0"/>
                </a:lnTo>
                <a:lnTo>
                  <a:pt x="0" y="4571"/>
                </a:lnTo>
                <a:lnTo>
                  <a:pt x="24384" y="0"/>
                </a:lnTo>
                <a:close/>
              </a:path>
            </a:pathLst>
          </a:custGeom>
          <a:solidFill>
            <a:srgbClr val="FF0000"/>
          </a:solidFill>
        </p:spPr>
        <p:txBody>
          <a:bodyPr wrap="square" lIns="0" tIns="0" rIns="0" bIns="0" rtlCol="0"/>
          <a:lstStyle/>
          <a:p>
            <a:endParaRPr/>
          </a:p>
        </p:txBody>
      </p:sp>
      <p:sp>
        <p:nvSpPr>
          <p:cNvPr id="128" name="object 128"/>
          <p:cNvSpPr/>
          <p:nvPr/>
        </p:nvSpPr>
        <p:spPr>
          <a:xfrm>
            <a:off x="2359151" y="9134093"/>
            <a:ext cx="24765" cy="5080"/>
          </a:xfrm>
          <a:custGeom>
            <a:avLst/>
            <a:gdLst/>
            <a:ahLst/>
            <a:cxnLst/>
            <a:rect l="l" t="t" r="r" b="b"/>
            <a:pathLst>
              <a:path w="24764" h="5079">
                <a:moveTo>
                  <a:pt x="24384" y="0"/>
                </a:moveTo>
                <a:lnTo>
                  <a:pt x="0" y="4571"/>
                </a:lnTo>
                <a:lnTo>
                  <a:pt x="24384" y="4571"/>
                </a:lnTo>
                <a:lnTo>
                  <a:pt x="24384" y="0"/>
                </a:lnTo>
                <a:close/>
              </a:path>
            </a:pathLst>
          </a:custGeom>
          <a:solidFill>
            <a:srgbClr val="FF0000"/>
          </a:solidFill>
        </p:spPr>
        <p:txBody>
          <a:bodyPr wrap="square" lIns="0" tIns="0" rIns="0" bIns="0" rtlCol="0"/>
          <a:lstStyle/>
          <a:p>
            <a:endParaRPr/>
          </a:p>
        </p:txBody>
      </p:sp>
      <p:sp>
        <p:nvSpPr>
          <p:cNvPr id="129" name="object 129"/>
          <p:cNvSpPr/>
          <p:nvPr/>
        </p:nvSpPr>
        <p:spPr>
          <a:xfrm>
            <a:off x="2359151" y="9134093"/>
            <a:ext cx="24765" cy="5080"/>
          </a:xfrm>
          <a:custGeom>
            <a:avLst/>
            <a:gdLst/>
            <a:ahLst/>
            <a:cxnLst/>
            <a:rect l="l" t="t" r="r" b="b"/>
            <a:pathLst>
              <a:path w="24764" h="5079">
                <a:moveTo>
                  <a:pt x="0" y="0"/>
                </a:moveTo>
                <a:lnTo>
                  <a:pt x="24384" y="0"/>
                </a:lnTo>
                <a:lnTo>
                  <a:pt x="24384" y="4571"/>
                </a:lnTo>
                <a:lnTo>
                  <a:pt x="0" y="4571"/>
                </a:lnTo>
                <a:lnTo>
                  <a:pt x="0" y="0"/>
                </a:lnTo>
                <a:close/>
              </a:path>
            </a:pathLst>
          </a:custGeom>
          <a:ln w="3175">
            <a:solidFill>
              <a:srgbClr val="FF0000"/>
            </a:solidFill>
          </a:ln>
        </p:spPr>
        <p:txBody>
          <a:bodyPr wrap="square" lIns="0" tIns="0" rIns="0" bIns="0" rtlCol="0"/>
          <a:lstStyle/>
          <a:p>
            <a:endParaRPr/>
          </a:p>
        </p:txBody>
      </p:sp>
      <p:sp>
        <p:nvSpPr>
          <p:cNvPr id="130" name="object 130"/>
          <p:cNvSpPr txBox="1"/>
          <p:nvPr/>
        </p:nvSpPr>
        <p:spPr>
          <a:xfrm>
            <a:off x="1638555" y="9244928"/>
            <a:ext cx="110489" cy="105410"/>
          </a:xfrm>
          <a:prstGeom prst="rect">
            <a:avLst/>
          </a:prstGeom>
        </p:spPr>
        <p:txBody>
          <a:bodyPr vert="horz" wrap="square" lIns="0" tIns="15240" rIns="0" bIns="0" rtlCol="0">
            <a:spAutoFit/>
          </a:bodyPr>
          <a:lstStyle/>
          <a:p>
            <a:pPr marL="12700">
              <a:lnSpc>
                <a:spcPct val="100000"/>
              </a:lnSpc>
              <a:spcBef>
                <a:spcPts val="120"/>
              </a:spcBef>
            </a:pPr>
            <a:r>
              <a:rPr sz="500" spc="10" dirty="0">
                <a:latin typeface="Arial"/>
                <a:cs typeface="Arial"/>
              </a:rPr>
              <a:t>Rb</a:t>
            </a:r>
            <a:endParaRPr sz="500">
              <a:latin typeface="Arial"/>
              <a:cs typeface="Arial"/>
            </a:endParaRPr>
          </a:p>
        </p:txBody>
      </p:sp>
      <p:sp>
        <p:nvSpPr>
          <p:cNvPr id="131" name="object 131"/>
          <p:cNvSpPr/>
          <p:nvPr/>
        </p:nvSpPr>
        <p:spPr>
          <a:xfrm>
            <a:off x="2383535" y="9134093"/>
            <a:ext cx="0" cy="5080"/>
          </a:xfrm>
          <a:custGeom>
            <a:avLst/>
            <a:gdLst/>
            <a:ahLst/>
            <a:cxnLst/>
            <a:rect l="l" t="t" r="r" b="b"/>
            <a:pathLst>
              <a:path h="5079">
                <a:moveTo>
                  <a:pt x="0" y="0"/>
                </a:moveTo>
                <a:lnTo>
                  <a:pt x="0" y="4571"/>
                </a:lnTo>
              </a:path>
            </a:pathLst>
          </a:custGeom>
          <a:ln w="3175">
            <a:solidFill>
              <a:srgbClr val="FF0000"/>
            </a:solidFill>
          </a:ln>
        </p:spPr>
        <p:txBody>
          <a:bodyPr wrap="square" lIns="0" tIns="0" rIns="0" bIns="0" rtlCol="0"/>
          <a:lstStyle/>
          <a:p>
            <a:endParaRPr/>
          </a:p>
        </p:txBody>
      </p:sp>
      <p:sp>
        <p:nvSpPr>
          <p:cNvPr id="132" name="object 132"/>
          <p:cNvSpPr/>
          <p:nvPr/>
        </p:nvSpPr>
        <p:spPr>
          <a:xfrm>
            <a:off x="1578102" y="9218676"/>
            <a:ext cx="0" cy="154305"/>
          </a:xfrm>
          <a:custGeom>
            <a:avLst/>
            <a:gdLst/>
            <a:ahLst/>
            <a:cxnLst/>
            <a:rect l="l" t="t" r="r" b="b"/>
            <a:pathLst>
              <a:path h="154304">
                <a:moveTo>
                  <a:pt x="0" y="153924"/>
                </a:moveTo>
                <a:lnTo>
                  <a:pt x="0" y="0"/>
                </a:lnTo>
              </a:path>
            </a:pathLst>
          </a:custGeom>
          <a:ln w="3175">
            <a:solidFill>
              <a:srgbClr val="000000"/>
            </a:solidFill>
          </a:ln>
        </p:spPr>
        <p:txBody>
          <a:bodyPr wrap="square" lIns="0" tIns="0" rIns="0" bIns="0" rtlCol="0"/>
          <a:lstStyle/>
          <a:p>
            <a:endParaRPr/>
          </a:p>
        </p:txBody>
      </p:sp>
      <p:sp>
        <p:nvSpPr>
          <p:cNvPr id="133" name="object 133"/>
          <p:cNvSpPr/>
          <p:nvPr/>
        </p:nvSpPr>
        <p:spPr>
          <a:xfrm>
            <a:off x="1578102" y="9218676"/>
            <a:ext cx="62230" cy="154305"/>
          </a:xfrm>
          <a:custGeom>
            <a:avLst/>
            <a:gdLst/>
            <a:ahLst/>
            <a:cxnLst/>
            <a:rect l="l" t="t" r="r" b="b"/>
            <a:pathLst>
              <a:path w="62230" h="154304">
                <a:moveTo>
                  <a:pt x="61721" y="0"/>
                </a:moveTo>
                <a:lnTo>
                  <a:pt x="61721" y="153924"/>
                </a:lnTo>
                <a:lnTo>
                  <a:pt x="0" y="153924"/>
                </a:lnTo>
              </a:path>
            </a:pathLst>
          </a:custGeom>
          <a:ln w="3175">
            <a:solidFill>
              <a:srgbClr val="000000"/>
            </a:solidFill>
          </a:ln>
        </p:spPr>
        <p:txBody>
          <a:bodyPr wrap="square" lIns="0" tIns="0" rIns="0" bIns="0" rtlCol="0"/>
          <a:lstStyle/>
          <a:p>
            <a:endParaRPr/>
          </a:p>
        </p:txBody>
      </p:sp>
      <p:sp>
        <p:nvSpPr>
          <p:cNvPr id="134" name="object 134"/>
          <p:cNvSpPr/>
          <p:nvPr/>
        </p:nvSpPr>
        <p:spPr>
          <a:xfrm>
            <a:off x="1578102" y="9218676"/>
            <a:ext cx="62230" cy="0"/>
          </a:xfrm>
          <a:custGeom>
            <a:avLst/>
            <a:gdLst/>
            <a:ahLst/>
            <a:cxnLst/>
            <a:rect l="l" t="t" r="r" b="b"/>
            <a:pathLst>
              <a:path w="62230">
                <a:moveTo>
                  <a:pt x="0" y="0"/>
                </a:moveTo>
                <a:lnTo>
                  <a:pt x="61722" y="0"/>
                </a:lnTo>
              </a:path>
            </a:pathLst>
          </a:custGeom>
          <a:ln w="3175">
            <a:solidFill>
              <a:srgbClr val="000000"/>
            </a:solidFill>
          </a:ln>
        </p:spPr>
        <p:txBody>
          <a:bodyPr wrap="square" lIns="0" tIns="0" rIns="0" bIns="0" rtlCol="0"/>
          <a:lstStyle/>
          <a:p>
            <a:endParaRPr/>
          </a:p>
        </p:txBody>
      </p:sp>
      <p:sp>
        <p:nvSpPr>
          <p:cNvPr id="135" name="object 135"/>
          <p:cNvSpPr/>
          <p:nvPr/>
        </p:nvSpPr>
        <p:spPr>
          <a:xfrm>
            <a:off x="1914905" y="9171431"/>
            <a:ext cx="208915" cy="0"/>
          </a:xfrm>
          <a:custGeom>
            <a:avLst/>
            <a:gdLst/>
            <a:ahLst/>
            <a:cxnLst/>
            <a:rect l="l" t="t" r="r" b="b"/>
            <a:pathLst>
              <a:path w="208914">
                <a:moveTo>
                  <a:pt x="0" y="0"/>
                </a:moveTo>
                <a:lnTo>
                  <a:pt x="208787" y="0"/>
                </a:lnTo>
              </a:path>
            </a:pathLst>
          </a:custGeom>
          <a:ln w="4571">
            <a:solidFill>
              <a:srgbClr val="000000"/>
            </a:solidFill>
          </a:ln>
        </p:spPr>
        <p:txBody>
          <a:bodyPr wrap="square" lIns="0" tIns="0" rIns="0" bIns="0" rtlCol="0"/>
          <a:lstStyle/>
          <a:p>
            <a:endParaRPr/>
          </a:p>
        </p:txBody>
      </p:sp>
      <p:sp>
        <p:nvSpPr>
          <p:cNvPr id="136" name="object 136"/>
          <p:cNvSpPr/>
          <p:nvPr/>
        </p:nvSpPr>
        <p:spPr>
          <a:xfrm>
            <a:off x="1914905" y="9171431"/>
            <a:ext cx="208915" cy="0"/>
          </a:xfrm>
          <a:custGeom>
            <a:avLst/>
            <a:gdLst/>
            <a:ahLst/>
            <a:cxnLst/>
            <a:rect l="l" t="t" r="r" b="b"/>
            <a:pathLst>
              <a:path w="208914">
                <a:moveTo>
                  <a:pt x="0" y="0"/>
                </a:moveTo>
                <a:lnTo>
                  <a:pt x="208787" y="0"/>
                </a:lnTo>
              </a:path>
            </a:pathLst>
          </a:custGeom>
          <a:ln w="4571">
            <a:solidFill>
              <a:srgbClr val="000000"/>
            </a:solidFill>
          </a:ln>
        </p:spPr>
        <p:txBody>
          <a:bodyPr wrap="square" lIns="0" tIns="0" rIns="0" bIns="0" rtlCol="0"/>
          <a:lstStyle/>
          <a:p>
            <a:endParaRPr/>
          </a:p>
        </p:txBody>
      </p:sp>
      <p:sp>
        <p:nvSpPr>
          <p:cNvPr id="137" name="object 137"/>
          <p:cNvSpPr/>
          <p:nvPr/>
        </p:nvSpPr>
        <p:spPr>
          <a:xfrm>
            <a:off x="1914525" y="9171431"/>
            <a:ext cx="209550" cy="0"/>
          </a:xfrm>
          <a:custGeom>
            <a:avLst/>
            <a:gdLst/>
            <a:ahLst/>
            <a:cxnLst/>
            <a:rect l="l" t="t" r="r" b="b"/>
            <a:pathLst>
              <a:path w="209550">
                <a:moveTo>
                  <a:pt x="0" y="0"/>
                </a:moveTo>
                <a:lnTo>
                  <a:pt x="209550" y="0"/>
                </a:lnTo>
              </a:path>
            </a:pathLst>
          </a:custGeom>
          <a:ln w="5334">
            <a:solidFill>
              <a:srgbClr val="000000"/>
            </a:solidFill>
          </a:ln>
        </p:spPr>
        <p:txBody>
          <a:bodyPr wrap="square" lIns="0" tIns="0" rIns="0" bIns="0" rtlCol="0"/>
          <a:lstStyle/>
          <a:p>
            <a:endParaRPr/>
          </a:p>
        </p:txBody>
      </p:sp>
      <p:sp>
        <p:nvSpPr>
          <p:cNvPr id="138" name="object 138"/>
          <p:cNvSpPr/>
          <p:nvPr/>
        </p:nvSpPr>
        <p:spPr>
          <a:xfrm>
            <a:off x="1824989" y="9160002"/>
            <a:ext cx="90170" cy="24130"/>
          </a:xfrm>
          <a:custGeom>
            <a:avLst/>
            <a:gdLst/>
            <a:ahLst/>
            <a:cxnLst/>
            <a:rect l="l" t="t" r="r" b="b"/>
            <a:pathLst>
              <a:path w="90169" h="24129">
                <a:moveTo>
                  <a:pt x="89916" y="0"/>
                </a:moveTo>
                <a:lnTo>
                  <a:pt x="0" y="11430"/>
                </a:lnTo>
                <a:lnTo>
                  <a:pt x="89916" y="23622"/>
                </a:lnTo>
                <a:lnTo>
                  <a:pt x="89916" y="0"/>
                </a:lnTo>
                <a:close/>
              </a:path>
            </a:pathLst>
          </a:custGeom>
          <a:solidFill>
            <a:srgbClr val="000000"/>
          </a:solidFill>
        </p:spPr>
        <p:txBody>
          <a:bodyPr wrap="square" lIns="0" tIns="0" rIns="0" bIns="0" rtlCol="0"/>
          <a:lstStyle/>
          <a:p>
            <a:endParaRPr/>
          </a:p>
        </p:txBody>
      </p:sp>
      <p:sp>
        <p:nvSpPr>
          <p:cNvPr id="139" name="object 139"/>
          <p:cNvSpPr txBox="1"/>
          <p:nvPr/>
        </p:nvSpPr>
        <p:spPr>
          <a:xfrm>
            <a:off x="1925066" y="9152001"/>
            <a:ext cx="84455" cy="109855"/>
          </a:xfrm>
          <a:prstGeom prst="rect">
            <a:avLst/>
          </a:prstGeom>
        </p:spPr>
        <p:txBody>
          <a:bodyPr vert="horz" wrap="square" lIns="0" tIns="12700" rIns="0" bIns="0" rtlCol="0">
            <a:spAutoFit/>
          </a:bodyPr>
          <a:lstStyle/>
          <a:p>
            <a:pPr marL="12700">
              <a:lnSpc>
                <a:spcPct val="100000"/>
              </a:lnSpc>
              <a:spcBef>
                <a:spcPts val="100"/>
              </a:spcBef>
            </a:pPr>
            <a:r>
              <a:rPr sz="550" dirty="0">
                <a:latin typeface="Times New Roman"/>
                <a:cs typeface="Times New Roman"/>
              </a:rPr>
              <a:t>Id</a:t>
            </a:r>
            <a:endParaRPr sz="550">
              <a:latin typeface="Times New Roman"/>
              <a:cs typeface="Times New Roman"/>
            </a:endParaRPr>
          </a:p>
        </p:txBody>
      </p:sp>
      <p:sp>
        <p:nvSpPr>
          <p:cNvPr id="140" name="object 140"/>
          <p:cNvSpPr/>
          <p:nvPr/>
        </p:nvSpPr>
        <p:spPr>
          <a:xfrm>
            <a:off x="1824989" y="9160002"/>
            <a:ext cx="90170" cy="24130"/>
          </a:xfrm>
          <a:custGeom>
            <a:avLst/>
            <a:gdLst/>
            <a:ahLst/>
            <a:cxnLst/>
            <a:rect l="l" t="t" r="r" b="b"/>
            <a:pathLst>
              <a:path w="90169" h="24129">
                <a:moveTo>
                  <a:pt x="0" y="11430"/>
                </a:moveTo>
                <a:lnTo>
                  <a:pt x="89916" y="0"/>
                </a:lnTo>
                <a:lnTo>
                  <a:pt x="89916" y="23622"/>
                </a:lnTo>
                <a:lnTo>
                  <a:pt x="0" y="11430"/>
                </a:lnTo>
              </a:path>
            </a:pathLst>
          </a:custGeom>
          <a:ln w="3175">
            <a:solidFill>
              <a:srgbClr val="000000"/>
            </a:solidFill>
          </a:ln>
        </p:spPr>
        <p:txBody>
          <a:bodyPr wrap="square" lIns="0" tIns="0" rIns="0" bIns="0" rtlCol="0"/>
          <a:lstStyle/>
          <a:p>
            <a:endParaRPr/>
          </a:p>
        </p:txBody>
      </p:sp>
      <p:sp>
        <p:nvSpPr>
          <p:cNvPr id="141" name="object 141"/>
          <p:cNvSpPr txBox="1"/>
          <p:nvPr/>
        </p:nvSpPr>
        <p:spPr>
          <a:xfrm>
            <a:off x="2336548" y="9251025"/>
            <a:ext cx="109220" cy="105410"/>
          </a:xfrm>
          <a:prstGeom prst="rect">
            <a:avLst/>
          </a:prstGeom>
        </p:spPr>
        <p:txBody>
          <a:bodyPr vert="horz" wrap="square" lIns="0" tIns="15240" rIns="0" bIns="0" rtlCol="0">
            <a:spAutoFit/>
          </a:bodyPr>
          <a:lstStyle/>
          <a:p>
            <a:pPr marL="12700">
              <a:lnSpc>
                <a:spcPct val="100000"/>
              </a:lnSpc>
              <a:spcBef>
                <a:spcPts val="120"/>
              </a:spcBef>
            </a:pPr>
            <a:r>
              <a:rPr sz="500" spc="5" dirty="0">
                <a:latin typeface="Arial"/>
                <a:cs typeface="Arial"/>
              </a:rPr>
              <a:t>Ra</a:t>
            </a:r>
            <a:endParaRPr sz="500">
              <a:latin typeface="Arial"/>
              <a:cs typeface="Arial"/>
            </a:endParaRPr>
          </a:p>
        </p:txBody>
      </p:sp>
      <p:sp>
        <p:nvSpPr>
          <p:cNvPr id="142" name="object 142"/>
          <p:cNvSpPr txBox="1"/>
          <p:nvPr/>
        </p:nvSpPr>
        <p:spPr>
          <a:xfrm>
            <a:off x="3511549" y="8927174"/>
            <a:ext cx="106680" cy="105410"/>
          </a:xfrm>
          <a:prstGeom prst="rect">
            <a:avLst/>
          </a:prstGeom>
        </p:spPr>
        <p:txBody>
          <a:bodyPr vert="horz" wrap="square" lIns="0" tIns="15240" rIns="0" bIns="0" rtlCol="0">
            <a:spAutoFit/>
          </a:bodyPr>
          <a:lstStyle/>
          <a:p>
            <a:pPr marL="12700">
              <a:lnSpc>
                <a:spcPct val="100000"/>
              </a:lnSpc>
              <a:spcBef>
                <a:spcPts val="120"/>
              </a:spcBef>
            </a:pPr>
            <a:r>
              <a:rPr sz="500" spc="10" dirty="0">
                <a:latin typeface="Arial"/>
                <a:cs typeface="Arial"/>
              </a:rPr>
              <a:t>Rc</a:t>
            </a:r>
            <a:endParaRPr sz="500">
              <a:latin typeface="Arial"/>
              <a:cs typeface="Arial"/>
            </a:endParaRPr>
          </a:p>
        </p:txBody>
      </p:sp>
      <p:sp>
        <p:nvSpPr>
          <p:cNvPr id="143" name="object 143"/>
          <p:cNvSpPr txBox="1"/>
          <p:nvPr/>
        </p:nvSpPr>
        <p:spPr>
          <a:xfrm>
            <a:off x="3810251" y="9248741"/>
            <a:ext cx="105410" cy="105410"/>
          </a:xfrm>
          <a:prstGeom prst="rect">
            <a:avLst/>
          </a:prstGeom>
        </p:spPr>
        <p:txBody>
          <a:bodyPr vert="horz" wrap="square" lIns="0" tIns="15240" rIns="0" bIns="0" rtlCol="0">
            <a:spAutoFit/>
          </a:bodyPr>
          <a:lstStyle/>
          <a:p>
            <a:pPr marL="12700">
              <a:lnSpc>
                <a:spcPct val="100000"/>
              </a:lnSpc>
              <a:spcBef>
                <a:spcPts val="120"/>
              </a:spcBef>
            </a:pPr>
            <a:r>
              <a:rPr sz="500" spc="5" dirty="0">
                <a:latin typeface="Arial"/>
                <a:cs typeface="Arial"/>
              </a:rPr>
              <a:t>Rs</a:t>
            </a:r>
            <a:endParaRPr sz="500">
              <a:latin typeface="Arial"/>
              <a:cs typeface="Arial"/>
            </a:endParaRPr>
          </a:p>
        </p:txBody>
      </p:sp>
      <p:sp>
        <p:nvSpPr>
          <p:cNvPr id="144" name="object 144"/>
          <p:cNvSpPr/>
          <p:nvPr/>
        </p:nvSpPr>
        <p:spPr>
          <a:xfrm>
            <a:off x="2273045" y="9218676"/>
            <a:ext cx="0" cy="154305"/>
          </a:xfrm>
          <a:custGeom>
            <a:avLst/>
            <a:gdLst/>
            <a:ahLst/>
            <a:cxnLst/>
            <a:rect l="l" t="t" r="r" b="b"/>
            <a:pathLst>
              <a:path h="154304">
                <a:moveTo>
                  <a:pt x="0" y="153924"/>
                </a:moveTo>
                <a:lnTo>
                  <a:pt x="0" y="0"/>
                </a:lnTo>
              </a:path>
            </a:pathLst>
          </a:custGeom>
          <a:ln w="3175">
            <a:solidFill>
              <a:srgbClr val="000000"/>
            </a:solidFill>
          </a:ln>
        </p:spPr>
        <p:txBody>
          <a:bodyPr wrap="square" lIns="0" tIns="0" rIns="0" bIns="0" rtlCol="0"/>
          <a:lstStyle/>
          <a:p>
            <a:endParaRPr/>
          </a:p>
        </p:txBody>
      </p:sp>
      <p:sp>
        <p:nvSpPr>
          <p:cNvPr id="145" name="object 145"/>
          <p:cNvSpPr/>
          <p:nvPr/>
        </p:nvSpPr>
        <p:spPr>
          <a:xfrm>
            <a:off x="2273045" y="9218676"/>
            <a:ext cx="60960" cy="154305"/>
          </a:xfrm>
          <a:custGeom>
            <a:avLst/>
            <a:gdLst/>
            <a:ahLst/>
            <a:cxnLst/>
            <a:rect l="l" t="t" r="r" b="b"/>
            <a:pathLst>
              <a:path w="60960" h="154304">
                <a:moveTo>
                  <a:pt x="60960" y="0"/>
                </a:moveTo>
                <a:lnTo>
                  <a:pt x="60960" y="153924"/>
                </a:lnTo>
                <a:lnTo>
                  <a:pt x="0" y="153924"/>
                </a:lnTo>
              </a:path>
            </a:pathLst>
          </a:custGeom>
          <a:ln w="3175">
            <a:solidFill>
              <a:srgbClr val="000000"/>
            </a:solidFill>
          </a:ln>
        </p:spPr>
        <p:txBody>
          <a:bodyPr wrap="square" lIns="0" tIns="0" rIns="0" bIns="0" rtlCol="0"/>
          <a:lstStyle/>
          <a:p>
            <a:endParaRPr/>
          </a:p>
        </p:txBody>
      </p:sp>
      <p:sp>
        <p:nvSpPr>
          <p:cNvPr id="146" name="object 146"/>
          <p:cNvSpPr/>
          <p:nvPr/>
        </p:nvSpPr>
        <p:spPr>
          <a:xfrm>
            <a:off x="2273045" y="9218676"/>
            <a:ext cx="60960" cy="0"/>
          </a:xfrm>
          <a:custGeom>
            <a:avLst/>
            <a:gdLst/>
            <a:ahLst/>
            <a:cxnLst/>
            <a:rect l="l" t="t" r="r" b="b"/>
            <a:pathLst>
              <a:path w="60960">
                <a:moveTo>
                  <a:pt x="0" y="0"/>
                </a:moveTo>
                <a:lnTo>
                  <a:pt x="60960" y="0"/>
                </a:lnTo>
              </a:path>
            </a:pathLst>
          </a:custGeom>
          <a:ln w="3175">
            <a:solidFill>
              <a:srgbClr val="000000"/>
            </a:solidFill>
          </a:ln>
        </p:spPr>
        <p:txBody>
          <a:bodyPr wrap="square" lIns="0" tIns="0" rIns="0" bIns="0" rtlCol="0"/>
          <a:lstStyle/>
          <a:p>
            <a:endParaRPr/>
          </a:p>
        </p:txBody>
      </p:sp>
      <p:sp>
        <p:nvSpPr>
          <p:cNvPr id="147" name="object 147"/>
          <p:cNvSpPr/>
          <p:nvPr/>
        </p:nvSpPr>
        <p:spPr>
          <a:xfrm>
            <a:off x="3746753" y="9216390"/>
            <a:ext cx="0" cy="154305"/>
          </a:xfrm>
          <a:custGeom>
            <a:avLst/>
            <a:gdLst/>
            <a:ahLst/>
            <a:cxnLst/>
            <a:rect l="l" t="t" r="r" b="b"/>
            <a:pathLst>
              <a:path h="154304">
                <a:moveTo>
                  <a:pt x="0" y="153923"/>
                </a:moveTo>
                <a:lnTo>
                  <a:pt x="0" y="0"/>
                </a:lnTo>
              </a:path>
            </a:pathLst>
          </a:custGeom>
          <a:ln w="3175">
            <a:solidFill>
              <a:srgbClr val="000000"/>
            </a:solidFill>
          </a:ln>
        </p:spPr>
        <p:txBody>
          <a:bodyPr wrap="square" lIns="0" tIns="0" rIns="0" bIns="0" rtlCol="0"/>
          <a:lstStyle/>
          <a:p>
            <a:endParaRPr/>
          </a:p>
        </p:txBody>
      </p:sp>
      <p:sp>
        <p:nvSpPr>
          <p:cNvPr id="148" name="object 148"/>
          <p:cNvSpPr/>
          <p:nvPr/>
        </p:nvSpPr>
        <p:spPr>
          <a:xfrm>
            <a:off x="3746753" y="9216390"/>
            <a:ext cx="60960" cy="154305"/>
          </a:xfrm>
          <a:custGeom>
            <a:avLst/>
            <a:gdLst/>
            <a:ahLst/>
            <a:cxnLst/>
            <a:rect l="l" t="t" r="r" b="b"/>
            <a:pathLst>
              <a:path w="60960" h="154304">
                <a:moveTo>
                  <a:pt x="60960" y="0"/>
                </a:moveTo>
                <a:lnTo>
                  <a:pt x="60960" y="153923"/>
                </a:lnTo>
                <a:lnTo>
                  <a:pt x="0" y="153923"/>
                </a:lnTo>
              </a:path>
            </a:pathLst>
          </a:custGeom>
          <a:ln w="3175">
            <a:solidFill>
              <a:srgbClr val="000000"/>
            </a:solidFill>
          </a:ln>
        </p:spPr>
        <p:txBody>
          <a:bodyPr wrap="square" lIns="0" tIns="0" rIns="0" bIns="0" rtlCol="0"/>
          <a:lstStyle/>
          <a:p>
            <a:endParaRPr/>
          </a:p>
        </p:txBody>
      </p:sp>
      <p:sp>
        <p:nvSpPr>
          <p:cNvPr id="149" name="object 149"/>
          <p:cNvSpPr/>
          <p:nvPr/>
        </p:nvSpPr>
        <p:spPr>
          <a:xfrm>
            <a:off x="3669791" y="9036557"/>
            <a:ext cx="215265" cy="0"/>
          </a:xfrm>
          <a:custGeom>
            <a:avLst/>
            <a:gdLst/>
            <a:ahLst/>
            <a:cxnLst/>
            <a:rect l="l" t="t" r="r" b="b"/>
            <a:pathLst>
              <a:path w="215264">
                <a:moveTo>
                  <a:pt x="214884" y="0"/>
                </a:moveTo>
                <a:lnTo>
                  <a:pt x="0" y="0"/>
                </a:lnTo>
              </a:path>
            </a:pathLst>
          </a:custGeom>
          <a:ln w="3175">
            <a:solidFill>
              <a:srgbClr val="000000"/>
            </a:solidFill>
          </a:ln>
        </p:spPr>
        <p:txBody>
          <a:bodyPr wrap="square" lIns="0" tIns="0" rIns="0" bIns="0" rtlCol="0"/>
          <a:lstStyle/>
          <a:p>
            <a:endParaRPr/>
          </a:p>
        </p:txBody>
      </p:sp>
      <p:sp>
        <p:nvSpPr>
          <p:cNvPr id="150" name="object 150"/>
          <p:cNvSpPr/>
          <p:nvPr/>
        </p:nvSpPr>
        <p:spPr>
          <a:xfrm>
            <a:off x="3777234" y="9093707"/>
            <a:ext cx="0" cy="58419"/>
          </a:xfrm>
          <a:custGeom>
            <a:avLst/>
            <a:gdLst/>
            <a:ahLst/>
            <a:cxnLst/>
            <a:rect l="l" t="t" r="r" b="b"/>
            <a:pathLst>
              <a:path h="58420">
                <a:moveTo>
                  <a:pt x="0" y="0"/>
                </a:moveTo>
                <a:lnTo>
                  <a:pt x="0" y="57912"/>
                </a:lnTo>
              </a:path>
            </a:pathLst>
          </a:custGeom>
          <a:ln w="3175">
            <a:solidFill>
              <a:srgbClr val="000000"/>
            </a:solidFill>
          </a:ln>
        </p:spPr>
        <p:txBody>
          <a:bodyPr wrap="square" lIns="0" tIns="0" rIns="0" bIns="0" rtlCol="0"/>
          <a:lstStyle/>
          <a:p>
            <a:endParaRPr/>
          </a:p>
        </p:txBody>
      </p:sp>
      <p:sp>
        <p:nvSpPr>
          <p:cNvPr id="151" name="object 151"/>
          <p:cNvSpPr/>
          <p:nvPr/>
        </p:nvSpPr>
        <p:spPr>
          <a:xfrm>
            <a:off x="3746753" y="9216390"/>
            <a:ext cx="60960" cy="0"/>
          </a:xfrm>
          <a:custGeom>
            <a:avLst/>
            <a:gdLst/>
            <a:ahLst/>
            <a:cxnLst/>
            <a:rect l="l" t="t" r="r" b="b"/>
            <a:pathLst>
              <a:path w="60960">
                <a:moveTo>
                  <a:pt x="0" y="0"/>
                </a:moveTo>
                <a:lnTo>
                  <a:pt x="60960" y="0"/>
                </a:lnTo>
              </a:path>
            </a:pathLst>
          </a:custGeom>
          <a:ln w="3175">
            <a:solidFill>
              <a:srgbClr val="000000"/>
            </a:solidFill>
          </a:ln>
        </p:spPr>
        <p:txBody>
          <a:bodyPr wrap="square" lIns="0" tIns="0" rIns="0" bIns="0" rtlCol="0"/>
          <a:lstStyle/>
          <a:p>
            <a:endParaRPr/>
          </a:p>
        </p:txBody>
      </p:sp>
      <p:sp>
        <p:nvSpPr>
          <p:cNvPr id="152" name="object 152"/>
          <p:cNvSpPr/>
          <p:nvPr/>
        </p:nvSpPr>
        <p:spPr>
          <a:xfrm>
            <a:off x="3719321" y="9036557"/>
            <a:ext cx="116205" cy="0"/>
          </a:xfrm>
          <a:custGeom>
            <a:avLst/>
            <a:gdLst/>
            <a:ahLst/>
            <a:cxnLst/>
            <a:rect l="l" t="t" r="r" b="b"/>
            <a:pathLst>
              <a:path w="116204">
                <a:moveTo>
                  <a:pt x="115824" y="0"/>
                </a:moveTo>
                <a:lnTo>
                  <a:pt x="0" y="0"/>
                </a:lnTo>
              </a:path>
            </a:pathLst>
          </a:custGeom>
          <a:ln w="3175">
            <a:solidFill>
              <a:srgbClr val="000000"/>
            </a:solidFill>
          </a:ln>
        </p:spPr>
        <p:txBody>
          <a:bodyPr wrap="square" lIns="0" tIns="0" rIns="0" bIns="0" rtlCol="0"/>
          <a:lstStyle/>
          <a:p>
            <a:endParaRPr/>
          </a:p>
        </p:txBody>
      </p:sp>
      <p:sp>
        <p:nvSpPr>
          <p:cNvPr id="153" name="object 153"/>
          <p:cNvSpPr/>
          <p:nvPr/>
        </p:nvSpPr>
        <p:spPr>
          <a:xfrm>
            <a:off x="3639311" y="9022842"/>
            <a:ext cx="62230" cy="14604"/>
          </a:xfrm>
          <a:custGeom>
            <a:avLst/>
            <a:gdLst/>
            <a:ahLst/>
            <a:cxnLst/>
            <a:rect l="l" t="t" r="r" b="b"/>
            <a:pathLst>
              <a:path w="62229" h="14604">
                <a:moveTo>
                  <a:pt x="61722" y="0"/>
                </a:moveTo>
                <a:lnTo>
                  <a:pt x="0" y="14477"/>
                </a:lnTo>
                <a:lnTo>
                  <a:pt x="61722" y="14477"/>
                </a:lnTo>
                <a:lnTo>
                  <a:pt x="61722" y="0"/>
                </a:lnTo>
                <a:close/>
              </a:path>
            </a:pathLst>
          </a:custGeom>
          <a:solidFill>
            <a:srgbClr val="0000FF"/>
          </a:solidFill>
        </p:spPr>
        <p:txBody>
          <a:bodyPr wrap="square" lIns="0" tIns="0" rIns="0" bIns="0" rtlCol="0"/>
          <a:lstStyle/>
          <a:p>
            <a:endParaRPr/>
          </a:p>
        </p:txBody>
      </p:sp>
      <p:sp>
        <p:nvSpPr>
          <p:cNvPr id="154" name="object 154"/>
          <p:cNvSpPr/>
          <p:nvPr/>
        </p:nvSpPr>
        <p:spPr>
          <a:xfrm>
            <a:off x="3639311" y="9022842"/>
            <a:ext cx="62230" cy="14604"/>
          </a:xfrm>
          <a:custGeom>
            <a:avLst/>
            <a:gdLst/>
            <a:ahLst/>
            <a:cxnLst/>
            <a:rect l="l" t="t" r="r" b="b"/>
            <a:pathLst>
              <a:path w="62229" h="14604">
                <a:moveTo>
                  <a:pt x="61722" y="0"/>
                </a:moveTo>
                <a:lnTo>
                  <a:pt x="0" y="0"/>
                </a:lnTo>
                <a:lnTo>
                  <a:pt x="0" y="14477"/>
                </a:lnTo>
                <a:lnTo>
                  <a:pt x="61722" y="0"/>
                </a:lnTo>
                <a:close/>
              </a:path>
            </a:pathLst>
          </a:custGeom>
          <a:solidFill>
            <a:srgbClr val="0000FF"/>
          </a:solidFill>
        </p:spPr>
        <p:txBody>
          <a:bodyPr wrap="square" lIns="0" tIns="0" rIns="0" bIns="0" rtlCol="0"/>
          <a:lstStyle/>
          <a:p>
            <a:endParaRPr/>
          </a:p>
        </p:txBody>
      </p:sp>
      <p:sp>
        <p:nvSpPr>
          <p:cNvPr id="155" name="object 155"/>
          <p:cNvSpPr/>
          <p:nvPr/>
        </p:nvSpPr>
        <p:spPr>
          <a:xfrm>
            <a:off x="3639311" y="9022842"/>
            <a:ext cx="62230" cy="14604"/>
          </a:xfrm>
          <a:custGeom>
            <a:avLst/>
            <a:gdLst/>
            <a:ahLst/>
            <a:cxnLst/>
            <a:rect l="l" t="t" r="r" b="b"/>
            <a:pathLst>
              <a:path w="62229" h="14604">
                <a:moveTo>
                  <a:pt x="61722" y="14477"/>
                </a:moveTo>
                <a:lnTo>
                  <a:pt x="0" y="14477"/>
                </a:lnTo>
                <a:lnTo>
                  <a:pt x="0" y="0"/>
                </a:lnTo>
                <a:lnTo>
                  <a:pt x="61722" y="0"/>
                </a:lnTo>
                <a:lnTo>
                  <a:pt x="61722" y="14477"/>
                </a:lnTo>
                <a:close/>
              </a:path>
            </a:pathLst>
          </a:custGeom>
          <a:ln w="3175">
            <a:solidFill>
              <a:srgbClr val="0000FF"/>
            </a:solidFill>
          </a:ln>
        </p:spPr>
        <p:txBody>
          <a:bodyPr wrap="square" lIns="0" tIns="0" rIns="0" bIns="0" rtlCol="0"/>
          <a:lstStyle/>
          <a:p>
            <a:endParaRPr/>
          </a:p>
        </p:txBody>
      </p:sp>
      <p:sp>
        <p:nvSpPr>
          <p:cNvPr id="156" name="object 156"/>
          <p:cNvSpPr/>
          <p:nvPr/>
        </p:nvSpPr>
        <p:spPr>
          <a:xfrm>
            <a:off x="3853434" y="9023604"/>
            <a:ext cx="62230" cy="13970"/>
          </a:xfrm>
          <a:custGeom>
            <a:avLst/>
            <a:gdLst/>
            <a:ahLst/>
            <a:cxnLst/>
            <a:rect l="l" t="t" r="r" b="b"/>
            <a:pathLst>
              <a:path w="62229" h="13970">
                <a:moveTo>
                  <a:pt x="61722" y="0"/>
                </a:moveTo>
                <a:lnTo>
                  <a:pt x="0" y="13716"/>
                </a:lnTo>
                <a:lnTo>
                  <a:pt x="61722" y="13716"/>
                </a:lnTo>
                <a:lnTo>
                  <a:pt x="61722" y="0"/>
                </a:lnTo>
                <a:close/>
              </a:path>
            </a:pathLst>
          </a:custGeom>
          <a:solidFill>
            <a:srgbClr val="0000FF"/>
          </a:solidFill>
        </p:spPr>
        <p:txBody>
          <a:bodyPr wrap="square" lIns="0" tIns="0" rIns="0" bIns="0" rtlCol="0"/>
          <a:lstStyle/>
          <a:p>
            <a:endParaRPr/>
          </a:p>
        </p:txBody>
      </p:sp>
      <p:sp>
        <p:nvSpPr>
          <p:cNvPr id="157" name="object 157"/>
          <p:cNvSpPr/>
          <p:nvPr/>
        </p:nvSpPr>
        <p:spPr>
          <a:xfrm>
            <a:off x="3853434" y="9023604"/>
            <a:ext cx="62230" cy="13970"/>
          </a:xfrm>
          <a:custGeom>
            <a:avLst/>
            <a:gdLst/>
            <a:ahLst/>
            <a:cxnLst/>
            <a:rect l="l" t="t" r="r" b="b"/>
            <a:pathLst>
              <a:path w="62229" h="13970">
                <a:moveTo>
                  <a:pt x="61722" y="0"/>
                </a:moveTo>
                <a:lnTo>
                  <a:pt x="0" y="0"/>
                </a:lnTo>
                <a:lnTo>
                  <a:pt x="0" y="13716"/>
                </a:lnTo>
                <a:lnTo>
                  <a:pt x="61722" y="0"/>
                </a:lnTo>
                <a:close/>
              </a:path>
            </a:pathLst>
          </a:custGeom>
          <a:solidFill>
            <a:srgbClr val="0000FF"/>
          </a:solidFill>
        </p:spPr>
        <p:txBody>
          <a:bodyPr wrap="square" lIns="0" tIns="0" rIns="0" bIns="0" rtlCol="0"/>
          <a:lstStyle/>
          <a:p>
            <a:endParaRPr/>
          </a:p>
        </p:txBody>
      </p:sp>
      <p:sp>
        <p:nvSpPr>
          <p:cNvPr id="158" name="object 158"/>
          <p:cNvSpPr/>
          <p:nvPr/>
        </p:nvSpPr>
        <p:spPr>
          <a:xfrm>
            <a:off x="3853434" y="9023604"/>
            <a:ext cx="62230" cy="13970"/>
          </a:xfrm>
          <a:custGeom>
            <a:avLst/>
            <a:gdLst/>
            <a:ahLst/>
            <a:cxnLst/>
            <a:rect l="l" t="t" r="r" b="b"/>
            <a:pathLst>
              <a:path w="62229" h="13970">
                <a:moveTo>
                  <a:pt x="61722" y="13716"/>
                </a:moveTo>
                <a:lnTo>
                  <a:pt x="0" y="13716"/>
                </a:lnTo>
                <a:lnTo>
                  <a:pt x="0" y="0"/>
                </a:lnTo>
                <a:lnTo>
                  <a:pt x="61722" y="0"/>
                </a:lnTo>
                <a:lnTo>
                  <a:pt x="61722" y="13716"/>
                </a:lnTo>
                <a:close/>
              </a:path>
            </a:pathLst>
          </a:custGeom>
          <a:ln w="3175">
            <a:solidFill>
              <a:srgbClr val="0000FF"/>
            </a:solidFill>
          </a:ln>
        </p:spPr>
        <p:txBody>
          <a:bodyPr wrap="square" lIns="0" tIns="0" rIns="0" bIns="0" rtlCol="0"/>
          <a:lstStyle/>
          <a:p>
            <a:endParaRPr/>
          </a:p>
        </p:txBody>
      </p:sp>
      <p:sp>
        <p:nvSpPr>
          <p:cNvPr id="159" name="object 159"/>
          <p:cNvSpPr/>
          <p:nvPr/>
        </p:nvSpPr>
        <p:spPr>
          <a:xfrm>
            <a:off x="3901440" y="903046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a:p>
        </p:txBody>
      </p:sp>
      <p:sp>
        <p:nvSpPr>
          <p:cNvPr id="160" name="object 160"/>
          <p:cNvSpPr/>
          <p:nvPr/>
        </p:nvSpPr>
        <p:spPr>
          <a:xfrm>
            <a:off x="3563492" y="8419718"/>
            <a:ext cx="108203" cy="108204"/>
          </a:xfrm>
          <a:prstGeom prst="rect">
            <a:avLst/>
          </a:prstGeom>
          <a:blipFill>
            <a:blip r:embed="rId2" cstate="print"/>
            <a:stretch>
              <a:fillRect/>
            </a:stretch>
          </a:blipFill>
        </p:spPr>
        <p:txBody>
          <a:bodyPr wrap="square" lIns="0" tIns="0" rIns="0" bIns="0" rtlCol="0"/>
          <a:lstStyle/>
          <a:p>
            <a:endParaRPr/>
          </a:p>
        </p:txBody>
      </p:sp>
      <p:sp>
        <p:nvSpPr>
          <p:cNvPr id="161" name="object 161"/>
          <p:cNvSpPr/>
          <p:nvPr/>
        </p:nvSpPr>
        <p:spPr>
          <a:xfrm>
            <a:off x="3525392" y="8571356"/>
            <a:ext cx="146303" cy="179069"/>
          </a:xfrm>
          <a:prstGeom prst="rect">
            <a:avLst/>
          </a:prstGeom>
          <a:blipFill>
            <a:blip r:embed="rId3" cstate="print"/>
            <a:stretch>
              <a:fillRect/>
            </a:stretch>
          </a:blipFill>
        </p:spPr>
        <p:txBody>
          <a:bodyPr wrap="square" lIns="0" tIns="0" rIns="0" bIns="0" rtlCol="0"/>
          <a:lstStyle/>
          <a:p>
            <a:endParaRPr/>
          </a:p>
        </p:txBody>
      </p:sp>
      <p:sp>
        <p:nvSpPr>
          <p:cNvPr id="162" name="object 162"/>
          <p:cNvSpPr/>
          <p:nvPr/>
        </p:nvSpPr>
        <p:spPr>
          <a:xfrm>
            <a:off x="2069592" y="7849361"/>
            <a:ext cx="1850389" cy="0"/>
          </a:xfrm>
          <a:custGeom>
            <a:avLst/>
            <a:gdLst/>
            <a:ahLst/>
            <a:cxnLst/>
            <a:rect l="l" t="t" r="r" b="b"/>
            <a:pathLst>
              <a:path w="1850389">
                <a:moveTo>
                  <a:pt x="0" y="0"/>
                </a:moveTo>
                <a:lnTo>
                  <a:pt x="1850136" y="0"/>
                </a:lnTo>
              </a:path>
            </a:pathLst>
          </a:custGeom>
          <a:ln w="3175">
            <a:solidFill>
              <a:srgbClr val="000000"/>
            </a:solidFill>
          </a:ln>
        </p:spPr>
        <p:txBody>
          <a:bodyPr wrap="square" lIns="0" tIns="0" rIns="0" bIns="0" rtlCol="0"/>
          <a:lstStyle/>
          <a:p>
            <a:endParaRPr/>
          </a:p>
        </p:txBody>
      </p:sp>
      <p:sp>
        <p:nvSpPr>
          <p:cNvPr id="163" name="object 163"/>
          <p:cNvSpPr/>
          <p:nvPr/>
        </p:nvSpPr>
        <p:spPr>
          <a:xfrm>
            <a:off x="2069592" y="7706106"/>
            <a:ext cx="1850389" cy="0"/>
          </a:xfrm>
          <a:custGeom>
            <a:avLst/>
            <a:gdLst/>
            <a:ahLst/>
            <a:cxnLst/>
            <a:rect l="l" t="t" r="r" b="b"/>
            <a:pathLst>
              <a:path w="1850389">
                <a:moveTo>
                  <a:pt x="0" y="0"/>
                </a:moveTo>
                <a:lnTo>
                  <a:pt x="1850136" y="0"/>
                </a:lnTo>
              </a:path>
            </a:pathLst>
          </a:custGeom>
          <a:ln w="3175">
            <a:solidFill>
              <a:srgbClr val="000000"/>
            </a:solidFill>
          </a:ln>
        </p:spPr>
        <p:txBody>
          <a:bodyPr wrap="square" lIns="0" tIns="0" rIns="0" bIns="0" rtlCol="0"/>
          <a:lstStyle/>
          <a:p>
            <a:endParaRPr/>
          </a:p>
        </p:txBody>
      </p:sp>
      <p:sp>
        <p:nvSpPr>
          <p:cNvPr id="164" name="object 164"/>
          <p:cNvSpPr/>
          <p:nvPr/>
        </p:nvSpPr>
        <p:spPr>
          <a:xfrm>
            <a:off x="2069592" y="7564373"/>
            <a:ext cx="1850389" cy="0"/>
          </a:xfrm>
          <a:custGeom>
            <a:avLst/>
            <a:gdLst/>
            <a:ahLst/>
            <a:cxnLst/>
            <a:rect l="l" t="t" r="r" b="b"/>
            <a:pathLst>
              <a:path w="1850389">
                <a:moveTo>
                  <a:pt x="0" y="0"/>
                </a:moveTo>
                <a:lnTo>
                  <a:pt x="1850136" y="0"/>
                </a:lnTo>
              </a:path>
            </a:pathLst>
          </a:custGeom>
          <a:ln w="3175">
            <a:solidFill>
              <a:srgbClr val="000000"/>
            </a:solidFill>
          </a:ln>
        </p:spPr>
        <p:txBody>
          <a:bodyPr wrap="square" lIns="0" tIns="0" rIns="0" bIns="0" rtlCol="0"/>
          <a:lstStyle/>
          <a:p>
            <a:endParaRPr/>
          </a:p>
        </p:txBody>
      </p:sp>
      <p:sp>
        <p:nvSpPr>
          <p:cNvPr id="165" name="object 165"/>
          <p:cNvSpPr/>
          <p:nvPr/>
        </p:nvSpPr>
        <p:spPr>
          <a:xfrm>
            <a:off x="1608582" y="7564373"/>
            <a:ext cx="134620" cy="0"/>
          </a:xfrm>
          <a:custGeom>
            <a:avLst/>
            <a:gdLst/>
            <a:ahLst/>
            <a:cxnLst/>
            <a:rect l="l" t="t" r="r" b="b"/>
            <a:pathLst>
              <a:path w="134619">
                <a:moveTo>
                  <a:pt x="134112" y="0"/>
                </a:moveTo>
                <a:lnTo>
                  <a:pt x="0" y="0"/>
                </a:lnTo>
              </a:path>
            </a:pathLst>
          </a:custGeom>
          <a:ln w="3175">
            <a:solidFill>
              <a:srgbClr val="000000"/>
            </a:solidFill>
          </a:ln>
        </p:spPr>
        <p:txBody>
          <a:bodyPr wrap="square" lIns="0" tIns="0" rIns="0" bIns="0" rtlCol="0"/>
          <a:lstStyle/>
          <a:p>
            <a:endParaRPr/>
          </a:p>
        </p:txBody>
      </p:sp>
      <p:sp>
        <p:nvSpPr>
          <p:cNvPr id="166" name="object 166"/>
          <p:cNvSpPr/>
          <p:nvPr/>
        </p:nvSpPr>
        <p:spPr>
          <a:xfrm>
            <a:off x="1608582" y="7849361"/>
            <a:ext cx="134620" cy="0"/>
          </a:xfrm>
          <a:custGeom>
            <a:avLst/>
            <a:gdLst/>
            <a:ahLst/>
            <a:cxnLst/>
            <a:rect l="l" t="t" r="r" b="b"/>
            <a:pathLst>
              <a:path w="134619">
                <a:moveTo>
                  <a:pt x="0" y="0"/>
                </a:moveTo>
                <a:lnTo>
                  <a:pt x="134112" y="0"/>
                </a:lnTo>
              </a:path>
            </a:pathLst>
          </a:custGeom>
          <a:ln w="3175">
            <a:solidFill>
              <a:srgbClr val="000000"/>
            </a:solidFill>
          </a:ln>
        </p:spPr>
        <p:txBody>
          <a:bodyPr wrap="square" lIns="0" tIns="0" rIns="0" bIns="0" rtlCol="0"/>
          <a:lstStyle/>
          <a:p>
            <a:endParaRPr/>
          </a:p>
        </p:txBody>
      </p:sp>
      <p:sp>
        <p:nvSpPr>
          <p:cNvPr id="167" name="object 167"/>
          <p:cNvSpPr/>
          <p:nvPr/>
        </p:nvSpPr>
        <p:spPr>
          <a:xfrm>
            <a:off x="1608582" y="7706106"/>
            <a:ext cx="134620" cy="0"/>
          </a:xfrm>
          <a:custGeom>
            <a:avLst/>
            <a:gdLst/>
            <a:ahLst/>
            <a:cxnLst/>
            <a:rect l="l" t="t" r="r" b="b"/>
            <a:pathLst>
              <a:path w="134619">
                <a:moveTo>
                  <a:pt x="0" y="0"/>
                </a:moveTo>
                <a:lnTo>
                  <a:pt x="134112" y="0"/>
                </a:lnTo>
              </a:path>
            </a:pathLst>
          </a:custGeom>
          <a:ln w="3175">
            <a:solidFill>
              <a:srgbClr val="000000"/>
            </a:solidFill>
          </a:ln>
        </p:spPr>
        <p:txBody>
          <a:bodyPr wrap="square" lIns="0" tIns="0" rIns="0" bIns="0" rtlCol="0"/>
          <a:lstStyle/>
          <a:p>
            <a:endParaRPr/>
          </a:p>
        </p:txBody>
      </p:sp>
      <p:sp>
        <p:nvSpPr>
          <p:cNvPr id="168" name="object 168"/>
          <p:cNvSpPr/>
          <p:nvPr/>
        </p:nvSpPr>
        <p:spPr>
          <a:xfrm>
            <a:off x="1552575" y="7492745"/>
            <a:ext cx="1783080" cy="0"/>
          </a:xfrm>
          <a:custGeom>
            <a:avLst/>
            <a:gdLst/>
            <a:ahLst/>
            <a:cxnLst/>
            <a:rect l="l" t="t" r="r" b="b"/>
            <a:pathLst>
              <a:path w="1783079">
                <a:moveTo>
                  <a:pt x="0" y="0"/>
                </a:moveTo>
                <a:lnTo>
                  <a:pt x="1783079" y="0"/>
                </a:lnTo>
              </a:path>
            </a:pathLst>
          </a:custGeom>
          <a:ln w="4572">
            <a:solidFill>
              <a:srgbClr val="FF0000"/>
            </a:solidFill>
          </a:ln>
        </p:spPr>
        <p:txBody>
          <a:bodyPr wrap="square" lIns="0" tIns="0" rIns="0" bIns="0" rtlCol="0"/>
          <a:lstStyle/>
          <a:p>
            <a:endParaRPr/>
          </a:p>
        </p:txBody>
      </p:sp>
      <p:sp>
        <p:nvSpPr>
          <p:cNvPr id="169" name="object 169"/>
          <p:cNvSpPr/>
          <p:nvPr/>
        </p:nvSpPr>
        <p:spPr>
          <a:xfrm>
            <a:off x="1608582" y="7564373"/>
            <a:ext cx="0" cy="569595"/>
          </a:xfrm>
          <a:custGeom>
            <a:avLst/>
            <a:gdLst/>
            <a:ahLst/>
            <a:cxnLst/>
            <a:rect l="l" t="t" r="r" b="b"/>
            <a:pathLst>
              <a:path h="569595">
                <a:moveTo>
                  <a:pt x="0" y="0"/>
                </a:moveTo>
                <a:lnTo>
                  <a:pt x="0" y="569214"/>
                </a:lnTo>
              </a:path>
            </a:pathLst>
          </a:custGeom>
          <a:ln w="3175">
            <a:solidFill>
              <a:srgbClr val="000000"/>
            </a:solidFill>
          </a:ln>
        </p:spPr>
        <p:txBody>
          <a:bodyPr wrap="square" lIns="0" tIns="0" rIns="0" bIns="0" rtlCol="0"/>
          <a:lstStyle/>
          <a:p>
            <a:endParaRPr/>
          </a:p>
        </p:txBody>
      </p:sp>
      <p:sp>
        <p:nvSpPr>
          <p:cNvPr id="170" name="object 170"/>
          <p:cNvSpPr/>
          <p:nvPr/>
        </p:nvSpPr>
        <p:spPr>
          <a:xfrm>
            <a:off x="1608582" y="7982711"/>
            <a:ext cx="12700" cy="8890"/>
          </a:xfrm>
          <a:custGeom>
            <a:avLst/>
            <a:gdLst/>
            <a:ahLst/>
            <a:cxnLst/>
            <a:rect l="l" t="t" r="r" b="b"/>
            <a:pathLst>
              <a:path w="12700" h="8890">
                <a:moveTo>
                  <a:pt x="9143" y="0"/>
                </a:moveTo>
                <a:lnTo>
                  <a:pt x="0" y="8382"/>
                </a:lnTo>
                <a:lnTo>
                  <a:pt x="12191" y="8382"/>
                </a:lnTo>
                <a:lnTo>
                  <a:pt x="9143" y="0"/>
                </a:lnTo>
                <a:close/>
              </a:path>
            </a:pathLst>
          </a:custGeom>
          <a:solidFill>
            <a:srgbClr val="000000"/>
          </a:solidFill>
        </p:spPr>
        <p:txBody>
          <a:bodyPr wrap="square" lIns="0" tIns="0" rIns="0" bIns="0" rtlCol="0"/>
          <a:lstStyle/>
          <a:p>
            <a:endParaRPr/>
          </a:p>
        </p:txBody>
      </p:sp>
      <p:sp>
        <p:nvSpPr>
          <p:cNvPr id="171" name="object 171"/>
          <p:cNvSpPr/>
          <p:nvPr/>
        </p:nvSpPr>
        <p:spPr>
          <a:xfrm>
            <a:off x="1608582" y="7982711"/>
            <a:ext cx="12700" cy="8890"/>
          </a:xfrm>
          <a:custGeom>
            <a:avLst/>
            <a:gdLst/>
            <a:ahLst/>
            <a:cxnLst/>
            <a:rect l="l" t="t" r="r" b="b"/>
            <a:pathLst>
              <a:path w="12700" h="8890">
                <a:moveTo>
                  <a:pt x="12191" y="8382"/>
                </a:moveTo>
                <a:lnTo>
                  <a:pt x="9143" y="0"/>
                </a:lnTo>
                <a:lnTo>
                  <a:pt x="0" y="8382"/>
                </a:lnTo>
                <a:lnTo>
                  <a:pt x="12191" y="8382"/>
                </a:lnTo>
              </a:path>
            </a:pathLst>
          </a:custGeom>
          <a:ln w="3175">
            <a:solidFill>
              <a:srgbClr val="000000"/>
            </a:solidFill>
          </a:ln>
        </p:spPr>
        <p:txBody>
          <a:bodyPr wrap="square" lIns="0" tIns="0" rIns="0" bIns="0" rtlCol="0"/>
          <a:lstStyle/>
          <a:p>
            <a:endParaRPr/>
          </a:p>
        </p:txBody>
      </p:sp>
      <p:sp>
        <p:nvSpPr>
          <p:cNvPr id="172" name="object 172"/>
          <p:cNvSpPr/>
          <p:nvPr/>
        </p:nvSpPr>
        <p:spPr>
          <a:xfrm>
            <a:off x="1608582" y="7979664"/>
            <a:ext cx="9525" cy="11430"/>
          </a:xfrm>
          <a:custGeom>
            <a:avLst/>
            <a:gdLst/>
            <a:ahLst/>
            <a:cxnLst/>
            <a:rect l="l" t="t" r="r" b="b"/>
            <a:pathLst>
              <a:path w="9525" h="11429">
                <a:moveTo>
                  <a:pt x="0" y="0"/>
                </a:moveTo>
                <a:lnTo>
                  <a:pt x="0" y="11430"/>
                </a:lnTo>
                <a:lnTo>
                  <a:pt x="9143" y="3048"/>
                </a:lnTo>
                <a:lnTo>
                  <a:pt x="0" y="0"/>
                </a:lnTo>
                <a:close/>
              </a:path>
            </a:pathLst>
          </a:custGeom>
          <a:solidFill>
            <a:srgbClr val="000000"/>
          </a:solidFill>
        </p:spPr>
        <p:txBody>
          <a:bodyPr wrap="square" lIns="0" tIns="0" rIns="0" bIns="0" rtlCol="0"/>
          <a:lstStyle/>
          <a:p>
            <a:endParaRPr/>
          </a:p>
        </p:txBody>
      </p:sp>
      <p:sp>
        <p:nvSpPr>
          <p:cNvPr id="173" name="object 173"/>
          <p:cNvSpPr/>
          <p:nvPr/>
        </p:nvSpPr>
        <p:spPr>
          <a:xfrm>
            <a:off x="1608582" y="7979664"/>
            <a:ext cx="9525" cy="11430"/>
          </a:xfrm>
          <a:custGeom>
            <a:avLst/>
            <a:gdLst/>
            <a:ahLst/>
            <a:cxnLst/>
            <a:rect l="l" t="t" r="r" b="b"/>
            <a:pathLst>
              <a:path w="9525" h="11429">
                <a:moveTo>
                  <a:pt x="9143" y="3048"/>
                </a:moveTo>
                <a:lnTo>
                  <a:pt x="0" y="0"/>
                </a:lnTo>
                <a:lnTo>
                  <a:pt x="0" y="11430"/>
                </a:lnTo>
                <a:lnTo>
                  <a:pt x="9143" y="3048"/>
                </a:lnTo>
              </a:path>
            </a:pathLst>
          </a:custGeom>
          <a:ln w="3175">
            <a:solidFill>
              <a:srgbClr val="000000"/>
            </a:solidFill>
          </a:ln>
        </p:spPr>
        <p:txBody>
          <a:bodyPr wrap="square" lIns="0" tIns="0" rIns="0" bIns="0" rtlCol="0"/>
          <a:lstStyle/>
          <a:p>
            <a:endParaRPr/>
          </a:p>
        </p:txBody>
      </p:sp>
      <p:sp>
        <p:nvSpPr>
          <p:cNvPr id="174" name="object 174"/>
          <p:cNvSpPr/>
          <p:nvPr/>
        </p:nvSpPr>
        <p:spPr>
          <a:xfrm>
            <a:off x="1600961" y="7979664"/>
            <a:ext cx="7620" cy="11430"/>
          </a:xfrm>
          <a:custGeom>
            <a:avLst/>
            <a:gdLst/>
            <a:ahLst/>
            <a:cxnLst/>
            <a:rect l="l" t="t" r="r" b="b"/>
            <a:pathLst>
              <a:path w="7619" h="11429">
                <a:moveTo>
                  <a:pt x="7619" y="0"/>
                </a:moveTo>
                <a:lnTo>
                  <a:pt x="0" y="3048"/>
                </a:lnTo>
                <a:lnTo>
                  <a:pt x="7619" y="11430"/>
                </a:lnTo>
                <a:lnTo>
                  <a:pt x="7619" y="0"/>
                </a:lnTo>
                <a:close/>
              </a:path>
            </a:pathLst>
          </a:custGeom>
          <a:solidFill>
            <a:srgbClr val="000000"/>
          </a:solidFill>
        </p:spPr>
        <p:txBody>
          <a:bodyPr wrap="square" lIns="0" tIns="0" rIns="0" bIns="0" rtlCol="0"/>
          <a:lstStyle/>
          <a:p>
            <a:endParaRPr/>
          </a:p>
        </p:txBody>
      </p:sp>
      <p:sp>
        <p:nvSpPr>
          <p:cNvPr id="175" name="object 175"/>
          <p:cNvSpPr/>
          <p:nvPr/>
        </p:nvSpPr>
        <p:spPr>
          <a:xfrm>
            <a:off x="1600961" y="7979664"/>
            <a:ext cx="7620" cy="11430"/>
          </a:xfrm>
          <a:custGeom>
            <a:avLst/>
            <a:gdLst/>
            <a:ahLst/>
            <a:cxnLst/>
            <a:rect l="l" t="t" r="r" b="b"/>
            <a:pathLst>
              <a:path w="7619" h="11429">
                <a:moveTo>
                  <a:pt x="7619" y="0"/>
                </a:moveTo>
                <a:lnTo>
                  <a:pt x="0" y="3048"/>
                </a:lnTo>
                <a:lnTo>
                  <a:pt x="7619" y="11430"/>
                </a:lnTo>
                <a:lnTo>
                  <a:pt x="7619" y="0"/>
                </a:lnTo>
              </a:path>
            </a:pathLst>
          </a:custGeom>
          <a:ln w="3175">
            <a:solidFill>
              <a:srgbClr val="000000"/>
            </a:solidFill>
          </a:ln>
        </p:spPr>
        <p:txBody>
          <a:bodyPr wrap="square" lIns="0" tIns="0" rIns="0" bIns="0" rtlCol="0"/>
          <a:lstStyle/>
          <a:p>
            <a:endParaRPr/>
          </a:p>
        </p:txBody>
      </p:sp>
      <p:sp>
        <p:nvSpPr>
          <p:cNvPr id="176" name="object 176"/>
          <p:cNvSpPr/>
          <p:nvPr/>
        </p:nvSpPr>
        <p:spPr>
          <a:xfrm>
            <a:off x="1597152" y="7982711"/>
            <a:ext cx="11430" cy="8890"/>
          </a:xfrm>
          <a:custGeom>
            <a:avLst/>
            <a:gdLst/>
            <a:ahLst/>
            <a:cxnLst/>
            <a:rect l="l" t="t" r="r" b="b"/>
            <a:pathLst>
              <a:path w="11430" h="8890">
                <a:moveTo>
                  <a:pt x="3809" y="0"/>
                </a:moveTo>
                <a:lnTo>
                  <a:pt x="0" y="8382"/>
                </a:lnTo>
                <a:lnTo>
                  <a:pt x="11429" y="8382"/>
                </a:lnTo>
                <a:lnTo>
                  <a:pt x="3809" y="0"/>
                </a:lnTo>
                <a:close/>
              </a:path>
            </a:pathLst>
          </a:custGeom>
          <a:solidFill>
            <a:srgbClr val="000000"/>
          </a:solidFill>
        </p:spPr>
        <p:txBody>
          <a:bodyPr wrap="square" lIns="0" tIns="0" rIns="0" bIns="0" rtlCol="0"/>
          <a:lstStyle/>
          <a:p>
            <a:endParaRPr/>
          </a:p>
        </p:txBody>
      </p:sp>
      <p:sp>
        <p:nvSpPr>
          <p:cNvPr id="177" name="object 177"/>
          <p:cNvSpPr/>
          <p:nvPr/>
        </p:nvSpPr>
        <p:spPr>
          <a:xfrm>
            <a:off x="1597152" y="7982711"/>
            <a:ext cx="11430" cy="8890"/>
          </a:xfrm>
          <a:custGeom>
            <a:avLst/>
            <a:gdLst/>
            <a:ahLst/>
            <a:cxnLst/>
            <a:rect l="l" t="t" r="r" b="b"/>
            <a:pathLst>
              <a:path w="11430" h="8890">
                <a:moveTo>
                  <a:pt x="3809" y="0"/>
                </a:moveTo>
                <a:lnTo>
                  <a:pt x="0" y="8382"/>
                </a:lnTo>
                <a:lnTo>
                  <a:pt x="11429" y="8382"/>
                </a:lnTo>
                <a:lnTo>
                  <a:pt x="3809" y="0"/>
                </a:lnTo>
              </a:path>
            </a:pathLst>
          </a:custGeom>
          <a:ln w="3175">
            <a:solidFill>
              <a:srgbClr val="000000"/>
            </a:solidFill>
          </a:ln>
        </p:spPr>
        <p:txBody>
          <a:bodyPr wrap="square" lIns="0" tIns="0" rIns="0" bIns="0" rtlCol="0"/>
          <a:lstStyle/>
          <a:p>
            <a:endParaRPr/>
          </a:p>
        </p:txBody>
      </p:sp>
      <p:sp>
        <p:nvSpPr>
          <p:cNvPr id="178" name="object 178"/>
          <p:cNvSpPr/>
          <p:nvPr/>
        </p:nvSpPr>
        <p:spPr>
          <a:xfrm>
            <a:off x="1597152" y="7991093"/>
            <a:ext cx="11430" cy="8890"/>
          </a:xfrm>
          <a:custGeom>
            <a:avLst/>
            <a:gdLst/>
            <a:ahLst/>
            <a:cxnLst/>
            <a:rect l="l" t="t" r="r" b="b"/>
            <a:pathLst>
              <a:path w="11430" h="8890">
                <a:moveTo>
                  <a:pt x="11430" y="0"/>
                </a:moveTo>
                <a:lnTo>
                  <a:pt x="0" y="0"/>
                </a:lnTo>
                <a:lnTo>
                  <a:pt x="3810" y="8381"/>
                </a:lnTo>
                <a:lnTo>
                  <a:pt x="11430" y="0"/>
                </a:lnTo>
                <a:close/>
              </a:path>
            </a:pathLst>
          </a:custGeom>
          <a:solidFill>
            <a:srgbClr val="000000"/>
          </a:solidFill>
        </p:spPr>
        <p:txBody>
          <a:bodyPr wrap="square" lIns="0" tIns="0" rIns="0" bIns="0" rtlCol="0"/>
          <a:lstStyle/>
          <a:p>
            <a:endParaRPr/>
          </a:p>
        </p:txBody>
      </p:sp>
      <p:sp>
        <p:nvSpPr>
          <p:cNvPr id="179" name="object 179"/>
          <p:cNvSpPr/>
          <p:nvPr/>
        </p:nvSpPr>
        <p:spPr>
          <a:xfrm>
            <a:off x="1597152" y="7991093"/>
            <a:ext cx="11430" cy="8890"/>
          </a:xfrm>
          <a:custGeom>
            <a:avLst/>
            <a:gdLst/>
            <a:ahLst/>
            <a:cxnLst/>
            <a:rect l="l" t="t" r="r" b="b"/>
            <a:pathLst>
              <a:path w="11430" h="8890">
                <a:moveTo>
                  <a:pt x="0" y="0"/>
                </a:moveTo>
                <a:lnTo>
                  <a:pt x="3810" y="8381"/>
                </a:lnTo>
                <a:lnTo>
                  <a:pt x="11430" y="0"/>
                </a:lnTo>
                <a:lnTo>
                  <a:pt x="0" y="0"/>
                </a:lnTo>
              </a:path>
            </a:pathLst>
          </a:custGeom>
          <a:ln w="3175">
            <a:solidFill>
              <a:srgbClr val="000000"/>
            </a:solidFill>
          </a:ln>
        </p:spPr>
        <p:txBody>
          <a:bodyPr wrap="square" lIns="0" tIns="0" rIns="0" bIns="0" rtlCol="0"/>
          <a:lstStyle/>
          <a:p>
            <a:endParaRPr/>
          </a:p>
        </p:txBody>
      </p:sp>
      <p:sp>
        <p:nvSpPr>
          <p:cNvPr id="180" name="object 180"/>
          <p:cNvSpPr/>
          <p:nvPr/>
        </p:nvSpPr>
        <p:spPr>
          <a:xfrm>
            <a:off x="1600961" y="7991093"/>
            <a:ext cx="7620" cy="12700"/>
          </a:xfrm>
          <a:custGeom>
            <a:avLst/>
            <a:gdLst/>
            <a:ahLst/>
            <a:cxnLst/>
            <a:rect l="l" t="t" r="r" b="b"/>
            <a:pathLst>
              <a:path w="7619" h="12700">
                <a:moveTo>
                  <a:pt x="7620" y="0"/>
                </a:moveTo>
                <a:lnTo>
                  <a:pt x="0" y="8381"/>
                </a:lnTo>
                <a:lnTo>
                  <a:pt x="7620" y="12191"/>
                </a:lnTo>
                <a:lnTo>
                  <a:pt x="7620" y="0"/>
                </a:lnTo>
                <a:close/>
              </a:path>
            </a:pathLst>
          </a:custGeom>
          <a:solidFill>
            <a:srgbClr val="000000"/>
          </a:solidFill>
        </p:spPr>
        <p:txBody>
          <a:bodyPr wrap="square" lIns="0" tIns="0" rIns="0" bIns="0" rtlCol="0"/>
          <a:lstStyle/>
          <a:p>
            <a:endParaRPr/>
          </a:p>
        </p:txBody>
      </p:sp>
      <p:sp>
        <p:nvSpPr>
          <p:cNvPr id="181" name="object 181"/>
          <p:cNvSpPr/>
          <p:nvPr/>
        </p:nvSpPr>
        <p:spPr>
          <a:xfrm>
            <a:off x="1600961" y="7991093"/>
            <a:ext cx="7620" cy="12700"/>
          </a:xfrm>
          <a:custGeom>
            <a:avLst/>
            <a:gdLst/>
            <a:ahLst/>
            <a:cxnLst/>
            <a:rect l="l" t="t" r="r" b="b"/>
            <a:pathLst>
              <a:path w="7619" h="12700">
                <a:moveTo>
                  <a:pt x="0" y="8381"/>
                </a:moveTo>
                <a:lnTo>
                  <a:pt x="7620" y="12191"/>
                </a:lnTo>
                <a:lnTo>
                  <a:pt x="7620" y="0"/>
                </a:lnTo>
                <a:lnTo>
                  <a:pt x="0" y="8381"/>
                </a:lnTo>
              </a:path>
            </a:pathLst>
          </a:custGeom>
          <a:ln w="3175">
            <a:solidFill>
              <a:srgbClr val="000000"/>
            </a:solidFill>
          </a:ln>
        </p:spPr>
        <p:txBody>
          <a:bodyPr wrap="square" lIns="0" tIns="0" rIns="0" bIns="0" rtlCol="0"/>
          <a:lstStyle/>
          <a:p>
            <a:endParaRPr/>
          </a:p>
        </p:txBody>
      </p:sp>
      <p:sp>
        <p:nvSpPr>
          <p:cNvPr id="182" name="object 182"/>
          <p:cNvSpPr/>
          <p:nvPr/>
        </p:nvSpPr>
        <p:spPr>
          <a:xfrm>
            <a:off x="1608582" y="7991093"/>
            <a:ext cx="9525" cy="12700"/>
          </a:xfrm>
          <a:custGeom>
            <a:avLst/>
            <a:gdLst/>
            <a:ahLst/>
            <a:cxnLst/>
            <a:rect l="l" t="t" r="r" b="b"/>
            <a:pathLst>
              <a:path w="9525" h="12700">
                <a:moveTo>
                  <a:pt x="0" y="0"/>
                </a:moveTo>
                <a:lnTo>
                  <a:pt x="0" y="12191"/>
                </a:lnTo>
                <a:lnTo>
                  <a:pt x="9144" y="8381"/>
                </a:lnTo>
                <a:lnTo>
                  <a:pt x="0" y="0"/>
                </a:lnTo>
                <a:close/>
              </a:path>
            </a:pathLst>
          </a:custGeom>
          <a:solidFill>
            <a:srgbClr val="000000"/>
          </a:solidFill>
        </p:spPr>
        <p:txBody>
          <a:bodyPr wrap="square" lIns="0" tIns="0" rIns="0" bIns="0" rtlCol="0"/>
          <a:lstStyle/>
          <a:p>
            <a:endParaRPr/>
          </a:p>
        </p:txBody>
      </p:sp>
      <p:sp>
        <p:nvSpPr>
          <p:cNvPr id="183" name="object 183"/>
          <p:cNvSpPr/>
          <p:nvPr/>
        </p:nvSpPr>
        <p:spPr>
          <a:xfrm>
            <a:off x="1608582" y="7991093"/>
            <a:ext cx="9525" cy="12700"/>
          </a:xfrm>
          <a:custGeom>
            <a:avLst/>
            <a:gdLst/>
            <a:ahLst/>
            <a:cxnLst/>
            <a:rect l="l" t="t" r="r" b="b"/>
            <a:pathLst>
              <a:path w="9525" h="12700">
                <a:moveTo>
                  <a:pt x="0" y="12191"/>
                </a:moveTo>
                <a:lnTo>
                  <a:pt x="9144" y="8381"/>
                </a:lnTo>
                <a:lnTo>
                  <a:pt x="0" y="0"/>
                </a:lnTo>
                <a:lnTo>
                  <a:pt x="0" y="12191"/>
                </a:lnTo>
              </a:path>
            </a:pathLst>
          </a:custGeom>
          <a:ln w="3175">
            <a:solidFill>
              <a:srgbClr val="000000"/>
            </a:solidFill>
          </a:ln>
        </p:spPr>
        <p:txBody>
          <a:bodyPr wrap="square" lIns="0" tIns="0" rIns="0" bIns="0" rtlCol="0"/>
          <a:lstStyle/>
          <a:p>
            <a:endParaRPr/>
          </a:p>
        </p:txBody>
      </p:sp>
      <p:sp>
        <p:nvSpPr>
          <p:cNvPr id="184" name="object 184"/>
          <p:cNvSpPr/>
          <p:nvPr/>
        </p:nvSpPr>
        <p:spPr>
          <a:xfrm>
            <a:off x="1608582" y="7991093"/>
            <a:ext cx="12700" cy="8890"/>
          </a:xfrm>
          <a:custGeom>
            <a:avLst/>
            <a:gdLst/>
            <a:ahLst/>
            <a:cxnLst/>
            <a:rect l="l" t="t" r="r" b="b"/>
            <a:pathLst>
              <a:path w="12700" h="8890">
                <a:moveTo>
                  <a:pt x="12191" y="0"/>
                </a:moveTo>
                <a:lnTo>
                  <a:pt x="0" y="0"/>
                </a:lnTo>
                <a:lnTo>
                  <a:pt x="9143" y="8381"/>
                </a:lnTo>
                <a:lnTo>
                  <a:pt x="12191" y="0"/>
                </a:lnTo>
                <a:close/>
              </a:path>
            </a:pathLst>
          </a:custGeom>
          <a:solidFill>
            <a:srgbClr val="000000"/>
          </a:solidFill>
        </p:spPr>
        <p:txBody>
          <a:bodyPr wrap="square" lIns="0" tIns="0" rIns="0" bIns="0" rtlCol="0"/>
          <a:lstStyle/>
          <a:p>
            <a:endParaRPr/>
          </a:p>
        </p:txBody>
      </p:sp>
      <p:sp>
        <p:nvSpPr>
          <p:cNvPr id="185" name="object 185"/>
          <p:cNvSpPr/>
          <p:nvPr/>
        </p:nvSpPr>
        <p:spPr>
          <a:xfrm>
            <a:off x="1608582" y="7991093"/>
            <a:ext cx="12700" cy="8890"/>
          </a:xfrm>
          <a:custGeom>
            <a:avLst/>
            <a:gdLst/>
            <a:ahLst/>
            <a:cxnLst/>
            <a:rect l="l" t="t" r="r" b="b"/>
            <a:pathLst>
              <a:path w="12700" h="8890">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186" name="object 186"/>
          <p:cNvSpPr/>
          <p:nvPr/>
        </p:nvSpPr>
        <p:spPr>
          <a:xfrm>
            <a:off x="720089" y="7851647"/>
            <a:ext cx="241300" cy="0"/>
          </a:xfrm>
          <a:custGeom>
            <a:avLst/>
            <a:gdLst/>
            <a:ahLst/>
            <a:cxnLst/>
            <a:rect l="l" t="t" r="r" b="b"/>
            <a:pathLst>
              <a:path w="241300">
                <a:moveTo>
                  <a:pt x="240792" y="0"/>
                </a:moveTo>
                <a:lnTo>
                  <a:pt x="0" y="0"/>
                </a:lnTo>
              </a:path>
            </a:pathLst>
          </a:custGeom>
          <a:ln w="3175">
            <a:solidFill>
              <a:srgbClr val="000000"/>
            </a:solidFill>
          </a:ln>
        </p:spPr>
        <p:txBody>
          <a:bodyPr wrap="square" lIns="0" tIns="0" rIns="0" bIns="0" rtlCol="0"/>
          <a:lstStyle/>
          <a:p>
            <a:endParaRPr/>
          </a:p>
        </p:txBody>
      </p:sp>
      <p:sp>
        <p:nvSpPr>
          <p:cNvPr id="187" name="object 187"/>
          <p:cNvSpPr/>
          <p:nvPr/>
        </p:nvSpPr>
        <p:spPr>
          <a:xfrm>
            <a:off x="720089" y="7709154"/>
            <a:ext cx="241300" cy="0"/>
          </a:xfrm>
          <a:custGeom>
            <a:avLst/>
            <a:gdLst/>
            <a:ahLst/>
            <a:cxnLst/>
            <a:rect l="l" t="t" r="r" b="b"/>
            <a:pathLst>
              <a:path w="241300">
                <a:moveTo>
                  <a:pt x="240792" y="0"/>
                </a:moveTo>
                <a:lnTo>
                  <a:pt x="0" y="0"/>
                </a:lnTo>
              </a:path>
            </a:pathLst>
          </a:custGeom>
          <a:ln w="3175">
            <a:solidFill>
              <a:srgbClr val="000000"/>
            </a:solidFill>
          </a:ln>
        </p:spPr>
        <p:txBody>
          <a:bodyPr wrap="square" lIns="0" tIns="0" rIns="0" bIns="0" rtlCol="0"/>
          <a:lstStyle/>
          <a:p>
            <a:endParaRPr/>
          </a:p>
        </p:txBody>
      </p:sp>
      <p:sp>
        <p:nvSpPr>
          <p:cNvPr id="188" name="object 188"/>
          <p:cNvSpPr/>
          <p:nvPr/>
        </p:nvSpPr>
        <p:spPr>
          <a:xfrm>
            <a:off x="910208" y="7566659"/>
            <a:ext cx="50800" cy="0"/>
          </a:xfrm>
          <a:custGeom>
            <a:avLst/>
            <a:gdLst/>
            <a:ahLst/>
            <a:cxnLst/>
            <a:rect l="l" t="t" r="r" b="b"/>
            <a:pathLst>
              <a:path w="50800">
                <a:moveTo>
                  <a:pt x="0" y="0"/>
                </a:moveTo>
                <a:lnTo>
                  <a:pt x="50672" y="0"/>
                </a:lnTo>
              </a:path>
            </a:pathLst>
          </a:custGeom>
          <a:ln w="3175">
            <a:solidFill>
              <a:srgbClr val="000000"/>
            </a:solidFill>
          </a:ln>
        </p:spPr>
        <p:txBody>
          <a:bodyPr wrap="square" lIns="0" tIns="0" rIns="0" bIns="0" rtlCol="0"/>
          <a:lstStyle/>
          <a:p>
            <a:endParaRPr/>
          </a:p>
        </p:txBody>
      </p:sp>
      <p:sp>
        <p:nvSpPr>
          <p:cNvPr id="189" name="object 189"/>
          <p:cNvSpPr/>
          <p:nvPr/>
        </p:nvSpPr>
        <p:spPr>
          <a:xfrm>
            <a:off x="720089" y="7566659"/>
            <a:ext cx="179705" cy="0"/>
          </a:xfrm>
          <a:custGeom>
            <a:avLst/>
            <a:gdLst/>
            <a:ahLst/>
            <a:cxnLst/>
            <a:rect l="l" t="t" r="r" b="b"/>
            <a:pathLst>
              <a:path w="179705">
                <a:moveTo>
                  <a:pt x="0" y="0"/>
                </a:moveTo>
                <a:lnTo>
                  <a:pt x="179451" y="0"/>
                </a:lnTo>
              </a:path>
            </a:pathLst>
          </a:custGeom>
          <a:ln w="3175">
            <a:solidFill>
              <a:srgbClr val="000000"/>
            </a:solidFill>
          </a:ln>
        </p:spPr>
        <p:txBody>
          <a:bodyPr wrap="square" lIns="0" tIns="0" rIns="0" bIns="0" rtlCol="0"/>
          <a:lstStyle/>
          <a:p>
            <a:endParaRPr/>
          </a:p>
        </p:txBody>
      </p:sp>
      <p:sp>
        <p:nvSpPr>
          <p:cNvPr id="190" name="object 190"/>
          <p:cNvSpPr/>
          <p:nvPr/>
        </p:nvSpPr>
        <p:spPr>
          <a:xfrm>
            <a:off x="905255" y="7495031"/>
            <a:ext cx="584200" cy="0"/>
          </a:xfrm>
          <a:custGeom>
            <a:avLst/>
            <a:gdLst/>
            <a:ahLst/>
            <a:cxnLst/>
            <a:rect l="l" t="t" r="r" b="b"/>
            <a:pathLst>
              <a:path w="584200">
                <a:moveTo>
                  <a:pt x="583691" y="0"/>
                </a:moveTo>
                <a:lnTo>
                  <a:pt x="0" y="0"/>
                </a:lnTo>
              </a:path>
            </a:pathLst>
          </a:custGeom>
          <a:ln w="3175">
            <a:solidFill>
              <a:srgbClr val="000000"/>
            </a:solidFill>
          </a:ln>
        </p:spPr>
        <p:txBody>
          <a:bodyPr wrap="square" lIns="0" tIns="0" rIns="0" bIns="0" rtlCol="0"/>
          <a:lstStyle/>
          <a:p>
            <a:endParaRPr/>
          </a:p>
        </p:txBody>
      </p:sp>
      <p:sp>
        <p:nvSpPr>
          <p:cNvPr id="191" name="object 191"/>
          <p:cNvSpPr/>
          <p:nvPr/>
        </p:nvSpPr>
        <p:spPr>
          <a:xfrm>
            <a:off x="960882" y="7810500"/>
            <a:ext cx="327025" cy="81915"/>
          </a:xfrm>
          <a:custGeom>
            <a:avLst/>
            <a:gdLst/>
            <a:ahLst/>
            <a:cxnLst/>
            <a:rect l="l" t="t" r="r" b="b"/>
            <a:pathLst>
              <a:path w="327025" h="81915">
                <a:moveTo>
                  <a:pt x="326897" y="0"/>
                </a:moveTo>
                <a:lnTo>
                  <a:pt x="0" y="0"/>
                </a:lnTo>
                <a:lnTo>
                  <a:pt x="0" y="81534"/>
                </a:lnTo>
                <a:lnTo>
                  <a:pt x="326897" y="81534"/>
                </a:lnTo>
                <a:lnTo>
                  <a:pt x="326897" y="0"/>
                </a:lnTo>
                <a:close/>
              </a:path>
            </a:pathLst>
          </a:custGeom>
          <a:ln w="3175">
            <a:solidFill>
              <a:srgbClr val="000000"/>
            </a:solidFill>
          </a:ln>
        </p:spPr>
        <p:txBody>
          <a:bodyPr wrap="square" lIns="0" tIns="0" rIns="0" bIns="0" rtlCol="0"/>
          <a:lstStyle/>
          <a:p>
            <a:endParaRPr/>
          </a:p>
        </p:txBody>
      </p:sp>
      <p:sp>
        <p:nvSpPr>
          <p:cNvPr id="192" name="object 192"/>
          <p:cNvSpPr/>
          <p:nvPr/>
        </p:nvSpPr>
        <p:spPr>
          <a:xfrm>
            <a:off x="960882" y="7668006"/>
            <a:ext cx="327025" cy="81915"/>
          </a:xfrm>
          <a:custGeom>
            <a:avLst/>
            <a:gdLst/>
            <a:ahLst/>
            <a:cxnLst/>
            <a:rect l="l" t="t" r="r" b="b"/>
            <a:pathLst>
              <a:path w="327025" h="81915">
                <a:moveTo>
                  <a:pt x="326897" y="0"/>
                </a:moveTo>
                <a:lnTo>
                  <a:pt x="0" y="0"/>
                </a:lnTo>
                <a:lnTo>
                  <a:pt x="0" y="81534"/>
                </a:lnTo>
                <a:lnTo>
                  <a:pt x="326897" y="81534"/>
                </a:lnTo>
                <a:lnTo>
                  <a:pt x="326897" y="0"/>
                </a:lnTo>
                <a:close/>
              </a:path>
            </a:pathLst>
          </a:custGeom>
          <a:ln w="3175">
            <a:solidFill>
              <a:srgbClr val="000000"/>
            </a:solidFill>
          </a:ln>
        </p:spPr>
        <p:txBody>
          <a:bodyPr wrap="square" lIns="0" tIns="0" rIns="0" bIns="0" rtlCol="0"/>
          <a:lstStyle/>
          <a:p>
            <a:endParaRPr/>
          </a:p>
        </p:txBody>
      </p:sp>
      <p:sp>
        <p:nvSpPr>
          <p:cNvPr id="193" name="object 193"/>
          <p:cNvSpPr/>
          <p:nvPr/>
        </p:nvSpPr>
        <p:spPr>
          <a:xfrm>
            <a:off x="960882" y="7525511"/>
            <a:ext cx="327025" cy="81915"/>
          </a:xfrm>
          <a:custGeom>
            <a:avLst/>
            <a:gdLst/>
            <a:ahLst/>
            <a:cxnLst/>
            <a:rect l="l" t="t" r="r" b="b"/>
            <a:pathLst>
              <a:path w="327025" h="81915">
                <a:moveTo>
                  <a:pt x="326897" y="0"/>
                </a:moveTo>
                <a:lnTo>
                  <a:pt x="0" y="0"/>
                </a:lnTo>
                <a:lnTo>
                  <a:pt x="0" y="81534"/>
                </a:lnTo>
                <a:lnTo>
                  <a:pt x="326897" y="81534"/>
                </a:lnTo>
                <a:lnTo>
                  <a:pt x="326897" y="0"/>
                </a:lnTo>
                <a:close/>
              </a:path>
            </a:pathLst>
          </a:custGeom>
          <a:ln w="3175">
            <a:solidFill>
              <a:srgbClr val="000000"/>
            </a:solidFill>
          </a:ln>
        </p:spPr>
        <p:txBody>
          <a:bodyPr wrap="square" lIns="0" tIns="0" rIns="0" bIns="0" rtlCol="0"/>
          <a:lstStyle/>
          <a:p>
            <a:endParaRPr/>
          </a:p>
        </p:txBody>
      </p:sp>
      <p:sp>
        <p:nvSpPr>
          <p:cNvPr id="194" name="object 194"/>
          <p:cNvSpPr/>
          <p:nvPr/>
        </p:nvSpPr>
        <p:spPr>
          <a:xfrm>
            <a:off x="905255" y="7637526"/>
            <a:ext cx="516255" cy="0"/>
          </a:xfrm>
          <a:custGeom>
            <a:avLst/>
            <a:gdLst/>
            <a:ahLst/>
            <a:cxnLst/>
            <a:rect l="l" t="t" r="r" b="b"/>
            <a:pathLst>
              <a:path w="516255">
                <a:moveTo>
                  <a:pt x="515874" y="0"/>
                </a:moveTo>
                <a:lnTo>
                  <a:pt x="0" y="0"/>
                </a:lnTo>
              </a:path>
            </a:pathLst>
          </a:custGeom>
          <a:ln w="3175">
            <a:solidFill>
              <a:srgbClr val="000000"/>
            </a:solidFill>
          </a:ln>
        </p:spPr>
        <p:txBody>
          <a:bodyPr wrap="square" lIns="0" tIns="0" rIns="0" bIns="0" rtlCol="0"/>
          <a:lstStyle/>
          <a:p>
            <a:endParaRPr/>
          </a:p>
        </p:txBody>
      </p:sp>
      <p:sp>
        <p:nvSpPr>
          <p:cNvPr id="195" name="object 195"/>
          <p:cNvSpPr/>
          <p:nvPr/>
        </p:nvSpPr>
        <p:spPr>
          <a:xfrm>
            <a:off x="905255" y="7780019"/>
            <a:ext cx="516255" cy="0"/>
          </a:xfrm>
          <a:custGeom>
            <a:avLst/>
            <a:gdLst/>
            <a:ahLst/>
            <a:cxnLst/>
            <a:rect l="l" t="t" r="r" b="b"/>
            <a:pathLst>
              <a:path w="516255">
                <a:moveTo>
                  <a:pt x="515874" y="0"/>
                </a:moveTo>
                <a:lnTo>
                  <a:pt x="0" y="0"/>
                </a:lnTo>
              </a:path>
            </a:pathLst>
          </a:custGeom>
          <a:ln w="3175">
            <a:solidFill>
              <a:srgbClr val="000000"/>
            </a:solidFill>
          </a:ln>
        </p:spPr>
        <p:txBody>
          <a:bodyPr wrap="square" lIns="0" tIns="0" rIns="0" bIns="0" rtlCol="0"/>
          <a:lstStyle/>
          <a:p>
            <a:endParaRPr/>
          </a:p>
        </p:txBody>
      </p:sp>
      <p:sp>
        <p:nvSpPr>
          <p:cNvPr id="196" name="object 196"/>
          <p:cNvSpPr/>
          <p:nvPr/>
        </p:nvSpPr>
        <p:spPr>
          <a:xfrm>
            <a:off x="905255" y="7637526"/>
            <a:ext cx="0" cy="71755"/>
          </a:xfrm>
          <a:custGeom>
            <a:avLst/>
            <a:gdLst/>
            <a:ahLst/>
            <a:cxnLst/>
            <a:rect l="l" t="t" r="r" b="b"/>
            <a:pathLst>
              <a:path h="71754">
                <a:moveTo>
                  <a:pt x="0" y="71628"/>
                </a:moveTo>
                <a:lnTo>
                  <a:pt x="0" y="0"/>
                </a:lnTo>
              </a:path>
            </a:pathLst>
          </a:custGeom>
          <a:ln w="3175">
            <a:solidFill>
              <a:srgbClr val="000000"/>
            </a:solidFill>
          </a:ln>
        </p:spPr>
        <p:txBody>
          <a:bodyPr wrap="square" lIns="0" tIns="0" rIns="0" bIns="0" rtlCol="0"/>
          <a:lstStyle/>
          <a:p>
            <a:endParaRPr/>
          </a:p>
        </p:txBody>
      </p:sp>
      <p:sp>
        <p:nvSpPr>
          <p:cNvPr id="197" name="object 197"/>
          <p:cNvSpPr/>
          <p:nvPr/>
        </p:nvSpPr>
        <p:spPr>
          <a:xfrm>
            <a:off x="905255" y="7780019"/>
            <a:ext cx="0" cy="71755"/>
          </a:xfrm>
          <a:custGeom>
            <a:avLst/>
            <a:gdLst/>
            <a:ahLst/>
            <a:cxnLst/>
            <a:rect l="l" t="t" r="r" b="b"/>
            <a:pathLst>
              <a:path h="71754">
                <a:moveTo>
                  <a:pt x="0" y="71627"/>
                </a:moveTo>
                <a:lnTo>
                  <a:pt x="0" y="0"/>
                </a:lnTo>
              </a:path>
            </a:pathLst>
          </a:custGeom>
          <a:ln w="3175">
            <a:solidFill>
              <a:srgbClr val="000000"/>
            </a:solidFill>
          </a:ln>
        </p:spPr>
        <p:txBody>
          <a:bodyPr wrap="square" lIns="0" tIns="0" rIns="0" bIns="0" rtlCol="0"/>
          <a:lstStyle/>
          <a:p>
            <a:endParaRPr/>
          </a:p>
        </p:txBody>
      </p:sp>
      <p:sp>
        <p:nvSpPr>
          <p:cNvPr id="198" name="object 198"/>
          <p:cNvSpPr/>
          <p:nvPr/>
        </p:nvSpPr>
        <p:spPr>
          <a:xfrm>
            <a:off x="905255" y="7843266"/>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199" name="object 199"/>
          <p:cNvSpPr/>
          <p:nvPr/>
        </p:nvSpPr>
        <p:spPr>
          <a:xfrm>
            <a:off x="905255" y="7843266"/>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200" name="object 200"/>
          <p:cNvSpPr/>
          <p:nvPr/>
        </p:nvSpPr>
        <p:spPr>
          <a:xfrm>
            <a:off x="905255" y="7839456"/>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01" name="object 201"/>
          <p:cNvSpPr/>
          <p:nvPr/>
        </p:nvSpPr>
        <p:spPr>
          <a:xfrm>
            <a:off x="905255" y="7839456"/>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02" name="object 202"/>
          <p:cNvSpPr/>
          <p:nvPr/>
        </p:nvSpPr>
        <p:spPr>
          <a:xfrm>
            <a:off x="896874" y="7839456"/>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203" name="object 203"/>
          <p:cNvSpPr/>
          <p:nvPr/>
        </p:nvSpPr>
        <p:spPr>
          <a:xfrm>
            <a:off x="896874" y="7839456"/>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204" name="object 204"/>
          <p:cNvSpPr/>
          <p:nvPr/>
        </p:nvSpPr>
        <p:spPr>
          <a:xfrm>
            <a:off x="893063" y="7843266"/>
            <a:ext cx="12700" cy="8890"/>
          </a:xfrm>
          <a:custGeom>
            <a:avLst/>
            <a:gdLst/>
            <a:ahLst/>
            <a:cxnLst/>
            <a:rect l="l" t="t" r="r" b="b"/>
            <a:pathLst>
              <a:path w="12700" h="8890">
                <a:moveTo>
                  <a:pt x="3809" y="0"/>
                </a:moveTo>
                <a:lnTo>
                  <a:pt x="0" y="8381"/>
                </a:lnTo>
                <a:lnTo>
                  <a:pt x="12191" y="8381"/>
                </a:lnTo>
                <a:lnTo>
                  <a:pt x="3809" y="0"/>
                </a:lnTo>
                <a:close/>
              </a:path>
            </a:pathLst>
          </a:custGeom>
          <a:solidFill>
            <a:srgbClr val="000000"/>
          </a:solidFill>
        </p:spPr>
        <p:txBody>
          <a:bodyPr wrap="square" lIns="0" tIns="0" rIns="0" bIns="0" rtlCol="0"/>
          <a:lstStyle/>
          <a:p>
            <a:endParaRPr/>
          </a:p>
        </p:txBody>
      </p:sp>
      <p:sp>
        <p:nvSpPr>
          <p:cNvPr id="205" name="object 205"/>
          <p:cNvSpPr/>
          <p:nvPr/>
        </p:nvSpPr>
        <p:spPr>
          <a:xfrm>
            <a:off x="893063" y="7843266"/>
            <a:ext cx="12700" cy="8890"/>
          </a:xfrm>
          <a:custGeom>
            <a:avLst/>
            <a:gdLst/>
            <a:ahLst/>
            <a:cxnLst/>
            <a:rect l="l" t="t" r="r" b="b"/>
            <a:pathLst>
              <a:path w="12700" h="8890">
                <a:moveTo>
                  <a:pt x="3809" y="0"/>
                </a:moveTo>
                <a:lnTo>
                  <a:pt x="0" y="8381"/>
                </a:lnTo>
                <a:lnTo>
                  <a:pt x="12191" y="8381"/>
                </a:lnTo>
                <a:lnTo>
                  <a:pt x="3809" y="0"/>
                </a:lnTo>
              </a:path>
            </a:pathLst>
          </a:custGeom>
          <a:ln w="3175">
            <a:solidFill>
              <a:srgbClr val="000000"/>
            </a:solidFill>
          </a:ln>
        </p:spPr>
        <p:txBody>
          <a:bodyPr wrap="square" lIns="0" tIns="0" rIns="0" bIns="0" rtlCol="0"/>
          <a:lstStyle/>
          <a:p>
            <a:endParaRPr/>
          </a:p>
        </p:txBody>
      </p:sp>
      <p:sp>
        <p:nvSpPr>
          <p:cNvPr id="206" name="object 206"/>
          <p:cNvSpPr/>
          <p:nvPr/>
        </p:nvSpPr>
        <p:spPr>
          <a:xfrm>
            <a:off x="893063" y="7851647"/>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07" name="object 207"/>
          <p:cNvSpPr/>
          <p:nvPr/>
        </p:nvSpPr>
        <p:spPr>
          <a:xfrm>
            <a:off x="893063" y="7851647"/>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08" name="object 208"/>
          <p:cNvSpPr/>
          <p:nvPr/>
        </p:nvSpPr>
        <p:spPr>
          <a:xfrm>
            <a:off x="896874" y="7851647"/>
            <a:ext cx="8890" cy="11430"/>
          </a:xfrm>
          <a:custGeom>
            <a:avLst/>
            <a:gdLst/>
            <a:ahLst/>
            <a:cxnLst/>
            <a:rect l="l" t="t" r="r" b="b"/>
            <a:pathLst>
              <a:path w="8890" h="11429">
                <a:moveTo>
                  <a:pt x="8382" y="0"/>
                </a:moveTo>
                <a:lnTo>
                  <a:pt x="0" y="8381"/>
                </a:lnTo>
                <a:lnTo>
                  <a:pt x="8382" y="11429"/>
                </a:lnTo>
                <a:lnTo>
                  <a:pt x="8382" y="0"/>
                </a:lnTo>
                <a:close/>
              </a:path>
            </a:pathLst>
          </a:custGeom>
          <a:solidFill>
            <a:srgbClr val="000000"/>
          </a:solidFill>
        </p:spPr>
        <p:txBody>
          <a:bodyPr wrap="square" lIns="0" tIns="0" rIns="0" bIns="0" rtlCol="0"/>
          <a:lstStyle/>
          <a:p>
            <a:endParaRPr/>
          </a:p>
        </p:txBody>
      </p:sp>
      <p:sp>
        <p:nvSpPr>
          <p:cNvPr id="209" name="object 209"/>
          <p:cNvSpPr/>
          <p:nvPr/>
        </p:nvSpPr>
        <p:spPr>
          <a:xfrm>
            <a:off x="896874" y="7851647"/>
            <a:ext cx="8890" cy="11430"/>
          </a:xfrm>
          <a:custGeom>
            <a:avLst/>
            <a:gdLst/>
            <a:ahLst/>
            <a:cxnLst/>
            <a:rect l="l" t="t" r="r" b="b"/>
            <a:pathLst>
              <a:path w="8890" h="11429">
                <a:moveTo>
                  <a:pt x="0" y="8381"/>
                </a:moveTo>
                <a:lnTo>
                  <a:pt x="8382" y="11429"/>
                </a:lnTo>
                <a:lnTo>
                  <a:pt x="8382" y="0"/>
                </a:lnTo>
                <a:lnTo>
                  <a:pt x="0" y="8381"/>
                </a:lnTo>
              </a:path>
            </a:pathLst>
          </a:custGeom>
          <a:ln w="3175">
            <a:solidFill>
              <a:srgbClr val="000000"/>
            </a:solidFill>
          </a:ln>
        </p:spPr>
        <p:txBody>
          <a:bodyPr wrap="square" lIns="0" tIns="0" rIns="0" bIns="0" rtlCol="0"/>
          <a:lstStyle/>
          <a:p>
            <a:endParaRPr/>
          </a:p>
        </p:txBody>
      </p:sp>
      <p:sp>
        <p:nvSpPr>
          <p:cNvPr id="210" name="object 210"/>
          <p:cNvSpPr/>
          <p:nvPr/>
        </p:nvSpPr>
        <p:spPr>
          <a:xfrm>
            <a:off x="905255" y="7851647"/>
            <a:ext cx="8890" cy="11430"/>
          </a:xfrm>
          <a:custGeom>
            <a:avLst/>
            <a:gdLst/>
            <a:ahLst/>
            <a:cxnLst/>
            <a:rect l="l" t="t" r="r" b="b"/>
            <a:pathLst>
              <a:path w="8890" h="11429">
                <a:moveTo>
                  <a:pt x="0" y="0"/>
                </a:moveTo>
                <a:lnTo>
                  <a:pt x="0" y="11429"/>
                </a:lnTo>
                <a:lnTo>
                  <a:pt x="8382" y="8381"/>
                </a:lnTo>
                <a:lnTo>
                  <a:pt x="0" y="0"/>
                </a:lnTo>
                <a:close/>
              </a:path>
            </a:pathLst>
          </a:custGeom>
          <a:solidFill>
            <a:srgbClr val="000000"/>
          </a:solidFill>
        </p:spPr>
        <p:txBody>
          <a:bodyPr wrap="square" lIns="0" tIns="0" rIns="0" bIns="0" rtlCol="0"/>
          <a:lstStyle/>
          <a:p>
            <a:endParaRPr/>
          </a:p>
        </p:txBody>
      </p:sp>
      <p:sp>
        <p:nvSpPr>
          <p:cNvPr id="211" name="object 211"/>
          <p:cNvSpPr/>
          <p:nvPr/>
        </p:nvSpPr>
        <p:spPr>
          <a:xfrm>
            <a:off x="905255" y="7851647"/>
            <a:ext cx="8890" cy="11430"/>
          </a:xfrm>
          <a:custGeom>
            <a:avLst/>
            <a:gdLst/>
            <a:ahLst/>
            <a:cxnLst/>
            <a:rect l="l" t="t" r="r" b="b"/>
            <a:pathLst>
              <a:path w="8890" h="11429">
                <a:moveTo>
                  <a:pt x="0" y="11429"/>
                </a:moveTo>
                <a:lnTo>
                  <a:pt x="8382" y="8381"/>
                </a:lnTo>
                <a:lnTo>
                  <a:pt x="0" y="0"/>
                </a:lnTo>
                <a:lnTo>
                  <a:pt x="0" y="11429"/>
                </a:lnTo>
              </a:path>
            </a:pathLst>
          </a:custGeom>
          <a:ln w="3175">
            <a:solidFill>
              <a:srgbClr val="000000"/>
            </a:solidFill>
          </a:ln>
        </p:spPr>
        <p:txBody>
          <a:bodyPr wrap="square" lIns="0" tIns="0" rIns="0" bIns="0" rtlCol="0"/>
          <a:lstStyle/>
          <a:p>
            <a:endParaRPr/>
          </a:p>
        </p:txBody>
      </p:sp>
      <p:sp>
        <p:nvSpPr>
          <p:cNvPr id="212" name="object 212"/>
          <p:cNvSpPr/>
          <p:nvPr/>
        </p:nvSpPr>
        <p:spPr>
          <a:xfrm>
            <a:off x="905255" y="7851647"/>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213" name="object 213"/>
          <p:cNvSpPr/>
          <p:nvPr/>
        </p:nvSpPr>
        <p:spPr>
          <a:xfrm>
            <a:off x="905255" y="7851647"/>
            <a:ext cx="11430" cy="8890"/>
          </a:xfrm>
          <a:custGeom>
            <a:avLst/>
            <a:gdLst/>
            <a:ahLst/>
            <a:cxnLst/>
            <a:rect l="l" t="t" r="r" b="b"/>
            <a:pathLst>
              <a:path w="11430" h="8890">
                <a:moveTo>
                  <a:pt x="8381" y="8381"/>
                </a:moveTo>
                <a:lnTo>
                  <a:pt x="11429" y="0"/>
                </a:lnTo>
                <a:lnTo>
                  <a:pt x="0" y="0"/>
                </a:lnTo>
                <a:lnTo>
                  <a:pt x="8381" y="8381"/>
                </a:lnTo>
              </a:path>
            </a:pathLst>
          </a:custGeom>
          <a:ln w="3175">
            <a:solidFill>
              <a:srgbClr val="000000"/>
            </a:solidFill>
          </a:ln>
        </p:spPr>
        <p:txBody>
          <a:bodyPr wrap="square" lIns="0" tIns="0" rIns="0" bIns="0" rtlCol="0"/>
          <a:lstStyle/>
          <a:p>
            <a:endParaRPr/>
          </a:p>
        </p:txBody>
      </p:sp>
      <p:sp>
        <p:nvSpPr>
          <p:cNvPr id="214" name="object 214"/>
          <p:cNvSpPr/>
          <p:nvPr/>
        </p:nvSpPr>
        <p:spPr>
          <a:xfrm>
            <a:off x="905255" y="7700771"/>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215" name="object 215"/>
          <p:cNvSpPr/>
          <p:nvPr/>
        </p:nvSpPr>
        <p:spPr>
          <a:xfrm>
            <a:off x="905255" y="7700771"/>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216" name="object 216"/>
          <p:cNvSpPr/>
          <p:nvPr/>
        </p:nvSpPr>
        <p:spPr>
          <a:xfrm>
            <a:off x="905255" y="7696961"/>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17" name="object 217"/>
          <p:cNvSpPr/>
          <p:nvPr/>
        </p:nvSpPr>
        <p:spPr>
          <a:xfrm>
            <a:off x="905255" y="7696961"/>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18" name="object 218"/>
          <p:cNvSpPr/>
          <p:nvPr/>
        </p:nvSpPr>
        <p:spPr>
          <a:xfrm>
            <a:off x="896874" y="7696961"/>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219" name="object 219"/>
          <p:cNvSpPr/>
          <p:nvPr/>
        </p:nvSpPr>
        <p:spPr>
          <a:xfrm>
            <a:off x="896874" y="7696961"/>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220" name="object 220"/>
          <p:cNvSpPr/>
          <p:nvPr/>
        </p:nvSpPr>
        <p:spPr>
          <a:xfrm>
            <a:off x="893063" y="7700771"/>
            <a:ext cx="12700" cy="8890"/>
          </a:xfrm>
          <a:custGeom>
            <a:avLst/>
            <a:gdLst/>
            <a:ahLst/>
            <a:cxnLst/>
            <a:rect l="l" t="t" r="r" b="b"/>
            <a:pathLst>
              <a:path w="12700" h="8890">
                <a:moveTo>
                  <a:pt x="3809" y="0"/>
                </a:moveTo>
                <a:lnTo>
                  <a:pt x="0" y="8382"/>
                </a:lnTo>
                <a:lnTo>
                  <a:pt x="12191" y="8382"/>
                </a:lnTo>
                <a:lnTo>
                  <a:pt x="3809" y="0"/>
                </a:lnTo>
                <a:close/>
              </a:path>
            </a:pathLst>
          </a:custGeom>
          <a:solidFill>
            <a:srgbClr val="000000"/>
          </a:solidFill>
        </p:spPr>
        <p:txBody>
          <a:bodyPr wrap="square" lIns="0" tIns="0" rIns="0" bIns="0" rtlCol="0"/>
          <a:lstStyle/>
          <a:p>
            <a:endParaRPr/>
          </a:p>
        </p:txBody>
      </p:sp>
      <p:sp>
        <p:nvSpPr>
          <p:cNvPr id="221" name="object 221"/>
          <p:cNvSpPr/>
          <p:nvPr/>
        </p:nvSpPr>
        <p:spPr>
          <a:xfrm>
            <a:off x="893063" y="7700771"/>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22" name="object 222"/>
          <p:cNvSpPr/>
          <p:nvPr/>
        </p:nvSpPr>
        <p:spPr>
          <a:xfrm>
            <a:off x="893063" y="7709154"/>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23" name="object 223"/>
          <p:cNvSpPr/>
          <p:nvPr/>
        </p:nvSpPr>
        <p:spPr>
          <a:xfrm>
            <a:off x="893063" y="7709154"/>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24" name="object 224"/>
          <p:cNvSpPr/>
          <p:nvPr/>
        </p:nvSpPr>
        <p:spPr>
          <a:xfrm>
            <a:off x="896874" y="7709154"/>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25" name="object 225"/>
          <p:cNvSpPr/>
          <p:nvPr/>
        </p:nvSpPr>
        <p:spPr>
          <a:xfrm>
            <a:off x="896874" y="7709154"/>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26" name="object 226"/>
          <p:cNvSpPr/>
          <p:nvPr/>
        </p:nvSpPr>
        <p:spPr>
          <a:xfrm>
            <a:off x="905255" y="7709154"/>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27" name="object 227"/>
          <p:cNvSpPr/>
          <p:nvPr/>
        </p:nvSpPr>
        <p:spPr>
          <a:xfrm>
            <a:off x="905255" y="7709154"/>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28" name="object 228"/>
          <p:cNvSpPr/>
          <p:nvPr/>
        </p:nvSpPr>
        <p:spPr>
          <a:xfrm>
            <a:off x="905255" y="7709154"/>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29" name="object 229"/>
          <p:cNvSpPr/>
          <p:nvPr/>
        </p:nvSpPr>
        <p:spPr>
          <a:xfrm>
            <a:off x="905255" y="7709154"/>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30" name="object 230"/>
          <p:cNvSpPr/>
          <p:nvPr/>
        </p:nvSpPr>
        <p:spPr>
          <a:xfrm>
            <a:off x="910208" y="7558278"/>
            <a:ext cx="6985" cy="8890"/>
          </a:xfrm>
          <a:custGeom>
            <a:avLst/>
            <a:gdLst/>
            <a:ahLst/>
            <a:cxnLst/>
            <a:rect l="l" t="t" r="r" b="b"/>
            <a:pathLst>
              <a:path w="6984" h="8890">
                <a:moveTo>
                  <a:pt x="0" y="8382"/>
                </a:moveTo>
                <a:lnTo>
                  <a:pt x="6477" y="8382"/>
                </a:lnTo>
                <a:lnTo>
                  <a:pt x="6477" y="0"/>
                </a:lnTo>
                <a:lnTo>
                  <a:pt x="0" y="0"/>
                </a:lnTo>
                <a:lnTo>
                  <a:pt x="0" y="8382"/>
                </a:lnTo>
                <a:close/>
              </a:path>
            </a:pathLst>
          </a:custGeom>
          <a:solidFill>
            <a:srgbClr val="000000"/>
          </a:solidFill>
        </p:spPr>
        <p:txBody>
          <a:bodyPr wrap="square" lIns="0" tIns="0" rIns="0" bIns="0" rtlCol="0"/>
          <a:lstStyle/>
          <a:p>
            <a:endParaRPr/>
          </a:p>
        </p:txBody>
      </p:sp>
      <p:sp>
        <p:nvSpPr>
          <p:cNvPr id="231" name="object 231"/>
          <p:cNvSpPr/>
          <p:nvPr/>
        </p:nvSpPr>
        <p:spPr>
          <a:xfrm>
            <a:off x="905255" y="7558278"/>
            <a:ext cx="11430" cy="8890"/>
          </a:xfrm>
          <a:custGeom>
            <a:avLst/>
            <a:gdLst/>
            <a:ahLst/>
            <a:cxnLst/>
            <a:rect l="l" t="t" r="r" b="b"/>
            <a:pathLst>
              <a:path w="11430" h="8890">
                <a:moveTo>
                  <a:pt x="11430" y="8382"/>
                </a:moveTo>
                <a:lnTo>
                  <a:pt x="8382" y="0"/>
                </a:lnTo>
                <a:lnTo>
                  <a:pt x="0" y="8382"/>
                </a:lnTo>
                <a:lnTo>
                  <a:pt x="11430" y="8382"/>
                </a:lnTo>
              </a:path>
            </a:pathLst>
          </a:custGeom>
          <a:ln w="3175">
            <a:solidFill>
              <a:srgbClr val="000000"/>
            </a:solidFill>
          </a:ln>
        </p:spPr>
        <p:txBody>
          <a:bodyPr wrap="square" lIns="0" tIns="0" rIns="0" bIns="0" rtlCol="0"/>
          <a:lstStyle/>
          <a:p>
            <a:endParaRPr/>
          </a:p>
        </p:txBody>
      </p:sp>
      <p:sp>
        <p:nvSpPr>
          <p:cNvPr id="232" name="object 232"/>
          <p:cNvSpPr/>
          <p:nvPr/>
        </p:nvSpPr>
        <p:spPr>
          <a:xfrm>
            <a:off x="910208" y="7554468"/>
            <a:ext cx="3810" cy="12700"/>
          </a:xfrm>
          <a:custGeom>
            <a:avLst/>
            <a:gdLst/>
            <a:ahLst/>
            <a:cxnLst/>
            <a:rect l="l" t="t" r="r" b="b"/>
            <a:pathLst>
              <a:path w="3809" h="12700">
                <a:moveTo>
                  <a:pt x="0" y="12192"/>
                </a:moveTo>
                <a:lnTo>
                  <a:pt x="3428" y="12192"/>
                </a:lnTo>
                <a:lnTo>
                  <a:pt x="3428" y="0"/>
                </a:lnTo>
                <a:lnTo>
                  <a:pt x="0" y="0"/>
                </a:lnTo>
                <a:lnTo>
                  <a:pt x="0" y="12192"/>
                </a:lnTo>
                <a:close/>
              </a:path>
            </a:pathLst>
          </a:custGeom>
          <a:solidFill>
            <a:srgbClr val="000000"/>
          </a:solidFill>
        </p:spPr>
        <p:txBody>
          <a:bodyPr wrap="square" lIns="0" tIns="0" rIns="0" bIns="0" rtlCol="0"/>
          <a:lstStyle/>
          <a:p>
            <a:endParaRPr/>
          </a:p>
        </p:txBody>
      </p:sp>
      <p:sp>
        <p:nvSpPr>
          <p:cNvPr id="233" name="object 233"/>
          <p:cNvSpPr/>
          <p:nvPr/>
        </p:nvSpPr>
        <p:spPr>
          <a:xfrm>
            <a:off x="905255" y="7554468"/>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34" name="object 234"/>
          <p:cNvSpPr/>
          <p:nvPr/>
        </p:nvSpPr>
        <p:spPr>
          <a:xfrm>
            <a:off x="896874" y="7554468"/>
            <a:ext cx="3175" cy="12700"/>
          </a:xfrm>
          <a:custGeom>
            <a:avLst/>
            <a:gdLst/>
            <a:ahLst/>
            <a:cxnLst/>
            <a:rect l="l" t="t" r="r" b="b"/>
            <a:pathLst>
              <a:path w="3175" h="12700">
                <a:moveTo>
                  <a:pt x="0" y="12191"/>
                </a:moveTo>
                <a:lnTo>
                  <a:pt x="2666" y="12191"/>
                </a:lnTo>
                <a:lnTo>
                  <a:pt x="2666" y="0"/>
                </a:lnTo>
                <a:lnTo>
                  <a:pt x="0" y="0"/>
                </a:lnTo>
                <a:lnTo>
                  <a:pt x="0" y="12191"/>
                </a:lnTo>
                <a:close/>
              </a:path>
            </a:pathLst>
          </a:custGeom>
          <a:solidFill>
            <a:srgbClr val="000000"/>
          </a:solidFill>
        </p:spPr>
        <p:txBody>
          <a:bodyPr wrap="square" lIns="0" tIns="0" rIns="0" bIns="0" rtlCol="0"/>
          <a:lstStyle/>
          <a:p>
            <a:endParaRPr/>
          </a:p>
        </p:txBody>
      </p:sp>
      <p:sp>
        <p:nvSpPr>
          <p:cNvPr id="235" name="object 235"/>
          <p:cNvSpPr/>
          <p:nvPr/>
        </p:nvSpPr>
        <p:spPr>
          <a:xfrm>
            <a:off x="896874" y="7554468"/>
            <a:ext cx="8890" cy="12700"/>
          </a:xfrm>
          <a:custGeom>
            <a:avLst/>
            <a:gdLst/>
            <a:ahLst/>
            <a:cxnLst/>
            <a:rect l="l" t="t" r="r" b="b"/>
            <a:pathLst>
              <a:path w="8890" h="12700">
                <a:moveTo>
                  <a:pt x="8381" y="0"/>
                </a:moveTo>
                <a:lnTo>
                  <a:pt x="0" y="3809"/>
                </a:lnTo>
                <a:lnTo>
                  <a:pt x="8381" y="12191"/>
                </a:lnTo>
                <a:lnTo>
                  <a:pt x="8381" y="0"/>
                </a:lnTo>
              </a:path>
            </a:pathLst>
          </a:custGeom>
          <a:ln w="3175">
            <a:solidFill>
              <a:srgbClr val="000000"/>
            </a:solidFill>
          </a:ln>
        </p:spPr>
        <p:txBody>
          <a:bodyPr wrap="square" lIns="0" tIns="0" rIns="0" bIns="0" rtlCol="0"/>
          <a:lstStyle/>
          <a:p>
            <a:endParaRPr/>
          </a:p>
        </p:txBody>
      </p:sp>
      <p:sp>
        <p:nvSpPr>
          <p:cNvPr id="236" name="object 236"/>
          <p:cNvSpPr/>
          <p:nvPr/>
        </p:nvSpPr>
        <p:spPr>
          <a:xfrm>
            <a:off x="893063" y="7558278"/>
            <a:ext cx="6985" cy="8890"/>
          </a:xfrm>
          <a:custGeom>
            <a:avLst/>
            <a:gdLst/>
            <a:ahLst/>
            <a:cxnLst/>
            <a:rect l="l" t="t" r="r" b="b"/>
            <a:pathLst>
              <a:path w="6984" h="8890">
                <a:moveTo>
                  <a:pt x="0" y="8381"/>
                </a:moveTo>
                <a:lnTo>
                  <a:pt x="6476" y="8381"/>
                </a:lnTo>
                <a:lnTo>
                  <a:pt x="6476" y="0"/>
                </a:lnTo>
                <a:lnTo>
                  <a:pt x="0" y="0"/>
                </a:lnTo>
                <a:lnTo>
                  <a:pt x="0" y="8381"/>
                </a:lnTo>
                <a:close/>
              </a:path>
            </a:pathLst>
          </a:custGeom>
          <a:solidFill>
            <a:srgbClr val="000000"/>
          </a:solidFill>
        </p:spPr>
        <p:txBody>
          <a:bodyPr wrap="square" lIns="0" tIns="0" rIns="0" bIns="0" rtlCol="0"/>
          <a:lstStyle/>
          <a:p>
            <a:endParaRPr/>
          </a:p>
        </p:txBody>
      </p:sp>
      <p:sp>
        <p:nvSpPr>
          <p:cNvPr id="237" name="object 237"/>
          <p:cNvSpPr/>
          <p:nvPr/>
        </p:nvSpPr>
        <p:spPr>
          <a:xfrm>
            <a:off x="893063" y="7558278"/>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38" name="object 238"/>
          <p:cNvSpPr/>
          <p:nvPr/>
        </p:nvSpPr>
        <p:spPr>
          <a:xfrm>
            <a:off x="893063" y="7566659"/>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39" name="object 239"/>
          <p:cNvSpPr/>
          <p:nvPr/>
        </p:nvSpPr>
        <p:spPr>
          <a:xfrm>
            <a:off x="893063" y="7566659"/>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40" name="object 240"/>
          <p:cNvSpPr/>
          <p:nvPr/>
        </p:nvSpPr>
        <p:spPr>
          <a:xfrm>
            <a:off x="896874" y="7566659"/>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41" name="object 241"/>
          <p:cNvSpPr/>
          <p:nvPr/>
        </p:nvSpPr>
        <p:spPr>
          <a:xfrm>
            <a:off x="896874" y="7566659"/>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42" name="object 242"/>
          <p:cNvSpPr/>
          <p:nvPr/>
        </p:nvSpPr>
        <p:spPr>
          <a:xfrm>
            <a:off x="905255" y="7566659"/>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43" name="object 243"/>
          <p:cNvSpPr/>
          <p:nvPr/>
        </p:nvSpPr>
        <p:spPr>
          <a:xfrm>
            <a:off x="905255" y="7566659"/>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44" name="object 244"/>
          <p:cNvSpPr/>
          <p:nvPr/>
        </p:nvSpPr>
        <p:spPr>
          <a:xfrm>
            <a:off x="905255" y="7566659"/>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45" name="object 245"/>
          <p:cNvSpPr/>
          <p:nvPr/>
        </p:nvSpPr>
        <p:spPr>
          <a:xfrm>
            <a:off x="905255" y="7566659"/>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46" name="object 246"/>
          <p:cNvSpPr/>
          <p:nvPr/>
        </p:nvSpPr>
        <p:spPr>
          <a:xfrm>
            <a:off x="1287780" y="7495031"/>
            <a:ext cx="201295" cy="356870"/>
          </a:xfrm>
          <a:custGeom>
            <a:avLst/>
            <a:gdLst/>
            <a:ahLst/>
            <a:cxnLst/>
            <a:rect l="l" t="t" r="r" b="b"/>
            <a:pathLst>
              <a:path w="201294" h="356870">
                <a:moveTo>
                  <a:pt x="201168" y="0"/>
                </a:moveTo>
                <a:lnTo>
                  <a:pt x="201168" y="356616"/>
                </a:lnTo>
                <a:lnTo>
                  <a:pt x="0" y="356616"/>
                </a:lnTo>
              </a:path>
            </a:pathLst>
          </a:custGeom>
          <a:ln w="3175">
            <a:solidFill>
              <a:srgbClr val="000000"/>
            </a:solidFill>
          </a:ln>
        </p:spPr>
        <p:txBody>
          <a:bodyPr wrap="square" lIns="0" tIns="0" rIns="0" bIns="0" rtlCol="0"/>
          <a:lstStyle/>
          <a:p>
            <a:endParaRPr/>
          </a:p>
        </p:txBody>
      </p:sp>
      <p:sp>
        <p:nvSpPr>
          <p:cNvPr id="247" name="object 247"/>
          <p:cNvSpPr/>
          <p:nvPr/>
        </p:nvSpPr>
        <p:spPr>
          <a:xfrm>
            <a:off x="1287780" y="7709154"/>
            <a:ext cx="133350" cy="0"/>
          </a:xfrm>
          <a:custGeom>
            <a:avLst/>
            <a:gdLst/>
            <a:ahLst/>
            <a:cxnLst/>
            <a:rect l="l" t="t" r="r" b="b"/>
            <a:pathLst>
              <a:path w="133350">
                <a:moveTo>
                  <a:pt x="133350" y="0"/>
                </a:moveTo>
                <a:lnTo>
                  <a:pt x="0" y="0"/>
                </a:lnTo>
              </a:path>
            </a:pathLst>
          </a:custGeom>
          <a:ln w="3175">
            <a:solidFill>
              <a:srgbClr val="000000"/>
            </a:solidFill>
          </a:ln>
        </p:spPr>
        <p:txBody>
          <a:bodyPr wrap="square" lIns="0" tIns="0" rIns="0" bIns="0" rtlCol="0"/>
          <a:lstStyle/>
          <a:p>
            <a:endParaRPr/>
          </a:p>
        </p:txBody>
      </p:sp>
      <p:sp>
        <p:nvSpPr>
          <p:cNvPr id="248" name="object 248"/>
          <p:cNvSpPr/>
          <p:nvPr/>
        </p:nvSpPr>
        <p:spPr>
          <a:xfrm>
            <a:off x="1421130" y="7709154"/>
            <a:ext cx="0" cy="71120"/>
          </a:xfrm>
          <a:custGeom>
            <a:avLst/>
            <a:gdLst/>
            <a:ahLst/>
            <a:cxnLst/>
            <a:rect l="l" t="t" r="r" b="b"/>
            <a:pathLst>
              <a:path h="71120">
                <a:moveTo>
                  <a:pt x="0" y="0"/>
                </a:moveTo>
                <a:lnTo>
                  <a:pt x="0" y="70866"/>
                </a:lnTo>
              </a:path>
            </a:pathLst>
          </a:custGeom>
          <a:ln w="3175">
            <a:solidFill>
              <a:srgbClr val="000000"/>
            </a:solidFill>
          </a:ln>
        </p:spPr>
        <p:txBody>
          <a:bodyPr wrap="square" lIns="0" tIns="0" rIns="0" bIns="0" rtlCol="0"/>
          <a:lstStyle/>
          <a:p>
            <a:endParaRPr/>
          </a:p>
        </p:txBody>
      </p:sp>
      <p:sp>
        <p:nvSpPr>
          <p:cNvPr id="249" name="object 249"/>
          <p:cNvSpPr/>
          <p:nvPr/>
        </p:nvSpPr>
        <p:spPr>
          <a:xfrm>
            <a:off x="1608582" y="7840218"/>
            <a:ext cx="12700" cy="9525"/>
          </a:xfrm>
          <a:custGeom>
            <a:avLst/>
            <a:gdLst/>
            <a:ahLst/>
            <a:cxnLst/>
            <a:rect l="l" t="t" r="r" b="b"/>
            <a:pathLst>
              <a:path w="12700" h="9525">
                <a:moveTo>
                  <a:pt x="9143" y="0"/>
                </a:moveTo>
                <a:lnTo>
                  <a:pt x="0" y="9143"/>
                </a:lnTo>
                <a:lnTo>
                  <a:pt x="12191" y="9143"/>
                </a:lnTo>
                <a:lnTo>
                  <a:pt x="9143" y="0"/>
                </a:lnTo>
                <a:close/>
              </a:path>
            </a:pathLst>
          </a:custGeom>
          <a:solidFill>
            <a:srgbClr val="000000"/>
          </a:solidFill>
        </p:spPr>
        <p:txBody>
          <a:bodyPr wrap="square" lIns="0" tIns="0" rIns="0" bIns="0" rtlCol="0"/>
          <a:lstStyle/>
          <a:p>
            <a:endParaRPr/>
          </a:p>
        </p:txBody>
      </p:sp>
      <p:sp>
        <p:nvSpPr>
          <p:cNvPr id="250" name="object 250"/>
          <p:cNvSpPr/>
          <p:nvPr/>
        </p:nvSpPr>
        <p:spPr>
          <a:xfrm>
            <a:off x="1608582" y="7840218"/>
            <a:ext cx="12700" cy="9525"/>
          </a:xfrm>
          <a:custGeom>
            <a:avLst/>
            <a:gdLst/>
            <a:ahLst/>
            <a:cxnLst/>
            <a:rect l="l" t="t" r="r" b="b"/>
            <a:pathLst>
              <a:path w="12700" h="9525">
                <a:moveTo>
                  <a:pt x="12191" y="9143"/>
                </a:moveTo>
                <a:lnTo>
                  <a:pt x="9143" y="0"/>
                </a:lnTo>
                <a:lnTo>
                  <a:pt x="0" y="9143"/>
                </a:lnTo>
                <a:lnTo>
                  <a:pt x="12191" y="9143"/>
                </a:lnTo>
              </a:path>
            </a:pathLst>
          </a:custGeom>
          <a:ln w="3175">
            <a:solidFill>
              <a:srgbClr val="000000"/>
            </a:solidFill>
          </a:ln>
        </p:spPr>
        <p:txBody>
          <a:bodyPr wrap="square" lIns="0" tIns="0" rIns="0" bIns="0" rtlCol="0"/>
          <a:lstStyle/>
          <a:p>
            <a:endParaRPr/>
          </a:p>
        </p:txBody>
      </p:sp>
      <p:sp>
        <p:nvSpPr>
          <p:cNvPr id="251" name="object 251"/>
          <p:cNvSpPr/>
          <p:nvPr/>
        </p:nvSpPr>
        <p:spPr>
          <a:xfrm>
            <a:off x="1608582" y="7837169"/>
            <a:ext cx="9525" cy="12700"/>
          </a:xfrm>
          <a:custGeom>
            <a:avLst/>
            <a:gdLst/>
            <a:ahLst/>
            <a:cxnLst/>
            <a:rect l="l" t="t" r="r" b="b"/>
            <a:pathLst>
              <a:path w="9525" h="12700">
                <a:moveTo>
                  <a:pt x="0" y="0"/>
                </a:moveTo>
                <a:lnTo>
                  <a:pt x="0" y="12191"/>
                </a:lnTo>
                <a:lnTo>
                  <a:pt x="9143" y="3047"/>
                </a:lnTo>
                <a:lnTo>
                  <a:pt x="0" y="0"/>
                </a:lnTo>
                <a:close/>
              </a:path>
            </a:pathLst>
          </a:custGeom>
          <a:solidFill>
            <a:srgbClr val="000000"/>
          </a:solidFill>
        </p:spPr>
        <p:txBody>
          <a:bodyPr wrap="square" lIns="0" tIns="0" rIns="0" bIns="0" rtlCol="0"/>
          <a:lstStyle/>
          <a:p>
            <a:endParaRPr/>
          </a:p>
        </p:txBody>
      </p:sp>
      <p:sp>
        <p:nvSpPr>
          <p:cNvPr id="252" name="object 252"/>
          <p:cNvSpPr/>
          <p:nvPr/>
        </p:nvSpPr>
        <p:spPr>
          <a:xfrm>
            <a:off x="1608582" y="7837169"/>
            <a:ext cx="9525" cy="12700"/>
          </a:xfrm>
          <a:custGeom>
            <a:avLst/>
            <a:gdLst/>
            <a:ahLst/>
            <a:cxnLst/>
            <a:rect l="l" t="t" r="r" b="b"/>
            <a:pathLst>
              <a:path w="9525" h="12700">
                <a:moveTo>
                  <a:pt x="9143" y="3047"/>
                </a:moveTo>
                <a:lnTo>
                  <a:pt x="0" y="0"/>
                </a:lnTo>
                <a:lnTo>
                  <a:pt x="0" y="12191"/>
                </a:lnTo>
                <a:lnTo>
                  <a:pt x="9143" y="3047"/>
                </a:lnTo>
              </a:path>
            </a:pathLst>
          </a:custGeom>
          <a:ln w="3175">
            <a:solidFill>
              <a:srgbClr val="000000"/>
            </a:solidFill>
          </a:ln>
        </p:spPr>
        <p:txBody>
          <a:bodyPr wrap="square" lIns="0" tIns="0" rIns="0" bIns="0" rtlCol="0"/>
          <a:lstStyle/>
          <a:p>
            <a:endParaRPr/>
          </a:p>
        </p:txBody>
      </p:sp>
      <p:sp>
        <p:nvSpPr>
          <p:cNvPr id="253" name="object 253"/>
          <p:cNvSpPr/>
          <p:nvPr/>
        </p:nvSpPr>
        <p:spPr>
          <a:xfrm>
            <a:off x="1600961" y="7837169"/>
            <a:ext cx="7620" cy="12700"/>
          </a:xfrm>
          <a:custGeom>
            <a:avLst/>
            <a:gdLst/>
            <a:ahLst/>
            <a:cxnLst/>
            <a:rect l="l" t="t" r="r" b="b"/>
            <a:pathLst>
              <a:path w="7619" h="12700">
                <a:moveTo>
                  <a:pt x="7619" y="0"/>
                </a:moveTo>
                <a:lnTo>
                  <a:pt x="0" y="3047"/>
                </a:lnTo>
                <a:lnTo>
                  <a:pt x="7619" y="12191"/>
                </a:lnTo>
                <a:lnTo>
                  <a:pt x="7619" y="0"/>
                </a:lnTo>
                <a:close/>
              </a:path>
            </a:pathLst>
          </a:custGeom>
          <a:solidFill>
            <a:srgbClr val="000000"/>
          </a:solidFill>
        </p:spPr>
        <p:txBody>
          <a:bodyPr wrap="square" lIns="0" tIns="0" rIns="0" bIns="0" rtlCol="0"/>
          <a:lstStyle/>
          <a:p>
            <a:endParaRPr/>
          </a:p>
        </p:txBody>
      </p:sp>
      <p:sp>
        <p:nvSpPr>
          <p:cNvPr id="254" name="object 254"/>
          <p:cNvSpPr/>
          <p:nvPr/>
        </p:nvSpPr>
        <p:spPr>
          <a:xfrm>
            <a:off x="1600961" y="7837169"/>
            <a:ext cx="7620" cy="12700"/>
          </a:xfrm>
          <a:custGeom>
            <a:avLst/>
            <a:gdLst/>
            <a:ahLst/>
            <a:cxnLst/>
            <a:rect l="l" t="t" r="r" b="b"/>
            <a:pathLst>
              <a:path w="7619" h="12700">
                <a:moveTo>
                  <a:pt x="7619" y="0"/>
                </a:moveTo>
                <a:lnTo>
                  <a:pt x="0" y="3047"/>
                </a:lnTo>
                <a:lnTo>
                  <a:pt x="7619" y="12191"/>
                </a:lnTo>
                <a:lnTo>
                  <a:pt x="7619" y="0"/>
                </a:lnTo>
              </a:path>
            </a:pathLst>
          </a:custGeom>
          <a:ln w="3175">
            <a:solidFill>
              <a:srgbClr val="000000"/>
            </a:solidFill>
          </a:ln>
        </p:spPr>
        <p:txBody>
          <a:bodyPr wrap="square" lIns="0" tIns="0" rIns="0" bIns="0" rtlCol="0"/>
          <a:lstStyle/>
          <a:p>
            <a:endParaRPr/>
          </a:p>
        </p:txBody>
      </p:sp>
      <p:sp>
        <p:nvSpPr>
          <p:cNvPr id="255" name="object 255"/>
          <p:cNvSpPr/>
          <p:nvPr/>
        </p:nvSpPr>
        <p:spPr>
          <a:xfrm>
            <a:off x="1597152" y="7840218"/>
            <a:ext cx="11430" cy="9525"/>
          </a:xfrm>
          <a:custGeom>
            <a:avLst/>
            <a:gdLst/>
            <a:ahLst/>
            <a:cxnLst/>
            <a:rect l="l" t="t" r="r" b="b"/>
            <a:pathLst>
              <a:path w="11430" h="9525">
                <a:moveTo>
                  <a:pt x="3809" y="0"/>
                </a:moveTo>
                <a:lnTo>
                  <a:pt x="0" y="9143"/>
                </a:lnTo>
                <a:lnTo>
                  <a:pt x="11429" y="9143"/>
                </a:lnTo>
                <a:lnTo>
                  <a:pt x="3809" y="0"/>
                </a:lnTo>
                <a:close/>
              </a:path>
            </a:pathLst>
          </a:custGeom>
          <a:solidFill>
            <a:srgbClr val="000000"/>
          </a:solidFill>
        </p:spPr>
        <p:txBody>
          <a:bodyPr wrap="square" lIns="0" tIns="0" rIns="0" bIns="0" rtlCol="0"/>
          <a:lstStyle/>
          <a:p>
            <a:endParaRPr/>
          </a:p>
        </p:txBody>
      </p:sp>
      <p:sp>
        <p:nvSpPr>
          <p:cNvPr id="256" name="object 256"/>
          <p:cNvSpPr/>
          <p:nvPr/>
        </p:nvSpPr>
        <p:spPr>
          <a:xfrm>
            <a:off x="1597152" y="7840218"/>
            <a:ext cx="11430" cy="9525"/>
          </a:xfrm>
          <a:custGeom>
            <a:avLst/>
            <a:gdLst/>
            <a:ahLst/>
            <a:cxnLst/>
            <a:rect l="l" t="t" r="r" b="b"/>
            <a:pathLst>
              <a:path w="11430" h="9525">
                <a:moveTo>
                  <a:pt x="3809" y="0"/>
                </a:moveTo>
                <a:lnTo>
                  <a:pt x="0" y="9143"/>
                </a:lnTo>
                <a:lnTo>
                  <a:pt x="11429" y="9143"/>
                </a:lnTo>
                <a:lnTo>
                  <a:pt x="3809" y="0"/>
                </a:lnTo>
              </a:path>
            </a:pathLst>
          </a:custGeom>
          <a:ln w="3175">
            <a:solidFill>
              <a:srgbClr val="000000"/>
            </a:solidFill>
          </a:ln>
        </p:spPr>
        <p:txBody>
          <a:bodyPr wrap="square" lIns="0" tIns="0" rIns="0" bIns="0" rtlCol="0"/>
          <a:lstStyle/>
          <a:p>
            <a:endParaRPr/>
          </a:p>
        </p:txBody>
      </p:sp>
      <p:sp>
        <p:nvSpPr>
          <p:cNvPr id="257" name="object 257"/>
          <p:cNvSpPr/>
          <p:nvPr/>
        </p:nvSpPr>
        <p:spPr>
          <a:xfrm>
            <a:off x="1597152" y="7849361"/>
            <a:ext cx="11430" cy="7620"/>
          </a:xfrm>
          <a:custGeom>
            <a:avLst/>
            <a:gdLst/>
            <a:ahLst/>
            <a:cxnLst/>
            <a:rect l="l" t="t" r="r" b="b"/>
            <a:pathLst>
              <a:path w="11430" h="7620">
                <a:moveTo>
                  <a:pt x="11430" y="0"/>
                </a:moveTo>
                <a:lnTo>
                  <a:pt x="0" y="0"/>
                </a:lnTo>
                <a:lnTo>
                  <a:pt x="3810" y="7620"/>
                </a:lnTo>
                <a:lnTo>
                  <a:pt x="11430" y="0"/>
                </a:lnTo>
                <a:close/>
              </a:path>
            </a:pathLst>
          </a:custGeom>
          <a:solidFill>
            <a:srgbClr val="000000"/>
          </a:solidFill>
        </p:spPr>
        <p:txBody>
          <a:bodyPr wrap="square" lIns="0" tIns="0" rIns="0" bIns="0" rtlCol="0"/>
          <a:lstStyle/>
          <a:p>
            <a:endParaRPr/>
          </a:p>
        </p:txBody>
      </p:sp>
      <p:sp>
        <p:nvSpPr>
          <p:cNvPr id="258" name="object 258"/>
          <p:cNvSpPr/>
          <p:nvPr/>
        </p:nvSpPr>
        <p:spPr>
          <a:xfrm>
            <a:off x="1597152" y="7849361"/>
            <a:ext cx="11430" cy="7620"/>
          </a:xfrm>
          <a:custGeom>
            <a:avLst/>
            <a:gdLst/>
            <a:ahLst/>
            <a:cxnLst/>
            <a:rect l="l" t="t" r="r" b="b"/>
            <a:pathLst>
              <a:path w="11430" h="7620">
                <a:moveTo>
                  <a:pt x="0" y="0"/>
                </a:moveTo>
                <a:lnTo>
                  <a:pt x="3810" y="7620"/>
                </a:lnTo>
                <a:lnTo>
                  <a:pt x="11430" y="0"/>
                </a:lnTo>
                <a:lnTo>
                  <a:pt x="0" y="0"/>
                </a:lnTo>
              </a:path>
            </a:pathLst>
          </a:custGeom>
          <a:ln w="3175">
            <a:solidFill>
              <a:srgbClr val="000000"/>
            </a:solidFill>
          </a:ln>
        </p:spPr>
        <p:txBody>
          <a:bodyPr wrap="square" lIns="0" tIns="0" rIns="0" bIns="0" rtlCol="0"/>
          <a:lstStyle/>
          <a:p>
            <a:endParaRPr/>
          </a:p>
        </p:txBody>
      </p:sp>
      <p:sp>
        <p:nvSpPr>
          <p:cNvPr id="259" name="object 259"/>
          <p:cNvSpPr/>
          <p:nvPr/>
        </p:nvSpPr>
        <p:spPr>
          <a:xfrm>
            <a:off x="1600961" y="7849361"/>
            <a:ext cx="7620" cy="11430"/>
          </a:xfrm>
          <a:custGeom>
            <a:avLst/>
            <a:gdLst/>
            <a:ahLst/>
            <a:cxnLst/>
            <a:rect l="l" t="t" r="r" b="b"/>
            <a:pathLst>
              <a:path w="7619" h="11429">
                <a:moveTo>
                  <a:pt x="7620" y="0"/>
                </a:moveTo>
                <a:lnTo>
                  <a:pt x="0" y="7620"/>
                </a:lnTo>
                <a:lnTo>
                  <a:pt x="7620" y="11430"/>
                </a:lnTo>
                <a:lnTo>
                  <a:pt x="7620" y="0"/>
                </a:lnTo>
                <a:close/>
              </a:path>
            </a:pathLst>
          </a:custGeom>
          <a:solidFill>
            <a:srgbClr val="000000"/>
          </a:solidFill>
        </p:spPr>
        <p:txBody>
          <a:bodyPr wrap="square" lIns="0" tIns="0" rIns="0" bIns="0" rtlCol="0"/>
          <a:lstStyle/>
          <a:p>
            <a:endParaRPr/>
          </a:p>
        </p:txBody>
      </p:sp>
      <p:sp>
        <p:nvSpPr>
          <p:cNvPr id="260" name="object 260"/>
          <p:cNvSpPr/>
          <p:nvPr/>
        </p:nvSpPr>
        <p:spPr>
          <a:xfrm>
            <a:off x="1600961" y="7849361"/>
            <a:ext cx="7620" cy="11430"/>
          </a:xfrm>
          <a:custGeom>
            <a:avLst/>
            <a:gdLst/>
            <a:ahLst/>
            <a:cxnLst/>
            <a:rect l="l" t="t" r="r" b="b"/>
            <a:pathLst>
              <a:path w="7619" h="11429">
                <a:moveTo>
                  <a:pt x="0" y="7620"/>
                </a:moveTo>
                <a:lnTo>
                  <a:pt x="7620" y="11430"/>
                </a:lnTo>
                <a:lnTo>
                  <a:pt x="7620" y="0"/>
                </a:lnTo>
                <a:lnTo>
                  <a:pt x="0" y="7620"/>
                </a:lnTo>
              </a:path>
            </a:pathLst>
          </a:custGeom>
          <a:ln w="3175">
            <a:solidFill>
              <a:srgbClr val="000000"/>
            </a:solidFill>
          </a:ln>
        </p:spPr>
        <p:txBody>
          <a:bodyPr wrap="square" lIns="0" tIns="0" rIns="0" bIns="0" rtlCol="0"/>
          <a:lstStyle/>
          <a:p>
            <a:endParaRPr/>
          </a:p>
        </p:txBody>
      </p:sp>
      <p:sp>
        <p:nvSpPr>
          <p:cNvPr id="261" name="object 261"/>
          <p:cNvSpPr/>
          <p:nvPr/>
        </p:nvSpPr>
        <p:spPr>
          <a:xfrm>
            <a:off x="1608582" y="7849361"/>
            <a:ext cx="9525" cy="11430"/>
          </a:xfrm>
          <a:custGeom>
            <a:avLst/>
            <a:gdLst/>
            <a:ahLst/>
            <a:cxnLst/>
            <a:rect l="l" t="t" r="r" b="b"/>
            <a:pathLst>
              <a:path w="9525" h="11429">
                <a:moveTo>
                  <a:pt x="0" y="0"/>
                </a:moveTo>
                <a:lnTo>
                  <a:pt x="0" y="11430"/>
                </a:lnTo>
                <a:lnTo>
                  <a:pt x="9144" y="7620"/>
                </a:lnTo>
                <a:lnTo>
                  <a:pt x="0" y="0"/>
                </a:lnTo>
                <a:close/>
              </a:path>
            </a:pathLst>
          </a:custGeom>
          <a:solidFill>
            <a:srgbClr val="000000"/>
          </a:solidFill>
        </p:spPr>
        <p:txBody>
          <a:bodyPr wrap="square" lIns="0" tIns="0" rIns="0" bIns="0" rtlCol="0"/>
          <a:lstStyle/>
          <a:p>
            <a:endParaRPr/>
          </a:p>
        </p:txBody>
      </p:sp>
      <p:sp>
        <p:nvSpPr>
          <p:cNvPr id="262" name="object 262"/>
          <p:cNvSpPr/>
          <p:nvPr/>
        </p:nvSpPr>
        <p:spPr>
          <a:xfrm>
            <a:off x="1608582" y="7849361"/>
            <a:ext cx="9525" cy="11430"/>
          </a:xfrm>
          <a:custGeom>
            <a:avLst/>
            <a:gdLst/>
            <a:ahLst/>
            <a:cxnLst/>
            <a:rect l="l" t="t" r="r" b="b"/>
            <a:pathLst>
              <a:path w="9525" h="11429">
                <a:moveTo>
                  <a:pt x="0" y="11430"/>
                </a:moveTo>
                <a:lnTo>
                  <a:pt x="9144" y="7620"/>
                </a:lnTo>
                <a:lnTo>
                  <a:pt x="0" y="0"/>
                </a:lnTo>
                <a:lnTo>
                  <a:pt x="0" y="11430"/>
                </a:lnTo>
              </a:path>
            </a:pathLst>
          </a:custGeom>
          <a:ln w="3175">
            <a:solidFill>
              <a:srgbClr val="000000"/>
            </a:solidFill>
          </a:ln>
        </p:spPr>
        <p:txBody>
          <a:bodyPr wrap="square" lIns="0" tIns="0" rIns="0" bIns="0" rtlCol="0"/>
          <a:lstStyle/>
          <a:p>
            <a:endParaRPr/>
          </a:p>
        </p:txBody>
      </p:sp>
      <p:sp>
        <p:nvSpPr>
          <p:cNvPr id="263" name="object 263"/>
          <p:cNvSpPr/>
          <p:nvPr/>
        </p:nvSpPr>
        <p:spPr>
          <a:xfrm>
            <a:off x="1608582" y="7849361"/>
            <a:ext cx="12700" cy="7620"/>
          </a:xfrm>
          <a:custGeom>
            <a:avLst/>
            <a:gdLst/>
            <a:ahLst/>
            <a:cxnLst/>
            <a:rect l="l" t="t" r="r" b="b"/>
            <a:pathLst>
              <a:path w="12700" h="7620">
                <a:moveTo>
                  <a:pt x="12191" y="0"/>
                </a:moveTo>
                <a:lnTo>
                  <a:pt x="0" y="0"/>
                </a:lnTo>
                <a:lnTo>
                  <a:pt x="9143" y="7620"/>
                </a:lnTo>
                <a:lnTo>
                  <a:pt x="12191" y="0"/>
                </a:lnTo>
                <a:close/>
              </a:path>
            </a:pathLst>
          </a:custGeom>
          <a:solidFill>
            <a:srgbClr val="000000"/>
          </a:solidFill>
        </p:spPr>
        <p:txBody>
          <a:bodyPr wrap="square" lIns="0" tIns="0" rIns="0" bIns="0" rtlCol="0"/>
          <a:lstStyle/>
          <a:p>
            <a:endParaRPr/>
          </a:p>
        </p:txBody>
      </p:sp>
      <p:sp>
        <p:nvSpPr>
          <p:cNvPr id="264" name="object 264"/>
          <p:cNvSpPr/>
          <p:nvPr/>
        </p:nvSpPr>
        <p:spPr>
          <a:xfrm>
            <a:off x="1608582" y="7849361"/>
            <a:ext cx="12700" cy="7620"/>
          </a:xfrm>
          <a:custGeom>
            <a:avLst/>
            <a:gdLst/>
            <a:ahLst/>
            <a:cxnLst/>
            <a:rect l="l" t="t" r="r" b="b"/>
            <a:pathLst>
              <a:path w="12700" h="7620">
                <a:moveTo>
                  <a:pt x="9143" y="7620"/>
                </a:moveTo>
                <a:lnTo>
                  <a:pt x="12191" y="0"/>
                </a:lnTo>
                <a:lnTo>
                  <a:pt x="0" y="0"/>
                </a:lnTo>
                <a:lnTo>
                  <a:pt x="9143" y="7620"/>
                </a:lnTo>
              </a:path>
            </a:pathLst>
          </a:custGeom>
          <a:ln w="3175">
            <a:solidFill>
              <a:srgbClr val="000000"/>
            </a:solidFill>
          </a:ln>
        </p:spPr>
        <p:txBody>
          <a:bodyPr wrap="square" lIns="0" tIns="0" rIns="0" bIns="0" rtlCol="0"/>
          <a:lstStyle/>
          <a:p>
            <a:endParaRPr/>
          </a:p>
        </p:txBody>
      </p:sp>
      <p:sp>
        <p:nvSpPr>
          <p:cNvPr id="265" name="object 265"/>
          <p:cNvSpPr/>
          <p:nvPr/>
        </p:nvSpPr>
        <p:spPr>
          <a:xfrm>
            <a:off x="1608582" y="7698485"/>
            <a:ext cx="12700" cy="7620"/>
          </a:xfrm>
          <a:custGeom>
            <a:avLst/>
            <a:gdLst/>
            <a:ahLst/>
            <a:cxnLst/>
            <a:rect l="l" t="t" r="r" b="b"/>
            <a:pathLst>
              <a:path w="12700" h="7620">
                <a:moveTo>
                  <a:pt x="9143" y="0"/>
                </a:moveTo>
                <a:lnTo>
                  <a:pt x="0" y="7619"/>
                </a:lnTo>
                <a:lnTo>
                  <a:pt x="12191" y="7619"/>
                </a:lnTo>
                <a:lnTo>
                  <a:pt x="9143" y="0"/>
                </a:lnTo>
                <a:close/>
              </a:path>
            </a:pathLst>
          </a:custGeom>
          <a:solidFill>
            <a:srgbClr val="000000"/>
          </a:solidFill>
        </p:spPr>
        <p:txBody>
          <a:bodyPr wrap="square" lIns="0" tIns="0" rIns="0" bIns="0" rtlCol="0"/>
          <a:lstStyle/>
          <a:p>
            <a:endParaRPr/>
          </a:p>
        </p:txBody>
      </p:sp>
      <p:sp>
        <p:nvSpPr>
          <p:cNvPr id="266" name="object 266"/>
          <p:cNvSpPr/>
          <p:nvPr/>
        </p:nvSpPr>
        <p:spPr>
          <a:xfrm>
            <a:off x="1608582" y="7698485"/>
            <a:ext cx="12700" cy="7620"/>
          </a:xfrm>
          <a:custGeom>
            <a:avLst/>
            <a:gdLst/>
            <a:ahLst/>
            <a:cxnLst/>
            <a:rect l="l" t="t" r="r" b="b"/>
            <a:pathLst>
              <a:path w="12700" h="7620">
                <a:moveTo>
                  <a:pt x="12191" y="7619"/>
                </a:moveTo>
                <a:lnTo>
                  <a:pt x="9143" y="0"/>
                </a:lnTo>
                <a:lnTo>
                  <a:pt x="0" y="7619"/>
                </a:lnTo>
                <a:lnTo>
                  <a:pt x="12191" y="7619"/>
                </a:lnTo>
              </a:path>
            </a:pathLst>
          </a:custGeom>
          <a:ln w="3175">
            <a:solidFill>
              <a:srgbClr val="000000"/>
            </a:solidFill>
          </a:ln>
        </p:spPr>
        <p:txBody>
          <a:bodyPr wrap="square" lIns="0" tIns="0" rIns="0" bIns="0" rtlCol="0"/>
          <a:lstStyle/>
          <a:p>
            <a:endParaRPr/>
          </a:p>
        </p:txBody>
      </p:sp>
      <p:sp>
        <p:nvSpPr>
          <p:cNvPr id="267" name="object 267"/>
          <p:cNvSpPr/>
          <p:nvPr/>
        </p:nvSpPr>
        <p:spPr>
          <a:xfrm>
            <a:off x="1608582" y="7694676"/>
            <a:ext cx="9525" cy="11430"/>
          </a:xfrm>
          <a:custGeom>
            <a:avLst/>
            <a:gdLst/>
            <a:ahLst/>
            <a:cxnLst/>
            <a:rect l="l" t="t" r="r" b="b"/>
            <a:pathLst>
              <a:path w="9525" h="11429">
                <a:moveTo>
                  <a:pt x="0" y="0"/>
                </a:moveTo>
                <a:lnTo>
                  <a:pt x="0" y="11430"/>
                </a:lnTo>
                <a:lnTo>
                  <a:pt x="9143" y="3810"/>
                </a:lnTo>
                <a:lnTo>
                  <a:pt x="0" y="0"/>
                </a:lnTo>
                <a:close/>
              </a:path>
            </a:pathLst>
          </a:custGeom>
          <a:solidFill>
            <a:srgbClr val="000000"/>
          </a:solidFill>
        </p:spPr>
        <p:txBody>
          <a:bodyPr wrap="square" lIns="0" tIns="0" rIns="0" bIns="0" rtlCol="0"/>
          <a:lstStyle/>
          <a:p>
            <a:endParaRPr/>
          </a:p>
        </p:txBody>
      </p:sp>
      <p:sp>
        <p:nvSpPr>
          <p:cNvPr id="268" name="object 268"/>
          <p:cNvSpPr/>
          <p:nvPr/>
        </p:nvSpPr>
        <p:spPr>
          <a:xfrm>
            <a:off x="1608582" y="7694676"/>
            <a:ext cx="9525" cy="11430"/>
          </a:xfrm>
          <a:custGeom>
            <a:avLst/>
            <a:gdLst/>
            <a:ahLst/>
            <a:cxnLst/>
            <a:rect l="l" t="t" r="r" b="b"/>
            <a:pathLst>
              <a:path w="9525" h="11429">
                <a:moveTo>
                  <a:pt x="9143" y="3810"/>
                </a:moveTo>
                <a:lnTo>
                  <a:pt x="0" y="0"/>
                </a:lnTo>
                <a:lnTo>
                  <a:pt x="0" y="11430"/>
                </a:lnTo>
                <a:lnTo>
                  <a:pt x="9143" y="3810"/>
                </a:lnTo>
              </a:path>
            </a:pathLst>
          </a:custGeom>
          <a:ln w="3175">
            <a:solidFill>
              <a:srgbClr val="000000"/>
            </a:solidFill>
          </a:ln>
        </p:spPr>
        <p:txBody>
          <a:bodyPr wrap="square" lIns="0" tIns="0" rIns="0" bIns="0" rtlCol="0"/>
          <a:lstStyle/>
          <a:p>
            <a:endParaRPr/>
          </a:p>
        </p:txBody>
      </p:sp>
      <p:sp>
        <p:nvSpPr>
          <p:cNvPr id="269" name="object 269"/>
          <p:cNvSpPr/>
          <p:nvPr/>
        </p:nvSpPr>
        <p:spPr>
          <a:xfrm>
            <a:off x="1600961" y="7694676"/>
            <a:ext cx="7620" cy="11430"/>
          </a:xfrm>
          <a:custGeom>
            <a:avLst/>
            <a:gdLst/>
            <a:ahLst/>
            <a:cxnLst/>
            <a:rect l="l" t="t" r="r" b="b"/>
            <a:pathLst>
              <a:path w="7619" h="11429">
                <a:moveTo>
                  <a:pt x="7619" y="0"/>
                </a:moveTo>
                <a:lnTo>
                  <a:pt x="0" y="3810"/>
                </a:lnTo>
                <a:lnTo>
                  <a:pt x="7619" y="11430"/>
                </a:lnTo>
                <a:lnTo>
                  <a:pt x="7619" y="0"/>
                </a:lnTo>
                <a:close/>
              </a:path>
            </a:pathLst>
          </a:custGeom>
          <a:solidFill>
            <a:srgbClr val="000000"/>
          </a:solidFill>
        </p:spPr>
        <p:txBody>
          <a:bodyPr wrap="square" lIns="0" tIns="0" rIns="0" bIns="0" rtlCol="0"/>
          <a:lstStyle/>
          <a:p>
            <a:endParaRPr/>
          </a:p>
        </p:txBody>
      </p:sp>
      <p:sp>
        <p:nvSpPr>
          <p:cNvPr id="270" name="object 270"/>
          <p:cNvSpPr/>
          <p:nvPr/>
        </p:nvSpPr>
        <p:spPr>
          <a:xfrm>
            <a:off x="1600961" y="7694676"/>
            <a:ext cx="7620" cy="11430"/>
          </a:xfrm>
          <a:custGeom>
            <a:avLst/>
            <a:gdLst/>
            <a:ahLst/>
            <a:cxnLst/>
            <a:rect l="l" t="t" r="r" b="b"/>
            <a:pathLst>
              <a:path w="7619" h="11429">
                <a:moveTo>
                  <a:pt x="7619" y="0"/>
                </a:moveTo>
                <a:lnTo>
                  <a:pt x="0" y="3810"/>
                </a:lnTo>
                <a:lnTo>
                  <a:pt x="7619" y="11430"/>
                </a:lnTo>
                <a:lnTo>
                  <a:pt x="7619" y="0"/>
                </a:lnTo>
              </a:path>
            </a:pathLst>
          </a:custGeom>
          <a:ln w="3175">
            <a:solidFill>
              <a:srgbClr val="000000"/>
            </a:solidFill>
          </a:ln>
        </p:spPr>
        <p:txBody>
          <a:bodyPr wrap="square" lIns="0" tIns="0" rIns="0" bIns="0" rtlCol="0"/>
          <a:lstStyle/>
          <a:p>
            <a:endParaRPr/>
          </a:p>
        </p:txBody>
      </p:sp>
      <p:sp>
        <p:nvSpPr>
          <p:cNvPr id="271" name="object 271"/>
          <p:cNvSpPr/>
          <p:nvPr/>
        </p:nvSpPr>
        <p:spPr>
          <a:xfrm>
            <a:off x="1597152" y="7698485"/>
            <a:ext cx="11430" cy="7620"/>
          </a:xfrm>
          <a:custGeom>
            <a:avLst/>
            <a:gdLst/>
            <a:ahLst/>
            <a:cxnLst/>
            <a:rect l="l" t="t" r="r" b="b"/>
            <a:pathLst>
              <a:path w="11430" h="7620">
                <a:moveTo>
                  <a:pt x="3809" y="0"/>
                </a:moveTo>
                <a:lnTo>
                  <a:pt x="0" y="7619"/>
                </a:lnTo>
                <a:lnTo>
                  <a:pt x="11429" y="7619"/>
                </a:lnTo>
                <a:lnTo>
                  <a:pt x="3809" y="0"/>
                </a:lnTo>
                <a:close/>
              </a:path>
            </a:pathLst>
          </a:custGeom>
          <a:solidFill>
            <a:srgbClr val="000000"/>
          </a:solidFill>
        </p:spPr>
        <p:txBody>
          <a:bodyPr wrap="square" lIns="0" tIns="0" rIns="0" bIns="0" rtlCol="0"/>
          <a:lstStyle/>
          <a:p>
            <a:endParaRPr/>
          </a:p>
        </p:txBody>
      </p:sp>
      <p:sp>
        <p:nvSpPr>
          <p:cNvPr id="272" name="object 272"/>
          <p:cNvSpPr/>
          <p:nvPr/>
        </p:nvSpPr>
        <p:spPr>
          <a:xfrm>
            <a:off x="1597152" y="7698485"/>
            <a:ext cx="11430" cy="7620"/>
          </a:xfrm>
          <a:custGeom>
            <a:avLst/>
            <a:gdLst/>
            <a:ahLst/>
            <a:cxnLst/>
            <a:rect l="l" t="t" r="r" b="b"/>
            <a:pathLst>
              <a:path w="11430" h="7620">
                <a:moveTo>
                  <a:pt x="3809" y="0"/>
                </a:moveTo>
                <a:lnTo>
                  <a:pt x="0" y="7619"/>
                </a:lnTo>
                <a:lnTo>
                  <a:pt x="11429" y="7619"/>
                </a:lnTo>
                <a:lnTo>
                  <a:pt x="3809" y="0"/>
                </a:lnTo>
              </a:path>
            </a:pathLst>
          </a:custGeom>
          <a:ln w="3175">
            <a:solidFill>
              <a:srgbClr val="000000"/>
            </a:solidFill>
          </a:ln>
        </p:spPr>
        <p:txBody>
          <a:bodyPr wrap="square" lIns="0" tIns="0" rIns="0" bIns="0" rtlCol="0"/>
          <a:lstStyle/>
          <a:p>
            <a:endParaRPr/>
          </a:p>
        </p:txBody>
      </p:sp>
      <p:sp>
        <p:nvSpPr>
          <p:cNvPr id="273" name="object 273"/>
          <p:cNvSpPr/>
          <p:nvPr/>
        </p:nvSpPr>
        <p:spPr>
          <a:xfrm>
            <a:off x="1597152" y="7706106"/>
            <a:ext cx="11430" cy="9525"/>
          </a:xfrm>
          <a:custGeom>
            <a:avLst/>
            <a:gdLst/>
            <a:ahLst/>
            <a:cxnLst/>
            <a:rect l="l" t="t" r="r" b="b"/>
            <a:pathLst>
              <a:path w="11430" h="9525">
                <a:moveTo>
                  <a:pt x="11430" y="0"/>
                </a:moveTo>
                <a:lnTo>
                  <a:pt x="0" y="0"/>
                </a:lnTo>
                <a:lnTo>
                  <a:pt x="3810" y="9144"/>
                </a:lnTo>
                <a:lnTo>
                  <a:pt x="11430" y="0"/>
                </a:lnTo>
                <a:close/>
              </a:path>
            </a:pathLst>
          </a:custGeom>
          <a:solidFill>
            <a:srgbClr val="000000"/>
          </a:solidFill>
        </p:spPr>
        <p:txBody>
          <a:bodyPr wrap="square" lIns="0" tIns="0" rIns="0" bIns="0" rtlCol="0"/>
          <a:lstStyle/>
          <a:p>
            <a:endParaRPr/>
          </a:p>
        </p:txBody>
      </p:sp>
      <p:sp>
        <p:nvSpPr>
          <p:cNvPr id="274" name="object 274"/>
          <p:cNvSpPr/>
          <p:nvPr/>
        </p:nvSpPr>
        <p:spPr>
          <a:xfrm>
            <a:off x="1597152" y="7706106"/>
            <a:ext cx="11430" cy="9525"/>
          </a:xfrm>
          <a:custGeom>
            <a:avLst/>
            <a:gdLst/>
            <a:ahLst/>
            <a:cxnLst/>
            <a:rect l="l" t="t" r="r" b="b"/>
            <a:pathLst>
              <a:path w="11430" h="9525">
                <a:moveTo>
                  <a:pt x="0" y="0"/>
                </a:moveTo>
                <a:lnTo>
                  <a:pt x="3810" y="9144"/>
                </a:lnTo>
                <a:lnTo>
                  <a:pt x="11430" y="0"/>
                </a:lnTo>
                <a:lnTo>
                  <a:pt x="0" y="0"/>
                </a:lnTo>
              </a:path>
            </a:pathLst>
          </a:custGeom>
          <a:ln w="3175">
            <a:solidFill>
              <a:srgbClr val="000000"/>
            </a:solidFill>
          </a:ln>
        </p:spPr>
        <p:txBody>
          <a:bodyPr wrap="square" lIns="0" tIns="0" rIns="0" bIns="0" rtlCol="0"/>
          <a:lstStyle/>
          <a:p>
            <a:endParaRPr/>
          </a:p>
        </p:txBody>
      </p:sp>
      <p:sp>
        <p:nvSpPr>
          <p:cNvPr id="275" name="object 275"/>
          <p:cNvSpPr/>
          <p:nvPr/>
        </p:nvSpPr>
        <p:spPr>
          <a:xfrm>
            <a:off x="1600961" y="7706106"/>
            <a:ext cx="7620" cy="12700"/>
          </a:xfrm>
          <a:custGeom>
            <a:avLst/>
            <a:gdLst/>
            <a:ahLst/>
            <a:cxnLst/>
            <a:rect l="l" t="t" r="r" b="b"/>
            <a:pathLst>
              <a:path w="7619" h="12700">
                <a:moveTo>
                  <a:pt x="7620" y="0"/>
                </a:moveTo>
                <a:lnTo>
                  <a:pt x="0" y="9144"/>
                </a:lnTo>
                <a:lnTo>
                  <a:pt x="7620" y="12192"/>
                </a:lnTo>
                <a:lnTo>
                  <a:pt x="7620" y="0"/>
                </a:lnTo>
                <a:close/>
              </a:path>
            </a:pathLst>
          </a:custGeom>
          <a:solidFill>
            <a:srgbClr val="000000"/>
          </a:solidFill>
        </p:spPr>
        <p:txBody>
          <a:bodyPr wrap="square" lIns="0" tIns="0" rIns="0" bIns="0" rtlCol="0"/>
          <a:lstStyle/>
          <a:p>
            <a:endParaRPr/>
          </a:p>
        </p:txBody>
      </p:sp>
      <p:sp>
        <p:nvSpPr>
          <p:cNvPr id="276" name="object 276"/>
          <p:cNvSpPr/>
          <p:nvPr/>
        </p:nvSpPr>
        <p:spPr>
          <a:xfrm>
            <a:off x="1600961" y="7706106"/>
            <a:ext cx="7620" cy="12700"/>
          </a:xfrm>
          <a:custGeom>
            <a:avLst/>
            <a:gdLst/>
            <a:ahLst/>
            <a:cxnLst/>
            <a:rect l="l" t="t" r="r" b="b"/>
            <a:pathLst>
              <a:path w="7619" h="12700">
                <a:moveTo>
                  <a:pt x="0" y="9144"/>
                </a:moveTo>
                <a:lnTo>
                  <a:pt x="7620" y="12192"/>
                </a:lnTo>
                <a:lnTo>
                  <a:pt x="7620" y="0"/>
                </a:lnTo>
                <a:lnTo>
                  <a:pt x="0" y="9144"/>
                </a:lnTo>
              </a:path>
            </a:pathLst>
          </a:custGeom>
          <a:ln w="3175">
            <a:solidFill>
              <a:srgbClr val="000000"/>
            </a:solidFill>
          </a:ln>
        </p:spPr>
        <p:txBody>
          <a:bodyPr wrap="square" lIns="0" tIns="0" rIns="0" bIns="0" rtlCol="0"/>
          <a:lstStyle/>
          <a:p>
            <a:endParaRPr/>
          </a:p>
        </p:txBody>
      </p:sp>
      <p:sp>
        <p:nvSpPr>
          <p:cNvPr id="277" name="object 277"/>
          <p:cNvSpPr/>
          <p:nvPr/>
        </p:nvSpPr>
        <p:spPr>
          <a:xfrm>
            <a:off x="1608582" y="7706106"/>
            <a:ext cx="9525" cy="12700"/>
          </a:xfrm>
          <a:custGeom>
            <a:avLst/>
            <a:gdLst/>
            <a:ahLst/>
            <a:cxnLst/>
            <a:rect l="l" t="t" r="r" b="b"/>
            <a:pathLst>
              <a:path w="9525" h="12700">
                <a:moveTo>
                  <a:pt x="0" y="0"/>
                </a:moveTo>
                <a:lnTo>
                  <a:pt x="0" y="12192"/>
                </a:lnTo>
                <a:lnTo>
                  <a:pt x="9144" y="9144"/>
                </a:lnTo>
                <a:lnTo>
                  <a:pt x="0" y="0"/>
                </a:lnTo>
                <a:close/>
              </a:path>
            </a:pathLst>
          </a:custGeom>
          <a:solidFill>
            <a:srgbClr val="000000"/>
          </a:solidFill>
        </p:spPr>
        <p:txBody>
          <a:bodyPr wrap="square" lIns="0" tIns="0" rIns="0" bIns="0" rtlCol="0"/>
          <a:lstStyle/>
          <a:p>
            <a:endParaRPr/>
          </a:p>
        </p:txBody>
      </p:sp>
      <p:sp>
        <p:nvSpPr>
          <p:cNvPr id="278" name="object 278"/>
          <p:cNvSpPr/>
          <p:nvPr/>
        </p:nvSpPr>
        <p:spPr>
          <a:xfrm>
            <a:off x="1608582" y="7706106"/>
            <a:ext cx="9525" cy="12700"/>
          </a:xfrm>
          <a:custGeom>
            <a:avLst/>
            <a:gdLst/>
            <a:ahLst/>
            <a:cxnLst/>
            <a:rect l="l" t="t" r="r" b="b"/>
            <a:pathLst>
              <a:path w="9525" h="12700">
                <a:moveTo>
                  <a:pt x="0" y="12192"/>
                </a:moveTo>
                <a:lnTo>
                  <a:pt x="9144" y="9144"/>
                </a:lnTo>
                <a:lnTo>
                  <a:pt x="0" y="0"/>
                </a:lnTo>
                <a:lnTo>
                  <a:pt x="0" y="12192"/>
                </a:lnTo>
              </a:path>
            </a:pathLst>
          </a:custGeom>
          <a:ln w="3175">
            <a:solidFill>
              <a:srgbClr val="000000"/>
            </a:solidFill>
          </a:ln>
        </p:spPr>
        <p:txBody>
          <a:bodyPr wrap="square" lIns="0" tIns="0" rIns="0" bIns="0" rtlCol="0"/>
          <a:lstStyle/>
          <a:p>
            <a:endParaRPr/>
          </a:p>
        </p:txBody>
      </p:sp>
      <p:sp>
        <p:nvSpPr>
          <p:cNvPr id="279" name="object 279"/>
          <p:cNvSpPr/>
          <p:nvPr/>
        </p:nvSpPr>
        <p:spPr>
          <a:xfrm>
            <a:off x="1608582" y="7706106"/>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280" name="object 280"/>
          <p:cNvSpPr/>
          <p:nvPr/>
        </p:nvSpPr>
        <p:spPr>
          <a:xfrm>
            <a:off x="1608582" y="7706106"/>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281" name="object 281"/>
          <p:cNvSpPr/>
          <p:nvPr/>
        </p:nvSpPr>
        <p:spPr>
          <a:xfrm>
            <a:off x="1287780" y="7566659"/>
            <a:ext cx="133350" cy="67945"/>
          </a:xfrm>
          <a:custGeom>
            <a:avLst/>
            <a:gdLst/>
            <a:ahLst/>
            <a:cxnLst/>
            <a:rect l="l" t="t" r="r" b="b"/>
            <a:pathLst>
              <a:path w="133350" h="67945">
                <a:moveTo>
                  <a:pt x="0" y="0"/>
                </a:moveTo>
                <a:lnTo>
                  <a:pt x="133350" y="0"/>
                </a:lnTo>
                <a:lnTo>
                  <a:pt x="133350" y="67818"/>
                </a:lnTo>
              </a:path>
            </a:pathLst>
          </a:custGeom>
          <a:ln w="3175">
            <a:solidFill>
              <a:srgbClr val="000000"/>
            </a:solidFill>
          </a:ln>
        </p:spPr>
        <p:txBody>
          <a:bodyPr wrap="square" lIns="0" tIns="0" rIns="0" bIns="0" rtlCol="0"/>
          <a:lstStyle/>
          <a:p>
            <a:endParaRPr/>
          </a:p>
        </p:txBody>
      </p:sp>
      <p:sp>
        <p:nvSpPr>
          <p:cNvPr id="282" name="object 282"/>
          <p:cNvSpPr/>
          <p:nvPr/>
        </p:nvSpPr>
        <p:spPr>
          <a:xfrm>
            <a:off x="1421130" y="7566659"/>
            <a:ext cx="0" cy="71120"/>
          </a:xfrm>
          <a:custGeom>
            <a:avLst/>
            <a:gdLst/>
            <a:ahLst/>
            <a:cxnLst/>
            <a:rect l="l" t="t" r="r" b="b"/>
            <a:pathLst>
              <a:path h="71120">
                <a:moveTo>
                  <a:pt x="0" y="0"/>
                </a:moveTo>
                <a:lnTo>
                  <a:pt x="0" y="70866"/>
                </a:lnTo>
              </a:path>
            </a:pathLst>
          </a:custGeom>
          <a:ln w="3175">
            <a:solidFill>
              <a:srgbClr val="000000"/>
            </a:solidFill>
          </a:ln>
        </p:spPr>
        <p:txBody>
          <a:bodyPr wrap="square" lIns="0" tIns="0" rIns="0" bIns="0" rtlCol="0"/>
          <a:lstStyle/>
          <a:p>
            <a:endParaRPr/>
          </a:p>
        </p:txBody>
      </p:sp>
      <p:sp>
        <p:nvSpPr>
          <p:cNvPr id="283" name="object 283"/>
          <p:cNvSpPr/>
          <p:nvPr/>
        </p:nvSpPr>
        <p:spPr>
          <a:xfrm>
            <a:off x="2423922" y="7929371"/>
            <a:ext cx="71120" cy="123825"/>
          </a:xfrm>
          <a:custGeom>
            <a:avLst/>
            <a:gdLst/>
            <a:ahLst/>
            <a:cxnLst/>
            <a:rect l="l" t="t" r="r" b="b"/>
            <a:pathLst>
              <a:path w="71119" h="123825">
                <a:moveTo>
                  <a:pt x="0" y="123443"/>
                </a:moveTo>
                <a:lnTo>
                  <a:pt x="70866" y="0"/>
                </a:lnTo>
              </a:path>
            </a:pathLst>
          </a:custGeom>
          <a:ln w="3175">
            <a:solidFill>
              <a:srgbClr val="000000"/>
            </a:solidFill>
          </a:ln>
        </p:spPr>
        <p:txBody>
          <a:bodyPr wrap="square" lIns="0" tIns="0" rIns="0" bIns="0" rtlCol="0"/>
          <a:lstStyle/>
          <a:p>
            <a:endParaRPr/>
          </a:p>
        </p:txBody>
      </p:sp>
      <p:sp>
        <p:nvSpPr>
          <p:cNvPr id="284" name="object 284"/>
          <p:cNvSpPr/>
          <p:nvPr/>
        </p:nvSpPr>
        <p:spPr>
          <a:xfrm>
            <a:off x="3335654" y="7492365"/>
            <a:ext cx="0" cy="1176655"/>
          </a:xfrm>
          <a:custGeom>
            <a:avLst/>
            <a:gdLst/>
            <a:ahLst/>
            <a:cxnLst/>
            <a:rect l="l" t="t" r="r" b="b"/>
            <a:pathLst>
              <a:path h="1176654">
                <a:moveTo>
                  <a:pt x="0" y="0"/>
                </a:moveTo>
                <a:lnTo>
                  <a:pt x="0" y="1176527"/>
                </a:lnTo>
              </a:path>
            </a:pathLst>
          </a:custGeom>
          <a:ln w="5334">
            <a:solidFill>
              <a:srgbClr val="FF0000"/>
            </a:solidFill>
          </a:ln>
        </p:spPr>
        <p:txBody>
          <a:bodyPr wrap="square" lIns="0" tIns="0" rIns="0" bIns="0" rtlCol="0"/>
          <a:lstStyle/>
          <a:p>
            <a:endParaRPr/>
          </a:p>
        </p:txBody>
      </p:sp>
      <p:sp>
        <p:nvSpPr>
          <p:cNvPr id="285" name="object 285"/>
          <p:cNvSpPr txBox="1"/>
          <p:nvPr/>
        </p:nvSpPr>
        <p:spPr>
          <a:xfrm>
            <a:off x="2529332" y="8034113"/>
            <a:ext cx="114300" cy="105410"/>
          </a:xfrm>
          <a:prstGeom prst="rect">
            <a:avLst/>
          </a:prstGeom>
        </p:spPr>
        <p:txBody>
          <a:bodyPr vert="horz" wrap="square" lIns="0" tIns="15240" rIns="0" bIns="0" rtlCol="0">
            <a:spAutoFit/>
          </a:bodyPr>
          <a:lstStyle/>
          <a:p>
            <a:pPr marL="12700">
              <a:lnSpc>
                <a:spcPct val="100000"/>
              </a:lnSpc>
              <a:spcBef>
                <a:spcPts val="120"/>
              </a:spcBef>
            </a:pPr>
            <a:r>
              <a:rPr sz="500" spc="10" dirty="0">
                <a:latin typeface="Arial"/>
                <a:cs typeface="Arial"/>
              </a:rPr>
              <a:t>PE</a:t>
            </a:r>
            <a:endParaRPr sz="500">
              <a:latin typeface="Arial"/>
              <a:cs typeface="Arial"/>
            </a:endParaRPr>
          </a:p>
        </p:txBody>
      </p:sp>
      <p:sp>
        <p:nvSpPr>
          <p:cNvPr id="286" name="object 286"/>
          <p:cNvSpPr/>
          <p:nvPr/>
        </p:nvSpPr>
        <p:spPr>
          <a:xfrm>
            <a:off x="2383535" y="8209026"/>
            <a:ext cx="22225" cy="5080"/>
          </a:xfrm>
          <a:custGeom>
            <a:avLst/>
            <a:gdLst/>
            <a:ahLst/>
            <a:cxnLst/>
            <a:rect l="l" t="t" r="r" b="b"/>
            <a:pathLst>
              <a:path w="22225" h="5079">
                <a:moveTo>
                  <a:pt x="22098" y="0"/>
                </a:moveTo>
                <a:lnTo>
                  <a:pt x="0" y="0"/>
                </a:lnTo>
                <a:lnTo>
                  <a:pt x="0" y="4572"/>
                </a:lnTo>
                <a:lnTo>
                  <a:pt x="22098" y="0"/>
                </a:lnTo>
                <a:close/>
              </a:path>
            </a:pathLst>
          </a:custGeom>
          <a:solidFill>
            <a:srgbClr val="FF0000"/>
          </a:solidFill>
        </p:spPr>
        <p:txBody>
          <a:bodyPr wrap="square" lIns="0" tIns="0" rIns="0" bIns="0" rtlCol="0"/>
          <a:lstStyle/>
          <a:p>
            <a:endParaRPr/>
          </a:p>
        </p:txBody>
      </p:sp>
      <p:sp>
        <p:nvSpPr>
          <p:cNvPr id="287" name="object 287"/>
          <p:cNvSpPr/>
          <p:nvPr/>
        </p:nvSpPr>
        <p:spPr>
          <a:xfrm>
            <a:off x="2383535" y="8209026"/>
            <a:ext cx="22225" cy="5080"/>
          </a:xfrm>
          <a:custGeom>
            <a:avLst/>
            <a:gdLst/>
            <a:ahLst/>
            <a:cxnLst/>
            <a:rect l="l" t="t" r="r" b="b"/>
            <a:pathLst>
              <a:path w="22225" h="5079">
                <a:moveTo>
                  <a:pt x="22098" y="0"/>
                </a:moveTo>
                <a:lnTo>
                  <a:pt x="0" y="4572"/>
                </a:lnTo>
                <a:lnTo>
                  <a:pt x="22098" y="4572"/>
                </a:lnTo>
                <a:lnTo>
                  <a:pt x="22098" y="0"/>
                </a:lnTo>
                <a:close/>
              </a:path>
            </a:pathLst>
          </a:custGeom>
          <a:solidFill>
            <a:srgbClr val="FF0000"/>
          </a:solidFill>
        </p:spPr>
        <p:txBody>
          <a:bodyPr wrap="square" lIns="0" tIns="0" rIns="0" bIns="0" rtlCol="0"/>
          <a:lstStyle/>
          <a:p>
            <a:endParaRPr/>
          </a:p>
        </p:txBody>
      </p:sp>
      <p:sp>
        <p:nvSpPr>
          <p:cNvPr id="288" name="object 288"/>
          <p:cNvSpPr/>
          <p:nvPr/>
        </p:nvSpPr>
        <p:spPr>
          <a:xfrm>
            <a:off x="2383535" y="8209026"/>
            <a:ext cx="22225" cy="5080"/>
          </a:xfrm>
          <a:custGeom>
            <a:avLst/>
            <a:gdLst/>
            <a:ahLst/>
            <a:cxnLst/>
            <a:rect l="l" t="t" r="r" b="b"/>
            <a:pathLst>
              <a:path w="22225" h="5079">
                <a:moveTo>
                  <a:pt x="0" y="0"/>
                </a:moveTo>
                <a:lnTo>
                  <a:pt x="22098" y="0"/>
                </a:lnTo>
                <a:lnTo>
                  <a:pt x="22098" y="4572"/>
                </a:lnTo>
                <a:lnTo>
                  <a:pt x="0" y="4572"/>
                </a:lnTo>
                <a:lnTo>
                  <a:pt x="0" y="0"/>
                </a:lnTo>
                <a:close/>
              </a:path>
            </a:pathLst>
          </a:custGeom>
          <a:ln w="3175">
            <a:solidFill>
              <a:srgbClr val="FF0000"/>
            </a:solidFill>
          </a:ln>
        </p:spPr>
        <p:txBody>
          <a:bodyPr wrap="square" lIns="0" tIns="0" rIns="0" bIns="0" rtlCol="0"/>
          <a:lstStyle/>
          <a:p>
            <a:endParaRPr/>
          </a:p>
        </p:txBody>
      </p:sp>
      <p:sp>
        <p:nvSpPr>
          <p:cNvPr id="289" name="object 289"/>
          <p:cNvSpPr/>
          <p:nvPr/>
        </p:nvSpPr>
        <p:spPr>
          <a:xfrm>
            <a:off x="2420873" y="8209026"/>
            <a:ext cx="30480" cy="5080"/>
          </a:xfrm>
          <a:custGeom>
            <a:avLst/>
            <a:gdLst/>
            <a:ahLst/>
            <a:cxnLst/>
            <a:rect l="l" t="t" r="r" b="b"/>
            <a:pathLst>
              <a:path w="30480" h="5079">
                <a:moveTo>
                  <a:pt x="30480" y="0"/>
                </a:moveTo>
                <a:lnTo>
                  <a:pt x="0" y="0"/>
                </a:lnTo>
                <a:lnTo>
                  <a:pt x="0" y="4572"/>
                </a:lnTo>
                <a:lnTo>
                  <a:pt x="30480" y="0"/>
                </a:lnTo>
                <a:close/>
              </a:path>
            </a:pathLst>
          </a:custGeom>
          <a:solidFill>
            <a:srgbClr val="FF0000"/>
          </a:solidFill>
        </p:spPr>
        <p:txBody>
          <a:bodyPr wrap="square" lIns="0" tIns="0" rIns="0" bIns="0" rtlCol="0"/>
          <a:lstStyle/>
          <a:p>
            <a:endParaRPr/>
          </a:p>
        </p:txBody>
      </p:sp>
      <p:sp>
        <p:nvSpPr>
          <p:cNvPr id="290" name="object 290"/>
          <p:cNvSpPr/>
          <p:nvPr/>
        </p:nvSpPr>
        <p:spPr>
          <a:xfrm>
            <a:off x="2420873" y="8209026"/>
            <a:ext cx="30480" cy="5080"/>
          </a:xfrm>
          <a:custGeom>
            <a:avLst/>
            <a:gdLst/>
            <a:ahLst/>
            <a:cxnLst/>
            <a:rect l="l" t="t" r="r" b="b"/>
            <a:pathLst>
              <a:path w="30480" h="5079">
                <a:moveTo>
                  <a:pt x="30480" y="0"/>
                </a:moveTo>
                <a:lnTo>
                  <a:pt x="0" y="4572"/>
                </a:lnTo>
                <a:lnTo>
                  <a:pt x="30480" y="4572"/>
                </a:lnTo>
                <a:lnTo>
                  <a:pt x="30480" y="0"/>
                </a:lnTo>
                <a:close/>
              </a:path>
            </a:pathLst>
          </a:custGeom>
          <a:solidFill>
            <a:srgbClr val="FF0000"/>
          </a:solidFill>
        </p:spPr>
        <p:txBody>
          <a:bodyPr wrap="square" lIns="0" tIns="0" rIns="0" bIns="0" rtlCol="0"/>
          <a:lstStyle/>
          <a:p>
            <a:endParaRPr/>
          </a:p>
        </p:txBody>
      </p:sp>
      <p:sp>
        <p:nvSpPr>
          <p:cNvPr id="291" name="object 291"/>
          <p:cNvSpPr/>
          <p:nvPr/>
        </p:nvSpPr>
        <p:spPr>
          <a:xfrm>
            <a:off x="2420873" y="8209026"/>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92" name="object 292"/>
          <p:cNvSpPr/>
          <p:nvPr/>
        </p:nvSpPr>
        <p:spPr>
          <a:xfrm>
            <a:off x="2465832" y="8209026"/>
            <a:ext cx="30480" cy="5080"/>
          </a:xfrm>
          <a:custGeom>
            <a:avLst/>
            <a:gdLst/>
            <a:ahLst/>
            <a:cxnLst/>
            <a:rect l="l" t="t" r="r" b="b"/>
            <a:pathLst>
              <a:path w="30480" h="5079">
                <a:moveTo>
                  <a:pt x="30480" y="0"/>
                </a:moveTo>
                <a:lnTo>
                  <a:pt x="0" y="0"/>
                </a:lnTo>
                <a:lnTo>
                  <a:pt x="0" y="4572"/>
                </a:lnTo>
                <a:lnTo>
                  <a:pt x="30480" y="0"/>
                </a:lnTo>
                <a:close/>
              </a:path>
            </a:pathLst>
          </a:custGeom>
          <a:solidFill>
            <a:srgbClr val="FF0000"/>
          </a:solidFill>
        </p:spPr>
        <p:txBody>
          <a:bodyPr wrap="square" lIns="0" tIns="0" rIns="0" bIns="0" rtlCol="0"/>
          <a:lstStyle/>
          <a:p>
            <a:endParaRPr/>
          </a:p>
        </p:txBody>
      </p:sp>
      <p:sp>
        <p:nvSpPr>
          <p:cNvPr id="293" name="object 293"/>
          <p:cNvSpPr/>
          <p:nvPr/>
        </p:nvSpPr>
        <p:spPr>
          <a:xfrm>
            <a:off x="2465832" y="8209026"/>
            <a:ext cx="30480" cy="5080"/>
          </a:xfrm>
          <a:custGeom>
            <a:avLst/>
            <a:gdLst/>
            <a:ahLst/>
            <a:cxnLst/>
            <a:rect l="l" t="t" r="r" b="b"/>
            <a:pathLst>
              <a:path w="30480" h="5079">
                <a:moveTo>
                  <a:pt x="30480" y="0"/>
                </a:moveTo>
                <a:lnTo>
                  <a:pt x="0" y="4572"/>
                </a:lnTo>
                <a:lnTo>
                  <a:pt x="30480" y="4572"/>
                </a:lnTo>
                <a:lnTo>
                  <a:pt x="30480" y="0"/>
                </a:lnTo>
                <a:close/>
              </a:path>
            </a:pathLst>
          </a:custGeom>
          <a:solidFill>
            <a:srgbClr val="FF0000"/>
          </a:solidFill>
        </p:spPr>
        <p:txBody>
          <a:bodyPr wrap="square" lIns="0" tIns="0" rIns="0" bIns="0" rtlCol="0"/>
          <a:lstStyle/>
          <a:p>
            <a:endParaRPr/>
          </a:p>
        </p:txBody>
      </p:sp>
      <p:sp>
        <p:nvSpPr>
          <p:cNvPr id="294" name="object 294"/>
          <p:cNvSpPr/>
          <p:nvPr/>
        </p:nvSpPr>
        <p:spPr>
          <a:xfrm>
            <a:off x="2465832" y="8209026"/>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95" name="object 295"/>
          <p:cNvSpPr/>
          <p:nvPr/>
        </p:nvSpPr>
        <p:spPr>
          <a:xfrm>
            <a:off x="2511551" y="8209026"/>
            <a:ext cx="29845" cy="5080"/>
          </a:xfrm>
          <a:custGeom>
            <a:avLst/>
            <a:gdLst/>
            <a:ahLst/>
            <a:cxnLst/>
            <a:rect l="l" t="t" r="r" b="b"/>
            <a:pathLst>
              <a:path w="29844" h="5079">
                <a:moveTo>
                  <a:pt x="29718" y="0"/>
                </a:moveTo>
                <a:lnTo>
                  <a:pt x="0" y="0"/>
                </a:lnTo>
                <a:lnTo>
                  <a:pt x="0" y="4572"/>
                </a:lnTo>
                <a:lnTo>
                  <a:pt x="29718" y="0"/>
                </a:lnTo>
                <a:close/>
              </a:path>
            </a:pathLst>
          </a:custGeom>
          <a:solidFill>
            <a:srgbClr val="FF0000"/>
          </a:solidFill>
        </p:spPr>
        <p:txBody>
          <a:bodyPr wrap="square" lIns="0" tIns="0" rIns="0" bIns="0" rtlCol="0"/>
          <a:lstStyle/>
          <a:p>
            <a:endParaRPr/>
          </a:p>
        </p:txBody>
      </p:sp>
      <p:sp>
        <p:nvSpPr>
          <p:cNvPr id="296" name="object 296"/>
          <p:cNvSpPr/>
          <p:nvPr/>
        </p:nvSpPr>
        <p:spPr>
          <a:xfrm>
            <a:off x="2511551" y="8209026"/>
            <a:ext cx="29845" cy="5080"/>
          </a:xfrm>
          <a:custGeom>
            <a:avLst/>
            <a:gdLst/>
            <a:ahLst/>
            <a:cxnLst/>
            <a:rect l="l" t="t" r="r" b="b"/>
            <a:pathLst>
              <a:path w="29844" h="5079">
                <a:moveTo>
                  <a:pt x="29718" y="0"/>
                </a:moveTo>
                <a:lnTo>
                  <a:pt x="0" y="4572"/>
                </a:lnTo>
                <a:lnTo>
                  <a:pt x="29718" y="4572"/>
                </a:lnTo>
                <a:lnTo>
                  <a:pt x="29718" y="0"/>
                </a:lnTo>
                <a:close/>
              </a:path>
            </a:pathLst>
          </a:custGeom>
          <a:solidFill>
            <a:srgbClr val="FF0000"/>
          </a:solidFill>
        </p:spPr>
        <p:txBody>
          <a:bodyPr wrap="square" lIns="0" tIns="0" rIns="0" bIns="0" rtlCol="0"/>
          <a:lstStyle/>
          <a:p>
            <a:endParaRPr/>
          </a:p>
        </p:txBody>
      </p:sp>
      <p:sp>
        <p:nvSpPr>
          <p:cNvPr id="297" name="object 297"/>
          <p:cNvSpPr/>
          <p:nvPr/>
        </p:nvSpPr>
        <p:spPr>
          <a:xfrm>
            <a:off x="2510789" y="8209026"/>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98" name="object 298"/>
          <p:cNvSpPr/>
          <p:nvPr/>
        </p:nvSpPr>
        <p:spPr>
          <a:xfrm>
            <a:off x="2556510" y="8209026"/>
            <a:ext cx="29845" cy="5080"/>
          </a:xfrm>
          <a:custGeom>
            <a:avLst/>
            <a:gdLst/>
            <a:ahLst/>
            <a:cxnLst/>
            <a:rect l="l" t="t" r="r" b="b"/>
            <a:pathLst>
              <a:path w="29844" h="5079">
                <a:moveTo>
                  <a:pt x="29718" y="0"/>
                </a:moveTo>
                <a:lnTo>
                  <a:pt x="0" y="0"/>
                </a:lnTo>
                <a:lnTo>
                  <a:pt x="0" y="4572"/>
                </a:lnTo>
                <a:lnTo>
                  <a:pt x="29718" y="0"/>
                </a:lnTo>
                <a:close/>
              </a:path>
            </a:pathLst>
          </a:custGeom>
          <a:solidFill>
            <a:srgbClr val="FF0000"/>
          </a:solidFill>
        </p:spPr>
        <p:txBody>
          <a:bodyPr wrap="square" lIns="0" tIns="0" rIns="0" bIns="0" rtlCol="0"/>
          <a:lstStyle/>
          <a:p>
            <a:endParaRPr/>
          </a:p>
        </p:txBody>
      </p:sp>
      <p:sp>
        <p:nvSpPr>
          <p:cNvPr id="299" name="object 299"/>
          <p:cNvSpPr/>
          <p:nvPr/>
        </p:nvSpPr>
        <p:spPr>
          <a:xfrm>
            <a:off x="2556510" y="8209026"/>
            <a:ext cx="29845" cy="5080"/>
          </a:xfrm>
          <a:custGeom>
            <a:avLst/>
            <a:gdLst/>
            <a:ahLst/>
            <a:cxnLst/>
            <a:rect l="l" t="t" r="r" b="b"/>
            <a:pathLst>
              <a:path w="29844" h="5079">
                <a:moveTo>
                  <a:pt x="29718" y="0"/>
                </a:moveTo>
                <a:lnTo>
                  <a:pt x="0" y="4572"/>
                </a:lnTo>
                <a:lnTo>
                  <a:pt x="29718" y="4572"/>
                </a:lnTo>
                <a:lnTo>
                  <a:pt x="29718" y="0"/>
                </a:lnTo>
                <a:close/>
              </a:path>
            </a:pathLst>
          </a:custGeom>
          <a:solidFill>
            <a:srgbClr val="FF0000"/>
          </a:solidFill>
        </p:spPr>
        <p:txBody>
          <a:bodyPr wrap="square" lIns="0" tIns="0" rIns="0" bIns="0" rtlCol="0"/>
          <a:lstStyle/>
          <a:p>
            <a:endParaRPr/>
          </a:p>
        </p:txBody>
      </p:sp>
      <p:sp>
        <p:nvSpPr>
          <p:cNvPr id="300" name="object 300"/>
          <p:cNvSpPr/>
          <p:nvPr/>
        </p:nvSpPr>
        <p:spPr>
          <a:xfrm>
            <a:off x="2556510" y="8209026"/>
            <a:ext cx="29845" cy="5080"/>
          </a:xfrm>
          <a:custGeom>
            <a:avLst/>
            <a:gdLst/>
            <a:ahLst/>
            <a:cxnLst/>
            <a:rect l="l" t="t" r="r" b="b"/>
            <a:pathLst>
              <a:path w="29844" h="5079">
                <a:moveTo>
                  <a:pt x="0" y="0"/>
                </a:moveTo>
                <a:lnTo>
                  <a:pt x="29718" y="0"/>
                </a:lnTo>
                <a:lnTo>
                  <a:pt x="29718" y="4572"/>
                </a:lnTo>
                <a:lnTo>
                  <a:pt x="0" y="4572"/>
                </a:lnTo>
                <a:lnTo>
                  <a:pt x="0" y="0"/>
                </a:lnTo>
                <a:close/>
              </a:path>
            </a:pathLst>
          </a:custGeom>
          <a:ln w="3175">
            <a:solidFill>
              <a:srgbClr val="FF0000"/>
            </a:solidFill>
          </a:ln>
        </p:spPr>
        <p:txBody>
          <a:bodyPr wrap="square" lIns="0" tIns="0" rIns="0" bIns="0" rtlCol="0"/>
          <a:lstStyle/>
          <a:p>
            <a:endParaRPr/>
          </a:p>
        </p:txBody>
      </p:sp>
      <p:sp>
        <p:nvSpPr>
          <p:cNvPr id="301" name="object 301"/>
          <p:cNvSpPr/>
          <p:nvPr/>
        </p:nvSpPr>
        <p:spPr>
          <a:xfrm>
            <a:off x="2601467" y="8209026"/>
            <a:ext cx="30480" cy="5080"/>
          </a:xfrm>
          <a:custGeom>
            <a:avLst/>
            <a:gdLst/>
            <a:ahLst/>
            <a:cxnLst/>
            <a:rect l="l" t="t" r="r" b="b"/>
            <a:pathLst>
              <a:path w="30480" h="5079">
                <a:moveTo>
                  <a:pt x="30480" y="0"/>
                </a:moveTo>
                <a:lnTo>
                  <a:pt x="0" y="0"/>
                </a:lnTo>
                <a:lnTo>
                  <a:pt x="0" y="4572"/>
                </a:lnTo>
                <a:lnTo>
                  <a:pt x="30480" y="0"/>
                </a:lnTo>
                <a:close/>
              </a:path>
            </a:pathLst>
          </a:custGeom>
          <a:solidFill>
            <a:srgbClr val="FF0000"/>
          </a:solidFill>
        </p:spPr>
        <p:txBody>
          <a:bodyPr wrap="square" lIns="0" tIns="0" rIns="0" bIns="0" rtlCol="0"/>
          <a:lstStyle/>
          <a:p>
            <a:endParaRPr/>
          </a:p>
        </p:txBody>
      </p:sp>
      <p:sp>
        <p:nvSpPr>
          <p:cNvPr id="302" name="object 302"/>
          <p:cNvSpPr/>
          <p:nvPr/>
        </p:nvSpPr>
        <p:spPr>
          <a:xfrm>
            <a:off x="2601467" y="8209026"/>
            <a:ext cx="30480" cy="5080"/>
          </a:xfrm>
          <a:custGeom>
            <a:avLst/>
            <a:gdLst/>
            <a:ahLst/>
            <a:cxnLst/>
            <a:rect l="l" t="t" r="r" b="b"/>
            <a:pathLst>
              <a:path w="30480" h="5079">
                <a:moveTo>
                  <a:pt x="30480" y="0"/>
                </a:moveTo>
                <a:lnTo>
                  <a:pt x="0" y="4572"/>
                </a:lnTo>
                <a:lnTo>
                  <a:pt x="30480" y="4572"/>
                </a:lnTo>
                <a:lnTo>
                  <a:pt x="30480" y="0"/>
                </a:lnTo>
                <a:close/>
              </a:path>
            </a:pathLst>
          </a:custGeom>
          <a:solidFill>
            <a:srgbClr val="FF0000"/>
          </a:solidFill>
        </p:spPr>
        <p:txBody>
          <a:bodyPr wrap="square" lIns="0" tIns="0" rIns="0" bIns="0" rtlCol="0"/>
          <a:lstStyle/>
          <a:p>
            <a:endParaRPr/>
          </a:p>
        </p:txBody>
      </p:sp>
      <p:sp>
        <p:nvSpPr>
          <p:cNvPr id="303" name="object 303"/>
          <p:cNvSpPr/>
          <p:nvPr/>
        </p:nvSpPr>
        <p:spPr>
          <a:xfrm>
            <a:off x="2601467" y="8209026"/>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304" name="object 304"/>
          <p:cNvSpPr/>
          <p:nvPr/>
        </p:nvSpPr>
        <p:spPr>
          <a:xfrm>
            <a:off x="2646426" y="8209026"/>
            <a:ext cx="30480" cy="5080"/>
          </a:xfrm>
          <a:custGeom>
            <a:avLst/>
            <a:gdLst/>
            <a:ahLst/>
            <a:cxnLst/>
            <a:rect l="l" t="t" r="r" b="b"/>
            <a:pathLst>
              <a:path w="30480" h="5079">
                <a:moveTo>
                  <a:pt x="30480" y="0"/>
                </a:moveTo>
                <a:lnTo>
                  <a:pt x="0" y="0"/>
                </a:lnTo>
                <a:lnTo>
                  <a:pt x="0" y="4572"/>
                </a:lnTo>
                <a:lnTo>
                  <a:pt x="30480" y="0"/>
                </a:lnTo>
                <a:close/>
              </a:path>
            </a:pathLst>
          </a:custGeom>
          <a:solidFill>
            <a:srgbClr val="FF0000"/>
          </a:solidFill>
        </p:spPr>
        <p:txBody>
          <a:bodyPr wrap="square" lIns="0" tIns="0" rIns="0" bIns="0" rtlCol="0"/>
          <a:lstStyle/>
          <a:p>
            <a:endParaRPr/>
          </a:p>
        </p:txBody>
      </p:sp>
      <p:sp>
        <p:nvSpPr>
          <p:cNvPr id="305" name="object 305"/>
          <p:cNvSpPr/>
          <p:nvPr/>
        </p:nvSpPr>
        <p:spPr>
          <a:xfrm>
            <a:off x="2646426" y="8209026"/>
            <a:ext cx="30480" cy="5080"/>
          </a:xfrm>
          <a:custGeom>
            <a:avLst/>
            <a:gdLst/>
            <a:ahLst/>
            <a:cxnLst/>
            <a:rect l="l" t="t" r="r" b="b"/>
            <a:pathLst>
              <a:path w="30480" h="5079">
                <a:moveTo>
                  <a:pt x="30480" y="0"/>
                </a:moveTo>
                <a:lnTo>
                  <a:pt x="0" y="4572"/>
                </a:lnTo>
                <a:lnTo>
                  <a:pt x="30480" y="4572"/>
                </a:lnTo>
                <a:lnTo>
                  <a:pt x="30480" y="0"/>
                </a:lnTo>
                <a:close/>
              </a:path>
            </a:pathLst>
          </a:custGeom>
          <a:solidFill>
            <a:srgbClr val="FF0000"/>
          </a:solidFill>
        </p:spPr>
        <p:txBody>
          <a:bodyPr wrap="square" lIns="0" tIns="0" rIns="0" bIns="0" rtlCol="0"/>
          <a:lstStyle/>
          <a:p>
            <a:endParaRPr/>
          </a:p>
        </p:txBody>
      </p:sp>
      <p:sp>
        <p:nvSpPr>
          <p:cNvPr id="306" name="object 306"/>
          <p:cNvSpPr/>
          <p:nvPr/>
        </p:nvSpPr>
        <p:spPr>
          <a:xfrm>
            <a:off x="2646426" y="8209026"/>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307" name="object 307"/>
          <p:cNvSpPr/>
          <p:nvPr/>
        </p:nvSpPr>
        <p:spPr>
          <a:xfrm>
            <a:off x="2691383" y="8209026"/>
            <a:ext cx="22860" cy="5080"/>
          </a:xfrm>
          <a:custGeom>
            <a:avLst/>
            <a:gdLst/>
            <a:ahLst/>
            <a:cxnLst/>
            <a:rect l="l" t="t" r="r" b="b"/>
            <a:pathLst>
              <a:path w="22860" h="5079">
                <a:moveTo>
                  <a:pt x="22860" y="0"/>
                </a:moveTo>
                <a:lnTo>
                  <a:pt x="0" y="0"/>
                </a:lnTo>
                <a:lnTo>
                  <a:pt x="0" y="4572"/>
                </a:lnTo>
                <a:lnTo>
                  <a:pt x="22860" y="0"/>
                </a:lnTo>
                <a:close/>
              </a:path>
            </a:pathLst>
          </a:custGeom>
          <a:solidFill>
            <a:srgbClr val="FF0000"/>
          </a:solidFill>
        </p:spPr>
        <p:txBody>
          <a:bodyPr wrap="square" lIns="0" tIns="0" rIns="0" bIns="0" rtlCol="0"/>
          <a:lstStyle/>
          <a:p>
            <a:endParaRPr/>
          </a:p>
        </p:txBody>
      </p:sp>
      <p:sp>
        <p:nvSpPr>
          <p:cNvPr id="308" name="object 308"/>
          <p:cNvSpPr/>
          <p:nvPr/>
        </p:nvSpPr>
        <p:spPr>
          <a:xfrm>
            <a:off x="2691383" y="8209026"/>
            <a:ext cx="22860" cy="5080"/>
          </a:xfrm>
          <a:custGeom>
            <a:avLst/>
            <a:gdLst/>
            <a:ahLst/>
            <a:cxnLst/>
            <a:rect l="l" t="t" r="r" b="b"/>
            <a:pathLst>
              <a:path w="22860" h="5079">
                <a:moveTo>
                  <a:pt x="22860" y="0"/>
                </a:moveTo>
                <a:lnTo>
                  <a:pt x="0" y="4572"/>
                </a:lnTo>
                <a:lnTo>
                  <a:pt x="22860" y="4572"/>
                </a:lnTo>
                <a:lnTo>
                  <a:pt x="22860" y="0"/>
                </a:lnTo>
                <a:close/>
              </a:path>
            </a:pathLst>
          </a:custGeom>
          <a:solidFill>
            <a:srgbClr val="FF0000"/>
          </a:solidFill>
        </p:spPr>
        <p:txBody>
          <a:bodyPr wrap="square" lIns="0" tIns="0" rIns="0" bIns="0" rtlCol="0"/>
          <a:lstStyle/>
          <a:p>
            <a:endParaRPr/>
          </a:p>
        </p:txBody>
      </p:sp>
      <p:sp>
        <p:nvSpPr>
          <p:cNvPr id="309" name="object 309"/>
          <p:cNvSpPr/>
          <p:nvPr/>
        </p:nvSpPr>
        <p:spPr>
          <a:xfrm>
            <a:off x="2691383" y="8209026"/>
            <a:ext cx="22860" cy="5080"/>
          </a:xfrm>
          <a:custGeom>
            <a:avLst/>
            <a:gdLst/>
            <a:ahLst/>
            <a:cxnLst/>
            <a:rect l="l" t="t" r="r" b="b"/>
            <a:pathLst>
              <a:path w="22860" h="5079">
                <a:moveTo>
                  <a:pt x="0" y="0"/>
                </a:moveTo>
                <a:lnTo>
                  <a:pt x="22860" y="0"/>
                </a:lnTo>
                <a:lnTo>
                  <a:pt x="22860" y="4572"/>
                </a:lnTo>
                <a:lnTo>
                  <a:pt x="0" y="4572"/>
                </a:lnTo>
                <a:lnTo>
                  <a:pt x="0" y="0"/>
                </a:lnTo>
                <a:close/>
              </a:path>
            </a:pathLst>
          </a:custGeom>
          <a:ln w="3175">
            <a:solidFill>
              <a:srgbClr val="FF0000"/>
            </a:solidFill>
          </a:ln>
        </p:spPr>
        <p:txBody>
          <a:bodyPr wrap="square" lIns="0" tIns="0" rIns="0" bIns="0" rtlCol="0"/>
          <a:lstStyle/>
          <a:p>
            <a:endParaRPr/>
          </a:p>
        </p:txBody>
      </p:sp>
      <p:sp>
        <p:nvSpPr>
          <p:cNvPr id="310" name="object 310"/>
          <p:cNvSpPr/>
          <p:nvPr/>
        </p:nvSpPr>
        <p:spPr>
          <a:xfrm>
            <a:off x="2714244" y="8209026"/>
            <a:ext cx="0" cy="5080"/>
          </a:xfrm>
          <a:custGeom>
            <a:avLst/>
            <a:gdLst/>
            <a:ahLst/>
            <a:cxnLst/>
            <a:rect l="l" t="t" r="r" b="b"/>
            <a:pathLst>
              <a:path h="5079">
                <a:moveTo>
                  <a:pt x="0" y="0"/>
                </a:moveTo>
                <a:lnTo>
                  <a:pt x="0" y="4572"/>
                </a:lnTo>
              </a:path>
            </a:pathLst>
          </a:custGeom>
          <a:ln w="3175">
            <a:solidFill>
              <a:srgbClr val="FF0000"/>
            </a:solidFill>
          </a:ln>
        </p:spPr>
        <p:txBody>
          <a:bodyPr wrap="square" lIns="0" tIns="0" rIns="0" bIns="0" rtlCol="0"/>
          <a:lstStyle/>
          <a:p>
            <a:endParaRPr/>
          </a:p>
        </p:txBody>
      </p:sp>
      <p:sp>
        <p:nvSpPr>
          <p:cNvPr id="311" name="object 311"/>
          <p:cNvSpPr/>
          <p:nvPr/>
        </p:nvSpPr>
        <p:spPr>
          <a:xfrm>
            <a:off x="2421635" y="8071866"/>
            <a:ext cx="71755" cy="123825"/>
          </a:xfrm>
          <a:custGeom>
            <a:avLst/>
            <a:gdLst/>
            <a:ahLst/>
            <a:cxnLst/>
            <a:rect l="l" t="t" r="r" b="b"/>
            <a:pathLst>
              <a:path w="71755" h="123825">
                <a:moveTo>
                  <a:pt x="0" y="123443"/>
                </a:moveTo>
                <a:lnTo>
                  <a:pt x="71628" y="0"/>
                </a:lnTo>
              </a:path>
            </a:pathLst>
          </a:custGeom>
          <a:ln w="3175">
            <a:solidFill>
              <a:srgbClr val="000000"/>
            </a:solidFill>
          </a:ln>
        </p:spPr>
        <p:txBody>
          <a:bodyPr wrap="square" lIns="0" tIns="0" rIns="0" bIns="0" rtlCol="0"/>
          <a:lstStyle/>
          <a:p>
            <a:endParaRPr/>
          </a:p>
        </p:txBody>
      </p:sp>
      <p:sp>
        <p:nvSpPr>
          <p:cNvPr id="312" name="object 312"/>
          <p:cNvSpPr/>
          <p:nvPr/>
        </p:nvSpPr>
        <p:spPr>
          <a:xfrm>
            <a:off x="2468879" y="8071866"/>
            <a:ext cx="48260" cy="0"/>
          </a:xfrm>
          <a:custGeom>
            <a:avLst/>
            <a:gdLst/>
            <a:ahLst/>
            <a:cxnLst/>
            <a:rect l="l" t="t" r="r" b="b"/>
            <a:pathLst>
              <a:path w="48260">
                <a:moveTo>
                  <a:pt x="0" y="0"/>
                </a:moveTo>
                <a:lnTo>
                  <a:pt x="48006" y="0"/>
                </a:lnTo>
              </a:path>
            </a:pathLst>
          </a:custGeom>
          <a:ln w="3175">
            <a:solidFill>
              <a:srgbClr val="000000"/>
            </a:solidFill>
          </a:ln>
        </p:spPr>
        <p:txBody>
          <a:bodyPr wrap="square" lIns="0" tIns="0" rIns="0" bIns="0" rtlCol="0"/>
          <a:lstStyle/>
          <a:p>
            <a:endParaRPr/>
          </a:p>
        </p:txBody>
      </p:sp>
      <p:sp>
        <p:nvSpPr>
          <p:cNvPr id="313" name="object 313"/>
          <p:cNvSpPr/>
          <p:nvPr/>
        </p:nvSpPr>
        <p:spPr>
          <a:xfrm>
            <a:off x="2866644" y="8628888"/>
            <a:ext cx="11430" cy="3810"/>
          </a:xfrm>
          <a:custGeom>
            <a:avLst/>
            <a:gdLst/>
            <a:ahLst/>
            <a:cxnLst/>
            <a:rect l="l" t="t" r="r" b="b"/>
            <a:pathLst>
              <a:path w="11430" h="3809">
                <a:moveTo>
                  <a:pt x="10668" y="0"/>
                </a:moveTo>
                <a:lnTo>
                  <a:pt x="0" y="3809"/>
                </a:lnTo>
                <a:lnTo>
                  <a:pt x="11430" y="3809"/>
                </a:lnTo>
                <a:lnTo>
                  <a:pt x="10668" y="0"/>
                </a:lnTo>
                <a:close/>
              </a:path>
            </a:pathLst>
          </a:custGeom>
          <a:solidFill>
            <a:srgbClr val="000000"/>
          </a:solidFill>
        </p:spPr>
        <p:txBody>
          <a:bodyPr wrap="square" lIns="0" tIns="0" rIns="0" bIns="0" rtlCol="0"/>
          <a:lstStyle/>
          <a:p>
            <a:endParaRPr/>
          </a:p>
        </p:txBody>
      </p:sp>
      <p:sp>
        <p:nvSpPr>
          <p:cNvPr id="314" name="object 314"/>
          <p:cNvSpPr/>
          <p:nvPr/>
        </p:nvSpPr>
        <p:spPr>
          <a:xfrm>
            <a:off x="2866644" y="8628888"/>
            <a:ext cx="11430" cy="3810"/>
          </a:xfrm>
          <a:custGeom>
            <a:avLst/>
            <a:gdLst/>
            <a:ahLst/>
            <a:cxnLst/>
            <a:rect l="l" t="t" r="r" b="b"/>
            <a:pathLst>
              <a:path w="11430" h="3809">
                <a:moveTo>
                  <a:pt x="11430" y="3809"/>
                </a:moveTo>
                <a:lnTo>
                  <a:pt x="10668" y="0"/>
                </a:lnTo>
                <a:lnTo>
                  <a:pt x="0" y="3809"/>
                </a:lnTo>
                <a:lnTo>
                  <a:pt x="11430" y="3809"/>
                </a:lnTo>
              </a:path>
            </a:pathLst>
          </a:custGeom>
          <a:ln w="3175">
            <a:solidFill>
              <a:srgbClr val="000000"/>
            </a:solidFill>
          </a:ln>
        </p:spPr>
        <p:txBody>
          <a:bodyPr wrap="square" lIns="0" tIns="0" rIns="0" bIns="0" rtlCol="0"/>
          <a:lstStyle/>
          <a:p>
            <a:endParaRPr/>
          </a:p>
        </p:txBody>
      </p:sp>
      <p:sp>
        <p:nvSpPr>
          <p:cNvPr id="315" name="object 315"/>
          <p:cNvSpPr/>
          <p:nvPr/>
        </p:nvSpPr>
        <p:spPr>
          <a:xfrm>
            <a:off x="2866644" y="8625840"/>
            <a:ext cx="10795" cy="6985"/>
          </a:xfrm>
          <a:custGeom>
            <a:avLst/>
            <a:gdLst/>
            <a:ahLst/>
            <a:cxnLst/>
            <a:rect l="l" t="t" r="r" b="b"/>
            <a:pathLst>
              <a:path w="10794" h="6984">
                <a:moveTo>
                  <a:pt x="9144" y="0"/>
                </a:moveTo>
                <a:lnTo>
                  <a:pt x="0" y="6857"/>
                </a:lnTo>
                <a:lnTo>
                  <a:pt x="10668" y="3047"/>
                </a:lnTo>
                <a:lnTo>
                  <a:pt x="9144" y="0"/>
                </a:lnTo>
                <a:close/>
              </a:path>
            </a:pathLst>
          </a:custGeom>
          <a:solidFill>
            <a:srgbClr val="000000"/>
          </a:solidFill>
        </p:spPr>
        <p:txBody>
          <a:bodyPr wrap="square" lIns="0" tIns="0" rIns="0" bIns="0" rtlCol="0"/>
          <a:lstStyle/>
          <a:p>
            <a:endParaRPr/>
          </a:p>
        </p:txBody>
      </p:sp>
      <p:sp>
        <p:nvSpPr>
          <p:cNvPr id="316" name="object 316"/>
          <p:cNvSpPr/>
          <p:nvPr/>
        </p:nvSpPr>
        <p:spPr>
          <a:xfrm>
            <a:off x="2866644" y="8625840"/>
            <a:ext cx="10795" cy="6985"/>
          </a:xfrm>
          <a:custGeom>
            <a:avLst/>
            <a:gdLst/>
            <a:ahLst/>
            <a:cxnLst/>
            <a:rect l="l" t="t" r="r" b="b"/>
            <a:pathLst>
              <a:path w="10794" h="6984">
                <a:moveTo>
                  <a:pt x="10668" y="3047"/>
                </a:moveTo>
                <a:lnTo>
                  <a:pt x="9144" y="0"/>
                </a:lnTo>
                <a:lnTo>
                  <a:pt x="0" y="6857"/>
                </a:lnTo>
                <a:lnTo>
                  <a:pt x="10668" y="3047"/>
                </a:lnTo>
              </a:path>
            </a:pathLst>
          </a:custGeom>
          <a:ln w="3175">
            <a:solidFill>
              <a:srgbClr val="000000"/>
            </a:solidFill>
          </a:ln>
        </p:spPr>
        <p:txBody>
          <a:bodyPr wrap="square" lIns="0" tIns="0" rIns="0" bIns="0" rtlCol="0"/>
          <a:lstStyle/>
          <a:p>
            <a:endParaRPr/>
          </a:p>
        </p:txBody>
      </p:sp>
      <p:sp>
        <p:nvSpPr>
          <p:cNvPr id="317" name="object 317"/>
          <p:cNvSpPr/>
          <p:nvPr/>
        </p:nvSpPr>
        <p:spPr>
          <a:xfrm>
            <a:off x="2866644" y="8622792"/>
            <a:ext cx="9525" cy="10160"/>
          </a:xfrm>
          <a:custGeom>
            <a:avLst/>
            <a:gdLst/>
            <a:ahLst/>
            <a:cxnLst/>
            <a:rect l="l" t="t" r="r" b="b"/>
            <a:pathLst>
              <a:path w="9525" h="10159">
                <a:moveTo>
                  <a:pt x="6857" y="0"/>
                </a:moveTo>
                <a:lnTo>
                  <a:pt x="0" y="9905"/>
                </a:lnTo>
                <a:lnTo>
                  <a:pt x="9143" y="3047"/>
                </a:lnTo>
                <a:lnTo>
                  <a:pt x="6857" y="0"/>
                </a:lnTo>
                <a:close/>
              </a:path>
            </a:pathLst>
          </a:custGeom>
          <a:solidFill>
            <a:srgbClr val="000000"/>
          </a:solidFill>
        </p:spPr>
        <p:txBody>
          <a:bodyPr wrap="square" lIns="0" tIns="0" rIns="0" bIns="0" rtlCol="0"/>
          <a:lstStyle/>
          <a:p>
            <a:endParaRPr/>
          </a:p>
        </p:txBody>
      </p:sp>
      <p:sp>
        <p:nvSpPr>
          <p:cNvPr id="318" name="object 318"/>
          <p:cNvSpPr/>
          <p:nvPr/>
        </p:nvSpPr>
        <p:spPr>
          <a:xfrm>
            <a:off x="2866644" y="8622792"/>
            <a:ext cx="9525" cy="10160"/>
          </a:xfrm>
          <a:custGeom>
            <a:avLst/>
            <a:gdLst/>
            <a:ahLst/>
            <a:cxnLst/>
            <a:rect l="l" t="t" r="r" b="b"/>
            <a:pathLst>
              <a:path w="9525" h="10159">
                <a:moveTo>
                  <a:pt x="9143" y="3047"/>
                </a:moveTo>
                <a:lnTo>
                  <a:pt x="6857" y="0"/>
                </a:lnTo>
                <a:lnTo>
                  <a:pt x="0" y="9905"/>
                </a:lnTo>
                <a:lnTo>
                  <a:pt x="9143" y="3047"/>
                </a:lnTo>
              </a:path>
            </a:pathLst>
          </a:custGeom>
          <a:ln w="3175">
            <a:solidFill>
              <a:srgbClr val="000000"/>
            </a:solidFill>
          </a:ln>
        </p:spPr>
        <p:txBody>
          <a:bodyPr wrap="square" lIns="0" tIns="0" rIns="0" bIns="0" rtlCol="0"/>
          <a:lstStyle/>
          <a:p>
            <a:endParaRPr/>
          </a:p>
        </p:txBody>
      </p:sp>
      <p:sp>
        <p:nvSpPr>
          <p:cNvPr id="319" name="object 319"/>
          <p:cNvSpPr/>
          <p:nvPr/>
        </p:nvSpPr>
        <p:spPr>
          <a:xfrm>
            <a:off x="2866644" y="8621268"/>
            <a:ext cx="6985" cy="11430"/>
          </a:xfrm>
          <a:custGeom>
            <a:avLst/>
            <a:gdLst/>
            <a:ahLst/>
            <a:cxnLst/>
            <a:rect l="l" t="t" r="r" b="b"/>
            <a:pathLst>
              <a:path w="6985" h="11429">
                <a:moveTo>
                  <a:pt x="3809" y="0"/>
                </a:moveTo>
                <a:lnTo>
                  <a:pt x="0" y="11429"/>
                </a:lnTo>
                <a:lnTo>
                  <a:pt x="6857" y="1523"/>
                </a:lnTo>
                <a:lnTo>
                  <a:pt x="3809" y="0"/>
                </a:lnTo>
                <a:close/>
              </a:path>
            </a:pathLst>
          </a:custGeom>
          <a:solidFill>
            <a:srgbClr val="000000"/>
          </a:solidFill>
        </p:spPr>
        <p:txBody>
          <a:bodyPr wrap="square" lIns="0" tIns="0" rIns="0" bIns="0" rtlCol="0"/>
          <a:lstStyle/>
          <a:p>
            <a:endParaRPr/>
          </a:p>
        </p:txBody>
      </p:sp>
      <p:sp>
        <p:nvSpPr>
          <p:cNvPr id="320" name="object 320"/>
          <p:cNvSpPr/>
          <p:nvPr/>
        </p:nvSpPr>
        <p:spPr>
          <a:xfrm>
            <a:off x="2866644" y="8621268"/>
            <a:ext cx="6985" cy="11430"/>
          </a:xfrm>
          <a:custGeom>
            <a:avLst/>
            <a:gdLst/>
            <a:ahLst/>
            <a:cxnLst/>
            <a:rect l="l" t="t" r="r" b="b"/>
            <a:pathLst>
              <a:path w="6985" h="11429">
                <a:moveTo>
                  <a:pt x="6857" y="1523"/>
                </a:moveTo>
                <a:lnTo>
                  <a:pt x="3047" y="0"/>
                </a:lnTo>
                <a:lnTo>
                  <a:pt x="0" y="11429"/>
                </a:lnTo>
                <a:lnTo>
                  <a:pt x="6857" y="1523"/>
                </a:lnTo>
              </a:path>
            </a:pathLst>
          </a:custGeom>
          <a:ln w="3175">
            <a:solidFill>
              <a:srgbClr val="000000"/>
            </a:solidFill>
          </a:ln>
        </p:spPr>
        <p:txBody>
          <a:bodyPr wrap="square" lIns="0" tIns="0" rIns="0" bIns="0" rtlCol="0"/>
          <a:lstStyle/>
          <a:p>
            <a:endParaRPr/>
          </a:p>
        </p:txBody>
      </p:sp>
      <p:sp>
        <p:nvSpPr>
          <p:cNvPr id="321" name="object 321"/>
          <p:cNvSpPr/>
          <p:nvPr/>
        </p:nvSpPr>
        <p:spPr>
          <a:xfrm>
            <a:off x="2866644" y="8620506"/>
            <a:ext cx="3810" cy="12700"/>
          </a:xfrm>
          <a:custGeom>
            <a:avLst/>
            <a:gdLst/>
            <a:ahLst/>
            <a:cxnLst/>
            <a:rect l="l" t="t" r="r" b="b"/>
            <a:pathLst>
              <a:path w="3810" h="12700">
                <a:moveTo>
                  <a:pt x="0" y="0"/>
                </a:moveTo>
                <a:lnTo>
                  <a:pt x="0" y="12192"/>
                </a:lnTo>
                <a:lnTo>
                  <a:pt x="3810" y="762"/>
                </a:lnTo>
                <a:lnTo>
                  <a:pt x="0" y="0"/>
                </a:lnTo>
                <a:close/>
              </a:path>
            </a:pathLst>
          </a:custGeom>
          <a:solidFill>
            <a:srgbClr val="000000"/>
          </a:solidFill>
        </p:spPr>
        <p:txBody>
          <a:bodyPr wrap="square" lIns="0" tIns="0" rIns="0" bIns="0" rtlCol="0"/>
          <a:lstStyle/>
          <a:p>
            <a:endParaRPr/>
          </a:p>
        </p:txBody>
      </p:sp>
      <p:sp>
        <p:nvSpPr>
          <p:cNvPr id="322" name="object 322"/>
          <p:cNvSpPr/>
          <p:nvPr/>
        </p:nvSpPr>
        <p:spPr>
          <a:xfrm>
            <a:off x="2866644" y="8620506"/>
            <a:ext cx="3175" cy="12700"/>
          </a:xfrm>
          <a:custGeom>
            <a:avLst/>
            <a:gdLst/>
            <a:ahLst/>
            <a:cxnLst/>
            <a:rect l="l" t="t" r="r" b="b"/>
            <a:pathLst>
              <a:path w="3175" h="12700">
                <a:moveTo>
                  <a:pt x="3048" y="762"/>
                </a:moveTo>
                <a:lnTo>
                  <a:pt x="0" y="0"/>
                </a:lnTo>
                <a:lnTo>
                  <a:pt x="0" y="12192"/>
                </a:lnTo>
                <a:lnTo>
                  <a:pt x="3048" y="762"/>
                </a:lnTo>
              </a:path>
            </a:pathLst>
          </a:custGeom>
          <a:ln w="3175">
            <a:solidFill>
              <a:srgbClr val="000000"/>
            </a:solidFill>
          </a:ln>
        </p:spPr>
        <p:txBody>
          <a:bodyPr wrap="square" lIns="0" tIns="0" rIns="0" bIns="0" rtlCol="0"/>
          <a:lstStyle/>
          <a:p>
            <a:endParaRPr/>
          </a:p>
        </p:txBody>
      </p:sp>
      <p:sp>
        <p:nvSpPr>
          <p:cNvPr id="323" name="object 323"/>
          <p:cNvSpPr/>
          <p:nvPr/>
        </p:nvSpPr>
        <p:spPr>
          <a:xfrm>
            <a:off x="2862833" y="8620506"/>
            <a:ext cx="3810" cy="12700"/>
          </a:xfrm>
          <a:custGeom>
            <a:avLst/>
            <a:gdLst/>
            <a:ahLst/>
            <a:cxnLst/>
            <a:rect l="l" t="t" r="r" b="b"/>
            <a:pathLst>
              <a:path w="3810" h="12700">
                <a:moveTo>
                  <a:pt x="3810" y="0"/>
                </a:moveTo>
                <a:lnTo>
                  <a:pt x="0" y="762"/>
                </a:lnTo>
                <a:lnTo>
                  <a:pt x="3810" y="12192"/>
                </a:lnTo>
                <a:lnTo>
                  <a:pt x="3810" y="0"/>
                </a:lnTo>
                <a:close/>
              </a:path>
            </a:pathLst>
          </a:custGeom>
          <a:solidFill>
            <a:srgbClr val="000000"/>
          </a:solidFill>
        </p:spPr>
        <p:txBody>
          <a:bodyPr wrap="square" lIns="0" tIns="0" rIns="0" bIns="0" rtlCol="0"/>
          <a:lstStyle/>
          <a:p>
            <a:endParaRPr/>
          </a:p>
        </p:txBody>
      </p:sp>
      <p:sp>
        <p:nvSpPr>
          <p:cNvPr id="324" name="object 324"/>
          <p:cNvSpPr/>
          <p:nvPr/>
        </p:nvSpPr>
        <p:spPr>
          <a:xfrm>
            <a:off x="2862833" y="8620506"/>
            <a:ext cx="3810" cy="12700"/>
          </a:xfrm>
          <a:custGeom>
            <a:avLst/>
            <a:gdLst/>
            <a:ahLst/>
            <a:cxnLst/>
            <a:rect l="l" t="t" r="r" b="b"/>
            <a:pathLst>
              <a:path w="3810" h="12700">
                <a:moveTo>
                  <a:pt x="3810" y="0"/>
                </a:moveTo>
                <a:lnTo>
                  <a:pt x="0" y="762"/>
                </a:lnTo>
                <a:lnTo>
                  <a:pt x="3810" y="12192"/>
                </a:lnTo>
                <a:lnTo>
                  <a:pt x="3810" y="0"/>
                </a:lnTo>
              </a:path>
            </a:pathLst>
          </a:custGeom>
          <a:ln w="3175">
            <a:solidFill>
              <a:srgbClr val="000000"/>
            </a:solidFill>
          </a:ln>
        </p:spPr>
        <p:txBody>
          <a:bodyPr wrap="square" lIns="0" tIns="0" rIns="0" bIns="0" rtlCol="0"/>
          <a:lstStyle/>
          <a:p>
            <a:endParaRPr/>
          </a:p>
        </p:txBody>
      </p:sp>
      <p:sp>
        <p:nvSpPr>
          <p:cNvPr id="325" name="object 325"/>
          <p:cNvSpPr/>
          <p:nvPr/>
        </p:nvSpPr>
        <p:spPr>
          <a:xfrm>
            <a:off x="2859023" y="8621268"/>
            <a:ext cx="7620" cy="11430"/>
          </a:xfrm>
          <a:custGeom>
            <a:avLst/>
            <a:gdLst/>
            <a:ahLst/>
            <a:cxnLst/>
            <a:rect l="l" t="t" r="r" b="b"/>
            <a:pathLst>
              <a:path w="7619" h="11429">
                <a:moveTo>
                  <a:pt x="3810" y="0"/>
                </a:moveTo>
                <a:lnTo>
                  <a:pt x="0" y="1523"/>
                </a:lnTo>
                <a:lnTo>
                  <a:pt x="7620" y="11429"/>
                </a:lnTo>
                <a:lnTo>
                  <a:pt x="3810" y="0"/>
                </a:lnTo>
                <a:close/>
              </a:path>
            </a:pathLst>
          </a:custGeom>
          <a:solidFill>
            <a:srgbClr val="000000"/>
          </a:solidFill>
        </p:spPr>
        <p:txBody>
          <a:bodyPr wrap="square" lIns="0" tIns="0" rIns="0" bIns="0" rtlCol="0"/>
          <a:lstStyle/>
          <a:p>
            <a:endParaRPr/>
          </a:p>
        </p:txBody>
      </p:sp>
      <p:sp>
        <p:nvSpPr>
          <p:cNvPr id="326" name="object 326"/>
          <p:cNvSpPr/>
          <p:nvPr/>
        </p:nvSpPr>
        <p:spPr>
          <a:xfrm>
            <a:off x="2859023" y="8621268"/>
            <a:ext cx="7620" cy="11430"/>
          </a:xfrm>
          <a:custGeom>
            <a:avLst/>
            <a:gdLst/>
            <a:ahLst/>
            <a:cxnLst/>
            <a:rect l="l" t="t" r="r" b="b"/>
            <a:pathLst>
              <a:path w="7619" h="11429">
                <a:moveTo>
                  <a:pt x="3810" y="0"/>
                </a:moveTo>
                <a:lnTo>
                  <a:pt x="0" y="1523"/>
                </a:lnTo>
                <a:lnTo>
                  <a:pt x="7620" y="11429"/>
                </a:lnTo>
                <a:lnTo>
                  <a:pt x="3810" y="0"/>
                </a:lnTo>
              </a:path>
            </a:pathLst>
          </a:custGeom>
          <a:ln w="3175">
            <a:solidFill>
              <a:srgbClr val="000000"/>
            </a:solidFill>
          </a:ln>
        </p:spPr>
        <p:txBody>
          <a:bodyPr wrap="square" lIns="0" tIns="0" rIns="0" bIns="0" rtlCol="0"/>
          <a:lstStyle/>
          <a:p>
            <a:endParaRPr/>
          </a:p>
        </p:txBody>
      </p:sp>
      <p:sp>
        <p:nvSpPr>
          <p:cNvPr id="327" name="object 327"/>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close/>
              </a:path>
            </a:pathLst>
          </a:custGeom>
          <a:solidFill>
            <a:srgbClr val="000000"/>
          </a:solidFill>
        </p:spPr>
        <p:txBody>
          <a:bodyPr wrap="square" lIns="0" tIns="0" rIns="0" bIns="0" rtlCol="0"/>
          <a:lstStyle/>
          <a:p>
            <a:endParaRPr/>
          </a:p>
        </p:txBody>
      </p:sp>
      <p:sp>
        <p:nvSpPr>
          <p:cNvPr id="328" name="object 328"/>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path>
            </a:pathLst>
          </a:custGeom>
          <a:ln w="3175">
            <a:solidFill>
              <a:srgbClr val="000000"/>
            </a:solidFill>
          </a:ln>
        </p:spPr>
        <p:txBody>
          <a:bodyPr wrap="square" lIns="0" tIns="0" rIns="0" bIns="0" rtlCol="0"/>
          <a:lstStyle/>
          <a:p>
            <a:endParaRPr/>
          </a:p>
        </p:txBody>
      </p:sp>
      <p:sp>
        <p:nvSpPr>
          <p:cNvPr id="329" name="object 329"/>
          <p:cNvSpPr/>
          <p:nvPr/>
        </p:nvSpPr>
        <p:spPr>
          <a:xfrm>
            <a:off x="2855214" y="8625840"/>
            <a:ext cx="11430" cy="6985"/>
          </a:xfrm>
          <a:custGeom>
            <a:avLst/>
            <a:gdLst/>
            <a:ahLst/>
            <a:cxnLst/>
            <a:rect l="l" t="t" r="r" b="b"/>
            <a:pathLst>
              <a:path w="11430" h="6984">
                <a:moveTo>
                  <a:pt x="1524" y="0"/>
                </a:moveTo>
                <a:lnTo>
                  <a:pt x="0" y="3047"/>
                </a:lnTo>
                <a:lnTo>
                  <a:pt x="11430" y="6857"/>
                </a:lnTo>
                <a:lnTo>
                  <a:pt x="1524" y="0"/>
                </a:lnTo>
                <a:close/>
              </a:path>
            </a:pathLst>
          </a:custGeom>
          <a:solidFill>
            <a:srgbClr val="000000"/>
          </a:solidFill>
        </p:spPr>
        <p:txBody>
          <a:bodyPr wrap="square" lIns="0" tIns="0" rIns="0" bIns="0" rtlCol="0"/>
          <a:lstStyle/>
          <a:p>
            <a:endParaRPr/>
          </a:p>
        </p:txBody>
      </p:sp>
      <p:sp>
        <p:nvSpPr>
          <p:cNvPr id="330" name="object 330"/>
          <p:cNvSpPr/>
          <p:nvPr/>
        </p:nvSpPr>
        <p:spPr>
          <a:xfrm>
            <a:off x="2855214" y="8625840"/>
            <a:ext cx="11430" cy="6985"/>
          </a:xfrm>
          <a:custGeom>
            <a:avLst/>
            <a:gdLst/>
            <a:ahLst/>
            <a:cxnLst/>
            <a:rect l="l" t="t" r="r" b="b"/>
            <a:pathLst>
              <a:path w="11430" h="6984">
                <a:moveTo>
                  <a:pt x="1524" y="0"/>
                </a:moveTo>
                <a:lnTo>
                  <a:pt x="0" y="3047"/>
                </a:lnTo>
                <a:lnTo>
                  <a:pt x="11430" y="6857"/>
                </a:lnTo>
                <a:lnTo>
                  <a:pt x="1524" y="0"/>
                </a:lnTo>
              </a:path>
            </a:pathLst>
          </a:custGeom>
          <a:ln w="3175">
            <a:solidFill>
              <a:srgbClr val="000000"/>
            </a:solidFill>
          </a:ln>
        </p:spPr>
        <p:txBody>
          <a:bodyPr wrap="square" lIns="0" tIns="0" rIns="0" bIns="0" rtlCol="0"/>
          <a:lstStyle/>
          <a:p>
            <a:endParaRPr/>
          </a:p>
        </p:txBody>
      </p:sp>
      <p:sp>
        <p:nvSpPr>
          <p:cNvPr id="331" name="object 331"/>
          <p:cNvSpPr/>
          <p:nvPr/>
        </p:nvSpPr>
        <p:spPr>
          <a:xfrm>
            <a:off x="2854451" y="8628888"/>
            <a:ext cx="12700" cy="3810"/>
          </a:xfrm>
          <a:custGeom>
            <a:avLst/>
            <a:gdLst/>
            <a:ahLst/>
            <a:cxnLst/>
            <a:rect l="l" t="t" r="r" b="b"/>
            <a:pathLst>
              <a:path w="12700" h="3809">
                <a:moveTo>
                  <a:pt x="762" y="0"/>
                </a:moveTo>
                <a:lnTo>
                  <a:pt x="0" y="3809"/>
                </a:lnTo>
                <a:lnTo>
                  <a:pt x="12192" y="3809"/>
                </a:lnTo>
                <a:lnTo>
                  <a:pt x="762" y="0"/>
                </a:lnTo>
                <a:close/>
              </a:path>
            </a:pathLst>
          </a:custGeom>
          <a:solidFill>
            <a:srgbClr val="000000"/>
          </a:solidFill>
        </p:spPr>
        <p:txBody>
          <a:bodyPr wrap="square" lIns="0" tIns="0" rIns="0" bIns="0" rtlCol="0"/>
          <a:lstStyle/>
          <a:p>
            <a:endParaRPr/>
          </a:p>
        </p:txBody>
      </p:sp>
      <p:sp>
        <p:nvSpPr>
          <p:cNvPr id="332" name="object 332"/>
          <p:cNvSpPr/>
          <p:nvPr/>
        </p:nvSpPr>
        <p:spPr>
          <a:xfrm>
            <a:off x="2854451" y="8628888"/>
            <a:ext cx="12700" cy="3810"/>
          </a:xfrm>
          <a:custGeom>
            <a:avLst/>
            <a:gdLst/>
            <a:ahLst/>
            <a:cxnLst/>
            <a:rect l="l" t="t" r="r" b="b"/>
            <a:pathLst>
              <a:path w="12700" h="3809">
                <a:moveTo>
                  <a:pt x="762" y="0"/>
                </a:moveTo>
                <a:lnTo>
                  <a:pt x="0" y="3809"/>
                </a:lnTo>
                <a:lnTo>
                  <a:pt x="12192" y="3809"/>
                </a:lnTo>
                <a:lnTo>
                  <a:pt x="762" y="0"/>
                </a:lnTo>
              </a:path>
            </a:pathLst>
          </a:custGeom>
          <a:ln w="3175">
            <a:solidFill>
              <a:srgbClr val="000000"/>
            </a:solidFill>
          </a:ln>
        </p:spPr>
        <p:txBody>
          <a:bodyPr wrap="square" lIns="0" tIns="0" rIns="0" bIns="0" rtlCol="0"/>
          <a:lstStyle/>
          <a:p>
            <a:endParaRPr/>
          </a:p>
        </p:txBody>
      </p:sp>
      <p:sp>
        <p:nvSpPr>
          <p:cNvPr id="333" name="object 333"/>
          <p:cNvSpPr/>
          <p:nvPr/>
        </p:nvSpPr>
        <p:spPr>
          <a:xfrm>
            <a:off x="2854451" y="8632697"/>
            <a:ext cx="12700" cy="3175"/>
          </a:xfrm>
          <a:custGeom>
            <a:avLst/>
            <a:gdLst/>
            <a:ahLst/>
            <a:cxnLst/>
            <a:rect l="l" t="t" r="r" b="b"/>
            <a:pathLst>
              <a:path w="12700" h="3175">
                <a:moveTo>
                  <a:pt x="12192" y="0"/>
                </a:moveTo>
                <a:lnTo>
                  <a:pt x="0" y="0"/>
                </a:lnTo>
                <a:lnTo>
                  <a:pt x="762" y="3048"/>
                </a:lnTo>
                <a:lnTo>
                  <a:pt x="12192" y="0"/>
                </a:lnTo>
                <a:close/>
              </a:path>
            </a:pathLst>
          </a:custGeom>
          <a:solidFill>
            <a:srgbClr val="000000"/>
          </a:solidFill>
        </p:spPr>
        <p:txBody>
          <a:bodyPr wrap="square" lIns="0" tIns="0" rIns="0" bIns="0" rtlCol="0"/>
          <a:lstStyle/>
          <a:p>
            <a:endParaRPr/>
          </a:p>
        </p:txBody>
      </p:sp>
      <p:sp>
        <p:nvSpPr>
          <p:cNvPr id="334" name="object 334"/>
          <p:cNvSpPr/>
          <p:nvPr/>
        </p:nvSpPr>
        <p:spPr>
          <a:xfrm>
            <a:off x="2854451" y="8632697"/>
            <a:ext cx="12700" cy="3175"/>
          </a:xfrm>
          <a:custGeom>
            <a:avLst/>
            <a:gdLst/>
            <a:ahLst/>
            <a:cxnLst/>
            <a:rect l="l" t="t" r="r" b="b"/>
            <a:pathLst>
              <a:path w="12700" h="3175">
                <a:moveTo>
                  <a:pt x="0" y="0"/>
                </a:moveTo>
                <a:lnTo>
                  <a:pt x="762" y="3048"/>
                </a:lnTo>
                <a:lnTo>
                  <a:pt x="12192" y="0"/>
                </a:lnTo>
                <a:lnTo>
                  <a:pt x="0" y="0"/>
                </a:lnTo>
              </a:path>
            </a:pathLst>
          </a:custGeom>
          <a:ln w="3175">
            <a:solidFill>
              <a:srgbClr val="000000"/>
            </a:solidFill>
          </a:ln>
        </p:spPr>
        <p:txBody>
          <a:bodyPr wrap="square" lIns="0" tIns="0" rIns="0" bIns="0" rtlCol="0"/>
          <a:lstStyle/>
          <a:p>
            <a:endParaRPr/>
          </a:p>
        </p:txBody>
      </p:sp>
      <p:sp>
        <p:nvSpPr>
          <p:cNvPr id="335" name="object 335"/>
          <p:cNvSpPr/>
          <p:nvPr/>
        </p:nvSpPr>
        <p:spPr>
          <a:xfrm>
            <a:off x="2855214" y="8632697"/>
            <a:ext cx="11430" cy="6985"/>
          </a:xfrm>
          <a:custGeom>
            <a:avLst/>
            <a:gdLst/>
            <a:ahLst/>
            <a:cxnLst/>
            <a:rect l="l" t="t" r="r" b="b"/>
            <a:pathLst>
              <a:path w="11430" h="6984">
                <a:moveTo>
                  <a:pt x="11430" y="0"/>
                </a:moveTo>
                <a:lnTo>
                  <a:pt x="0" y="3047"/>
                </a:lnTo>
                <a:lnTo>
                  <a:pt x="1524" y="6857"/>
                </a:lnTo>
                <a:lnTo>
                  <a:pt x="11430" y="0"/>
                </a:lnTo>
                <a:close/>
              </a:path>
            </a:pathLst>
          </a:custGeom>
          <a:solidFill>
            <a:srgbClr val="000000"/>
          </a:solidFill>
        </p:spPr>
        <p:txBody>
          <a:bodyPr wrap="square" lIns="0" tIns="0" rIns="0" bIns="0" rtlCol="0"/>
          <a:lstStyle/>
          <a:p>
            <a:endParaRPr/>
          </a:p>
        </p:txBody>
      </p:sp>
      <p:sp>
        <p:nvSpPr>
          <p:cNvPr id="336" name="object 336"/>
          <p:cNvSpPr/>
          <p:nvPr/>
        </p:nvSpPr>
        <p:spPr>
          <a:xfrm>
            <a:off x="2855214" y="8632697"/>
            <a:ext cx="11430" cy="6985"/>
          </a:xfrm>
          <a:custGeom>
            <a:avLst/>
            <a:gdLst/>
            <a:ahLst/>
            <a:cxnLst/>
            <a:rect l="l" t="t" r="r" b="b"/>
            <a:pathLst>
              <a:path w="11430" h="6984">
                <a:moveTo>
                  <a:pt x="0" y="3047"/>
                </a:moveTo>
                <a:lnTo>
                  <a:pt x="1524" y="6857"/>
                </a:lnTo>
                <a:lnTo>
                  <a:pt x="11430" y="0"/>
                </a:lnTo>
                <a:lnTo>
                  <a:pt x="0" y="3047"/>
                </a:lnTo>
              </a:path>
            </a:pathLst>
          </a:custGeom>
          <a:ln w="3175">
            <a:solidFill>
              <a:srgbClr val="000000"/>
            </a:solidFill>
          </a:ln>
        </p:spPr>
        <p:txBody>
          <a:bodyPr wrap="square" lIns="0" tIns="0" rIns="0" bIns="0" rtlCol="0"/>
          <a:lstStyle/>
          <a:p>
            <a:endParaRPr/>
          </a:p>
        </p:txBody>
      </p:sp>
      <p:sp>
        <p:nvSpPr>
          <p:cNvPr id="337" name="object 337"/>
          <p:cNvSpPr/>
          <p:nvPr/>
        </p:nvSpPr>
        <p:spPr>
          <a:xfrm>
            <a:off x="2856738" y="8632697"/>
            <a:ext cx="10160" cy="9525"/>
          </a:xfrm>
          <a:custGeom>
            <a:avLst/>
            <a:gdLst/>
            <a:ahLst/>
            <a:cxnLst/>
            <a:rect l="l" t="t" r="r" b="b"/>
            <a:pathLst>
              <a:path w="10160" h="9525">
                <a:moveTo>
                  <a:pt x="9906" y="0"/>
                </a:moveTo>
                <a:lnTo>
                  <a:pt x="0" y="6857"/>
                </a:lnTo>
                <a:lnTo>
                  <a:pt x="2286" y="9143"/>
                </a:lnTo>
                <a:lnTo>
                  <a:pt x="9906" y="0"/>
                </a:lnTo>
                <a:close/>
              </a:path>
            </a:pathLst>
          </a:custGeom>
          <a:solidFill>
            <a:srgbClr val="000000"/>
          </a:solidFill>
        </p:spPr>
        <p:txBody>
          <a:bodyPr wrap="square" lIns="0" tIns="0" rIns="0" bIns="0" rtlCol="0"/>
          <a:lstStyle/>
          <a:p>
            <a:endParaRPr/>
          </a:p>
        </p:txBody>
      </p:sp>
      <p:sp>
        <p:nvSpPr>
          <p:cNvPr id="338" name="object 338"/>
          <p:cNvSpPr/>
          <p:nvPr/>
        </p:nvSpPr>
        <p:spPr>
          <a:xfrm>
            <a:off x="2856738" y="8632697"/>
            <a:ext cx="10160" cy="9525"/>
          </a:xfrm>
          <a:custGeom>
            <a:avLst/>
            <a:gdLst/>
            <a:ahLst/>
            <a:cxnLst/>
            <a:rect l="l" t="t" r="r" b="b"/>
            <a:pathLst>
              <a:path w="10160" h="9525">
                <a:moveTo>
                  <a:pt x="0" y="6857"/>
                </a:moveTo>
                <a:lnTo>
                  <a:pt x="2286" y="9143"/>
                </a:lnTo>
                <a:lnTo>
                  <a:pt x="9906" y="0"/>
                </a:lnTo>
                <a:lnTo>
                  <a:pt x="0" y="6857"/>
                </a:lnTo>
              </a:path>
            </a:pathLst>
          </a:custGeom>
          <a:ln w="3175">
            <a:solidFill>
              <a:srgbClr val="000000"/>
            </a:solidFill>
          </a:ln>
        </p:spPr>
        <p:txBody>
          <a:bodyPr wrap="square" lIns="0" tIns="0" rIns="0" bIns="0" rtlCol="0"/>
          <a:lstStyle/>
          <a:p>
            <a:endParaRPr/>
          </a:p>
        </p:txBody>
      </p:sp>
      <p:sp>
        <p:nvSpPr>
          <p:cNvPr id="339" name="object 339"/>
          <p:cNvSpPr/>
          <p:nvPr/>
        </p:nvSpPr>
        <p:spPr>
          <a:xfrm>
            <a:off x="2859023" y="8632697"/>
            <a:ext cx="7620" cy="11430"/>
          </a:xfrm>
          <a:custGeom>
            <a:avLst/>
            <a:gdLst/>
            <a:ahLst/>
            <a:cxnLst/>
            <a:rect l="l" t="t" r="r" b="b"/>
            <a:pathLst>
              <a:path w="7619" h="11429">
                <a:moveTo>
                  <a:pt x="7620" y="0"/>
                </a:moveTo>
                <a:lnTo>
                  <a:pt x="0" y="9143"/>
                </a:lnTo>
                <a:lnTo>
                  <a:pt x="3810" y="11429"/>
                </a:lnTo>
                <a:lnTo>
                  <a:pt x="7620" y="0"/>
                </a:lnTo>
                <a:close/>
              </a:path>
            </a:pathLst>
          </a:custGeom>
          <a:solidFill>
            <a:srgbClr val="000000"/>
          </a:solidFill>
        </p:spPr>
        <p:txBody>
          <a:bodyPr wrap="square" lIns="0" tIns="0" rIns="0" bIns="0" rtlCol="0"/>
          <a:lstStyle/>
          <a:p>
            <a:endParaRPr/>
          </a:p>
        </p:txBody>
      </p:sp>
      <p:sp>
        <p:nvSpPr>
          <p:cNvPr id="340" name="object 340"/>
          <p:cNvSpPr/>
          <p:nvPr/>
        </p:nvSpPr>
        <p:spPr>
          <a:xfrm>
            <a:off x="2859023" y="8632697"/>
            <a:ext cx="7620" cy="11430"/>
          </a:xfrm>
          <a:custGeom>
            <a:avLst/>
            <a:gdLst/>
            <a:ahLst/>
            <a:cxnLst/>
            <a:rect l="l" t="t" r="r" b="b"/>
            <a:pathLst>
              <a:path w="7619" h="11429">
                <a:moveTo>
                  <a:pt x="0" y="9143"/>
                </a:moveTo>
                <a:lnTo>
                  <a:pt x="3810" y="11429"/>
                </a:lnTo>
                <a:lnTo>
                  <a:pt x="7620" y="0"/>
                </a:lnTo>
                <a:lnTo>
                  <a:pt x="0" y="9143"/>
                </a:lnTo>
              </a:path>
            </a:pathLst>
          </a:custGeom>
          <a:ln w="3175">
            <a:solidFill>
              <a:srgbClr val="000000"/>
            </a:solidFill>
          </a:ln>
        </p:spPr>
        <p:txBody>
          <a:bodyPr wrap="square" lIns="0" tIns="0" rIns="0" bIns="0" rtlCol="0"/>
          <a:lstStyle/>
          <a:p>
            <a:endParaRPr/>
          </a:p>
        </p:txBody>
      </p:sp>
      <p:sp>
        <p:nvSpPr>
          <p:cNvPr id="341" name="object 341"/>
          <p:cNvSpPr/>
          <p:nvPr/>
        </p:nvSpPr>
        <p:spPr>
          <a:xfrm>
            <a:off x="2862833" y="8632697"/>
            <a:ext cx="3810" cy="11430"/>
          </a:xfrm>
          <a:custGeom>
            <a:avLst/>
            <a:gdLst/>
            <a:ahLst/>
            <a:cxnLst/>
            <a:rect l="l" t="t" r="r" b="b"/>
            <a:pathLst>
              <a:path w="3810" h="11429">
                <a:moveTo>
                  <a:pt x="3810" y="0"/>
                </a:moveTo>
                <a:lnTo>
                  <a:pt x="0" y="11429"/>
                </a:lnTo>
                <a:lnTo>
                  <a:pt x="3810" y="11429"/>
                </a:lnTo>
                <a:lnTo>
                  <a:pt x="3810" y="0"/>
                </a:lnTo>
                <a:close/>
              </a:path>
            </a:pathLst>
          </a:custGeom>
          <a:solidFill>
            <a:srgbClr val="000000"/>
          </a:solidFill>
        </p:spPr>
        <p:txBody>
          <a:bodyPr wrap="square" lIns="0" tIns="0" rIns="0" bIns="0" rtlCol="0"/>
          <a:lstStyle/>
          <a:p>
            <a:endParaRPr/>
          </a:p>
        </p:txBody>
      </p:sp>
      <p:sp>
        <p:nvSpPr>
          <p:cNvPr id="342" name="object 342"/>
          <p:cNvSpPr/>
          <p:nvPr/>
        </p:nvSpPr>
        <p:spPr>
          <a:xfrm>
            <a:off x="2862833" y="8632697"/>
            <a:ext cx="3810" cy="11430"/>
          </a:xfrm>
          <a:custGeom>
            <a:avLst/>
            <a:gdLst/>
            <a:ahLst/>
            <a:cxnLst/>
            <a:rect l="l" t="t" r="r" b="b"/>
            <a:pathLst>
              <a:path w="3810" h="11429">
                <a:moveTo>
                  <a:pt x="0" y="11429"/>
                </a:moveTo>
                <a:lnTo>
                  <a:pt x="3810" y="11429"/>
                </a:lnTo>
                <a:lnTo>
                  <a:pt x="3810" y="0"/>
                </a:lnTo>
                <a:lnTo>
                  <a:pt x="0" y="11429"/>
                </a:lnTo>
              </a:path>
            </a:pathLst>
          </a:custGeom>
          <a:ln w="3175">
            <a:solidFill>
              <a:srgbClr val="000000"/>
            </a:solidFill>
          </a:ln>
        </p:spPr>
        <p:txBody>
          <a:bodyPr wrap="square" lIns="0" tIns="0" rIns="0" bIns="0" rtlCol="0"/>
          <a:lstStyle/>
          <a:p>
            <a:endParaRPr/>
          </a:p>
        </p:txBody>
      </p:sp>
      <p:sp>
        <p:nvSpPr>
          <p:cNvPr id="343" name="object 343"/>
          <p:cNvSpPr/>
          <p:nvPr/>
        </p:nvSpPr>
        <p:spPr>
          <a:xfrm>
            <a:off x="2866644" y="8632697"/>
            <a:ext cx="3810" cy="11430"/>
          </a:xfrm>
          <a:custGeom>
            <a:avLst/>
            <a:gdLst/>
            <a:ahLst/>
            <a:cxnLst/>
            <a:rect l="l" t="t" r="r" b="b"/>
            <a:pathLst>
              <a:path w="3810" h="11429">
                <a:moveTo>
                  <a:pt x="0" y="0"/>
                </a:moveTo>
                <a:lnTo>
                  <a:pt x="0" y="11429"/>
                </a:lnTo>
                <a:lnTo>
                  <a:pt x="3810" y="11429"/>
                </a:lnTo>
                <a:lnTo>
                  <a:pt x="0" y="0"/>
                </a:lnTo>
                <a:close/>
              </a:path>
            </a:pathLst>
          </a:custGeom>
          <a:solidFill>
            <a:srgbClr val="000000"/>
          </a:solidFill>
        </p:spPr>
        <p:txBody>
          <a:bodyPr wrap="square" lIns="0" tIns="0" rIns="0" bIns="0" rtlCol="0"/>
          <a:lstStyle/>
          <a:p>
            <a:endParaRPr/>
          </a:p>
        </p:txBody>
      </p:sp>
      <p:sp>
        <p:nvSpPr>
          <p:cNvPr id="344" name="object 344"/>
          <p:cNvSpPr/>
          <p:nvPr/>
        </p:nvSpPr>
        <p:spPr>
          <a:xfrm>
            <a:off x="2866644" y="8632697"/>
            <a:ext cx="3175" cy="11430"/>
          </a:xfrm>
          <a:custGeom>
            <a:avLst/>
            <a:gdLst/>
            <a:ahLst/>
            <a:cxnLst/>
            <a:rect l="l" t="t" r="r" b="b"/>
            <a:pathLst>
              <a:path w="3175" h="11429">
                <a:moveTo>
                  <a:pt x="0" y="11429"/>
                </a:moveTo>
                <a:lnTo>
                  <a:pt x="3048" y="11429"/>
                </a:lnTo>
                <a:lnTo>
                  <a:pt x="0" y="0"/>
                </a:lnTo>
                <a:lnTo>
                  <a:pt x="0" y="11429"/>
                </a:lnTo>
              </a:path>
            </a:pathLst>
          </a:custGeom>
          <a:ln w="3175">
            <a:solidFill>
              <a:srgbClr val="000000"/>
            </a:solidFill>
          </a:ln>
        </p:spPr>
        <p:txBody>
          <a:bodyPr wrap="square" lIns="0" tIns="0" rIns="0" bIns="0" rtlCol="0"/>
          <a:lstStyle/>
          <a:p>
            <a:endParaRPr/>
          </a:p>
        </p:txBody>
      </p:sp>
      <p:sp>
        <p:nvSpPr>
          <p:cNvPr id="345" name="object 345"/>
          <p:cNvSpPr/>
          <p:nvPr/>
        </p:nvSpPr>
        <p:spPr>
          <a:xfrm>
            <a:off x="2866644" y="8632697"/>
            <a:ext cx="6985" cy="11430"/>
          </a:xfrm>
          <a:custGeom>
            <a:avLst/>
            <a:gdLst/>
            <a:ahLst/>
            <a:cxnLst/>
            <a:rect l="l" t="t" r="r" b="b"/>
            <a:pathLst>
              <a:path w="6985" h="11429">
                <a:moveTo>
                  <a:pt x="0" y="0"/>
                </a:moveTo>
                <a:lnTo>
                  <a:pt x="3810" y="11429"/>
                </a:lnTo>
                <a:lnTo>
                  <a:pt x="6858" y="9143"/>
                </a:lnTo>
                <a:lnTo>
                  <a:pt x="0" y="0"/>
                </a:lnTo>
                <a:close/>
              </a:path>
            </a:pathLst>
          </a:custGeom>
          <a:solidFill>
            <a:srgbClr val="000000"/>
          </a:solidFill>
        </p:spPr>
        <p:txBody>
          <a:bodyPr wrap="square" lIns="0" tIns="0" rIns="0" bIns="0" rtlCol="0"/>
          <a:lstStyle/>
          <a:p>
            <a:endParaRPr/>
          </a:p>
        </p:txBody>
      </p:sp>
      <p:sp>
        <p:nvSpPr>
          <p:cNvPr id="346" name="object 346"/>
          <p:cNvSpPr/>
          <p:nvPr/>
        </p:nvSpPr>
        <p:spPr>
          <a:xfrm>
            <a:off x="2866644" y="8632697"/>
            <a:ext cx="6985" cy="11430"/>
          </a:xfrm>
          <a:custGeom>
            <a:avLst/>
            <a:gdLst/>
            <a:ahLst/>
            <a:cxnLst/>
            <a:rect l="l" t="t" r="r" b="b"/>
            <a:pathLst>
              <a:path w="6985" h="11429">
                <a:moveTo>
                  <a:pt x="3048" y="11429"/>
                </a:moveTo>
                <a:lnTo>
                  <a:pt x="6858" y="9143"/>
                </a:lnTo>
                <a:lnTo>
                  <a:pt x="0" y="0"/>
                </a:lnTo>
                <a:lnTo>
                  <a:pt x="3048" y="11429"/>
                </a:lnTo>
              </a:path>
            </a:pathLst>
          </a:custGeom>
          <a:ln w="3175">
            <a:solidFill>
              <a:srgbClr val="000000"/>
            </a:solidFill>
          </a:ln>
        </p:spPr>
        <p:txBody>
          <a:bodyPr wrap="square" lIns="0" tIns="0" rIns="0" bIns="0" rtlCol="0"/>
          <a:lstStyle/>
          <a:p>
            <a:endParaRPr/>
          </a:p>
        </p:txBody>
      </p:sp>
      <p:sp>
        <p:nvSpPr>
          <p:cNvPr id="347" name="object 347"/>
          <p:cNvSpPr/>
          <p:nvPr/>
        </p:nvSpPr>
        <p:spPr>
          <a:xfrm>
            <a:off x="2866644" y="8632697"/>
            <a:ext cx="9525" cy="9525"/>
          </a:xfrm>
          <a:custGeom>
            <a:avLst/>
            <a:gdLst/>
            <a:ahLst/>
            <a:cxnLst/>
            <a:rect l="l" t="t" r="r" b="b"/>
            <a:pathLst>
              <a:path w="9525" h="9525">
                <a:moveTo>
                  <a:pt x="0" y="0"/>
                </a:moveTo>
                <a:lnTo>
                  <a:pt x="6857" y="9143"/>
                </a:lnTo>
                <a:lnTo>
                  <a:pt x="9143" y="6857"/>
                </a:lnTo>
                <a:lnTo>
                  <a:pt x="0" y="0"/>
                </a:lnTo>
                <a:close/>
              </a:path>
            </a:pathLst>
          </a:custGeom>
          <a:solidFill>
            <a:srgbClr val="000000"/>
          </a:solidFill>
        </p:spPr>
        <p:txBody>
          <a:bodyPr wrap="square" lIns="0" tIns="0" rIns="0" bIns="0" rtlCol="0"/>
          <a:lstStyle/>
          <a:p>
            <a:endParaRPr/>
          </a:p>
        </p:txBody>
      </p:sp>
      <p:sp>
        <p:nvSpPr>
          <p:cNvPr id="348" name="object 348"/>
          <p:cNvSpPr/>
          <p:nvPr/>
        </p:nvSpPr>
        <p:spPr>
          <a:xfrm>
            <a:off x="2866644" y="8632697"/>
            <a:ext cx="9525" cy="9525"/>
          </a:xfrm>
          <a:custGeom>
            <a:avLst/>
            <a:gdLst/>
            <a:ahLst/>
            <a:cxnLst/>
            <a:rect l="l" t="t" r="r" b="b"/>
            <a:pathLst>
              <a:path w="9525" h="9525">
                <a:moveTo>
                  <a:pt x="6857" y="9143"/>
                </a:moveTo>
                <a:lnTo>
                  <a:pt x="9143" y="6857"/>
                </a:lnTo>
                <a:lnTo>
                  <a:pt x="0" y="0"/>
                </a:lnTo>
                <a:lnTo>
                  <a:pt x="6857" y="9143"/>
                </a:lnTo>
              </a:path>
            </a:pathLst>
          </a:custGeom>
          <a:ln w="3175">
            <a:solidFill>
              <a:srgbClr val="000000"/>
            </a:solidFill>
          </a:ln>
        </p:spPr>
        <p:txBody>
          <a:bodyPr wrap="square" lIns="0" tIns="0" rIns="0" bIns="0" rtlCol="0"/>
          <a:lstStyle/>
          <a:p>
            <a:endParaRPr/>
          </a:p>
        </p:txBody>
      </p:sp>
      <p:sp>
        <p:nvSpPr>
          <p:cNvPr id="349" name="object 349"/>
          <p:cNvSpPr/>
          <p:nvPr/>
        </p:nvSpPr>
        <p:spPr>
          <a:xfrm>
            <a:off x="2866644" y="8632697"/>
            <a:ext cx="10795" cy="6985"/>
          </a:xfrm>
          <a:custGeom>
            <a:avLst/>
            <a:gdLst/>
            <a:ahLst/>
            <a:cxnLst/>
            <a:rect l="l" t="t" r="r" b="b"/>
            <a:pathLst>
              <a:path w="10794" h="6984">
                <a:moveTo>
                  <a:pt x="0" y="0"/>
                </a:moveTo>
                <a:lnTo>
                  <a:pt x="9143" y="6857"/>
                </a:lnTo>
                <a:lnTo>
                  <a:pt x="10667" y="3047"/>
                </a:lnTo>
                <a:lnTo>
                  <a:pt x="0" y="0"/>
                </a:lnTo>
                <a:close/>
              </a:path>
            </a:pathLst>
          </a:custGeom>
          <a:solidFill>
            <a:srgbClr val="000000"/>
          </a:solidFill>
        </p:spPr>
        <p:txBody>
          <a:bodyPr wrap="square" lIns="0" tIns="0" rIns="0" bIns="0" rtlCol="0"/>
          <a:lstStyle/>
          <a:p>
            <a:endParaRPr/>
          </a:p>
        </p:txBody>
      </p:sp>
      <p:sp>
        <p:nvSpPr>
          <p:cNvPr id="350" name="object 350"/>
          <p:cNvSpPr/>
          <p:nvPr/>
        </p:nvSpPr>
        <p:spPr>
          <a:xfrm>
            <a:off x="2866644" y="8632697"/>
            <a:ext cx="10795" cy="6985"/>
          </a:xfrm>
          <a:custGeom>
            <a:avLst/>
            <a:gdLst/>
            <a:ahLst/>
            <a:cxnLst/>
            <a:rect l="l" t="t" r="r" b="b"/>
            <a:pathLst>
              <a:path w="10794" h="6984">
                <a:moveTo>
                  <a:pt x="9143" y="6857"/>
                </a:moveTo>
                <a:lnTo>
                  <a:pt x="10667" y="3047"/>
                </a:lnTo>
                <a:lnTo>
                  <a:pt x="0" y="0"/>
                </a:lnTo>
                <a:lnTo>
                  <a:pt x="9143" y="6857"/>
                </a:lnTo>
              </a:path>
            </a:pathLst>
          </a:custGeom>
          <a:ln w="3175">
            <a:solidFill>
              <a:srgbClr val="000000"/>
            </a:solidFill>
          </a:ln>
        </p:spPr>
        <p:txBody>
          <a:bodyPr wrap="square" lIns="0" tIns="0" rIns="0" bIns="0" rtlCol="0"/>
          <a:lstStyle/>
          <a:p>
            <a:endParaRPr/>
          </a:p>
        </p:txBody>
      </p:sp>
      <p:sp>
        <p:nvSpPr>
          <p:cNvPr id="351" name="object 351"/>
          <p:cNvSpPr/>
          <p:nvPr/>
        </p:nvSpPr>
        <p:spPr>
          <a:xfrm>
            <a:off x="2866644" y="8632697"/>
            <a:ext cx="11430" cy="3175"/>
          </a:xfrm>
          <a:custGeom>
            <a:avLst/>
            <a:gdLst/>
            <a:ahLst/>
            <a:cxnLst/>
            <a:rect l="l" t="t" r="r" b="b"/>
            <a:pathLst>
              <a:path w="11430" h="3175">
                <a:moveTo>
                  <a:pt x="11430" y="0"/>
                </a:moveTo>
                <a:lnTo>
                  <a:pt x="0" y="0"/>
                </a:lnTo>
                <a:lnTo>
                  <a:pt x="10668" y="3047"/>
                </a:lnTo>
                <a:lnTo>
                  <a:pt x="11430" y="0"/>
                </a:lnTo>
                <a:close/>
              </a:path>
            </a:pathLst>
          </a:custGeom>
          <a:solidFill>
            <a:srgbClr val="000000"/>
          </a:solidFill>
        </p:spPr>
        <p:txBody>
          <a:bodyPr wrap="square" lIns="0" tIns="0" rIns="0" bIns="0" rtlCol="0"/>
          <a:lstStyle/>
          <a:p>
            <a:endParaRPr/>
          </a:p>
        </p:txBody>
      </p:sp>
      <p:sp>
        <p:nvSpPr>
          <p:cNvPr id="352" name="object 352"/>
          <p:cNvSpPr/>
          <p:nvPr/>
        </p:nvSpPr>
        <p:spPr>
          <a:xfrm>
            <a:off x="2866644" y="8632697"/>
            <a:ext cx="11430" cy="3175"/>
          </a:xfrm>
          <a:custGeom>
            <a:avLst/>
            <a:gdLst/>
            <a:ahLst/>
            <a:cxnLst/>
            <a:rect l="l" t="t" r="r" b="b"/>
            <a:pathLst>
              <a:path w="11430" h="3175">
                <a:moveTo>
                  <a:pt x="10668" y="3047"/>
                </a:moveTo>
                <a:lnTo>
                  <a:pt x="11430" y="0"/>
                </a:lnTo>
                <a:lnTo>
                  <a:pt x="0" y="0"/>
                </a:lnTo>
                <a:lnTo>
                  <a:pt x="10668" y="3047"/>
                </a:lnTo>
              </a:path>
            </a:pathLst>
          </a:custGeom>
          <a:ln w="3175">
            <a:solidFill>
              <a:srgbClr val="000000"/>
            </a:solidFill>
          </a:ln>
        </p:spPr>
        <p:txBody>
          <a:bodyPr wrap="square" lIns="0" tIns="0" rIns="0" bIns="0" rtlCol="0"/>
          <a:lstStyle/>
          <a:p>
            <a:endParaRPr/>
          </a:p>
        </p:txBody>
      </p:sp>
      <p:sp>
        <p:nvSpPr>
          <p:cNvPr id="353" name="object 353"/>
          <p:cNvSpPr/>
          <p:nvPr/>
        </p:nvSpPr>
        <p:spPr>
          <a:xfrm>
            <a:off x="2866644" y="8494776"/>
            <a:ext cx="540385" cy="0"/>
          </a:xfrm>
          <a:custGeom>
            <a:avLst/>
            <a:gdLst/>
            <a:ahLst/>
            <a:cxnLst/>
            <a:rect l="l" t="t" r="r" b="b"/>
            <a:pathLst>
              <a:path w="540385">
                <a:moveTo>
                  <a:pt x="0" y="0"/>
                </a:moveTo>
                <a:lnTo>
                  <a:pt x="540258" y="0"/>
                </a:lnTo>
              </a:path>
            </a:pathLst>
          </a:custGeom>
          <a:ln w="3175">
            <a:solidFill>
              <a:srgbClr val="000000"/>
            </a:solidFill>
          </a:ln>
        </p:spPr>
        <p:txBody>
          <a:bodyPr wrap="square" lIns="0" tIns="0" rIns="0" bIns="0" rtlCol="0"/>
          <a:lstStyle/>
          <a:p>
            <a:endParaRPr/>
          </a:p>
        </p:txBody>
      </p:sp>
      <p:sp>
        <p:nvSpPr>
          <p:cNvPr id="354" name="object 354"/>
          <p:cNvSpPr/>
          <p:nvPr/>
        </p:nvSpPr>
        <p:spPr>
          <a:xfrm>
            <a:off x="2827782" y="8671941"/>
            <a:ext cx="0" cy="33655"/>
          </a:xfrm>
          <a:custGeom>
            <a:avLst/>
            <a:gdLst/>
            <a:ahLst/>
            <a:cxnLst/>
            <a:rect l="l" t="t" r="r" b="b"/>
            <a:pathLst>
              <a:path h="33654">
                <a:moveTo>
                  <a:pt x="0" y="0"/>
                </a:moveTo>
                <a:lnTo>
                  <a:pt x="0" y="33527"/>
                </a:lnTo>
              </a:path>
            </a:pathLst>
          </a:custGeom>
          <a:ln w="5334">
            <a:solidFill>
              <a:srgbClr val="FF0000"/>
            </a:solidFill>
          </a:ln>
        </p:spPr>
        <p:txBody>
          <a:bodyPr wrap="square" lIns="0" tIns="0" rIns="0" bIns="0" rtlCol="0"/>
          <a:lstStyle/>
          <a:p>
            <a:endParaRPr/>
          </a:p>
        </p:txBody>
      </p:sp>
      <p:sp>
        <p:nvSpPr>
          <p:cNvPr id="355" name="object 355"/>
          <p:cNvSpPr/>
          <p:nvPr/>
        </p:nvSpPr>
        <p:spPr>
          <a:xfrm>
            <a:off x="2827782" y="8719946"/>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356" name="object 356"/>
          <p:cNvSpPr/>
          <p:nvPr/>
        </p:nvSpPr>
        <p:spPr>
          <a:xfrm>
            <a:off x="2827782" y="8764905"/>
            <a:ext cx="0" cy="30480"/>
          </a:xfrm>
          <a:custGeom>
            <a:avLst/>
            <a:gdLst/>
            <a:ahLst/>
            <a:cxnLst/>
            <a:rect l="l" t="t" r="r" b="b"/>
            <a:pathLst>
              <a:path h="30479">
                <a:moveTo>
                  <a:pt x="0" y="0"/>
                </a:moveTo>
                <a:lnTo>
                  <a:pt x="0" y="30480"/>
                </a:lnTo>
              </a:path>
            </a:pathLst>
          </a:custGeom>
          <a:ln w="5334">
            <a:solidFill>
              <a:srgbClr val="FF0000"/>
            </a:solidFill>
          </a:ln>
        </p:spPr>
        <p:txBody>
          <a:bodyPr wrap="square" lIns="0" tIns="0" rIns="0" bIns="0" rtlCol="0"/>
          <a:lstStyle/>
          <a:p>
            <a:endParaRPr/>
          </a:p>
        </p:txBody>
      </p:sp>
      <p:sp>
        <p:nvSpPr>
          <p:cNvPr id="357" name="object 357"/>
          <p:cNvSpPr/>
          <p:nvPr/>
        </p:nvSpPr>
        <p:spPr>
          <a:xfrm>
            <a:off x="2827782" y="8809863"/>
            <a:ext cx="0" cy="33655"/>
          </a:xfrm>
          <a:custGeom>
            <a:avLst/>
            <a:gdLst/>
            <a:ahLst/>
            <a:cxnLst/>
            <a:rect l="l" t="t" r="r" b="b"/>
            <a:pathLst>
              <a:path h="33654">
                <a:moveTo>
                  <a:pt x="0" y="0"/>
                </a:moveTo>
                <a:lnTo>
                  <a:pt x="0" y="33528"/>
                </a:lnTo>
              </a:path>
            </a:pathLst>
          </a:custGeom>
          <a:ln w="5334">
            <a:solidFill>
              <a:srgbClr val="FF0000"/>
            </a:solidFill>
          </a:ln>
        </p:spPr>
        <p:txBody>
          <a:bodyPr wrap="square" lIns="0" tIns="0" rIns="0" bIns="0" rtlCol="0"/>
          <a:lstStyle/>
          <a:p>
            <a:endParaRPr/>
          </a:p>
        </p:txBody>
      </p:sp>
      <p:sp>
        <p:nvSpPr>
          <p:cNvPr id="358" name="object 358"/>
          <p:cNvSpPr/>
          <p:nvPr/>
        </p:nvSpPr>
        <p:spPr>
          <a:xfrm>
            <a:off x="2714244" y="8670035"/>
            <a:ext cx="26670" cy="5080"/>
          </a:xfrm>
          <a:custGeom>
            <a:avLst/>
            <a:gdLst/>
            <a:ahLst/>
            <a:cxnLst/>
            <a:rect l="l" t="t" r="r" b="b"/>
            <a:pathLst>
              <a:path w="26669" h="5079">
                <a:moveTo>
                  <a:pt x="26670" y="0"/>
                </a:moveTo>
                <a:lnTo>
                  <a:pt x="0" y="0"/>
                </a:lnTo>
                <a:lnTo>
                  <a:pt x="0" y="4571"/>
                </a:lnTo>
                <a:lnTo>
                  <a:pt x="26670" y="0"/>
                </a:lnTo>
                <a:close/>
              </a:path>
            </a:pathLst>
          </a:custGeom>
          <a:solidFill>
            <a:srgbClr val="FF0000"/>
          </a:solidFill>
        </p:spPr>
        <p:txBody>
          <a:bodyPr wrap="square" lIns="0" tIns="0" rIns="0" bIns="0" rtlCol="0"/>
          <a:lstStyle/>
          <a:p>
            <a:endParaRPr/>
          </a:p>
        </p:txBody>
      </p:sp>
      <p:sp>
        <p:nvSpPr>
          <p:cNvPr id="359" name="object 359"/>
          <p:cNvSpPr/>
          <p:nvPr/>
        </p:nvSpPr>
        <p:spPr>
          <a:xfrm>
            <a:off x="2714244" y="8670035"/>
            <a:ext cx="26670" cy="5080"/>
          </a:xfrm>
          <a:custGeom>
            <a:avLst/>
            <a:gdLst/>
            <a:ahLst/>
            <a:cxnLst/>
            <a:rect l="l" t="t" r="r" b="b"/>
            <a:pathLst>
              <a:path w="26669" h="5079">
                <a:moveTo>
                  <a:pt x="26670" y="0"/>
                </a:moveTo>
                <a:lnTo>
                  <a:pt x="0" y="4572"/>
                </a:lnTo>
                <a:lnTo>
                  <a:pt x="26670" y="4572"/>
                </a:lnTo>
                <a:lnTo>
                  <a:pt x="26670" y="0"/>
                </a:lnTo>
                <a:close/>
              </a:path>
            </a:pathLst>
          </a:custGeom>
          <a:solidFill>
            <a:srgbClr val="FF0000"/>
          </a:solidFill>
        </p:spPr>
        <p:txBody>
          <a:bodyPr wrap="square" lIns="0" tIns="0" rIns="0" bIns="0" rtlCol="0"/>
          <a:lstStyle/>
          <a:p>
            <a:endParaRPr/>
          </a:p>
        </p:txBody>
      </p:sp>
      <p:sp>
        <p:nvSpPr>
          <p:cNvPr id="360" name="object 360"/>
          <p:cNvSpPr/>
          <p:nvPr/>
        </p:nvSpPr>
        <p:spPr>
          <a:xfrm>
            <a:off x="2714244" y="8670035"/>
            <a:ext cx="26670" cy="5080"/>
          </a:xfrm>
          <a:custGeom>
            <a:avLst/>
            <a:gdLst/>
            <a:ahLst/>
            <a:cxnLst/>
            <a:rect l="l" t="t" r="r" b="b"/>
            <a:pathLst>
              <a:path w="26669" h="5079">
                <a:moveTo>
                  <a:pt x="0" y="0"/>
                </a:moveTo>
                <a:lnTo>
                  <a:pt x="26670" y="0"/>
                </a:lnTo>
                <a:lnTo>
                  <a:pt x="26670" y="4571"/>
                </a:lnTo>
                <a:lnTo>
                  <a:pt x="0" y="4571"/>
                </a:lnTo>
                <a:lnTo>
                  <a:pt x="0" y="0"/>
                </a:lnTo>
                <a:close/>
              </a:path>
            </a:pathLst>
          </a:custGeom>
          <a:ln w="3175">
            <a:solidFill>
              <a:srgbClr val="FF0000"/>
            </a:solidFill>
          </a:ln>
        </p:spPr>
        <p:txBody>
          <a:bodyPr wrap="square" lIns="0" tIns="0" rIns="0" bIns="0" rtlCol="0"/>
          <a:lstStyle/>
          <a:p>
            <a:endParaRPr/>
          </a:p>
        </p:txBody>
      </p:sp>
      <p:sp>
        <p:nvSpPr>
          <p:cNvPr id="361" name="object 361"/>
          <p:cNvSpPr/>
          <p:nvPr/>
        </p:nvSpPr>
        <p:spPr>
          <a:xfrm>
            <a:off x="2756154" y="8670035"/>
            <a:ext cx="29845" cy="5080"/>
          </a:xfrm>
          <a:custGeom>
            <a:avLst/>
            <a:gdLst/>
            <a:ahLst/>
            <a:cxnLst/>
            <a:rect l="l" t="t" r="r" b="b"/>
            <a:pathLst>
              <a:path w="29844" h="5079">
                <a:moveTo>
                  <a:pt x="29718" y="0"/>
                </a:moveTo>
                <a:lnTo>
                  <a:pt x="0" y="0"/>
                </a:lnTo>
                <a:lnTo>
                  <a:pt x="0" y="4571"/>
                </a:lnTo>
                <a:lnTo>
                  <a:pt x="29718" y="0"/>
                </a:lnTo>
                <a:close/>
              </a:path>
            </a:pathLst>
          </a:custGeom>
          <a:solidFill>
            <a:srgbClr val="FF0000"/>
          </a:solidFill>
        </p:spPr>
        <p:txBody>
          <a:bodyPr wrap="square" lIns="0" tIns="0" rIns="0" bIns="0" rtlCol="0"/>
          <a:lstStyle/>
          <a:p>
            <a:endParaRPr/>
          </a:p>
        </p:txBody>
      </p:sp>
      <p:sp>
        <p:nvSpPr>
          <p:cNvPr id="362" name="object 362"/>
          <p:cNvSpPr/>
          <p:nvPr/>
        </p:nvSpPr>
        <p:spPr>
          <a:xfrm>
            <a:off x="2756154" y="8670035"/>
            <a:ext cx="29845" cy="5080"/>
          </a:xfrm>
          <a:custGeom>
            <a:avLst/>
            <a:gdLst/>
            <a:ahLst/>
            <a:cxnLst/>
            <a:rect l="l" t="t" r="r" b="b"/>
            <a:pathLst>
              <a:path w="29844" h="5079">
                <a:moveTo>
                  <a:pt x="29718" y="0"/>
                </a:moveTo>
                <a:lnTo>
                  <a:pt x="0" y="4572"/>
                </a:lnTo>
                <a:lnTo>
                  <a:pt x="29718" y="4572"/>
                </a:lnTo>
                <a:lnTo>
                  <a:pt x="29718" y="0"/>
                </a:lnTo>
                <a:close/>
              </a:path>
            </a:pathLst>
          </a:custGeom>
          <a:solidFill>
            <a:srgbClr val="FF0000"/>
          </a:solidFill>
        </p:spPr>
        <p:txBody>
          <a:bodyPr wrap="square" lIns="0" tIns="0" rIns="0" bIns="0" rtlCol="0"/>
          <a:lstStyle/>
          <a:p>
            <a:endParaRPr/>
          </a:p>
        </p:txBody>
      </p:sp>
      <p:sp>
        <p:nvSpPr>
          <p:cNvPr id="363" name="object 363"/>
          <p:cNvSpPr/>
          <p:nvPr/>
        </p:nvSpPr>
        <p:spPr>
          <a:xfrm>
            <a:off x="2756154" y="8670035"/>
            <a:ext cx="29845" cy="5080"/>
          </a:xfrm>
          <a:custGeom>
            <a:avLst/>
            <a:gdLst/>
            <a:ahLst/>
            <a:cxnLst/>
            <a:rect l="l" t="t" r="r" b="b"/>
            <a:pathLst>
              <a:path w="29844" h="5079">
                <a:moveTo>
                  <a:pt x="0" y="0"/>
                </a:moveTo>
                <a:lnTo>
                  <a:pt x="29718" y="0"/>
                </a:lnTo>
                <a:lnTo>
                  <a:pt x="29718" y="4571"/>
                </a:lnTo>
                <a:lnTo>
                  <a:pt x="0" y="4571"/>
                </a:lnTo>
                <a:lnTo>
                  <a:pt x="0" y="0"/>
                </a:lnTo>
                <a:close/>
              </a:path>
            </a:pathLst>
          </a:custGeom>
          <a:ln w="3175">
            <a:solidFill>
              <a:srgbClr val="FF0000"/>
            </a:solidFill>
          </a:ln>
        </p:spPr>
        <p:txBody>
          <a:bodyPr wrap="square" lIns="0" tIns="0" rIns="0" bIns="0" rtlCol="0"/>
          <a:lstStyle/>
          <a:p>
            <a:endParaRPr/>
          </a:p>
        </p:txBody>
      </p:sp>
      <p:sp>
        <p:nvSpPr>
          <p:cNvPr id="364" name="object 364"/>
          <p:cNvSpPr/>
          <p:nvPr/>
        </p:nvSpPr>
        <p:spPr>
          <a:xfrm>
            <a:off x="2801111" y="8670035"/>
            <a:ext cx="26670" cy="5080"/>
          </a:xfrm>
          <a:custGeom>
            <a:avLst/>
            <a:gdLst/>
            <a:ahLst/>
            <a:cxnLst/>
            <a:rect l="l" t="t" r="r" b="b"/>
            <a:pathLst>
              <a:path w="26669" h="5079">
                <a:moveTo>
                  <a:pt x="26670" y="0"/>
                </a:moveTo>
                <a:lnTo>
                  <a:pt x="0" y="0"/>
                </a:lnTo>
                <a:lnTo>
                  <a:pt x="0" y="4571"/>
                </a:lnTo>
                <a:lnTo>
                  <a:pt x="26670" y="0"/>
                </a:lnTo>
                <a:close/>
              </a:path>
            </a:pathLst>
          </a:custGeom>
          <a:solidFill>
            <a:srgbClr val="FF0000"/>
          </a:solidFill>
        </p:spPr>
        <p:txBody>
          <a:bodyPr wrap="square" lIns="0" tIns="0" rIns="0" bIns="0" rtlCol="0"/>
          <a:lstStyle/>
          <a:p>
            <a:endParaRPr/>
          </a:p>
        </p:txBody>
      </p:sp>
      <p:sp>
        <p:nvSpPr>
          <p:cNvPr id="365" name="object 365"/>
          <p:cNvSpPr/>
          <p:nvPr/>
        </p:nvSpPr>
        <p:spPr>
          <a:xfrm>
            <a:off x="2801111" y="8670035"/>
            <a:ext cx="26670" cy="5080"/>
          </a:xfrm>
          <a:custGeom>
            <a:avLst/>
            <a:gdLst/>
            <a:ahLst/>
            <a:cxnLst/>
            <a:rect l="l" t="t" r="r" b="b"/>
            <a:pathLst>
              <a:path w="26669" h="5079">
                <a:moveTo>
                  <a:pt x="26670" y="0"/>
                </a:moveTo>
                <a:lnTo>
                  <a:pt x="0" y="4572"/>
                </a:lnTo>
                <a:lnTo>
                  <a:pt x="26670" y="4572"/>
                </a:lnTo>
                <a:lnTo>
                  <a:pt x="26670" y="0"/>
                </a:lnTo>
                <a:close/>
              </a:path>
            </a:pathLst>
          </a:custGeom>
          <a:solidFill>
            <a:srgbClr val="FF0000"/>
          </a:solidFill>
        </p:spPr>
        <p:txBody>
          <a:bodyPr wrap="square" lIns="0" tIns="0" rIns="0" bIns="0" rtlCol="0"/>
          <a:lstStyle/>
          <a:p>
            <a:endParaRPr/>
          </a:p>
        </p:txBody>
      </p:sp>
      <p:sp>
        <p:nvSpPr>
          <p:cNvPr id="366" name="object 366"/>
          <p:cNvSpPr/>
          <p:nvPr/>
        </p:nvSpPr>
        <p:spPr>
          <a:xfrm>
            <a:off x="2801111" y="8670035"/>
            <a:ext cx="26670" cy="5080"/>
          </a:xfrm>
          <a:custGeom>
            <a:avLst/>
            <a:gdLst/>
            <a:ahLst/>
            <a:cxnLst/>
            <a:rect l="l" t="t" r="r" b="b"/>
            <a:pathLst>
              <a:path w="26669" h="5079">
                <a:moveTo>
                  <a:pt x="0" y="0"/>
                </a:moveTo>
                <a:lnTo>
                  <a:pt x="26670" y="0"/>
                </a:lnTo>
                <a:lnTo>
                  <a:pt x="26670" y="4571"/>
                </a:lnTo>
                <a:lnTo>
                  <a:pt x="0" y="4571"/>
                </a:lnTo>
                <a:lnTo>
                  <a:pt x="0" y="0"/>
                </a:lnTo>
                <a:close/>
              </a:path>
            </a:pathLst>
          </a:custGeom>
          <a:ln w="3175">
            <a:solidFill>
              <a:srgbClr val="FF0000"/>
            </a:solidFill>
          </a:ln>
        </p:spPr>
        <p:txBody>
          <a:bodyPr wrap="square" lIns="0" tIns="0" rIns="0" bIns="0" rtlCol="0"/>
          <a:lstStyle/>
          <a:p>
            <a:endParaRPr/>
          </a:p>
        </p:txBody>
      </p:sp>
      <p:sp>
        <p:nvSpPr>
          <p:cNvPr id="367" name="object 367"/>
          <p:cNvSpPr/>
          <p:nvPr/>
        </p:nvSpPr>
        <p:spPr>
          <a:xfrm>
            <a:off x="2827782" y="8670035"/>
            <a:ext cx="0" cy="5080"/>
          </a:xfrm>
          <a:custGeom>
            <a:avLst/>
            <a:gdLst/>
            <a:ahLst/>
            <a:cxnLst/>
            <a:rect l="l" t="t" r="r" b="b"/>
            <a:pathLst>
              <a:path h="5079">
                <a:moveTo>
                  <a:pt x="0" y="0"/>
                </a:moveTo>
                <a:lnTo>
                  <a:pt x="0" y="4571"/>
                </a:lnTo>
              </a:path>
            </a:pathLst>
          </a:custGeom>
          <a:ln w="3175">
            <a:solidFill>
              <a:srgbClr val="FF0000"/>
            </a:solidFill>
          </a:ln>
        </p:spPr>
        <p:txBody>
          <a:bodyPr wrap="square" lIns="0" tIns="0" rIns="0" bIns="0" rtlCol="0"/>
          <a:lstStyle/>
          <a:p>
            <a:endParaRPr/>
          </a:p>
        </p:txBody>
      </p:sp>
      <p:sp>
        <p:nvSpPr>
          <p:cNvPr id="368" name="object 368"/>
          <p:cNvSpPr txBox="1"/>
          <p:nvPr/>
        </p:nvSpPr>
        <p:spPr>
          <a:xfrm>
            <a:off x="3026914" y="8813637"/>
            <a:ext cx="109220" cy="105410"/>
          </a:xfrm>
          <a:prstGeom prst="rect">
            <a:avLst/>
          </a:prstGeom>
        </p:spPr>
        <p:txBody>
          <a:bodyPr vert="horz" wrap="square" lIns="0" tIns="15240" rIns="0" bIns="0" rtlCol="0">
            <a:spAutoFit/>
          </a:bodyPr>
          <a:lstStyle/>
          <a:p>
            <a:pPr marL="12700">
              <a:lnSpc>
                <a:spcPct val="100000"/>
              </a:lnSpc>
              <a:spcBef>
                <a:spcPts val="120"/>
              </a:spcBef>
            </a:pPr>
            <a:r>
              <a:rPr sz="500" spc="5" dirty="0">
                <a:latin typeface="Arial"/>
                <a:cs typeface="Arial"/>
              </a:rPr>
              <a:t>Rd</a:t>
            </a:r>
            <a:endParaRPr sz="500">
              <a:latin typeface="Arial"/>
              <a:cs typeface="Arial"/>
            </a:endParaRPr>
          </a:p>
        </p:txBody>
      </p:sp>
      <p:sp>
        <p:nvSpPr>
          <p:cNvPr id="369" name="object 369"/>
          <p:cNvSpPr/>
          <p:nvPr/>
        </p:nvSpPr>
        <p:spPr>
          <a:xfrm>
            <a:off x="3024758" y="8590026"/>
            <a:ext cx="235585" cy="0"/>
          </a:xfrm>
          <a:custGeom>
            <a:avLst/>
            <a:gdLst/>
            <a:ahLst/>
            <a:cxnLst/>
            <a:rect l="l" t="t" r="r" b="b"/>
            <a:pathLst>
              <a:path w="235585">
                <a:moveTo>
                  <a:pt x="0" y="0"/>
                </a:moveTo>
                <a:lnTo>
                  <a:pt x="235457" y="0"/>
                </a:lnTo>
              </a:path>
            </a:pathLst>
          </a:custGeom>
          <a:ln w="3175">
            <a:solidFill>
              <a:srgbClr val="000000"/>
            </a:solidFill>
          </a:ln>
        </p:spPr>
        <p:txBody>
          <a:bodyPr wrap="square" lIns="0" tIns="0" rIns="0" bIns="0" rtlCol="0"/>
          <a:lstStyle/>
          <a:p>
            <a:endParaRPr/>
          </a:p>
        </p:txBody>
      </p:sp>
      <p:sp>
        <p:nvSpPr>
          <p:cNvPr id="370" name="object 370"/>
          <p:cNvSpPr/>
          <p:nvPr/>
        </p:nvSpPr>
        <p:spPr>
          <a:xfrm>
            <a:off x="3019805" y="8590026"/>
            <a:ext cx="245745" cy="60960"/>
          </a:xfrm>
          <a:custGeom>
            <a:avLst/>
            <a:gdLst/>
            <a:ahLst/>
            <a:cxnLst/>
            <a:rect l="l" t="t" r="r" b="b"/>
            <a:pathLst>
              <a:path w="245745" h="60959">
                <a:moveTo>
                  <a:pt x="245363" y="60960"/>
                </a:moveTo>
                <a:lnTo>
                  <a:pt x="0" y="60960"/>
                </a:lnTo>
                <a:lnTo>
                  <a:pt x="0" y="0"/>
                </a:lnTo>
              </a:path>
            </a:pathLst>
          </a:custGeom>
          <a:ln w="3175">
            <a:solidFill>
              <a:srgbClr val="000000"/>
            </a:solidFill>
          </a:ln>
        </p:spPr>
        <p:txBody>
          <a:bodyPr wrap="square" lIns="0" tIns="0" rIns="0" bIns="0" rtlCol="0"/>
          <a:lstStyle/>
          <a:p>
            <a:endParaRPr/>
          </a:p>
        </p:txBody>
      </p:sp>
      <p:sp>
        <p:nvSpPr>
          <p:cNvPr id="371" name="object 371"/>
          <p:cNvSpPr/>
          <p:nvPr/>
        </p:nvSpPr>
        <p:spPr>
          <a:xfrm>
            <a:off x="3388233" y="8619363"/>
            <a:ext cx="143255" cy="131063"/>
          </a:xfrm>
          <a:prstGeom prst="rect">
            <a:avLst/>
          </a:prstGeom>
          <a:blipFill>
            <a:blip r:embed="rId4" cstate="print"/>
            <a:stretch>
              <a:fillRect/>
            </a:stretch>
          </a:blipFill>
        </p:spPr>
        <p:txBody>
          <a:bodyPr wrap="square" lIns="0" tIns="0" rIns="0" bIns="0" rtlCol="0"/>
          <a:lstStyle/>
          <a:p>
            <a:endParaRPr/>
          </a:p>
        </p:txBody>
      </p:sp>
      <p:sp>
        <p:nvSpPr>
          <p:cNvPr id="372" name="object 372"/>
          <p:cNvSpPr/>
          <p:nvPr/>
        </p:nvSpPr>
        <p:spPr>
          <a:xfrm>
            <a:off x="2769870" y="8128254"/>
            <a:ext cx="11430" cy="5715"/>
          </a:xfrm>
          <a:custGeom>
            <a:avLst/>
            <a:gdLst/>
            <a:ahLst/>
            <a:cxnLst/>
            <a:rect l="l" t="t" r="r" b="b"/>
            <a:pathLst>
              <a:path w="11430" h="5715">
                <a:moveTo>
                  <a:pt x="9906" y="0"/>
                </a:moveTo>
                <a:lnTo>
                  <a:pt x="0" y="5334"/>
                </a:lnTo>
                <a:lnTo>
                  <a:pt x="11430" y="5334"/>
                </a:lnTo>
                <a:lnTo>
                  <a:pt x="9906" y="0"/>
                </a:lnTo>
                <a:close/>
              </a:path>
            </a:pathLst>
          </a:custGeom>
          <a:solidFill>
            <a:srgbClr val="000000"/>
          </a:solidFill>
        </p:spPr>
        <p:txBody>
          <a:bodyPr wrap="square" lIns="0" tIns="0" rIns="0" bIns="0" rtlCol="0"/>
          <a:lstStyle/>
          <a:p>
            <a:endParaRPr/>
          </a:p>
        </p:txBody>
      </p:sp>
      <p:sp>
        <p:nvSpPr>
          <p:cNvPr id="373" name="object 373"/>
          <p:cNvSpPr/>
          <p:nvPr/>
        </p:nvSpPr>
        <p:spPr>
          <a:xfrm>
            <a:off x="2769870" y="8128254"/>
            <a:ext cx="11430" cy="5715"/>
          </a:xfrm>
          <a:custGeom>
            <a:avLst/>
            <a:gdLst/>
            <a:ahLst/>
            <a:cxnLst/>
            <a:rect l="l" t="t" r="r" b="b"/>
            <a:pathLst>
              <a:path w="11430" h="5715">
                <a:moveTo>
                  <a:pt x="11430" y="5334"/>
                </a:moveTo>
                <a:lnTo>
                  <a:pt x="9906" y="0"/>
                </a:lnTo>
                <a:lnTo>
                  <a:pt x="0" y="5334"/>
                </a:lnTo>
                <a:lnTo>
                  <a:pt x="11430" y="5334"/>
                </a:lnTo>
              </a:path>
            </a:pathLst>
          </a:custGeom>
          <a:ln w="3175">
            <a:solidFill>
              <a:srgbClr val="000000"/>
            </a:solidFill>
          </a:ln>
        </p:spPr>
        <p:txBody>
          <a:bodyPr wrap="square" lIns="0" tIns="0" rIns="0" bIns="0" rtlCol="0"/>
          <a:lstStyle/>
          <a:p>
            <a:endParaRPr/>
          </a:p>
        </p:txBody>
      </p:sp>
      <p:sp>
        <p:nvSpPr>
          <p:cNvPr id="374" name="object 374"/>
          <p:cNvSpPr/>
          <p:nvPr/>
        </p:nvSpPr>
        <p:spPr>
          <a:xfrm>
            <a:off x="2769870" y="8123681"/>
            <a:ext cx="10160" cy="10160"/>
          </a:xfrm>
          <a:custGeom>
            <a:avLst/>
            <a:gdLst/>
            <a:ahLst/>
            <a:cxnLst/>
            <a:rect l="l" t="t" r="r" b="b"/>
            <a:pathLst>
              <a:path w="10160" h="10159">
                <a:moveTo>
                  <a:pt x="6096" y="0"/>
                </a:moveTo>
                <a:lnTo>
                  <a:pt x="0" y="9906"/>
                </a:lnTo>
                <a:lnTo>
                  <a:pt x="9906" y="4572"/>
                </a:lnTo>
                <a:lnTo>
                  <a:pt x="6096" y="0"/>
                </a:lnTo>
                <a:close/>
              </a:path>
            </a:pathLst>
          </a:custGeom>
          <a:solidFill>
            <a:srgbClr val="000000"/>
          </a:solidFill>
        </p:spPr>
        <p:txBody>
          <a:bodyPr wrap="square" lIns="0" tIns="0" rIns="0" bIns="0" rtlCol="0"/>
          <a:lstStyle/>
          <a:p>
            <a:endParaRPr/>
          </a:p>
        </p:txBody>
      </p:sp>
      <p:sp>
        <p:nvSpPr>
          <p:cNvPr id="375" name="object 375"/>
          <p:cNvSpPr/>
          <p:nvPr/>
        </p:nvSpPr>
        <p:spPr>
          <a:xfrm>
            <a:off x="2769870" y="8123681"/>
            <a:ext cx="10160" cy="10160"/>
          </a:xfrm>
          <a:custGeom>
            <a:avLst/>
            <a:gdLst/>
            <a:ahLst/>
            <a:cxnLst/>
            <a:rect l="l" t="t" r="r" b="b"/>
            <a:pathLst>
              <a:path w="10160" h="10159">
                <a:moveTo>
                  <a:pt x="9906" y="4572"/>
                </a:moveTo>
                <a:lnTo>
                  <a:pt x="6096" y="0"/>
                </a:lnTo>
                <a:lnTo>
                  <a:pt x="0" y="9906"/>
                </a:lnTo>
                <a:lnTo>
                  <a:pt x="9906" y="4572"/>
                </a:lnTo>
              </a:path>
            </a:pathLst>
          </a:custGeom>
          <a:ln w="3175">
            <a:solidFill>
              <a:srgbClr val="000000"/>
            </a:solidFill>
          </a:ln>
        </p:spPr>
        <p:txBody>
          <a:bodyPr wrap="square" lIns="0" tIns="0" rIns="0" bIns="0" rtlCol="0"/>
          <a:lstStyle/>
          <a:p>
            <a:endParaRPr/>
          </a:p>
        </p:txBody>
      </p:sp>
      <p:sp>
        <p:nvSpPr>
          <p:cNvPr id="376" name="object 376"/>
          <p:cNvSpPr/>
          <p:nvPr/>
        </p:nvSpPr>
        <p:spPr>
          <a:xfrm>
            <a:off x="2769870" y="8122157"/>
            <a:ext cx="6350" cy="11430"/>
          </a:xfrm>
          <a:custGeom>
            <a:avLst/>
            <a:gdLst/>
            <a:ahLst/>
            <a:cxnLst/>
            <a:rect l="l" t="t" r="r" b="b"/>
            <a:pathLst>
              <a:path w="6350" h="11429">
                <a:moveTo>
                  <a:pt x="0" y="0"/>
                </a:moveTo>
                <a:lnTo>
                  <a:pt x="0" y="11430"/>
                </a:lnTo>
                <a:lnTo>
                  <a:pt x="6095" y="1524"/>
                </a:lnTo>
                <a:lnTo>
                  <a:pt x="0" y="0"/>
                </a:lnTo>
                <a:close/>
              </a:path>
            </a:pathLst>
          </a:custGeom>
          <a:solidFill>
            <a:srgbClr val="000000"/>
          </a:solidFill>
        </p:spPr>
        <p:txBody>
          <a:bodyPr wrap="square" lIns="0" tIns="0" rIns="0" bIns="0" rtlCol="0"/>
          <a:lstStyle/>
          <a:p>
            <a:endParaRPr/>
          </a:p>
        </p:txBody>
      </p:sp>
      <p:sp>
        <p:nvSpPr>
          <p:cNvPr id="377" name="object 377"/>
          <p:cNvSpPr/>
          <p:nvPr/>
        </p:nvSpPr>
        <p:spPr>
          <a:xfrm>
            <a:off x="2769870" y="8122157"/>
            <a:ext cx="6350" cy="11430"/>
          </a:xfrm>
          <a:custGeom>
            <a:avLst/>
            <a:gdLst/>
            <a:ahLst/>
            <a:cxnLst/>
            <a:rect l="l" t="t" r="r" b="b"/>
            <a:pathLst>
              <a:path w="6350" h="11429">
                <a:moveTo>
                  <a:pt x="6095" y="1524"/>
                </a:moveTo>
                <a:lnTo>
                  <a:pt x="0" y="0"/>
                </a:lnTo>
                <a:lnTo>
                  <a:pt x="0" y="11430"/>
                </a:lnTo>
                <a:lnTo>
                  <a:pt x="6095" y="1524"/>
                </a:lnTo>
              </a:path>
            </a:pathLst>
          </a:custGeom>
          <a:ln w="3175">
            <a:solidFill>
              <a:srgbClr val="000000"/>
            </a:solidFill>
          </a:ln>
        </p:spPr>
        <p:txBody>
          <a:bodyPr wrap="square" lIns="0" tIns="0" rIns="0" bIns="0" rtlCol="0"/>
          <a:lstStyle/>
          <a:p>
            <a:endParaRPr/>
          </a:p>
        </p:txBody>
      </p:sp>
      <p:sp>
        <p:nvSpPr>
          <p:cNvPr id="378" name="object 378"/>
          <p:cNvSpPr/>
          <p:nvPr/>
        </p:nvSpPr>
        <p:spPr>
          <a:xfrm>
            <a:off x="2763773" y="8122157"/>
            <a:ext cx="6350" cy="11430"/>
          </a:xfrm>
          <a:custGeom>
            <a:avLst/>
            <a:gdLst/>
            <a:ahLst/>
            <a:cxnLst/>
            <a:rect l="l" t="t" r="r" b="b"/>
            <a:pathLst>
              <a:path w="6350" h="11429">
                <a:moveTo>
                  <a:pt x="6095" y="0"/>
                </a:moveTo>
                <a:lnTo>
                  <a:pt x="0" y="1524"/>
                </a:lnTo>
                <a:lnTo>
                  <a:pt x="6095" y="11430"/>
                </a:lnTo>
                <a:lnTo>
                  <a:pt x="6095" y="0"/>
                </a:lnTo>
                <a:close/>
              </a:path>
            </a:pathLst>
          </a:custGeom>
          <a:solidFill>
            <a:srgbClr val="000000"/>
          </a:solidFill>
        </p:spPr>
        <p:txBody>
          <a:bodyPr wrap="square" lIns="0" tIns="0" rIns="0" bIns="0" rtlCol="0"/>
          <a:lstStyle/>
          <a:p>
            <a:endParaRPr/>
          </a:p>
        </p:txBody>
      </p:sp>
      <p:sp>
        <p:nvSpPr>
          <p:cNvPr id="379" name="object 379"/>
          <p:cNvSpPr/>
          <p:nvPr/>
        </p:nvSpPr>
        <p:spPr>
          <a:xfrm>
            <a:off x="2763773" y="8122157"/>
            <a:ext cx="6350" cy="11430"/>
          </a:xfrm>
          <a:custGeom>
            <a:avLst/>
            <a:gdLst/>
            <a:ahLst/>
            <a:cxnLst/>
            <a:rect l="l" t="t" r="r" b="b"/>
            <a:pathLst>
              <a:path w="6350" h="11429">
                <a:moveTo>
                  <a:pt x="6095" y="0"/>
                </a:moveTo>
                <a:lnTo>
                  <a:pt x="0" y="1524"/>
                </a:lnTo>
                <a:lnTo>
                  <a:pt x="6095" y="11430"/>
                </a:lnTo>
                <a:lnTo>
                  <a:pt x="6095" y="0"/>
                </a:lnTo>
              </a:path>
            </a:pathLst>
          </a:custGeom>
          <a:ln w="3175">
            <a:solidFill>
              <a:srgbClr val="000000"/>
            </a:solidFill>
          </a:ln>
        </p:spPr>
        <p:txBody>
          <a:bodyPr wrap="square" lIns="0" tIns="0" rIns="0" bIns="0" rtlCol="0"/>
          <a:lstStyle/>
          <a:p>
            <a:endParaRPr/>
          </a:p>
        </p:txBody>
      </p:sp>
      <p:sp>
        <p:nvSpPr>
          <p:cNvPr id="380" name="object 380"/>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close/>
              </a:path>
            </a:pathLst>
          </a:custGeom>
          <a:solidFill>
            <a:srgbClr val="000000"/>
          </a:solidFill>
        </p:spPr>
        <p:txBody>
          <a:bodyPr wrap="square" lIns="0" tIns="0" rIns="0" bIns="0" rtlCol="0"/>
          <a:lstStyle/>
          <a:p>
            <a:endParaRPr/>
          </a:p>
        </p:txBody>
      </p:sp>
      <p:sp>
        <p:nvSpPr>
          <p:cNvPr id="381" name="object 381"/>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path>
            </a:pathLst>
          </a:custGeom>
          <a:ln w="3175">
            <a:solidFill>
              <a:srgbClr val="000000"/>
            </a:solidFill>
          </a:ln>
        </p:spPr>
        <p:txBody>
          <a:bodyPr wrap="square" lIns="0" tIns="0" rIns="0" bIns="0" rtlCol="0"/>
          <a:lstStyle/>
          <a:p>
            <a:endParaRPr/>
          </a:p>
        </p:txBody>
      </p:sp>
      <p:sp>
        <p:nvSpPr>
          <p:cNvPr id="382" name="object 382"/>
          <p:cNvSpPr/>
          <p:nvPr/>
        </p:nvSpPr>
        <p:spPr>
          <a:xfrm>
            <a:off x="2758439" y="8128254"/>
            <a:ext cx="11430" cy="5715"/>
          </a:xfrm>
          <a:custGeom>
            <a:avLst/>
            <a:gdLst/>
            <a:ahLst/>
            <a:cxnLst/>
            <a:rect l="l" t="t" r="r" b="b"/>
            <a:pathLst>
              <a:path w="11430" h="5715">
                <a:moveTo>
                  <a:pt x="1524" y="0"/>
                </a:moveTo>
                <a:lnTo>
                  <a:pt x="0" y="5334"/>
                </a:lnTo>
                <a:lnTo>
                  <a:pt x="11430" y="5334"/>
                </a:lnTo>
                <a:lnTo>
                  <a:pt x="1524" y="0"/>
                </a:lnTo>
                <a:close/>
              </a:path>
            </a:pathLst>
          </a:custGeom>
          <a:solidFill>
            <a:srgbClr val="000000"/>
          </a:solidFill>
        </p:spPr>
        <p:txBody>
          <a:bodyPr wrap="square" lIns="0" tIns="0" rIns="0" bIns="0" rtlCol="0"/>
          <a:lstStyle/>
          <a:p>
            <a:endParaRPr/>
          </a:p>
        </p:txBody>
      </p:sp>
      <p:sp>
        <p:nvSpPr>
          <p:cNvPr id="383" name="object 383"/>
          <p:cNvSpPr/>
          <p:nvPr/>
        </p:nvSpPr>
        <p:spPr>
          <a:xfrm>
            <a:off x="2758439" y="8128254"/>
            <a:ext cx="11430" cy="5715"/>
          </a:xfrm>
          <a:custGeom>
            <a:avLst/>
            <a:gdLst/>
            <a:ahLst/>
            <a:cxnLst/>
            <a:rect l="l" t="t" r="r" b="b"/>
            <a:pathLst>
              <a:path w="11430" h="5715">
                <a:moveTo>
                  <a:pt x="1524" y="0"/>
                </a:moveTo>
                <a:lnTo>
                  <a:pt x="0" y="5334"/>
                </a:lnTo>
                <a:lnTo>
                  <a:pt x="11430" y="5334"/>
                </a:lnTo>
                <a:lnTo>
                  <a:pt x="1524" y="0"/>
                </a:lnTo>
              </a:path>
            </a:pathLst>
          </a:custGeom>
          <a:ln w="3175">
            <a:solidFill>
              <a:srgbClr val="000000"/>
            </a:solidFill>
          </a:ln>
        </p:spPr>
        <p:txBody>
          <a:bodyPr wrap="square" lIns="0" tIns="0" rIns="0" bIns="0" rtlCol="0"/>
          <a:lstStyle/>
          <a:p>
            <a:endParaRPr/>
          </a:p>
        </p:txBody>
      </p:sp>
      <p:sp>
        <p:nvSpPr>
          <p:cNvPr id="384" name="object 384"/>
          <p:cNvSpPr/>
          <p:nvPr/>
        </p:nvSpPr>
        <p:spPr>
          <a:xfrm>
            <a:off x="2758439" y="8133588"/>
            <a:ext cx="11430" cy="6350"/>
          </a:xfrm>
          <a:custGeom>
            <a:avLst/>
            <a:gdLst/>
            <a:ahLst/>
            <a:cxnLst/>
            <a:rect l="l" t="t" r="r" b="b"/>
            <a:pathLst>
              <a:path w="11430" h="6350">
                <a:moveTo>
                  <a:pt x="11430" y="0"/>
                </a:moveTo>
                <a:lnTo>
                  <a:pt x="0" y="0"/>
                </a:lnTo>
                <a:lnTo>
                  <a:pt x="1524" y="6095"/>
                </a:lnTo>
                <a:lnTo>
                  <a:pt x="11430" y="0"/>
                </a:lnTo>
                <a:close/>
              </a:path>
            </a:pathLst>
          </a:custGeom>
          <a:solidFill>
            <a:srgbClr val="000000"/>
          </a:solidFill>
        </p:spPr>
        <p:txBody>
          <a:bodyPr wrap="square" lIns="0" tIns="0" rIns="0" bIns="0" rtlCol="0"/>
          <a:lstStyle/>
          <a:p>
            <a:endParaRPr/>
          </a:p>
        </p:txBody>
      </p:sp>
      <p:sp>
        <p:nvSpPr>
          <p:cNvPr id="385" name="object 385"/>
          <p:cNvSpPr/>
          <p:nvPr/>
        </p:nvSpPr>
        <p:spPr>
          <a:xfrm>
            <a:off x="2758439" y="8133588"/>
            <a:ext cx="11430" cy="6350"/>
          </a:xfrm>
          <a:custGeom>
            <a:avLst/>
            <a:gdLst/>
            <a:ahLst/>
            <a:cxnLst/>
            <a:rect l="l" t="t" r="r" b="b"/>
            <a:pathLst>
              <a:path w="11430" h="6350">
                <a:moveTo>
                  <a:pt x="0" y="0"/>
                </a:moveTo>
                <a:lnTo>
                  <a:pt x="1524" y="6095"/>
                </a:lnTo>
                <a:lnTo>
                  <a:pt x="11430" y="0"/>
                </a:lnTo>
                <a:lnTo>
                  <a:pt x="0" y="0"/>
                </a:lnTo>
              </a:path>
            </a:pathLst>
          </a:custGeom>
          <a:ln w="3175">
            <a:solidFill>
              <a:srgbClr val="000000"/>
            </a:solidFill>
          </a:ln>
        </p:spPr>
        <p:txBody>
          <a:bodyPr wrap="square" lIns="0" tIns="0" rIns="0" bIns="0" rtlCol="0"/>
          <a:lstStyle/>
          <a:p>
            <a:endParaRPr/>
          </a:p>
        </p:txBody>
      </p:sp>
      <p:sp>
        <p:nvSpPr>
          <p:cNvPr id="386" name="object 386"/>
          <p:cNvSpPr/>
          <p:nvPr/>
        </p:nvSpPr>
        <p:spPr>
          <a:xfrm>
            <a:off x="2759964" y="8133588"/>
            <a:ext cx="10160" cy="10795"/>
          </a:xfrm>
          <a:custGeom>
            <a:avLst/>
            <a:gdLst/>
            <a:ahLst/>
            <a:cxnLst/>
            <a:rect l="l" t="t" r="r" b="b"/>
            <a:pathLst>
              <a:path w="10160" h="10795">
                <a:moveTo>
                  <a:pt x="9906" y="0"/>
                </a:moveTo>
                <a:lnTo>
                  <a:pt x="0" y="6095"/>
                </a:lnTo>
                <a:lnTo>
                  <a:pt x="3810" y="10667"/>
                </a:lnTo>
                <a:lnTo>
                  <a:pt x="9906" y="0"/>
                </a:lnTo>
                <a:close/>
              </a:path>
            </a:pathLst>
          </a:custGeom>
          <a:solidFill>
            <a:srgbClr val="000000"/>
          </a:solidFill>
        </p:spPr>
        <p:txBody>
          <a:bodyPr wrap="square" lIns="0" tIns="0" rIns="0" bIns="0" rtlCol="0"/>
          <a:lstStyle/>
          <a:p>
            <a:endParaRPr/>
          </a:p>
        </p:txBody>
      </p:sp>
      <p:sp>
        <p:nvSpPr>
          <p:cNvPr id="387" name="object 387"/>
          <p:cNvSpPr/>
          <p:nvPr/>
        </p:nvSpPr>
        <p:spPr>
          <a:xfrm>
            <a:off x="2759964" y="8133588"/>
            <a:ext cx="10160" cy="10795"/>
          </a:xfrm>
          <a:custGeom>
            <a:avLst/>
            <a:gdLst/>
            <a:ahLst/>
            <a:cxnLst/>
            <a:rect l="l" t="t" r="r" b="b"/>
            <a:pathLst>
              <a:path w="10160" h="10795">
                <a:moveTo>
                  <a:pt x="0" y="6095"/>
                </a:moveTo>
                <a:lnTo>
                  <a:pt x="3810" y="10667"/>
                </a:lnTo>
                <a:lnTo>
                  <a:pt x="9906" y="0"/>
                </a:lnTo>
                <a:lnTo>
                  <a:pt x="0" y="6095"/>
                </a:lnTo>
              </a:path>
            </a:pathLst>
          </a:custGeom>
          <a:ln w="3175">
            <a:solidFill>
              <a:srgbClr val="000000"/>
            </a:solidFill>
          </a:ln>
        </p:spPr>
        <p:txBody>
          <a:bodyPr wrap="square" lIns="0" tIns="0" rIns="0" bIns="0" rtlCol="0"/>
          <a:lstStyle/>
          <a:p>
            <a:endParaRPr/>
          </a:p>
        </p:txBody>
      </p:sp>
      <p:sp>
        <p:nvSpPr>
          <p:cNvPr id="388" name="object 388"/>
          <p:cNvSpPr/>
          <p:nvPr/>
        </p:nvSpPr>
        <p:spPr>
          <a:xfrm>
            <a:off x="2763773" y="8133588"/>
            <a:ext cx="6350" cy="12700"/>
          </a:xfrm>
          <a:custGeom>
            <a:avLst/>
            <a:gdLst/>
            <a:ahLst/>
            <a:cxnLst/>
            <a:rect l="l" t="t" r="r" b="b"/>
            <a:pathLst>
              <a:path w="6350" h="12700">
                <a:moveTo>
                  <a:pt x="6096" y="0"/>
                </a:moveTo>
                <a:lnTo>
                  <a:pt x="0" y="10667"/>
                </a:lnTo>
                <a:lnTo>
                  <a:pt x="6096" y="12191"/>
                </a:lnTo>
                <a:lnTo>
                  <a:pt x="6096" y="0"/>
                </a:lnTo>
                <a:close/>
              </a:path>
            </a:pathLst>
          </a:custGeom>
          <a:solidFill>
            <a:srgbClr val="000000"/>
          </a:solidFill>
        </p:spPr>
        <p:txBody>
          <a:bodyPr wrap="square" lIns="0" tIns="0" rIns="0" bIns="0" rtlCol="0"/>
          <a:lstStyle/>
          <a:p>
            <a:endParaRPr/>
          </a:p>
        </p:txBody>
      </p:sp>
      <p:sp>
        <p:nvSpPr>
          <p:cNvPr id="389" name="object 389"/>
          <p:cNvSpPr/>
          <p:nvPr/>
        </p:nvSpPr>
        <p:spPr>
          <a:xfrm>
            <a:off x="2763773" y="8133588"/>
            <a:ext cx="6350" cy="12700"/>
          </a:xfrm>
          <a:custGeom>
            <a:avLst/>
            <a:gdLst/>
            <a:ahLst/>
            <a:cxnLst/>
            <a:rect l="l" t="t" r="r" b="b"/>
            <a:pathLst>
              <a:path w="6350" h="12700">
                <a:moveTo>
                  <a:pt x="0" y="10667"/>
                </a:moveTo>
                <a:lnTo>
                  <a:pt x="6096" y="12191"/>
                </a:lnTo>
                <a:lnTo>
                  <a:pt x="6096" y="0"/>
                </a:lnTo>
                <a:lnTo>
                  <a:pt x="0" y="10667"/>
                </a:lnTo>
              </a:path>
            </a:pathLst>
          </a:custGeom>
          <a:ln w="3175">
            <a:solidFill>
              <a:srgbClr val="000000"/>
            </a:solidFill>
          </a:ln>
        </p:spPr>
        <p:txBody>
          <a:bodyPr wrap="square" lIns="0" tIns="0" rIns="0" bIns="0" rtlCol="0"/>
          <a:lstStyle/>
          <a:p>
            <a:endParaRPr/>
          </a:p>
        </p:txBody>
      </p:sp>
      <p:sp>
        <p:nvSpPr>
          <p:cNvPr id="390" name="object 390"/>
          <p:cNvSpPr/>
          <p:nvPr/>
        </p:nvSpPr>
        <p:spPr>
          <a:xfrm>
            <a:off x="2769870" y="8133588"/>
            <a:ext cx="6350" cy="12700"/>
          </a:xfrm>
          <a:custGeom>
            <a:avLst/>
            <a:gdLst/>
            <a:ahLst/>
            <a:cxnLst/>
            <a:rect l="l" t="t" r="r" b="b"/>
            <a:pathLst>
              <a:path w="6350" h="12700">
                <a:moveTo>
                  <a:pt x="0" y="0"/>
                </a:moveTo>
                <a:lnTo>
                  <a:pt x="0" y="12191"/>
                </a:lnTo>
                <a:lnTo>
                  <a:pt x="6096" y="10667"/>
                </a:lnTo>
                <a:lnTo>
                  <a:pt x="0" y="0"/>
                </a:lnTo>
                <a:close/>
              </a:path>
            </a:pathLst>
          </a:custGeom>
          <a:solidFill>
            <a:srgbClr val="000000"/>
          </a:solidFill>
        </p:spPr>
        <p:txBody>
          <a:bodyPr wrap="square" lIns="0" tIns="0" rIns="0" bIns="0" rtlCol="0"/>
          <a:lstStyle/>
          <a:p>
            <a:endParaRPr/>
          </a:p>
        </p:txBody>
      </p:sp>
      <p:sp>
        <p:nvSpPr>
          <p:cNvPr id="391" name="object 391"/>
          <p:cNvSpPr/>
          <p:nvPr/>
        </p:nvSpPr>
        <p:spPr>
          <a:xfrm>
            <a:off x="2769870" y="8133588"/>
            <a:ext cx="6350" cy="12700"/>
          </a:xfrm>
          <a:custGeom>
            <a:avLst/>
            <a:gdLst/>
            <a:ahLst/>
            <a:cxnLst/>
            <a:rect l="l" t="t" r="r" b="b"/>
            <a:pathLst>
              <a:path w="6350" h="12700">
                <a:moveTo>
                  <a:pt x="0" y="12191"/>
                </a:moveTo>
                <a:lnTo>
                  <a:pt x="6096" y="10667"/>
                </a:lnTo>
                <a:lnTo>
                  <a:pt x="0" y="0"/>
                </a:lnTo>
                <a:lnTo>
                  <a:pt x="0" y="12191"/>
                </a:lnTo>
              </a:path>
            </a:pathLst>
          </a:custGeom>
          <a:ln w="3175">
            <a:solidFill>
              <a:srgbClr val="000000"/>
            </a:solidFill>
          </a:ln>
        </p:spPr>
        <p:txBody>
          <a:bodyPr wrap="square" lIns="0" tIns="0" rIns="0" bIns="0" rtlCol="0"/>
          <a:lstStyle/>
          <a:p>
            <a:endParaRPr/>
          </a:p>
        </p:txBody>
      </p:sp>
      <p:sp>
        <p:nvSpPr>
          <p:cNvPr id="392" name="object 392"/>
          <p:cNvSpPr/>
          <p:nvPr/>
        </p:nvSpPr>
        <p:spPr>
          <a:xfrm>
            <a:off x="2769870" y="8133588"/>
            <a:ext cx="10160" cy="10795"/>
          </a:xfrm>
          <a:custGeom>
            <a:avLst/>
            <a:gdLst/>
            <a:ahLst/>
            <a:cxnLst/>
            <a:rect l="l" t="t" r="r" b="b"/>
            <a:pathLst>
              <a:path w="10160" h="10795">
                <a:moveTo>
                  <a:pt x="0" y="0"/>
                </a:moveTo>
                <a:lnTo>
                  <a:pt x="6095" y="10667"/>
                </a:lnTo>
                <a:lnTo>
                  <a:pt x="9905" y="6095"/>
                </a:lnTo>
                <a:lnTo>
                  <a:pt x="0" y="0"/>
                </a:lnTo>
                <a:close/>
              </a:path>
            </a:pathLst>
          </a:custGeom>
          <a:solidFill>
            <a:srgbClr val="000000"/>
          </a:solidFill>
        </p:spPr>
        <p:txBody>
          <a:bodyPr wrap="square" lIns="0" tIns="0" rIns="0" bIns="0" rtlCol="0"/>
          <a:lstStyle/>
          <a:p>
            <a:endParaRPr/>
          </a:p>
        </p:txBody>
      </p:sp>
      <p:sp>
        <p:nvSpPr>
          <p:cNvPr id="393" name="object 393"/>
          <p:cNvSpPr/>
          <p:nvPr/>
        </p:nvSpPr>
        <p:spPr>
          <a:xfrm>
            <a:off x="2769870" y="8133588"/>
            <a:ext cx="10160" cy="10795"/>
          </a:xfrm>
          <a:custGeom>
            <a:avLst/>
            <a:gdLst/>
            <a:ahLst/>
            <a:cxnLst/>
            <a:rect l="l" t="t" r="r" b="b"/>
            <a:pathLst>
              <a:path w="10160" h="10795">
                <a:moveTo>
                  <a:pt x="6095" y="10667"/>
                </a:moveTo>
                <a:lnTo>
                  <a:pt x="9905" y="6095"/>
                </a:lnTo>
                <a:lnTo>
                  <a:pt x="0" y="0"/>
                </a:lnTo>
                <a:lnTo>
                  <a:pt x="6095" y="10667"/>
                </a:lnTo>
              </a:path>
            </a:pathLst>
          </a:custGeom>
          <a:ln w="3175">
            <a:solidFill>
              <a:srgbClr val="000000"/>
            </a:solidFill>
          </a:ln>
        </p:spPr>
        <p:txBody>
          <a:bodyPr wrap="square" lIns="0" tIns="0" rIns="0" bIns="0" rtlCol="0"/>
          <a:lstStyle/>
          <a:p>
            <a:endParaRPr/>
          </a:p>
        </p:txBody>
      </p:sp>
      <p:sp>
        <p:nvSpPr>
          <p:cNvPr id="394" name="object 394"/>
          <p:cNvSpPr/>
          <p:nvPr/>
        </p:nvSpPr>
        <p:spPr>
          <a:xfrm>
            <a:off x="2769870" y="8133588"/>
            <a:ext cx="11430" cy="6350"/>
          </a:xfrm>
          <a:custGeom>
            <a:avLst/>
            <a:gdLst/>
            <a:ahLst/>
            <a:cxnLst/>
            <a:rect l="l" t="t" r="r" b="b"/>
            <a:pathLst>
              <a:path w="11430" h="6350">
                <a:moveTo>
                  <a:pt x="11430" y="0"/>
                </a:moveTo>
                <a:lnTo>
                  <a:pt x="0" y="0"/>
                </a:lnTo>
                <a:lnTo>
                  <a:pt x="9906" y="6095"/>
                </a:lnTo>
                <a:lnTo>
                  <a:pt x="11430" y="0"/>
                </a:lnTo>
                <a:close/>
              </a:path>
            </a:pathLst>
          </a:custGeom>
          <a:solidFill>
            <a:srgbClr val="000000"/>
          </a:solidFill>
        </p:spPr>
        <p:txBody>
          <a:bodyPr wrap="square" lIns="0" tIns="0" rIns="0" bIns="0" rtlCol="0"/>
          <a:lstStyle/>
          <a:p>
            <a:endParaRPr/>
          </a:p>
        </p:txBody>
      </p:sp>
      <p:sp>
        <p:nvSpPr>
          <p:cNvPr id="395" name="object 395"/>
          <p:cNvSpPr/>
          <p:nvPr/>
        </p:nvSpPr>
        <p:spPr>
          <a:xfrm>
            <a:off x="2769870" y="8133588"/>
            <a:ext cx="11430" cy="6350"/>
          </a:xfrm>
          <a:custGeom>
            <a:avLst/>
            <a:gdLst/>
            <a:ahLst/>
            <a:cxnLst/>
            <a:rect l="l" t="t" r="r" b="b"/>
            <a:pathLst>
              <a:path w="11430" h="6350">
                <a:moveTo>
                  <a:pt x="9906" y="6095"/>
                </a:moveTo>
                <a:lnTo>
                  <a:pt x="11430" y="0"/>
                </a:lnTo>
                <a:lnTo>
                  <a:pt x="0" y="0"/>
                </a:lnTo>
                <a:lnTo>
                  <a:pt x="9906" y="6095"/>
                </a:lnTo>
              </a:path>
            </a:pathLst>
          </a:custGeom>
          <a:ln w="3175">
            <a:solidFill>
              <a:srgbClr val="000000"/>
            </a:solidFill>
          </a:ln>
        </p:spPr>
        <p:txBody>
          <a:bodyPr wrap="square" lIns="0" tIns="0" rIns="0" bIns="0" rtlCol="0"/>
          <a:lstStyle/>
          <a:p>
            <a:endParaRPr/>
          </a:p>
        </p:txBody>
      </p:sp>
      <p:sp>
        <p:nvSpPr>
          <p:cNvPr id="396" name="object 396"/>
          <p:cNvSpPr/>
          <p:nvPr/>
        </p:nvSpPr>
        <p:spPr>
          <a:xfrm>
            <a:off x="2971800" y="7982711"/>
            <a:ext cx="11430" cy="8890"/>
          </a:xfrm>
          <a:custGeom>
            <a:avLst/>
            <a:gdLst/>
            <a:ahLst/>
            <a:cxnLst/>
            <a:rect l="l" t="t" r="r" b="b"/>
            <a:pathLst>
              <a:path w="11430" h="8890">
                <a:moveTo>
                  <a:pt x="8382" y="0"/>
                </a:moveTo>
                <a:lnTo>
                  <a:pt x="0" y="8382"/>
                </a:lnTo>
                <a:lnTo>
                  <a:pt x="11430" y="8382"/>
                </a:lnTo>
                <a:lnTo>
                  <a:pt x="8382" y="0"/>
                </a:lnTo>
                <a:close/>
              </a:path>
            </a:pathLst>
          </a:custGeom>
          <a:solidFill>
            <a:srgbClr val="000000"/>
          </a:solidFill>
        </p:spPr>
        <p:txBody>
          <a:bodyPr wrap="square" lIns="0" tIns="0" rIns="0" bIns="0" rtlCol="0"/>
          <a:lstStyle/>
          <a:p>
            <a:endParaRPr/>
          </a:p>
        </p:txBody>
      </p:sp>
      <p:sp>
        <p:nvSpPr>
          <p:cNvPr id="397" name="object 397"/>
          <p:cNvSpPr/>
          <p:nvPr/>
        </p:nvSpPr>
        <p:spPr>
          <a:xfrm>
            <a:off x="2971800" y="7982711"/>
            <a:ext cx="11430" cy="8890"/>
          </a:xfrm>
          <a:custGeom>
            <a:avLst/>
            <a:gdLst/>
            <a:ahLst/>
            <a:cxnLst/>
            <a:rect l="l" t="t" r="r" b="b"/>
            <a:pathLst>
              <a:path w="11430" h="8890">
                <a:moveTo>
                  <a:pt x="11430" y="8382"/>
                </a:moveTo>
                <a:lnTo>
                  <a:pt x="7620" y="0"/>
                </a:lnTo>
                <a:lnTo>
                  <a:pt x="0" y="8382"/>
                </a:lnTo>
                <a:lnTo>
                  <a:pt x="11430" y="8382"/>
                </a:lnTo>
              </a:path>
            </a:pathLst>
          </a:custGeom>
          <a:ln w="3175">
            <a:solidFill>
              <a:srgbClr val="000000"/>
            </a:solidFill>
          </a:ln>
        </p:spPr>
        <p:txBody>
          <a:bodyPr wrap="square" lIns="0" tIns="0" rIns="0" bIns="0" rtlCol="0"/>
          <a:lstStyle/>
          <a:p>
            <a:endParaRPr/>
          </a:p>
        </p:txBody>
      </p:sp>
      <p:sp>
        <p:nvSpPr>
          <p:cNvPr id="398" name="object 398"/>
          <p:cNvSpPr/>
          <p:nvPr/>
        </p:nvSpPr>
        <p:spPr>
          <a:xfrm>
            <a:off x="2971800" y="7979664"/>
            <a:ext cx="8890" cy="11430"/>
          </a:xfrm>
          <a:custGeom>
            <a:avLst/>
            <a:gdLst/>
            <a:ahLst/>
            <a:cxnLst/>
            <a:rect l="l" t="t" r="r" b="b"/>
            <a:pathLst>
              <a:path w="8889" h="11429">
                <a:moveTo>
                  <a:pt x="0" y="0"/>
                </a:moveTo>
                <a:lnTo>
                  <a:pt x="0" y="11430"/>
                </a:lnTo>
                <a:lnTo>
                  <a:pt x="8381" y="3048"/>
                </a:lnTo>
                <a:lnTo>
                  <a:pt x="0" y="0"/>
                </a:lnTo>
                <a:close/>
              </a:path>
            </a:pathLst>
          </a:custGeom>
          <a:solidFill>
            <a:srgbClr val="000000"/>
          </a:solidFill>
        </p:spPr>
        <p:txBody>
          <a:bodyPr wrap="square" lIns="0" tIns="0" rIns="0" bIns="0" rtlCol="0"/>
          <a:lstStyle/>
          <a:p>
            <a:endParaRPr/>
          </a:p>
        </p:txBody>
      </p:sp>
      <p:sp>
        <p:nvSpPr>
          <p:cNvPr id="399" name="object 399"/>
          <p:cNvSpPr/>
          <p:nvPr/>
        </p:nvSpPr>
        <p:spPr>
          <a:xfrm>
            <a:off x="2971800" y="7979664"/>
            <a:ext cx="7620" cy="11430"/>
          </a:xfrm>
          <a:custGeom>
            <a:avLst/>
            <a:gdLst/>
            <a:ahLst/>
            <a:cxnLst/>
            <a:rect l="l" t="t" r="r" b="b"/>
            <a:pathLst>
              <a:path w="7619" h="11429">
                <a:moveTo>
                  <a:pt x="7619" y="3048"/>
                </a:moveTo>
                <a:lnTo>
                  <a:pt x="0" y="0"/>
                </a:lnTo>
                <a:lnTo>
                  <a:pt x="0" y="11430"/>
                </a:lnTo>
                <a:lnTo>
                  <a:pt x="7619" y="3048"/>
                </a:lnTo>
              </a:path>
            </a:pathLst>
          </a:custGeom>
          <a:ln w="3175">
            <a:solidFill>
              <a:srgbClr val="000000"/>
            </a:solidFill>
          </a:ln>
        </p:spPr>
        <p:txBody>
          <a:bodyPr wrap="square" lIns="0" tIns="0" rIns="0" bIns="0" rtlCol="0"/>
          <a:lstStyle/>
          <a:p>
            <a:endParaRPr/>
          </a:p>
        </p:txBody>
      </p:sp>
      <p:sp>
        <p:nvSpPr>
          <p:cNvPr id="400" name="object 400"/>
          <p:cNvSpPr/>
          <p:nvPr/>
        </p:nvSpPr>
        <p:spPr>
          <a:xfrm>
            <a:off x="2963417" y="7979664"/>
            <a:ext cx="8890" cy="11430"/>
          </a:xfrm>
          <a:custGeom>
            <a:avLst/>
            <a:gdLst/>
            <a:ahLst/>
            <a:cxnLst/>
            <a:rect l="l" t="t" r="r" b="b"/>
            <a:pathLst>
              <a:path w="8889" h="11429">
                <a:moveTo>
                  <a:pt x="8381" y="0"/>
                </a:moveTo>
                <a:lnTo>
                  <a:pt x="0" y="3048"/>
                </a:lnTo>
                <a:lnTo>
                  <a:pt x="8381" y="11430"/>
                </a:lnTo>
                <a:lnTo>
                  <a:pt x="8381" y="0"/>
                </a:lnTo>
                <a:close/>
              </a:path>
            </a:pathLst>
          </a:custGeom>
          <a:solidFill>
            <a:srgbClr val="000000"/>
          </a:solidFill>
        </p:spPr>
        <p:txBody>
          <a:bodyPr wrap="square" lIns="0" tIns="0" rIns="0" bIns="0" rtlCol="0"/>
          <a:lstStyle/>
          <a:p>
            <a:endParaRPr/>
          </a:p>
        </p:txBody>
      </p:sp>
      <p:sp>
        <p:nvSpPr>
          <p:cNvPr id="401" name="object 401"/>
          <p:cNvSpPr/>
          <p:nvPr/>
        </p:nvSpPr>
        <p:spPr>
          <a:xfrm>
            <a:off x="2963417" y="7979664"/>
            <a:ext cx="8890" cy="11430"/>
          </a:xfrm>
          <a:custGeom>
            <a:avLst/>
            <a:gdLst/>
            <a:ahLst/>
            <a:cxnLst/>
            <a:rect l="l" t="t" r="r" b="b"/>
            <a:pathLst>
              <a:path w="8889" h="11429">
                <a:moveTo>
                  <a:pt x="8381" y="0"/>
                </a:moveTo>
                <a:lnTo>
                  <a:pt x="0" y="3048"/>
                </a:lnTo>
                <a:lnTo>
                  <a:pt x="8381" y="11430"/>
                </a:lnTo>
                <a:lnTo>
                  <a:pt x="8381" y="0"/>
                </a:lnTo>
              </a:path>
            </a:pathLst>
          </a:custGeom>
          <a:ln w="3175">
            <a:solidFill>
              <a:srgbClr val="000000"/>
            </a:solidFill>
          </a:ln>
        </p:spPr>
        <p:txBody>
          <a:bodyPr wrap="square" lIns="0" tIns="0" rIns="0" bIns="0" rtlCol="0"/>
          <a:lstStyle/>
          <a:p>
            <a:endParaRPr/>
          </a:p>
        </p:txBody>
      </p:sp>
      <p:sp>
        <p:nvSpPr>
          <p:cNvPr id="402" name="object 402"/>
          <p:cNvSpPr/>
          <p:nvPr/>
        </p:nvSpPr>
        <p:spPr>
          <a:xfrm>
            <a:off x="2959607" y="7982711"/>
            <a:ext cx="12700" cy="8890"/>
          </a:xfrm>
          <a:custGeom>
            <a:avLst/>
            <a:gdLst/>
            <a:ahLst/>
            <a:cxnLst/>
            <a:rect l="l" t="t" r="r" b="b"/>
            <a:pathLst>
              <a:path w="12700" h="8890">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403" name="object 403"/>
          <p:cNvSpPr/>
          <p:nvPr/>
        </p:nvSpPr>
        <p:spPr>
          <a:xfrm>
            <a:off x="2959607" y="7982711"/>
            <a:ext cx="12700" cy="8890"/>
          </a:xfrm>
          <a:custGeom>
            <a:avLst/>
            <a:gdLst/>
            <a:ahLst/>
            <a:cxnLst/>
            <a:rect l="l" t="t" r="r" b="b"/>
            <a:pathLst>
              <a:path w="12700" h="8890">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404" name="object 404"/>
          <p:cNvSpPr/>
          <p:nvPr/>
        </p:nvSpPr>
        <p:spPr>
          <a:xfrm>
            <a:off x="2959607" y="7991093"/>
            <a:ext cx="12700" cy="8890"/>
          </a:xfrm>
          <a:custGeom>
            <a:avLst/>
            <a:gdLst/>
            <a:ahLst/>
            <a:cxnLst/>
            <a:rect l="l" t="t" r="r" b="b"/>
            <a:pathLst>
              <a:path w="12700" h="8890">
                <a:moveTo>
                  <a:pt x="12192" y="0"/>
                </a:moveTo>
                <a:lnTo>
                  <a:pt x="0" y="0"/>
                </a:lnTo>
                <a:lnTo>
                  <a:pt x="3810" y="8381"/>
                </a:lnTo>
                <a:lnTo>
                  <a:pt x="12192" y="0"/>
                </a:lnTo>
                <a:close/>
              </a:path>
            </a:pathLst>
          </a:custGeom>
          <a:solidFill>
            <a:srgbClr val="000000"/>
          </a:solidFill>
        </p:spPr>
        <p:txBody>
          <a:bodyPr wrap="square" lIns="0" tIns="0" rIns="0" bIns="0" rtlCol="0"/>
          <a:lstStyle/>
          <a:p>
            <a:endParaRPr/>
          </a:p>
        </p:txBody>
      </p:sp>
      <p:sp>
        <p:nvSpPr>
          <p:cNvPr id="405" name="object 405"/>
          <p:cNvSpPr/>
          <p:nvPr/>
        </p:nvSpPr>
        <p:spPr>
          <a:xfrm>
            <a:off x="2959607" y="7991093"/>
            <a:ext cx="12700" cy="8890"/>
          </a:xfrm>
          <a:custGeom>
            <a:avLst/>
            <a:gdLst/>
            <a:ahLst/>
            <a:cxnLst/>
            <a:rect l="l" t="t" r="r" b="b"/>
            <a:pathLst>
              <a:path w="12700" h="8890">
                <a:moveTo>
                  <a:pt x="0" y="0"/>
                </a:moveTo>
                <a:lnTo>
                  <a:pt x="3810" y="8381"/>
                </a:lnTo>
                <a:lnTo>
                  <a:pt x="12192" y="0"/>
                </a:lnTo>
                <a:lnTo>
                  <a:pt x="0" y="0"/>
                </a:lnTo>
              </a:path>
            </a:pathLst>
          </a:custGeom>
          <a:ln w="3175">
            <a:solidFill>
              <a:srgbClr val="000000"/>
            </a:solidFill>
          </a:ln>
        </p:spPr>
        <p:txBody>
          <a:bodyPr wrap="square" lIns="0" tIns="0" rIns="0" bIns="0" rtlCol="0"/>
          <a:lstStyle/>
          <a:p>
            <a:endParaRPr/>
          </a:p>
        </p:txBody>
      </p:sp>
      <p:sp>
        <p:nvSpPr>
          <p:cNvPr id="406" name="object 406"/>
          <p:cNvSpPr/>
          <p:nvPr/>
        </p:nvSpPr>
        <p:spPr>
          <a:xfrm>
            <a:off x="2963417" y="7991093"/>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407" name="object 407"/>
          <p:cNvSpPr/>
          <p:nvPr/>
        </p:nvSpPr>
        <p:spPr>
          <a:xfrm>
            <a:off x="2963417" y="7991093"/>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408" name="object 408"/>
          <p:cNvSpPr/>
          <p:nvPr/>
        </p:nvSpPr>
        <p:spPr>
          <a:xfrm>
            <a:off x="2971800" y="7991093"/>
            <a:ext cx="8890" cy="12700"/>
          </a:xfrm>
          <a:custGeom>
            <a:avLst/>
            <a:gdLst/>
            <a:ahLst/>
            <a:cxnLst/>
            <a:rect l="l" t="t" r="r" b="b"/>
            <a:pathLst>
              <a:path w="8889" h="12700">
                <a:moveTo>
                  <a:pt x="0" y="0"/>
                </a:moveTo>
                <a:lnTo>
                  <a:pt x="0" y="12191"/>
                </a:lnTo>
                <a:lnTo>
                  <a:pt x="8382" y="8381"/>
                </a:lnTo>
                <a:lnTo>
                  <a:pt x="0" y="0"/>
                </a:lnTo>
                <a:close/>
              </a:path>
            </a:pathLst>
          </a:custGeom>
          <a:solidFill>
            <a:srgbClr val="000000"/>
          </a:solidFill>
        </p:spPr>
        <p:txBody>
          <a:bodyPr wrap="square" lIns="0" tIns="0" rIns="0" bIns="0" rtlCol="0"/>
          <a:lstStyle/>
          <a:p>
            <a:endParaRPr/>
          </a:p>
        </p:txBody>
      </p:sp>
      <p:sp>
        <p:nvSpPr>
          <p:cNvPr id="409" name="object 409"/>
          <p:cNvSpPr/>
          <p:nvPr/>
        </p:nvSpPr>
        <p:spPr>
          <a:xfrm>
            <a:off x="2971800" y="7991093"/>
            <a:ext cx="7620" cy="12700"/>
          </a:xfrm>
          <a:custGeom>
            <a:avLst/>
            <a:gdLst/>
            <a:ahLst/>
            <a:cxnLst/>
            <a:rect l="l" t="t" r="r" b="b"/>
            <a:pathLst>
              <a:path w="7619" h="12700">
                <a:moveTo>
                  <a:pt x="0" y="12191"/>
                </a:moveTo>
                <a:lnTo>
                  <a:pt x="7620" y="8381"/>
                </a:lnTo>
                <a:lnTo>
                  <a:pt x="0" y="0"/>
                </a:lnTo>
                <a:lnTo>
                  <a:pt x="0" y="12191"/>
                </a:lnTo>
              </a:path>
            </a:pathLst>
          </a:custGeom>
          <a:ln w="3175">
            <a:solidFill>
              <a:srgbClr val="000000"/>
            </a:solidFill>
          </a:ln>
        </p:spPr>
        <p:txBody>
          <a:bodyPr wrap="square" lIns="0" tIns="0" rIns="0" bIns="0" rtlCol="0"/>
          <a:lstStyle/>
          <a:p>
            <a:endParaRPr/>
          </a:p>
        </p:txBody>
      </p:sp>
      <p:sp>
        <p:nvSpPr>
          <p:cNvPr id="410" name="object 410"/>
          <p:cNvSpPr/>
          <p:nvPr/>
        </p:nvSpPr>
        <p:spPr>
          <a:xfrm>
            <a:off x="2971800" y="7991093"/>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411" name="object 411"/>
          <p:cNvSpPr/>
          <p:nvPr/>
        </p:nvSpPr>
        <p:spPr>
          <a:xfrm>
            <a:off x="2971800" y="7991093"/>
            <a:ext cx="11430" cy="8890"/>
          </a:xfrm>
          <a:custGeom>
            <a:avLst/>
            <a:gdLst/>
            <a:ahLst/>
            <a:cxnLst/>
            <a:rect l="l" t="t" r="r" b="b"/>
            <a:pathLst>
              <a:path w="11430" h="8890">
                <a:moveTo>
                  <a:pt x="7619" y="8381"/>
                </a:moveTo>
                <a:lnTo>
                  <a:pt x="11429" y="0"/>
                </a:lnTo>
                <a:lnTo>
                  <a:pt x="0" y="0"/>
                </a:lnTo>
                <a:lnTo>
                  <a:pt x="7619" y="8381"/>
                </a:lnTo>
              </a:path>
            </a:pathLst>
          </a:custGeom>
          <a:ln w="3175">
            <a:solidFill>
              <a:srgbClr val="000000"/>
            </a:solidFill>
          </a:ln>
        </p:spPr>
        <p:txBody>
          <a:bodyPr wrap="square" lIns="0" tIns="0" rIns="0" bIns="0" rtlCol="0"/>
          <a:lstStyle/>
          <a:p>
            <a:endParaRPr/>
          </a:p>
        </p:txBody>
      </p:sp>
      <p:sp>
        <p:nvSpPr>
          <p:cNvPr id="412" name="object 412"/>
          <p:cNvSpPr/>
          <p:nvPr/>
        </p:nvSpPr>
        <p:spPr>
          <a:xfrm>
            <a:off x="2971800" y="7982711"/>
            <a:ext cx="11430" cy="8890"/>
          </a:xfrm>
          <a:custGeom>
            <a:avLst/>
            <a:gdLst/>
            <a:ahLst/>
            <a:cxnLst/>
            <a:rect l="l" t="t" r="r" b="b"/>
            <a:pathLst>
              <a:path w="11430" h="8890">
                <a:moveTo>
                  <a:pt x="8382" y="0"/>
                </a:moveTo>
                <a:lnTo>
                  <a:pt x="0" y="8382"/>
                </a:lnTo>
                <a:lnTo>
                  <a:pt x="11430" y="8382"/>
                </a:lnTo>
                <a:lnTo>
                  <a:pt x="8382" y="0"/>
                </a:lnTo>
                <a:close/>
              </a:path>
            </a:pathLst>
          </a:custGeom>
          <a:solidFill>
            <a:srgbClr val="000000"/>
          </a:solidFill>
        </p:spPr>
        <p:txBody>
          <a:bodyPr wrap="square" lIns="0" tIns="0" rIns="0" bIns="0" rtlCol="0"/>
          <a:lstStyle/>
          <a:p>
            <a:endParaRPr/>
          </a:p>
        </p:txBody>
      </p:sp>
      <p:sp>
        <p:nvSpPr>
          <p:cNvPr id="413" name="object 413"/>
          <p:cNvSpPr/>
          <p:nvPr/>
        </p:nvSpPr>
        <p:spPr>
          <a:xfrm>
            <a:off x="2971800" y="7982711"/>
            <a:ext cx="11430" cy="8890"/>
          </a:xfrm>
          <a:custGeom>
            <a:avLst/>
            <a:gdLst/>
            <a:ahLst/>
            <a:cxnLst/>
            <a:rect l="l" t="t" r="r" b="b"/>
            <a:pathLst>
              <a:path w="11430" h="8890">
                <a:moveTo>
                  <a:pt x="11430" y="8382"/>
                </a:moveTo>
                <a:lnTo>
                  <a:pt x="7620" y="0"/>
                </a:lnTo>
                <a:lnTo>
                  <a:pt x="0" y="8382"/>
                </a:lnTo>
                <a:lnTo>
                  <a:pt x="11430" y="8382"/>
                </a:lnTo>
              </a:path>
            </a:pathLst>
          </a:custGeom>
          <a:ln w="3175">
            <a:solidFill>
              <a:srgbClr val="000000"/>
            </a:solidFill>
          </a:ln>
        </p:spPr>
        <p:txBody>
          <a:bodyPr wrap="square" lIns="0" tIns="0" rIns="0" bIns="0" rtlCol="0"/>
          <a:lstStyle/>
          <a:p>
            <a:endParaRPr/>
          </a:p>
        </p:txBody>
      </p:sp>
      <p:sp>
        <p:nvSpPr>
          <p:cNvPr id="414" name="object 414"/>
          <p:cNvSpPr/>
          <p:nvPr/>
        </p:nvSpPr>
        <p:spPr>
          <a:xfrm>
            <a:off x="2971800" y="7979664"/>
            <a:ext cx="8890" cy="11430"/>
          </a:xfrm>
          <a:custGeom>
            <a:avLst/>
            <a:gdLst/>
            <a:ahLst/>
            <a:cxnLst/>
            <a:rect l="l" t="t" r="r" b="b"/>
            <a:pathLst>
              <a:path w="8889" h="11429">
                <a:moveTo>
                  <a:pt x="0" y="0"/>
                </a:moveTo>
                <a:lnTo>
                  <a:pt x="0" y="11430"/>
                </a:lnTo>
                <a:lnTo>
                  <a:pt x="8381" y="3048"/>
                </a:lnTo>
                <a:lnTo>
                  <a:pt x="0" y="0"/>
                </a:lnTo>
                <a:close/>
              </a:path>
            </a:pathLst>
          </a:custGeom>
          <a:solidFill>
            <a:srgbClr val="000000"/>
          </a:solidFill>
        </p:spPr>
        <p:txBody>
          <a:bodyPr wrap="square" lIns="0" tIns="0" rIns="0" bIns="0" rtlCol="0"/>
          <a:lstStyle/>
          <a:p>
            <a:endParaRPr/>
          </a:p>
        </p:txBody>
      </p:sp>
      <p:sp>
        <p:nvSpPr>
          <p:cNvPr id="415" name="object 415"/>
          <p:cNvSpPr/>
          <p:nvPr/>
        </p:nvSpPr>
        <p:spPr>
          <a:xfrm>
            <a:off x="2971800" y="7979664"/>
            <a:ext cx="7620" cy="11430"/>
          </a:xfrm>
          <a:custGeom>
            <a:avLst/>
            <a:gdLst/>
            <a:ahLst/>
            <a:cxnLst/>
            <a:rect l="l" t="t" r="r" b="b"/>
            <a:pathLst>
              <a:path w="7619" h="11429">
                <a:moveTo>
                  <a:pt x="7619" y="3048"/>
                </a:moveTo>
                <a:lnTo>
                  <a:pt x="0" y="0"/>
                </a:lnTo>
                <a:lnTo>
                  <a:pt x="0" y="11430"/>
                </a:lnTo>
                <a:lnTo>
                  <a:pt x="7619" y="3048"/>
                </a:lnTo>
              </a:path>
            </a:pathLst>
          </a:custGeom>
          <a:ln w="3175">
            <a:solidFill>
              <a:srgbClr val="000000"/>
            </a:solidFill>
          </a:ln>
        </p:spPr>
        <p:txBody>
          <a:bodyPr wrap="square" lIns="0" tIns="0" rIns="0" bIns="0" rtlCol="0"/>
          <a:lstStyle/>
          <a:p>
            <a:endParaRPr/>
          </a:p>
        </p:txBody>
      </p:sp>
      <p:sp>
        <p:nvSpPr>
          <p:cNvPr id="416" name="object 416"/>
          <p:cNvSpPr/>
          <p:nvPr/>
        </p:nvSpPr>
        <p:spPr>
          <a:xfrm>
            <a:off x="2963417" y="7979664"/>
            <a:ext cx="8890" cy="11430"/>
          </a:xfrm>
          <a:custGeom>
            <a:avLst/>
            <a:gdLst/>
            <a:ahLst/>
            <a:cxnLst/>
            <a:rect l="l" t="t" r="r" b="b"/>
            <a:pathLst>
              <a:path w="8889" h="11429">
                <a:moveTo>
                  <a:pt x="8381" y="0"/>
                </a:moveTo>
                <a:lnTo>
                  <a:pt x="0" y="3048"/>
                </a:lnTo>
                <a:lnTo>
                  <a:pt x="8381" y="11430"/>
                </a:lnTo>
                <a:lnTo>
                  <a:pt x="8381" y="0"/>
                </a:lnTo>
                <a:close/>
              </a:path>
            </a:pathLst>
          </a:custGeom>
          <a:solidFill>
            <a:srgbClr val="000000"/>
          </a:solidFill>
        </p:spPr>
        <p:txBody>
          <a:bodyPr wrap="square" lIns="0" tIns="0" rIns="0" bIns="0" rtlCol="0"/>
          <a:lstStyle/>
          <a:p>
            <a:endParaRPr/>
          </a:p>
        </p:txBody>
      </p:sp>
      <p:sp>
        <p:nvSpPr>
          <p:cNvPr id="417" name="object 417"/>
          <p:cNvSpPr/>
          <p:nvPr/>
        </p:nvSpPr>
        <p:spPr>
          <a:xfrm>
            <a:off x="2963417" y="7979664"/>
            <a:ext cx="8890" cy="11430"/>
          </a:xfrm>
          <a:custGeom>
            <a:avLst/>
            <a:gdLst/>
            <a:ahLst/>
            <a:cxnLst/>
            <a:rect l="l" t="t" r="r" b="b"/>
            <a:pathLst>
              <a:path w="8889" h="11429">
                <a:moveTo>
                  <a:pt x="8381" y="0"/>
                </a:moveTo>
                <a:lnTo>
                  <a:pt x="0" y="3048"/>
                </a:lnTo>
                <a:lnTo>
                  <a:pt x="8381" y="11430"/>
                </a:lnTo>
                <a:lnTo>
                  <a:pt x="8381" y="0"/>
                </a:lnTo>
              </a:path>
            </a:pathLst>
          </a:custGeom>
          <a:ln w="3175">
            <a:solidFill>
              <a:srgbClr val="000000"/>
            </a:solidFill>
          </a:ln>
        </p:spPr>
        <p:txBody>
          <a:bodyPr wrap="square" lIns="0" tIns="0" rIns="0" bIns="0" rtlCol="0"/>
          <a:lstStyle/>
          <a:p>
            <a:endParaRPr/>
          </a:p>
        </p:txBody>
      </p:sp>
      <p:sp>
        <p:nvSpPr>
          <p:cNvPr id="418" name="object 418"/>
          <p:cNvSpPr/>
          <p:nvPr/>
        </p:nvSpPr>
        <p:spPr>
          <a:xfrm>
            <a:off x="2959607" y="7982711"/>
            <a:ext cx="12700" cy="8890"/>
          </a:xfrm>
          <a:custGeom>
            <a:avLst/>
            <a:gdLst/>
            <a:ahLst/>
            <a:cxnLst/>
            <a:rect l="l" t="t" r="r" b="b"/>
            <a:pathLst>
              <a:path w="12700" h="8890">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419" name="object 419"/>
          <p:cNvSpPr/>
          <p:nvPr/>
        </p:nvSpPr>
        <p:spPr>
          <a:xfrm>
            <a:off x="2959607" y="7982711"/>
            <a:ext cx="12700" cy="8890"/>
          </a:xfrm>
          <a:custGeom>
            <a:avLst/>
            <a:gdLst/>
            <a:ahLst/>
            <a:cxnLst/>
            <a:rect l="l" t="t" r="r" b="b"/>
            <a:pathLst>
              <a:path w="12700" h="8890">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420" name="object 420"/>
          <p:cNvSpPr/>
          <p:nvPr/>
        </p:nvSpPr>
        <p:spPr>
          <a:xfrm>
            <a:off x="2959607" y="7991093"/>
            <a:ext cx="12700" cy="8890"/>
          </a:xfrm>
          <a:custGeom>
            <a:avLst/>
            <a:gdLst/>
            <a:ahLst/>
            <a:cxnLst/>
            <a:rect l="l" t="t" r="r" b="b"/>
            <a:pathLst>
              <a:path w="12700" h="8890">
                <a:moveTo>
                  <a:pt x="12192" y="0"/>
                </a:moveTo>
                <a:lnTo>
                  <a:pt x="0" y="0"/>
                </a:lnTo>
                <a:lnTo>
                  <a:pt x="3810" y="8381"/>
                </a:lnTo>
                <a:lnTo>
                  <a:pt x="12192" y="0"/>
                </a:lnTo>
                <a:close/>
              </a:path>
            </a:pathLst>
          </a:custGeom>
          <a:solidFill>
            <a:srgbClr val="000000"/>
          </a:solidFill>
        </p:spPr>
        <p:txBody>
          <a:bodyPr wrap="square" lIns="0" tIns="0" rIns="0" bIns="0" rtlCol="0"/>
          <a:lstStyle/>
          <a:p>
            <a:endParaRPr/>
          </a:p>
        </p:txBody>
      </p:sp>
      <p:sp>
        <p:nvSpPr>
          <p:cNvPr id="421" name="object 421"/>
          <p:cNvSpPr/>
          <p:nvPr/>
        </p:nvSpPr>
        <p:spPr>
          <a:xfrm>
            <a:off x="2959607" y="7991093"/>
            <a:ext cx="12700" cy="8890"/>
          </a:xfrm>
          <a:custGeom>
            <a:avLst/>
            <a:gdLst/>
            <a:ahLst/>
            <a:cxnLst/>
            <a:rect l="l" t="t" r="r" b="b"/>
            <a:pathLst>
              <a:path w="12700" h="8890">
                <a:moveTo>
                  <a:pt x="0" y="0"/>
                </a:moveTo>
                <a:lnTo>
                  <a:pt x="3810" y="8381"/>
                </a:lnTo>
                <a:lnTo>
                  <a:pt x="12192" y="0"/>
                </a:lnTo>
                <a:lnTo>
                  <a:pt x="0" y="0"/>
                </a:lnTo>
              </a:path>
            </a:pathLst>
          </a:custGeom>
          <a:ln w="3175">
            <a:solidFill>
              <a:srgbClr val="000000"/>
            </a:solidFill>
          </a:ln>
        </p:spPr>
        <p:txBody>
          <a:bodyPr wrap="square" lIns="0" tIns="0" rIns="0" bIns="0" rtlCol="0"/>
          <a:lstStyle/>
          <a:p>
            <a:endParaRPr/>
          </a:p>
        </p:txBody>
      </p:sp>
      <p:sp>
        <p:nvSpPr>
          <p:cNvPr id="422" name="object 422"/>
          <p:cNvSpPr/>
          <p:nvPr/>
        </p:nvSpPr>
        <p:spPr>
          <a:xfrm>
            <a:off x="2963417" y="7991093"/>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423" name="object 423"/>
          <p:cNvSpPr/>
          <p:nvPr/>
        </p:nvSpPr>
        <p:spPr>
          <a:xfrm>
            <a:off x="2963417" y="7991093"/>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424" name="object 424"/>
          <p:cNvSpPr/>
          <p:nvPr/>
        </p:nvSpPr>
        <p:spPr>
          <a:xfrm>
            <a:off x="2971800" y="7991093"/>
            <a:ext cx="8890" cy="12700"/>
          </a:xfrm>
          <a:custGeom>
            <a:avLst/>
            <a:gdLst/>
            <a:ahLst/>
            <a:cxnLst/>
            <a:rect l="l" t="t" r="r" b="b"/>
            <a:pathLst>
              <a:path w="8889" h="12700">
                <a:moveTo>
                  <a:pt x="0" y="0"/>
                </a:moveTo>
                <a:lnTo>
                  <a:pt x="0" y="12191"/>
                </a:lnTo>
                <a:lnTo>
                  <a:pt x="8382" y="8381"/>
                </a:lnTo>
                <a:lnTo>
                  <a:pt x="0" y="0"/>
                </a:lnTo>
                <a:close/>
              </a:path>
            </a:pathLst>
          </a:custGeom>
          <a:solidFill>
            <a:srgbClr val="000000"/>
          </a:solidFill>
        </p:spPr>
        <p:txBody>
          <a:bodyPr wrap="square" lIns="0" tIns="0" rIns="0" bIns="0" rtlCol="0"/>
          <a:lstStyle/>
          <a:p>
            <a:endParaRPr/>
          </a:p>
        </p:txBody>
      </p:sp>
      <p:sp>
        <p:nvSpPr>
          <p:cNvPr id="425" name="object 425"/>
          <p:cNvSpPr/>
          <p:nvPr/>
        </p:nvSpPr>
        <p:spPr>
          <a:xfrm>
            <a:off x="2971800" y="7991093"/>
            <a:ext cx="7620" cy="12700"/>
          </a:xfrm>
          <a:custGeom>
            <a:avLst/>
            <a:gdLst/>
            <a:ahLst/>
            <a:cxnLst/>
            <a:rect l="l" t="t" r="r" b="b"/>
            <a:pathLst>
              <a:path w="7619" h="12700">
                <a:moveTo>
                  <a:pt x="0" y="12191"/>
                </a:moveTo>
                <a:lnTo>
                  <a:pt x="7620" y="8381"/>
                </a:lnTo>
                <a:lnTo>
                  <a:pt x="0" y="0"/>
                </a:lnTo>
                <a:lnTo>
                  <a:pt x="0" y="12191"/>
                </a:lnTo>
              </a:path>
            </a:pathLst>
          </a:custGeom>
          <a:ln w="3175">
            <a:solidFill>
              <a:srgbClr val="000000"/>
            </a:solidFill>
          </a:ln>
        </p:spPr>
        <p:txBody>
          <a:bodyPr wrap="square" lIns="0" tIns="0" rIns="0" bIns="0" rtlCol="0"/>
          <a:lstStyle/>
          <a:p>
            <a:endParaRPr/>
          </a:p>
        </p:txBody>
      </p:sp>
      <p:sp>
        <p:nvSpPr>
          <p:cNvPr id="426" name="object 426"/>
          <p:cNvSpPr/>
          <p:nvPr/>
        </p:nvSpPr>
        <p:spPr>
          <a:xfrm>
            <a:off x="2971800" y="7991093"/>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427" name="object 427"/>
          <p:cNvSpPr txBox="1"/>
          <p:nvPr/>
        </p:nvSpPr>
        <p:spPr>
          <a:xfrm>
            <a:off x="2556764" y="7336918"/>
            <a:ext cx="84455" cy="109855"/>
          </a:xfrm>
          <a:prstGeom prst="rect">
            <a:avLst/>
          </a:prstGeom>
        </p:spPr>
        <p:txBody>
          <a:bodyPr vert="horz" wrap="square" lIns="0" tIns="12700" rIns="0" bIns="0" rtlCol="0">
            <a:spAutoFit/>
          </a:bodyPr>
          <a:lstStyle/>
          <a:p>
            <a:pPr marL="12700">
              <a:lnSpc>
                <a:spcPct val="100000"/>
              </a:lnSpc>
              <a:spcBef>
                <a:spcPts val="100"/>
              </a:spcBef>
            </a:pPr>
            <a:r>
              <a:rPr sz="550" dirty="0">
                <a:latin typeface="Times New Roman"/>
                <a:cs typeface="Times New Roman"/>
              </a:rPr>
              <a:t>Id</a:t>
            </a:r>
            <a:endParaRPr sz="550">
              <a:latin typeface="Times New Roman"/>
              <a:cs typeface="Times New Roman"/>
            </a:endParaRPr>
          </a:p>
        </p:txBody>
      </p:sp>
      <p:sp>
        <p:nvSpPr>
          <p:cNvPr id="428" name="object 428"/>
          <p:cNvSpPr/>
          <p:nvPr/>
        </p:nvSpPr>
        <p:spPr>
          <a:xfrm>
            <a:off x="2971800" y="7991093"/>
            <a:ext cx="11430" cy="8890"/>
          </a:xfrm>
          <a:custGeom>
            <a:avLst/>
            <a:gdLst/>
            <a:ahLst/>
            <a:cxnLst/>
            <a:rect l="l" t="t" r="r" b="b"/>
            <a:pathLst>
              <a:path w="11430" h="8890">
                <a:moveTo>
                  <a:pt x="7619" y="8381"/>
                </a:moveTo>
                <a:lnTo>
                  <a:pt x="11429" y="0"/>
                </a:lnTo>
                <a:lnTo>
                  <a:pt x="0" y="0"/>
                </a:lnTo>
                <a:lnTo>
                  <a:pt x="7619" y="8381"/>
                </a:lnTo>
              </a:path>
            </a:pathLst>
          </a:custGeom>
          <a:ln w="3175">
            <a:solidFill>
              <a:srgbClr val="000000"/>
            </a:solidFill>
          </a:ln>
        </p:spPr>
        <p:txBody>
          <a:bodyPr wrap="square" lIns="0" tIns="0" rIns="0" bIns="0" rtlCol="0"/>
          <a:lstStyle/>
          <a:p>
            <a:endParaRPr/>
          </a:p>
        </p:txBody>
      </p:sp>
      <p:sp>
        <p:nvSpPr>
          <p:cNvPr id="429" name="object 429"/>
          <p:cNvSpPr/>
          <p:nvPr/>
        </p:nvSpPr>
        <p:spPr>
          <a:xfrm>
            <a:off x="2492501" y="7451597"/>
            <a:ext cx="209550" cy="0"/>
          </a:xfrm>
          <a:custGeom>
            <a:avLst/>
            <a:gdLst/>
            <a:ahLst/>
            <a:cxnLst/>
            <a:rect l="l" t="t" r="r" b="b"/>
            <a:pathLst>
              <a:path w="209550">
                <a:moveTo>
                  <a:pt x="0" y="0"/>
                </a:moveTo>
                <a:lnTo>
                  <a:pt x="209550" y="0"/>
                </a:lnTo>
              </a:path>
            </a:pathLst>
          </a:custGeom>
          <a:ln w="4572">
            <a:solidFill>
              <a:srgbClr val="000000"/>
            </a:solidFill>
          </a:ln>
        </p:spPr>
        <p:txBody>
          <a:bodyPr wrap="square" lIns="0" tIns="0" rIns="0" bIns="0" rtlCol="0"/>
          <a:lstStyle/>
          <a:p>
            <a:endParaRPr/>
          </a:p>
        </p:txBody>
      </p:sp>
      <p:sp>
        <p:nvSpPr>
          <p:cNvPr id="430" name="object 430"/>
          <p:cNvSpPr/>
          <p:nvPr/>
        </p:nvSpPr>
        <p:spPr>
          <a:xfrm>
            <a:off x="2492501" y="7451597"/>
            <a:ext cx="209550" cy="0"/>
          </a:xfrm>
          <a:custGeom>
            <a:avLst/>
            <a:gdLst/>
            <a:ahLst/>
            <a:cxnLst/>
            <a:rect l="l" t="t" r="r" b="b"/>
            <a:pathLst>
              <a:path w="209550">
                <a:moveTo>
                  <a:pt x="0" y="0"/>
                </a:moveTo>
                <a:lnTo>
                  <a:pt x="209550" y="0"/>
                </a:lnTo>
              </a:path>
            </a:pathLst>
          </a:custGeom>
          <a:ln w="4572">
            <a:solidFill>
              <a:srgbClr val="000000"/>
            </a:solidFill>
          </a:ln>
        </p:spPr>
        <p:txBody>
          <a:bodyPr wrap="square" lIns="0" tIns="0" rIns="0" bIns="0" rtlCol="0"/>
          <a:lstStyle/>
          <a:p>
            <a:endParaRPr/>
          </a:p>
        </p:txBody>
      </p:sp>
      <p:sp>
        <p:nvSpPr>
          <p:cNvPr id="431" name="object 431"/>
          <p:cNvSpPr/>
          <p:nvPr/>
        </p:nvSpPr>
        <p:spPr>
          <a:xfrm>
            <a:off x="2492120" y="7451597"/>
            <a:ext cx="210820" cy="0"/>
          </a:xfrm>
          <a:custGeom>
            <a:avLst/>
            <a:gdLst/>
            <a:ahLst/>
            <a:cxnLst/>
            <a:rect l="l" t="t" r="r" b="b"/>
            <a:pathLst>
              <a:path w="210819">
                <a:moveTo>
                  <a:pt x="0" y="0"/>
                </a:moveTo>
                <a:lnTo>
                  <a:pt x="210312" y="0"/>
                </a:lnTo>
              </a:path>
            </a:pathLst>
          </a:custGeom>
          <a:ln w="5334">
            <a:solidFill>
              <a:srgbClr val="000000"/>
            </a:solidFill>
          </a:ln>
        </p:spPr>
        <p:txBody>
          <a:bodyPr wrap="square" lIns="0" tIns="0" rIns="0" bIns="0" rtlCol="0"/>
          <a:lstStyle/>
          <a:p>
            <a:endParaRPr/>
          </a:p>
        </p:txBody>
      </p:sp>
      <p:sp>
        <p:nvSpPr>
          <p:cNvPr id="432" name="object 432"/>
          <p:cNvSpPr/>
          <p:nvPr/>
        </p:nvSpPr>
        <p:spPr>
          <a:xfrm>
            <a:off x="1742694" y="7808214"/>
            <a:ext cx="327025" cy="81915"/>
          </a:xfrm>
          <a:custGeom>
            <a:avLst/>
            <a:gdLst/>
            <a:ahLst/>
            <a:cxnLst/>
            <a:rect l="l" t="t" r="r" b="b"/>
            <a:pathLst>
              <a:path w="327025" h="81915">
                <a:moveTo>
                  <a:pt x="0" y="0"/>
                </a:moveTo>
                <a:lnTo>
                  <a:pt x="326898" y="0"/>
                </a:lnTo>
                <a:lnTo>
                  <a:pt x="326898" y="81534"/>
                </a:lnTo>
                <a:lnTo>
                  <a:pt x="0" y="81534"/>
                </a:lnTo>
                <a:lnTo>
                  <a:pt x="0" y="0"/>
                </a:lnTo>
                <a:close/>
              </a:path>
            </a:pathLst>
          </a:custGeom>
          <a:ln w="3175">
            <a:solidFill>
              <a:srgbClr val="000000"/>
            </a:solidFill>
          </a:ln>
        </p:spPr>
        <p:txBody>
          <a:bodyPr wrap="square" lIns="0" tIns="0" rIns="0" bIns="0" rtlCol="0"/>
          <a:lstStyle/>
          <a:p>
            <a:endParaRPr/>
          </a:p>
        </p:txBody>
      </p:sp>
      <p:sp>
        <p:nvSpPr>
          <p:cNvPr id="433" name="object 433"/>
          <p:cNvSpPr/>
          <p:nvPr/>
        </p:nvSpPr>
        <p:spPr>
          <a:xfrm>
            <a:off x="1742694" y="7665719"/>
            <a:ext cx="327025" cy="81915"/>
          </a:xfrm>
          <a:custGeom>
            <a:avLst/>
            <a:gdLst/>
            <a:ahLst/>
            <a:cxnLst/>
            <a:rect l="l" t="t" r="r" b="b"/>
            <a:pathLst>
              <a:path w="327025" h="81915">
                <a:moveTo>
                  <a:pt x="0" y="0"/>
                </a:moveTo>
                <a:lnTo>
                  <a:pt x="326898" y="0"/>
                </a:lnTo>
                <a:lnTo>
                  <a:pt x="326898" y="81533"/>
                </a:lnTo>
                <a:lnTo>
                  <a:pt x="0" y="81533"/>
                </a:lnTo>
                <a:lnTo>
                  <a:pt x="0" y="0"/>
                </a:lnTo>
                <a:close/>
              </a:path>
            </a:pathLst>
          </a:custGeom>
          <a:ln w="3175">
            <a:solidFill>
              <a:srgbClr val="000000"/>
            </a:solidFill>
          </a:ln>
        </p:spPr>
        <p:txBody>
          <a:bodyPr wrap="square" lIns="0" tIns="0" rIns="0" bIns="0" rtlCol="0"/>
          <a:lstStyle/>
          <a:p>
            <a:endParaRPr/>
          </a:p>
        </p:txBody>
      </p:sp>
      <p:sp>
        <p:nvSpPr>
          <p:cNvPr id="434" name="object 434"/>
          <p:cNvSpPr/>
          <p:nvPr/>
        </p:nvSpPr>
        <p:spPr>
          <a:xfrm>
            <a:off x="1742694" y="7523226"/>
            <a:ext cx="327025" cy="81915"/>
          </a:xfrm>
          <a:custGeom>
            <a:avLst/>
            <a:gdLst/>
            <a:ahLst/>
            <a:cxnLst/>
            <a:rect l="l" t="t" r="r" b="b"/>
            <a:pathLst>
              <a:path w="327025" h="81915">
                <a:moveTo>
                  <a:pt x="0" y="0"/>
                </a:moveTo>
                <a:lnTo>
                  <a:pt x="326898" y="0"/>
                </a:lnTo>
                <a:lnTo>
                  <a:pt x="326898" y="81534"/>
                </a:lnTo>
                <a:lnTo>
                  <a:pt x="0" y="81534"/>
                </a:lnTo>
                <a:lnTo>
                  <a:pt x="0" y="0"/>
                </a:lnTo>
                <a:close/>
              </a:path>
            </a:pathLst>
          </a:custGeom>
          <a:ln w="3175">
            <a:solidFill>
              <a:srgbClr val="000000"/>
            </a:solidFill>
          </a:ln>
        </p:spPr>
        <p:txBody>
          <a:bodyPr wrap="square" lIns="0" tIns="0" rIns="0" bIns="0" rtlCol="0"/>
          <a:lstStyle/>
          <a:p>
            <a:endParaRPr/>
          </a:p>
        </p:txBody>
      </p:sp>
      <p:sp>
        <p:nvSpPr>
          <p:cNvPr id="435" name="object 435"/>
          <p:cNvSpPr/>
          <p:nvPr/>
        </p:nvSpPr>
        <p:spPr>
          <a:xfrm>
            <a:off x="2423541" y="7787258"/>
            <a:ext cx="86106" cy="156971"/>
          </a:xfrm>
          <a:prstGeom prst="rect">
            <a:avLst/>
          </a:prstGeom>
          <a:blipFill>
            <a:blip r:embed="rId5" cstate="print"/>
            <a:stretch>
              <a:fillRect/>
            </a:stretch>
          </a:blipFill>
        </p:spPr>
        <p:txBody>
          <a:bodyPr wrap="square" lIns="0" tIns="0" rIns="0" bIns="0" rtlCol="0"/>
          <a:lstStyle/>
          <a:p>
            <a:endParaRPr/>
          </a:p>
        </p:txBody>
      </p:sp>
      <p:sp>
        <p:nvSpPr>
          <p:cNvPr id="436" name="object 436"/>
          <p:cNvSpPr/>
          <p:nvPr/>
        </p:nvSpPr>
        <p:spPr>
          <a:xfrm>
            <a:off x="2423922" y="7644383"/>
            <a:ext cx="71120" cy="123825"/>
          </a:xfrm>
          <a:custGeom>
            <a:avLst/>
            <a:gdLst/>
            <a:ahLst/>
            <a:cxnLst/>
            <a:rect l="l" t="t" r="r" b="b"/>
            <a:pathLst>
              <a:path w="71119" h="123825">
                <a:moveTo>
                  <a:pt x="0" y="123444"/>
                </a:moveTo>
                <a:lnTo>
                  <a:pt x="70866" y="0"/>
                </a:lnTo>
              </a:path>
            </a:pathLst>
          </a:custGeom>
          <a:ln w="3175">
            <a:solidFill>
              <a:srgbClr val="000000"/>
            </a:solidFill>
          </a:ln>
        </p:spPr>
        <p:txBody>
          <a:bodyPr wrap="square" lIns="0" tIns="0" rIns="0" bIns="0" rtlCol="0"/>
          <a:lstStyle/>
          <a:p>
            <a:endParaRPr/>
          </a:p>
        </p:txBody>
      </p:sp>
      <p:sp>
        <p:nvSpPr>
          <p:cNvPr id="437" name="object 437"/>
          <p:cNvSpPr/>
          <p:nvPr/>
        </p:nvSpPr>
        <p:spPr>
          <a:xfrm>
            <a:off x="2423922" y="7502652"/>
            <a:ext cx="71120" cy="123189"/>
          </a:xfrm>
          <a:custGeom>
            <a:avLst/>
            <a:gdLst/>
            <a:ahLst/>
            <a:cxnLst/>
            <a:rect l="l" t="t" r="r" b="b"/>
            <a:pathLst>
              <a:path w="71119" h="123190">
                <a:moveTo>
                  <a:pt x="0" y="122681"/>
                </a:moveTo>
                <a:lnTo>
                  <a:pt x="70866" y="0"/>
                </a:lnTo>
              </a:path>
            </a:pathLst>
          </a:custGeom>
          <a:ln w="3175">
            <a:solidFill>
              <a:srgbClr val="000000"/>
            </a:solidFill>
          </a:ln>
        </p:spPr>
        <p:txBody>
          <a:bodyPr wrap="square" lIns="0" tIns="0" rIns="0" bIns="0" rtlCol="0"/>
          <a:lstStyle/>
          <a:p>
            <a:endParaRPr/>
          </a:p>
        </p:txBody>
      </p:sp>
      <p:sp>
        <p:nvSpPr>
          <p:cNvPr id="438" name="object 438"/>
          <p:cNvSpPr/>
          <p:nvPr/>
        </p:nvSpPr>
        <p:spPr>
          <a:xfrm>
            <a:off x="2702051" y="7440168"/>
            <a:ext cx="89535" cy="24130"/>
          </a:xfrm>
          <a:custGeom>
            <a:avLst/>
            <a:gdLst/>
            <a:ahLst/>
            <a:cxnLst/>
            <a:rect l="l" t="t" r="r" b="b"/>
            <a:pathLst>
              <a:path w="89535" h="24129">
                <a:moveTo>
                  <a:pt x="0" y="0"/>
                </a:moveTo>
                <a:lnTo>
                  <a:pt x="0" y="23621"/>
                </a:lnTo>
                <a:lnTo>
                  <a:pt x="89154" y="11429"/>
                </a:lnTo>
                <a:lnTo>
                  <a:pt x="0" y="0"/>
                </a:lnTo>
                <a:close/>
              </a:path>
            </a:pathLst>
          </a:custGeom>
          <a:solidFill>
            <a:srgbClr val="000000"/>
          </a:solidFill>
        </p:spPr>
        <p:txBody>
          <a:bodyPr wrap="square" lIns="0" tIns="0" rIns="0" bIns="0" rtlCol="0"/>
          <a:lstStyle/>
          <a:p>
            <a:endParaRPr/>
          </a:p>
        </p:txBody>
      </p:sp>
      <p:sp>
        <p:nvSpPr>
          <p:cNvPr id="439" name="object 439"/>
          <p:cNvSpPr/>
          <p:nvPr/>
        </p:nvSpPr>
        <p:spPr>
          <a:xfrm>
            <a:off x="2702051" y="7440168"/>
            <a:ext cx="89535" cy="24130"/>
          </a:xfrm>
          <a:custGeom>
            <a:avLst/>
            <a:gdLst/>
            <a:ahLst/>
            <a:cxnLst/>
            <a:rect l="l" t="t" r="r" b="b"/>
            <a:pathLst>
              <a:path w="89535" h="24129">
                <a:moveTo>
                  <a:pt x="89154" y="11429"/>
                </a:moveTo>
                <a:lnTo>
                  <a:pt x="0" y="23621"/>
                </a:lnTo>
                <a:lnTo>
                  <a:pt x="0" y="0"/>
                </a:lnTo>
                <a:lnTo>
                  <a:pt x="89154" y="11429"/>
                </a:lnTo>
              </a:path>
            </a:pathLst>
          </a:custGeom>
          <a:ln w="3175">
            <a:solidFill>
              <a:srgbClr val="000000"/>
            </a:solidFill>
          </a:ln>
        </p:spPr>
        <p:txBody>
          <a:bodyPr wrap="square" lIns="0" tIns="0" rIns="0" bIns="0" rtlCol="0"/>
          <a:lstStyle/>
          <a:p>
            <a:endParaRPr/>
          </a:p>
        </p:txBody>
      </p:sp>
      <p:sp>
        <p:nvSpPr>
          <p:cNvPr id="440" name="object 440"/>
          <p:cNvSpPr/>
          <p:nvPr/>
        </p:nvSpPr>
        <p:spPr>
          <a:xfrm>
            <a:off x="3313176" y="7555230"/>
            <a:ext cx="12700" cy="9525"/>
          </a:xfrm>
          <a:custGeom>
            <a:avLst/>
            <a:gdLst/>
            <a:ahLst/>
            <a:cxnLst/>
            <a:rect l="l" t="t" r="r" b="b"/>
            <a:pathLst>
              <a:path w="12700" h="9525">
                <a:moveTo>
                  <a:pt x="8381" y="0"/>
                </a:moveTo>
                <a:lnTo>
                  <a:pt x="0" y="9144"/>
                </a:lnTo>
                <a:lnTo>
                  <a:pt x="12191" y="9144"/>
                </a:lnTo>
                <a:lnTo>
                  <a:pt x="8381" y="0"/>
                </a:lnTo>
                <a:close/>
              </a:path>
            </a:pathLst>
          </a:custGeom>
          <a:solidFill>
            <a:srgbClr val="000000"/>
          </a:solidFill>
        </p:spPr>
        <p:txBody>
          <a:bodyPr wrap="square" lIns="0" tIns="0" rIns="0" bIns="0" rtlCol="0"/>
          <a:lstStyle/>
          <a:p>
            <a:endParaRPr/>
          </a:p>
        </p:txBody>
      </p:sp>
      <p:sp>
        <p:nvSpPr>
          <p:cNvPr id="441" name="object 441"/>
          <p:cNvSpPr/>
          <p:nvPr/>
        </p:nvSpPr>
        <p:spPr>
          <a:xfrm>
            <a:off x="3313176" y="7555230"/>
            <a:ext cx="11430" cy="9525"/>
          </a:xfrm>
          <a:custGeom>
            <a:avLst/>
            <a:gdLst/>
            <a:ahLst/>
            <a:cxnLst/>
            <a:rect l="l" t="t" r="r" b="b"/>
            <a:pathLst>
              <a:path w="11429" h="9525">
                <a:moveTo>
                  <a:pt x="11429" y="9144"/>
                </a:moveTo>
                <a:lnTo>
                  <a:pt x="8381" y="0"/>
                </a:lnTo>
                <a:lnTo>
                  <a:pt x="0" y="9144"/>
                </a:lnTo>
                <a:lnTo>
                  <a:pt x="11429" y="9144"/>
                </a:lnTo>
              </a:path>
            </a:pathLst>
          </a:custGeom>
          <a:ln w="3175">
            <a:solidFill>
              <a:srgbClr val="000000"/>
            </a:solidFill>
          </a:ln>
        </p:spPr>
        <p:txBody>
          <a:bodyPr wrap="square" lIns="0" tIns="0" rIns="0" bIns="0" rtlCol="0"/>
          <a:lstStyle/>
          <a:p>
            <a:endParaRPr/>
          </a:p>
        </p:txBody>
      </p:sp>
      <p:sp>
        <p:nvSpPr>
          <p:cNvPr id="442" name="object 442"/>
          <p:cNvSpPr/>
          <p:nvPr/>
        </p:nvSpPr>
        <p:spPr>
          <a:xfrm>
            <a:off x="3313176" y="7552181"/>
            <a:ext cx="8890" cy="12700"/>
          </a:xfrm>
          <a:custGeom>
            <a:avLst/>
            <a:gdLst/>
            <a:ahLst/>
            <a:cxnLst/>
            <a:rect l="l" t="t" r="r" b="b"/>
            <a:pathLst>
              <a:path w="8889" h="12700">
                <a:moveTo>
                  <a:pt x="0" y="0"/>
                </a:moveTo>
                <a:lnTo>
                  <a:pt x="0" y="12192"/>
                </a:lnTo>
                <a:lnTo>
                  <a:pt x="8382" y="3048"/>
                </a:lnTo>
                <a:lnTo>
                  <a:pt x="0" y="0"/>
                </a:lnTo>
                <a:close/>
              </a:path>
            </a:pathLst>
          </a:custGeom>
          <a:solidFill>
            <a:srgbClr val="000000"/>
          </a:solidFill>
        </p:spPr>
        <p:txBody>
          <a:bodyPr wrap="square" lIns="0" tIns="0" rIns="0" bIns="0" rtlCol="0"/>
          <a:lstStyle/>
          <a:p>
            <a:endParaRPr/>
          </a:p>
        </p:txBody>
      </p:sp>
      <p:sp>
        <p:nvSpPr>
          <p:cNvPr id="443" name="object 443"/>
          <p:cNvSpPr/>
          <p:nvPr/>
        </p:nvSpPr>
        <p:spPr>
          <a:xfrm>
            <a:off x="3313176" y="7552181"/>
            <a:ext cx="8890" cy="12700"/>
          </a:xfrm>
          <a:custGeom>
            <a:avLst/>
            <a:gdLst/>
            <a:ahLst/>
            <a:cxnLst/>
            <a:rect l="l" t="t" r="r" b="b"/>
            <a:pathLst>
              <a:path w="8889" h="12700">
                <a:moveTo>
                  <a:pt x="8382" y="3048"/>
                </a:moveTo>
                <a:lnTo>
                  <a:pt x="0" y="0"/>
                </a:lnTo>
                <a:lnTo>
                  <a:pt x="0" y="12192"/>
                </a:lnTo>
                <a:lnTo>
                  <a:pt x="8382" y="3048"/>
                </a:lnTo>
              </a:path>
            </a:pathLst>
          </a:custGeom>
          <a:ln w="3175">
            <a:solidFill>
              <a:srgbClr val="000000"/>
            </a:solidFill>
          </a:ln>
        </p:spPr>
        <p:txBody>
          <a:bodyPr wrap="square" lIns="0" tIns="0" rIns="0" bIns="0" rtlCol="0"/>
          <a:lstStyle/>
          <a:p>
            <a:endParaRPr/>
          </a:p>
        </p:txBody>
      </p:sp>
      <p:sp>
        <p:nvSpPr>
          <p:cNvPr id="444" name="object 444"/>
          <p:cNvSpPr/>
          <p:nvPr/>
        </p:nvSpPr>
        <p:spPr>
          <a:xfrm>
            <a:off x="3304794" y="7552181"/>
            <a:ext cx="8890" cy="12700"/>
          </a:xfrm>
          <a:custGeom>
            <a:avLst/>
            <a:gdLst/>
            <a:ahLst/>
            <a:cxnLst/>
            <a:rect l="l" t="t" r="r" b="b"/>
            <a:pathLst>
              <a:path w="8889" h="12700">
                <a:moveTo>
                  <a:pt x="8382" y="0"/>
                </a:moveTo>
                <a:lnTo>
                  <a:pt x="0" y="3048"/>
                </a:lnTo>
                <a:lnTo>
                  <a:pt x="8382" y="12192"/>
                </a:lnTo>
                <a:lnTo>
                  <a:pt x="8382" y="0"/>
                </a:lnTo>
                <a:close/>
              </a:path>
            </a:pathLst>
          </a:custGeom>
          <a:solidFill>
            <a:srgbClr val="000000"/>
          </a:solidFill>
        </p:spPr>
        <p:txBody>
          <a:bodyPr wrap="square" lIns="0" tIns="0" rIns="0" bIns="0" rtlCol="0"/>
          <a:lstStyle/>
          <a:p>
            <a:endParaRPr/>
          </a:p>
        </p:txBody>
      </p:sp>
      <p:sp>
        <p:nvSpPr>
          <p:cNvPr id="445" name="object 445"/>
          <p:cNvSpPr/>
          <p:nvPr/>
        </p:nvSpPr>
        <p:spPr>
          <a:xfrm>
            <a:off x="3304794" y="7552181"/>
            <a:ext cx="8890" cy="12700"/>
          </a:xfrm>
          <a:custGeom>
            <a:avLst/>
            <a:gdLst/>
            <a:ahLst/>
            <a:cxnLst/>
            <a:rect l="l" t="t" r="r" b="b"/>
            <a:pathLst>
              <a:path w="8889" h="12700">
                <a:moveTo>
                  <a:pt x="8382" y="0"/>
                </a:moveTo>
                <a:lnTo>
                  <a:pt x="0" y="3048"/>
                </a:lnTo>
                <a:lnTo>
                  <a:pt x="8382" y="12192"/>
                </a:lnTo>
                <a:lnTo>
                  <a:pt x="8382" y="0"/>
                </a:lnTo>
              </a:path>
            </a:pathLst>
          </a:custGeom>
          <a:ln w="3175">
            <a:solidFill>
              <a:srgbClr val="000000"/>
            </a:solidFill>
          </a:ln>
        </p:spPr>
        <p:txBody>
          <a:bodyPr wrap="square" lIns="0" tIns="0" rIns="0" bIns="0" rtlCol="0"/>
          <a:lstStyle/>
          <a:p>
            <a:endParaRPr/>
          </a:p>
        </p:txBody>
      </p:sp>
      <p:sp>
        <p:nvSpPr>
          <p:cNvPr id="446" name="object 446"/>
          <p:cNvSpPr/>
          <p:nvPr/>
        </p:nvSpPr>
        <p:spPr>
          <a:xfrm>
            <a:off x="3300984" y="755523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447" name="object 447"/>
          <p:cNvSpPr/>
          <p:nvPr/>
        </p:nvSpPr>
        <p:spPr>
          <a:xfrm>
            <a:off x="3300984" y="755523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448" name="object 448"/>
          <p:cNvSpPr/>
          <p:nvPr/>
        </p:nvSpPr>
        <p:spPr>
          <a:xfrm>
            <a:off x="3300984" y="7564373"/>
            <a:ext cx="12700" cy="7620"/>
          </a:xfrm>
          <a:custGeom>
            <a:avLst/>
            <a:gdLst/>
            <a:ahLst/>
            <a:cxnLst/>
            <a:rect l="l" t="t" r="r" b="b"/>
            <a:pathLst>
              <a:path w="12700" h="7620">
                <a:moveTo>
                  <a:pt x="12192" y="0"/>
                </a:moveTo>
                <a:lnTo>
                  <a:pt x="0" y="0"/>
                </a:lnTo>
                <a:lnTo>
                  <a:pt x="3810" y="7620"/>
                </a:lnTo>
                <a:lnTo>
                  <a:pt x="12192" y="0"/>
                </a:lnTo>
                <a:close/>
              </a:path>
            </a:pathLst>
          </a:custGeom>
          <a:solidFill>
            <a:srgbClr val="000000"/>
          </a:solidFill>
        </p:spPr>
        <p:txBody>
          <a:bodyPr wrap="square" lIns="0" tIns="0" rIns="0" bIns="0" rtlCol="0"/>
          <a:lstStyle/>
          <a:p>
            <a:endParaRPr/>
          </a:p>
        </p:txBody>
      </p:sp>
      <p:sp>
        <p:nvSpPr>
          <p:cNvPr id="449" name="object 449"/>
          <p:cNvSpPr/>
          <p:nvPr/>
        </p:nvSpPr>
        <p:spPr>
          <a:xfrm>
            <a:off x="3300984" y="7564373"/>
            <a:ext cx="12700" cy="7620"/>
          </a:xfrm>
          <a:custGeom>
            <a:avLst/>
            <a:gdLst/>
            <a:ahLst/>
            <a:cxnLst/>
            <a:rect l="l" t="t" r="r" b="b"/>
            <a:pathLst>
              <a:path w="12700" h="7620">
                <a:moveTo>
                  <a:pt x="0" y="0"/>
                </a:moveTo>
                <a:lnTo>
                  <a:pt x="3810" y="7620"/>
                </a:lnTo>
                <a:lnTo>
                  <a:pt x="12192" y="0"/>
                </a:lnTo>
                <a:lnTo>
                  <a:pt x="0" y="0"/>
                </a:lnTo>
              </a:path>
            </a:pathLst>
          </a:custGeom>
          <a:ln w="3175">
            <a:solidFill>
              <a:srgbClr val="000000"/>
            </a:solidFill>
          </a:ln>
        </p:spPr>
        <p:txBody>
          <a:bodyPr wrap="square" lIns="0" tIns="0" rIns="0" bIns="0" rtlCol="0"/>
          <a:lstStyle/>
          <a:p>
            <a:endParaRPr/>
          </a:p>
        </p:txBody>
      </p:sp>
      <p:sp>
        <p:nvSpPr>
          <p:cNvPr id="450" name="object 450"/>
          <p:cNvSpPr/>
          <p:nvPr/>
        </p:nvSpPr>
        <p:spPr>
          <a:xfrm>
            <a:off x="3304794" y="7564373"/>
            <a:ext cx="8890" cy="11430"/>
          </a:xfrm>
          <a:custGeom>
            <a:avLst/>
            <a:gdLst/>
            <a:ahLst/>
            <a:cxnLst/>
            <a:rect l="l" t="t" r="r" b="b"/>
            <a:pathLst>
              <a:path w="8889" h="11429">
                <a:moveTo>
                  <a:pt x="8382" y="0"/>
                </a:moveTo>
                <a:lnTo>
                  <a:pt x="0" y="7619"/>
                </a:lnTo>
                <a:lnTo>
                  <a:pt x="8382" y="11429"/>
                </a:lnTo>
                <a:lnTo>
                  <a:pt x="8382" y="0"/>
                </a:lnTo>
                <a:close/>
              </a:path>
            </a:pathLst>
          </a:custGeom>
          <a:solidFill>
            <a:srgbClr val="000000"/>
          </a:solidFill>
        </p:spPr>
        <p:txBody>
          <a:bodyPr wrap="square" lIns="0" tIns="0" rIns="0" bIns="0" rtlCol="0"/>
          <a:lstStyle/>
          <a:p>
            <a:endParaRPr/>
          </a:p>
        </p:txBody>
      </p:sp>
      <p:sp>
        <p:nvSpPr>
          <p:cNvPr id="451" name="object 451"/>
          <p:cNvSpPr/>
          <p:nvPr/>
        </p:nvSpPr>
        <p:spPr>
          <a:xfrm>
            <a:off x="3304794" y="7564373"/>
            <a:ext cx="8890" cy="11430"/>
          </a:xfrm>
          <a:custGeom>
            <a:avLst/>
            <a:gdLst/>
            <a:ahLst/>
            <a:cxnLst/>
            <a:rect l="l" t="t" r="r" b="b"/>
            <a:pathLst>
              <a:path w="8889" h="11429">
                <a:moveTo>
                  <a:pt x="0" y="7619"/>
                </a:moveTo>
                <a:lnTo>
                  <a:pt x="8382" y="11429"/>
                </a:lnTo>
                <a:lnTo>
                  <a:pt x="8382" y="0"/>
                </a:lnTo>
                <a:lnTo>
                  <a:pt x="0" y="7619"/>
                </a:lnTo>
              </a:path>
            </a:pathLst>
          </a:custGeom>
          <a:ln w="3175">
            <a:solidFill>
              <a:srgbClr val="000000"/>
            </a:solidFill>
          </a:ln>
        </p:spPr>
        <p:txBody>
          <a:bodyPr wrap="square" lIns="0" tIns="0" rIns="0" bIns="0" rtlCol="0"/>
          <a:lstStyle/>
          <a:p>
            <a:endParaRPr/>
          </a:p>
        </p:txBody>
      </p:sp>
      <p:sp>
        <p:nvSpPr>
          <p:cNvPr id="452" name="object 452"/>
          <p:cNvSpPr/>
          <p:nvPr/>
        </p:nvSpPr>
        <p:spPr>
          <a:xfrm>
            <a:off x="3313176" y="7564373"/>
            <a:ext cx="8890" cy="11430"/>
          </a:xfrm>
          <a:custGeom>
            <a:avLst/>
            <a:gdLst/>
            <a:ahLst/>
            <a:cxnLst/>
            <a:rect l="l" t="t" r="r" b="b"/>
            <a:pathLst>
              <a:path w="8889" h="11429">
                <a:moveTo>
                  <a:pt x="0" y="0"/>
                </a:moveTo>
                <a:lnTo>
                  <a:pt x="0" y="11430"/>
                </a:lnTo>
                <a:lnTo>
                  <a:pt x="8382" y="7620"/>
                </a:lnTo>
                <a:lnTo>
                  <a:pt x="0" y="0"/>
                </a:lnTo>
                <a:close/>
              </a:path>
            </a:pathLst>
          </a:custGeom>
          <a:solidFill>
            <a:srgbClr val="000000"/>
          </a:solidFill>
        </p:spPr>
        <p:txBody>
          <a:bodyPr wrap="square" lIns="0" tIns="0" rIns="0" bIns="0" rtlCol="0"/>
          <a:lstStyle/>
          <a:p>
            <a:endParaRPr/>
          </a:p>
        </p:txBody>
      </p:sp>
      <p:sp>
        <p:nvSpPr>
          <p:cNvPr id="453" name="object 453"/>
          <p:cNvSpPr/>
          <p:nvPr/>
        </p:nvSpPr>
        <p:spPr>
          <a:xfrm>
            <a:off x="3313176" y="7564373"/>
            <a:ext cx="8890" cy="11430"/>
          </a:xfrm>
          <a:custGeom>
            <a:avLst/>
            <a:gdLst/>
            <a:ahLst/>
            <a:cxnLst/>
            <a:rect l="l" t="t" r="r" b="b"/>
            <a:pathLst>
              <a:path w="8889" h="11429">
                <a:moveTo>
                  <a:pt x="0" y="11430"/>
                </a:moveTo>
                <a:lnTo>
                  <a:pt x="8382" y="7620"/>
                </a:lnTo>
                <a:lnTo>
                  <a:pt x="0" y="0"/>
                </a:lnTo>
                <a:lnTo>
                  <a:pt x="0" y="11430"/>
                </a:lnTo>
              </a:path>
            </a:pathLst>
          </a:custGeom>
          <a:ln w="3175">
            <a:solidFill>
              <a:srgbClr val="000000"/>
            </a:solidFill>
          </a:ln>
        </p:spPr>
        <p:txBody>
          <a:bodyPr wrap="square" lIns="0" tIns="0" rIns="0" bIns="0" rtlCol="0"/>
          <a:lstStyle/>
          <a:p>
            <a:endParaRPr/>
          </a:p>
        </p:txBody>
      </p:sp>
      <p:sp>
        <p:nvSpPr>
          <p:cNvPr id="454" name="object 454"/>
          <p:cNvSpPr/>
          <p:nvPr/>
        </p:nvSpPr>
        <p:spPr>
          <a:xfrm>
            <a:off x="3313176" y="7564373"/>
            <a:ext cx="12700" cy="7620"/>
          </a:xfrm>
          <a:custGeom>
            <a:avLst/>
            <a:gdLst/>
            <a:ahLst/>
            <a:cxnLst/>
            <a:rect l="l" t="t" r="r" b="b"/>
            <a:pathLst>
              <a:path w="12700" h="7620">
                <a:moveTo>
                  <a:pt x="12192" y="0"/>
                </a:moveTo>
                <a:lnTo>
                  <a:pt x="0" y="0"/>
                </a:lnTo>
                <a:lnTo>
                  <a:pt x="8382" y="7619"/>
                </a:lnTo>
                <a:lnTo>
                  <a:pt x="12192" y="0"/>
                </a:lnTo>
                <a:close/>
              </a:path>
            </a:pathLst>
          </a:custGeom>
          <a:solidFill>
            <a:srgbClr val="000000"/>
          </a:solidFill>
        </p:spPr>
        <p:txBody>
          <a:bodyPr wrap="square" lIns="0" tIns="0" rIns="0" bIns="0" rtlCol="0"/>
          <a:lstStyle/>
          <a:p>
            <a:endParaRPr/>
          </a:p>
        </p:txBody>
      </p:sp>
      <p:sp>
        <p:nvSpPr>
          <p:cNvPr id="455" name="object 455"/>
          <p:cNvSpPr txBox="1"/>
          <p:nvPr/>
        </p:nvSpPr>
        <p:spPr>
          <a:xfrm>
            <a:off x="3743959" y="7890853"/>
            <a:ext cx="73660" cy="105410"/>
          </a:xfrm>
          <a:prstGeom prst="rect">
            <a:avLst/>
          </a:prstGeom>
        </p:spPr>
        <p:txBody>
          <a:bodyPr vert="horz" wrap="square" lIns="0" tIns="15240" rIns="0" bIns="0" rtlCol="0">
            <a:spAutoFit/>
          </a:bodyPr>
          <a:lstStyle/>
          <a:p>
            <a:pPr marL="12700">
              <a:lnSpc>
                <a:spcPct val="100000"/>
              </a:lnSpc>
              <a:spcBef>
                <a:spcPts val="120"/>
              </a:spcBef>
            </a:pPr>
            <a:r>
              <a:rPr sz="500" spc="15" dirty="0">
                <a:latin typeface="Arial"/>
                <a:cs typeface="Arial"/>
              </a:rPr>
              <a:t>N</a:t>
            </a:r>
            <a:endParaRPr sz="500">
              <a:latin typeface="Arial"/>
              <a:cs typeface="Arial"/>
            </a:endParaRPr>
          </a:p>
        </p:txBody>
      </p:sp>
      <p:sp>
        <p:nvSpPr>
          <p:cNvPr id="456" name="object 456"/>
          <p:cNvSpPr/>
          <p:nvPr/>
        </p:nvSpPr>
        <p:spPr>
          <a:xfrm>
            <a:off x="3313176" y="7564373"/>
            <a:ext cx="11430" cy="7620"/>
          </a:xfrm>
          <a:custGeom>
            <a:avLst/>
            <a:gdLst/>
            <a:ahLst/>
            <a:cxnLst/>
            <a:rect l="l" t="t" r="r" b="b"/>
            <a:pathLst>
              <a:path w="11429" h="7620">
                <a:moveTo>
                  <a:pt x="8382" y="7619"/>
                </a:moveTo>
                <a:lnTo>
                  <a:pt x="11430" y="0"/>
                </a:lnTo>
                <a:lnTo>
                  <a:pt x="0" y="0"/>
                </a:lnTo>
                <a:lnTo>
                  <a:pt x="8382" y="7619"/>
                </a:lnTo>
              </a:path>
            </a:pathLst>
          </a:custGeom>
          <a:ln w="3175">
            <a:solidFill>
              <a:srgbClr val="000000"/>
            </a:solidFill>
          </a:ln>
        </p:spPr>
        <p:txBody>
          <a:bodyPr wrap="square" lIns="0" tIns="0" rIns="0" bIns="0" rtlCol="0"/>
          <a:lstStyle/>
          <a:p>
            <a:endParaRPr/>
          </a:p>
        </p:txBody>
      </p:sp>
      <p:sp>
        <p:nvSpPr>
          <p:cNvPr id="457" name="object 457"/>
          <p:cNvSpPr/>
          <p:nvPr/>
        </p:nvSpPr>
        <p:spPr>
          <a:xfrm>
            <a:off x="3684270" y="8526780"/>
            <a:ext cx="98425" cy="181610"/>
          </a:xfrm>
          <a:custGeom>
            <a:avLst/>
            <a:gdLst/>
            <a:ahLst/>
            <a:cxnLst/>
            <a:rect l="l" t="t" r="r" b="b"/>
            <a:pathLst>
              <a:path w="98425" h="181609">
                <a:moveTo>
                  <a:pt x="1524" y="0"/>
                </a:moveTo>
                <a:lnTo>
                  <a:pt x="0" y="6858"/>
                </a:lnTo>
                <a:lnTo>
                  <a:pt x="98298" y="181356"/>
                </a:lnTo>
                <a:lnTo>
                  <a:pt x="1524" y="0"/>
                </a:lnTo>
                <a:close/>
              </a:path>
            </a:pathLst>
          </a:custGeom>
          <a:solidFill>
            <a:srgbClr val="0000FF"/>
          </a:solidFill>
        </p:spPr>
        <p:txBody>
          <a:bodyPr wrap="square" lIns="0" tIns="0" rIns="0" bIns="0" rtlCol="0"/>
          <a:lstStyle/>
          <a:p>
            <a:endParaRPr/>
          </a:p>
        </p:txBody>
      </p:sp>
      <p:sp>
        <p:nvSpPr>
          <p:cNvPr id="458" name="object 458"/>
          <p:cNvSpPr/>
          <p:nvPr/>
        </p:nvSpPr>
        <p:spPr>
          <a:xfrm>
            <a:off x="3684270" y="8533638"/>
            <a:ext cx="98425" cy="174625"/>
          </a:xfrm>
          <a:custGeom>
            <a:avLst/>
            <a:gdLst/>
            <a:ahLst/>
            <a:cxnLst/>
            <a:rect l="l" t="t" r="r" b="b"/>
            <a:pathLst>
              <a:path w="98425" h="174625">
                <a:moveTo>
                  <a:pt x="0" y="0"/>
                </a:moveTo>
                <a:lnTo>
                  <a:pt x="92202" y="172211"/>
                </a:lnTo>
                <a:lnTo>
                  <a:pt x="98298" y="174497"/>
                </a:lnTo>
                <a:lnTo>
                  <a:pt x="0" y="0"/>
                </a:lnTo>
                <a:close/>
              </a:path>
            </a:pathLst>
          </a:custGeom>
          <a:solidFill>
            <a:srgbClr val="0000FF"/>
          </a:solidFill>
        </p:spPr>
        <p:txBody>
          <a:bodyPr wrap="square" lIns="0" tIns="0" rIns="0" bIns="0" rtlCol="0"/>
          <a:lstStyle/>
          <a:p>
            <a:endParaRPr/>
          </a:p>
        </p:txBody>
      </p:sp>
      <p:sp>
        <p:nvSpPr>
          <p:cNvPr id="459" name="object 459"/>
          <p:cNvSpPr/>
          <p:nvPr/>
        </p:nvSpPr>
        <p:spPr>
          <a:xfrm>
            <a:off x="3683508" y="8526780"/>
            <a:ext cx="99060" cy="181610"/>
          </a:xfrm>
          <a:custGeom>
            <a:avLst/>
            <a:gdLst/>
            <a:ahLst/>
            <a:cxnLst/>
            <a:rect l="l" t="t" r="r" b="b"/>
            <a:pathLst>
              <a:path w="99060" h="181609">
                <a:moveTo>
                  <a:pt x="2286" y="0"/>
                </a:moveTo>
                <a:lnTo>
                  <a:pt x="0" y="6858"/>
                </a:lnTo>
                <a:lnTo>
                  <a:pt x="92964" y="179070"/>
                </a:lnTo>
                <a:lnTo>
                  <a:pt x="99060" y="181356"/>
                </a:lnTo>
                <a:lnTo>
                  <a:pt x="2286" y="0"/>
                </a:lnTo>
              </a:path>
            </a:pathLst>
          </a:custGeom>
          <a:ln w="3175">
            <a:solidFill>
              <a:srgbClr val="0000FF"/>
            </a:solidFill>
          </a:ln>
        </p:spPr>
        <p:txBody>
          <a:bodyPr wrap="square" lIns="0" tIns="0" rIns="0" bIns="0" rtlCol="0"/>
          <a:lstStyle/>
          <a:p>
            <a:endParaRPr/>
          </a:p>
        </p:txBody>
      </p:sp>
      <p:sp>
        <p:nvSpPr>
          <p:cNvPr id="460" name="object 460"/>
          <p:cNvSpPr/>
          <p:nvPr/>
        </p:nvSpPr>
        <p:spPr>
          <a:xfrm>
            <a:off x="3720846" y="8705850"/>
            <a:ext cx="62230" cy="36195"/>
          </a:xfrm>
          <a:custGeom>
            <a:avLst/>
            <a:gdLst/>
            <a:ahLst/>
            <a:cxnLst/>
            <a:rect l="l" t="t" r="r" b="b"/>
            <a:pathLst>
              <a:path w="62229" h="36195">
                <a:moveTo>
                  <a:pt x="55626" y="0"/>
                </a:moveTo>
                <a:lnTo>
                  <a:pt x="0" y="35814"/>
                </a:lnTo>
                <a:lnTo>
                  <a:pt x="61722" y="2286"/>
                </a:lnTo>
                <a:lnTo>
                  <a:pt x="55626" y="0"/>
                </a:lnTo>
                <a:close/>
              </a:path>
            </a:pathLst>
          </a:custGeom>
          <a:solidFill>
            <a:srgbClr val="0000FF"/>
          </a:solidFill>
        </p:spPr>
        <p:txBody>
          <a:bodyPr wrap="square" lIns="0" tIns="0" rIns="0" bIns="0" rtlCol="0"/>
          <a:lstStyle/>
          <a:p>
            <a:endParaRPr/>
          </a:p>
        </p:txBody>
      </p:sp>
      <p:sp>
        <p:nvSpPr>
          <p:cNvPr id="461" name="object 461"/>
          <p:cNvSpPr/>
          <p:nvPr/>
        </p:nvSpPr>
        <p:spPr>
          <a:xfrm>
            <a:off x="3720846" y="8705850"/>
            <a:ext cx="55880" cy="36195"/>
          </a:xfrm>
          <a:custGeom>
            <a:avLst/>
            <a:gdLst/>
            <a:ahLst/>
            <a:cxnLst/>
            <a:rect l="l" t="t" r="r" b="b"/>
            <a:pathLst>
              <a:path w="55879" h="36195">
                <a:moveTo>
                  <a:pt x="55625" y="0"/>
                </a:moveTo>
                <a:lnTo>
                  <a:pt x="2285" y="28956"/>
                </a:lnTo>
                <a:lnTo>
                  <a:pt x="0" y="35814"/>
                </a:lnTo>
                <a:lnTo>
                  <a:pt x="55625" y="0"/>
                </a:lnTo>
                <a:close/>
              </a:path>
            </a:pathLst>
          </a:custGeom>
          <a:solidFill>
            <a:srgbClr val="0000FF"/>
          </a:solidFill>
        </p:spPr>
        <p:txBody>
          <a:bodyPr wrap="square" lIns="0" tIns="0" rIns="0" bIns="0" rtlCol="0"/>
          <a:lstStyle/>
          <a:p>
            <a:endParaRPr/>
          </a:p>
        </p:txBody>
      </p:sp>
      <p:sp>
        <p:nvSpPr>
          <p:cNvPr id="462" name="object 462"/>
          <p:cNvSpPr/>
          <p:nvPr/>
        </p:nvSpPr>
        <p:spPr>
          <a:xfrm>
            <a:off x="3720846" y="8705850"/>
            <a:ext cx="62230" cy="36195"/>
          </a:xfrm>
          <a:custGeom>
            <a:avLst/>
            <a:gdLst/>
            <a:ahLst/>
            <a:cxnLst/>
            <a:rect l="l" t="t" r="r" b="b"/>
            <a:pathLst>
              <a:path w="62229" h="36195">
                <a:moveTo>
                  <a:pt x="61722" y="2286"/>
                </a:moveTo>
                <a:lnTo>
                  <a:pt x="55626" y="0"/>
                </a:lnTo>
                <a:lnTo>
                  <a:pt x="2286" y="28956"/>
                </a:lnTo>
                <a:lnTo>
                  <a:pt x="0" y="35814"/>
                </a:lnTo>
                <a:lnTo>
                  <a:pt x="61722" y="2286"/>
                </a:lnTo>
              </a:path>
            </a:pathLst>
          </a:custGeom>
          <a:ln w="3175">
            <a:solidFill>
              <a:srgbClr val="0000FF"/>
            </a:solidFill>
          </a:ln>
        </p:spPr>
        <p:txBody>
          <a:bodyPr wrap="square" lIns="0" tIns="0" rIns="0" bIns="0" rtlCol="0"/>
          <a:lstStyle/>
          <a:p>
            <a:endParaRPr/>
          </a:p>
        </p:txBody>
      </p:sp>
      <p:sp>
        <p:nvSpPr>
          <p:cNvPr id="463" name="object 463"/>
          <p:cNvSpPr/>
          <p:nvPr/>
        </p:nvSpPr>
        <p:spPr>
          <a:xfrm>
            <a:off x="3624071" y="8560307"/>
            <a:ext cx="99060" cy="181610"/>
          </a:xfrm>
          <a:custGeom>
            <a:avLst/>
            <a:gdLst/>
            <a:ahLst/>
            <a:cxnLst/>
            <a:rect l="l" t="t" r="r" b="b"/>
            <a:pathLst>
              <a:path w="99060" h="181609">
                <a:moveTo>
                  <a:pt x="0" y="0"/>
                </a:moveTo>
                <a:lnTo>
                  <a:pt x="96774" y="181356"/>
                </a:lnTo>
                <a:lnTo>
                  <a:pt x="99060" y="174498"/>
                </a:lnTo>
                <a:lnTo>
                  <a:pt x="0" y="0"/>
                </a:lnTo>
                <a:close/>
              </a:path>
            </a:pathLst>
          </a:custGeom>
          <a:solidFill>
            <a:srgbClr val="0000FF"/>
          </a:solidFill>
        </p:spPr>
        <p:txBody>
          <a:bodyPr wrap="square" lIns="0" tIns="0" rIns="0" bIns="0" rtlCol="0"/>
          <a:lstStyle/>
          <a:p>
            <a:endParaRPr/>
          </a:p>
        </p:txBody>
      </p:sp>
      <p:sp>
        <p:nvSpPr>
          <p:cNvPr id="464" name="object 464"/>
          <p:cNvSpPr/>
          <p:nvPr/>
        </p:nvSpPr>
        <p:spPr>
          <a:xfrm>
            <a:off x="3624071" y="8560307"/>
            <a:ext cx="99060" cy="174625"/>
          </a:xfrm>
          <a:custGeom>
            <a:avLst/>
            <a:gdLst/>
            <a:ahLst/>
            <a:cxnLst/>
            <a:rect l="l" t="t" r="r" b="b"/>
            <a:pathLst>
              <a:path w="99060" h="174625">
                <a:moveTo>
                  <a:pt x="0" y="0"/>
                </a:moveTo>
                <a:lnTo>
                  <a:pt x="99060" y="174498"/>
                </a:lnTo>
                <a:lnTo>
                  <a:pt x="6096" y="2286"/>
                </a:lnTo>
                <a:lnTo>
                  <a:pt x="0" y="0"/>
                </a:lnTo>
                <a:close/>
              </a:path>
            </a:pathLst>
          </a:custGeom>
          <a:solidFill>
            <a:srgbClr val="0000FF"/>
          </a:solidFill>
        </p:spPr>
        <p:txBody>
          <a:bodyPr wrap="square" lIns="0" tIns="0" rIns="0" bIns="0" rtlCol="0"/>
          <a:lstStyle/>
          <a:p>
            <a:endParaRPr/>
          </a:p>
        </p:txBody>
      </p:sp>
      <p:sp>
        <p:nvSpPr>
          <p:cNvPr id="465" name="object 465"/>
          <p:cNvSpPr/>
          <p:nvPr/>
        </p:nvSpPr>
        <p:spPr>
          <a:xfrm>
            <a:off x="3624071" y="8560307"/>
            <a:ext cx="99060" cy="181610"/>
          </a:xfrm>
          <a:custGeom>
            <a:avLst/>
            <a:gdLst/>
            <a:ahLst/>
            <a:cxnLst/>
            <a:rect l="l" t="t" r="r" b="b"/>
            <a:pathLst>
              <a:path w="99060" h="181609">
                <a:moveTo>
                  <a:pt x="96774" y="181356"/>
                </a:moveTo>
                <a:lnTo>
                  <a:pt x="99060" y="174498"/>
                </a:lnTo>
                <a:lnTo>
                  <a:pt x="6096" y="2286"/>
                </a:lnTo>
                <a:lnTo>
                  <a:pt x="0" y="0"/>
                </a:lnTo>
                <a:lnTo>
                  <a:pt x="96774" y="181356"/>
                </a:lnTo>
              </a:path>
            </a:pathLst>
          </a:custGeom>
          <a:ln w="3175">
            <a:solidFill>
              <a:srgbClr val="0000FF"/>
            </a:solidFill>
          </a:ln>
        </p:spPr>
        <p:txBody>
          <a:bodyPr wrap="square" lIns="0" tIns="0" rIns="0" bIns="0" rtlCol="0"/>
          <a:lstStyle/>
          <a:p>
            <a:endParaRPr/>
          </a:p>
        </p:txBody>
      </p:sp>
      <p:sp>
        <p:nvSpPr>
          <p:cNvPr id="466" name="object 466"/>
          <p:cNvSpPr/>
          <p:nvPr/>
        </p:nvSpPr>
        <p:spPr>
          <a:xfrm>
            <a:off x="3624071" y="8526780"/>
            <a:ext cx="62230" cy="36195"/>
          </a:xfrm>
          <a:custGeom>
            <a:avLst/>
            <a:gdLst/>
            <a:ahLst/>
            <a:cxnLst/>
            <a:rect l="l" t="t" r="r" b="b"/>
            <a:pathLst>
              <a:path w="62229" h="36195">
                <a:moveTo>
                  <a:pt x="61722" y="0"/>
                </a:moveTo>
                <a:lnTo>
                  <a:pt x="0" y="33528"/>
                </a:lnTo>
                <a:lnTo>
                  <a:pt x="6096" y="35814"/>
                </a:lnTo>
                <a:lnTo>
                  <a:pt x="61722" y="0"/>
                </a:lnTo>
                <a:close/>
              </a:path>
            </a:pathLst>
          </a:custGeom>
          <a:solidFill>
            <a:srgbClr val="0000FF"/>
          </a:solidFill>
        </p:spPr>
        <p:txBody>
          <a:bodyPr wrap="square" lIns="0" tIns="0" rIns="0" bIns="0" rtlCol="0"/>
          <a:lstStyle/>
          <a:p>
            <a:endParaRPr/>
          </a:p>
        </p:txBody>
      </p:sp>
      <p:sp>
        <p:nvSpPr>
          <p:cNvPr id="467" name="object 467"/>
          <p:cNvSpPr/>
          <p:nvPr/>
        </p:nvSpPr>
        <p:spPr>
          <a:xfrm>
            <a:off x="3630167" y="8526780"/>
            <a:ext cx="55880" cy="36195"/>
          </a:xfrm>
          <a:custGeom>
            <a:avLst/>
            <a:gdLst/>
            <a:ahLst/>
            <a:cxnLst/>
            <a:rect l="l" t="t" r="r" b="b"/>
            <a:pathLst>
              <a:path w="55879" h="36195">
                <a:moveTo>
                  <a:pt x="55626" y="0"/>
                </a:moveTo>
                <a:lnTo>
                  <a:pt x="0" y="35814"/>
                </a:lnTo>
                <a:lnTo>
                  <a:pt x="54102" y="6858"/>
                </a:lnTo>
                <a:lnTo>
                  <a:pt x="55626" y="0"/>
                </a:lnTo>
                <a:close/>
              </a:path>
            </a:pathLst>
          </a:custGeom>
          <a:solidFill>
            <a:srgbClr val="0000FF"/>
          </a:solidFill>
        </p:spPr>
        <p:txBody>
          <a:bodyPr wrap="square" lIns="0" tIns="0" rIns="0" bIns="0" rtlCol="0"/>
          <a:lstStyle/>
          <a:p>
            <a:endParaRPr/>
          </a:p>
        </p:txBody>
      </p:sp>
      <p:sp>
        <p:nvSpPr>
          <p:cNvPr id="468" name="object 468"/>
          <p:cNvSpPr/>
          <p:nvPr/>
        </p:nvSpPr>
        <p:spPr>
          <a:xfrm>
            <a:off x="3624071" y="8526780"/>
            <a:ext cx="62230" cy="36195"/>
          </a:xfrm>
          <a:custGeom>
            <a:avLst/>
            <a:gdLst/>
            <a:ahLst/>
            <a:cxnLst/>
            <a:rect l="l" t="t" r="r" b="b"/>
            <a:pathLst>
              <a:path w="62229" h="36195">
                <a:moveTo>
                  <a:pt x="0" y="33528"/>
                </a:moveTo>
                <a:lnTo>
                  <a:pt x="6096" y="35814"/>
                </a:lnTo>
                <a:lnTo>
                  <a:pt x="59436" y="6858"/>
                </a:lnTo>
                <a:lnTo>
                  <a:pt x="61722" y="0"/>
                </a:lnTo>
                <a:lnTo>
                  <a:pt x="0" y="33528"/>
                </a:lnTo>
              </a:path>
            </a:pathLst>
          </a:custGeom>
          <a:ln w="3175">
            <a:solidFill>
              <a:srgbClr val="0000FF"/>
            </a:solidFill>
          </a:ln>
        </p:spPr>
        <p:txBody>
          <a:bodyPr wrap="square" lIns="0" tIns="0" rIns="0" bIns="0" rtlCol="0"/>
          <a:lstStyle/>
          <a:p>
            <a:endParaRPr/>
          </a:p>
        </p:txBody>
      </p:sp>
      <p:sp>
        <p:nvSpPr>
          <p:cNvPr id="469" name="object 469"/>
          <p:cNvSpPr/>
          <p:nvPr/>
        </p:nvSpPr>
        <p:spPr>
          <a:xfrm>
            <a:off x="3639311" y="8647938"/>
            <a:ext cx="17780" cy="26034"/>
          </a:xfrm>
          <a:custGeom>
            <a:avLst/>
            <a:gdLst/>
            <a:ahLst/>
            <a:cxnLst/>
            <a:rect l="l" t="t" r="r" b="b"/>
            <a:pathLst>
              <a:path w="17779" h="26034">
                <a:moveTo>
                  <a:pt x="3810" y="0"/>
                </a:moveTo>
                <a:lnTo>
                  <a:pt x="0" y="2285"/>
                </a:lnTo>
                <a:lnTo>
                  <a:pt x="17526" y="25907"/>
                </a:lnTo>
                <a:lnTo>
                  <a:pt x="3810" y="0"/>
                </a:lnTo>
                <a:close/>
              </a:path>
            </a:pathLst>
          </a:custGeom>
          <a:solidFill>
            <a:srgbClr val="0000FF"/>
          </a:solidFill>
        </p:spPr>
        <p:txBody>
          <a:bodyPr wrap="square" lIns="0" tIns="0" rIns="0" bIns="0" rtlCol="0"/>
          <a:lstStyle/>
          <a:p>
            <a:endParaRPr/>
          </a:p>
        </p:txBody>
      </p:sp>
      <p:sp>
        <p:nvSpPr>
          <p:cNvPr id="470" name="object 470"/>
          <p:cNvSpPr/>
          <p:nvPr/>
        </p:nvSpPr>
        <p:spPr>
          <a:xfrm>
            <a:off x="3639311" y="8650223"/>
            <a:ext cx="17780" cy="26034"/>
          </a:xfrm>
          <a:custGeom>
            <a:avLst/>
            <a:gdLst/>
            <a:ahLst/>
            <a:cxnLst/>
            <a:rect l="l" t="t" r="r" b="b"/>
            <a:pathLst>
              <a:path w="17779" h="26034">
                <a:moveTo>
                  <a:pt x="0" y="0"/>
                </a:moveTo>
                <a:lnTo>
                  <a:pt x="13716" y="25908"/>
                </a:lnTo>
                <a:lnTo>
                  <a:pt x="17526" y="23622"/>
                </a:lnTo>
                <a:lnTo>
                  <a:pt x="0" y="0"/>
                </a:lnTo>
                <a:close/>
              </a:path>
            </a:pathLst>
          </a:custGeom>
          <a:solidFill>
            <a:srgbClr val="0000FF"/>
          </a:solidFill>
        </p:spPr>
        <p:txBody>
          <a:bodyPr wrap="square" lIns="0" tIns="0" rIns="0" bIns="0" rtlCol="0"/>
          <a:lstStyle/>
          <a:p>
            <a:endParaRPr/>
          </a:p>
        </p:txBody>
      </p:sp>
      <p:sp>
        <p:nvSpPr>
          <p:cNvPr id="471" name="object 471"/>
          <p:cNvSpPr/>
          <p:nvPr/>
        </p:nvSpPr>
        <p:spPr>
          <a:xfrm>
            <a:off x="3639311" y="8647938"/>
            <a:ext cx="17780" cy="28575"/>
          </a:xfrm>
          <a:custGeom>
            <a:avLst/>
            <a:gdLst/>
            <a:ahLst/>
            <a:cxnLst/>
            <a:rect l="l" t="t" r="r" b="b"/>
            <a:pathLst>
              <a:path w="17779" h="28575">
                <a:moveTo>
                  <a:pt x="3810" y="0"/>
                </a:moveTo>
                <a:lnTo>
                  <a:pt x="0" y="2285"/>
                </a:lnTo>
                <a:lnTo>
                  <a:pt x="13716" y="28193"/>
                </a:lnTo>
                <a:lnTo>
                  <a:pt x="17526" y="25907"/>
                </a:lnTo>
                <a:lnTo>
                  <a:pt x="3810" y="0"/>
                </a:lnTo>
              </a:path>
            </a:pathLst>
          </a:custGeom>
          <a:ln w="3175">
            <a:solidFill>
              <a:srgbClr val="0000FF"/>
            </a:solidFill>
          </a:ln>
        </p:spPr>
        <p:txBody>
          <a:bodyPr wrap="square" lIns="0" tIns="0" rIns="0" bIns="0" rtlCol="0"/>
          <a:lstStyle/>
          <a:p>
            <a:endParaRPr/>
          </a:p>
        </p:txBody>
      </p:sp>
      <p:sp>
        <p:nvSpPr>
          <p:cNvPr id="472" name="object 472"/>
          <p:cNvSpPr/>
          <p:nvPr/>
        </p:nvSpPr>
        <p:spPr>
          <a:xfrm>
            <a:off x="3659885" y="8686800"/>
            <a:ext cx="19050" cy="26670"/>
          </a:xfrm>
          <a:custGeom>
            <a:avLst/>
            <a:gdLst/>
            <a:ahLst/>
            <a:cxnLst/>
            <a:rect l="l" t="t" r="r" b="b"/>
            <a:pathLst>
              <a:path w="19050" h="26670">
                <a:moveTo>
                  <a:pt x="4572" y="0"/>
                </a:moveTo>
                <a:lnTo>
                  <a:pt x="0" y="2286"/>
                </a:lnTo>
                <a:lnTo>
                  <a:pt x="19050" y="26670"/>
                </a:lnTo>
                <a:lnTo>
                  <a:pt x="4572" y="0"/>
                </a:lnTo>
                <a:close/>
              </a:path>
            </a:pathLst>
          </a:custGeom>
          <a:solidFill>
            <a:srgbClr val="0000FF"/>
          </a:solidFill>
        </p:spPr>
        <p:txBody>
          <a:bodyPr wrap="square" lIns="0" tIns="0" rIns="0" bIns="0" rtlCol="0"/>
          <a:lstStyle/>
          <a:p>
            <a:endParaRPr/>
          </a:p>
        </p:txBody>
      </p:sp>
      <p:sp>
        <p:nvSpPr>
          <p:cNvPr id="473" name="object 473"/>
          <p:cNvSpPr/>
          <p:nvPr/>
        </p:nvSpPr>
        <p:spPr>
          <a:xfrm>
            <a:off x="3659885" y="8689085"/>
            <a:ext cx="19050" cy="26670"/>
          </a:xfrm>
          <a:custGeom>
            <a:avLst/>
            <a:gdLst/>
            <a:ahLst/>
            <a:cxnLst/>
            <a:rect l="l" t="t" r="r" b="b"/>
            <a:pathLst>
              <a:path w="19050" h="26670">
                <a:moveTo>
                  <a:pt x="0" y="0"/>
                </a:moveTo>
                <a:lnTo>
                  <a:pt x="14478" y="26669"/>
                </a:lnTo>
                <a:lnTo>
                  <a:pt x="19050" y="24383"/>
                </a:lnTo>
                <a:lnTo>
                  <a:pt x="0" y="0"/>
                </a:lnTo>
                <a:close/>
              </a:path>
            </a:pathLst>
          </a:custGeom>
          <a:solidFill>
            <a:srgbClr val="0000FF"/>
          </a:solidFill>
        </p:spPr>
        <p:txBody>
          <a:bodyPr wrap="square" lIns="0" tIns="0" rIns="0" bIns="0" rtlCol="0"/>
          <a:lstStyle/>
          <a:p>
            <a:endParaRPr/>
          </a:p>
        </p:txBody>
      </p:sp>
      <p:sp>
        <p:nvSpPr>
          <p:cNvPr id="474" name="object 474"/>
          <p:cNvSpPr/>
          <p:nvPr/>
        </p:nvSpPr>
        <p:spPr>
          <a:xfrm>
            <a:off x="3659885" y="8686800"/>
            <a:ext cx="19050" cy="29209"/>
          </a:xfrm>
          <a:custGeom>
            <a:avLst/>
            <a:gdLst/>
            <a:ahLst/>
            <a:cxnLst/>
            <a:rect l="l" t="t" r="r" b="b"/>
            <a:pathLst>
              <a:path w="19050" h="29209">
                <a:moveTo>
                  <a:pt x="4572" y="0"/>
                </a:moveTo>
                <a:lnTo>
                  <a:pt x="0" y="2286"/>
                </a:lnTo>
                <a:lnTo>
                  <a:pt x="14478" y="28956"/>
                </a:lnTo>
                <a:lnTo>
                  <a:pt x="19050" y="26670"/>
                </a:lnTo>
                <a:lnTo>
                  <a:pt x="4572" y="0"/>
                </a:lnTo>
              </a:path>
            </a:pathLst>
          </a:custGeom>
          <a:ln w="3175">
            <a:solidFill>
              <a:srgbClr val="0000FF"/>
            </a:solidFill>
          </a:ln>
        </p:spPr>
        <p:txBody>
          <a:bodyPr wrap="square" lIns="0" tIns="0" rIns="0" bIns="0" rtlCol="0"/>
          <a:lstStyle/>
          <a:p>
            <a:endParaRPr/>
          </a:p>
        </p:txBody>
      </p:sp>
      <p:sp>
        <p:nvSpPr>
          <p:cNvPr id="475" name="object 475"/>
          <p:cNvSpPr/>
          <p:nvPr/>
        </p:nvSpPr>
        <p:spPr>
          <a:xfrm>
            <a:off x="3681221" y="8727185"/>
            <a:ext cx="19050" cy="26034"/>
          </a:xfrm>
          <a:custGeom>
            <a:avLst/>
            <a:gdLst/>
            <a:ahLst/>
            <a:cxnLst/>
            <a:rect l="l" t="t" r="r" b="b"/>
            <a:pathLst>
              <a:path w="19050" h="26034">
                <a:moveTo>
                  <a:pt x="4572" y="0"/>
                </a:moveTo>
                <a:lnTo>
                  <a:pt x="0" y="1523"/>
                </a:lnTo>
                <a:lnTo>
                  <a:pt x="19050" y="25907"/>
                </a:lnTo>
                <a:lnTo>
                  <a:pt x="4572" y="0"/>
                </a:lnTo>
                <a:close/>
              </a:path>
            </a:pathLst>
          </a:custGeom>
          <a:solidFill>
            <a:srgbClr val="0000FF"/>
          </a:solidFill>
        </p:spPr>
        <p:txBody>
          <a:bodyPr wrap="square" lIns="0" tIns="0" rIns="0" bIns="0" rtlCol="0"/>
          <a:lstStyle/>
          <a:p>
            <a:endParaRPr/>
          </a:p>
        </p:txBody>
      </p:sp>
      <p:sp>
        <p:nvSpPr>
          <p:cNvPr id="476" name="object 476"/>
          <p:cNvSpPr/>
          <p:nvPr/>
        </p:nvSpPr>
        <p:spPr>
          <a:xfrm>
            <a:off x="3681221" y="8728709"/>
            <a:ext cx="19050" cy="26670"/>
          </a:xfrm>
          <a:custGeom>
            <a:avLst/>
            <a:gdLst/>
            <a:ahLst/>
            <a:cxnLst/>
            <a:rect l="l" t="t" r="r" b="b"/>
            <a:pathLst>
              <a:path w="19050" h="26670">
                <a:moveTo>
                  <a:pt x="0" y="0"/>
                </a:moveTo>
                <a:lnTo>
                  <a:pt x="14478" y="26670"/>
                </a:lnTo>
                <a:lnTo>
                  <a:pt x="19050" y="24384"/>
                </a:lnTo>
                <a:lnTo>
                  <a:pt x="0" y="0"/>
                </a:lnTo>
                <a:close/>
              </a:path>
            </a:pathLst>
          </a:custGeom>
          <a:solidFill>
            <a:srgbClr val="0000FF"/>
          </a:solidFill>
        </p:spPr>
        <p:txBody>
          <a:bodyPr wrap="square" lIns="0" tIns="0" rIns="0" bIns="0" rtlCol="0"/>
          <a:lstStyle/>
          <a:p>
            <a:endParaRPr/>
          </a:p>
        </p:txBody>
      </p:sp>
      <p:sp>
        <p:nvSpPr>
          <p:cNvPr id="477" name="object 477"/>
          <p:cNvSpPr/>
          <p:nvPr/>
        </p:nvSpPr>
        <p:spPr>
          <a:xfrm>
            <a:off x="3681221" y="8726423"/>
            <a:ext cx="18415" cy="29209"/>
          </a:xfrm>
          <a:custGeom>
            <a:avLst/>
            <a:gdLst/>
            <a:ahLst/>
            <a:cxnLst/>
            <a:rect l="l" t="t" r="r" b="b"/>
            <a:pathLst>
              <a:path w="18414" h="29209">
                <a:moveTo>
                  <a:pt x="4572" y="0"/>
                </a:moveTo>
                <a:lnTo>
                  <a:pt x="0" y="2286"/>
                </a:lnTo>
                <a:lnTo>
                  <a:pt x="14478" y="28956"/>
                </a:lnTo>
                <a:lnTo>
                  <a:pt x="18288" y="26670"/>
                </a:lnTo>
                <a:lnTo>
                  <a:pt x="4572" y="0"/>
                </a:lnTo>
              </a:path>
            </a:pathLst>
          </a:custGeom>
          <a:ln w="3175">
            <a:solidFill>
              <a:srgbClr val="0000FF"/>
            </a:solidFill>
          </a:ln>
        </p:spPr>
        <p:txBody>
          <a:bodyPr wrap="square" lIns="0" tIns="0" rIns="0" bIns="0" rtlCol="0"/>
          <a:lstStyle/>
          <a:p>
            <a:endParaRPr/>
          </a:p>
        </p:txBody>
      </p:sp>
      <p:sp>
        <p:nvSpPr>
          <p:cNvPr id="478" name="object 478"/>
          <p:cNvSpPr/>
          <p:nvPr/>
        </p:nvSpPr>
        <p:spPr>
          <a:xfrm>
            <a:off x="3702558" y="8766809"/>
            <a:ext cx="19050" cy="26670"/>
          </a:xfrm>
          <a:custGeom>
            <a:avLst/>
            <a:gdLst/>
            <a:ahLst/>
            <a:cxnLst/>
            <a:rect l="l" t="t" r="r" b="b"/>
            <a:pathLst>
              <a:path w="19050" h="26670">
                <a:moveTo>
                  <a:pt x="4572" y="0"/>
                </a:moveTo>
                <a:lnTo>
                  <a:pt x="0" y="2286"/>
                </a:lnTo>
                <a:lnTo>
                  <a:pt x="19050" y="26670"/>
                </a:lnTo>
                <a:lnTo>
                  <a:pt x="4572" y="0"/>
                </a:lnTo>
                <a:close/>
              </a:path>
            </a:pathLst>
          </a:custGeom>
          <a:solidFill>
            <a:srgbClr val="0000FF"/>
          </a:solidFill>
        </p:spPr>
        <p:txBody>
          <a:bodyPr wrap="square" lIns="0" tIns="0" rIns="0" bIns="0" rtlCol="0"/>
          <a:lstStyle/>
          <a:p>
            <a:endParaRPr/>
          </a:p>
        </p:txBody>
      </p:sp>
      <p:sp>
        <p:nvSpPr>
          <p:cNvPr id="479" name="object 479"/>
          <p:cNvSpPr/>
          <p:nvPr/>
        </p:nvSpPr>
        <p:spPr>
          <a:xfrm>
            <a:off x="3702558" y="8769095"/>
            <a:ext cx="19050" cy="26670"/>
          </a:xfrm>
          <a:custGeom>
            <a:avLst/>
            <a:gdLst/>
            <a:ahLst/>
            <a:cxnLst/>
            <a:rect l="l" t="t" r="r" b="b"/>
            <a:pathLst>
              <a:path w="19050" h="26670">
                <a:moveTo>
                  <a:pt x="0" y="0"/>
                </a:moveTo>
                <a:lnTo>
                  <a:pt x="14478" y="26669"/>
                </a:lnTo>
                <a:lnTo>
                  <a:pt x="19050" y="24383"/>
                </a:lnTo>
                <a:lnTo>
                  <a:pt x="0" y="0"/>
                </a:lnTo>
                <a:close/>
              </a:path>
            </a:pathLst>
          </a:custGeom>
          <a:solidFill>
            <a:srgbClr val="0000FF"/>
          </a:solidFill>
        </p:spPr>
        <p:txBody>
          <a:bodyPr wrap="square" lIns="0" tIns="0" rIns="0" bIns="0" rtlCol="0"/>
          <a:lstStyle/>
          <a:p>
            <a:endParaRPr/>
          </a:p>
        </p:txBody>
      </p:sp>
      <p:sp>
        <p:nvSpPr>
          <p:cNvPr id="480" name="object 480"/>
          <p:cNvSpPr/>
          <p:nvPr/>
        </p:nvSpPr>
        <p:spPr>
          <a:xfrm>
            <a:off x="3702558" y="8766809"/>
            <a:ext cx="19050" cy="29209"/>
          </a:xfrm>
          <a:custGeom>
            <a:avLst/>
            <a:gdLst/>
            <a:ahLst/>
            <a:cxnLst/>
            <a:rect l="l" t="t" r="r" b="b"/>
            <a:pathLst>
              <a:path w="19050" h="29209">
                <a:moveTo>
                  <a:pt x="4572" y="0"/>
                </a:moveTo>
                <a:lnTo>
                  <a:pt x="0" y="2286"/>
                </a:lnTo>
                <a:lnTo>
                  <a:pt x="14478" y="28956"/>
                </a:lnTo>
                <a:lnTo>
                  <a:pt x="19050" y="26670"/>
                </a:lnTo>
                <a:lnTo>
                  <a:pt x="4572" y="0"/>
                </a:lnTo>
              </a:path>
            </a:pathLst>
          </a:custGeom>
          <a:ln w="3175">
            <a:solidFill>
              <a:srgbClr val="0000FF"/>
            </a:solidFill>
          </a:ln>
        </p:spPr>
        <p:txBody>
          <a:bodyPr wrap="square" lIns="0" tIns="0" rIns="0" bIns="0" rtlCol="0"/>
          <a:lstStyle/>
          <a:p>
            <a:endParaRPr/>
          </a:p>
        </p:txBody>
      </p:sp>
      <p:sp>
        <p:nvSpPr>
          <p:cNvPr id="481" name="object 481"/>
          <p:cNvSpPr/>
          <p:nvPr/>
        </p:nvSpPr>
        <p:spPr>
          <a:xfrm>
            <a:off x="3723894" y="8806433"/>
            <a:ext cx="19050" cy="26670"/>
          </a:xfrm>
          <a:custGeom>
            <a:avLst/>
            <a:gdLst/>
            <a:ahLst/>
            <a:cxnLst/>
            <a:rect l="l" t="t" r="r" b="b"/>
            <a:pathLst>
              <a:path w="19050" h="26670">
                <a:moveTo>
                  <a:pt x="4572" y="0"/>
                </a:moveTo>
                <a:lnTo>
                  <a:pt x="0" y="2286"/>
                </a:lnTo>
                <a:lnTo>
                  <a:pt x="19050" y="26670"/>
                </a:lnTo>
                <a:lnTo>
                  <a:pt x="4572" y="0"/>
                </a:lnTo>
                <a:close/>
              </a:path>
            </a:pathLst>
          </a:custGeom>
          <a:solidFill>
            <a:srgbClr val="0000FF"/>
          </a:solidFill>
        </p:spPr>
        <p:txBody>
          <a:bodyPr wrap="square" lIns="0" tIns="0" rIns="0" bIns="0" rtlCol="0"/>
          <a:lstStyle/>
          <a:p>
            <a:endParaRPr/>
          </a:p>
        </p:txBody>
      </p:sp>
      <p:sp>
        <p:nvSpPr>
          <p:cNvPr id="482" name="object 482"/>
          <p:cNvSpPr/>
          <p:nvPr/>
        </p:nvSpPr>
        <p:spPr>
          <a:xfrm>
            <a:off x="3723894" y="8808719"/>
            <a:ext cx="19050" cy="26670"/>
          </a:xfrm>
          <a:custGeom>
            <a:avLst/>
            <a:gdLst/>
            <a:ahLst/>
            <a:cxnLst/>
            <a:rect l="l" t="t" r="r" b="b"/>
            <a:pathLst>
              <a:path w="19050" h="26670">
                <a:moveTo>
                  <a:pt x="0" y="0"/>
                </a:moveTo>
                <a:lnTo>
                  <a:pt x="14478" y="26669"/>
                </a:lnTo>
                <a:lnTo>
                  <a:pt x="19050" y="24383"/>
                </a:lnTo>
                <a:lnTo>
                  <a:pt x="0" y="0"/>
                </a:lnTo>
                <a:close/>
              </a:path>
            </a:pathLst>
          </a:custGeom>
          <a:solidFill>
            <a:srgbClr val="0000FF"/>
          </a:solidFill>
        </p:spPr>
        <p:txBody>
          <a:bodyPr wrap="square" lIns="0" tIns="0" rIns="0" bIns="0" rtlCol="0"/>
          <a:lstStyle/>
          <a:p>
            <a:endParaRPr/>
          </a:p>
        </p:txBody>
      </p:sp>
      <p:sp>
        <p:nvSpPr>
          <p:cNvPr id="483" name="object 483"/>
          <p:cNvSpPr/>
          <p:nvPr/>
        </p:nvSpPr>
        <p:spPr>
          <a:xfrm>
            <a:off x="3723894" y="8806433"/>
            <a:ext cx="19050" cy="29209"/>
          </a:xfrm>
          <a:custGeom>
            <a:avLst/>
            <a:gdLst/>
            <a:ahLst/>
            <a:cxnLst/>
            <a:rect l="l" t="t" r="r" b="b"/>
            <a:pathLst>
              <a:path w="19050" h="29209">
                <a:moveTo>
                  <a:pt x="4572" y="0"/>
                </a:moveTo>
                <a:lnTo>
                  <a:pt x="0" y="2286"/>
                </a:lnTo>
                <a:lnTo>
                  <a:pt x="14478" y="28956"/>
                </a:lnTo>
                <a:lnTo>
                  <a:pt x="19050" y="26670"/>
                </a:lnTo>
                <a:lnTo>
                  <a:pt x="4572" y="0"/>
                </a:lnTo>
              </a:path>
            </a:pathLst>
          </a:custGeom>
          <a:ln w="3175">
            <a:solidFill>
              <a:srgbClr val="0000FF"/>
            </a:solidFill>
          </a:ln>
        </p:spPr>
        <p:txBody>
          <a:bodyPr wrap="square" lIns="0" tIns="0" rIns="0" bIns="0" rtlCol="0"/>
          <a:lstStyle/>
          <a:p>
            <a:endParaRPr/>
          </a:p>
        </p:txBody>
      </p:sp>
      <p:sp>
        <p:nvSpPr>
          <p:cNvPr id="484" name="object 484"/>
          <p:cNvSpPr/>
          <p:nvPr/>
        </p:nvSpPr>
        <p:spPr>
          <a:xfrm>
            <a:off x="3745991" y="8846057"/>
            <a:ext cx="18415" cy="26670"/>
          </a:xfrm>
          <a:custGeom>
            <a:avLst/>
            <a:gdLst/>
            <a:ahLst/>
            <a:cxnLst/>
            <a:rect l="l" t="t" r="r" b="b"/>
            <a:pathLst>
              <a:path w="18414" h="26670">
                <a:moveTo>
                  <a:pt x="3810" y="0"/>
                </a:moveTo>
                <a:lnTo>
                  <a:pt x="0" y="2286"/>
                </a:lnTo>
                <a:lnTo>
                  <a:pt x="18288" y="26670"/>
                </a:lnTo>
                <a:lnTo>
                  <a:pt x="3810" y="0"/>
                </a:lnTo>
                <a:close/>
              </a:path>
            </a:pathLst>
          </a:custGeom>
          <a:solidFill>
            <a:srgbClr val="0000FF"/>
          </a:solidFill>
        </p:spPr>
        <p:txBody>
          <a:bodyPr wrap="square" lIns="0" tIns="0" rIns="0" bIns="0" rtlCol="0"/>
          <a:lstStyle/>
          <a:p>
            <a:endParaRPr/>
          </a:p>
        </p:txBody>
      </p:sp>
      <p:sp>
        <p:nvSpPr>
          <p:cNvPr id="485" name="object 485"/>
          <p:cNvSpPr/>
          <p:nvPr/>
        </p:nvSpPr>
        <p:spPr>
          <a:xfrm>
            <a:off x="3745991" y="8848343"/>
            <a:ext cx="18415" cy="26670"/>
          </a:xfrm>
          <a:custGeom>
            <a:avLst/>
            <a:gdLst/>
            <a:ahLst/>
            <a:cxnLst/>
            <a:rect l="l" t="t" r="r" b="b"/>
            <a:pathLst>
              <a:path w="18414" h="26670">
                <a:moveTo>
                  <a:pt x="0" y="0"/>
                </a:moveTo>
                <a:lnTo>
                  <a:pt x="13716" y="26669"/>
                </a:lnTo>
                <a:lnTo>
                  <a:pt x="18288" y="24383"/>
                </a:lnTo>
                <a:lnTo>
                  <a:pt x="0" y="0"/>
                </a:lnTo>
                <a:close/>
              </a:path>
            </a:pathLst>
          </a:custGeom>
          <a:solidFill>
            <a:srgbClr val="0000FF"/>
          </a:solidFill>
        </p:spPr>
        <p:txBody>
          <a:bodyPr wrap="square" lIns="0" tIns="0" rIns="0" bIns="0" rtlCol="0"/>
          <a:lstStyle/>
          <a:p>
            <a:endParaRPr/>
          </a:p>
        </p:txBody>
      </p:sp>
      <p:sp>
        <p:nvSpPr>
          <p:cNvPr id="486" name="object 486"/>
          <p:cNvSpPr/>
          <p:nvPr/>
        </p:nvSpPr>
        <p:spPr>
          <a:xfrm>
            <a:off x="3745229" y="8846057"/>
            <a:ext cx="19050" cy="29209"/>
          </a:xfrm>
          <a:custGeom>
            <a:avLst/>
            <a:gdLst/>
            <a:ahLst/>
            <a:cxnLst/>
            <a:rect l="l" t="t" r="r" b="b"/>
            <a:pathLst>
              <a:path w="19050" h="29209">
                <a:moveTo>
                  <a:pt x="4572" y="0"/>
                </a:moveTo>
                <a:lnTo>
                  <a:pt x="0" y="2286"/>
                </a:lnTo>
                <a:lnTo>
                  <a:pt x="14478" y="28956"/>
                </a:lnTo>
                <a:lnTo>
                  <a:pt x="19050" y="26670"/>
                </a:lnTo>
                <a:lnTo>
                  <a:pt x="4572" y="0"/>
                </a:lnTo>
              </a:path>
            </a:pathLst>
          </a:custGeom>
          <a:ln w="3175">
            <a:solidFill>
              <a:srgbClr val="0000FF"/>
            </a:solidFill>
          </a:ln>
        </p:spPr>
        <p:txBody>
          <a:bodyPr wrap="square" lIns="0" tIns="0" rIns="0" bIns="0" rtlCol="0"/>
          <a:lstStyle/>
          <a:p>
            <a:endParaRPr/>
          </a:p>
        </p:txBody>
      </p:sp>
      <p:sp>
        <p:nvSpPr>
          <p:cNvPr id="487" name="object 487"/>
          <p:cNvSpPr/>
          <p:nvPr/>
        </p:nvSpPr>
        <p:spPr>
          <a:xfrm>
            <a:off x="3767328" y="8886443"/>
            <a:ext cx="17780" cy="26034"/>
          </a:xfrm>
          <a:custGeom>
            <a:avLst/>
            <a:gdLst/>
            <a:ahLst/>
            <a:cxnLst/>
            <a:rect l="l" t="t" r="r" b="b"/>
            <a:pathLst>
              <a:path w="17779" h="26034">
                <a:moveTo>
                  <a:pt x="3810" y="0"/>
                </a:moveTo>
                <a:lnTo>
                  <a:pt x="0" y="2285"/>
                </a:lnTo>
                <a:lnTo>
                  <a:pt x="17526" y="25907"/>
                </a:lnTo>
                <a:lnTo>
                  <a:pt x="3810" y="0"/>
                </a:lnTo>
                <a:close/>
              </a:path>
            </a:pathLst>
          </a:custGeom>
          <a:solidFill>
            <a:srgbClr val="0000FF"/>
          </a:solidFill>
        </p:spPr>
        <p:txBody>
          <a:bodyPr wrap="square" lIns="0" tIns="0" rIns="0" bIns="0" rtlCol="0"/>
          <a:lstStyle/>
          <a:p>
            <a:endParaRPr/>
          </a:p>
        </p:txBody>
      </p:sp>
      <p:sp>
        <p:nvSpPr>
          <p:cNvPr id="488" name="object 488"/>
          <p:cNvSpPr/>
          <p:nvPr/>
        </p:nvSpPr>
        <p:spPr>
          <a:xfrm>
            <a:off x="3767328" y="8888730"/>
            <a:ext cx="17780" cy="26034"/>
          </a:xfrm>
          <a:custGeom>
            <a:avLst/>
            <a:gdLst/>
            <a:ahLst/>
            <a:cxnLst/>
            <a:rect l="l" t="t" r="r" b="b"/>
            <a:pathLst>
              <a:path w="17779" h="26034">
                <a:moveTo>
                  <a:pt x="0" y="0"/>
                </a:moveTo>
                <a:lnTo>
                  <a:pt x="13716" y="25908"/>
                </a:lnTo>
                <a:lnTo>
                  <a:pt x="17526" y="23622"/>
                </a:lnTo>
                <a:lnTo>
                  <a:pt x="0" y="0"/>
                </a:lnTo>
                <a:close/>
              </a:path>
            </a:pathLst>
          </a:custGeom>
          <a:solidFill>
            <a:srgbClr val="0000FF"/>
          </a:solidFill>
        </p:spPr>
        <p:txBody>
          <a:bodyPr wrap="square" lIns="0" tIns="0" rIns="0" bIns="0" rtlCol="0"/>
          <a:lstStyle/>
          <a:p>
            <a:endParaRPr/>
          </a:p>
        </p:txBody>
      </p:sp>
      <p:sp>
        <p:nvSpPr>
          <p:cNvPr id="489" name="object 489"/>
          <p:cNvSpPr/>
          <p:nvPr/>
        </p:nvSpPr>
        <p:spPr>
          <a:xfrm>
            <a:off x="3767328" y="8886443"/>
            <a:ext cx="17780" cy="28575"/>
          </a:xfrm>
          <a:custGeom>
            <a:avLst/>
            <a:gdLst/>
            <a:ahLst/>
            <a:cxnLst/>
            <a:rect l="l" t="t" r="r" b="b"/>
            <a:pathLst>
              <a:path w="17779" h="28575">
                <a:moveTo>
                  <a:pt x="3810" y="0"/>
                </a:moveTo>
                <a:lnTo>
                  <a:pt x="0" y="2285"/>
                </a:lnTo>
                <a:lnTo>
                  <a:pt x="13716" y="28193"/>
                </a:lnTo>
                <a:lnTo>
                  <a:pt x="17526" y="25907"/>
                </a:lnTo>
                <a:lnTo>
                  <a:pt x="3810" y="0"/>
                </a:lnTo>
              </a:path>
            </a:pathLst>
          </a:custGeom>
          <a:ln w="3175">
            <a:solidFill>
              <a:srgbClr val="0000FF"/>
            </a:solidFill>
          </a:ln>
        </p:spPr>
        <p:txBody>
          <a:bodyPr wrap="square" lIns="0" tIns="0" rIns="0" bIns="0" rtlCol="0"/>
          <a:lstStyle/>
          <a:p>
            <a:endParaRPr/>
          </a:p>
        </p:txBody>
      </p:sp>
      <p:sp>
        <p:nvSpPr>
          <p:cNvPr id="490" name="object 490"/>
          <p:cNvSpPr/>
          <p:nvPr/>
        </p:nvSpPr>
        <p:spPr>
          <a:xfrm>
            <a:off x="3781044" y="8912352"/>
            <a:ext cx="3810" cy="2540"/>
          </a:xfrm>
          <a:custGeom>
            <a:avLst/>
            <a:gdLst/>
            <a:ahLst/>
            <a:cxnLst/>
            <a:rect l="l" t="t" r="r" b="b"/>
            <a:pathLst>
              <a:path w="3810" h="2540">
                <a:moveTo>
                  <a:pt x="3810" y="0"/>
                </a:moveTo>
                <a:lnTo>
                  <a:pt x="0" y="2286"/>
                </a:lnTo>
              </a:path>
            </a:pathLst>
          </a:custGeom>
          <a:ln w="3175">
            <a:solidFill>
              <a:srgbClr val="0000FF"/>
            </a:solidFill>
          </a:ln>
        </p:spPr>
        <p:txBody>
          <a:bodyPr wrap="square" lIns="0" tIns="0" rIns="0" bIns="0" rtlCol="0"/>
          <a:lstStyle/>
          <a:p>
            <a:endParaRPr/>
          </a:p>
        </p:txBody>
      </p:sp>
      <p:sp>
        <p:nvSpPr>
          <p:cNvPr id="491" name="object 491"/>
          <p:cNvSpPr/>
          <p:nvPr/>
        </p:nvSpPr>
        <p:spPr>
          <a:xfrm>
            <a:off x="3705605" y="8776716"/>
            <a:ext cx="78740" cy="139065"/>
          </a:xfrm>
          <a:custGeom>
            <a:avLst/>
            <a:gdLst/>
            <a:ahLst/>
            <a:cxnLst/>
            <a:rect l="l" t="t" r="r" b="b"/>
            <a:pathLst>
              <a:path w="78739" h="139065">
                <a:moveTo>
                  <a:pt x="70866" y="0"/>
                </a:moveTo>
                <a:lnTo>
                  <a:pt x="0" y="138684"/>
                </a:lnTo>
                <a:lnTo>
                  <a:pt x="78486" y="4572"/>
                </a:lnTo>
                <a:lnTo>
                  <a:pt x="70866" y="0"/>
                </a:lnTo>
                <a:close/>
              </a:path>
            </a:pathLst>
          </a:custGeom>
          <a:solidFill>
            <a:srgbClr val="0000FF"/>
          </a:solidFill>
        </p:spPr>
        <p:txBody>
          <a:bodyPr wrap="square" lIns="0" tIns="0" rIns="0" bIns="0" rtlCol="0"/>
          <a:lstStyle/>
          <a:p>
            <a:endParaRPr/>
          </a:p>
        </p:txBody>
      </p:sp>
      <p:sp>
        <p:nvSpPr>
          <p:cNvPr id="492" name="object 492"/>
          <p:cNvSpPr/>
          <p:nvPr/>
        </p:nvSpPr>
        <p:spPr>
          <a:xfrm>
            <a:off x="3697223" y="8776716"/>
            <a:ext cx="79375" cy="139065"/>
          </a:xfrm>
          <a:custGeom>
            <a:avLst/>
            <a:gdLst/>
            <a:ahLst/>
            <a:cxnLst/>
            <a:rect l="l" t="t" r="r" b="b"/>
            <a:pathLst>
              <a:path w="79375" h="139065">
                <a:moveTo>
                  <a:pt x="79248" y="0"/>
                </a:moveTo>
                <a:lnTo>
                  <a:pt x="0" y="134111"/>
                </a:lnTo>
                <a:lnTo>
                  <a:pt x="8382" y="138683"/>
                </a:lnTo>
                <a:lnTo>
                  <a:pt x="79248" y="0"/>
                </a:lnTo>
                <a:close/>
              </a:path>
            </a:pathLst>
          </a:custGeom>
          <a:solidFill>
            <a:srgbClr val="0000FF"/>
          </a:solidFill>
        </p:spPr>
        <p:txBody>
          <a:bodyPr wrap="square" lIns="0" tIns="0" rIns="0" bIns="0" rtlCol="0"/>
          <a:lstStyle/>
          <a:p>
            <a:endParaRPr/>
          </a:p>
        </p:txBody>
      </p:sp>
      <p:sp>
        <p:nvSpPr>
          <p:cNvPr id="493" name="object 493"/>
          <p:cNvSpPr txBox="1"/>
          <p:nvPr/>
        </p:nvSpPr>
        <p:spPr>
          <a:xfrm>
            <a:off x="3740914" y="8489786"/>
            <a:ext cx="109220" cy="105410"/>
          </a:xfrm>
          <a:prstGeom prst="rect">
            <a:avLst/>
          </a:prstGeom>
        </p:spPr>
        <p:txBody>
          <a:bodyPr vert="horz" wrap="square" lIns="0" tIns="15240" rIns="0" bIns="0" rtlCol="0">
            <a:spAutoFit/>
          </a:bodyPr>
          <a:lstStyle/>
          <a:p>
            <a:pPr marL="12700">
              <a:lnSpc>
                <a:spcPct val="100000"/>
              </a:lnSpc>
              <a:spcBef>
                <a:spcPts val="120"/>
              </a:spcBef>
            </a:pPr>
            <a:r>
              <a:rPr sz="500" spc="5" dirty="0">
                <a:latin typeface="Arial"/>
                <a:cs typeface="Arial"/>
              </a:rPr>
              <a:t>Rh</a:t>
            </a:r>
            <a:endParaRPr sz="500">
              <a:latin typeface="Arial"/>
              <a:cs typeface="Arial"/>
            </a:endParaRPr>
          </a:p>
        </p:txBody>
      </p:sp>
      <p:sp>
        <p:nvSpPr>
          <p:cNvPr id="494" name="object 494"/>
          <p:cNvSpPr/>
          <p:nvPr/>
        </p:nvSpPr>
        <p:spPr>
          <a:xfrm>
            <a:off x="3697223" y="8776716"/>
            <a:ext cx="86995" cy="139065"/>
          </a:xfrm>
          <a:custGeom>
            <a:avLst/>
            <a:gdLst/>
            <a:ahLst/>
            <a:cxnLst/>
            <a:rect l="l" t="t" r="r" b="b"/>
            <a:pathLst>
              <a:path w="86995" h="139065">
                <a:moveTo>
                  <a:pt x="86867" y="4572"/>
                </a:moveTo>
                <a:lnTo>
                  <a:pt x="79247" y="0"/>
                </a:lnTo>
                <a:lnTo>
                  <a:pt x="0" y="134112"/>
                </a:lnTo>
                <a:lnTo>
                  <a:pt x="8381" y="138684"/>
                </a:lnTo>
                <a:lnTo>
                  <a:pt x="86867" y="4572"/>
                </a:lnTo>
              </a:path>
            </a:pathLst>
          </a:custGeom>
          <a:ln w="3175">
            <a:solidFill>
              <a:srgbClr val="0000FF"/>
            </a:solidFill>
          </a:ln>
        </p:spPr>
        <p:txBody>
          <a:bodyPr wrap="square" lIns="0" tIns="0" rIns="0" bIns="0" rtlCol="0"/>
          <a:lstStyle/>
          <a:p>
            <a:endParaRPr/>
          </a:p>
        </p:txBody>
      </p:sp>
      <p:sp>
        <p:nvSpPr>
          <p:cNvPr id="495" name="object 495"/>
          <p:cNvSpPr/>
          <p:nvPr/>
        </p:nvSpPr>
        <p:spPr>
          <a:xfrm>
            <a:off x="3639311" y="8519159"/>
            <a:ext cx="21590" cy="24130"/>
          </a:xfrm>
          <a:custGeom>
            <a:avLst/>
            <a:gdLst/>
            <a:ahLst/>
            <a:cxnLst/>
            <a:rect l="l" t="t" r="r" b="b"/>
            <a:pathLst>
              <a:path w="21589" h="24129">
                <a:moveTo>
                  <a:pt x="8382" y="0"/>
                </a:moveTo>
                <a:lnTo>
                  <a:pt x="0" y="4572"/>
                </a:lnTo>
                <a:lnTo>
                  <a:pt x="21336" y="23622"/>
                </a:lnTo>
                <a:lnTo>
                  <a:pt x="8382" y="0"/>
                </a:lnTo>
                <a:close/>
              </a:path>
            </a:pathLst>
          </a:custGeom>
          <a:solidFill>
            <a:srgbClr val="0000FF"/>
          </a:solidFill>
        </p:spPr>
        <p:txBody>
          <a:bodyPr wrap="square" lIns="0" tIns="0" rIns="0" bIns="0" rtlCol="0"/>
          <a:lstStyle/>
          <a:p>
            <a:endParaRPr/>
          </a:p>
        </p:txBody>
      </p:sp>
      <p:sp>
        <p:nvSpPr>
          <p:cNvPr id="496" name="object 496"/>
          <p:cNvSpPr/>
          <p:nvPr/>
        </p:nvSpPr>
        <p:spPr>
          <a:xfrm>
            <a:off x="3639311" y="8523731"/>
            <a:ext cx="21590" cy="24130"/>
          </a:xfrm>
          <a:custGeom>
            <a:avLst/>
            <a:gdLst/>
            <a:ahLst/>
            <a:cxnLst/>
            <a:rect l="l" t="t" r="r" b="b"/>
            <a:pathLst>
              <a:path w="21589" h="24129">
                <a:moveTo>
                  <a:pt x="0" y="0"/>
                </a:moveTo>
                <a:lnTo>
                  <a:pt x="13716" y="23622"/>
                </a:lnTo>
                <a:lnTo>
                  <a:pt x="21336" y="19050"/>
                </a:lnTo>
                <a:lnTo>
                  <a:pt x="0" y="0"/>
                </a:lnTo>
                <a:close/>
              </a:path>
            </a:pathLst>
          </a:custGeom>
          <a:solidFill>
            <a:srgbClr val="0000FF"/>
          </a:solidFill>
        </p:spPr>
        <p:txBody>
          <a:bodyPr wrap="square" lIns="0" tIns="0" rIns="0" bIns="0" rtlCol="0"/>
          <a:lstStyle/>
          <a:p>
            <a:endParaRPr/>
          </a:p>
        </p:txBody>
      </p:sp>
      <p:sp>
        <p:nvSpPr>
          <p:cNvPr id="497" name="object 497"/>
          <p:cNvSpPr txBox="1"/>
          <p:nvPr/>
        </p:nvSpPr>
        <p:spPr>
          <a:xfrm>
            <a:off x="3743959" y="8034113"/>
            <a:ext cx="114300" cy="105410"/>
          </a:xfrm>
          <a:prstGeom prst="rect">
            <a:avLst/>
          </a:prstGeom>
        </p:spPr>
        <p:txBody>
          <a:bodyPr vert="horz" wrap="square" lIns="0" tIns="15240" rIns="0" bIns="0" rtlCol="0">
            <a:spAutoFit/>
          </a:bodyPr>
          <a:lstStyle/>
          <a:p>
            <a:pPr marL="12700">
              <a:lnSpc>
                <a:spcPct val="100000"/>
              </a:lnSpc>
              <a:spcBef>
                <a:spcPts val="120"/>
              </a:spcBef>
            </a:pPr>
            <a:r>
              <a:rPr sz="500" spc="10" dirty="0">
                <a:latin typeface="Arial"/>
                <a:cs typeface="Arial"/>
              </a:rPr>
              <a:t>PE</a:t>
            </a:r>
            <a:endParaRPr sz="500">
              <a:latin typeface="Arial"/>
              <a:cs typeface="Arial"/>
            </a:endParaRPr>
          </a:p>
        </p:txBody>
      </p:sp>
      <p:sp>
        <p:nvSpPr>
          <p:cNvPr id="498" name="object 498"/>
          <p:cNvSpPr txBox="1"/>
          <p:nvPr/>
        </p:nvSpPr>
        <p:spPr>
          <a:xfrm>
            <a:off x="3744721" y="7606628"/>
            <a:ext cx="99060" cy="105410"/>
          </a:xfrm>
          <a:prstGeom prst="rect">
            <a:avLst/>
          </a:prstGeom>
        </p:spPr>
        <p:txBody>
          <a:bodyPr vert="horz" wrap="square" lIns="0" tIns="15240" rIns="0" bIns="0" rtlCol="0">
            <a:spAutoFit/>
          </a:bodyPr>
          <a:lstStyle/>
          <a:p>
            <a:pPr marL="12700">
              <a:lnSpc>
                <a:spcPct val="100000"/>
              </a:lnSpc>
              <a:spcBef>
                <a:spcPts val="120"/>
              </a:spcBef>
            </a:pPr>
            <a:r>
              <a:rPr sz="500" spc="5" dirty="0">
                <a:latin typeface="Arial"/>
                <a:cs typeface="Arial"/>
              </a:rPr>
              <a:t>L2</a:t>
            </a:r>
            <a:endParaRPr sz="500">
              <a:latin typeface="Arial"/>
              <a:cs typeface="Arial"/>
            </a:endParaRPr>
          </a:p>
        </p:txBody>
      </p:sp>
      <p:sp>
        <p:nvSpPr>
          <p:cNvPr id="499" name="object 499"/>
          <p:cNvSpPr txBox="1"/>
          <p:nvPr/>
        </p:nvSpPr>
        <p:spPr>
          <a:xfrm>
            <a:off x="3744721" y="7749121"/>
            <a:ext cx="99060" cy="105410"/>
          </a:xfrm>
          <a:prstGeom prst="rect">
            <a:avLst/>
          </a:prstGeom>
        </p:spPr>
        <p:txBody>
          <a:bodyPr vert="horz" wrap="square" lIns="0" tIns="15240" rIns="0" bIns="0" rtlCol="0">
            <a:spAutoFit/>
          </a:bodyPr>
          <a:lstStyle/>
          <a:p>
            <a:pPr marL="12700">
              <a:lnSpc>
                <a:spcPct val="100000"/>
              </a:lnSpc>
              <a:spcBef>
                <a:spcPts val="120"/>
              </a:spcBef>
            </a:pPr>
            <a:r>
              <a:rPr sz="500" spc="5" dirty="0">
                <a:latin typeface="Arial"/>
                <a:cs typeface="Arial"/>
              </a:rPr>
              <a:t>L3</a:t>
            </a:r>
            <a:endParaRPr sz="500">
              <a:latin typeface="Arial"/>
              <a:cs typeface="Arial"/>
            </a:endParaRPr>
          </a:p>
        </p:txBody>
      </p:sp>
      <p:sp>
        <p:nvSpPr>
          <p:cNvPr id="500" name="object 500"/>
          <p:cNvSpPr txBox="1"/>
          <p:nvPr/>
        </p:nvSpPr>
        <p:spPr>
          <a:xfrm>
            <a:off x="3744721" y="7464135"/>
            <a:ext cx="99060" cy="105410"/>
          </a:xfrm>
          <a:prstGeom prst="rect">
            <a:avLst/>
          </a:prstGeom>
        </p:spPr>
        <p:txBody>
          <a:bodyPr vert="horz" wrap="square" lIns="0" tIns="15240" rIns="0" bIns="0" rtlCol="0">
            <a:spAutoFit/>
          </a:bodyPr>
          <a:lstStyle/>
          <a:p>
            <a:pPr marL="12700">
              <a:lnSpc>
                <a:spcPct val="100000"/>
              </a:lnSpc>
              <a:spcBef>
                <a:spcPts val="120"/>
              </a:spcBef>
            </a:pPr>
            <a:r>
              <a:rPr sz="500" spc="5" dirty="0">
                <a:latin typeface="Arial"/>
                <a:cs typeface="Arial"/>
              </a:rPr>
              <a:t>L1</a:t>
            </a:r>
            <a:endParaRPr sz="500">
              <a:latin typeface="Arial"/>
              <a:cs typeface="Arial"/>
            </a:endParaRPr>
          </a:p>
        </p:txBody>
      </p:sp>
      <p:sp>
        <p:nvSpPr>
          <p:cNvPr id="501" name="object 501"/>
          <p:cNvSpPr/>
          <p:nvPr/>
        </p:nvSpPr>
        <p:spPr>
          <a:xfrm>
            <a:off x="3639311" y="8519159"/>
            <a:ext cx="21590" cy="28575"/>
          </a:xfrm>
          <a:custGeom>
            <a:avLst/>
            <a:gdLst/>
            <a:ahLst/>
            <a:cxnLst/>
            <a:rect l="l" t="t" r="r" b="b"/>
            <a:pathLst>
              <a:path w="21589" h="28575">
                <a:moveTo>
                  <a:pt x="8382" y="0"/>
                </a:moveTo>
                <a:lnTo>
                  <a:pt x="0" y="4572"/>
                </a:lnTo>
                <a:lnTo>
                  <a:pt x="12954" y="28194"/>
                </a:lnTo>
                <a:lnTo>
                  <a:pt x="21336" y="23622"/>
                </a:lnTo>
                <a:lnTo>
                  <a:pt x="8382" y="0"/>
                </a:lnTo>
              </a:path>
            </a:pathLst>
          </a:custGeom>
          <a:ln w="3175">
            <a:solidFill>
              <a:srgbClr val="0000FF"/>
            </a:solidFill>
          </a:ln>
        </p:spPr>
        <p:txBody>
          <a:bodyPr wrap="square" lIns="0" tIns="0" rIns="0" bIns="0" rtlCol="0"/>
          <a:lstStyle/>
          <a:p>
            <a:endParaRPr/>
          </a:p>
        </p:txBody>
      </p:sp>
      <p:sp>
        <p:nvSpPr>
          <p:cNvPr id="502" name="object 502"/>
          <p:cNvSpPr/>
          <p:nvPr/>
        </p:nvSpPr>
        <p:spPr>
          <a:xfrm>
            <a:off x="2711957" y="8211311"/>
            <a:ext cx="5080" cy="20320"/>
          </a:xfrm>
          <a:custGeom>
            <a:avLst/>
            <a:gdLst/>
            <a:ahLst/>
            <a:cxnLst/>
            <a:rect l="l" t="t" r="r" b="b"/>
            <a:pathLst>
              <a:path w="5080" h="20320">
                <a:moveTo>
                  <a:pt x="4572" y="0"/>
                </a:moveTo>
                <a:lnTo>
                  <a:pt x="0" y="0"/>
                </a:lnTo>
                <a:lnTo>
                  <a:pt x="4572" y="19812"/>
                </a:lnTo>
                <a:lnTo>
                  <a:pt x="4572" y="0"/>
                </a:lnTo>
                <a:close/>
              </a:path>
            </a:pathLst>
          </a:custGeom>
          <a:solidFill>
            <a:srgbClr val="FF0000"/>
          </a:solidFill>
        </p:spPr>
        <p:txBody>
          <a:bodyPr wrap="square" lIns="0" tIns="0" rIns="0" bIns="0" rtlCol="0"/>
          <a:lstStyle/>
          <a:p>
            <a:endParaRPr/>
          </a:p>
        </p:txBody>
      </p:sp>
      <p:sp>
        <p:nvSpPr>
          <p:cNvPr id="503" name="object 503"/>
          <p:cNvSpPr/>
          <p:nvPr/>
        </p:nvSpPr>
        <p:spPr>
          <a:xfrm>
            <a:off x="2711957" y="8211311"/>
            <a:ext cx="5080" cy="20320"/>
          </a:xfrm>
          <a:custGeom>
            <a:avLst/>
            <a:gdLst/>
            <a:ahLst/>
            <a:cxnLst/>
            <a:rect l="l" t="t" r="r" b="b"/>
            <a:pathLst>
              <a:path w="5080" h="20320">
                <a:moveTo>
                  <a:pt x="0" y="0"/>
                </a:moveTo>
                <a:lnTo>
                  <a:pt x="0" y="19812"/>
                </a:lnTo>
                <a:lnTo>
                  <a:pt x="4572" y="19812"/>
                </a:lnTo>
                <a:lnTo>
                  <a:pt x="0" y="0"/>
                </a:lnTo>
                <a:close/>
              </a:path>
            </a:pathLst>
          </a:custGeom>
          <a:solidFill>
            <a:srgbClr val="FF0000"/>
          </a:solidFill>
        </p:spPr>
        <p:txBody>
          <a:bodyPr wrap="square" lIns="0" tIns="0" rIns="0" bIns="0" rtlCol="0"/>
          <a:lstStyle/>
          <a:p>
            <a:endParaRPr/>
          </a:p>
        </p:txBody>
      </p:sp>
      <p:sp>
        <p:nvSpPr>
          <p:cNvPr id="504" name="object 504"/>
          <p:cNvSpPr/>
          <p:nvPr/>
        </p:nvSpPr>
        <p:spPr>
          <a:xfrm>
            <a:off x="2711957" y="8211311"/>
            <a:ext cx="5080" cy="20320"/>
          </a:xfrm>
          <a:custGeom>
            <a:avLst/>
            <a:gdLst/>
            <a:ahLst/>
            <a:cxnLst/>
            <a:rect l="l" t="t" r="r" b="b"/>
            <a:pathLst>
              <a:path w="5080" h="20320">
                <a:moveTo>
                  <a:pt x="4572" y="0"/>
                </a:moveTo>
                <a:lnTo>
                  <a:pt x="0" y="0"/>
                </a:lnTo>
                <a:lnTo>
                  <a:pt x="0" y="19812"/>
                </a:lnTo>
                <a:lnTo>
                  <a:pt x="4572" y="19812"/>
                </a:lnTo>
                <a:lnTo>
                  <a:pt x="4572" y="0"/>
                </a:lnTo>
                <a:close/>
              </a:path>
            </a:pathLst>
          </a:custGeom>
          <a:ln w="3175">
            <a:solidFill>
              <a:srgbClr val="FF0000"/>
            </a:solidFill>
          </a:ln>
        </p:spPr>
        <p:txBody>
          <a:bodyPr wrap="square" lIns="0" tIns="0" rIns="0" bIns="0" rtlCol="0"/>
          <a:lstStyle/>
          <a:p>
            <a:endParaRPr/>
          </a:p>
        </p:txBody>
      </p:sp>
      <p:sp>
        <p:nvSpPr>
          <p:cNvPr id="505" name="object 505"/>
          <p:cNvSpPr/>
          <p:nvPr/>
        </p:nvSpPr>
        <p:spPr>
          <a:xfrm>
            <a:off x="2714244" y="8245220"/>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506" name="object 506"/>
          <p:cNvSpPr/>
          <p:nvPr/>
        </p:nvSpPr>
        <p:spPr>
          <a:xfrm>
            <a:off x="2714244" y="8290941"/>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507" name="object 507"/>
          <p:cNvSpPr/>
          <p:nvPr/>
        </p:nvSpPr>
        <p:spPr>
          <a:xfrm>
            <a:off x="2714244" y="8335898"/>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508" name="object 508"/>
          <p:cNvSpPr/>
          <p:nvPr/>
        </p:nvSpPr>
        <p:spPr>
          <a:xfrm>
            <a:off x="2714244" y="8381618"/>
            <a:ext cx="0" cy="30480"/>
          </a:xfrm>
          <a:custGeom>
            <a:avLst/>
            <a:gdLst/>
            <a:ahLst/>
            <a:cxnLst/>
            <a:rect l="l" t="t" r="r" b="b"/>
            <a:pathLst>
              <a:path h="30479">
                <a:moveTo>
                  <a:pt x="0" y="0"/>
                </a:moveTo>
                <a:lnTo>
                  <a:pt x="0" y="30479"/>
                </a:lnTo>
              </a:path>
            </a:pathLst>
          </a:custGeom>
          <a:ln w="5334">
            <a:solidFill>
              <a:srgbClr val="FF0000"/>
            </a:solidFill>
          </a:ln>
        </p:spPr>
        <p:txBody>
          <a:bodyPr wrap="square" lIns="0" tIns="0" rIns="0" bIns="0" rtlCol="0"/>
          <a:lstStyle/>
          <a:p>
            <a:endParaRPr/>
          </a:p>
        </p:txBody>
      </p:sp>
      <p:sp>
        <p:nvSpPr>
          <p:cNvPr id="509" name="object 509"/>
          <p:cNvSpPr/>
          <p:nvPr/>
        </p:nvSpPr>
        <p:spPr>
          <a:xfrm>
            <a:off x="2714244" y="8426577"/>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510" name="object 510"/>
          <p:cNvSpPr/>
          <p:nvPr/>
        </p:nvSpPr>
        <p:spPr>
          <a:xfrm>
            <a:off x="2714244" y="8471534"/>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511" name="object 511"/>
          <p:cNvSpPr/>
          <p:nvPr/>
        </p:nvSpPr>
        <p:spPr>
          <a:xfrm>
            <a:off x="2714244" y="8516493"/>
            <a:ext cx="0" cy="31750"/>
          </a:xfrm>
          <a:custGeom>
            <a:avLst/>
            <a:gdLst/>
            <a:ahLst/>
            <a:cxnLst/>
            <a:rect l="l" t="t" r="r" b="b"/>
            <a:pathLst>
              <a:path h="31750">
                <a:moveTo>
                  <a:pt x="0" y="0"/>
                </a:moveTo>
                <a:lnTo>
                  <a:pt x="0" y="31242"/>
                </a:lnTo>
              </a:path>
            </a:pathLst>
          </a:custGeom>
          <a:ln w="5334">
            <a:solidFill>
              <a:srgbClr val="FF0000"/>
            </a:solidFill>
          </a:ln>
        </p:spPr>
        <p:txBody>
          <a:bodyPr wrap="square" lIns="0" tIns="0" rIns="0" bIns="0" rtlCol="0"/>
          <a:lstStyle/>
          <a:p>
            <a:endParaRPr/>
          </a:p>
        </p:txBody>
      </p:sp>
      <p:sp>
        <p:nvSpPr>
          <p:cNvPr id="512" name="object 512"/>
          <p:cNvSpPr/>
          <p:nvPr/>
        </p:nvSpPr>
        <p:spPr>
          <a:xfrm>
            <a:off x="2714244" y="8562213"/>
            <a:ext cx="0" cy="31115"/>
          </a:xfrm>
          <a:custGeom>
            <a:avLst/>
            <a:gdLst/>
            <a:ahLst/>
            <a:cxnLst/>
            <a:rect l="l" t="t" r="r" b="b"/>
            <a:pathLst>
              <a:path h="31115">
                <a:moveTo>
                  <a:pt x="0" y="0"/>
                </a:moveTo>
                <a:lnTo>
                  <a:pt x="0" y="30861"/>
                </a:lnTo>
              </a:path>
            </a:pathLst>
          </a:custGeom>
          <a:ln w="5334">
            <a:solidFill>
              <a:srgbClr val="FF0000"/>
            </a:solidFill>
          </a:ln>
        </p:spPr>
        <p:txBody>
          <a:bodyPr wrap="square" lIns="0" tIns="0" rIns="0" bIns="0" rtlCol="0"/>
          <a:lstStyle/>
          <a:p>
            <a:endParaRPr/>
          </a:p>
        </p:txBody>
      </p:sp>
      <p:sp>
        <p:nvSpPr>
          <p:cNvPr id="513" name="object 513"/>
          <p:cNvSpPr/>
          <p:nvPr/>
        </p:nvSpPr>
        <p:spPr>
          <a:xfrm>
            <a:off x="2714244" y="8607170"/>
            <a:ext cx="0" cy="31750"/>
          </a:xfrm>
          <a:custGeom>
            <a:avLst/>
            <a:gdLst/>
            <a:ahLst/>
            <a:cxnLst/>
            <a:rect l="l" t="t" r="r" b="b"/>
            <a:pathLst>
              <a:path h="31750">
                <a:moveTo>
                  <a:pt x="0" y="0"/>
                </a:moveTo>
                <a:lnTo>
                  <a:pt x="0" y="31241"/>
                </a:lnTo>
              </a:path>
            </a:pathLst>
          </a:custGeom>
          <a:ln w="5334">
            <a:solidFill>
              <a:srgbClr val="FF0000"/>
            </a:solidFill>
          </a:ln>
        </p:spPr>
        <p:txBody>
          <a:bodyPr wrap="square" lIns="0" tIns="0" rIns="0" bIns="0" rtlCol="0"/>
          <a:lstStyle/>
          <a:p>
            <a:endParaRPr/>
          </a:p>
        </p:txBody>
      </p:sp>
      <p:sp>
        <p:nvSpPr>
          <p:cNvPr id="514" name="object 514"/>
          <p:cNvSpPr/>
          <p:nvPr/>
        </p:nvSpPr>
        <p:spPr>
          <a:xfrm>
            <a:off x="2711957" y="8653271"/>
            <a:ext cx="5080" cy="19050"/>
          </a:xfrm>
          <a:custGeom>
            <a:avLst/>
            <a:gdLst/>
            <a:ahLst/>
            <a:cxnLst/>
            <a:rect l="l" t="t" r="r" b="b"/>
            <a:pathLst>
              <a:path w="5080" h="19050">
                <a:moveTo>
                  <a:pt x="4572" y="0"/>
                </a:moveTo>
                <a:lnTo>
                  <a:pt x="0" y="0"/>
                </a:lnTo>
                <a:lnTo>
                  <a:pt x="4572" y="19050"/>
                </a:lnTo>
                <a:lnTo>
                  <a:pt x="4572" y="0"/>
                </a:lnTo>
                <a:close/>
              </a:path>
            </a:pathLst>
          </a:custGeom>
          <a:solidFill>
            <a:srgbClr val="FF0000"/>
          </a:solidFill>
        </p:spPr>
        <p:txBody>
          <a:bodyPr wrap="square" lIns="0" tIns="0" rIns="0" bIns="0" rtlCol="0"/>
          <a:lstStyle/>
          <a:p>
            <a:endParaRPr/>
          </a:p>
        </p:txBody>
      </p:sp>
      <p:sp>
        <p:nvSpPr>
          <p:cNvPr id="515" name="object 515"/>
          <p:cNvSpPr/>
          <p:nvPr/>
        </p:nvSpPr>
        <p:spPr>
          <a:xfrm>
            <a:off x="2711957" y="8653271"/>
            <a:ext cx="5080" cy="19050"/>
          </a:xfrm>
          <a:custGeom>
            <a:avLst/>
            <a:gdLst/>
            <a:ahLst/>
            <a:cxnLst/>
            <a:rect l="l" t="t" r="r" b="b"/>
            <a:pathLst>
              <a:path w="5080" h="19050">
                <a:moveTo>
                  <a:pt x="0" y="0"/>
                </a:moveTo>
                <a:lnTo>
                  <a:pt x="0" y="19050"/>
                </a:lnTo>
                <a:lnTo>
                  <a:pt x="4572" y="19050"/>
                </a:lnTo>
                <a:lnTo>
                  <a:pt x="0" y="0"/>
                </a:lnTo>
                <a:close/>
              </a:path>
            </a:pathLst>
          </a:custGeom>
          <a:solidFill>
            <a:srgbClr val="FF0000"/>
          </a:solidFill>
        </p:spPr>
        <p:txBody>
          <a:bodyPr wrap="square" lIns="0" tIns="0" rIns="0" bIns="0" rtlCol="0"/>
          <a:lstStyle/>
          <a:p>
            <a:endParaRPr/>
          </a:p>
        </p:txBody>
      </p:sp>
      <p:sp>
        <p:nvSpPr>
          <p:cNvPr id="516" name="object 516"/>
          <p:cNvSpPr/>
          <p:nvPr/>
        </p:nvSpPr>
        <p:spPr>
          <a:xfrm>
            <a:off x="2711957" y="8653271"/>
            <a:ext cx="5080" cy="19050"/>
          </a:xfrm>
          <a:custGeom>
            <a:avLst/>
            <a:gdLst/>
            <a:ahLst/>
            <a:cxnLst/>
            <a:rect l="l" t="t" r="r" b="b"/>
            <a:pathLst>
              <a:path w="5080" h="19050">
                <a:moveTo>
                  <a:pt x="4572" y="0"/>
                </a:moveTo>
                <a:lnTo>
                  <a:pt x="0" y="0"/>
                </a:lnTo>
                <a:lnTo>
                  <a:pt x="0" y="19050"/>
                </a:lnTo>
                <a:lnTo>
                  <a:pt x="4572" y="19050"/>
                </a:lnTo>
                <a:lnTo>
                  <a:pt x="4572" y="0"/>
                </a:lnTo>
                <a:close/>
              </a:path>
            </a:pathLst>
          </a:custGeom>
          <a:ln w="3175">
            <a:solidFill>
              <a:srgbClr val="FF0000"/>
            </a:solidFill>
          </a:ln>
        </p:spPr>
        <p:txBody>
          <a:bodyPr wrap="square" lIns="0" tIns="0" rIns="0" bIns="0" rtlCol="0"/>
          <a:lstStyle/>
          <a:p>
            <a:endParaRPr/>
          </a:p>
        </p:txBody>
      </p:sp>
      <p:sp>
        <p:nvSpPr>
          <p:cNvPr id="517" name="object 517"/>
          <p:cNvSpPr/>
          <p:nvPr/>
        </p:nvSpPr>
        <p:spPr>
          <a:xfrm>
            <a:off x="2711957" y="8672321"/>
            <a:ext cx="5080" cy="0"/>
          </a:xfrm>
          <a:custGeom>
            <a:avLst/>
            <a:gdLst/>
            <a:ahLst/>
            <a:cxnLst/>
            <a:rect l="l" t="t" r="r" b="b"/>
            <a:pathLst>
              <a:path w="5080">
                <a:moveTo>
                  <a:pt x="4572" y="0"/>
                </a:moveTo>
                <a:lnTo>
                  <a:pt x="0" y="0"/>
                </a:lnTo>
              </a:path>
            </a:pathLst>
          </a:custGeom>
          <a:ln w="3175">
            <a:solidFill>
              <a:srgbClr val="FF0000"/>
            </a:solidFill>
          </a:ln>
        </p:spPr>
        <p:txBody>
          <a:bodyPr wrap="square" lIns="0" tIns="0" rIns="0" bIns="0" rtlCol="0"/>
          <a:lstStyle/>
          <a:p>
            <a:endParaRPr/>
          </a:p>
        </p:txBody>
      </p:sp>
      <p:sp>
        <p:nvSpPr>
          <p:cNvPr id="518" name="object 518"/>
          <p:cNvSpPr/>
          <p:nvPr/>
        </p:nvSpPr>
        <p:spPr>
          <a:xfrm>
            <a:off x="1608582" y="8293607"/>
            <a:ext cx="0" cy="844550"/>
          </a:xfrm>
          <a:custGeom>
            <a:avLst/>
            <a:gdLst/>
            <a:ahLst/>
            <a:cxnLst/>
            <a:rect l="l" t="t" r="r" b="b"/>
            <a:pathLst>
              <a:path h="844550">
                <a:moveTo>
                  <a:pt x="0" y="0"/>
                </a:moveTo>
                <a:lnTo>
                  <a:pt x="0" y="844296"/>
                </a:lnTo>
              </a:path>
            </a:pathLst>
          </a:custGeom>
          <a:ln w="3175">
            <a:solidFill>
              <a:srgbClr val="000000"/>
            </a:solidFill>
          </a:ln>
        </p:spPr>
        <p:txBody>
          <a:bodyPr wrap="square" lIns="0" tIns="0" rIns="0" bIns="0" rtlCol="0"/>
          <a:lstStyle/>
          <a:p>
            <a:endParaRPr/>
          </a:p>
        </p:txBody>
      </p:sp>
      <p:sp>
        <p:nvSpPr>
          <p:cNvPr id="519" name="object 519"/>
          <p:cNvSpPr/>
          <p:nvPr/>
        </p:nvSpPr>
        <p:spPr>
          <a:xfrm>
            <a:off x="1552955" y="7492365"/>
            <a:ext cx="0" cy="831850"/>
          </a:xfrm>
          <a:custGeom>
            <a:avLst/>
            <a:gdLst/>
            <a:ahLst/>
            <a:cxnLst/>
            <a:rect l="l" t="t" r="r" b="b"/>
            <a:pathLst>
              <a:path h="831850">
                <a:moveTo>
                  <a:pt x="0" y="0"/>
                </a:moveTo>
                <a:lnTo>
                  <a:pt x="0" y="831341"/>
                </a:lnTo>
              </a:path>
            </a:pathLst>
          </a:custGeom>
          <a:ln w="5334">
            <a:solidFill>
              <a:srgbClr val="FF0000"/>
            </a:solidFill>
          </a:ln>
        </p:spPr>
        <p:txBody>
          <a:bodyPr wrap="square" lIns="0" tIns="0" rIns="0" bIns="0" rtlCol="0"/>
          <a:lstStyle/>
          <a:p>
            <a:endParaRPr/>
          </a:p>
        </p:txBody>
      </p:sp>
      <p:sp>
        <p:nvSpPr>
          <p:cNvPr id="520" name="object 520"/>
          <p:cNvSpPr/>
          <p:nvPr/>
        </p:nvSpPr>
        <p:spPr>
          <a:xfrm>
            <a:off x="2971800" y="8618219"/>
            <a:ext cx="43180" cy="5080"/>
          </a:xfrm>
          <a:custGeom>
            <a:avLst/>
            <a:gdLst/>
            <a:ahLst/>
            <a:cxnLst/>
            <a:rect l="l" t="t" r="r" b="b"/>
            <a:pathLst>
              <a:path w="43180" h="5079">
                <a:moveTo>
                  <a:pt x="0" y="4571"/>
                </a:moveTo>
                <a:lnTo>
                  <a:pt x="43052" y="4571"/>
                </a:lnTo>
                <a:lnTo>
                  <a:pt x="43052" y="0"/>
                </a:lnTo>
                <a:lnTo>
                  <a:pt x="0" y="0"/>
                </a:lnTo>
                <a:lnTo>
                  <a:pt x="0" y="4571"/>
                </a:lnTo>
                <a:close/>
              </a:path>
            </a:pathLst>
          </a:custGeom>
          <a:solidFill>
            <a:srgbClr val="000000"/>
          </a:solidFill>
        </p:spPr>
        <p:txBody>
          <a:bodyPr wrap="square" lIns="0" tIns="0" rIns="0" bIns="0" rtlCol="0"/>
          <a:lstStyle/>
          <a:p>
            <a:endParaRPr/>
          </a:p>
        </p:txBody>
      </p:sp>
      <p:sp>
        <p:nvSpPr>
          <p:cNvPr id="521" name="object 521"/>
          <p:cNvSpPr/>
          <p:nvPr/>
        </p:nvSpPr>
        <p:spPr>
          <a:xfrm>
            <a:off x="2971800" y="8618219"/>
            <a:ext cx="43180" cy="5080"/>
          </a:xfrm>
          <a:custGeom>
            <a:avLst/>
            <a:gdLst/>
            <a:ahLst/>
            <a:cxnLst/>
            <a:rect l="l" t="t" r="r" b="b"/>
            <a:pathLst>
              <a:path w="43180" h="5079">
                <a:moveTo>
                  <a:pt x="0" y="4571"/>
                </a:moveTo>
                <a:lnTo>
                  <a:pt x="43052" y="4571"/>
                </a:lnTo>
                <a:lnTo>
                  <a:pt x="43052" y="0"/>
                </a:lnTo>
                <a:lnTo>
                  <a:pt x="0" y="0"/>
                </a:lnTo>
                <a:lnTo>
                  <a:pt x="0" y="4571"/>
                </a:lnTo>
                <a:close/>
              </a:path>
            </a:pathLst>
          </a:custGeom>
          <a:solidFill>
            <a:srgbClr val="000000"/>
          </a:solidFill>
        </p:spPr>
        <p:txBody>
          <a:bodyPr wrap="square" lIns="0" tIns="0" rIns="0" bIns="0" rtlCol="0"/>
          <a:lstStyle/>
          <a:p>
            <a:endParaRPr/>
          </a:p>
        </p:txBody>
      </p:sp>
      <p:sp>
        <p:nvSpPr>
          <p:cNvPr id="522" name="object 522"/>
          <p:cNvSpPr/>
          <p:nvPr/>
        </p:nvSpPr>
        <p:spPr>
          <a:xfrm>
            <a:off x="2971419" y="8620506"/>
            <a:ext cx="43815" cy="0"/>
          </a:xfrm>
          <a:custGeom>
            <a:avLst/>
            <a:gdLst/>
            <a:ahLst/>
            <a:cxnLst/>
            <a:rect l="l" t="t" r="r" b="b"/>
            <a:pathLst>
              <a:path w="43814">
                <a:moveTo>
                  <a:pt x="0" y="0"/>
                </a:moveTo>
                <a:lnTo>
                  <a:pt x="43433" y="0"/>
                </a:lnTo>
              </a:path>
            </a:pathLst>
          </a:custGeom>
          <a:ln w="5334">
            <a:solidFill>
              <a:srgbClr val="000000"/>
            </a:solidFill>
          </a:ln>
        </p:spPr>
        <p:txBody>
          <a:bodyPr wrap="square" lIns="0" tIns="0" rIns="0" bIns="0" rtlCol="0"/>
          <a:lstStyle/>
          <a:p>
            <a:endParaRPr/>
          </a:p>
        </p:txBody>
      </p:sp>
      <p:sp>
        <p:nvSpPr>
          <p:cNvPr id="523" name="object 523"/>
          <p:cNvSpPr/>
          <p:nvPr/>
        </p:nvSpPr>
        <p:spPr>
          <a:xfrm>
            <a:off x="2971419" y="7991093"/>
            <a:ext cx="0" cy="629920"/>
          </a:xfrm>
          <a:custGeom>
            <a:avLst/>
            <a:gdLst/>
            <a:ahLst/>
            <a:cxnLst/>
            <a:rect l="l" t="t" r="r" b="b"/>
            <a:pathLst>
              <a:path h="629920">
                <a:moveTo>
                  <a:pt x="0" y="0"/>
                </a:moveTo>
                <a:lnTo>
                  <a:pt x="0" y="629411"/>
                </a:lnTo>
              </a:path>
            </a:pathLst>
          </a:custGeom>
          <a:ln w="5333">
            <a:solidFill>
              <a:srgbClr val="000000"/>
            </a:solidFill>
          </a:ln>
        </p:spPr>
        <p:txBody>
          <a:bodyPr wrap="square" lIns="0" tIns="0" rIns="0" bIns="0" rtlCol="0"/>
          <a:lstStyle/>
          <a:p>
            <a:endParaRPr/>
          </a:p>
        </p:txBody>
      </p:sp>
      <p:sp>
        <p:nvSpPr>
          <p:cNvPr id="524" name="object 524"/>
          <p:cNvSpPr/>
          <p:nvPr/>
        </p:nvSpPr>
        <p:spPr>
          <a:xfrm>
            <a:off x="2971419" y="7991093"/>
            <a:ext cx="0" cy="629920"/>
          </a:xfrm>
          <a:custGeom>
            <a:avLst/>
            <a:gdLst/>
            <a:ahLst/>
            <a:cxnLst/>
            <a:rect l="l" t="t" r="r" b="b"/>
            <a:pathLst>
              <a:path h="629920">
                <a:moveTo>
                  <a:pt x="0" y="0"/>
                </a:moveTo>
                <a:lnTo>
                  <a:pt x="0" y="629411"/>
                </a:lnTo>
              </a:path>
            </a:pathLst>
          </a:custGeom>
          <a:ln w="5333">
            <a:solidFill>
              <a:srgbClr val="000000"/>
            </a:solidFill>
          </a:ln>
        </p:spPr>
        <p:txBody>
          <a:bodyPr wrap="square" lIns="0" tIns="0" rIns="0" bIns="0" rtlCol="0"/>
          <a:lstStyle/>
          <a:p>
            <a:endParaRPr/>
          </a:p>
        </p:txBody>
      </p:sp>
      <p:sp>
        <p:nvSpPr>
          <p:cNvPr id="525" name="object 525"/>
          <p:cNvSpPr/>
          <p:nvPr/>
        </p:nvSpPr>
        <p:spPr>
          <a:xfrm>
            <a:off x="2971419" y="7990713"/>
            <a:ext cx="0" cy="630555"/>
          </a:xfrm>
          <a:custGeom>
            <a:avLst/>
            <a:gdLst/>
            <a:ahLst/>
            <a:cxnLst/>
            <a:rect l="l" t="t" r="r" b="b"/>
            <a:pathLst>
              <a:path h="630554">
                <a:moveTo>
                  <a:pt x="0" y="0"/>
                </a:moveTo>
                <a:lnTo>
                  <a:pt x="0" y="630173"/>
                </a:lnTo>
              </a:path>
            </a:pathLst>
          </a:custGeom>
          <a:ln w="6095">
            <a:solidFill>
              <a:srgbClr val="000000"/>
            </a:solidFill>
          </a:ln>
        </p:spPr>
        <p:txBody>
          <a:bodyPr wrap="square" lIns="0" tIns="0" rIns="0" bIns="0" rtlCol="0"/>
          <a:lstStyle/>
          <a:p>
            <a:endParaRPr/>
          </a:p>
        </p:txBody>
      </p:sp>
      <p:sp>
        <p:nvSpPr>
          <p:cNvPr id="526" name="object 526"/>
          <p:cNvSpPr/>
          <p:nvPr/>
        </p:nvSpPr>
        <p:spPr>
          <a:xfrm>
            <a:off x="3270122" y="8618219"/>
            <a:ext cx="43180" cy="5080"/>
          </a:xfrm>
          <a:custGeom>
            <a:avLst/>
            <a:gdLst/>
            <a:ahLst/>
            <a:cxnLst/>
            <a:rect l="l" t="t" r="r" b="b"/>
            <a:pathLst>
              <a:path w="43179" h="5079">
                <a:moveTo>
                  <a:pt x="0" y="4571"/>
                </a:moveTo>
                <a:lnTo>
                  <a:pt x="43053" y="4571"/>
                </a:lnTo>
                <a:lnTo>
                  <a:pt x="43053" y="0"/>
                </a:lnTo>
                <a:lnTo>
                  <a:pt x="0" y="0"/>
                </a:lnTo>
                <a:lnTo>
                  <a:pt x="0" y="4571"/>
                </a:lnTo>
                <a:close/>
              </a:path>
            </a:pathLst>
          </a:custGeom>
          <a:solidFill>
            <a:srgbClr val="000000"/>
          </a:solidFill>
        </p:spPr>
        <p:txBody>
          <a:bodyPr wrap="square" lIns="0" tIns="0" rIns="0" bIns="0" rtlCol="0"/>
          <a:lstStyle/>
          <a:p>
            <a:endParaRPr/>
          </a:p>
        </p:txBody>
      </p:sp>
      <p:sp>
        <p:nvSpPr>
          <p:cNvPr id="527" name="object 527"/>
          <p:cNvSpPr/>
          <p:nvPr/>
        </p:nvSpPr>
        <p:spPr>
          <a:xfrm>
            <a:off x="3270122" y="8618219"/>
            <a:ext cx="43180" cy="5080"/>
          </a:xfrm>
          <a:custGeom>
            <a:avLst/>
            <a:gdLst/>
            <a:ahLst/>
            <a:cxnLst/>
            <a:rect l="l" t="t" r="r" b="b"/>
            <a:pathLst>
              <a:path w="43179" h="5079">
                <a:moveTo>
                  <a:pt x="0" y="4571"/>
                </a:moveTo>
                <a:lnTo>
                  <a:pt x="43053" y="4571"/>
                </a:lnTo>
                <a:lnTo>
                  <a:pt x="43053" y="0"/>
                </a:lnTo>
                <a:lnTo>
                  <a:pt x="0" y="0"/>
                </a:lnTo>
                <a:lnTo>
                  <a:pt x="0" y="4571"/>
                </a:lnTo>
                <a:close/>
              </a:path>
            </a:pathLst>
          </a:custGeom>
          <a:solidFill>
            <a:srgbClr val="000000"/>
          </a:solidFill>
        </p:spPr>
        <p:txBody>
          <a:bodyPr wrap="square" lIns="0" tIns="0" rIns="0" bIns="0" rtlCol="0"/>
          <a:lstStyle/>
          <a:p>
            <a:endParaRPr/>
          </a:p>
        </p:txBody>
      </p:sp>
      <p:sp>
        <p:nvSpPr>
          <p:cNvPr id="528" name="object 528"/>
          <p:cNvSpPr/>
          <p:nvPr/>
        </p:nvSpPr>
        <p:spPr>
          <a:xfrm>
            <a:off x="3270122" y="8620506"/>
            <a:ext cx="43815" cy="0"/>
          </a:xfrm>
          <a:custGeom>
            <a:avLst/>
            <a:gdLst/>
            <a:ahLst/>
            <a:cxnLst/>
            <a:rect l="l" t="t" r="r" b="b"/>
            <a:pathLst>
              <a:path w="43814">
                <a:moveTo>
                  <a:pt x="0" y="0"/>
                </a:moveTo>
                <a:lnTo>
                  <a:pt x="43434" y="0"/>
                </a:lnTo>
              </a:path>
            </a:pathLst>
          </a:custGeom>
          <a:ln w="5334">
            <a:solidFill>
              <a:srgbClr val="000000"/>
            </a:solidFill>
          </a:ln>
        </p:spPr>
        <p:txBody>
          <a:bodyPr wrap="square" lIns="0" tIns="0" rIns="0" bIns="0" rtlCol="0"/>
          <a:lstStyle/>
          <a:p>
            <a:endParaRPr/>
          </a:p>
        </p:txBody>
      </p:sp>
      <p:sp>
        <p:nvSpPr>
          <p:cNvPr id="529" name="object 529"/>
          <p:cNvSpPr/>
          <p:nvPr/>
        </p:nvSpPr>
        <p:spPr>
          <a:xfrm>
            <a:off x="3313176" y="7564373"/>
            <a:ext cx="0" cy="1056640"/>
          </a:xfrm>
          <a:custGeom>
            <a:avLst/>
            <a:gdLst/>
            <a:ahLst/>
            <a:cxnLst/>
            <a:rect l="l" t="t" r="r" b="b"/>
            <a:pathLst>
              <a:path h="1056640">
                <a:moveTo>
                  <a:pt x="0" y="0"/>
                </a:moveTo>
                <a:lnTo>
                  <a:pt x="0" y="1056132"/>
                </a:lnTo>
              </a:path>
            </a:pathLst>
          </a:custGeom>
          <a:ln w="4572">
            <a:solidFill>
              <a:srgbClr val="000000"/>
            </a:solidFill>
          </a:ln>
        </p:spPr>
        <p:txBody>
          <a:bodyPr wrap="square" lIns="0" tIns="0" rIns="0" bIns="0" rtlCol="0"/>
          <a:lstStyle/>
          <a:p>
            <a:endParaRPr/>
          </a:p>
        </p:txBody>
      </p:sp>
      <p:sp>
        <p:nvSpPr>
          <p:cNvPr id="530" name="object 530"/>
          <p:cNvSpPr/>
          <p:nvPr/>
        </p:nvSpPr>
        <p:spPr>
          <a:xfrm>
            <a:off x="3313176" y="7564373"/>
            <a:ext cx="0" cy="1056640"/>
          </a:xfrm>
          <a:custGeom>
            <a:avLst/>
            <a:gdLst/>
            <a:ahLst/>
            <a:cxnLst/>
            <a:rect l="l" t="t" r="r" b="b"/>
            <a:pathLst>
              <a:path h="1056640">
                <a:moveTo>
                  <a:pt x="0" y="0"/>
                </a:moveTo>
                <a:lnTo>
                  <a:pt x="0" y="1056132"/>
                </a:lnTo>
              </a:path>
            </a:pathLst>
          </a:custGeom>
          <a:ln w="4572">
            <a:solidFill>
              <a:srgbClr val="000000"/>
            </a:solidFill>
          </a:ln>
        </p:spPr>
        <p:txBody>
          <a:bodyPr wrap="square" lIns="0" tIns="0" rIns="0" bIns="0" rtlCol="0"/>
          <a:lstStyle/>
          <a:p>
            <a:endParaRPr/>
          </a:p>
        </p:txBody>
      </p:sp>
      <p:sp>
        <p:nvSpPr>
          <p:cNvPr id="531" name="object 531"/>
          <p:cNvSpPr/>
          <p:nvPr/>
        </p:nvSpPr>
        <p:spPr>
          <a:xfrm>
            <a:off x="3313176" y="7563993"/>
            <a:ext cx="0" cy="1057275"/>
          </a:xfrm>
          <a:custGeom>
            <a:avLst/>
            <a:gdLst/>
            <a:ahLst/>
            <a:cxnLst/>
            <a:rect l="l" t="t" r="r" b="b"/>
            <a:pathLst>
              <a:path h="1057275">
                <a:moveTo>
                  <a:pt x="0" y="0"/>
                </a:moveTo>
                <a:lnTo>
                  <a:pt x="0" y="1056893"/>
                </a:lnTo>
              </a:path>
            </a:pathLst>
          </a:custGeom>
          <a:ln w="5333">
            <a:solidFill>
              <a:srgbClr val="000000"/>
            </a:solidFill>
          </a:ln>
        </p:spPr>
        <p:txBody>
          <a:bodyPr wrap="square" lIns="0" tIns="0" rIns="0" bIns="0" rtlCol="0"/>
          <a:lstStyle/>
          <a:p>
            <a:endParaRPr/>
          </a:p>
        </p:txBody>
      </p:sp>
      <p:sp>
        <p:nvSpPr>
          <p:cNvPr id="532" name="object 532"/>
          <p:cNvSpPr/>
          <p:nvPr/>
        </p:nvSpPr>
        <p:spPr>
          <a:xfrm>
            <a:off x="2866644" y="8494776"/>
            <a:ext cx="0" cy="504825"/>
          </a:xfrm>
          <a:custGeom>
            <a:avLst/>
            <a:gdLst/>
            <a:ahLst/>
            <a:cxnLst/>
            <a:rect l="l" t="t" r="r" b="b"/>
            <a:pathLst>
              <a:path h="504825">
                <a:moveTo>
                  <a:pt x="0" y="504444"/>
                </a:moveTo>
                <a:lnTo>
                  <a:pt x="0" y="0"/>
                </a:lnTo>
              </a:path>
            </a:pathLst>
          </a:custGeom>
          <a:ln w="3175">
            <a:solidFill>
              <a:srgbClr val="000000"/>
            </a:solidFill>
          </a:ln>
        </p:spPr>
        <p:txBody>
          <a:bodyPr wrap="square" lIns="0" tIns="0" rIns="0" bIns="0" rtlCol="0"/>
          <a:lstStyle/>
          <a:p>
            <a:endParaRPr/>
          </a:p>
        </p:txBody>
      </p:sp>
      <p:sp>
        <p:nvSpPr>
          <p:cNvPr id="533" name="object 533"/>
          <p:cNvSpPr/>
          <p:nvPr/>
        </p:nvSpPr>
        <p:spPr>
          <a:xfrm>
            <a:off x="3406902" y="8494776"/>
            <a:ext cx="0" cy="504825"/>
          </a:xfrm>
          <a:custGeom>
            <a:avLst/>
            <a:gdLst/>
            <a:ahLst/>
            <a:cxnLst/>
            <a:rect l="l" t="t" r="r" b="b"/>
            <a:pathLst>
              <a:path h="504825">
                <a:moveTo>
                  <a:pt x="0" y="504444"/>
                </a:moveTo>
                <a:lnTo>
                  <a:pt x="0" y="0"/>
                </a:lnTo>
              </a:path>
            </a:pathLst>
          </a:custGeom>
          <a:ln w="3175">
            <a:solidFill>
              <a:srgbClr val="000000"/>
            </a:solidFill>
          </a:ln>
        </p:spPr>
        <p:txBody>
          <a:bodyPr wrap="square" lIns="0" tIns="0" rIns="0" bIns="0" rtlCol="0"/>
          <a:lstStyle/>
          <a:p>
            <a:endParaRPr/>
          </a:p>
        </p:txBody>
      </p:sp>
      <p:sp>
        <p:nvSpPr>
          <p:cNvPr id="534" name="object 534"/>
          <p:cNvSpPr/>
          <p:nvPr/>
        </p:nvSpPr>
        <p:spPr>
          <a:xfrm>
            <a:off x="2922270" y="8726423"/>
            <a:ext cx="74930" cy="12700"/>
          </a:xfrm>
          <a:custGeom>
            <a:avLst/>
            <a:gdLst/>
            <a:ahLst/>
            <a:cxnLst/>
            <a:rect l="l" t="t" r="r" b="b"/>
            <a:pathLst>
              <a:path w="74930" h="12700">
                <a:moveTo>
                  <a:pt x="0" y="0"/>
                </a:moveTo>
                <a:lnTo>
                  <a:pt x="74675" y="12192"/>
                </a:lnTo>
                <a:lnTo>
                  <a:pt x="74675" y="9906"/>
                </a:lnTo>
                <a:lnTo>
                  <a:pt x="0" y="0"/>
                </a:lnTo>
                <a:close/>
              </a:path>
            </a:pathLst>
          </a:custGeom>
          <a:solidFill>
            <a:srgbClr val="000000"/>
          </a:solidFill>
        </p:spPr>
        <p:txBody>
          <a:bodyPr wrap="square" lIns="0" tIns="0" rIns="0" bIns="0" rtlCol="0"/>
          <a:lstStyle/>
          <a:p>
            <a:endParaRPr/>
          </a:p>
        </p:txBody>
      </p:sp>
      <p:sp>
        <p:nvSpPr>
          <p:cNvPr id="535" name="object 535"/>
          <p:cNvSpPr/>
          <p:nvPr/>
        </p:nvSpPr>
        <p:spPr>
          <a:xfrm>
            <a:off x="2922270" y="8724138"/>
            <a:ext cx="74930" cy="12700"/>
          </a:xfrm>
          <a:custGeom>
            <a:avLst/>
            <a:gdLst/>
            <a:ahLst/>
            <a:cxnLst/>
            <a:rect l="l" t="t" r="r" b="b"/>
            <a:pathLst>
              <a:path w="74930" h="12700">
                <a:moveTo>
                  <a:pt x="761" y="0"/>
                </a:moveTo>
                <a:lnTo>
                  <a:pt x="0" y="2285"/>
                </a:lnTo>
                <a:lnTo>
                  <a:pt x="74675" y="12191"/>
                </a:lnTo>
                <a:lnTo>
                  <a:pt x="761" y="0"/>
                </a:lnTo>
                <a:close/>
              </a:path>
            </a:pathLst>
          </a:custGeom>
          <a:solidFill>
            <a:srgbClr val="000000"/>
          </a:solidFill>
        </p:spPr>
        <p:txBody>
          <a:bodyPr wrap="square" lIns="0" tIns="0" rIns="0" bIns="0" rtlCol="0"/>
          <a:lstStyle/>
          <a:p>
            <a:endParaRPr/>
          </a:p>
        </p:txBody>
      </p:sp>
      <p:sp>
        <p:nvSpPr>
          <p:cNvPr id="536" name="object 536"/>
          <p:cNvSpPr/>
          <p:nvPr/>
        </p:nvSpPr>
        <p:spPr>
          <a:xfrm>
            <a:off x="2922270" y="8724138"/>
            <a:ext cx="74930" cy="14604"/>
          </a:xfrm>
          <a:custGeom>
            <a:avLst/>
            <a:gdLst/>
            <a:ahLst/>
            <a:cxnLst/>
            <a:rect l="l" t="t" r="r" b="b"/>
            <a:pathLst>
              <a:path w="74930" h="14604">
                <a:moveTo>
                  <a:pt x="74675" y="14477"/>
                </a:moveTo>
                <a:lnTo>
                  <a:pt x="74675" y="12191"/>
                </a:lnTo>
                <a:lnTo>
                  <a:pt x="761" y="0"/>
                </a:lnTo>
                <a:lnTo>
                  <a:pt x="0" y="2285"/>
                </a:lnTo>
                <a:lnTo>
                  <a:pt x="74675" y="14477"/>
                </a:lnTo>
              </a:path>
            </a:pathLst>
          </a:custGeom>
          <a:ln w="3175">
            <a:solidFill>
              <a:srgbClr val="000000"/>
            </a:solidFill>
          </a:ln>
        </p:spPr>
        <p:txBody>
          <a:bodyPr wrap="square" lIns="0" tIns="0" rIns="0" bIns="0" rtlCol="0"/>
          <a:lstStyle/>
          <a:p>
            <a:endParaRPr/>
          </a:p>
        </p:txBody>
      </p:sp>
      <p:sp>
        <p:nvSpPr>
          <p:cNvPr id="537" name="object 537"/>
          <p:cNvSpPr/>
          <p:nvPr/>
        </p:nvSpPr>
        <p:spPr>
          <a:xfrm>
            <a:off x="2965704" y="8698992"/>
            <a:ext cx="74930" cy="13335"/>
          </a:xfrm>
          <a:custGeom>
            <a:avLst/>
            <a:gdLst/>
            <a:ahLst/>
            <a:cxnLst/>
            <a:rect l="l" t="t" r="r" b="b"/>
            <a:pathLst>
              <a:path w="74930" h="13334">
                <a:moveTo>
                  <a:pt x="0" y="0"/>
                </a:moveTo>
                <a:lnTo>
                  <a:pt x="74675" y="12953"/>
                </a:lnTo>
                <a:lnTo>
                  <a:pt x="74675" y="10667"/>
                </a:lnTo>
                <a:lnTo>
                  <a:pt x="0" y="0"/>
                </a:lnTo>
                <a:close/>
              </a:path>
            </a:pathLst>
          </a:custGeom>
          <a:solidFill>
            <a:srgbClr val="000000"/>
          </a:solidFill>
        </p:spPr>
        <p:txBody>
          <a:bodyPr wrap="square" lIns="0" tIns="0" rIns="0" bIns="0" rtlCol="0"/>
          <a:lstStyle/>
          <a:p>
            <a:endParaRPr/>
          </a:p>
        </p:txBody>
      </p:sp>
      <p:sp>
        <p:nvSpPr>
          <p:cNvPr id="538" name="object 538"/>
          <p:cNvSpPr/>
          <p:nvPr/>
        </p:nvSpPr>
        <p:spPr>
          <a:xfrm>
            <a:off x="2965704" y="8696706"/>
            <a:ext cx="74930" cy="13335"/>
          </a:xfrm>
          <a:custGeom>
            <a:avLst/>
            <a:gdLst/>
            <a:ahLst/>
            <a:cxnLst/>
            <a:rect l="l" t="t" r="r" b="b"/>
            <a:pathLst>
              <a:path w="74930" h="13334">
                <a:moveTo>
                  <a:pt x="761" y="0"/>
                </a:moveTo>
                <a:lnTo>
                  <a:pt x="0" y="2286"/>
                </a:lnTo>
                <a:lnTo>
                  <a:pt x="74675" y="12954"/>
                </a:lnTo>
                <a:lnTo>
                  <a:pt x="761" y="0"/>
                </a:lnTo>
                <a:close/>
              </a:path>
            </a:pathLst>
          </a:custGeom>
          <a:solidFill>
            <a:srgbClr val="000000"/>
          </a:solidFill>
        </p:spPr>
        <p:txBody>
          <a:bodyPr wrap="square" lIns="0" tIns="0" rIns="0" bIns="0" rtlCol="0"/>
          <a:lstStyle/>
          <a:p>
            <a:endParaRPr/>
          </a:p>
        </p:txBody>
      </p:sp>
      <p:sp>
        <p:nvSpPr>
          <p:cNvPr id="539" name="object 539"/>
          <p:cNvSpPr/>
          <p:nvPr/>
        </p:nvSpPr>
        <p:spPr>
          <a:xfrm>
            <a:off x="2965704" y="8696706"/>
            <a:ext cx="74930" cy="15240"/>
          </a:xfrm>
          <a:custGeom>
            <a:avLst/>
            <a:gdLst/>
            <a:ahLst/>
            <a:cxnLst/>
            <a:rect l="l" t="t" r="r" b="b"/>
            <a:pathLst>
              <a:path w="74930" h="15240">
                <a:moveTo>
                  <a:pt x="74675" y="15240"/>
                </a:moveTo>
                <a:lnTo>
                  <a:pt x="74675" y="12954"/>
                </a:lnTo>
                <a:lnTo>
                  <a:pt x="761" y="0"/>
                </a:lnTo>
                <a:lnTo>
                  <a:pt x="0" y="2286"/>
                </a:lnTo>
                <a:lnTo>
                  <a:pt x="74675" y="15240"/>
                </a:lnTo>
              </a:path>
            </a:pathLst>
          </a:custGeom>
          <a:ln w="3175">
            <a:solidFill>
              <a:srgbClr val="000000"/>
            </a:solidFill>
          </a:ln>
        </p:spPr>
        <p:txBody>
          <a:bodyPr wrap="square" lIns="0" tIns="0" rIns="0" bIns="0" rtlCol="0"/>
          <a:lstStyle/>
          <a:p>
            <a:endParaRPr/>
          </a:p>
        </p:txBody>
      </p:sp>
      <p:sp>
        <p:nvSpPr>
          <p:cNvPr id="540" name="object 540"/>
          <p:cNvSpPr/>
          <p:nvPr/>
        </p:nvSpPr>
        <p:spPr>
          <a:xfrm>
            <a:off x="2964942" y="8697468"/>
            <a:ext cx="33020" cy="40005"/>
          </a:xfrm>
          <a:custGeom>
            <a:avLst/>
            <a:gdLst/>
            <a:ahLst/>
            <a:cxnLst/>
            <a:rect l="l" t="t" r="r" b="b"/>
            <a:pathLst>
              <a:path w="33019" h="40004">
                <a:moveTo>
                  <a:pt x="2286" y="0"/>
                </a:moveTo>
                <a:lnTo>
                  <a:pt x="0" y="1523"/>
                </a:lnTo>
                <a:lnTo>
                  <a:pt x="32766" y="39623"/>
                </a:lnTo>
                <a:lnTo>
                  <a:pt x="2286" y="0"/>
                </a:lnTo>
                <a:close/>
              </a:path>
            </a:pathLst>
          </a:custGeom>
          <a:solidFill>
            <a:srgbClr val="000000"/>
          </a:solidFill>
        </p:spPr>
        <p:txBody>
          <a:bodyPr wrap="square" lIns="0" tIns="0" rIns="0" bIns="0" rtlCol="0"/>
          <a:lstStyle/>
          <a:p>
            <a:endParaRPr/>
          </a:p>
        </p:txBody>
      </p:sp>
      <p:sp>
        <p:nvSpPr>
          <p:cNvPr id="541" name="object 541"/>
          <p:cNvSpPr/>
          <p:nvPr/>
        </p:nvSpPr>
        <p:spPr>
          <a:xfrm>
            <a:off x="2964942" y="8698992"/>
            <a:ext cx="33020" cy="39370"/>
          </a:xfrm>
          <a:custGeom>
            <a:avLst/>
            <a:gdLst/>
            <a:ahLst/>
            <a:cxnLst/>
            <a:rect l="l" t="t" r="r" b="b"/>
            <a:pathLst>
              <a:path w="33019" h="39370">
                <a:moveTo>
                  <a:pt x="0" y="0"/>
                </a:moveTo>
                <a:lnTo>
                  <a:pt x="31242" y="38861"/>
                </a:lnTo>
                <a:lnTo>
                  <a:pt x="32766" y="38099"/>
                </a:lnTo>
                <a:lnTo>
                  <a:pt x="0" y="0"/>
                </a:lnTo>
                <a:close/>
              </a:path>
            </a:pathLst>
          </a:custGeom>
          <a:solidFill>
            <a:srgbClr val="000000"/>
          </a:solidFill>
        </p:spPr>
        <p:txBody>
          <a:bodyPr wrap="square" lIns="0" tIns="0" rIns="0" bIns="0" rtlCol="0"/>
          <a:lstStyle/>
          <a:p>
            <a:endParaRPr/>
          </a:p>
        </p:txBody>
      </p:sp>
      <p:sp>
        <p:nvSpPr>
          <p:cNvPr id="542" name="object 542"/>
          <p:cNvSpPr/>
          <p:nvPr/>
        </p:nvSpPr>
        <p:spPr>
          <a:xfrm>
            <a:off x="2964942" y="8697468"/>
            <a:ext cx="33020" cy="40640"/>
          </a:xfrm>
          <a:custGeom>
            <a:avLst/>
            <a:gdLst/>
            <a:ahLst/>
            <a:cxnLst/>
            <a:rect l="l" t="t" r="r" b="b"/>
            <a:pathLst>
              <a:path w="33019" h="40640">
                <a:moveTo>
                  <a:pt x="2286" y="0"/>
                </a:moveTo>
                <a:lnTo>
                  <a:pt x="0" y="1523"/>
                </a:lnTo>
                <a:lnTo>
                  <a:pt x="31242" y="40385"/>
                </a:lnTo>
                <a:lnTo>
                  <a:pt x="32766" y="39623"/>
                </a:lnTo>
                <a:lnTo>
                  <a:pt x="2286" y="0"/>
                </a:lnTo>
              </a:path>
            </a:pathLst>
          </a:custGeom>
          <a:ln w="3175">
            <a:solidFill>
              <a:srgbClr val="000000"/>
            </a:solidFill>
          </a:ln>
        </p:spPr>
        <p:txBody>
          <a:bodyPr wrap="square" lIns="0" tIns="0" rIns="0" bIns="0" rtlCol="0"/>
          <a:lstStyle/>
          <a:p>
            <a:endParaRPr/>
          </a:p>
        </p:txBody>
      </p:sp>
      <p:sp>
        <p:nvSpPr>
          <p:cNvPr id="543" name="object 543"/>
          <p:cNvSpPr/>
          <p:nvPr/>
        </p:nvSpPr>
        <p:spPr>
          <a:xfrm>
            <a:off x="2921507" y="8724138"/>
            <a:ext cx="33020" cy="40005"/>
          </a:xfrm>
          <a:custGeom>
            <a:avLst/>
            <a:gdLst/>
            <a:ahLst/>
            <a:cxnLst/>
            <a:rect l="l" t="t" r="r" b="b"/>
            <a:pathLst>
              <a:path w="33019" h="40004">
                <a:moveTo>
                  <a:pt x="2286" y="0"/>
                </a:moveTo>
                <a:lnTo>
                  <a:pt x="0" y="1523"/>
                </a:lnTo>
                <a:lnTo>
                  <a:pt x="32766" y="39623"/>
                </a:lnTo>
                <a:lnTo>
                  <a:pt x="2286" y="0"/>
                </a:lnTo>
                <a:close/>
              </a:path>
            </a:pathLst>
          </a:custGeom>
          <a:solidFill>
            <a:srgbClr val="000000"/>
          </a:solidFill>
        </p:spPr>
        <p:txBody>
          <a:bodyPr wrap="square" lIns="0" tIns="0" rIns="0" bIns="0" rtlCol="0"/>
          <a:lstStyle/>
          <a:p>
            <a:endParaRPr/>
          </a:p>
        </p:txBody>
      </p:sp>
      <p:sp>
        <p:nvSpPr>
          <p:cNvPr id="544" name="object 544"/>
          <p:cNvSpPr/>
          <p:nvPr/>
        </p:nvSpPr>
        <p:spPr>
          <a:xfrm>
            <a:off x="2921507" y="8725661"/>
            <a:ext cx="33020" cy="40005"/>
          </a:xfrm>
          <a:custGeom>
            <a:avLst/>
            <a:gdLst/>
            <a:ahLst/>
            <a:cxnLst/>
            <a:rect l="l" t="t" r="r" b="b"/>
            <a:pathLst>
              <a:path w="33019" h="40004">
                <a:moveTo>
                  <a:pt x="0" y="0"/>
                </a:moveTo>
                <a:lnTo>
                  <a:pt x="31242" y="39624"/>
                </a:lnTo>
                <a:lnTo>
                  <a:pt x="32766" y="38100"/>
                </a:lnTo>
                <a:lnTo>
                  <a:pt x="0" y="0"/>
                </a:lnTo>
                <a:close/>
              </a:path>
            </a:pathLst>
          </a:custGeom>
          <a:solidFill>
            <a:srgbClr val="000000"/>
          </a:solidFill>
        </p:spPr>
        <p:txBody>
          <a:bodyPr wrap="square" lIns="0" tIns="0" rIns="0" bIns="0" rtlCol="0"/>
          <a:lstStyle/>
          <a:p>
            <a:endParaRPr/>
          </a:p>
        </p:txBody>
      </p:sp>
      <p:sp>
        <p:nvSpPr>
          <p:cNvPr id="545" name="object 545"/>
          <p:cNvSpPr/>
          <p:nvPr/>
        </p:nvSpPr>
        <p:spPr>
          <a:xfrm>
            <a:off x="2921507" y="8724138"/>
            <a:ext cx="33020" cy="41275"/>
          </a:xfrm>
          <a:custGeom>
            <a:avLst/>
            <a:gdLst/>
            <a:ahLst/>
            <a:cxnLst/>
            <a:rect l="l" t="t" r="r" b="b"/>
            <a:pathLst>
              <a:path w="33019" h="41275">
                <a:moveTo>
                  <a:pt x="2286" y="0"/>
                </a:moveTo>
                <a:lnTo>
                  <a:pt x="0" y="1523"/>
                </a:lnTo>
                <a:lnTo>
                  <a:pt x="31242" y="41147"/>
                </a:lnTo>
                <a:lnTo>
                  <a:pt x="32766" y="39623"/>
                </a:lnTo>
                <a:lnTo>
                  <a:pt x="2286" y="0"/>
                </a:lnTo>
              </a:path>
            </a:pathLst>
          </a:custGeom>
          <a:ln w="3175">
            <a:solidFill>
              <a:srgbClr val="000000"/>
            </a:solidFill>
          </a:ln>
        </p:spPr>
        <p:txBody>
          <a:bodyPr wrap="square" lIns="0" tIns="0" rIns="0" bIns="0" rtlCol="0"/>
          <a:lstStyle/>
          <a:p>
            <a:endParaRPr/>
          </a:p>
        </p:txBody>
      </p:sp>
      <p:sp>
        <p:nvSpPr>
          <p:cNvPr id="546" name="object 546"/>
          <p:cNvSpPr/>
          <p:nvPr/>
        </p:nvSpPr>
        <p:spPr>
          <a:xfrm>
            <a:off x="2884170" y="8763000"/>
            <a:ext cx="70485" cy="35560"/>
          </a:xfrm>
          <a:custGeom>
            <a:avLst/>
            <a:gdLst/>
            <a:ahLst/>
            <a:cxnLst/>
            <a:rect l="l" t="t" r="r" b="b"/>
            <a:pathLst>
              <a:path w="70485" h="35559">
                <a:moveTo>
                  <a:pt x="69342" y="0"/>
                </a:moveTo>
                <a:lnTo>
                  <a:pt x="0" y="35052"/>
                </a:lnTo>
                <a:lnTo>
                  <a:pt x="70104" y="2286"/>
                </a:lnTo>
                <a:lnTo>
                  <a:pt x="69342" y="0"/>
                </a:lnTo>
                <a:close/>
              </a:path>
            </a:pathLst>
          </a:custGeom>
          <a:solidFill>
            <a:srgbClr val="000000"/>
          </a:solidFill>
        </p:spPr>
        <p:txBody>
          <a:bodyPr wrap="square" lIns="0" tIns="0" rIns="0" bIns="0" rtlCol="0"/>
          <a:lstStyle/>
          <a:p>
            <a:endParaRPr/>
          </a:p>
        </p:txBody>
      </p:sp>
      <p:sp>
        <p:nvSpPr>
          <p:cNvPr id="547" name="object 547"/>
          <p:cNvSpPr/>
          <p:nvPr/>
        </p:nvSpPr>
        <p:spPr>
          <a:xfrm>
            <a:off x="2883407" y="8763000"/>
            <a:ext cx="70485" cy="35560"/>
          </a:xfrm>
          <a:custGeom>
            <a:avLst/>
            <a:gdLst/>
            <a:ahLst/>
            <a:cxnLst/>
            <a:rect l="l" t="t" r="r" b="b"/>
            <a:pathLst>
              <a:path w="70485" h="35559">
                <a:moveTo>
                  <a:pt x="70104" y="0"/>
                </a:moveTo>
                <a:lnTo>
                  <a:pt x="0" y="32766"/>
                </a:lnTo>
                <a:lnTo>
                  <a:pt x="762" y="35052"/>
                </a:lnTo>
                <a:lnTo>
                  <a:pt x="70104" y="0"/>
                </a:lnTo>
                <a:close/>
              </a:path>
            </a:pathLst>
          </a:custGeom>
          <a:solidFill>
            <a:srgbClr val="000000"/>
          </a:solidFill>
        </p:spPr>
        <p:txBody>
          <a:bodyPr wrap="square" lIns="0" tIns="0" rIns="0" bIns="0" rtlCol="0"/>
          <a:lstStyle/>
          <a:p>
            <a:endParaRPr/>
          </a:p>
        </p:txBody>
      </p:sp>
      <p:sp>
        <p:nvSpPr>
          <p:cNvPr id="548" name="object 548"/>
          <p:cNvSpPr/>
          <p:nvPr/>
        </p:nvSpPr>
        <p:spPr>
          <a:xfrm>
            <a:off x="2883407" y="8763000"/>
            <a:ext cx="71120" cy="35560"/>
          </a:xfrm>
          <a:custGeom>
            <a:avLst/>
            <a:gdLst/>
            <a:ahLst/>
            <a:cxnLst/>
            <a:rect l="l" t="t" r="r" b="b"/>
            <a:pathLst>
              <a:path w="71119" h="35559">
                <a:moveTo>
                  <a:pt x="70866" y="2286"/>
                </a:moveTo>
                <a:lnTo>
                  <a:pt x="70104" y="0"/>
                </a:lnTo>
                <a:lnTo>
                  <a:pt x="0" y="32766"/>
                </a:lnTo>
                <a:lnTo>
                  <a:pt x="762" y="35052"/>
                </a:lnTo>
                <a:lnTo>
                  <a:pt x="70866" y="2286"/>
                </a:lnTo>
              </a:path>
            </a:pathLst>
          </a:custGeom>
          <a:ln w="3175">
            <a:solidFill>
              <a:srgbClr val="000000"/>
            </a:solidFill>
          </a:ln>
        </p:spPr>
        <p:txBody>
          <a:bodyPr wrap="square" lIns="0" tIns="0" rIns="0" bIns="0" rtlCol="0"/>
          <a:lstStyle/>
          <a:p>
            <a:endParaRPr/>
          </a:p>
        </p:txBody>
      </p:sp>
      <p:sp>
        <p:nvSpPr>
          <p:cNvPr id="549" name="object 549"/>
          <p:cNvSpPr/>
          <p:nvPr/>
        </p:nvSpPr>
        <p:spPr>
          <a:xfrm>
            <a:off x="2866644" y="8770619"/>
            <a:ext cx="55880" cy="34290"/>
          </a:xfrm>
          <a:custGeom>
            <a:avLst/>
            <a:gdLst/>
            <a:ahLst/>
            <a:cxnLst/>
            <a:rect l="l" t="t" r="r" b="b"/>
            <a:pathLst>
              <a:path w="55880" h="34290">
                <a:moveTo>
                  <a:pt x="45720" y="0"/>
                </a:moveTo>
                <a:lnTo>
                  <a:pt x="0" y="34289"/>
                </a:lnTo>
                <a:lnTo>
                  <a:pt x="55626" y="21335"/>
                </a:lnTo>
                <a:lnTo>
                  <a:pt x="45720" y="0"/>
                </a:lnTo>
                <a:close/>
              </a:path>
            </a:pathLst>
          </a:custGeom>
          <a:solidFill>
            <a:srgbClr val="000000"/>
          </a:solidFill>
        </p:spPr>
        <p:txBody>
          <a:bodyPr wrap="square" lIns="0" tIns="0" rIns="0" bIns="0" rtlCol="0"/>
          <a:lstStyle/>
          <a:p>
            <a:endParaRPr/>
          </a:p>
        </p:txBody>
      </p:sp>
      <p:sp>
        <p:nvSpPr>
          <p:cNvPr id="550" name="object 550"/>
          <p:cNvSpPr/>
          <p:nvPr/>
        </p:nvSpPr>
        <p:spPr>
          <a:xfrm>
            <a:off x="2866644" y="8770619"/>
            <a:ext cx="55880" cy="34290"/>
          </a:xfrm>
          <a:custGeom>
            <a:avLst/>
            <a:gdLst/>
            <a:ahLst/>
            <a:cxnLst/>
            <a:rect l="l" t="t" r="r" b="b"/>
            <a:pathLst>
              <a:path w="55880" h="34290">
                <a:moveTo>
                  <a:pt x="0" y="34289"/>
                </a:moveTo>
                <a:lnTo>
                  <a:pt x="45720" y="0"/>
                </a:lnTo>
                <a:lnTo>
                  <a:pt x="55626" y="21335"/>
                </a:lnTo>
                <a:lnTo>
                  <a:pt x="0" y="34289"/>
                </a:lnTo>
              </a:path>
            </a:pathLst>
          </a:custGeom>
          <a:ln w="3175">
            <a:solidFill>
              <a:srgbClr val="000000"/>
            </a:solidFill>
          </a:ln>
        </p:spPr>
        <p:txBody>
          <a:bodyPr wrap="square" lIns="0" tIns="0" rIns="0" bIns="0" rtlCol="0"/>
          <a:lstStyle/>
          <a:p>
            <a:endParaRPr/>
          </a:p>
        </p:txBody>
      </p:sp>
      <p:sp>
        <p:nvSpPr>
          <p:cNvPr id="551" name="object 551"/>
          <p:cNvSpPr/>
          <p:nvPr/>
        </p:nvSpPr>
        <p:spPr>
          <a:xfrm>
            <a:off x="2866644" y="8766047"/>
            <a:ext cx="48895" cy="39370"/>
          </a:xfrm>
          <a:custGeom>
            <a:avLst/>
            <a:gdLst/>
            <a:ahLst/>
            <a:cxnLst/>
            <a:rect l="l" t="t" r="r" b="b"/>
            <a:pathLst>
              <a:path w="48894" h="39370">
                <a:moveTo>
                  <a:pt x="40386" y="0"/>
                </a:moveTo>
                <a:lnTo>
                  <a:pt x="0" y="38862"/>
                </a:lnTo>
                <a:lnTo>
                  <a:pt x="48768" y="11430"/>
                </a:lnTo>
                <a:lnTo>
                  <a:pt x="40386" y="0"/>
                </a:lnTo>
                <a:close/>
              </a:path>
            </a:pathLst>
          </a:custGeom>
          <a:solidFill>
            <a:srgbClr val="000000"/>
          </a:solidFill>
        </p:spPr>
        <p:txBody>
          <a:bodyPr wrap="square" lIns="0" tIns="0" rIns="0" bIns="0" rtlCol="0"/>
          <a:lstStyle/>
          <a:p>
            <a:endParaRPr/>
          </a:p>
        </p:txBody>
      </p:sp>
      <p:sp>
        <p:nvSpPr>
          <p:cNvPr id="552" name="object 552"/>
          <p:cNvSpPr/>
          <p:nvPr/>
        </p:nvSpPr>
        <p:spPr>
          <a:xfrm>
            <a:off x="2866644" y="8766047"/>
            <a:ext cx="48895" cy="39370"/>
          </a:xfrm>
          <a:custGeom>
            <a:avLst/>
            <a:gdLst/>
            <a:ahLst/>
            <a:cxnLst/>
            <a:rect l="l" t="t" r="r" b="b"/>
            <a:pathLst>
              <a:path w="48894" h="39370">
                <a:moveTo>
                  <a:pt x="0" y="38862"/>
                </a:moveTo>
                <a:lnTo>
                  <a:pt x="40386" y="0"/>
                </a:lnTo>
                <a:lnTo>
                  <a:pt x="48768" y="11430"/>
                </a:lnTo>
                <a:lnTo>
                  <a:pt x="0" y="38862"/>
                </a:lnTo>
              </a:path>
            </a:pathLst>
          </a:custGeom>
          <a:ln w="3175">
            <a:solidFill>
              <a:srgbClr val="000000"/>
            </a:solidFill>
          </a:ln>
        </p:spPr>
        <p:txBody>
          <a:bodyPr wrap="square" lIns="0" tIns="0" rIns="0" bIns="0" rtlCol="0"/>
          <a:lstStyle/>
          <a:p>
            <a:endParaRPr/>
          </a:p>
        </p:txBody>
      </p:sp>
      <p:sp>
        <p:nvSpPr>
          <p:cNvPr id="553" name="object 553"/>
          <p:cNvSpPr/>
          <p:nvPr/>
        </p:nvSpPr>
        <p:spPr>
          <a:xfrm>
            <a:off x="3009138" y="8670797"/>
            <a:ext cx="33020" cy="40005"/>
          </a:xfrm>
          <a:custGeom>
            <a:avLst/>
            <a:gdLst/>
            <a:ahLst/>
            <a:cxnLst/>
            <a:rect l="l" t="t" r="r" b="b"/>
            <a:pathLst>
              <a:path w="33019" h="40004">
                <a:moveTo>
                  <a:pt x="1524" y="0"/>
                </a:moveTo>
                <a:lnTo>
                  <a:pt x="0" y="1524"/>
                </a:lnTo>
                <a:lnTo>
                  <a:pt x="32766" y="39624"/>
                </a:lnTo>
                <a:lnTo>
                  <a:pt x="1524" y="0"/>
                </a:lnTo>
                <a:close/>
              </a:path>
            </a:pathLst>
          </a:custGeom>
          <a:solidFill>
            <a:srgbClr val="000000"/>
          </a:solidFill>
        </p:spPr>
        <p:txBody>
          <a:bodyPr wrap="square" lIns="0" tIns="0" rIns="0" bIns="0" rtlCol="0"/>
          <a:lstStyle/>
          <a:p>
            <a:endParaRPr/>
          </a:p>
        </p:txBody>
      </p:sp>
      <p:sp>
        <p:nvSpPr>
          <p:cNvPr id="554" name="object 554"/>
          <p:cNvSpPr/>
          <p:nvPr/>
        </p:nvSpPr>
        <p:spPr>
          <a:xfrm>
            <a:off x="3009138" y="8672321"/>
            <a:ext cx="33020" cy="40005"/>
          </a:xfrm>
          <a:custGeom>
            <a:avLst/>
            <a:gdLst/>
            <a:ahLst/>
            <a:cxnLst/>
            <a:rect l="l" t="t" r="r" b="b"/>
            <a:pathLst>
              <a:path w="33019" h="40004">
                <a:moveTo>
                  <a:pt x="0" y="0"/>
                </a:moveTo>
                <a:lnTo>
                  <a:pt x="30480" y="39624"/>
                </a:lnTo>
                <a:lnTo>
                  <a:pt x="32766" y="38100"/>
                </a:lnTo>
                <a:lnTo>
                  <a:pt x="0" y="0"/>
                </a:lnTo>
                <a:close/>
              </a:path>
            </a:pathLst>
          </a:custGeom>
          <a:solidFill>
            <a:srgbClr val="000000"/>
          </a:solidFill>
        </p:spPr>
        <p:txBody>
          <a:bodyPr wrap="square" lIns="0" tIns="0" rIns="0" bIns="0" rtlCol="0"/>
          <a:lstStyle/>
          <a:p>
            <a:endParaRPr/>
          </a:p>
        </p:txBody>
      </p:sp>
      <p:sp>
        <p:nvSpPr>
          <p:cNvPr id="555" name="object 555"/>
          <p:cNvSpPr/>
          <p:nvPr/>
        </p:nvSpPr>
        <p:spPr>
          <a:xfrm>
            <a:off x="3009138" y="8670797"/>
            <a:ext cx="33020" cy="41275"/>
          </a:xfrm>
          <a:custGeom>
            <a:avLst/>
            <a:gdLst/>
            <a:ahLst/>
            <a:cxnLst/>
            <a:rect l="l" t="t" r="r" b="b"/>
            <a:pathLst>
              <a:path w="33019" h="41275">
                <a:moveTo>
                  <a:pt x="1524" y="0"/>
                </a:moveTo>
                <a:lnTo>
                  <a:pt x="0" y="1524"/>
                </a:lnTo>
                <a:lnTo>
                  <a:pt x="30480" y="41148"/>
                </a:lnTo>
                <a:lnTo>
                  <a:pt x="32766" y="39624"/>
                </a:lnTo>
                <a:lnTo>
                  <a:pt x="1524" y="0"/>
                </a:lnTo>
              </a:path>
            </a:pathLst>
          </a:custGeom>
          <a:ln w="3175">
            <a:solidFill>
              <a:srgbClr val="000000"/>
            </a:solidFill>
          </a:ln>
        </p:spPr>
        <p:txBody>
          <a:bodyPr wrap="square" lIns="0" tIns="0" rIns="0" bIns="0" rtlCol="0"/>
          <a:lstStyle/>
          <a:p>
            <a:endParaRPr/>
          </a:p>
        </p:txBody>
      </p:sp>
      <p:sp>
        <p:nvSpPr>
          <p:cNvPr id="556" name="object 556"/>
          <p:cNvSpPr/>
          <p:nvPr/>
        </p:nvSpPr>
        <p:spPr>
          <a:xfrm>
            <a:off x="3009900" y="8673083"/>
            <a:ext cx="74930" cy="12700"/>
          </a:xfrm>
          <a:custGeom>
            <a:avLst/>
            <a:gdLst/>
            <a:ahLst/>
            <a:cxnLst/>
            <a:rect l="l" t="t" r="r" b="b"/>
            <a:pathLst>
              <a:path w="74930" h="12700">
                <a:moveTo>
                  <a:pt x="0" y="0"/>
                </a:moveTo>
                <a:lnTo>
                  <a:pt x="73913" y="12192"/>
                </a:lnTo>
                <a:lnTo>
                  <a:pt x="74675" y="9906"/>
                </a:lnTo>
                <a:lnTo>
                  <a:pt x="0" y="0"/>
                </a:lnTo>
                <a:close/>
              </a:path>
            </a:pathLst>
          </a:custGeom>
          <a:solidFill>
            <a:srgbClr val="000000"/>
          </a:solidFill>
        </p:spPr>
        <p:txBody>
          <a:bodyPr wrap="square" lIns="0" tIns="0" rIns="0" bIns="0" rtlCol="0"/>
          <a:lstStyle/>
          <a:p>
            <a:endParaRPr/>
          </a:p>
        </p:txBody>
      </p:sp>
      <p:sp>
        <p:nvSpPr>
          <p:cNvPr id="557" name="object 557"/>
          <p:cNvSpPr/>
          <p:nvPr/>
        </p:nvSpPr>
        <p:spPr>
          <a:xfrm>
            <a:off x="3009900" y="8670797"/>
            <a:ext cx="74930" cy="12700"/>
          </a:xfrm>
          <a:custGeom>
            <a:avLst/>
            <a:gdLst/>
            <a:ahLst/>
            <a:cxnLst/>
            <a:rect l="l" t="t" r="r" b="b"/>
            <a:pathLst>
              <a:path w="74930" h="12700">
                <a:moveTo>
                  <a:pt x="0" y="0"/>
                </a:moveTo>
                <a:lnTo>
                  <a:pt x="0" y="2285"/>
                </a:lnTo>
                <a:lnTo>
                  <a:pt x="74675" y="12191"/>
                </a:lnTo>
                <a:lnTo>
                  <a:pt x="0" y="0"/>
                </a:lnTo>
                <a:close/>
              </a:path>
            </a:pathLst>
          </a:custGeom>
          <a:solidFill>
            <a:srgbClr val="000000"/>
          </a:solidFill>
        </p:spPr>
        <p:txBody>
          <a:bodyPr wrap="square" lIns="0" tIns="0" rIns="0" bIns="0" rtlCol="0"/>
          <a:lstStyle/>
          <a:p>
            <a:endParaRPr/>
          </a:p>
        </p:txBody>
      </p:sp>
      <p:sp>
        <p:nvSpPr>
          <p:cNvPr id="558" name="object 558"/>
          <p:cNvSpPr/>
          <p:nvPr/>
        </p:nvSpPr>
        <p:spPr>
          <a:xfrm>
            <a:off x="3009900" y="8670035"/>
            <a:ext cx="74930" cy="15240"/>
          </a:xfrm>
          <a:custGeom>
            <a:avLst/>
            <a:gdLst/>
            <a:ahLst/>
            <a:cxnLst/>
            <a:rect l="l" t="t" r="r" b="b"/>
            <a:pathLst>
              <a:path w="74930" h="15240">
                <a:moveTo>
                  <a:pt x="73913" y="15239"/>
                </a:moveTo>
                <a:lnTo>
                  <a:pt x="74675" y="12953"/>
                </a:lnTo>
                <a:lnTo>
                  <a:pt x="0" y="0"/>
                </a:lnTo>
                <a:lnTo>
                  <a:pt x="0" y="3047"/>
                </a:lnTo>
                <a:lnTo>
                  <a:pt x="73913" y="15239"/>
                </a:lnTo>
              </a:path>
            </a:pathLst>
          </a:custGeom>
          <a:ln w="3175">
            <a:solidFill>
              <a:srgbClr val="000000"/>
            </a:solidFill>
          </a:ln>
        </p:spPr>
        <p:txBody>
          <a:bodyPr wrap="square" lIns="0" tIns="0" rIns="0" bIns="0" rtlCol="0"/>
          <a:lstStyle/>
          <a:p>
            <a:endParaRPr/>
          </a:p>
        </p:txBody>
      </p:sp>
      <p:sp>
        <p:nvSpPr>
          <p:cNvPr id="559" name="object 559"/>
          <p:cNvSpPr/>
          <p:nvPr/>
        </p:nvSpPr>
        <p:spPr>
          <a:xfrm>
            <a:off x="3057905" y="8650985"/>
            <a:ext cx="27940" cy="32384"/>
          </a:xfrm>
          <a:custGeom>
            <a:avLst/>
            <a:gdLst/>
            <a:ahLst/>
            <a:cxnLst/>
            <a:rect l="l" t="t" r="r" b="b"/>
            <a:pathLst>
              <a:path w="27939" h="32384">
                <a:moveTo>
                  <a:pt x="1524" y="0"/>
                </a:moveTo>
                <a:lnTo>
                  <a:pt x="0" y="761"/>
                </a:lnTo>
                <a:lnTo>
                  <a:pt x="27432" y="32003"/>
                </a:lnTo>
                <a:lnTo>
                  <a:pt x="1524" y="0"/>
                </a:lnTo>
                <a:close/>
              </a:path>
            </a:pathLst>
          </a:custGeom>
          <a:solidFill>
            <a:srgbClr val="000000"/>
          </a:solidFill>
        </p:spPr>
        <p:txBody>
          <a:bodyPr wrap="square" lIns="0" tIns="0" rIns="0" bIns="0" rtlCol="0"/>
          <a:lstStyle/>
          <a:p>
            <a:endParaRPr/>
          </a:p>
        </p:txBody>
      </p:sp>
      <p:sp>
        <p:nvSpPr>
          <p:cNvPr id="560" name="object 560"/>
          <p:cNvSpPr/>
          <p:nvPr/>
        </p:nvSpPr>
        <p:spPr>
          <a:xfrm>
            <a:off x="3057905" y="8651747"/>
            <a:ext cx="27940" cy="33020"/>
          </a:xfrm>
          <a:custGeom>
            <a:avLst/>
            <a:gdLst/>
            <a:ahLst/>
            <a:cxnLst/>
            <a:rect l="l" t="t" r="r" b="b"/>
            <a:pathLst>
              <a:path w="27939" h="33020">
                <a:moveTo>
                  <a:pt x="0" y="0"/>
                </a:moveTo>
                <a:lnTo>
                  <a:pt x="25146" y="32766"/>
                </a:lnTo>
                <a:lnTo>
                  <a:pt x="27432" y="31242"/>
                </a:lnTo>
                <a:lnTo>
                  <a:pt x="0" y="0"/>
                </a:lnTo>
                <a:close/>
              </a:path>
            </a:pathLst>
          </a:custGeom>
          <a:solidFill>
            <a:srgbClr val="000000"/>
          </a:solidFill>
        </p:spPr>
        <p:txBody>
          <a:bodyPr wrap="square" lIns="0" tIns="0" rIns="0" bIns="0" rtlCol="0"/>
          <a:lstStyle/>
          <a:p>
            <a:endParaRPr/>
          </a:p>
        </p:txBody>
      </p:sp>
      <p:sp>
        <p:nvSpPr>
          <p:cNvPr id="561" name="object 561"/>
          <p:cNvSpPr/>
          <p:nvPr/>
        </p:nvSpPr>
        <p:spPr>
          <a:xfrm>
            <a:off x="3057144" y="8650223"/>
            <a:ext cx="28575" cy="34290"/>
          </a:xfrm>
          <a:custGeom>
            <a:avLst/>
            <a:gdLst/>
            <a:ahLst/>
            <a:cxnLst/>
            <a:rect l="l" t="t" r="r" b="b"/>
            <a:pathLst>
              <a:path w="28575" h="34290">
                <a:moveTo>
                  <a:pt x="2286" y="0"/>
                </a:moveTo>
                <a:lnTo>
                  <a:pt x="0" y="1524"/>
                </a:lnTo>
                <a:lnTo>
                  <a:pt x="25908" y="34290"/>
                </a:lnTo>
                <a:lnTo>
                  <a:pt x="28194" y="32766"/>
                </a:lnTo>
                <a:lnTo>
                  <a:pt x="2286" y="0"/>
                </a:lnTo>
              </a:path>
            </a:pathLst>
          </a:custGeom>
          <a:ln w="3175">
            <a:solidFill>
              <a:srgbClr val="000000"/>
            </a:solidFill>
          </a:ln>
        </p:spPr>
        <p:txBody>
          <a:bodyPr wrap="square" lIns="0" tIns="0" rIns="0" bIns="0" rtlCol="0"/>
          <a:lstStyle/>
          <a:p>
            <a:endParaRPr/>
          </a:p>
        </p:txBody>
      </p:sp>
      <p:sp>
        <p:nvSpPr>
          <p:cNvPr id="562" name="object 562"/>
          <p:cNvSpPr/>
          <p:nvPr/>
        </p:nvSpPr>
        <p:spPr>
          <a:xfrm>
            <a:off x="2865120" y="8831580"/>
            <a:ext cx="14604" cy="13335"/>
          </a:xfrm>
          <a:custGeom>
            <a:avLst/>
            <a:gdLst/>
            <a:ahLst/>
            <a:cxnLst/>
            <a:rect l="l" t="t" r="r" b="b"/>
            <a:pathLst>
              <a:path w="14605" h="13334">
                <a:moveTo>
                  <a:pt x="14478" y="0"/>
                </a:moveTo>
                <a:lnTo>
                  <a:pt x="0" y="9144"/>
                </a:lnTo>
                <a:lnTo>
                  <a:pt x="2286" y="12954"/>
                </a:lnTo>
                <a:lnTo>
                  <a:pt x="14478" y="0"/>
                </a:lnTo>
                <a:close/>
              </a:path>
            </a:pathLst>
          </a:custGeom>
          <a:solidFill>
            <a:srgbClr val="FF0000"/>
          </a:solidFill>
        </p:spPr>
        <p:txBody>
          <a:bodyPr wrap="square" lIns="0" tIns="0" rIns="0" bIns="0" rtlCol="0"/>
          <a:lstStyle/>
          <a:p>
            <a:endParaRPr/>
          </a:p>
        </p:txBody>
      </p:sp>
      <p:sp>
        <p:nvSpPr>
          <p:cNvPr id="563" name="object 563"/>
          <p:cNvSpPr/>
          <p:nvPr/>
        </p:nvSpPr>
        <p:spPr>
          <a:xfrm>
            <a:off x="2867405" y="8831580"/>
            <a:ext cx="14604" cy="13335"/>
          </a:xfrm>
          <a:custGeom>
            <a:avLst/>
            <a:gdLst/>
            <a:ahLst/>
            <a:cxnLst/>
            <a:rect l="l" t="t" r="r" b="b"/>
            <a:pathLst>
              <a:path w="14605" h="13334">
                <a:moveTo>
                  <a:pt x="12192" y="0"/>
                </a:moveTo>
                <a:lnTo>
                  <a:pt x="0" y="12954"/>
                </a:lnTo>
                <a:lnTo>
                  <a:pt x="14478" y="3810"/>
                </a:lnTo>
                <a:lnTo>
                  <a:pt x="12192" y="0"/>
                </a:lnTo>
                <a:close/>
              </a:path>
            </a:pathLst>
          </a:custGeom>
          <a:solidFill>
            <a:srgbClr val="FF0000"/>
          </a:solidFill>
        </p:spPr>
        <p:txBody>
          <a:bodyPr wrap="square" lIns="0" tIns="0" rIns="0" bIns="0" rtlCol="0"/>
          <a:lstStyle/>
          <a:p>
            <a:endParaRPr/>
          </a:p>
        </p:txBody>
      </p:sp>
      <p:sp>
        <p:nvSpPr>
          <p:cNvPr id="564" name="object 564"/>
          <p:cNvSpPr/>
          <p:nvPr/>
        </p:nvSpPr>
        <p:spPr>
          <a:xfrm>
            <a:off x="2865120" y="8831580"/>
            <a:ext cx="17145" cy="13335"/>
          </a:xfrm>
          <a:custGeom>
            <a:avLst/>
            <a:gdLst/>
            <a:ahLst/>
            <a:cxnLst/>
            <a:rect l="l" t="t" r="r" b="b"/>
            <a:pathLst>
              <a:path w="17144" h="13334">
                <a:moveTo>
                  <a:pt x="0" y="9144"/>
                </a:moveTo>
                <a:lnTo>
                  <a:pt x="2286" y="12954"/>
                </a:lnTo>
                <a:lnTo>
                  <a:pt x="16764" y="3810"/>
                </a:lnTo>
                <a:lnTo>
                  <a:pt x="14478" y="0"/>
                </a:lnTo>
                <a:lnTo>
                  <a:pt x="0" y="9144"/>
                </a:lnTo>
              </a:path>
            </a:pathLst>
          </a:custGeom>
          <a:ln w="3175">
            <a:solidFill>
              <a:srgbClr val="FF0000"/>
            </a:solidFill>
          </a:ln>
        </p:spPr>
        <p:txBody>
          <a:bodyPr wrap="square" lIns="0" tIns="0" rIns="0" bIns="0" rtlCol="0"/>
          <a:lstStyle/>
          <a:p>
            <a:endParaRPr/>
          </a:p>
        </p:txBody>
      </p:sp>
      <p:sp>
        <p:nvSpPr>
          <p:cNvPr id="565" name="object 565"/>
          <p:cNvSpPr/>
          <p:nvPr/>
        </p:nvSpPr>
        <p:spPr>
          <a:xfrm>
            <a:off x="2891789" y="8806433"/>
            <a:ext cx="26034" cy="20955"/>
          </a:xfrm>
          <a:custGeom>
            <a:avLst/>
            <a:gdLst/>
            <a:ahLst/>
            <a:cxnLst/>
            <a:rect l="l" t="t" r="r" b="b"/>
            <a:pathLst>
              <a:path w="26035" h="20954">
                <a:moveTo>
                  <a:pt x="25908" y="0"/>
                </a:moveTo>
                <a:lnTo>
                  <a:pt x="0" y="16763"/>
                </a:lnTo>
                <a:lnTo>
                  <a:pt x="3048" y="20573"/>
                </a:lnTo>
                <a:lnTo>
                  <a:pt x="25908" y="0"/>
                </a:lnTo>
                <a:close/>
              </a:path>
            </a:pathLst>
          </a:custGeom>
          <a:solidFill>
            <a:srgbClr val="FF0000"/>
          </a:solidFill>
        </p:spPr>
        <p:txBody>
          <a:bodyPr wrap="square" lIns="0" tIns="0" rIns="0" bIns="0" rtlCol="0"/>
          <a:lstStyle/>
          <a:p>
            <a:endParaRPr/>
          </a:p>
        </p:txBody>
      </p:sp>
      <p:sp>
        <p:nvSpPr>
          <p:cNvPr id="566" name="object 566"/>
          <p:cNvSpPr/>
          <p:nvPr/>
        </p:nvSpPr>
        <p:spPr>
          <a:xfrm>
            <a:off x="2894838" y="8806433"/>
            <a:ext cx="25400" cy="20955"/>
          </a:xfrm>
          <a:custGeom>
            <a:avLst/>
            <a:gdLst/>
            <a:ahLst/>
            <a:cxnLst/>
            <a:rect l="l" t="t" r="r" b="b"/>
            <a:pathLst>
              <a:path w="25400" h="20954">
                <a:moveTo>
                  <a:pt x="22860" y="0"/>
                </a:moveTo>
                <a:lnTo>
                  <a:pt x="0" y="20574"/>
                </a:lnTo>
                <a:lnTo>
                  <a:pt x="25146" y="4572"/>
                </a:lnTo>
                <a:lnTo>
                  <a:pt x="22860" y="0"/>
                </a:lnTo>
                <a:close/>
              </a:path>
            </a:pathLst>
          </a:custGeom>
          <a:solidFill>
            <a:srgbClr val="FF0000"/>
          </a:solidFill>
        </p:spPr>
        <p:txBody>
          <a:bodyPr wrap="square" lIns="0" tIns="0" rIns="0" bIns="0" rtlCol="0"/>
          <a:lstStyle/>
          <a:p>
            <a:endParaRPr/>
          </a:p>
        </p:txBody>
      </p:sp>
      <p:sp>
        <p:nvSpPr>
          <p:cNvPr id="567" name="object 567"/>
          <p:cNvSpPr/>
          <p:nvPr/>
        </p:nvSpPr>
        <p:spPr>
          <a:xfrm>
            <a:off x="2891789" y="8806433"/>
            <a:ext cx="28575" cy="20955"/>
          </a:xfrm>
          <a:custGeom>
            <a:avLst/>
            <a:gdLst/>
            <a:ahLst/>
            <a:cxnLst/>
            <a:rect l="l" t="t" r="r" b="b"/>
            <a:pathLst>
              <a:path w="28575" h="20954">
                <a:moveTo>
                  <a:pt x="0" y="16763"/>
                </a:moveTo>
                <a:lnTo>
                  <a:pt x="3048" y="20573"/>
                </a:lnTo>
                <a:lnTo>
                  <a:pt x="28194" y="4571"/>
                </a:lnTo>
                <a:lnTo>
                  <a:pt x="25146" y="0"/>
                </a:lnTo>
                <a:lnTo>
                  <a:pt x="0" y="16763"/>
                </a:lnTo>
              </a:path>
            </a:pathLst>
          </a:custGeom>
          <a:ln w="3175">
            <a:solidFill>
              <a:srgbClr val="FF0000"/>
            </a:solidFill>
          </a:ln>
        </p:spPr>
        <p:txBody>
          <a:bodyPr wrap="square" lIns="0" tIns="0" rIns="0" bIns="0" rtlCol="0"/>
          <a:lstStyle/>
          <a:p>
            <a:endParaRPr/>
          </a:p>
        </p:txBody>
      </p:sp>
      <p:sp>
        <p:nvSpPr>
          <p:cNvPr id="568" name="object 568"/>
          <p:cNvSpPr/>
          <p:nvPr/>
        </p:nvSpPr>
        <p:spPr>
          <a:xfrm>
            <a:off x="2929889" y="8782050"/>
            <a:ext cx="25400" cy="20955"/>
          </a:xfrm>
          <a:custGeom>
            <a:avLst/>
            <a:gdLst/>
            <a:ahLst/>
            <a:cxnLst/>
            <a:rect l="l" t="t" r="r" b="b"/>
            <a:pathLst>
              <a:path w="25400" h="20954">
                <a:moveTo>
                  <a:pt x="25146" y="0"/>
                </a:moveTo>
                <a:lnTo>
                  <a:pt x="0" y="16763"/>
                </a:lnTo>
                <a:lnTo>
                  <a:pt x="3048" y="20573"/>
                </a:lnTo>
                <a:lnTo>
                  <a:pt x="25146" y="0"/>
                </a:lnTo>
                <a:close/>
              </a:path>
            </a:pathLst>
          </a:custGeom>
          <a:solidFill>
            <a:srgbClr val="FF0000"/>
          </a:solidFill>
        </p:spPr>
        <p:txBody>
          <a:bodyPr wrap="square" lIns="0" tIns="0" rIns="0" bIns="0" rtlCol="0"/>
          <a:lstStyle/>
          <a:p>
            <a:endParaRPr/>
          </a:p>
        </p:txBody>
      </p:sp>
      <p:sp>
        <p:nvSpPr>
          <p:cNvPr id="569" name="object 569"/>
          <p:cNvSpPr/>
          <p:nvPr/>
        </p:nvSpPr>
        <p:spPr>
          <a:xfrm>
            <a:off x="2932938" y="8782050"/>
            <a:ext cx="25400" cy="20955"/>
          </a:xfrm>
          <a:custGeom>
            <a:avLst/>
            <a:gdLst/>
            <a:ahLst/>
            <a:cxnLst/>
            <a:rect l="l" t="t" r="r" b="b"/>
            <a:pathLst>
              <a:path w="25400" h="20954">
                <a:moveTo>
                  <a:pt x="22098" y="0"/>
                </a:moveTo>
                <a:lnTo>
                  <a:pt x="0" y="20574"/>
                </a:lnTo>
                <a:lnTo>
                  <a:pt x="25146" y="3810"/>
                </a:lnTo>
                <a:lnTo>
                  <a:pt x="22098" y="0"/>
                </a:lnTo>
                <a:close/>
              </a:path>
            </a:pathLst>
          </a:custGeom>
          <a:solidFill>
            <a:srgbClr val="FF0000"/>
          </a:solidFill>
        </p:spPr>
        <p:txBody>
          <a:bodyPr wrap="square" lIns="0" tIns="0" rIns="0" bIns="0" rtlCol="0"/>
          <a:lstStyle/>
          <a:p>
            <a:endParaRPr/>
          </a:p>
        </p:txBody>
      </p:sp>
      <p:sp>
        <p:nvSpPr>
          <p:cNvPr id="570" name="object 570"/>
          <p:cNvSpPr/>
          <p:nvPr/>
        </p:nvSpPr>
        <p:spPr>
          <a:xfrm>
            <a:off x="2929889" y="8782050"/>
            <a:ext cx="28575" cy="20955"/>
          </a:xfrm>
          <a:custGeom>
            <a:avLst/>
            <a:gdLst/>
            <a:ahLst/>
            <a:cxnLst/>
            <a:rect l="l" t="t" r="r" b="b"/>
            <a:pathLst>
              <a:path w="28575" h="20954">
                <a:moveTo>
                  <a:pt x="0" y="16763"/>
                </a:moveTo>
                <a:lnTo>
                  <a:pt x="2286" y="20573"/>
                </a:lnTo>
                <a:lnTo>
                  <a:pt x="28194" y="3809"/>
                </a:lnTo>
                <a:lnTo>
                  <a:pt x="25146" y="0"/>
                </a:lnTo>
                <a:lnTo>
                  <a:pt x="0" y="16763"/>
                </a:lnTo>
              </a:path>
            </a:pathLst>
          </a:custGeom>
          <a:ln w="3175">
            <a:solidFill>
              <a:srgbClr val="FF0000"/>
            </a:solidFill>
          </a:ln>
        </p:spPr>
        <p:txBody>
          <a:bodyPr wrap="square" lIns="0" tIns="0" rIns="0" bIns="0" rtlCol="0"/>
          <a:lstStyle/>
          <a:p>
            <a:endParaRPr/>
          </a:p>
        </p:txBody>
      </p:sp>
      <p:sp>
        <p:nvSpPr>
          <p:cNvPr id="571" name="object 571"/>
          <p:cNvSpPr/>
          <p:nvPr/>
        </p:nvSpPr>
        <p:spPr>
          <a:xfrm>
            <a:off x="2967989" y="8757666"/>
            <a:ext cx="25400" cy="20955"/>
          </a:xfrm>
          <a:custGeom>
            <a:avLst/>
            <a:gdLst/>
            <a:ahLst/>
            <a:cxnLst/>
            <a:rect l="l" t="t" r="r" b="b"/>
            <a:pathLst>
              <a:path w="25400" h="20954">
                <a:moveTo>
                  <a:pt x="25146" y="0"/>
                </a:moveTo>
                <a:lnTo>
                  <a:pt x="0" y="16001"/>
                </a:lnTo>
                <a:lnTo>
                  <a:pt x="2286" y="20573"/>
                </a:lnTo>
                <a:lnTo>
                  <a:pt x="25146" y="0"/>
                </a:lnTo>
                <a:close/>
              </a:path>
            </a:pathLst>
          </a:custGeom>
          <a:solidFill>
            <a:srgbClr val="FF0000"/>
          </a:solidFill>
        </p:spPr>
        <p:txBody>
          <a:bodyPr wrap="square" lIns="0" tIns="0" rIns="0" bIns="0" rtlCol="0"/>
          <a:lstStyle/>
          <a:p>
            <a:endParaRPr/>
          </a:p>
        </p:txBody>
      </p:sp>
      <p:sp>
        <p:nvSpPr>
          <p:cNvPr id="572" name="object 572"/>
          <p:cNvSpPr/>
          <p:nvPr/>
        </p:nvSpPr>
        <p:spPr>
          <a:xfrm>
            <a:off x="2970276" y="8757666"/>
            <a:ext cx="25400" cy="20955"/>
          </a:xfrm>
          <a:custGeom>
            <a:avLst/>
            <a:gdLst/>
            <a:ahLst/>
            <a:cxnLst/>
            <a:rect l="l" t="t" r="r" b="b"/>
            <a:pathLst>
              <a:path w="25400" h="20954">
                <a:moveTo>
                  <a:pt x="22860" y="0"/>
                </a:moveTo>
                <a:lnTo>
                  <a:pt x="0" y="20574"/>
                </a:lnTo>
                <a:lnTo>
                  <a:pt x="25146" y="3810"/>
                </a:lnTo>
                <a:lnTo>
                  <a:pt x="22860" y="0"/>
                </a:lnTo>
                <a:close/>
              </a:path>
            </a:pathLst>
          </a:custGeom>
          <a:solidFill>
            <a:srgbClr val="FF0000"/>
          </a:solidFill>
        </p:spPr>
        <p:txBody>
          <a:bodyPr wrap="square" lIns="0" tIns="0" rIns="0" bIns="0" rtlCol="0"/>
          <a:lstStyle/>
          <a:p>
            <a:endParaRPr/>
          </a:p>
        </p:txBody>
      </p:sp>
      <p:sp>
        <p:nvSpPr>
          <p:cNvPr id="573" name="object 573"/>
          <p:cNvSpPr/>
          <p:nvPr/>
        </p:nvSpPr>
        <p:spPr>
          <a:xfrm>
            <a:off x="2967989" y="8757666"/>
            <a:ext cx="27940" cy="20955"/>
          </a:xfrm>
          <a:custGeom>
            <a:avLst/>
            <a:gdLst/>
            <a:ahLst/>
            <a:cxnLst/>
            <a:rect l="l" t="t" r="r" b="b"/>
            <a:pathLst>
              <a:path w="27939" h="20954">
                <a:moveTo>
                  <a:pt x="0" y="16001"/>
                </a:moveTo>
                <a:lnTo>
                  <a:pt x="2286" y="20573"/>
                </a:lnTo>
                <a:lnTo>
                  <a:pt x="27432" y="3809"/>
                </a:lnTo>
                <a:lnTo>
                  <a:pt x="25146" y="0"/>
                </a:lnTo>
                <a:lnTo>
                  <a:pt x="0" y="16001"/>
                </a:lnTo>
              </a:path>
            </a:pathLst>
          </a:custGeom>
          <a:ln w="3175">
            <a:solidFill>
              <a:srgbClr val="FF0000"/>
            </a:solidFill>
          </a:ln>
        </p:spPr>
        <p:txBody>
          <a:bodyPr wrap="square" lIns="0" tIns="0" rIns="0" bIns="0" rtlCol="0"/>
          <a:lstStyle/>
          <a:p>
            <a:endParaRPr/>
          </a:p>
        </p:txBody>
      </p:sp>
      <p:sp>
        <p:nvSpPr>
          <p:cNvPr id="574" name="object 574"/>
          <p:cNvSpPr/>
          <p:nvPr/>
        </p:nvSpPr>
        <p:spPr>
          <a:xfrm>
            <a:off x="3006089" y="8732519"/>
            <a:ext cx="25400" cy="20955"/>
          </a:xfrm>
          <a:custGeom>
            <a:avLst/>
            <a:gdLst/>
            <a:ahLst/>
            <a:cxnLst/>
            <a:rect l="l" t="t" r="r" b="b"/>
            <a:pathLst>
              <a:path w="25400" h="20954">
                <a:moveTo>
                  <a:pt x="25146" y="0"/>
                </a:moveTo>
                <a:lnTo>
                  <a:pt x="0" y="16763"/>
                </a:lnTo>
                <a:lnTo>
                  <a:pt x="2286" y="20573"/>
                </a:lnTo>
                <a:lnTo>
                  <a:pt x="25146" y="0"/>
                </a:lnTo>
                <a:close/>
              </a:path>
            </a:pathLst>
          </a:custGeom>
          <a:solidFill>
            <a:srgbClr val="FF0000"/>
          </a:solidFill>
        </p:spPr>
        <p:txBody>
          <a:bodyPr wrap="square" lIns="0" tIns="0" rIns="0" bIns="0" rtlCol="0"/>
          <a:lstStyle/>
          <a:p>
            <a:endParaRPr/>
          </a:p>
        </p:txBody>
      </p:sp>
      <p:sp>
        <p:nvSpPr>
          <p:cNvPr id="575" name="object 575"/>
          <p:cNvSpPr/>
          <p:nvPr/>
        </p:nvSpPr>
        <p:spPr>
          <a:xfrm>
            <a:off x="3008376" y="8732519"/>
            <a:ext cx="25400" cy="20955"/>
          </a:xfrm>
          <a:custGeom>
            <a:avLst/>
            <a:gdLst/>
            <a:ahLst/>
            <a:cxnLst/>
            <a:rect l="l" t="t" r="r" b="b"/>
            <a:pathLst>
              <a:path w="25400" h="20954">
                <a:moveTo>
                  <a:pt x="22860" y="0"/>
                </a:moveTo>
                <a:lnTo>
                  <a:pt x="0" y="20573"/>
                </a:lnTo>
                <a:lnTo>
                  <a:pt x="25146" y="4571"/>
                </a:lnTo>
                <a:lnTo>
                  <a:pt x="22860" y="0"/>
                </a:lnTo>
                <a:close/>
              </a:path>
            </a:pathLst>
          </a:custGeom>
          <a:solidFill>
            <a:srgbClr val="FF0000"/>
          </a:solidFill>
        </p:spPr>
        <p:txBody>
          <a:bodyPr wrap="square" lIns="0" tIns="0" rIns="0" bIns="0" rtlCol="0"/>
          <a:lstStyle/>
          <a:p>
            <a:endParaRPr/>
          </a:p>
        </p:txBody>
      </p:sp>
      <p:sp>
        <p:nvSpPr>
          <p:cNvPr id="576" name="object 576"/>
          <p:cNvSpPr/>
          <p:nvPr/>
        </p:nvSpPr>
        <p:spPr>
          <a:xfrm>
            <a:off x="3006089" y="8732519"/>
            <a:ext cx="27940" cy="20955"/>
          </a:xfrm>
          <a:custGeom>
            <a:avLst/>
            <a:gdLst/>
            <a:ahLst/>
            <a:cxnLst/>
            <a:rect l="l" t="t" r="r" b="b"/>
            <a:pathLst>
              <a:path w="27939" h="20954">
                <a:moveTo>
                  <a:pt x="0" y="16763"/>
                </a:moveTo>
                <a:lnTo>
                  <a:pt x="2286" y="20573"/>
                </a:lnTo>
                <a:lnTo>
                  <a:pt x="27432" y="4571"/>
                </a:lnTo>
                <a:lnTo>
                  <a:pt x="25146" y="0"/>
                </a:lnTo>
                <a:lnTo>
                  <a:pt x="0" y="16763"/>
                </a:lnTo>
              </a:path>
            </a:pathLst>
          </a:custGeom>
          <a:ln w="3175">
            <a:solidFill>
              <a:srgbClr val="FF0000"/>
            </a:solidFill>
          </a:ln>
        </p:spPr>
        <p:txBody>
          <a:bodyPr wrap="square" lIns="0" tIns="0" rIns="0" bIns="0" rtlCol="0"/>
          <a:lstStyle/>
          <a:p>
            <a:endParaRPr/>
          </a:p>
        </p:txBody>
      </p:sp>
      <p:sp>
        <p:nvSpPr>
          <p:cNvPr id="577" name="object 577"/>
          <p:cNvSpPr/>
          <p:nvPr/>
        </p:nvSpPr>
        <p:spPr>
          <a:xfrm>
            <a:off x="3043427" y="8708135"/>
            <a:ext cx="25400" cy="20955"/>
          </a:xfrm>
          <a:custGeom>
            <a:avLst/>
            <a:gdLst/>
            <a:ahLst/>
            <a:cxnLst/>
            <a:rect l="l" t="t" r="r" b="b"/>
            <a:pathLst>
              <a:path w="25400" h="20954">
                <a:moveTo>
                  <a:pt x="25146" y="0"/>
                </a:moveTo>
                <a:lnTo>
                  <a:pt x="0" y="16763"/>
                </a:lnTo>
                <a:lnTo>
                  <a:pt x="2286" y="20573"/>
                </a:lnTo>
                <a:lnTo>
                  <a:pt x="25146" y="0"/>
                </a:lnTo>
                <a:close/>
              </a:path>
            </a:pathLst>
          </a:custGeom>
          <a:solidFill>
            <a:srgbClr val="FF0000"/>
          </a:solidFill>
        </p:spPr>
        <p:txBody>
          <a:bodyPr wrap="square" lIns="0" tIns="0" rIns="0" bIns="0" rtlCol="0"/>
          <a:lstStyle/>
          <a:p>
            <a:endParaRPr/>
          </a:p>
        </p:txBody>
      </p:sp>
      <p:sp>
        <p:nvSpPr>
          <p:cNvPr id="578" name="object 578"/>
          <p:cNvSpPr/>
          <p:nvPr/>
        </p:nvSpPr>
        <p:spPr>
          <a:xfrm>
            <a:off x="3045714" y="8708135"/>
            <a:ext cx="26034" cy="20955"/>
          </a:xfrm>
          <a:custGeom>
            <a:avLst/>
            <a:gdLst/>
            <a:ahLst/>
            <a:cxnLst/>
            <a:rect l="l" t="t" r="r" b="b"/>
            <a:pathLst>
              <a:path w="26035" h="20954">
                <a:moveTo>
                  <a:pt x="22860" y="0"/>
                </a:moveTo>
                <a:lnTo>
                  <a:pt x="0" y="20573"/>
                </a:lnTo>
                <a:lnTo>
                  <a:pt x="25908" y="3809"/>
                </a:lnTo>
                <a:lnTo>
                  <a:pt x="22860" y="0"/>
                </a:lnTo>
                <a:close/>
              </a:path>
            </a:pathLst>
          </a:custGeom>
          <a:solidFill>
            <a:srgbClr val="FF0000"/>
          </a:solidFill>
        </p:spPr>
        <p:txBody>
          <a:bodyPr wrap="square" lIns="0" tIns="0" rIns="0" bIns="0" rtlCol="0"/>
          <a:lstStyle/>
          <a:p>
            <a:endParaRPr/>
          </a:p>
        </p:txBody>
      </p:sp>
      <p:sp>
        <p:nvSpPr>
          <p:cNvPr id="579" name="object 579"/>
          <p:cNvSpPr/>
          <p:nvPr/>
        </p:nvSpPr>
        <p:spPr>
          <a:xfrm>
            <a:off x="3043427" y="8708135"/>
            <a:ext cx="28575" cy="20955"/>
          </a:xfrm>
          <a:custGeom>
            <a:avLst/>
            <a:gdLst/>
            <a:ahLst/>
            <a:cxnLst/>
            <a:rect l="l" t="t" r="r" b="b"/>
            <a:pathLst>
              <a:path w="28575" h="20954">
                <a:moveTo>
                  <a:pt x="0" y="16763"/>
                </a:moveTo>
                <a:lnTo>
                  <a:pt x="2286" y="20573"/>
                </a:lnTo>
                <a:lnTo>
                  <a:pt x="28194" y="3809"/>
                </a:lnTo>
                <a:lnTo>
                  <a:pt x="25146" y="0"/>
                </a:lnTo>
                <a:lnTo>
                  <a:pt x="0" y="16763"/>
                </a:lnTo>
              </a:path>
            </a:pathLst>
          </a:custGeom>
          <a:ln w="3175">
            <a:solidFill>
              <a:srgbClr val="FF0000"/>
            </a:solidFill>
          </a:ln>
        </p:spPr>
        <p:txBody>
          <a:bodyPr wrap="square" lIns="0" tIns="0" rIns="0" bIns="0" rtlCol="0"/>
          <a:lstStyle/>
          <a:p>
            <a:endParaRPr/>
          </a:p>
        </p:txBody>
      </p:sp>
      <p:sp>
        <p:nvSpPr>
          <p:cNvPr id="580" name="object 580"/>
          <p:cNvSpPr/>
          <p:nvPr/>
        </p:nvSpPr>
        <p:spPr>
          <a:xfrm>
            <a:off x="3081527" y="8683752"/>
            <a:ext cx="25400" cy="20955"/>
          </a:xfrm>
          <a:custGeom>
            <a:avLst/>
            <a:gdLst/>
            <a:ahLst/>
            <a:cxnLst/>
            <a:rect l="l" t="t" r="r" b="b"/>
            <a:pathLst>
              <a:path w="25400" h="20954">
                <a:moveTo>
                  <a:pt x="25146" y="0"/>
                </a:moveTo>
                <a:lnTo>
                  <a:pt x="0" y="16002"/>
                </a:lnTo>
                <a:lnTo>
                  <a:pt x="2286" y="20574"/>
                </a:lnTo>
                <a:lnTo>
                  <a:pt x="25146" y="0"/>
                </a:lnTo>
                <a:close/>
              </a:path>
            </a:pathLst>
          </a:custGeom>
          <a:solidFill>
            <a:srgbClr val="FF0000"/>
          </a:solidFill>
        </p:spPr>
        <p:txBody>
          <a:bodyPr wrap="square" lIns="0" tIns="0" rIns="0" bIns="0" rtlCol="0"/>
          <a:lstStyle/>
          <a:p>
            <a:endParaRPr/>
          </a:p>
        </p:txBody>
      </p:sp>
      <p:sp>
        <p:nvSpPr>
          <p:cNvPr id="581" name="object 581"/>
          <p:cNvSpPr/>
          <p:nvPr/>
        </p:nvSpPr>
        <p:spPr>
          <a:xfrm>
            <a:off x="3083814" y="8683752"/>
            <a:ext cx="25400" cy="20955"/>
          </a:xfrm>
          <a:custGeom>
            <a:avLst/>
            <a:gdLst/>
            <a:ahLst/>
            <a:cxnLst/>
            <a:rect l="l" t="t" r="r" b="b"/>
            <a:pathLst>
              <a:path w="25400" h="20954">
                <a:moveTo>
                  <a:pt x="22860" y="0"/>
                </a:moveTo>
                <a:lnTo>
                  <a:pt x="0" y="20574"/>
                </a:lnTo>
                <a:lnTo>
                  <a:pt x="25146" y="3810"/>
                </a:lnTo>
                <a:lnTo>
                  <a:pt x="22860" y="0"/>
                </a:lnTo>
                <a:close/>
              </a:path>
            </a:pathLst>
          </a:custGeom>
          <a:solidFill>
            <a:srgbClr val="FF0000"/>
          </a:solidFill>
        </p:spPr>
        <p:txBody>
          <a:bodyPr wrap="square" lIns="0" tIns="0" rIns="0" bIns="0" rtlCol="0"/>
          <a:lstStyle/>
          <a:p>
            <a:endParaRPr/>
          </a:p>
        </p:txBody>
      </p:sp>
      <p:sp>
        <p:nvSpPr>
          <p:cNvPr id="582" name="object 582"/>
          <p:cNvSpPr/>
          <p:nvPr/>
        </p:nvSpPr>
        <p:spPr>
          <a:xfrm>
            <a:off x="3081527" y="8683752"/>
            <a:ext cx="27940" cy="20955"/>
          </a:xfrm>
          <a:custGeom>
            <a:avLst/>
            <a:gdLst/>
            <a:ahLst/>
            <a:cxnLst/>
            <a:rect l="l" t="t" r="r" b="b"/>
            <a:pathLst>
              <a:path w="27939" h="20954">
                <a:moveTo>
                  <a:pt x="0" y="16002"/>
                </a:moveTo>
                <a:lnTo>
                  <a:pt x="2286" y="20574"/>
                </a:lnTo>
                <a:lnTo>
                  <a:pt x="27432" y="3810"/>
                </a:lnTo>
                <a:lnTo>
                  <a:pt x="25146" y="0"/>
                </a:lnTo>
                <a:lnTo>
                  <a:pt x="0" y="16002"/>
                </a:lnTo>
              </a:path>
            </a:pathLst>
          </a:custGeom>
          <a:ln w="3175">
            <a:solidFill>
              <a:srgbClr val="FF0000"/>
            </a:solidFill>
          </a:ln>
        </p:spPr>
        <p:txBody>
          <a:bodyPr wrap="square" lIns="0" tIns="0" rIns="0" bIns="0" rtlCol="0"/>
          <a:lstStyle/>
          <a:p>
            <a:endParaRPr/>
          </a:p>
        </p:txBody>
      </p:sp>
      <p:sp>
        <p:nvSpPr>
          <p:cNvPr id="583" name="object 583"/>
          <p:cNvSpPr/>
          <p:nvPr/>
        </p:nvSpPr>
        <p:spPr>
          <a:xfrm>
            <a:off x="3119627" y="8666226"/>
            <a:ext cx="14604" cy="13335"/>
          </a:xfrm>
          <a:custGeom>
            <a:avLst/>
            <a:gdLst/>
            <a:ahLst/>
            <a:cxnLst/>
            <a:rect l="l" t="t" r="r" b="b"/>
            <a:pathLst>
              <a:path w="14605" h="13334">
                <a:moveTo>
                  <a:pt x="14478" y="0"/>
                </a:moveTo>
                <a:lnTo>
                  <a:pt x="0" y="9143"/>
                </a:lnTo>
                <a:lnTo>
                  <a:pt x="2286" y="12953"/>
                </a:lnTo>
                <a:lnTo>
                  <a:pt x="14478" y="0"/>
                </a:lnTo>
                <a:close/>
              </a:path>
            </a:pathLst>
          </a:custGeom>
          <a:solidFill>
            <a:srgbClr val="FF0000"/>
          </a:solidFill>
        </p:spPr>
        <p:txBody>
          <a:bodyPr wrap="square" lIns="0" tIns="0" rIns="0" bIns="0" rtlCol="0"/>
          <a:lstStyle/>
          <a:p>
            <a:endParaRPr/>
          </a:p>
        </p:txBody>
      </p:sp>
      <p:sp>
        <p:nvSpPr>
          <p:cNvPr id="584" name="object 584"/>
          <p:cNvSpPr/>
          <p:nvPr/>
        </p:nvSpPr>
        <p:spPr>
          <a:xfrm>
            <a:off x="3121914" y="8666226"/>
            <a:ext cx="14604" cy="13335"/>
          </a:xfrm>
          <a:custGeom>
            <a:avLst/>
            <a:gdLst/>
            <a:ahLst/>
            <a:cxnLst/>
            <a:rect l="l" t="t" r="r" b="b"/>
            <a:pathLst>
              <a:path w="14605" h="13334">
                <a:moveTo>
                  <a:pt x="12192" y="0"/>
                </a:moveTo>
                <a:lnTo>
                  <a:pt x="0" y="12954"/>
                </a:lnTo>
                <a:lnTo>
                  <a:pt x="14478" y="3810"/>
                </a:lnTo>
                <a:lnTo>
                  <a:pt x="12192" y="0"/>
                </a:lnTo>
                <a:close/>
              </a:path>
            </a:pathLst>
          </a:custGeom>
          <a:solidFill>
            <a:srgbClr val="FF0000"/>
          </a:solidFill>
        </p:spPr>
        <p:txBody>
          <a:bodyPr wrap="square" lIns="0" tIns="0" rIns="0" bIns="0" rtlCol="0"/>
          <a:lstStyle/>
          <a:p>
            <a:endParaRPr/>
          </a:p>
        </p:txBody>
      </p:sp>
      <p:sp>
        <p:nvSpPr>
          <p:cNvPr id="585" name="object 585"/>
          <p:cNvSpPr/>
          <p:nvPr/>
        </p:nvSpPr>
        <p:spPr>
          <a:xfrm>
            <a:off x="3119627" y="8666226"/>
            <a:ext cx="17145" cy="13335"/>
          </a:xfrm>
          <a:custGeom>
            <a:avLst/>
            <a:gdLst/>
            <a:ahLst/>
            <a:cxnLst/>
            <a:rect l="l" t="t" r="r" b="b"/>
            <a:pathLst>
              <a:path w="17144" h="13334">
                <a:moveTo>
                  <a:pt x="0" y="9143"/>
                </a:moveTo>
                <a:lnTo>
                  <a:pt x="2286" y="12953"/>
                </a:lnTo>
                <a:lnTo>
                  <a:pt x="16764" y="3809"/>
                </a:lnTo>
                <a:lnTo>
                  <a:pt x="14478" y="0"/>
                </a:lnTo>
                <a:lnTo>
                  <a:pt x="0" y="9143"/>
                </a:lnTo>
              </a:path>
            </a:pathLst>
          </a:custGeom>
          <a:ln w="3175">
            <a:solidFill>
              <a:srgbClr val="FF0000"/>
            </a:solidFill>
          </a:ln>
        </p:spPr>
        <p:txBody>
          <a:bodyPr wrap="square" lIns="0" tIns="0" rIns="0" bIns="0" rtlCol="0"/>
          <a:lstStyle/>
          <a:p>
            <a:endParaRPr/>
          </a:p>
        </p:txBody>
      </p:sp>
      <p:sp>
        <p:nvSpPr>
          <p:cNvPr id="586" name="object 586"/>
          <p:cNvSpPr/>
          <p:nvPr/>
        </p:nvSpPr>
        <p:spPr>
          <a:xfrm>
            <a:off x="3134105" y="8666226"/>
            <a:ext cx="2540" cy="3810"/>
          </a:xfrm>
          <a:custGeom>
            <a:avLst/>
            <a:gdLst/>
            <a:ahLst/>
            <a:cxnLst/>
            <a:rect l="l" t="t" r="r" b="b"/>
            <a:pathLst>
              <a:path w="2539" h="3809">
                <a:moveTo>
                  <a:pt x="0" y="0"/>
                </a:moveTo>
                <a:lnTo>
                  <a:pt x="2286" y="3810"/>
                </a:lnTo>
              </a:path>
            </a:pathLst>
          </a:custGeom>
          <a:ln w="3175">
            <a:solidFill>
              <a:srgbClr val="FF0000"/>
            </a:solidFill>
          </a:ln>
        </p:spPr>
        <p:txBody>
          <a:bodyPr wrap="square" lIns="0" tIns="0" rIns="0" bIns="0" rtlCol="0"/>
          <a:lstStyle/>
          <a:p>
            <a:endParaRPr/>
          </a:p>
        </p:txBody>
      </p:sp>
      <p:sp>
        <p:nvSpPr>
          <p:cNvPr id="587" name="object 587"/>
          <p:cNvSpPr/>
          <p:nvPr/>
        </p:nvSpPr>
        <p:spPr>
          <a:xfrm>
            <a:off x="2827782" y="8840723"/>
            <a:ext cx="39370" cy="5080"/>
          </a:xfrm>
          <a:custGeom>
            <a:avLst/>
            <a:gdLst/>
            <a:ahLst/>
            <a:cxnLst/>
            <a:rect l="l" t="t" r="r" b="b"/>
            <a:pathLst>
              <a:path w="39369" h="5079">
                <a:moveTo>
                  <a:pt x="38862" y="0"/>
                </a:moveTo>
                <a:lnTo>
                  <a:pt x="0" y="0"/>
                </a:lnTo>
                <a:lnTo>
                  <a:pt x="0" y="4572"/>
                </a:lnTo>
                <a:lnTo>
                  <a:pt x="38862" y="0"/>
                </a:lnTo>
                <a:close/>
              </a:path>
            </a:pathLst>
          </a:custGeom>
          <a:solidFill>
            <a:srgbClr val="000000"/>
          </a:solidFill>
        </p:spPr>
        <p:txBody>
          <a:bodyPr wrap="square" lIns="0" tIns="0" rIns="0" bIns="0" rtlCol="0"/>
          <a:lstStyle/>
          <a:p>
            <a:endParaRPr/>
          </a:p>
        </p:txBody>
      </p:sp>
      <p:sp>
        <p:nvSpPr>
          <p:cNvPr id="588" name="object 588"/>
          <p:cNvSpPr/>
          <p:nvPr/>
        </p:nvSpPr>
        <p:spPr>
          <a:xfrm>
            <a:off x="2827782" y="8840723"/>
            <a:ext cx="39370" cy="5080"/>
          </a:xfrm>
          <a:custGeom>
            <a:avLst/>
            <a:gdLst/>
            <a:ahLst/>
            <a:cxnLst/>
            <a:rect l="l" t="t" r="r" b="b"/>
            <a:pathLst>
              <a:path w="39369" h="5079">
                <a:moveTo>
                  <a:pt x="38862" y="0"/>
                </a:moveTo>
                <a:lnTo>
                  <a:pt x="0" y="4571"/>
                </a:lnTo>
                <a:lnTo>
                  <a:pt x="38862" y="4571"/>
                </a:lnTo>
                <a:lnTo>
                  <a:pt x="38862" y="0"/>
                </a:lnTo>
                <a:close/>
              </a:path>
            </a:pathLst>
          </a:custGeom>
          <a:solidFill>
            <a:srgbClr val="000000"/>
          </a:solidFill>
        </p:spPr>
        <p:txBody>
          <a:bodyPr wrap="square" lIns="0" tIns="0" rIns="0" bIns="0" rtlCol="0"/>
          <a:lstStyle/>
          <a:p>
            <a:endParaRPr/>
          </a:p>
        </p:txBody>
      </p:sp>
      <p:sp>
        <p:nvSpPr>
          <p:cNvPr id="589" name="object 589"/>
          <p:cNvSpPr/>
          <p:nvPr/>
        </p:nvSpPr>
        <p:spPr>
          <a:xfrm>
            <a:off x="2827782" y="8839961"/>
            <a:ext cx="39370" cy="5715"/>
          </a:xfrm>
          <a:custGeom>
            <a:avLst/>
            <a:gdLst/>
            <a:ahLst/>
            <a:cxnLst/>
            <a:rect l="l" t="t" r="r" b="b"/>
            <a:pathLst>
              <a:path w="39369" h="5715">
                <a:moveTo>
                  <a:pt x="0" y="0"/>
                </a:moveTo>
                <a:lnTo>
                  <a:pt x="38862" y="0"/>
                </a:lnTo>
                <a:lnTo>
                  <a:pt x="38862" y="5334"/>
                </a:lnTo>
                <a:lnTo>
                  <a:pt x="0" y="5334"/>
                </a:lnTo>
                <a:lnTo>
                  <a:pt x="0" y="0"/>
                </a:lnTo>
                <a:close/>
              </a:path>
            </a:pathLst>
          </a:custGeom>
          <a:ln w="3175">
            <a:solidFill>
              <a:srgbClr val="000000"/>
            </a:solidFill>
          </a:ln>
        </p:spPr>
        <p:txBody>
          <a:bodyPr wrap="square" lIns="0" tIns="0" rIns="0" bIns="0" rtlCol="0"/>
          <a:lstStyle/>
          <a:p>
            <a:endParaRPr/>
          </a:p>
        </p:txBody>
      </p:sp>
      <p:sp>
        <p:nvSpPr>
          <p:cNvPr id="590" name="object 590"/>
          <p:cNvSpPr/>
          <p:nvPr/>
        </p:nvSpPr>
        <p:spPr>
          <a:xfrm>
            <a:off x="3719321" y="9038843"/>
            <a:ext cx="116205" cy="0"/>
          </a:xfrm>
          <a:custGeom>
            <a:avLst/>
            <a:gdLst/>
            <a:ahLst/>
            <a:cxnLst/>
            <a:rect l="l" t="t" r="r" b="b"/>
            <a:pathLst>
              <a:path w="116204">
                <a:moveTo>
                  <a:pt x="115824" y="0"/>
                </a:moveTo>
                <a:lnTo>
                  <a:pt x="0" y="0"/>
                </a:lnTo>
              </a:path>
            </a:pathLst>
          </a:custGeom>
          <a:ln w="3175">
            <a:solidFill>
              <a:srgbClr val="000000"/>
            </a:solidFill>
          </a:ln>
        </p:spPr>
        <p:txBody>
          <a:bodyPr wrap="square" lIns="0" tIns="0" rIns="0" bIns="0" rtlCol="0"/>
          <a:lstStyle/>
          <a:p>
            <a:endParaRPr/>
          </a:p>
        </p:txBody>
      </p:sp>
      <p:sp>
        <p:nvSpPr>
          <p:cNvPr id="591" name="object 591"/>
          <p:cNvSpPr/>
          <p:nvPr/>
        </p:nvSpPr>
        <p:spPr>
          <a:xfrm>
            <a:off x="2884170" y="8830436"/>
            <a:ext cx="0" cy="37465"/>
          </a:xfrm>
          <a:custGeom>
            <a:avLst/>
            <a:gdLst/>
            <a:ahLst/>
            <a:cxnLst/>
            <a:rect l="l" t="t" r="r" b="b"/>
            <a:pathLst>
              <a:path h="37465">
                <a:moveTo>
                  <a:pt x="0" y="0"/>
                </a:moveTo>
                <a:lnTo>
                  <a:pt x="0" y="37337"/>
                </a:lnTo>
              </a:path>
            </a:pathLst>
          </a:custGeom>
          <a:ln w="5334">
            <a:solidFill>
              <a:srgbClr val="0000FF"/>
            </a:solidFill>
          </a:ln>
        </p:spPr>
        <p:txBody>
          <a:bodyPr wrap="square" lIns="0" tIns="0" rIns="0" bIns="0" rtlCol="0"/>
          <a:lstStyle/>
          <a:p>
            <a:endParaRPr/>
          </a:p>
        </p:txBody>
      </p:sp>
      <p:sp>
        <p:nvSpPr>
          <p:cNvPr id="592" name="object 592"/>
          <p:cNvSpPr/>
          <p:nvPr/>
        </p:nvSpPr>
        <p:spPr>
          <a:xfrm>
            <a:off x="2884170" y="8882253"/>
            <a:ext cx="0" cy="31750"/>
          </a:xfrm>
          <a:custGeom>
            <a:avLst/>
            <a:gdLst/>
            <a:ahLst/>
            <a:cxnLst/>
            <a:rect l="l" t="t" r="r" b="b"/>
            <a:pathLst>
              <a:path h="31750">
                <a:moveTo>
                  <a:pt x="0" y="0"/>
                </a:moveTo>
                <a:lnTo>
                  <a:pt x="0" y="31241"/>
                </a:lnTo>
              </a:path>
            </a:pathLst>
          </a:custGeom>
          <a:ln w="5334">
            <a:solidFill>
              <a:srgbClr val="0000FF"/>
            </a:solidFill>
          </a:ln>
        </p:spPr>
        <p:txBody>
          <a:bodyPr wrap="square" lIns="0" tIns="0" rIns="0" bIns="0" rtlCol="0"/>
          <a:lstStyle/>
          <a:p>
            <a:endParaRPr/>
          </a:p>
        </p:txBody>
      </p:sp>
      <p:sp>
        <p:nvSpPr>
          <p:cNvPr id="593" name="object 593"/>
          <p:cNvSpPr/>
          <p:nvPr/>
        </p:nvSpPr>
        <p:spPr>
          <a:xfrm>
            <a:off x="2884170" y="8927210"/>
            <a:ext cx="0" cy="37465"/>
          </a:xfrm>
          <a:custGeom>
            <a:avLst/>
            <a:gdLst/>
            <a:ahLst/>
            <a:cxnLst/>
            <a:rect l="l" t="t" r="r" b="b"/>
            <a:pathLst>
              <a:path h="37465">
                <a:moveTo>
                  <a:pt x="0" y="0"/>
                </a:moveTo>
                <a:lnTo>
                  <a:pt x="0" y="37338"/>
                </a:lnTo>
              </a:path>
            </a:pathLst>
          </a:custGeom>
          <a:ln w="5334">
            <a:solidFill>
              <a:srgbClr val="0000FF"/>
            </a:solidFill>
          </a:ln>
        </p:spPr>
        <p:txBody>
          <a:bodyPr wrap="square" lIns="0" tIns="0" rIns="0" bIns="0" rtlCol="0"/>
          <a:lstStyle/>
          <a:p>
            <a:endParaRPr/>
          </a:p>
        </p:txBody>
      </p:sp>
      <p:sp>
        <p:nvSpPr>
          <p:cNvPr id="594" name="object 594"/>
          <p:cNvSpPr/>
          <p:nvPr/>
        </p:nvSpPr>
        <p:spPr>
          <a:xfrm>
            <a:off x="2881883" y="8961881"/>
            <a:ext cx="21590" cy="5080"/>
          </a:xfrm>
          <a:custGeom>
            <a:avLst/>
            <a:gdLst/>
            <a:ahLst/>
            <a:cxnLst/>
            <a:rect l="l" t="t" r="r" b="b"/>
            <a:pathLst>
              <a:path w="21589" h="5079">
                <a:moveTo>
                  <a:pt x="21336" y="0"/>
                </a:moveTo>
                <a:lnTo>
                  <a:pt x="0" y="0"/>
                </a:lnTo>
                <a:lnTo>
                  <a:pt x="0" y="4572"/>
                </a:lnTo>
                <a:lnTo>
                  <a:pt x="21336" y="0"/>
                </a:lnTo>
                <a:close/>
              </a:path>
            </a:pathLst>
          </a:custGeom>
          <a:solidFill>
            <a:srgbClr val="0000FF"/>
          </a:solidFill>
        </p:spPr>
        <p:txBody>
          <a:bodyPr wrap="square" lIns="0" tIns="0" rIns="0" bIns="0" rtlCol="0"/>
          <a:lstStyle/>
          <a:p>
            <a:endParaRPr/>
          </a:p>
        </p:txBody>
      </p:sp>
      <p:sp>
        <p:nvSpPr>
          <p:cNvPr id="595" name="object 595"/>
          <p:cNvSpPr/>
          <p:nvPr/>
        </p:nvSpPr>
        <p:spPr>
          <a:xfrm>
            <a:off x="2881883" y="8961881"/>
            <a:ext cx="21590" cy="5080"/>
          </a:xfrm>
          <a:custGeom>
            <a:avLst/>
            <a:gdLst/>
            <a:ahLst/>
            <a:cxnLst/>
            <a:rect l="l" t="t" r="r" b="b"/>
            <a:pathLst>
              <a:path w="21589" h="5079">
                <a:moveTo>
                  <a:pt x="21336" y="0"/>
                </a:moveTo>
                <a:lnTo>
                  <a:pt x="0" y="4572"/>
                </a:lnTo>
                <a:lnTo>
                  <a:pt x="21336" y="4572"/>
                </a:lnTo>
                <a:lnTo>
                  <a:pt x="21336" y="0"/>
                </a:lnTo>
                <a:close/>
              </a:path>
            </a:pathLst>
          </a:custGeom>
          <a:solidFill>
            <a:srgbClr val="0000FF"/>
          </a:solidFill>
        </p:spPr>
        <p:txBody>
          <a:bodyPr wrap="square" lIns="0" tIns="0" rIns="0" bIns="0" rtlCol="0"/>
          <a:lstStyle/>
          <a:p>
            <a:endParaRPr/>
          </a:p>
        </p:txBody>
      </p:sp>
      <p:sp>
        <p:nvSpPr>
          <p:cNvPr id="596" name="object 596"/>
          <p:cNvSpPr/>
          <p:nvPr/>
        </p:nvSpPr>
        <p:spPr>
          <a:xfrm>
            <a:off x="2881883" y="8961881"/>
            <a:ext cx="20955" cy="5080"/>
          </a:xfrm>
          <a:custGeom>
            <a:avLst/>
            <a:gdLst/>
            <a:ahLst/>
            <a:cxnLst/>
            <a:rect l="l" t="t" r="r" b="b"/>
            <a:pathLst>
              <a:path w="20955" h="5079">
                <a:moveTo>
                  <a:pt x="0" y="0"/>
                </a:moveTo>
                <a:lnTo>
                  <a:pt x="20574" y="0"/>
                </a:lnTo>
                <a:lnTo>
                  <a:pt x="20574" y="4572"/>
                </a:lnTo>
                <a:lnTo>
                  <a:pt x="0" y="4572"/>
                </a:lnTo>
                <a:lnTo>
                  <a:pt x="0" y="0"/>
                </a:lnTo>
                <a:close/>
              </a:path>
            </a:pathLst>
          </a:custGeom>
          <a:ln w="3175">
            <a:solidFill>
              <a:srgbClr val="0000FF"/>
            </a:solidFill>
          </a:ln>
        </p:spPr>
        <p:txBody>
          <a:bodyPr wrap="square" lIns="0" tIns="0" rIns="0" bIns="0" rtlCol="0"/>
          <a:lstStyle/>
          <a:p>
            <a:endParaRPr/>
          </a:p>
        </p:txBody>
      </p:sp>
      <p:sp>
        <p:nvSpPr>
          <p:cNvPr id="597" name="object 597"/>
          <p:cNvSpPr/>
          <p:nvPr/>
        </p:nvSpPr>
        <p:spPr>
          <a:xfrm>
            <a:off x="2917698" y="8961881"/>
            <a:ext cx="30480" cy="5080"/>
          </a:xfrm>
          <a:custGeom>
            <a:avLst/>
            <a:gdLst/>
            <a:ahLst/>
            <a:cxnLst/>
            <a:rect l="l" t="t" r="r" b="b"/>
            <a:pathLst>
              <a:path w="30480" h="5079">
                <a:moveTo>
                  <a:pt x="30480" y="0"/>
                </a:moveTo>
                <a:lnTo>
                  <a:pt x="0" y="0"/>
                </a:lnTo>
                <a:lnTo>
                  <a:pt x="0" y="4572"/>
                </a:lnTo>
                <a:lnTo>
                  <a:pt x="30480" y="0"/>
                </a:lnTo>
                <a:close/>
              </a:path>
            </a:pathLst>
          </a:custGeom>
          <a:solidFill>
            <a:srgbClr val="0000FF"/>
          </a:solidFill>
        </p:spPr>
        <p:txBody>
          <a:bodyPr wrap="square" lIns="0" tIns="0" rIns="0" bIns="0" rtlCol="0"/>
          <a:lstStyle/>
          <a:p>
            <a:endParaRPr/>
          </a:p>
        </p:txBody>
      </p:sp>
      <p:sp>
        <p:nvSpPr>
          <p:cNvPr id="598" name="object 598"/>
          <p:cNvSpPr/>
          <p:nvPr/>
        </p:nvSpPr>
        <p:spPr>
          <a:xfrm>
            <a:off x="2917698" y="8961881"/>
            <a:ext cx="30480" cy="5080"/>
          </a:xfrm>
          <a:custGeom>
            <a:avLst/>
            <a:gdLst/>
            <a:ahLst/>
            <a:cxnLst/>
            <a:rect l="l" t="t" r="r" b="b"/>
            <a:pathLst>
              <a:path w="30480" h="5079">
                <a:moveTo>
                  <a:pt x="30480" y="0"/>
                </a:moveTo>
                <a:lnTo>
                  <a:pt x="0" y="4572"/>
                </a:lnTo>
                <a:lnTo>
                  <a:pt x="30480" y="4572"/>
                </a:lnTo>
                <a:lnTo>
                  <a:pt x="30480" y="0"/>
                </a:lnTo>
                <a:close/>
              </a:path>
            </a:pathLst>
          </a:custGeom>
          <a:solidFill>
            <a:srgbClr val="0000FF"/>
          </a:solidFill>
        </p:spPr>
        <p:txBody>
          <a:bodyPr wrap="square" lIns="0" tIns="0" rIns="0" bIns="0" rtlCol="0"/>
          <a:lstStyle/>
          <a:p>
            <a:endParaRPr/>
          </a:p>
        </p:txBody>
      </p:sp>
      <p:sp>
        <p:nvSpPr>
          <p:cNvPr id="599" name="object 599"/>
          <p:cNvSpPr/>
          <p:nvPr/>
        </p:nvSpPr>
        <p:spPr>
          <a:xfrm>
            <a:off x="2917698" y="896188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0000FF"/>
            </a:solidFill>
          </a:ln>
        </p:spPr>
        <p:txBody>
          <a:bodyPr wrap="square" lIns="0" tIns="0" rIns="0" bIns="0" rtlCol="0"/>
          <a:lstStyle/>
          <a:p>
            <a:endParaRPr/>
          </a:p>
        </p:txBody>
      </p:sp>
      <p:sp>
        <p:nvSpPr>
          <p:cNvPr id="600" name="object 600"/>
          <p:cNvSpPr/>
          <p:nvPr/>
        </p:nvSpPr>
        <p:spPr>
          <a:xfrm>
            <a:off x="2962655" y="8961881"/>
            <a:ext cx="30480" cy="5080"/>
          </a:xfrm>
          <a:custGeom>
            <a:avLst/>
            <a:gdLst/>
            <a:ahLst/>
            <a:cxnLst/>
            <a:rect l="l" t="t" r="r" b="b"/>
            <a:pathLst>
              <a:path w="30480" h="5079">
                <a:moveTo>
                  <a:pt x="30480" y="0"/>
                </a:moveTo>
                <a:lnTo>
                  <a:pt x="0" y="0"/>
                </a:lnTo>
                <a:lnTo>
                  <a:pt x="0" y="4572"/>
                </a:lnTo>
                <a:lnTo>
                  <a:pt x="30480" y="0"/>
                </a:lnTo>
                <a:close/>
              </a:path>
            </a:pathLst>
          </a:custGeom>
          <a:solidFill>
            <a:srgbClr val="0000FF"/>
          </a:solidFill>
        </p:spPr>
        <p:txBody>
          <a:bodyPr wrap="square" lIns="0" tIns="0" rIns="0" bIns="0" rtlCol="0"/>
          <a:lstStyle/>
          <a:p>
            <a:endParaRPr/>
          </a:p>
        </p:txBody>
      </p:sp>
      <p:sp>
        <p:nvSpPr>
          <p:cNvPr id="601" name="object 601"/>
          <p:cNvSpPr/>
          <p:nvPr/>
        </p:nvSpPr>
        <p:spPr>
          <a:xfrm>
            <a:off x="2962655" y="8961881"/>
            <a:ext cx="30480" cy="5080"/>
          </a:xfrm>
          <a:custGeom>
            <a:avLst/>
            <a:gdLst/>
            <a:ahLst/>
            <a:cxnLst/>
            <a:rect l="l" t="t" r="r" b="b"/>
            <a:pathLst>
              <a:path w="30480" h="5079">
                <a:moveTo>
                  <a:pt x="30480" y="0"/>
                </a:moveTo>
                <a:lnTo>
                  <a:pt x="0" y="4572"/>
                </a:lnTo>
                <a:lnTo>
                  <a:pt x="30480" y="4572"/>
                </a:lnTo>
                <a:lnTo>
                  <a:pt x="30480" y="0"/>
                </a:lnTo>
                <a:close/>
              </a:path>
            </a:pathLst>
          </a:custGeom>
          <a:solidFill>
            <a:srgbClr val="0000FF"/>
          </a:solidFill>
        </p:spPr>
        <p:txBody>
          <a:bodyPr wrap="square" lIns="0" tIns="0" rIns="0" bIns="0" rtlCol="0"/>
          <a:lstStyle/>
          <a:p>
            <a:endParaRPr/>
          </a:p>
        </p:txBody>
      </p:sp>
      <p:sp>
        <p:nvSpPr>
          <p:cNvPr id="602" name="object 602"/>
          <p:cNvSpPr/>
          <p:nvPr/>
        </p:nvSpPr>
        <p:spPr>
          <a:xfrm>
            <a:off x="2962655" y="896188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0000FF"/>
            </a:solidFill>
          </a:ln>
        </p:spPr>
        <p:txBody>
          <a:bodyPr wrap="square" lIns="0" tIns="0" rIns="0" bIns="0" rtlCol="0"/>
          <a:lstStyle/>
          <a:p>
            <a:endParaRPr/>
          </a:p>
        </p:txBody>
      </p:sp>
      <p:sp>
        <p:nvSpPr>
          <p:cNvPr id="603" name="object 603"/>
          <p:cNvSpPr/>
          <p:nvPr/>
        </p:nvSpPr>
        <p:spPr>
          <a:xfrm>
            <a:off x="3008376" y="8961881"/>
            <a:ext cx="29845" cy="5080"/>
          </a:xfrm>
          <a:custGeom>
            <a:avLst/>
            <a:gdLst/>
            <a:ahLst/>
            <a:cxnLst/>
            <a:rect l="l" t="t" r="r" b="b"/>
            <a:pathLst>
              <a:path w="29844" h="5079">
                <a:moveTo>
                  <a:pt x="29718" y="0"/>
                </a:moveTo>
                <a:lnTo>
                  <a:pt x="0" y="0"/>
                </a:lnTo>
                <a:lnTo>
                  <a:pt x="0" y="4572"/>
                </a:lnTo>
                <a:lnTo>
                  <a:pt x="29718" y="0"/>
                </a:lnTo>
                <a:close/>
              </a:path>
            </a:pathLst>
          </a:custGeom>
          <a:solidFill>
            <a:srgbClr val="0000FF"/>
          </a:solidFill>
        </p:spPr>
        <p:txBody>
          <a:bodyPr wrap="square" lIns="0" tIns="0" rIns="0" bIns="0" rtlCol="0"/>
          <a:lstStyle/>
          <a:p>
            <a:endParaRPr/>
          </a:p>
        </p:txBody>
      </p:sp>
      <p:sp>
        <p:nvSpPr>
          <p:cNvPr id="604" name="object 604"/>
          <p:cNvSpPr/>
          <p:nvPr/>
        </p:nvSpPr>
        <p:spPr>
          <a:xfrm>
            <a:off x="3008376" y="8961881"/>
            <a:ext cx="29845" cy="5080"/>
          </a:xfrm>
          <a:custGeom>
            <a:avLst/>
            <a:gdLst/>
            <a:ahLst/>
            <a:cxnLst/>
            <a:rect l="l" t="t" r="r" b="b"/>
            <a:pathLst>
              <a:path w="29844" h="5079">
                <a:moveTo>
                  <a:pt x="29718" y="0"/>
                </a:moveTo>
                <a:lnTo>
                  <a:pt x="0" y="4572"/>
                </a:lnTo>
                <a:lnTo>
                  <a:pt x="29718" y="4572"/>
                </a:lnTo>
                <a:lnTo>
                  <a:pt x="29718" y="0"/>
                </a:lnTo>
                <a:close/>
              </a:path>
            </a:pathLst>
          </a:custGeom>
          <a:solidFill>
            <a:srgbClr val="0000FF"/>
          </a:solidFill>
        </p:spPr>
        <p:txBody>
          <a:bodyPr wrap="square" lIns="0" tIns="0" rIns="0" bIns="0" rtlCol="0"/>
          <a:lstStyle/>
          <a:p>
            <a:endParaRPr/>
          </a:p>
        </p:txBody>
      </p:sp>
      <p:sp>
        <p:nvSpPr>
          <p:cNvPr id="605" name="object 605"/>
          <p:cNvSpPr/>
          <p:nvPr/>
        </p:nvSpPr>
        <p:spPr>
          <a:xfrm>
            <a:off x="3008376" y="8961881"/>
            <a:ext cx="29845" cy="5080"/>
          </a:xfrm>
          <a:custGeom>
            <a:avLst/>
            <a:gdLst/>
            <a:ahLst/>
            <a:cxnLst/>
            <a:rect l="l" t="t" r="r" b="b"/>
            <a:pathLst>
              <a:path w="29844" h="5079">
                <a:moveTo>
                  <a:pt x="0" y="0"/>
                </a:moveTo>
                <a:lnTo>
                  <a:pt x="29718" y="0"/>
                </a:lnTo>
                <a:lnTo>
                  <a:pt x="29718" y="4572"/>
                </a:lnTo>
                <a:lnTo>
                  <a:pt x="0" y="4572"/>
                </a:lnTo>
                <a:lnTo>
                  <a:pt x="0" y="0"/>
                </a:lnTo>
                <a:close/>
              </a:path>
            </a:pathLst>
          </a:custGeom>
          <a:ln w="3175">
            <a:solidFill>
              <a:srgbClr val="0000FF"/>
            </a:solidFill>
          </a:ln>
        </p:spPr>
        <p:txBody>
          <a:bodyPr wrap="square" lIns="0" tIns="0" rIns="0" bIns="0" rtlCol="0"/>
          <a:lstStyle/>
          <a:p>
            <a:endParaRPr/>
          </a:p>
        </p:txBody>
      </p:sp>
      <p:sp>
        <p:nvSpPr>
          <p:cNvPr id="606" name="object 606"/>
          <p:cNvSpPr/>
          <p:nvPr/>
        </p:nvSpPr>
        <p:spPr>
          <a:xfrm>
            <a:off x="3053333" y="8961881"/>
            <a:ext cx="29845" cy="5080"/>
          </a:xfrm>
          <a:custGeom>
            <a:avLst/>
            <a:gdLst/>
            <a:ahLst/>
            <a:cxnLst/>
            <a:rect l="l" t="t" r="r" b="b"/>
            <a:pathLst>
              <a:path w="29844" h="5079">
                <a:moveTo>
                  <a:pt x="29718" y="0"/>
                </a:moveTo>
                <a:lnTo>
                  <a:pt x="0" y="0"/>
                </a:lnTo>
                <a:lnTo>
                  <a:pt x="0" y="4572"/>
                </a:lnTo>
                <a:lnTo>
                  <a:pt x="29718" y="0"/>
                </a:lnTo>
                <a:close/>
              </a:path>
            </a:pathLst>
          </a:custGeom>
          <a:solidFill>
            <a:srgbClr val="0000FF"/>
          </a:solidFill>
        </p:spPr>
        <p:txBody>
          <a:bodyPr wrap="square" lIns="0" tIns="0" rIns="0" bIns="0" rtlCol="0"/>
          <a:lstStyle/>
          <a:p>
            <a:endParaRPr/>
          </a:p>
        </p:txBody>
      </p:sp>
      <p:sp>
        <p:nvSpPr>
          <p:cNvPr id="607" name="object 607"/>
          <p:cNvSpPr/>
          <p:nvPr/>
        </p:nvSpPr>
        <p:spPr>
          <a:xfrm>
            <a:off x="3053333" y="8961881"/>
            <a:ext cx="29845" cy="5080"/>
          </a:xfrm>
          <a:custGeom>
            <a:avLst/>
            <a:gdLst/>
            <a:ahLst/>
            <a:cxnLst/>
            <a:rect l="l" t="t" r="r" b="b"/>
            <a:pathLst>
              <a:path w="29844" h="5079">
                <a:moveTo>
                  <a:pt x="29718" y="0"/>
                </a:moveTo>
                <a:lnTo>
                  <a:pt x="0" y="4572"/>
                </a:lnTo>
                <a:lnTo>
                  <a:pt x="29718" y="4572"/>
                </a:lnTo>
                <a:lnTo>
                  <a:pt x="29718" y="0"/>
                </a:lnTo>
                <a:close/>
              </a:path>
            </a:pathLst>
          </a:custGeom>
          <a:solidFill>
            <a:srgbClr val="0000FF"/>
          </a:solidFill>
        </p:spPr>
        <p:txBody>
          <a:bodyPr wrap="square" lIns="0" tIns="0" rIns="0" bIns="0" rtlCol="0"/>
          <a:lstStyle/>
          <a:p>
            <a:endParaRPr/>
          </a:p>
        </p:txBody>
      </p:sp>
      <p:sp>
        <p:nvSpPr>
          <p:cNvPr id="608" name="object 608"/>
          <p:cNvSpPr/>
          <p:nvPr/>
        </p:nvSpPr>
        <p:spPr>
          <a:xfrm>
            <a:off x="3053333" y="8961881"/>
            <a:ext cx="29845" cy="5080"/>
          </a:xfrm>
          <a:custGeom>
            <a:avLst/>
            <a:gdLst/>
            <a:ahLst/>
            <a:cxnLst/>
            <a:rect l="l" t="t" r="r" b="b"/>
            <a:pathLst>
              <a:path w="29844" h="5079">
                <a:moveTo>
                  <a:pt x="0" y="0"/>
                </a:moveTo>
                <a:lnTo>
                  <a:pt x="29718" y="0"/>
                </a:lnTo>
                <a:lnTo>
                  <a:pt x="29718" y="4572"/>
                </a:lnTo>
                <a:lnTo>
                  <a:pt x="0" y="4572"/>
                </a:lnTo>
                <a:lnTo>
                  <a:pt x="0" y="0"/>
                </a:lnTo>
                <a:close/>
              </a:path>
            </a:pathLst>
          </a:custGeom>
          <a:ln w="3175">
            <a:solidFill>
              <a:srgbClr val="0000FF"/>
            </a:solidFill>
          </a:ln>
        </p:spPr>
        <p:txBody>
          <a:bodyPr wrap="square" lIns="0" tIns="0" rIns="0" bIns="0" rtlCol="0"/>
          <a:lstStyle/>
          <a:p>
            <a:endParaRPr/>
          </a:p>
        </p:txBody>
      </p:sp>
      <p:sp>
        <p:nvSpPr>
          <p:cNvPr id="609" name="object 609"/>
          <p:cNvSpPr/>
          <p:nvPr/>
        </p:nvSpPr>
        <p:spPr>
          <a:xfrm>
            <a:off x="3098292" y="8961881"/>
            <a:ext cx="29845" cy="5080"/>
          </a:xfrm>
          <a:custGeom>
            <a:avLst/>
            <a:gdLst/>
            <a:ahLst/>
            <a:cxnLst/>
            <a:rect l="l" t="t" r="r" b="b"/>
            <a:pathLst>
              <a:path w="29844" h="5079">
                <a:moveTo>
                  <a:pt x="29718" y="0"/>
                </a:moveTo>
                <a:lnTo>
                  <a:pt x="0" y="0"/>
                </a:lnTo>
                <a:lnTo>
                  <a:pt x="0" y="4572"/>
                </a:lnTo>
                <a:lnTo>
                  <a:pt x="29718" y="0"/>
                </a:lnTo>
                <a:close/>
              </a:path>
            </a:pathLst>
          </a:custGeom>
          <a:solidFill>
            <a:srgbClr val="0000FF"/>
          </a:solidFill>
        </p:spPr>
        <p:txBody>
          <a:bodyPr wrap="square" lIns="0" tIns="0" rIns="0" bIns="0" rtlCol="0"/>
          <a:lstStyle/>
          <a:p>
            <a:endParaRPr/>
          </a:p>
        </p:txBody>
      </p:sp>
      <p:sp>
        <p:nvSpPr>
          <p:cNvPr id="610" name="object 610"/>
          <p:cNvSpPr/>
          <p:nvPr/>
        </p:nvSpPr>
        <p:spPr>
          <a:xfrm>
            <a:off x="3098292" y="8961881"/>
            <a:ext cx="29845" cy="5080"/>
          </a:xfrm>
          <a:custGeom>
            <a:avLst/>
            <a:gdLst/>
            <a:ahLst/>
            <a:cxnLst/>
            <a:rect l="l" t="t" r="r" b="b"/>
            <a:pathLst>
              <a:path w="29844" h="5079">
                <a:moveTo>
                  <a:pt x="29718" y="0"/>
                </a:moveTo>
                <a:lnTo>
                  <a:pt x="0" y="4572"/>
                </a:lnTo>
                <a:lnTo>
                  <a:pt x="29718" y="4572"/>
                </a:lnTo>
                <a:lnTo>
                  <a:pt x="29718" y="0"/>
                </a:lnTo>
                <a:close/>
              </a:path>
            </a:pathLst>
          </a:custGeom>
          <a:solidFill>
            <a:srgbClr val="0000FF"/>
          </a:solidFill>
        </p:spPr>
        <p:txBody>
          <a:bodyPr wrap="square" lIns="0" tIns="0" rIns="0" bIns="0" rtlCol="0"/>
          <a:lstStyle/>
          <a:p>
            <a:endParaRPr/>
          </a:p>
        </p:txBody>
      </p:sp>
      <p:sp>
        <p:nvSpPr>
          <p:cNvPr id="611" name="object 611"/>
          <p:cNvSpPr/>
          <p:nvPr/>
        </p:nvSpPr>
        <p:spPr>
          <a:xfrm>
            <a:off x="3098292" y="8961881"/>
            <a:ext cx="29845" cy="5080"/>
          </a:xfrm>
          <a:custGeom>
            <a:avLst/>
            <a:gdLst/>
            <a:ahLst/>
            <a:cxnLst/>
            <a:rect l="l" t="t" r="r" b="b"/>
            <a:pathLst>
              <a:path w="29844" h="5079">
                <a:moveTo>
                  <a:pt x="0" y="0"/>
                </a:moveTo>
                <a:lnTo>
                  <a:pt x="29718" y="0"/>
                </a:lnTo>
                <a:lnTo>
                  <a:pt x="29718" y="4572"/>
                </a:lnTo>
                <a:lnTo>
                  <a:pt x="0" y="4572"/>
                </a:lnTo>
                <a:lnTo>
                  <a:pt x="0" y="0"/>
                </a:lnTo>
                <a:close/>
              </a:path>
            </a:pathLst>
          </a:custGeom>
          <a:ln w="3175">
            <a:solidFill>
              <a:srgbClr val="0000FF"/>
            </a:solidFill>
          </a:ln>
        </p:spPr>
        <p:txBody>
          <a:bodyPr wrap="square" lIns="0" tIns="0" rIns="0" bIns="0" rtlCol="0"/>
          <a:lstStyle/>
          <a:p>
            <a:endParaRPr/>
          </a:p>
        </p:txBody>
      </p:sp>
      <p:sp>
        <p:nvSpPr>
          <p:cNvPr id="612" name="object 612"/>
          <p:cNvSpPr/>
          <p:nvPr/>
        </p:nvSpPr>
        <p:spPr>
          <a:xfrm>
            <a:off x="3143250" y="8961881"/>
            <a:ext cx="30480" cy="5080"/>
          </a:xfrm>
          <a:custGeom>
            <a:avLst/>
            <a:gdLst/>
            <a:ahLst/>
            <a:cxnLst/>
            <a:rect l="l" t="t" r="r" b="b"/>
            <a:pathLst>
              <a:path w="30480" h="5079">
                <a:moveTo>
                  <a:pt x="30480" y="0"/>
                </a:moveTo>
                <a:lnTo>
                  <a:pt x="0" y="0"/>
                </a:lnTo>
                <a:lnTo>
                  <a:pt x="0" y="4572"/>
                </a:lnTo>
                <a:lnTo>
                  <a:pt x="30480" y="0"/>
                </a:lnTo>
                <a:close/>
              </a:path>
            </a:pathLst>
          </a:custGeom>
          <a:solidFill>
            <a:srgbClr val="0000FF"/>
          </a:solidFill>
        </p:spPr>
        <p:txBody>
          <a:bodyPr wrap="square" lIns="0" tIns="0" rIns="0" bIns="0" rtlCol="0"/>
          <a:lstStyle/>
          <a:p>
            <a:endParaRPr/>
          </a:p>
        </p:txBody>
      </p:sp>
      <p:sp>
        <p:nvSpPr>
          <p:cNvPr id="613" name="object 613"/>
          <p:cNvSpPr/>
          <p:nvPr/>
        </p:nvSpPr>
        <p:spPr>
          <a:xfrm>
            <a:off x="3143250" y="8961881"/>
            <a:ext cx="30480" cy="5080"/>
          </a:xfrm>
          <a:custGeom>
            <a:avLst/>
            <a:gdLst/>
            <a:ahLst/>
            <a:cxnLst/>
            <a:rect l="l" t="t" r="r" b="b"/>
            <a:pathLst>
              <a:path w="30480" h="5079">
                <a:moveTo>
                  <a:pt x="30480" y="0"/>
                </a:moveTo>
                <a:lnTo>
                  <a:pt x="0" y="4572"/>
                </a:lnTo>
                <a:lnTo>
                  <a:pt x="30480" y="4572"/>
                </a:lnTo>
                <a:lnTo>
                  <a:pt x="30480" y="0"/>
                </a:lnTo>
                <a:close/>
              </a:path>
            </a:pathLst>
          </a:custGeom>
          <a:solidFill>
            <a:srgbClr val="0000FF"/>
          </a:solidFill>
        </p:spPr>
        <p:txBody>
          <a:bodyPr wrap="square" lIns="0" tIns="0" rIns="0" bIns="0" rtlCol="0"/>
          <a:lstStyle/>
          <a:p>
            <a:endParaRPr/>
          </a:p>
        </p:txBody>
      </p:sp>
      <p:sp>
        <p:nvSpPr>
          <p:cNvPr id="614" name="object 614"/>
          <p:cNvSpPr/>
          <p:nvPr/>
        </p:nvSpPr>
        <p:spPr>
          <a:xfrm>
            <a:off x="3143250" y="896188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0000FF"/>
            </a:solidFill>
          </a:ln>
        </p:spPr>
        <p:txBody>
          <a:bodyPr wrap="square" lIns="0" tIns="0" rIns="0" bIns="0" rtlCol="0"/>
          <a:lstStyle/>
          <a:p>
            <a:endParaRPr/>
          </a:p>
        </p:txBody>
      </p:sp>
      <p:sp>
        <p:nvSpPr>
          <p:cNvPr id="615" name="object 615"/>
          <p:cNvSpPr/>
          <p:nvPr/>
        </p:nvSpPr>
        <p:spPr>
          <a:xfrm>
            <a:off x="3188207" y="8961881"/>
            <a:ext cx="30480" cy="5080"/>
          </a:xfrm>
          <a:custGeom>
            <a:avLst/>
            <a:gdLst/>
            <a:ahLst/>
            <a:cxnLst/>
            <a:rect l="l" t="t" r="r" b="b"/>
            <a:pathLst>
              <a:path w="30480" h="5079">
                <a:moveTo>
                  <a:pt x="30480" y="0"/>
                </a:moveTo>
                <a:lnTo>
                  <a:pt x="0" y="0"/>
                </a:lnTo>
                <a:lnTo>
                  <a:pt x="0" y="4572"/>
                </a:lnTo>
                <a:lnTo>
                  <a:pt x="30480" y="0"/>
                </a:lnTo>
                <a:close/>
              </a:path>
            </a:pathLst>
          </a:custGeom>
          <a:solidFill>
            <a:srgbClr val="0000FF"/>
          </a:solidFill>
        </p:spPr>
        <p:txBody>
          <a:bodyPr wrap="square" lIns="0" tIns="0" rIns="0" bIns="0" rtlCol="0"/>
          <a:lstStyle/>
          <a:p>
            <a:endParaRPr/>
          </a:p>
        </p:txBody>
      </p:sp>
      <p:sp>
        <p:nvSpPr>
          <p:cNvPr id="616" name="object 616"/>
          <p:cNvSpPr/>
          <p:nvPr/>
        </p:nvSpPr>
        <p:spPr>
          <a:xfrm>
            <a:off x="3188207" y="8961881"/>
            <a:ext cx="30480" cy="5080"/>
          </a:xfrm>
          <a:custGeom>
            <a:avLst/>
            <a:gdLst/>
            <a:ahLst/>
            <a:cxnLst/>
            <a:rect l="l" t="t" r="r" b="b"/>
            <a:pathLst>
              <a:path w="30480" h="5079">
                <a:moveTo>
                  <a:pt x="30480" y="0"/>
                </a:moveTo>
                <a:lnTo>
                  <a:pt x="0" y="4572"/>
                </a:lnTo>
                <a:lnTo>
                  <a:pt x="30480" y="4572"/>
                </a:lnTo>
                <a:lnTo>
                  <a:pt x="30480" y="0"/>
                </a:lnTo>
                <a:close/>
              </a:path>
            </a:pathLst>
          </a:custGeom>
          <a:solidFill>
            <a:srgbClr val="0000FF"/>
          </a:solidFill>
        </p:spPr>
        <p:txBody>
          <a:bodyPr wrap="square" lIns="0" tIns="0" rIns="0" bIns="0" rtlCol="0"/>
          <a:lstStyle/>
          <a:p>
            <a:endParaRPr/>
          </a:p>
        </p:txBody>
      </p:sp>
      <p:sp>
        <p:nvSpPr>
          <p:cNvPr id="617" name="object 617"/>
          <p:cNvSpPr/>
          <p:nvPr/>
        </p:nvSpPr>
        <p:spPr>
          <a:xfrm>
            <a:off x="3188207" y="896188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0000FF"/>
            </a:solidFill>
          </a:ln>
        </p:spPr>
        <p:txBody>
          <a:bodyPr wrap="square" lIns="0" tIns="0" rIns="0" bIns="0" rtlCol="0"/>
          <a:lstStyle/>
          <a:p>
            <a:endParaRPr/>
          </a:p>
        </p:txBody>
      </p:sp>
      <p:sp>
        <p:nvSpPr>
          <p:cNvPr id="618" name="object 618"/>
          <p:cNvSpPr/>
          <p:nvPr/>
        </p:nvSpPr>
        <p:spPr>
          <a:xfrm>
            <a:off x="3233166" y="8961881"/>
            <a:ext cx="30480" cy="5080"/>
          </a:xfrm>
          <a:custGeom>
            <a:avLst/>
            <a:gdLst/>
            <a:ahLst/>
            <a:cxnLst/>
            <a:rect l="l" t="t" r="r" b="b"/>
            <a:pathLst>
              <a:path w="30479" h="5079">
                <a:moveTo>
                  <a:pt x="30480" y="0"/>
                </a:moveTo>
                <a:lnTo>
                  <a:pt x="0" y="0"/>
                </a:lnTo>
                <a:lnTo>
                  <a:pt x="0" y="4572"/>
                </a:lnTo>
                <a:lnTo>
                  <a:pt x="30480" y="0"/>
                </a:lnTo>
                <a:close/>
              </a:path>
            </a:pathLst>
          </a:custGeom>
          <a:solidFill>
            <a:srgbClr val="0000FF"/>
          </a:solidFill>
        </p:spPr>
        <p:txBody>
          <a:bodyPr wrap="square" lIns="0" tIns="0" rIns="0" bIns="0" rtlCol="0"/>
          <a:lstStyle/>
          <a:p>
            <a:endParaRPr/>
          </a:p>
        </p:txBody>
      </p:sp>
      <p:sp>
        <p:nvSpPr>
          <p:cNvPr id="619" name="object 619"/>
          <p:cNvSpPr/>
          <p:nvPr/>
        </p:nvSpPr>
        <p:spPr>
          <a:xfrm>
            <a:off x="3233166" y="8961881"/>
            <a:ext cx="30480" cy="5080"/>
          </a:xfrm>
          <a:custGeom>
            <a:avLst/>
            <a:gdLst/>
            <a:ahLst/>
            <a:cxnLst/>
            <a:rect l="l" t="t" r="r" b="b"/>
            <a:pathLst>
              <a:path w="30479" h="5079">
                <a:moveTo>
                  <a:pt x="30480" y="0"/>
                </a:moveTo>
                <a:lnTo>
                  <a:pt x="0" y="4572"/>
                </a:lnTo>
                <a:lnTo>
                  <a:pt x="30480" y="4572"/>
                </a:lnTo>
                <a:lnTo>
                  <a:pt x="30480" y="0"/>
                </a:lnTo>
                <a:close/>
              </a:path>
            </a:pathLst>
          </a:custGeom>
          <a:solidFill>
            <a:srgbClr val="0000FF"/>
          </a:solidFill>
        </p:spPr>
        <p:txBody>
          <a:bodyPr wrap="square" lIns="0" tIns="0" rIns="0" bIns="0" rtlCol="0"/>
          <a:lstStyle/>
          <a:p>
            <a:endParaRPr/>
          </a:p>
        </p:txBody>
      </p:sp>
      <p:sp>
        <p:nvSpPr>
          <p:cNvPr id="620" name="object 620"/>
          <p:cNvSpPr/>
          <p:nvPr/>
        </p:nvSpPr>
        <p:spPr>
          <a:xfrm>
            <a:off x="3233166" y="8961881"/>
            <a:ext cx="30480" cy="5080"/>
          </a:xfrm>
          <a:custGeom>
            <a:avLst/>
            <a:gdLst/>
            <a:ahLst/>
            <a:cxnLst/>
            <a:rect l="l" t="t" r="r" b="b"/>
            <a:pathLst>
              <a:path w="30479" h="5079">
                <a:moveTo>
                  <a:pt x="0" y="0"/>
                </a:moveTo>
                <a:lnTo>
                  <a:pt x="30480" y="0"/>
                </a:lnTo>
                <a:lnTo>
                  <a:pt x="30480" y="4572"/>
                </a:lnTo>
                <a:lnTo>
                  <a:pt x="0" y="4572"/>
                </a:lnTo>
                <a:lnTo>
                  <a:pt x="0" y="0"/>
                </a:lnTo>
                <a:close/>
              </a:path>
            </a:pathLst>
          </a:custGeom>
          <a:ln w="3175">
            <a:solidFill>
              <a:srgbClr val="0000FF"/>
            </a:solidFill>
          </a:ln>
        </p:spPr>
        <p:txBody>
          <a:bodyPr wrap="square" lIns="0" tIns="0" rIns="0" bIns="0" rtlCol="0"/>
          <a:lstStyle/>
          <a:p>
            <a:endParaRPr/>
          </a:p>
        </p:txBody>
      </p:sp>
      <p:sp>
        <p:nvSpPr>
          <p:cNvPr id="621" name="object 621"/>
          <p:cNvSpPr/>
          <p:nvPr/>
        </p:nvSpPr>
        <p:spPr>
          <a:xfrm>
            <a:off x="3278885" y="8961881"/>
            <a:ext cx="29845" cy="5080"/>
          </a:xfrm>
          <a:custGeom>
            <a:avLst/>
            <a:gdLst/>
            <a:ahLst/>
            <a:cxnLst/>
            <a:rect l="l" t="t" r="r" b="b"/>
            <a:pathLst>
              <a:path w="29845" h="5079">
                <a:moveTo>
                  <a:pt x="29718" y="0"/>
                </a:moveTo>
                <a:lnTo>
                  <a:pt x="0" y="0"/>
                </a:lnTo>
                <a:lnTo>
                  <a:pt x="0" y="4572"/>
                </a:lnTo>
                <a:lnTo>
                  <a:pt x="29718" y="0"/>
                </a:lnTo>
                <a:close/>
              </a:path>
            </a:pathLst>
          </a:custGeom>
          <a:solidFill>
            <a:srgbClr val="0000FF"/>
          </a:solidFill>
        </p:spPr>
        <p:txBody>
          <a:bodyPr wrap="square" lIns="0" tIns="0" rIns="0" bIns="0" rtlCol="0"/>
          <a:lstStyle/>
          <a:p>
            <a:endParaRPr/>
          </a:p>
        </p:txBody>
      </p:sp>
      <p:sp>
        <p:nvSpPr>
          <p:cNvPr id="622" name="object 622"/>
          <p:cNvSpPr/>
          <p:nvPr/>
        </p:nvSpPr>
        <p:spPr>
          <a:xfrm>
            <a:off x="3278885" y="8961881"/>
            <a:ext cx="29845" cy="5080"/>
          </a:xfrm>
          <a:custGeom>
            <a:avLst/>
            <a:gdLst/>
            <a:ahLst/>
            <a:cxnLst/>
            <a:rect l="l" t="t" r="r" b="b"/>
            <a:pathLst>
              <a:path w="29845" h="5079">
                <a:moveTo>
                  <a:pt x="29718" y="0"/>
                </a:moveTo>
                <a:lnTo>
                  <a:pt x="0" y="4572"/>
                </a:lnTo>
                <a:lnTo>
                  <a:pt x="29718" y="4572"/>
                </a:lnTo>
                <a:lnTo>
                  <a:pt x="29718" y="0"/>
                </a:lnTo>
                <a:close/>
              </a:path>
            </a:pathLst>
          </a:custGeom>
          <a:solidFill>
            <a:srgbClr val="0000FF"/>
          </a:solidFill>
        </p:spPr>
        <p:txBody>
          <a:bodyPr wrap="square" lIns="0" tIns="0" rIns="0" bIns="0" rtlCol="0"/>
          <a:lstStyle/>
          <a:p>
            <a:endParaRPr/>
          </a:p>
        </p:txBody>
      </p:sp>
      <p:sp>
        <p:nvSpPr>
          <p:cNvPr id="623" name="object 623"/>
          <p:cNvSpPr/>
          <p:nvPr/>
        </p:nvSpPr>
        <p:spPr>
          <a:xfrm>
            <a:off x="3278885" y="8961881"/>
            <a:ext cx="29845" cy="5080"/>
          </a:xfrm>
          <a:custGeom>
            <a:avLst/>
            <a:gdLst/>
            <a:ahLst/>
            <a:cxnLst/>
            <a:rect l="l" t="t" r="r" b="b"/>
            <a:pathLst>
              <a:path w="29845" h="5079">
                <a:moveTo>
                  <a:pt x="0" y="0"/>
                </a:moveTo>
                <a:lnTo>
                  <a:pt x="29718" y="0"/>
                </a:lnTo>
                <a:lnTo>
                  <a:pt x="29718" y="4572"/>
                </a:lnTo>
                <a:lnTo>
                  <a:pt x="0" y="4572"/>
                </a:lnTo>
                <a:lnTo>
                  <a:pt x="0" y="0"/>
                </a:lnTo>
                <a:close/>
              </a:path>
            </a:pathLst>
          </a:custGeom>
          <a:ln w="3175">
            <a:solidFill>
              <a:srgbClr val="0000FF"/>
            </a:solidFill>
          </a:ln>
        </p:spPr>
        <p:txBody>
          <a:bodyPr wrap="square" lIns="0" tIns="0" rIns="0" bIns="0" rtlCol="0"/>
          <a:lstStyle/>
          <a:p>
            <a:endParaRPr/>
          </a:p>
        </p:txBody>
      </p:sp>
      <p:sp>
        <p:nvSpPr>
          <p:cNvPr id="624" name="object 624"/>
          <p:cNvSpPr/>
          <p:nvPr/>
        </p:nvSpPr>
        <p:spPr>
          <a:xfrm>
            <a:off x="3323844" y="8961881"/>
            <a:ext cx="29845" cy="5080"/>
          </a:xfrm>
          <a:custGeom>
            <a:avLst/>
            <a:gdLst/>
            <a:ahLst/>
            <a:cxnLst/>
            <a:rect l="l" t="t" r="r" b="b"/>
            <a:pathLst>
              <a:path w="29845" h="5079">
                <a:moveTo>
                  <a:pt x="29718" y="0"/>
                </a:moveTo>
                <a:lnTo>
                  <a:pt x="0" y="0"/>
                </a:lnTo>
                <a:lnTo>
                  <a:pt x="0" y="4572"/>
                </a:lnTo>
                <a:lnTo>
                  <a:pt x="29718" y="0"/>
                </a:lnTo>
                <a:close/>
              </a:path>
            </a:pathLst>
          </a:custGeom>
          <a:solidFill>
            <a:srgbClr val="0000FF"/>
          </a:solidFill>
        </p:spPr>
        <p:txBody>
          <a:bodyPr wrap="square" lIns="0" tIns="0" rIns="0" bIns="0" rtlCol="0"/>
          <a:lstStyle/>
          <a:p>
            <a:endParaRPr/>
          </a:p>
        </p:txBody>
      </p:sp>
      <p:sp>
        <p:nvSpPr>
          <p:cNvPr id="625" name="object 625"/>
          <p:cNvSpPr/>
          <p:nvPr/>
        </p:nvSpPr>
        <p:spPr>
          <a:xfrm>
            <a:off x="3323844" y="8961881"/>
            <a:ext cx="29845" cy="5080"/>
          </a:xfrm>
          <a:custGeom>
            <a:avLst/>
            <a:gdLst/>
            <a:ahLst/>
            <a:cxnLst/>
            <a:rect l="l" t="t" r="r" b="b"/>
            <a:pathLst>
              <a:path w="29845" h="5079">
                <a:moveTo>
                  <a:pt x="29718" y="0"/>
                </a:moveTo>
                <a:lnTo>
                  <a:pt x="0" y="4572"/>
                </a:lnTo>
                <a:lnTo>
                  <a:pt x="29718" y="4572"/>
                </a:lnTo>
                <a:lnTo>
                  <a:pt x="29718" y="0"/>
                </a:lnTo>
                <a:close/>
              </a:path>
            </a:pathLst>
          </a:custGeom>
          <a:solidFill>
            <a:srgbClr val="0000FF"/>
          </a:solidFill>
        </p:spPr>
        <p:txBody>
          <a:bodyPr wrap="square" lIns="0" tIns="0" rIns="0" bIns="0" rtlCol="0"/>
          <a:lstStyle/>
          <a:p>
            <a:endParaRPr/>
          </a:p>
        </p:txBody>
      </p:sp>
      <p:sp>
        <p:nvSpPr>
          <p:cNvPr id="626" name="object 626"/>
          <p:cNvSpPr/>
          <p:nvPr/>
        </p:nvSpPr>
        <p:spPr>
          <a:xfrm>
            <a:off x="3323844" y="8961881"/>
            <a:ext cx="29845" cy="5080"/>
          </a:xfrm>
          <a:custGeom>
            <a:avLst/>
            <a:gdLst/>
            <a:ahLst/>
            <a:cxnLst/>
            <a:rect l="l" t="t" r="r" b="b"/>
            <a:pathLst>
              <a:path w="29845" h="5079">
                <a:moveTo>
                  <a:pt x="0" y="0"/>
                </a:moveTo>
                <a:lnTo>
                  <a:pt x="29718" y="0"/>
                </a:lnTo>
                <a:lnTo>
                  <a:pt x="29718" y="4572"/>
                </a:lnTo>
                <a:lnTo>
                  <a:pt x="0" y="4572"/>
                </a:lnTo>
                <a:lnTo>
                  <a:pt x="0" y="0"/>
                </a:lnTo>
                <a:close/>
              </a:path>
            </a:pathLst>
          </a:custGeom>
          <a:ln w="3175">
            <a:solidFill>
              <a:srgbClr val="0000FF"/>
            </a:solidFill>
          </a:ln>
        </p:spPr>
        <p:txBody>
          <a:bodyPr wrap="square" lIns="0" tIns="0" rIns="0" bIns="0" rtlCol="0"/>
          <a:lstStyle/>
          <a:p>
            <a:endParaRPr/>
          </a:p>
        </p:txBody>
      </p:sp>
      <p:sp>
        <p:nvSpPr>
          <p:cNvPr id="627" name="object 627"/>
          <p:cNvSpPr/>
          <p:nvPr/>
        </p:nvSpPr>
        <p:spPr>
          <a:xfrm>
            <a:off x="3368802" y="8961881"/>
            <a:ext cx="20955" cy="5080"/>
          </a:xfrm>
          <a:custGeom>
            <a:avLst/>
            <a:gdLst/>
            <a:ahLst/>
            <a:cxnLst/>
            <a:rect l="l" t="t" r="r" b="b"/>
            <a:pathLst>
              <a:path w="20954" h="5079">
                <a:moveTo>
                  <a:pt x="20574" y="0"/>
                </a:moveTo>
                <a:lnTo>
                  <a:pt x="0" y="0"/>
                </a:lnTo>
                <a:lnTo>
                  <a:pt x="0" y="4572"/>
                </a:lnTo>
                <a:lnTo>
                  <a:pt x="20574" y="0"/>
                </a:lnTo>
                <a:close/>
              </a:path>
            </a:pathLst>
          </a:custGeom>
          <a:solidFill>
            <a:srgbClr val="0000FF"/>
          </a:solidFill>
        </p:spPr>
        <p:txBody>
          <a:bodyPr wrap="square" lIns="0" tIns="0" rIns="0" bIns="0" rtlCol="0"/>
          <a:lstStyle/>
          <a:p>
            <a:endParaRPr/>
          </a:p>
        </p:txBody>
      </p:sp>
      <p:sp>
        <p:nvSpPr>
          <p:cNvPr id="628" name="object 628"/>
          <p:cNvSpPr/>
          <p:nvPr/>
        </p:nvSpPr>
        <p:spPr>
          <a:xfrm>
            <a:off x="3368802" y="8961881"/>
            <a:ext cx="20955" cy="5080"/>
          </a:xfrm>
          <a:custGeom>
            <a:avLst/>
            <a:gdLst/>
            <a:ahLst/>
            <a:cxnLst/>
            <a:rect l="l" t="t" r="r" b="b"/>
            <a:pathLst>
              <a:path w="20954" h="5079">
                <a:moveTo>
                  <a:pt x="20574" y="0"/>
                </a:moveTo>
                <a:lnTo>
                  <a:pt x="0" y="4572"/>
                </a:lnTo>
                <a:lnTo>
                  <a:pt x="20574" y="4572"/>
                </a:lnTo>
                <a:lnTo>
                  <a:pt x="20574" y="0"/>
                </a:lnTo>
                <a:close/>
              </a:path>
            </a:pathLst>
          </a:custGeom>
          <a:solidFill>
            <a:srgbClr val="0000FF"/>
          </a:solidFill>
        </p:spPr>
        <p:txBody>
          <a:bodyPr wrap="square" lIns="0" tIns="0" rIns="0" bIns="0" rtlCol="0"/>
          <a:lstStyle/>
          <a:p>
            <a:endParaRPr/>
          </a:p>
        </p:txBody>
      </p:sp>
      <p:sp>
        <p:nvSpPr>
          <p:cNvPr id="629" name="object 629"/>
          <p:cNvSpPr/>
          <p:nvPr/>
        </p:nvSpPr>
        <p:spPr>
          <a:xfrm>
            <a:off x="3368802" y="8961881"/>
            <a:ext cx="20955" cy="5080"/>
          </a:xfrm>
          <a:custGeom>
            <a:avLst/>
            <a:gdLst/>
            <a:ahLst/>
            <a:cxnLst/>
            <a:rect l="l" t="t" r="r" b="b"/>
            <a:pathLst>
              <a:path w="20954" h="5079">
                <a:moveTo>
                  <a:pt x="0" y="0"/>
                </a:moveTo>
                <a:lnTo>
                  <a:pt x="20574" y="0"/>
                </a:lnTo>
                <a:lnTo>
                  <a:pt x="20574" y="4572"/>
                </a:lnTo>
                <a:lnTo>
                  <a:pt x="0" y="4572"/>
                </a:lnTo>
                <a:lnTo>
                  <a:pt x="0" y="0"/>
                </a:lnTo>
                <a:close/>
              </a:path>
            </a:pathLst>
          </a:custGeom>
          <a:ln w="3175">
            <a:solidFill>
              <a:srgbClr val="0000FF"/>
            </a:solidFill>
          </a:ln>
        </p:spPr>
        <p:txBody>
          <a:bodyPr wrap="square" lIns="0" tIns="0" rIns="0" bIns="0" rtlCol="0"/>
          <a:lstStyle/>
          <a:p>
            <a:endParaRPr/>
          </a:p>
        </p:txBody>
      </p:sp>
      <p:sp>
        <p:nvSpPr>
          <p:cNvPr id="630" name="object 630"/>
          <p:cNvSpPr/>
          <p:nvPr/>
        </p:nvSpPr>
        <p:spPr>
          <a:xfrm>
            <a:off x="3389376" y="8961881"/>
            <a:ext cx="0" cy="5080"/>
          </a:xfrm>
          <a:custGeom>
            <a:avLst/>
            <a:gdLst/>
            <a:ahLst/>
            <a:cxnLst/>
            <a:rect l="l" t="t" r="r" b="b"/>
            <a:pathLst>
              <a:path h="5079">
                <a:moveTo>
                  <a:pt x="0" y="0"/>
                </a:moveTo>
                <a:lnTo>
                  <a:pt x="0" y="4572"/>
                </a:lnTo>
              </a:path>
            </a:pathLst>
          </a:custGeom>
          <a:ln w="3175">
            <a:solidFill>
              <a:srgbClr val="0000FF"/>
            </a:solidFill>
          </a:ln>
        </p:spPr>
        <p:txBody>
          <a:bodyPr wrap="square" lIns="0" tIns="0" rIns="0" bIns="0" rtlCol="0"/>
          <a:lstStyle/>
          <a:p>
            <a:endParaRPr/>
          </a:p>
        </p:txBody>
      </p:sp>
      <p:sp>
        <p:nvSpPr>
          <p:cNvPr id="631" name="object 631"/>
          <p:cNvSpPr/>
          <p:nvPr/>
        </p:nvSpPr>
        <p:spPr>
          <a:xfrm>
            <a:off x="3389757" y="8662796"/>
            <a:ext cx="0" cy="30480"/>
          </a:xfrm>
          <a:custGeom>
            <a:avLst/>
            <a:gdLst/>
            <a:ahLst/>
            <a:cxnLst/>
            <a:rect l="l" t="t" r="r" b="b"/>
            <a:pathLst>
              <a:path h="30479">
                <a:moveTo>
                  <a:pt x="0" y="0"/>
                </a:moveTo>
                <a:lnTo>
                  <a:pt x="0" y="30479"/>
                </a:lnTo>
              </a:path>
            </a:pathLst>
          </a:custGeom>
          <a:ln w="6096">
            <a:solidFill>
              <a:srgbClr val="0000FF"/>
            </a:solidFill>
          </a:ln>
        </p:spPr>
        <p:txBody>
          <a:bodyPr wrap="square" lIns="0" tIns="0" rIns="0" bIns="0" rtlCol="0"/>
          <a:lstStyle/>
          <a:p>
            <a:endParaRPr/>
          </a:p>
        </p:txBody>
      </p:sp>
      <p:sp>
        <p:nvSpPr>
          <p:cNvPr id="632" name="object 632"/>
          <p:cNvSpPr/>
          <p:nvPr/>
        </p:nvSpPr>
        <p:spPr>
          <a:xfrm>
            <a:off x="3389757" y="8707755"/>
            <a:ext cx="0" cy="30480"/>
          </a:xfrm>
          <a:custGeom>
            <a:avLst/>
            <a:gdLst/>
            <a:ahLst/>
            <a:cxnLst/>
            <a:rect l="l" t="t" r="r" b="b"/>
            <a:pathLst>
              <a:path h="30479">
                <a:moveTo>
                  <a:pt x="0" y="0"/>
                </a:moveTo>
                <a:lnTo>
                  <a:pt x="0" y="30480"/>
                </a:lnTo>
              </a:path>
            </a:pathLst>
          </a:custGeom>
          <a:ln w="6096">
            <a:solidFill>
              <a:srgbClr val="0000FF"/>
            </a:solidFill>
          </a:ln>
        </p:spPr>
        <p:txBody>
          <a:bodyPr wrap="square" lIns="0" tIns="0" rIns="0" bIns="0" rtlCol="0"/>
          <a:lstStyle/>
          <a:p>
            <a:endParaRPr/>
          </a:p>
        </p:txBody>
      </p:sp>
      <p:sp>
        <p:nvSpPr>
          <p:cNvPr id="633" name="object 633"/>
          <p:cNvSpPr/>
          <p:nvPr/>
        </p:nvSpPr>
        <p:spPr>
          <a:xfrm>
            <a:off x="3389757" y="8752713"/>
            <a:ext cx="0" cy="31750"/>
          </a:xfrm>
          <a:custGeom>
            <a:avLst/>
            <a:gdLst/>
            <a:ahLst/>
            <a:cxnLst/>
            <a:rect l="l" t="t" r="r" b="b"/>
            <a:pathLst>
              <a:path h="31750">
                <a:moveTo>
                  <a:pt x="0" y="0"/>
                </a:moveTo>
                <a:lnTo>
                  <a:pt x="0" y="31242"/>
                </a:lnTo>
              </a:path>
            </a:pathLst>
          </a:custGeom>
          <a:ln w="6096">
            <a:solidFill>
              <a:srgbClr val="0000FF"/>
            </a:solidFill>
          </a:ln>
        </p:spPr>
        <p:txBody>
          <a:bodyPr wrap="square" lIns="0" tIns="0" rIns="0" bIns="0" rtlCol="0"/>
          <a:lstStyle/>
          <a:p>
            <a:endParaRPr/>
          </a:p>
        </p:txBody>
      </p:sp>
      <p:sp>
        <p:nvSpPr>
          <p:cNvPr id="634" name="object 634"/>
          <p:cNvSpPr/>
          <p:nvPr/>
        </p:nvSpPr>
        <p:spPr>
          <a:xfrm>
            <a:off x="3389757" y="8798432"/>
            <a:ext cx="0" cy="30480"/>
          </a:xfrm>
          <a:custGeom>
            <a:avLst/>
            <a:gdLst/>
            <a:ahLst/>
            <a:cxnLst/>
            <a:rect l="l" t="t" r="r" b="b"/>
            <a:pathLst>
              <a:path h="30479">
                <a:moveTo>
                  <a:pt x="0" y="0"/>
                </a:moveTo>
                <a:lnTo>
                  <a:pt x="0" y="30479"/>
                </a:lnTo>
              </a:path>
            </a:pathLst>
          </a:custGeom>
          <a:ln w="6096">
            <a:solidFill>
              <a:srgbClr val="0000FF"/>
            </a:solidFill>
          </a:ln>
        </p:spPr>
        <p:txBody>
          <a:bodyPr wrap="square" lIns="0" tIns="0" rIns="0" bIns="0" rtlCol="0"/>
          <a:lstStyle/>
          <a:p>
            <a:endParaRPr/>
          </a:p>
        </p:txBody>
      </p:sp>
      <p:sp>
        <p:nvSpPr>
          <p:cNvPr id="635" name="object 635"/>
          <p:cNvSpPr/>
          <p:nvPr/>
        </p:nvSpPr>
        <p:spPr>
          <a:xfrm>
            <a:off x="3389757" y="8843391"/>
            <a:ext cx="0" cy="31750"/>
          </a:xfrm>
          <a:custGeom>
            <a:avLst/>
            <a:gdLst/>
            <a:ahLst/>
            <a:cxnLst/>
            <a:rect l="l" t="t" r="r" b="b"/>
            <a:pathLst>
              <a:path h="31750">
                <a:moveTo>
                  <a:pt x="0" y="0"/>
                </a:moveTo>
                <a:lnTo>
                  <a:pt x="0" y="31242"/>
                </a:lnTo>
              </a:path>
            </a:pathLst>
          </a:custGeom>
          <a:ln w="6096">
            <a:solidFill>
              <a:srgbClr val="0000FF"/>
            </a:solidFill>
          </a:ln>
        </p:spPr>
        <p:txBody>
          <a:bodyPr wrap="square" lIns="0" tIns="0" rIns="0" bIns="0" rtlCol="0"/>
          <a:lstStyle/>
          <a:p>
            <a:endParaRPr/>
          </a:p>
        </p:txBody>
      </p:sp>
      <p:sp>
        <p:nvSpPr>
          <p:cNvPr id="636" name="object 636"/>
          <p:cNvSpPr/>
          <p:nvPr/>
        </p:nvSpPr>
        <p:spPr>
          <a:xfrm>
            <a:off x="3389757" y="8888348"/>
            <a:ext cx="0" cy="31750"/>
          </a:xfrm>
          <a:custGeom>
            <a:avLst/>
            <a:gdLst/>
            <a:ahLst/>
            <a:cxnLst/>
            <a:rect l="l" t="t" r="r" b="b"/>
            <a:pathLst>
              <a:path h="31750">
                <a:moveTo>
                  <a:pt x="0" y="0"/>
                </a:moveTo>
                <a:lnTo>
                  <a:pt x="0" y="31241"/>
                </a:lnTo>
              </a:path>
            </a:pathLst>
          </a:custGeom>
          <a:ln w="6096">
            <a:solidFill>
              <a:srgbClr val="0000FF"/>
            </a:solidFill>
          </a:ln>
        </p:spPr>
        <p:txBody>
          <a:bodyPr wrap="square" lIns="0" tIns="0" rIns="0" bIns="0" rtlCol="0"/>
          <a:lstStyle/>
          <a:p>
            <a:endParaRPr/>
          </a:p>
        </p:txBody>
      </p:sp>
      <p:sp>
        <p:nvSpPr>
          <p:cNvPr id="637" name="object 637"/>
          <p:cNvSpPr/>
          <p:nvPr/>
        </p:nvSpPr>
        <p:spPr>
          <a:xfrm>
            <a:off x="3389757" y="8934068"/>
            <a:ext cx="0" cy="30480"/>
          </a:xfrm>
          <a:custGeom>
            <a:avLst/>
            <a:gdLst/>
            <a:ahLst/>
            <a:cxnLst/>
            <a:rect l="l" t="t" r="r" b="b"/>
            <a:pathLst>
              <a:path h="30479">
                <a:moveTo>
                  <a:pt x="0" y="0"/>
                </a:moveTo>
                <a:lnTo>
                  <a:pt x="0" y="30479"/>
                </a:lnTo>
              </a:path>
            </a:pathLst>
          </a:custGeom>
          <a:ln w="6096">
            <a:solidFill>
              <a:srgbClr val="0000FF"/>
            </a:solidFill>
          </a:ln>
        </p:spPr>
        <p:txBody>
          <a:bodyPr wrap="square" lIns="0" tIns="0" rIns="0" bIns="0" rtlCol="0"/>
          <a:lstStyle/>
          <a:p>
            <a:endParaRPr/>
          </a:p>
        </p:txBody>
      </p:sp>
      <p:sp>
        <p:nvSpPr>
          <p:cNvPr id="638" name="object 638"/>
          <p:cNvSpPr/>
          <p:nvPr/>
        </p:nvSpPr>
        <p:spPr>
          <a:xfrm>
            <a:off x="2866644" y="8999219"/>
            <a:ext cx="540385" cy="0"/>
          </a:xfrm>
          <a:custGeom>
            <a:avLst/>
            <a:gdLst/>
            <a:ahLst/>
            <a:cxnLst/>
            <a:rect l="l" t="t" r="r" b="b"/>
            <a:pathLst>
              <a:path w="540385">
                <a:moveTo>
                  <a:pt x="0" y="0"/>
                </a:moveTo>
                <a:lnTo>
                  <a:pt x="540258" y="0"/>
                </a:lnTo>
              </a:path>
            </a:pathLst>
          </a:custGeom>
          <a:ln w="3175">
            <a:solidFill>
              <a:srgbClr val="000000"/>
            </a:solidFill>
          </a:ln>
        </p:spPr>
        <p:txBody>
          <a:bodyPr wrap="square" lIns="0" tIns="0" rIns="0" bIns="0" rtlCol="0"/>
          <a:lstStyle/>
          <a:p>
            <a:endParaRPr/>
          </a:p>
        </p:txBody>
      </p:sp>
      <p:sp>
        <p:nvSpPr>
          <p:cNvPr id="639" name="object 639"/>
          <p:cNvSpPr/>
          <p:nvPr/>
        </p:nvSpPr>
        <p:spPr>
          <a:xfrm>
            <a:off x="2935985" y="8999219"/>
            <a:ext cx="33020" cy="40005"/>
          </a:xfrm>
          <a:custGeom>
            <a:avLst/>
            <a:gdLst/>
            <a:ahLst/>
            <a:cxnLst/>
            <a:rect l="l" t="t" r="r" b="b"/>
            <a:pathLst>
              <a:path w="33019" h="40004">
                <a:moveTo>
                  <a:pt x="0" y="0"/>
                </a:moveTo>
                <a:lnTo>
                  <a:pt x="32766" y="0"/>
                </a:lnTo>
                <a:lnTo>
                  <a:pt x="32766" y="39623"/>
                </a:lnTo>
                <a:lnTo>
                  <a:pt x="0" y="39623"/>
                </a:lnTo>
                <a:lnTo>
                  <a:pt x="0" y="0"/>
                </a:lnTo>
                <a:lnTo>
                  <a:pt x="762" y="0"/>
                </a:lnTo>
              </a:path>
            </a:pathLst>
          </a:custGeom>
          <a:ln w="3175">
            <a:solidFill>
              <a:srgbClr val="000000"/>
            </a:solidFill>
          </a:ln>
        </p:spPr>
        <p:txBody>
          <a:bodyPr wrap="square" lIns="0" tIns="0" rIns="0" bIns="0" rtlCol="0"/>
          <a:lstStyle/>
          <a:p>
            <a:endParaRPr/>
          </a:p>
        </p:txBody>
      </p:sp>
      <p:sp>
        <p:nvSpPr>
          <p:cNvPr id="640" name="object 640"/>
          <p:cNvSpPr/>
          <p:nvPr/>
        </p:nvSpPr>
        <p:spPr>
          <a:xfrm>
            <a:off x="2935985" y="8996171"/>
            <a:ext cx="35560" cy="5715"/>
          </a:xfrm>
          <a:custGeom>
            <a:avLst/>
            <a:gdLst/>
            <a:ahLst/>
            <a:cxnLst/>
            <a:rect l="l" t="t" r="r" b="b"/>
            <a:pathLst>
              <a:path w="35560" h="5715">
                <a:moveTo>
                  <a:pt x="35052" y="0"/>
                </a:moveTo>
                <a:lnTo>
                  <a:pt x="0" y="0"/>
                </a:lnTo>
                <a:lnTo>
                  <a:pt x="0" y="5334"/>
                </a:lnTo>
                <a:lnTo>
                  <a:pt x="35052" y="0"/>
                </a:lnTo>
                <a:close/>
              </a:path>
            </a:pathLst>
          </a:custGeom>
          <a:solidFill>
            <a:srgbClr val="000000"/>
          </a:solidFill>
        </p:spPr>
        <p:txBody>
          <a:bodyPr wrap="square" lIns="0" tIns="0" rIns="0" bIns="0" rtlCol="0"/>
          <a:lstStyle/>
          <a:p>
            <a:endParaRPr/>
          </a:p>
        </p:txBody>
      </p:sp>
      <p:sp>
        <p:nvSpPr>
          <p:cNvPr id="641" name="object 641"/>
          <p:cNvSpPr/>
          <p:nvPr/>
        </p:nvSpPr>
        <p:spPr>
          <a:xfrm>
            <a:off x="2935985" y="8996171"/>
            <a:ext cx="35560" cy="5715"/>
          </a:xfrm>
          <a:custGeom>
            <a:avLst/>
            <a:gdLst/>
            <a:ahLst/>
            <a:cxnLst/>
            <a:rect l="l" t="t" r="r" b="b"/>
            <a:pathLst>
              <a:path w="35560" h="5715">
                <a:moveTo>
                  <a:pt x="35052" y="0"/>
                </a:moveTo>
                <a:lnTo>
                  <a:pt x="0" y="5333"/>
                </a:lnTo>
                <a:lnTo>
                  <a:pt x="30480" y="5333"/>
                </a:lnTo>
                <a:lnTo>
                  <a:pt x="35052" y="0"/>
                </a:lnTo>
                <a:close/>
              </a:path>
            </a:pathLst>
          </a:custGeom>
          <a:solidFill>
            <a:srgbClr val="000000"/>
          </a:solidFill>
        </p:spPr>
        <p:txBody>
          <a:bodyPr wrap="square" lIns="0" tIns="0" rIns="0" bIns="0" rtlCol="0"/>
          <a:lstStyle/>
          <a:p>
            <a:endParaRPr/>
          </a:p>
        </p:txBody>
      </p:sp>
      <p:sp>
        <p:nvSpPr>
          <p:cNvPr id="642" name="object 642"/>
          <p:cNvSpPr/>
          <p:nvPr/>
        </p:nvSpPr>
        <p:spPr>
          <a:xfrm>
            <a:off x="2935985" y="8996171"/>
            <a:ext cx="35560" cy="5715"/>
          </a:xfrm>
          <a:custGeom>
            <a:avLst/>
            <a:gdLst/>
            <a:ahLst/>
            <a:cxnLst/>
            <a:rect l="l" t="t" r="r" b="b"/>
            <a:pathLst>
              <a:path w="35560" h="5715">
                <a:moveTo>
                  <a:pt x="0" y="0"/>
                </a:moveTo>
                <a:lnTo>
                  <a:pt x="0" y="5334"/>
                </a:lnTo>
                <a:lnTo>
                  <a:pt x="30480" y="5334"/>
                </a:lnTo>
                <a:lnTo>
                  <a:pt x="35052" y="0"/>
                </a:lnTo>
                <a:lnTo>
                  <a:pt x="0" y="0"/>
                </a:lnTo>
              </a:path>
            </a:pathLst>
          </a:custGeom>
          <a:ln w="3175">
            <a:solidFill>
              <a:srgbClr val="000000"/>
            </a:solidFill>
          </a:ln>
        </p:spPr>
        <p:txBody>
          <a:bodyPr wrap="square" lIns="0" tIns="0" rIns="0" bIns="0" rtlCol="0"/>
          <a:lstStyle/>
          <a:p>
            <a:endParaRPr/>
          </a:p>
        </p:txBody>
      </p:sp>
      <p:sp>
        <p:nvSpPr>
          <p:cNvPr id="643" name="object 643"/>
          <p:cNvSpPr/>
          <p:nvPr/>
        </p:nvSpPr>
        <p:spPr>
          <a:xfrm>
            <a:off x="2968751" y="8996171"/>
            <a:ext cx="0" cy="45085"/>
          </a:xfrm>
          <a:custGeom>
            <a:avLst/>
            <a:gdLst/>
            <a:ahLst/>
            <a:cxnLst/>
            <a:rect l="l" t="t" r="r" b="b"/>
            <a:pathLst>
              <a:path h="45084">
                <a:moveTo>
                  <a:pt x="0" y="44958"/>
                </a:moveTo>
                <a:lnTo>
                  <a:pt x="0" y="0"/>
                </a:lnTo>
                <a:lnTo>
                  <a:pt x="0" y="44958"/>
                </a:lnTo>
                <a:close/>
              </a:path>
            </a:pathLst>
          </a:custGeom>
          <a:solidFill>
            <a:srgbClr val="000000"/>
          </a:solidFill>
        </p:spPr>
        <p:txBody>
          <a:bodyPr wrap="square" lIns="0" tIns="0" rIns="0" bIns="0" rtlCol="0"/>
          <a:lstStyle/>
          <a:p>
            <a:endParaRPr/>
          </a:p>
        </p:txBody>
      </p:sp>
      <p:sp>
        <p:nvSpPr>
          <p:cNvPr id="644" name="object 644"/>
          <p:cNvSpPr/>
          <p:nvPr/>
        </p:nvSpPr>
        <p:spPr>
          <a:xfrm>
            <a:off x="2966466" y="8996171"/>
            <a:ext cx="5080" cy="45085"/>
          </a:xfrm>
          <a:custGeom>
            <a:avLst/>
            <a:gdLst/>
            <a:ahLst/>
            <a:cxnLst/>
            <a:rect l="l" t="t" r="r" b="b"/>
            <a:pathLst>
              <a:path w="5080" h="45084">
                <a:moveTo>
                  <a:pt x="4572" y="0"/>
                </a:moveTo>
                <a:lnTo>
                  <a:pt x="0" y="5334"/>
                </a:lnTo>
                <a:lnTo>
                  <a:pt x="0" y="40386"/>
                </a:lnTo>
                <a:lnTo>
                  <a:pt x="4572" y="44958"/>
                </a:lnTo>
                <a:lnTo>
                  <a:pt x="4572" y="0"/>
                </a:lnTo>
              </a:path>
            </a:pathLst>
          </a:custGeom>
          <a:ln w="3175">
            <a:solidFill>
              <a:srgbClr val="000000"/>
            </a:solidFill>
          </a:ln>
        </p:spPr>
        <p:txBody>
          <a:bodyPr wrap="square" lIns="0" tIns="0" rIns="0" bIns="0" rtlCol="0"/>
          <a:lstStyle/>
          <a:p>
            <a:endParaRPr/>
          </a:p>
        </p:txBody>
      </p:sp>
      <p:sp>
        <p:nvSpPr>
          <p:cNvPr id="645" name="object 645"/>
          <p:cNvSpPr/>
          <p:nvPr/>
        </p:nvSpPr>
        <p:spPr>
          <a:xfrm>
            <a:off x="2933700" y="9036557"/>
            <a:ext cx="37465" cy="5080"/>
          </a:xfrm>
          <a:custGeom>
            <a:avLst/>
            <a:gdLst/>
            <a:ahLst/>
            <a:cxnLst/>
            <a:rect l="l" t="t" r="r" b="b"/>
            <a:pathLst>
              <a:path w="37464" h="5079">
                <a:moveTo>
                  <a:pt x="32765" y="0"/>
                </a:moveTo>
                <a:lnTo>
                  <a:pt x="0" y="4572"/>
                </a:lnTo>
                <a:lnTo>
                  <a:pt x="37337" y="4572"/>
                </a:lnTo>
                <a:lnTo>
                  <a:pt x="32765" y="0"/>
                </a:lnTo>
                <a:close/>
              </a:path>
            </a:pathLst>
          </a:custGeom>
          <a:solidFill>
            <a:srgbClr val="000000"/>
          </a:solidFill>
        </p:spPr>
        <p:txBody>
          <a:bodyPr wrap="square" lIns="0" tIns="0" rIns="0" bIns="0" rtlCol="0"/>
          <a:lstStyle/>
          <a:p>
            <a:endParaRPr/>
          </a:p>
        </p:txBody>
      </p:sp>
      <p:sp>
        <p:nvSpPr>
          <p:cNvPr id="646" name="object 646"/>
          <p:cNvSpPr/>
          <p:nvPr/>
        </p:nvSpPr>
        <p:spPr>
          <a:xfrm>
            <a:off x="2933700" y="9036557"/>
            <a:ext cx="33020" cy="5080"/>
          </a:xfrm>
          <a:custGeom>
            <a:avLst/>
            <a:gdLst/>
            <a:ahLst/>
            <a:cxnLst/>
            <a:rect l="l" t="t" r="r" b="b"/>
            <a:pathLst>
              <a:path w="33019" h="5079">
                <a:moveTo>
                  <a:pt x="32766" y="0"/>
                </a:moveTo>
                <a:lnTo>
                  <a:pt x="5334" y="0"/>
                </a:lnTo>
                <a:lnTo>
                  <a:pt x="0" y="4572"/>
                </a:lnTo>
                <a:lnTo>
                  <a:pt x="32766" y="0"/>
                </a:lnTo>
                <a:close/>
              </a:path>
            </a:pathLst>
          </a:custGeom>
          <a:solidFill>
            <a:srgbClr val="000000"/>
          </a:solidFill>
        </p:spPr>
        <p:txBody>
          <a:bodyPr wrap="square" lIns="0" tIns="0" rIns="0" bIns="0" rtlCol="0"/>
          <a:lstStyle/>
          <a:p>
            <a:endParaRPr/>
          </a:p>
        </p:txBody>
      </p:sp>
      <p:sp>
        <p:nvSpPr>
          <p:cNvPr id="647" name="object 647"/>
          <p:cNvSpPr/>
          <p:nvPr/>
        </p:nvSpPr>
        <p:spPr>
          <a:xfrm>
            <a:off x="2933700" y="9036557"/>
            <a:ext cx="37465" cy="5080"/>
          </a:xfrm>
          <a:custGeom>
            <a:avLst/>
            <a:gdLst/>
            <a:ahLst/>
            <a:cxnLst/>
            <a:rect l="l" t="t" r="r" b="b"/>
            <a:pathLst>
              <a:path w="37464" h="5079">
                <a:moveTo>
                  <a:pt x="37337" y="4572"/>
                </a:moveTo>
                <a:lnTo>
                  <a:pt x="32765" y="0"/>
                </a:lnTo>
                <a:lnTo>
                  <a:pt x="5333" y="0"/>
                </a:lnTo>
                <a:lnTo>
                  <a:pt x="0" y="4572"/>
                </a:lnTo>
                <a:lnTo>
                  <a:pt x="37337" y="4572"/>
                </a:lnTo>
              </a:path>
            </a:pathLst>
          </a:custGeom>
          <a:ln w="3175">
            <a:solidFill>
              <a:srgbClr val="000000"/>
            </a:solidFill>
          </a:ln>
        </p:spPr>
        <p:txBody>
          <a:bodyPr wrap="square" lIns="0" tIns="0" rIns="0" bIns="0" rtlCol="0"/>
          <a:lstStyle/>
          <a:p>
            <a:endParaRPr/>
          </a:p>
        </p:txBody>
      </p:sp>
      <p:sp>
        <p:nvSpPr>
          <p:cNvPr id="648" name="object 648"/>
          <p:cNvSpPr/>
          <p:nvPr/>
        </p:nvSpPr>
        <p:spPr>
          <a:xfrm>
            <a:off x="2936367" y="8999219"/>
            <a:ext cx="0" cy="41910"/>
          </a:xfrm>
          <a:custGeom>
            <a:avLst/>
            <a:gdLst/>
            <a:ahLst/>
            <a:cxnLst/>
            <a:rect l="l" t="t" r="r" b="b"/>
            <a:pathLst>
              <a:path h="41909">
                <a:moveTo>
                  <a:pt x="0" y="41910"/>
                </a:moveTo>
                <a:lnTo>
                  <a:pt x="0" y="0"/>
                </a:lnTo>
                <a:lnTo>
                  <a:pt x="0" y="41910"/>
                </a:lnTo>
                <a:close/>
              </a:path>
            </a:pathLst>
          </a:custGeom>
          <a:solidFill>
            <a:srgbClr val="000000"/>
          </a:solidFill>
        </p:spPr>
        <p:txBody>
          <a:bodyPr wrap="square" lIns="0" tIns="0" rIns="0" bIns="0" rtlCol="0"/>
          <a:lstStyle/>
          <a:p>
            <a:endParaRPr/>
          </a:p>
        </p:txBody>
      </p:sp>
      <p:sp>
        <p:nvSpPr>
          <p:cNvPr id="649" name="object 649"/>
          <p:cNvSpPr/>
          <p:nvPr/>
        </p:nvSpPr>
        <p:spPr>
          <a:xfrm>
            <a:off x="2933700" y="8999219"/>
            <a:ext cx="5715" cy="41910"/>
          </a:xfrm>
          <a:custGeom>
            <a:avLst/>
            <a:gdLst/>
            <a:ahLst/>
            <a:cxnLst/>
            <a:rect l="l" t="t" r="r" b="b"/>
            <a:pathLst>
              <a:path w="5714" h="41909">
                <a:moveTo>
                  <a:pt x="0" y="41909"/>
                </a:moveTo>
                <a:lnTo>
                  <a:pt x="5334" y="37337"/>
                </a:lnTo>
                <a:lnTo>
                  <a:pt x="5334" y="0"/>
                </a:lnTo>
                <a:lnTo>
                  <a:pt x="0" y="0"/>
                </a:lnTo>
                <a:lnTo>
                  <a:pt x="0" y="41909"/>
                </a:lnTo>
              </a:path>
            </a:pathLst>
          </a:custGeom>
          <a:ln w="3175">
            <a:solidFill>
              <a:srgbClr val="000000"/>
            </a:solidFill>
          </a:ln>
        </p:spPr>
        <p:txBody>
          <a:bodyPr wrap="square" lIns="0" tIns="0" rIns="0" bIns="0" rtlCol="0"/>
          <a:lstStyle/>
          <a:p>
            <a:endParaRPr/>
          </a:p>
        </p:txBody>
      </p:sp>
      <p:sp>
        <p:nvSpPr>
          <p:cNvPr id="650" name="object 650"/>
          <p:cNvSpPr/>
          <p:nvPr/>
        </p:nvSpPr>
        <p:spPr>
          <a:xfrm>
            <a:off x="3336797" y="8999219"/>
            <a:ext cx="1270" cy="0"/>
          </a:xfrm>
          <a:custGeom>
            <a:avLst/>
            <a:gdLst/>
            <a:ahLst/>
            <a:cxnLst/>
            <a:rect l="l" t="t" r="r" b="b"/>
            <a:pathLst>
              <a:path w="1270">
                <a:moveTo>
                  <a:pt x="0" y="0"/>
                </a:moveTo>
                <a:lnTo>
                  <a:pt x="762" y="0"/>
                </a:lnTo>
              </a:path>
            </a:pathLst>
          </a:custGeom>
          <a:ln w="3175">
            <a:solidFill>
              <a:srgbClr val="000000"/>
            </a:solidFill>
          </a:ln>
        </p:spPr>
        <p:txBody>
          <a:bodyPr wrap="square" lIns="0" tIns="0" rIns="0" bIns="0" rtlCol="0"/>
          <a:lstStyle/>
          <a:p>
            <a:endParaRPr/>
          </a:p>
        </p:txBody>
      </p:sp>
      <p:sp>
        <p:nvSpPr>
          <p:cNvPr id="651" name="object 651"/>
          <p:cNvSpPr/>
          <p:nvPr/>
        </p:nvSpPr>
        <p:spPr>
          <a:xfrm>
            <a:off x="3307079" y="8996171"/>
            <a:ext cx="29845" cy="5715"/>
          </a:xfrm>
          <a:custGeom>
            <a:avLst/>
            <a:gdLst/>
            <a:ahLst/>
            <a:cxnLst/>
            <a:rect l="l" t="t" r="r" b="b"/>
            <a:pathLst>
              <a:path w="29845" h="5715">
                <a:moveTo>
                  <a:pt x="29717" y="0"/>
                </a:moveTo>
                <a:lnTo>
                  <a:pt x="0" y="5333"/>
                </a:lnTo>
                <a:lnTo>
                  <a:pt x="29717" y="5333"/>
                </a:lnTo>
                <a:lnTo>
                  <a:pt x="29717" y="0"/>
                </a:lnTo>
                <a:close/>
              </a:path>
            </a:pathLst>
          </a:custGeom>
          <a:solidFill>
            <a:srgbClr val="000000"/>
          </a:solidFill>
        </p:spPr>
        <p:txBody>
          <a:bodyPr wrap="square" lIns="0" tIns="0" rIns="0" bIns="0" rtlCol="0"/>
          <a:lstStyle/>
          <a:p>
            <a:endParaRPr/>
          </a:p>
        </p:txBody>
      </p:sp>
      <p:sp>
        <p:nvSpPr>
          <p:cNvPr id="652" name="object 652"/>
          <p:cNvSpPr/>
          <p:nvPr/>
        </p:nvSpPr>
        <p:spPr>
          <a:xfrm>
            <a:off x="3302508" y="8996171"/>
            <a:ext cx="34290" cy="5715"/>
          </a:xfrm>
          <a:custGeom>
            <a:avLst/>
            <a:gdLst/>
            <a:ahLst/>
            <a:cxnLst/>
            <a:rect l="l" t="t" r="r" b="b"/>
            <a:pathLst>
              <a:path w="34289" h="5715">
                <a:moveTo>
                  <a:pt x="34289" y="0"/>
                </a:moveTo>
                <a:lnTo>
                  <a:pt x="0" y="0"/>
                </a:lnTo>
                <a:lnTo>
                  <a:pt x="4571" y="5334"/>
                </a:lnTo>
                <a:lnTo>
                  <a:pt x="34289" y="0"/>
                </a:lnTo>
                <a:close/>
              </a:path>
            </a:pathLst>
          </a:custGeom>
          <a:solidFill>
            <a:srgbClr val="000000"/>
          </a:solidFill>
        </p:spPr>
        <p:txBody>
          <a:bodyPr wrap="square" lIns="0" tIns="0" rIns="0" bIns="0" rtlCol="0"/>
          <a:lstStyle/>
          <a:p>
            <a:endParaRPr/>
          </a:p>
        </p:txBody>
      </p:sp>
      <p:sp>
        <p:nvSpPr>
          <p:cNvPr id="653" name="object 653"/>
          <p:cNvSpPr/>
          <p:nvPr/>
        </p:nvSpPr>
        <p:spPr>
          <a:xfrm>
            <a:off x="3302508" y="8996171"/>
            <a:ext cx="34290" cy="5715"/>
          </a:xfrm>
          <a:custGeom>
            <a:avLst/>
            <a:gdLst/>
            <a:ahLst/>
            <a:cxnLst/>
            <a:rect l="l" t="t" r="r" b="b"/>
            <a:pathLst>
              <a:path w="34289" h="5715">
                <a:moveTo>
                  <a:pt x="34289" y="5333"/>
                </a:moveTo>
                <a:lnTo>
                  <a:pt x="34289" y="0"/>
                </a:lnTo>
                <a:lnTo>
                  <a:pt x="0" y="0"/>
                </a:lnTo>
                <a:lnTo>
                  <a:pt x="4571" y="5333"/>
                </a:lnTo>
                <a:lnTo>
                  <a:pt x="34289" y="5333"/>
                </a:lnTo>
              </a:path>
            </a:pathLst>
          </a:custGeom>
          <a:ln w="3175">
            <a:solidFill>
              <a:srgbClr val="000000"/>
            </a:solidFill>
          </a:ln>
        </p:spPr>
        <p:txBody>
          <a:bodyPr wrap="square" lIns="0" tIns="0" rIns="0" bIns="0" rtlCol="0"/>
          <a:lstStyle/>
          <a:p>
            <a:endParaRPr/>
          </a:p>
        </p:txBody>
      </p:sp>
      <p:sp>
        <p:nvSpPr>
          <p:cNvPr id="654" name="object 654"/>
          <p:cNvSpPr/>
          <p:nvPr/>
        </p:nvSpPr>
        <p:spPr>
          <a:xfrm>
            <a:off x="3304794" y="8996171"/>
            <a:ext cx="0" cy="45085"/>
          </a:xfrm>
          <a:custGeom>
            <a:avLst/>
            <a:gdLst/>
            <a:ahLst/>
            <a:cxnLst/>
            <a:rect l="l" t="t" r="r" b="b"/>
            <a:pathLst>
              <a:path h="45084">
                <a:moveTo>
                  <a:pt x="0" y="44958"/>
                </a:moveTo>
                <a:lnTo>
                  <a:pt x="0" y="0"/>
                </a:lnTo>
                <a:lnTo>
                  <a:pt x="0" y="44958"/>
                </a:lnTo>
                <a:close/>
              </a:path>
            </a:pathLst>
          </a:custGeom>
          <a:solidFill>
            <a:srgbClr val="000000"/>
          </a:solidFill>
        </p:spPr>
        <p:txBody>
          <a:bodyPr wrap="square" lIns="0" tIns="0" rIns="0" bIns="0" rtlCol="0"/>
          <a:lstStyle/>
          <a:p>
            <a:endParaRPr/>
          </a:p>
        </p:txBody>
      </p:sp>
      <p:sp>
        <p:nvSpPr>
          <p:cNvPr id="655" name="object 655"/>
          <p:cNvSpPr/>
          <p:nvPr/>
        </p:nvSpPr>
        <p:spPr>
          <a:xfrm>
            <a:off x="3302508" y="8996171"/>
            <a:ext cx="5080" cy="45085"/>
          </a:xfrm>
          <a:custGeom>
            <a:avLst/>
            <a:gdLst/>
            <a:ahLst/>
            <a:cxnLst/>
            <a:rect l="l" t="t" r="r" b="b"/>
            <a:pathLst>
              <a:path w="5079" h="45084">
                <a:moveTo>
                  <a:pt x="4572" y="5333"/>
                </a:moveTo>
                <a:lnTo>
                  <a:pt x="0" y="0"/>
                </a:lnTo>
                <a:lnTo>
                  <a:pt x="0" y="44957"/>
                </a:lnTo>
                <a:lnTo>
                  <a:pt x="4572" y="40385"/>
                </a:lnTo>
                <a:lnTo>
                  <a:pt x="4572" y="5333"/>
                </a:lnTo>
              </a:path>
            </a:pathLst>
          </a:custGeom>
          <a:ln w="3175">
            <a:solidFill>
              <a:srgbClr val="000000"/>
            </a:solidFill>
          </a:ln>
        </p:spPr>
        <p:txBody>
          <a:bodyPr wrap="square" lIns="0" tIns="0" rIns="0" bIns="0" rtlCol="0"/>
          <a:lstStyle/>
          <a:p>
            <a:endParaRPr/>
          </a:p>
        </p:txBody>
      </p:sp>
      <p:sp>
        <p:nvSpPr>
          <p:cNvPr id="656" name="object 656"/>
          <p:cNvSpPr/>
          <p:nvPr/>
        </p:nvSpPr>
        <p:spPr>
          <a:xfrm>
            <a:off x="3302508" y="9036557"/>
            <a:ext cx="32384" cy="5080"/>
          </a:xfrm>
          <a:custGeom>
            <a:avLst/>
            <a:gdLst/>
            <a:ahLst/>
            <a:cxnLst/>
            <a:rect l="l" t="t" r="r" b="b"/>
            <a:pathLst>
              <a:path w="32385" h="5079">
                <a:moveTo>
                  <a:pt x="32004" y="0"/>
                </a:moveTo>
                <a:lnTo>
                  <a:pt x="4572" y="0"/>
                </a:lnTo>
                <a:lnTo>
                  <a:pt x="0" y="4572"/>
                </a:lnTo>
                <a:lnTo>
                  <a:pt x="32004" y="0"/>
                </a:lnTo>
                <a:close/>
              </a:path>
            </a:pathLst>
          </a:custGeom>
          <a:solidFill>
            <a:srgbClr val="000000"/>
          </a:solidFill>
        </p:spPr>
        <p:txBody>
          <a:bodyPr wrap="square" lIns="0" tIns="0" rIns="0" bIns="0" rtlCol="0"/>
          <a:lstStyle/>
          <a:p>
            <a:endParaRPr/>
          </a:p>
        </p:txBody>
      </p:sp>
      <p:sp>
        <p:nvSpPr>
          <p:cNvPr id="657" name="object 657"/>
          <p:cNvSpPr/>
          <p:nvPr/>
        </p:nvSpPr>
        <p:spPr>
          <a:xfrm>
            <a:off x="3302508" y="9036557"/>
            <a:ext cx="36830" cy="5080"/>
          </a:xfrm>
          <a:custGeom>
            <a:avLst/>
            <a:gdLst/>
            <a:ahLst/>
            <a:cxnLst/>
            <a:rect l="l" t="t" r="r" b="b"/>
            <a:pathLst>
              <a:path w="36829" h="5079">
                <a:moveTo>
                  <a:pt x="32004" y="0"/>
                </a:moveTo>
                <a:lnTo>
                  <a:pt x="0" y="4572"/>
                </a:lnTo>
                <a:lnTo>
                  <a:pt x="36576" y="4572"/>
                </a:lnTo>
                <a:lnTo>
                  <a:pt x="32004" y="0"/>
                </a:lnTo>
                <a:close/>
              </a:path>
            </a:pathLst>
          </a:custGeom>
          <a:solidFill>
            <a:srgbClr val="000000"/>
          </a:solidFill>
        </p:spPr>
        <p:txBody>
          <a:bodyPr wrap="square" lIns="0" tIns="0" rIns="0" bIns="0" rtlCol="0"/>
          <a:lstStyle/>
          <a:p>
            <a:endParaRPr/>
          </a:p>
        </p:txBody>
      </p:sp>
      <p:sp>
        <p:nvSpPr>
          <p:cNvPr id="658" name="object 658"/>
          <p:cNvSpPr/>
          <p:nvPr/>
        </p:nvSpPr>
        <p:spPr>
          <a:xfrm>
            <a:off x="3302508" y="9036557"/>
            <a:ext cx="36830" cy="5080"/>
          </a:xfrm>
          <a:custGeom>
            <a:avLst/>
            <a:gdLst/>
            <a:ahLst/>
            <a:cxnLst/>
            <a:rect l="l" t="t" r="r" b="b"/>
            <a:pathLst>
              <a:path w="36829" h="5079">
                <a:moveTo>
                  <a:pt x="4572" y="0"/>
                </a:moveTo>
                <a:lnTo>
                  <a:pt x="0" y="4572"/>
                </a:lnTo>
                <a:lnTo>
                  <a:pt x="36576" y="4572"/>
                </a:lnTo>
                <a:lnTo>
                  <a:pt x="32004" y="0"/>
                </a:lnTo>
                <a:lnTo>
                  <a:pt x="4572" y="0"/>
                </a:lnTo>
              </a:path>
            </a:pathLst>
          </a:custGeom>
          <a:ln w="3175">
            <a:solidFill>
              <a:srgbClr val="000000"/>
            </a:solidFill>
          </a:ln>
        </p:spPr>
        <p:txBody>
          <a:bodyPr wrap="square" lIns="0" tIns="0" rIns="0" bIns="0" rtlCol="0"/>
          <a:lstStyle/>
          <a:p>
            <a:endParaRPr/>
          </a:p>
        </p:txBody>
      </p:sp>
      <p:sp>
        <p:nvSpPr>
          <p:cNvPr id="659" name="object 659"/>
          <p:cNvSpPr/>
          <p:nvPr/>
        </p:nvSpPr>
        <p:spPr>
          <a:xfrm>
            <a:off x="3336797" y="8999220"/>
            <a:ext cx="0" cy="41910"/>
          </a:xfrm>
          <a:custGeom>
            <a:avLst/>
            <a:gdLst/>
            <a:ahLst/>
            <a:cxnLst/>
            <a:rect l="l" t="t" r="r" b="b"/>
            <a:pathLst>
              <a:path h="41909">
                <a:moveTo>
                  <a:pt x="0" y="41910"/>
                </a:moveTo>
                <a:lnTo>
                  <a:pt x="0" y="0"/>
                </a:lnTo>
                <a:lnTo>
                  <a:pt x="0" y="41910"/>
                </a:lnTo>
                <a:close/>
              </a:path>
            </a:pathLst>
          </a:custGeom>
          <a:solidFill>
            <a:srgbClr val="000000"/>
          </a:solidFill>
        </p:spPr>
        <p:txBody>
          <a:bodyPr wrap="square" lIns="0" tIns="0" rIns="0" bIns="0" rtlCol="0"/>
          <a:lstStyle/>
          <a:p>
            <a:endParaRPr/>
          </a:p>
        </p:txBody>
      </p:sp>
      <p:sp>
        <p:nvSpPr>
          <p:cNvPr id="660" name="object 660"/>
          <p:cNvSpPr/>
          <p:nvPr/>
        </p:nvSpPr>
        <p:spPr>
          <a:xfrm>
            <a:off x="3334511" y="8999219"/>
            <a:ext cx="5080" cy="41910"/>
          </a:xfrm>
          <a:custGeom>
            <a:avLst/>
            <a:gdLst/>
            <a:ahLst/>
            <a:cxnLst/>
            <a:rect l="l" t="t" r="r" b="b"/>
            <a:pathLst>
              <a:path w="5079" h="41909">
                <a:moveTo>
                  <a:pt x="0" y="37337"/>
                </a:moveTo>
                <a:lnTo>
                  <a:pt x="4572" y="41909"/>
                </a:lnTo>
                <a:lnTo>
                  <a:pt x="4572" y="0"/>
                </a:lnTo>
                <a:lnTo>
                  <a:pt x="0" y="0"/>
                </a:lnTo>
                <a:lnTo>
                  <a:pt x="0" y="37337"/>
                </a:lnTo>
              </a:path>
            </a:pathLst>
          </a:custGeom>
          <a:ln w="3175">
            <a:solidFill>
              <a:srgbClr val="000000"/>
            </a:solidFill>
          </a:ln>
        </p:spPr>
        <p:txBody>
          <a:bodyPr wrap="square" lIns="0" tIns="0" rIns="0" bIns="0" rtlCol="0"/>
          <a:lstStyle/>
          <a:p>
            <a:endParaRPr/>
          </a:p>
        </p:txBody>
      </p:sp>
      <p:sp>
        <p:nvSpPr>
          <p:cNvPr id="661" name="object 661"/>
          <p:cNvSpPr/>
          <p:nvPr/>
        </p:nvSpPr>
        <p:spPr>
          <a:xfrm>
            <a:off x="3304794" y="8999219"/>
            <a:ext cx="32384" cy="40005"/>
          </a:xfrm>
          <a:custGeom>
            <a:avLst/>
            <a:gdLst/>
            <a:ahLst/>
            <a:cxnLst/>
            <a:rect l="l" t="t" r="r" b="b"/>
            <a:pathLst>
              <a:path w="32385" h="40004">
                <a:moveTo>
                  <a:pt x="32003" y="0"/>
                </a:moveTo>
                <a:lnTo>
                  <a:pt x="0" y="0"/>
                </a:lnTo>
                <a:lnTo>
                  <a:pt x="0" y="39623"/>
                </a:lnTo>
                <a:lnTo>
                  <a:pt x="32003" y="39623"/>
                </a:lnTo>
                <a:lnTo>
                  <a:pt x="32003" y="0"/>
                </a:lnTo>
                <a:close/>
              </a:path>
            </a:pathLst>
          </a:custGeom>
          <a:ln w="3175">
            <a:solidFill>
              <a:srgbClr val="000000"/>
            </a:solidFill>
          </a:ln>
        </p:spPr>
        <p:txBody>
          <a:bodyPr wrap="square" lIns="0" tIns="0" rIns="0" bIns="0" rtlCol="0"/>
          <a:lstStyle/>
          <a:p>
            <a:endParaRPr/>
          </a:p>
        </p:txBody>
      </p:sp>
      <p:sp>
        <p:nvSpPr>
          <p:cNvPr id="662" name="object 662"/>
          <p:cNvSpPr/>
          <p:nvPr/>
        </p:nvSpPr>
        <p:spPr>
          <a:xfrm>
            <a:off x="2866263" y="8493252"/>
            <a:ext cx="0" cy="506095"/>
          </a:xfrm>
          <a:custGeom>
            <a:avLst/>
            <a:gdLst/>
            <a:ahLst/>
            <a:cxnLst/>
            <a:rect l="l" t="t" r="r" b="b"/>
            <a:pathLst>
              <a:path h="506095">
                <a:moveTo>
                  <a:pt x="0" y="0"/>
                </a:moveTo>
                <a:lnTo>
                  <a:pt x="0" y="505968"/>
                </a:lnTo>
              </a:path>
            </a:pathLst>
          </a:custGeom>
          <a:ln w="3810">
            <a:solidFill>
              <a:srgbClr val="000000"/>
            </a:solidFill>
          </a:ln>
        </p:spPr>
        <p:txBody>
          <a:bodyPr wrap="square" lIns="0" tIns="0" rIns="0" bIns="0" rtlCol="0"/>
          <a:lstStyle/>
          <a:p>
            <a:endParaRPr/>
          </a:p>
        </p:txBody>
      </p:sp>
      <p:sp>
        <p:nvSpPr>
          <p:cNvPr id="663" name="object 663"/>
          <p:cNvSpPr/>
          <p:nvPr/>
        </p:nvSpPr>
        <p:spPr>
          <a:xfrm>
            <a:off x="2866263" y="8493252"/>
            <a:ext cx="0" cy="506095"/>
          </a:xfrm>
          <a:custGeom>
            <a:avLst/>
            <a:gdLst/>
            <a:ahLst/>
            <a:cxnLst/>
            <a:rect l="l" t="t" r="r" b="b"/>
            <a:pathLst>
              <a:path h="506095">
                <a:moveTo>
                  <a:pt x="0" y="0"/>
                </a:moveTo>
                <a:lnTo>
                  <a:pt x="0" y="505968"/>
                </a:lnTo>
              </a:path>
            </a:pathLst>
          </a:custGeom>
          <a:ln w="3810">
            <a:solidFill>
              <a:srgbClr val="000000"/>
            </a:solidFill>
          </a:ln>
        </p:spPr>
        <p:txBody>
          <a:bodyPr wrap="square" lIns="0" tIns="0" rIns="0" bIns="0" rtlCol="0"/>
          <a:lstStyle/>
          <a:p>
            <a:endParaRPr/>
          </a:p>
        </p:txBody>
      </p:sp>
      <p:sp>
        <p:nvSpPr>
          <p:cNvPr id="664" name="object 664"/>
          <p:cNvSpPr/>
          <p:nvPr/>
        </p:nvSpPr>
        <p:spPr>
          <a:xfrm>
            <a:off x="2864357" y="8493252"/>
            <a:ext cx="3810" cy="506095"/>
          </a:xfrm>
          <a:custGeom>
            <a:avLst/>
            <a:gdLst/>
            <a:ahLst/>
            <a:cxnLst/>
            <a:rect l="l" t="t" r="r" b="b"/>
            <a:pathLst>
              <a:path w="3810" h="506095">
                <a:moveTo>
                  <a:pt x="1905" y="-380"/>
                </a:moveTo>
                <a:lnTo>
                  <a:pt x="1905" y="506349"/>
                </a:lnTo>
              </a:path>
            </a:pathLst>
          </a:custGeom>
          <a:ln w="4572">
            <a:solidFill>
              <a:srgbClr val="000000"/>
            </a:solidFill>
          </a:ln>
        </p:spPr>
        <p:txBody>
          <a:bodyPr wrap="square" lIns="0" tIns="0" rIns="0" bIns="0" rtlCol="0"/>
          <a:lstStyle/>
          <a:p>
            <a:endParaRPr/>
          </a:p>
        </p:txBody>
      </p:sp>
      <p:sp>
        <p:nvSpPr>
          <p:cNvPr id="665" name="object 665"/>
          <p:cNvSpPr/>
          <p:nvPr/>
        </p:nvSpPr>
        <p:spPr>
          <a:xfrm>
            <a:off x="2864357" y="8495156"/>
            <a:ext cx="544195" cy="0"/>
          </a:xfrm>
          <a:custGeom>
            <a:avLst/>
            <a:gdLst/>
            <a:ahLst/>
            <a:cxnLst/>
            <a:rect l="l" t="t" r="r" b="b"/>
            <a:pathLst>
              <a:path w="544195">
                <a:moveTo>
                  <a:pt x="0" y="0"/>
                </a:moveTo>
                <a:lnTo>
                  <a:pt x="544068" y="0"/>
                </a:lnTo>
              </a:path>
            </a:pathLst>
          </a:custGeom>
          <a:ln w="3810">
            <a:solidFill>
              <a:srgbClr val="000000"/>
            </a:solidFill>
          </a:ln>
        </p:spPr>
        <p:txBody>
          <a:bodyPr wrap="square" lIns="0" tIns="0" rIns="0" bIns="0" rtlCol="0"/>
          <a:lstStyle/>
          <a:p>
            <a:endParaRPr/>
          </a:p>
        </p:txBody>
      </p:sp>
      <p:sp>
        <p:nvSpPr>
          <p:cNvPr id="666" name="object 666"/>
          <p:cNvSpPr/>
          <p:nvPr/>
        </p:nvSpPr>
        <p:spPr>
          <a:xfrm>
            <a:off x="2868167" y="8495156"/>
            <a:ext cx="540385" cy="0"/>
          </a:xfrm>
          <a:custGeom>
            <a:avLst/>
            <a:gdLst/>
            <a:ahLst/>
            <a:cxnLst/>
            <a:rect l="l" t="t" r="r" b="b"/>
            <a:pathLst>
              <a:path w="540385">
                <a:moveTo>
                  <a:pt x="0" y="0"/>
                </a:moveTo>
                <a:lnTo>
                  <a:pt x="540257" y="0"/>
                </a:lnTo>
              </a:path>
            </a:pathLst>
          </a:custGeom>
          <a:ln w="3810">
            <a:solidFill>
              <a:srgbClr val="000000"/>
            </a:solidFill>
          </a:ln>
        </p:spPr>
        <p:txBody>
          <a:bodyPr wrap="square" lIns="0" tIns="0" rIns="0" bIns="0" rtlCol="0"/>
          <a:lstStyle/>
          <a:p>
            <a:endParaRPr/>
          </a:p>
        </p:txBody>
      </p:sp>
      <p:sp>
        <p:nvSpPr>
          <p:cNvPr id="667" name="object 667"/>
          <p:cNvSpPr/>
          <p:nvPr/>
        </p:nvSpPr>
        <p:spPr>
          <a:xfrm>
            <a:off x="2864357" y="8493252"/>
            <a:ext cx="544195" cy="3810"/>
          </a:xfrm>
          <a:custGeom>
            <a:avLst/>
            <a:gdLst/>
            <a:ahLst/>
            <a:cxnLst/>
            <a:rect l="l" t="t" r="r" b="b"/>
            <a:pathLst>
              <a:path w="544195" h="3809">
                <a:moveTo>
                  <a:pt x="-381" y="1905"/>
                </a:moveTo>
                <a:lnTo>
                  <a:pt x="544448" y="1905"/>
                </a:lnTo>
              </a:path>
            </a:pathLst>
          </a:custGeom>
          <a:ln w="4572">
            <a:solidFill>
              <a:srgbClr val="000000"/>
            </a:solidFill>
          </a:ln>
        </p:spPr>
        <p:txBody>
          <a:bodyPr wrap="square" lIns="0" tIns="0" rIns="0" bIns="0" rtlCol="0"/>
          <a:lstStyle/>
          <a:p>
            <a:endParaRPr/>
          </a:p>
        </p:txBody>
      </p:sp>
      <p:sp>
        <p:nvSpPr>
          <p:cNvPr id="668" name="object 668"/>
          <p:cNvSpPr/>
          <p:nvPr/>
        </p:nvSpPr>
        <p:spPr>
          <a:xfrm>
            <a:off x="3406902" y="8493252"/>
            <a:ext cx="0" cy="508000"/>
          </a:xfrm>
          <a:custGeom>
            <a:avLst/>
            <a:gdLst/>
            <a:ahLst/>
            <a:cxnLst/>
            <a:rect l="l" t="t" r="r" b="b"/>
            <a:pathLst>
              <a:path h="508000">
                <a:moveTo>
                  <a:pt x="0" y="0"/>
                </a:moveTo>
                <a:lnTo>
                  <a:pt x="0" y="507492"/>
                </a:lnTo>
              </a:path>
            </a:pathLst>
          </a:custGeom>
          <a:ln w="3175">
            <a:solidFill>
              <a:srgbClr val="000000"/>
            </a:solidFill>
          </a:ln>
        </p:spPr>
        <p:txBody>
          <a:bodyPr wrap="square" lIns="0" tIns="0" rIns="0" bIns="0" rtlCol="0"/>
          <a:lstStyle/>
          <a:p>
            <a:endParaRPr/>
          </a:p>
        </p:txBody>
      </p:sp>
      <p:sp>
        <p:nvSpPr>
          <p:cNvPr id="669" name="object 669"/>
          <p:cNvSpPr/>
          <p:nvPr/>
        </p:nvSpPr>
        <p:spPr>
          <a:xfrm>
            <a:off x="3406902" y="8497061"/>
            <a:ext cx="0" cy="504190"/>
          </a:xfrm>
          <a:custGeom>
            <a:avLst/>
            <a:gdLst/>
            <a:ahLst/>
            <a:cxnLst/>
            <a:rect l="l" t="t" r="r" b="b"/>
            <a:pathLst>
              <a:path h="504190">
                <a:moveTo>
                  <a:pt x="0" y="0"/>
                </a:moveTo>
                <a:lnTo>
                  <a:pt x="0" y="503682"/>
                </a:lnTo>
              </a:path>
            </a:pathLst>
          </a:custGeom>
          <a:ln w="3175">
            <a:solidFill>
              <a:srgbClr val="000000"/>
            </a:solidFill>
          </a:ln>
        </p:spPr>
        <p:txBody>
          <a:bodyPr wrap="square" lIns="0" tIns="0" rIns="0" bIns="0" rtlCol="0"/>
          <a:lstStyle/>
          <a:p>
            <a:endParaRPr/>
          </a:p>
        </p:txBody>
      </p:sp>
      <p:sp>
        <p:nvSpPr>
          <p:cNvPr id="670" name="object 670"/>
          <p:cNvSpPr/>
          <p:nvPr/>
        </p:nvSpPr>
        <p:spPr>
          <a:xfrm>
            <a:off x="3405378" y="8493252"/>
            <a:ext cx="3175" cy="508000"/>
          </a:xfrm>
          <a:custGeom>
            <a:avLst/>
            <a:gdLst/>
            <a:ahLst/>
            <a:cxnLst/>
            <a:rect l="l" t="t" r="r" b="b"/>
            <a:pathLst>
              <a:path w="3175" h="508000">
                <a:moveTo>
                  <a:pt x="1524" y="-380"/>
                </a:moveTo>
                <a:lnTo>
                  <a:pt x="1524" y="507873"/>
                </a:lnTo>
              </a:path>
            </a:pathLst>
          </a:custGeom>
          <a:ln w="3809">
            <a:solidFill>
              <a:srgbClr val="000000"/>
            </a:solidFill>
          </a:ln>
        </p:spPr>
        <p:txBody>
          <a:bodyPr wrap="square" lIns="0" tIns="0" rIns="0" bIns="0" rtlCol="0"/>
          <a:lstStyle/>
          <a:p>
            <a:endParaRPr/>
          </a:p>
        </p:txBody>
      </p:sp>
      <p:sp>
        <p:nvSpPr>
          <p:cNvPr id="671" name="object 671"/>
          <p:cNvSpPr/>
          <p:nvPr/>
        </p:nvSpPr>
        <p:spPr>
          <a:xfrm>
            <a:off x="2866644" y="8998839"/>
            <a:ext cx="542290" cy="0"/>
          </a:xfrm>
          <a:custGeom>
            <a:avLst/>
            <a:gdLst/>
            <a:ahLst/>
            <a:cxnLst/>
            <a:rect l="l" t="t" r="r" b="b"/>
            <a:pathLst>
              <a:path w="542289">
                <a:moveTo>
                  <a:pt x="0" y="0"/>
                </a:moveTo>
                <a:lnTo>
                  <a:pt x="541782" y="0"/>
                </a:lnTo>
              </a:path>
            </a:pathLst>
          </a:custGeom>
          <a:ln w="3810">
            <a:solidFill>
              <a:srgbClr val="000000"/>
            </a:solidFill>
          </a:ln>
        </p:spPr>
        <p:txBody>
          <a:bodyPr wrap="square" lIns="0" tIns="0" rIns="0" bIns="0" rtlCol="0"/>
          <a:lstStyle/>
          <a:p>
            <a:endParaRPr/>
          </a:p>
        </p:txBody>
      </p:sp>
      <p:sp>
        <p:nvSpPr>
          <p:cNvPr id="672" name="object 672"/>
          <p:cNvSpPr/>
          <p:nvPr/>
        </p:nvSpPr>
        <p:spPr>
          <a:xfrm>
            <a:off x="2866644" y="8998839"/>
            <a:ext cx="539115" cy="0"/>
          </a:xfrm>
          <a:custGeom>
            <a:avLst/>
            <a:gdLst/>
            <a:ahLst/>
            <a:cxnLst/>
            <a:rect l="l" t="t" r="r" b="b"/>
            <a:pathLst>
              <a:path w="539114">
                <a:moveTo>
                  <a:pt x="0" y="0"/>
                </a:moveTo>
                <a:lnTo>
                  <a:pt x="538734" y="0"/>
                </a:lnTo>
              </a:path>
            </a:pathLst>
          </a:custGeom>
          <a:ln w="3810">
            <a:solidFill>
              <a:srgbClr val="000000"/>
            </a:solidFill>
          </a:ln>
        </p:spPr>
        <p:txBody>
          <a:bodyPr wrap="square" lIns="0" tIns="0" rIns="0" bIns="0" rtlCol="0"/>
          <a:lstStyle/>
          <a:p>
            <a:endParaRPr/>
          </a:p>
        </p:txBody>
      </p:sp>
      <p:sp>
        <p:nvSpPr>
          <p:cNvPr id="673" name="object 673"/>
          <p:cNvSpPr/>
          <p:nvPr/>
        </p:nvSpPr>
        <p:spPr>
          <a:xfrm>
            <a:off x="2866644" y="8996933"/>
            <a:ext cx="542290" cy="3810"/>
          </a:xfrm>
          <a:custGeom>
            <a:avLst/>
            <a:gdLst/>
            <a:ahLst/>
            <a:cxnLst/>
            <a:rect l="l" t="t" r="r" b="b"/>
            <a:pathLst>
              <a:path w="542289" h="3809">
                <a:moveTo>
                  <a:pt x="-381" y="1905"/>
                </a:moveTo>
                <a:lnTo>
                  <a:pt x="542162" y="1905"/>
                </a:lnTo>
              </a:path>
            </a:pathLst>
          </a:custGeom>
          <a:ln w="4572">
            <a:solidFill>
              <a:srgbClr val="000000"/>
            </a:solidFill>
          </a:ln>
        </p:spPr>
        <p:txBody>
          <a:bodyPr wrap="square" lIns="0" tIns="0" rIns="0" bIns="0" rtlCol="0"/>
          <a:lstStyle/>
          <a:p>
            <a:endParaRPr/>
          </a:p>
        </p:txBody>
      </p:sp>
      <p:sp>
        <p:nvSpPr>
          <p:cNvPr id="674" name="object 674"/>
          <p:cNvSpPr/>
          <p:nvPr/>
        </p:nvSpPr>
        <p:spPr>
          <a:xfrm>
            <a:off x="3019805" y="8590026"/>
            <a:ext cx="247015" cy="0"/>
          </a:xfrm>
          <a:custGeom>
            <a:avLst/>
            <a:gdLst/>
            <a:ahLst/>
            <a:cxnLst/>
            <a:rect l="l" t="t" r="r" b="b"/>
            <a:pathLst>
              <a:path w="247014">
                <a:moveTo>
                  <a:pt x="0" y="0"/>
                </a:moveTo>
                <a:lnTo>
                  <a:pt x="246888" y="0"/>
                </a:lnTo>
              </a:path>
            </a:pathLst>
          </a:custGeom>
          <a:ln w="3175">
            <a:solidFill>
              <a:srgbClr val="000000"/>
            </a:solidFill>
          </a:ln>
        </p:spPr>
        <p:txBody>
          <a:bodyPr wrap="square" lIns="0" tIns="0" rIns="0" bIns="0" rtlCol="0"/>
          <a:lstStyle/>
          <a:p>
            <a:endParaRPr/>
          </a:p>
        </p:txBody>
      </p:sp>
      <p:sp>
        <p:nvSpPr>
          <p:cNvPr id="675" name="object 675"/>
          <p:cNvSpPr/>
          <p:nvPr/>
        </p:nvSpPr>
        <p:spPr>
          <a:xfrm>
            <a:off x="3019805" y="8590026"/>
            <a:ext cx="247015" cy="0"/>
          </a:xfrm>
          <a:custGeom>
            <a:avLst/>
            <a:gdLst/>
            <a:ahLst/>
            <a:cxnLst/>
            <a:rect l="l" t="t" r="r" b="b"/>
            <a:pathLst>
              <a:path w="247014">
                <a:moveTo>
                  <a:pt x="0" y="0"/>
                </a:moveTo>
                <a:lnTo>
                  <a:pt x="246888" y="0"/>
                </a:lnTo>
              </a:path>
            </a:pathLst>
          </a:custGeom>
          <a:ln w="3175">
            <a:solidFill>
              <a:srgbClr val="000000"/>
            </a:solidFill>
          </a:ln>
        </p:spPr>
        <p:txBody>
          <a:bodyPr wrap="square" lIns="0" tIns="0" rIns="0" bIns="0" rtlCol="0"/>
          <a:lstStyle/>
          <a:p>
            <a:endParaRPr/>
          </a:p>
        </p:txBody>
      </p:sp>
      <p:sp>
        <p:nvSpPr>
          <p:cNvPr id="676" name="object 676"/>
          <p:cNvSpPr/>
          <p:nvPr/>
        </p:nvSpPr>
        <p:spPr>
          <a:xfrm>
            <a:off x="3019805" y="8588502"/>
            <a:ext cx="247015" cy="3175"/>
          </a:xfrm>
          <a:custGeom>
            <a:avLst/>
            <a:gdLst/>
            <a:ahLst/>
            <a:cxnLst/>
            <a:rect l="l" t="t" r="r" b="b"/>
            <a:pathLst>
              <a:path w="247014" h="3175">
                <a:moveTo>
                  <a:pt x="0" y="0"/>
                </a:moveTo>
                <a:lnTo>
                  <a:pt x="0" y="3048"/>
                </a:lnTo>
                <a:lnTo>
                  <a:pt x="243078" y="3048"/>
                </a:lnTo>
                <a:lnTo>
                  <a:pt x="246888" y="0"/>
                </a:lnTo>
                <a:lnTo>
                  <a:pt x="0" y="0"/>
                </a:lnTo>
              </a:path>
            </a:pathLst>
          </a:custGeom>
          <a:ln w="3175">
            <a:solidFill>
              <a:srgbClr val="000000"/>
            </a:solidFill>
          </a:ln>
        </p:spPr>
        <p:txBody>
          <a:bodyPr wrap="square" lIns="0" tIns="0" rIns="0" bIns="0" rtlCol="0"/>
          <a:lstStyle/>
          <a:p>
            <a:endParaRPr/>
          </a:p>
        </p:txBody>
      </p:sp>
      <p:sp>
        <p:nvSpPr>
          <p:cNvPr id="677" name="object 677"/>
          <p:cNvSpPr/>
          <p:nvPr/>
        </p:nvSpPr>
        <p:spPr>
          <a:xfrm>
            <a:off x="3262884" y="8588502"/>
            <a:ext cx="3810" cy="1270"/>
          </a:xfrm>
          <a:custGeom>
            <a:avLst/>
            <a:gdLst/>
            <a:ahLst/>
            <a:cxnLst/>
            <a:rect l="l" t="t" r="r" b="b"/>
            <a:pathLst>
              <a:path w="3810" h="1270">
                <a:moveTo>
                  <a:pt x="0" y="1143"/>
                </a:moveTo>
                <a:lnTo>
                  <a:pt x="3810" y="1143"/>
                </a:lnTo>
                <a:lnTo>
                  <a:pt x="3810" y="0"/>
                </a:lnTo>
                <a:lnTo>
                  <a:pt x="0" y="0"/>
                </a:lnTo>
                <a:lnTo>
                  <a:pt x="0" y="1143"/>
                </a:lnTo>
                <a:close/>
              </a:path>
            </a:pathLst>
          </a:custGeom>
          <a:solidFill>
            <a:srgbClr val="000000"/>
          </a:solidFill>
        </p:spPr>
        <p:txBody>
          <a:bodyPr wrap="square" lIns="0" tIns="0" rIns="0" bIns="0" rtlCol="0"/>
          <a:lstStyle/>
          <a:p>
            <a:endParaRPr/>
          </a:p>
        </p:txBody>
      </p:sp>
      <p:sp>
        <p:nvSpPr>
          <p:cNvPr id="678" name="object 678"/>
          <p:cNvSpPr/>
          <p:nvPr/>
        </p:nvSpPr>
        <p:spPr>
          <a:xfrm>
            <a:off x="3262884" y="8651367"/>
            <a:ext cx="3810" cy="1905"/>
          </a:xfrm>
          <a:custGeom>
            <a:avLst/>
            <a:gdLst/>
            <a:ahLst/>
            <a:cxnLst/>
            <a:rect l="l" t="t" r="r" b="b"/>
            <a:pathLst>
              <a:path w="3810" h="1904">
                <a:moveTo>
                  <a:pt x="0" y="1904"/>
                </a:moveTo>
                <a:lnTo>
                  <a:pt x="3810" y="1904"/>
                </a:lnTo>
                <a:lnTo>
                  <a:pt x="3810" y="0"/>
                </a:lnTo>
                <a:lnTo>
                  <a:pt x="0" y="0"/>
                </a:lnTo>
                <a:lnTo>
                  <a:pt x="0" y="1904"/>
                </a:lnTo>
                <a:close/>
              </a:path>
            </a:pathLst>
          </a:custGeom>
          <a:solidFill>
            <a:srgbClr val="000000"/>
          </a:solidFill>
        </p:spPr>
        <p:txBody>
          <a:bodyPr wrap="square" lIns="0" tIns="0" rIns="0" bIns="0" rtlCol="0"/>
          <a:lstStyle/>
          <a:p>
            <a:endParaRPr/>
          </a:p>
        </p:txBody>
      </p:sp>
      <p:sp>
        <p:nvSpPr>
          <p:cNvPr id="679" name="object 679"/>
          <p:cNvSpPr/>
          <p:nvPr/>
        </p:nvSpPr>
        <p:spPr>
          <a:xfrm>
            <a:off x="3262884" y="8651367"/>
            <a:ext cx="3810" cy="1905"/>
          </a:xfrm>
          <a:custGeom>
            <a:avLst/>
            <a:gdLst/>
            <a:ahLst/>
            <a:cxnLst/>
            <a:rect l="l" t="t" r="r" b="b"/>
            <a:pathLst>
              <a:path w="3810" h="1904">
                <a:moveTo>
                  <a:pt x="0" y="1904"/>
                </a:moveTo>
                <a:lnTo>
                  <a:pt x="3810" y="1904"/>
                </a:lnTo>
                <a:lnTo>
                  <a:pt x="3810" y="0"/>
                </a:lnTo>
                <a:lnTo>
                  <a:pt x="0" y="0"/>
                </a:lnTo>
                <a:lnTo>
                  <a:pt x="0" y="1904"/>
                </a:lnTo>
                <a:close/>
              </a:path>
            </a:pathLst>
          </a:custGeom>
          <a:solidFill>
            <a:srgbClr val="000000"/>
          </a:solidFill>
        </p:spPr>
        <p:txBody>
          <a:bodyPr wrap="square" lIns="0" tIns="0" rIns="0" bIns="0" rtlCol="0"/>
          <a:lstStyle/>
          <a:p>
            <a:endParaRPr/>
          </a:p>
        </p:txBody>
      </p:sp>
      <p:sp>
        <p:nvSpPr>
          <p:cNvPr id="680" name="object 680"/>
          <p:cNvSpPr/>
          <p:nvPr/>
        </p:nvSpPr>
        <p:spPr>
          <a:xfrm>
            <a:off x="3262884" y="8588502"/>
            <a:ext cx="3810" cy="64769"/>
          </a:xfrm>
          <a:custGeom>
            <a:avLst/>
            <a:gdLst/>
            <a:ahLst/>
            <a:cxnLst/>
            <a:rect l="l" t="t" r="r" b="b"/>
            <a:pathLst>
              <a:path w="3810" h="64770">
                <a:moveTo>
                  <a:pt x="3810" y="0"/>
                </a:moveTo>
                <a:lnTo>
                  <a:pt x="0" y="3048"/>
                </a:lnTo>
                <a:lnTo>
                  <a:pt x="0" y="60960"/>
                </a:lnTo>
                <a:lnTo>
                  <a:pt x="3810" y="64769"/>
                </a:lnTo>
                <a:lnTo>
                  <a:pt x="3810" y="0"/>
                </a:lnTo>
              </a:path>
            </a:pathLst>
          </a:custGeom>
          <a:ln w="3175">
            <a:solidFill>
              <a:srgbClr val="000000"/>
            </a:solidFill>
          </a:ln>
        </p:spPr>
        <p:txBody>
          <a:bodyPr wrap="square" lIns="0" tIns="0" rIns="0" bIns="0" rtlCol="0"/>
          <a:lstStyle/>
          <a:p>
            <a:endParaRPr/>
          </a:p>
        </p:txBody>
      </p:sp>
      <p:sp>
        <p:nvSpPr>
          <p:cNvPr id="681" name="object 681"/>
          <p:cNvSpPr/>
          <p:nvPr/>
        </p:nvSpPr>
        <p:spPr>
          <a:xfrm>
            <a:off x="3017520" y="8651367"/>
            <a:ext cx="249554" cy="0"/>
          </a:xfrm>
          <a:custGeom>
            <a:avLst/>
            <a:gdLst/>
            <a:ahLst/>
            <a:cxnLst/>
            <a:rect l="l" t="t" r="r" b="b"/>
            <a:pathLst>
              <a:path w="249554">
                <a:moveTo>
                  <a:pt x="0" y="0"/>
                </a:moveTo>
                <a:lnTo>
                  <a:pt x="249174" y="0"/>
                </a:lnTo>
              </a:path>
            </a:pathLst>
          </a:custGeom>
          <a:ln w="3810">
            <a:solidFill>
              <a:srgbClr val="000000"/>
            </a:solidFill>
          </a:ln>
        </p:spPr>
        <p:txBody>
          <a:bodyPr wrap="square" lIns="0" tIns="0" rIns="0" bIns="0" rtlCol="0"/>
          <a:lstStyle/>
          <a:p>
            <a:endParaRPr/>
          </a:p>
        </p:txBody>
      </p:sp>
      <p:sp>
        <p:nvSpPr>
          <p:cNvPr id="682" name="object 682"/>
          <p:cNvSpPr/>
          <p:nvPr/>
        </p:nvSpPr>
        <p:spPr>
          <a:xfrm>
            <a:off x="3017520" y="8651367"/>
            <a:ext cx="245745" cy="0"/>
          </a:xfrm>
          <a:custGeom>
            <a:avLst/>
            <a:gdLst/>
            <a:ahLst/>
            <a:cxnLst/>
            <a:rect l="l" t="t" r="r" b="b"/>
            <a:pathLst>
              <a:path w="245745">
                <a:moveTo>
                  <a:pt x="0" y="0"/>
                </a:moveTo>
                <a:lnTo>
                  <a:pt x="245363" y="0"/>
                </a:lnTo>
              </a:path>
            </a:pathLst>
          </a:custGeom>
          <a:ln w="3810">
            <a:solidFill>
              <a:srgbClr val="000000"/>
            </a:solidFill>
          </a:ln>
        </p:spPr>
        <p:txBody>
          <a:bodyPr wrap="square" lIns="0" tIns="0" rIns="0" bIns="0" rtlCol="0"/>
          <a:lstStyle/>
          <a:p>
            <a:endParaRPr/>
          </a:p>
        </p:txBody>
      </p:sp>
      <p:sp>
        <p:nvSpPr>
          <p:cNvPr id="683" name="object 683"/>
          <p:cNvSpPr/>
          <p:nvPr/>
        </p:nvSpPr>
        <p:spPr>
          <a:xfrm>
            <a:off x="3017520" y="8649461"/>
            <a:ext cx="249554" cy="3810"/>
          </a:xfrm>
          <a:custGeom>
            <a:avLst/>
            <a:gdLst/>
            <a:ahLst/>
            <a:cxnLst/>
            <a:rect l="l" t="t" r="r" b="b"/>
            <a:pathLst>
              <a:path w="249554" h="3809">
                <a:moveTo>
                  <a:pt x="249174" y="3810"/>
                </a:moveTo>
                <a:lnTo>
                  <a:pt x="245364" y="0"/>
                </a:lnTo>
                <a:lnTo>
                  <a:pt x="3810" y="0"/>
                </a:lnTo>
                <a:lnTo>
                  <a:pt x="0" y="3810"/>
                </a:lnTo>
                <a:lnTo>
                  <a:pt x="249174" y="3810"/>
                </a:lnTo>
              </a:path>
            </a:pathLst>
          </a:custGeom>
          <a:ln w="3175">
            <a:solidFill>
              <a:srgbClr val="000000"/>
            </a:solidFill>
          </a:ln>
        </p:spPr>
        <p:txBody>
          <a:bodyPr wrap="square" lIns="0" tIns="0" rIns="0" bIns="0" rtlCol="0"/>
          <a:lstStyle/>
          <a:p>
            <a:endParaRPr/>
          </a:p>
        </p:txBody>
      </p:sp>
      <p:sp>
        <p:nvSpPr>
          <p:cNvPr id="684" name="object 684"/>
          <p:cNvSpPr/>
          <p:nvPr/>
        </p:nvSpPr>
        <p:spPr>
          <a:xfrm>
            <a:off x="3017520" y="8651367"/>
            <a:ext cx="3810" cy="1905"/>
          </a:xfrm>
          <a:custGeom>
            <a:avLst/>
            <a:gdLst/>
            <a:ahLst/>
            <a:cxnLst/>
            <a:rect l="l" t="t" r="r" b="b"/>
            <a:pathLst>
              <a:path w="3810" h="1904">
                <a:moveTo>
                  <a:pt x="0" y="1904"/>
                </a:moveTo>
                <a:lnTo>
                  <a:pt x="3810" y="1904"/>
                </a:lnTo>
                <a:lnTo>
                  <a:pt x="3810" y="0"/>
                </a:lnTo>
                <a:lnTo>
                  <a:pt x="0" y="0"/>
                </a:lnTo>
                <a:lnTo>
                  <a:pt x="0" y="1904"/>
                </a:lnTo>
                <a:close/>
              </a:path>
            </a:pathLst>
          </a:custGeom>
          <a:solidFill>
            <a:srgbClr val="000000"/>
          </a:solidFill>
        </p:spPr>
        <p:txBody>
          <a:bodyPr wrap="square" lIns="0" tIns="0" rIns="0" bIns="0" rtlCol="0"/>
          <a:lstStyle/>
          <a:p>
            <a:endParaRPr/>
          </a:p>
        </p:txBody>
      </p:sp>
      <p:sp>
        <p:nvSpPr>
          <p:cNvPr id="685" name="object 685"/>
          <p:cNvSpPr/>
          <p:nvPr/>
        </p:nvSpPr>
        <p:spPr>
          <a:xfrm>
            <a:off x="3017520" y="8590026"/>
            <a:ext cx="3810" cy="63500"/>
          </a:xfrm>
          <a:custGeom>
            <a:avLst/>
            <a:gdLst/>
            <a:ahLst/>
            <a:cxnLst/>
            <a:rect l="l" t="t" r="r" b="b"/>
            <a:pathLst>
              <a:path w="3810" h="63500">
                <a:moveTo>
                  <a:pt x="0" y="63246"/>
                </a:moveTo>
                <a:lnTo>
                  <a:pt x="3810" y="59436"/>
                </a:lnTo>
                <a:lnTo>
                  <a:pt x="3810" y="0"/>
                </a:lnTo>
                <a:lnTo>
                  <a:pt x="0" y="0"/>
                </a:lnTo>
                <a:lnTo>
                  <a:pt x="0" y="63246"/>
                </a:lnTo>
              </a:path>
            </a:pathLst>
          </a:custGeom>
          <a:ln w="3175">
            <a:solidFill>
              <a:srgbClr val="000000"/>
            </a:solidFill>
          </a:ln>
        </p:spPr>
        <p:txBody>
          <a:bodyPr wrap="square" lIns="0" tIns="0" rIns="0" bIns="0" rtlCol="0"/>
          <a:lstStyle/>
          <a:p>
            <a:endParaRPr/>
          </a:p>
        </p:txBody>
      </p:sp>
      <p:sp>
        <p:nvSpPr>
          <p:cNvPr id="686" name="object 686"/>
          <p:cNvSpPr/>
          <p:nvPr/>
        </p:nvSpPr>
        <p:spPr>
          <a:xfrm>
            <a:off x="1551432" y="9153906"/>
            <a:ext cx="115570" cy="0"/>
          </a:xfrm>
          <a:custGeom>
            <a:avLst/>
            <a:gdLst/>
            <a:ahLst/>
            <a:cxnLst/>
            <a:rect l="l" t="t" r="r" b="b"/>
            <a:pathLst>
              <a:path w="115569">
                <a:moveTo>
                  <a:pt x="115062" y="0"/>
                </a:moveTo>
                <a:lnTo>
                  <a:pt x="0" y="0"/>
                </a:lnTo>
              </a:path>
            </a:pathLst>
          </a:custGeom>
          <a:ln w="3175">
            <a:solidFill>
              <a:srgbClr val="000000"/>
            </a:solidFill>
          </a:ln>
        </p:spPr>
        <p:txBody>
          <a:bodyPr wrap="square" lIns="0" tIns="0" rIns="0" bIns="0" rtlCol="0"/>
          <a:lstStyle/>
          <a:p>
            <a:endParaRPr/>
          </a:p>
        </p:txBody>
      </p:sp>
      <p:sp>
        <p:nvSpPr>
          <p:cNvPr id="687" name="object 687"/>
          <p:cNvSpPr/>
          <p:nvPr/>
        </p:nvSpPr>
        <p:spPr>
          <a:xfrm>
            <a:off x="1565147" y="9168383"/>
            <a:ext cx="86995" cy="0"/>
          </a:xfrm>
          <a:custGeom>
            <a:avLst/>
            <a:gdLst/>
            <a:ahLst/>
            <a:cxnLst/>
            <a:rect l="l" t="t" r="r" b="b"/>
            <a:pathLst>
              <a:path w="86994">
                <a:moveTo>
                  <a:pt x="86868" y="0"/>
                </a:moveTo>
                <a:lnTo>
                  <a:pt x="0" y="0"/>
                </a:lnTo>
              </a:path>
            </a:pathLst>
          </a:custGeom>
          <a:ln w="3175">
            <a:solidFill>
              <a:srgbClr val="000000"/>
            </a:solidFill>
          </a:ln>
        </p:spPr>
        <p:txBody>
          <a:bodyPr wrap="square" lIns="0" tIns="0" rIns="0" bIns="0" rtlCol="0"/>
          <a:lstStyle/>
          <a:p>
            <a:endParaRPr/>
          </a:p>
        </p:txBody>
      </p:sp>
      <p:sp>
        <p:nvSpPr>
          <p:cNvPr id="688" name="object 688"/>
          <p:cNvSpPr/>
          <p:nvPr/>
        </p:nvSpPr>
        <p:spPr>
          <a:xfrm>
            <a:off x="1565147" y="9168383"/>
            <a:ext cx="86995" cy="0"/>
          </a:xfrm>
          <a:custGeom>
            <a:avLst/>
            <a:gdLst/>
            <a:ahLst/>
            <a:cxnLst/>
            <a:rect l="l" t="t" r="r" b="b"/>
            <a:pathLst>
              <a:path w="86994">
                <a:moveTo>
                  <a:pt x="86868" y="0"/>
                </a:moveTo>
                <a:lnTo>
                  <a:pt x="0" y="0"/>
                </a:lnTo>
              </a:path>
            </a:pathLst>
          </a:custGeom>
          <a:ln w="3175">
            <a:solidFill>
              <a:srgbClr val="000000"/>
            </a:solidFill>
          </a:ln>
        </p:spPr>
        <p:txBody>
          <a:bodyPr wrap="square" lIns="0" tIns="0" rIns="0" bIns="0" rtlCol="0"/>
          <a:lstStyle/>
          <a:p>
            <a:endParaRPr/>
          </a:p>
        </p:txBody>
      </p:sp>
      <p:sp>
        <p:nvSpPr>
          <p:cNvPr id="689" name="object 689"/>
          <p:cNvSpPr/>
          <p:nvPr/>
        </p:nvSpPr>
        <p:spPr>
          <a:xfrm>
            <a:off x="1579625" y="9182861"/>
            <a:ext cx="59055" cy="0"/>
          </a:xfrm>
          <a:custGeom>
            <a:avLst/>
            <a:gdLst/>
            <a:ahLst/>
            <a:cxnLst/>
            <a:rect l="l" t="t" r="r" b="b"/>
            <a:pathLst>
              <a:path w="59055">
                <a:moveTo>
                  <a:pt x="58674" y="0"/>
                </a:moveTo>
                <a:lnTo>
                  <a:pt x="0" y="0"/>
                </a:lnTo>
              </a:path>
            </a:pathLst>
          </a:custGeom>
          <a:ln w="3175">
            <a:solidFill>
              <a:srgbClr val="000000"/>
            </a:solidFill>
          </a:ln>
        </p:spPr>
        <p:txBody>
          <a:bodyPr wrap="square" lIns="0" tIns="0" rIns="0" bIns="0" rtlCol="0"/>
          <a:lstStyle/>
          <a:p>
            <a:endParaRPr/>
          </a:p>
        </p:txBody>
      </p:sp>
      <p:sp>
        <p:nvSpPr>
          <p:cNvPr id="690" name="object 690"/>
          <p:cNvSpPr/>
          <p:nvPr/>
        </p:nvSpPr>
        <p:spPr>
          <a:xfrm>
            <a:off x="1594103" y="9196578"/>
            <a:ext cx="29845" cy="0"/>
          </a:xfrm>
          <a:custGeom>
            <a:avLst/>
            <a:gdLst/>
            <a:ahLst/>
            <a:cxnLst/>
            <a:rect l="l" t="t" r="r" b="b"/>
            <a:pathLst>
              <a:path w="29844">
                <a:moveTo>
                  <a:pt x="29718" y="0"/>
                </a:moveTo>
                <a:lnTo>
                  <a:pt x="0" y="0"/>
                </a:lnTo>
              </a:path>
            </a:pathLst>
          </a:custGeom>
          <a:ln w="3175">
            <a:solidFill>
              <a:srgbClr val="000000"/>
            </a:solidFill>
          </a:ln>
        </p:spPr>
        <p:txBody>
          <a:bodyPr wrap="square" lIns="0" tIns="0" rIns="0" bIns="0" rtlCol="0"/>
          <a:lstStyle/>
          <a:p>
            <a:endParaRPr/>
          </a:p>
        </p:txBody>
      </p:sp>
      <p:sp>
        <p:nvSpPr>
          <p:cNvPr id="691" name="object 691"/>
          <p:cNvSpPr/>
          <p:nvPr/>
        </p:nvSpPr>
        <p:spPr>
          <a:xfrm>
            <a:off x="2245614" y="9153906"/>
            <a:ext cx="115570" cy="0"/>
          </a:xfrm>
          <a:custGeom>
            <a:avLst/>
            <a:gdLst/>
            <a:ahLst/>
            <a:cxnLst/>
            <a:rect l="l" t="t" r="r" b="b"/>
            <a:pathLst>
              <a:path w="115569">
                <a:moveTo>
                  <a:pt x="115062" y="0"/>
                </a:moveTo>
                <a:lnTo>
                  <a:pt x="0" y="0"/>
                </a:lnTo>
              </a:path>
            </a:pathLst>
          </a:custGeom>
          <a:ln w="3175">
            <a:solidFill>
              <a:srgbClr val="000000"/>
            </a:solidFill>
          </a:ln>
        </p:spPr>
        <p:txBody>
          <a:bodyPr wrap="square" lIns="0" tIns="0" rIns="0" bIns="0" rtlCol="0"/>
          <a:lstStyle/>
          <a:p>
            <a:endParaRPr/>
          </a:p>
        </p:txBody>
      </p:sp>
      <p:sp>
        <p:nvSpPr>
          <p:cNvPr id="692" name="object 692"/>
          <p:cNvSpPr/>
          <p:nvPr/>
        </p:nvSpPr>
        <p:spPr>
          <a:xfrm>
            <a:off x="2260092" y="9168383"/>
            <a:ext cx="86995" cy="0"/>
          </a:xfrm>
          <a:custGeom>
            <a:avLst/>
            <a:gdLst/>
            <a:ahLst/>
            <a:cxnLst/>
            <a:rect l="l" t="t" r="r" b="b"/>
            <a:pathLst>
              <a:path w="86994">
                <a:moveTo>
                  <a:pt x="86868" y="0"/>
                </a:moveTo>
                <a:lnTo>
                  <a:pt x="0" y="0"/>
                </a:lnTo>
              </a:path>
            </a:pathLst>
          </a:custGeom>
          <a:ln w="3175">
            <a:solidFill>
              <a:srgbClr val="000000"/>
            </a:solidFill>
          </a:ln>
        </p:spPr>
        <p:txBody>
          <a:bodyPr wrap="square" lIns="0" tIns="0" rIns="0" bIns="0" rtlCol="0"/>
          <a:lstStyle/>
          <a:p>
            <a:endParaRPr/>
          </a:p>
        </p:txBody>
      </p:sp>
      <p:sp>
        <p:nvSpPr>
          <p:cNvPr id="693" name="object 693"/>
          <p:cNvSpPr/>
          <p:nvPr/>
        </p:nvSpPr>
        <p:spPr>
          <a:xfrm>
            <a:off x="2260092" y="9168383"/>
            <a:ext cx="86995" cy="0"/>
          </a:xfrm>
          <a:custGeom>
            <a:avLst/>
            <a:gdLst/>
            <a:ahLst/>
            <a:cxnLst/>
            <a:rect l="l" t="t" r="r" b="b"/>
            <a:pathLst>
              <a:path w="86994">
                <a:moveTo>
                  <a:pt x="86868" y="0"/>
                </a:moveTo>
                <a:lnTo>
                  <a:pt x="0" y="0"/>
                </a:lnTo>
              </a:path>
            </a:pathLst>
          </a:custGeom>
          <a:ln w="3175">
            <a:solidFill>
              <a:srgbClr val="000000"/>
            </a:solidFill>
          </a:ln>
        </p:spPr>
        <p:txBody>
          <a:bodyPr wrap="square" lIns="0" tIns="0" rIns="0" bIns="0" rtlCol="0"/>
          <a:lstStyle/>
          <a:p>
            <a:endParaRPr/>
          </a:p>
        </p:txBody>
      </p:sp>
      <p:sp>
        <p:nvSpPr>
          <p:cNvPr id="694" name="object 694"/>
          <p:cNvSpPr/>
          <p:nvPr/>
        </p:nvSpPr>
        <p:spPr>
          <a:xfrm>
            <a:off x="2273807" y="9182861"/>
            <a:ext cx="59055" cy="0"/>
          </a:xfrm>
          <a:custGeom>
            <a:avLst/>
            <a:gdLst/>
            <a:ahLst/>
            <a:cxnLst/>
            <a:rect l="l" t="t" r="r" b="b"/>
            <a:pathLst>
              <a:path w="59055">
                <a:moveTo>
                  <a:pt x="58674" y="0"/>
                </a:moveTo>
                <a:lnTo>
                  <a:pt x="0" y="0"/>
                </a:lnTo>
              </a:path>
            </a:pathLst>
          </a:custGeom>
          <a:ln w="3175">
            <a:solidFill>
              <a:srgbClr val="000000"/>
            </a:solidFill>
          </a:ln>
        </p:spPr>
        <p:txBody>
          <a:bodyPr wrap="square" lIns="0" tIns="0" rIns="0" bIns="0" rtlCol="0"/>
          <a:lstStyle/>
          <a:p>
            <a:endParaRPr/>
          </a:p>
        </p:txBody>
      </p:sp>
      <p:sp>
        <p:nvSpPr>
          <p:cNvPr id="695" name="object 695"/>
          <p:cNvSpPr/>
          <p:nvPr/>
        </p:nvSpPr>
        <p:spPr>
          <a:xfrm>
            <a:off x="2288285" y="9196578"/>
            <a:ext cx="30480" cy="0"/>
          </a:xfrm>
          <a:custGeom>
            <a:avLst/>
            <a:gdLst/>
            <a:ahLst/>
            <a:cxnLst/>
            <a:rect l="l" t="t" r="r" b="b"/>
            <a:pathLst>
              <a:path w="30480">
                <a:moveTo>
                  <a:pt x="30480" y="0"/>
                </a:moveTo>
                <a:lnTo>
                  <a:pt x="0" y="0"/>
                </a:lnTo>
              </a:path>
            </a:pathLst>
          </a:custGeom>
          <a:ln w="3175">
            <a:solidFill>
              <a:srgbClr val="000000"/>
            </a:solidFill>
          </a:ln>
        </p:spPr>
        <p:txBody>
          <a:bodyPr wrap="square" lIns="0" tIns="0" rIns="0" bIns="0" rtlCol="0"/>
          <a:lstStyle/>
          <a:p>
            <a:endParaRPr/>
          </a:p>
        </p:txBody>
      </p:sp>
      <p:sp>
        <p:nvSpPr>
          <p:cNvPr id="696" name="object 696"/>
          <p:cNvSpPr/>
          <p:nvPr/>
        </p:nvSpPr>
        <p:spPr>
          <a:xfrm>
            <a:off x="3719321" y="9151619"/>
            <a:ext cx="116205" cy="0"/>
          </a:xfrm>
          <a:custGeom>
            <a:avLst/>
            <a:gdLst/>
            <a:ahLst/>
            <a:cxnLst/>
            <a:rect l="l" t="t" r="r" b="b"/>
            <a:pathLst>
              <a:path w="116204">
                <a:moveTo>
                  <a:pt x="115824" y="0"/>
                </a:moveTo>
                <a:lnTo>
                  <a:pt x="0" y="0"/>
                </a:lnTo>
              </a:path>
            </a:pathLst>
          </a:custGeom>
          <a:ln w="3175">
            <a:solidFill>
              <a:srgbClr val="000000"/>
            </a:solidFill>
          </a:ln>
        </p:spPr>
        <p:txBody>
          <a:bodyPr wrap="square" lIns="0" tIns="0" rIns="0" bIns="0" rtlCol="0"/>
          <a:lstStyle/>
          <a:p>
            <a:endParaRPr/>
          </a:p>
        </p:txBody>
      </p:sp>
      <p:sp>
        <p:nvSpPr>
          <p:cNvPr id="697" name="object 697"/>
          <p:cNvSpPr/>
          <p:nvPr/>
        </p:nvSpPr>
        <p:spPr>
          <a:xfrm>
            <a:off x="3733800" y="9166097"/>
            <a:ext cx="86995" cy="0"/>
          </a:xfrm>
          <a:custGeom>
            <a:avLst/>
            <a:gdLst/>
            <a:ahLst/>
            <a:cxnLst/>
            <a:rect l="l" t="t" r="r" b="b"/>
            <a:pathLst>
              <a:path w="86995">
                <a:moveTo>
                  <a:pt x="86867" y="0"/>
                </a:moveTo>
                <a:lnTo>
                  <a:pt x="0" y="0"/>
                </a:lnTo>
              </a:path>
            </a:pathLst>
          </a:custGeom>
          <a:ln w="3175">
            <a:solidFill>
              <a:srgbClr val="000000"/>
            </a:solidFill>
          </a:ln>
        </p:spPr>
        <p:txBody>
          <a:bodyPr wrap="square" lIns="0" tIns="0" rIns="0" bIns="0" rtlCol="0"/>
          <a:lstStyle/>
          <a:p>
            <a:endParaRPr/>
          </a:p>
        </p:txBody>
      </p:sp>
      <p:sp>
        <p:nvSpPr>
          <p:cNvPr id="698" name="object 698"/>
          <p:cNvSpPr/>
          <p:nvPr/>
        </p:nvSpPr>
        <p:spPr>
          <a:xfrm>
            <a:off x="3733800" y="9166097"/>
            <a:ext cx="86995" cy="0"/>
          </a:xfrm>
          <a:custGeom>
            <a:avLst/>
            <a:gdLst/>
            <a:ahLst/>
            <a:cxnLst/>
            <a:rect l="l" t="t" r="r" b="b"/>
            <a:pathLst>
              <a:path w="86995">
                <a:moveTo>
                  <a:pt x="86867" y="0"/>
                </a:moveTo>
                <a:lnTo>
                  <a:pt x="0" y="0"/>
                </a:lnTo>
              </a:path>
            </a:pathLst>
          </a:custGeom>
          <a:ln w="3175">
            <a:solidFill>
              <a:srgbClr val="000000"/>
            </a:solidFill>
          </a:ln>
        </p:spPr>
        <p:txBody>
          <a:bodyPr wrap="square" lIns="0" tIns="0" rIns="0" bIns="0" rtlCol="0"/>
          <a:lstStyle/>
          <a:p>
            <a:endParaRPr/>
          </a:p>
        </p:txBody>
      </p:sp>
      <p:sp>
        <p:nvSpPr>
          <p:cNvPr id="699" name="object 699"/>
          <p:cNvSpPr/>
          <p:nvPr/>
        </p:nvSpPr>
        <p:spPr>
          <a:xfrm>
            <a:off x="3748278" y="9180576"/>
            <a:ext cx="58419" cy="0"/>
          </a:xfrm>
          <a:custGeom>
            <a:avLst/>
            <a:gdLst/>
            <a:ahLst/>
            <a:cxnLst/>
            <a:rect l="l" t="t" r="r" b="b"/>
            <a:pathLst>
              <a:path w="58420">
                <a:moveTo>
                  <a:pt x="57912" y="0"/>
                </a:moveTo>
                <a:lnTo>
                  <a:pt x="0" y="0"/>
                </a:lnTo>
              </a:path>
            </a:pathLst>
          </a:custGeom>
          <a:ln w="3175">
            <a:solidFill>
              <a:srgbClr val="000000"/>
            </a:solidFill>
          </a:ln>
        </p:spPr>
        <p:txBody>
          <a:bodyPr wrap="square" lIns="0" tIns="0" rIns="0" bIns="0" rtlCol="0"/>
          <a:lstStyle/>
          <a:p>
            <a:endParaRPr/>
          </a:p>
        </p:txBody>
      </p:sp>
      <p:sp>
        <p:nvSpPr>
          <p:cNvPr id="700" name="object 700"/>
          <p:cNvSpPr/>
          <p:nvPr/>
        </p:nvSpPr>
        <p:spPr>
          <a:xfrm>
            <a:off x="3761994" y="9194292"/>
            <a:ext cx="30480" cy="0"/>
          </a:xfrm>
          <a:custGeom>
            <a:avLst/>
            <a:gdLst/>
            <a:ahLst/>
            <a:cxnLst/>
            <a:rect l="l" t="t" r="r" b="b"/>
            <a:pathLst>
              <a:path w="30479">
                <a:moveTo>
                  <a:pt x="30479" y="0"/>
                </a:moveTo>
                <a:lnTo>
                  <a:pt x="0" y="0"/>
                </a:lnTo>
              </a:path>
            </a:pathLst>
          </a:custGeom>
          <a:ln w="3175">
            <a:solidFill>
              <a:srgbClr val="000000"/>
            </a:solidFill>
          </a:ln>
        </p:spPr>
        <p:txBody>
          <a:bodyPr wrap="square" lIns="0" tIns="0" rIns="0" bIns="0" rtlCol="0"/>
          <a:lstStyle/>
          <a:p>
            <a:endParaRPr/>
          </a:p>
        </p:txBody>
      </p:sp>
      <p:sp>
        <p:nvSpPr>
          <p:cNvPr id="701" name="object 701"/>
          <p:cNvSpPr/>
          <p:nvPr/>
        </p:nvSpPr>
        <p:spPr>
          <a:xfrm>
            <a:off x="3777233" y="9208389"/>
            <a:ext cx="0" cy="8255"/>
          </a:xfrm>
          <a:custGeom>
            <a:avLst/>
            <a:gdLst/>
            <a:ahLst/>
            <a:cxnLst/>
            <a:rect l="l" t="t" r="r" b="b"/>
            <a:pathLst>
              <a:path h="8254">
                <a:moveTo>
                  <a:pt x="0" y="0"/>
                </a:moveTo>
                <a:lnTo>
                  <a:pt x="0" y="8001"/>
                </a:lnTo>
              </a:path>
            </a:pathLst>
          </a:custGeom>
          <a:ln w="3175">
            <a:solidFill>
              <a:srgbClr val="000000"/>
            </a:solidFill>
          </a:ln>
        </p:spPr>
        <p:txBody>
          <a:bodyPr wrap="square" lIns="0" tIns="0" rIns="0" bIns="0" rtlCol="0"/>
          <a:lstStyle/>
          <a:p>
            <a:endParaRPr/>
          </a:p>
        </p:txBody>
      </p:sp>
      <p:sp>
        <p:nvSpPr>
          <p:cNvPr id="702" name="object 702"/>
          <p:cNvSpPr/>
          <p:nvPr/>
        </p:nvSpPr>
        <p:spPr>
          <a:xfrm>
            <a:off x="2303525" y="9208389"/>
            <a:ext cx="0" cy="8255"/>
          </a:xfrm>
          <a:custGeom>
            <a:avLst/>
            <a:gdLst/>
            <a:ahLst/>
            <a:cxnLst/>
            <a:rect l="l" t="t" r="r" b="b"/>
            <a:pathLst>
              <a:path h="8254">
                <a:moveTo>
                  <a:pt x="0" y="0"/>
                </a:moveTo>
                <a:lnTo>
                  <a:pt x="0" y="8001"/>
                </a:lnTo>
              </a:path>
            </a:pathLst>
          </a:custGeom>
          <a:ln w="3175">
            <a:solidFill>
              <a:srgbClr val="000000"/>
            </a:solidFill>
          </a:ln>
        </p:spPr>
        <p:txBody>
          <a:bodyPr wrap="square" lIns="0" tIns="0" rIns="0" bIns="0" rtlCol="0"/>
          <a:lstStyle/>
          <a:p>
            <a:endParaRPr/>
          </a:p>
        </p:txBody>
      </p:sp>
      <p:sp>
        <p:nvSpPr>
          <p:cNvPr id="703" name="object 703"/>
          <p:cNvSpPr/>
          <p:nvPr/>
        </p:nvSpPr>
        <p:spPr>
          <a:xfrm>
            <a:off x="1608581" y="9210675"/>
            <a:ext cx="0" cy="8255"/>
          </a:xfrm>
          <a:custGeom>
            <a:avLst/>
            <a:gdLst/>
            <a:ahLst/>
            <a:cxnLst/>
            <a:rect l="l" t="t" r="r" b="b"/>
            <a:pathLst>
              <a:path h="8254">
                <a:moveTo>
                  <a:pt x="0" y="0"/>
                </a:moveTo>
                <a:lnTo>
                  <a:pt x="0" y="8001"/>
                </a:lnTo>
              </a:path>
            </a:pathLst>
          </a:custGeom>
          <a:ln w="3175">
            <a:solidFill>
              <a:srgbClr val="000000"/>
            </a:solidFill>
          </a:ln>
        </p:spPr>
        <p:txBody>
          <a:bodyPr wrap="square" lIns="0" tIns="0" rIns="0" bIns="0" rtlCol="0"/>
          <a:lstStyle/>
          <a:p>
            <a:endParaRPr/>
          </a:p>
        </p:txBody>
      </p:sp>
      <p:sp>
        <p:nvSpPr>
          <p:cNvPr id="704" name="object 704"/>
          <p:cNvSpPr/>
          <p:nvPr/>
        </p:nvSpPr>
        <p:spPr>
          <a:xfrm>
            <a:off x="1444752" y="9038843"/>
            <a:ext cx="6350" cy="6350"/>
          </a:xfrm>
          <a:custGeom>
            <a:avLst/>
            <a:gdLst/>
            <a:ahLst/>
            <a:cxnLst/>
            <a:rect l="l" t="t" r="r" b="b"/>
            <a:pathLst>
              <a:path w="6350" h="6350">
                <a:moveTo>
                  <a:pt x="0" y="6095"/>
                </a:moveTo>
                <a:lnTo>
                  <a:pt x="6096" y="0"/>
                </a:lnTo>
              </a:path>
            </a:pathLst>
          </a:custGeom>
          <a:ln w="3175">
            <a:solidFill>
              <a:srgbClr val="9A6565"/>
            </a:solidFill>
          </a:ln>
        </p:spPr>
        <p:txBody>
          <a:bodyPr wrap="square" lIns="0" tIns="0" rIns="0" bIns="0" rtlCol="0"/>
          <a:lstStyle/>
          <a:p>
            <a:endParaRPr/>
          </a:p>
        </p:txBody>
      </p:sp>
      <p:sp>
        <p:nvSpPr>
          <p:cNvPr id="705" name="object 705"/>
          <p:cNvSpPr/>
          <p:nvPr/>
        </p:nvSpPr>
        <p:spPr>
          <a:xfrm>
            <a:off x="1444752" y="9038843"/>
            <a:ext cx="27940" cy="27940"/>
          </a:xfrm>
          <a:custGeom>
            <a:avLst/>
            <a:gdLst/>
            <a:ahLst/>
            <a:cxnLst/>
            <a:rect l="l" t="t" r="r" b="b"/>
            <a:pathLst>
              <a:path w="27940" h="27940">
                <a:moveTo>
                  <a:pt x="0" y="27431"/>
                </a:moveTo>
                <a:lnTo>
                  <a:pt x="27432" y="0"/>
                </a:lnTo>
              </a:path>
            </a:pathLst>
          </a:custGeom>
          <a:ln w="3175">
            <a:solidFill>
              <a:srgbClr val="9A6565"/>
            </a:solidFill>
          </a:ln>
        </p:spPr>
        <p:txBody>
          <a:bodyPr wrap="square" lIns="0" tIns="0" rIns="0" bIns="0" rtlCol="0"/>
          <a:lstStyle/>
          <a:p>
            <a:endParaRPr/>
          </a:p>
        </p:txBody>
      </p:sp>
      <p:sp>
        <p:nvSpPr>
          <p:cNvPr id="706" name="object 706"/>
          <p:cNvSpPr/>
          <p:nvPr/>
        </p:nvSpPr>
        <p:spPr>
          <a:xfrm>
            <a:off x="1444752" y="9038843"/>
            <a:ext cx="48895" cy="48895"/>
          </a:xfrm>
          <a:custGeom>
            <a:avLst/>
            <a:gdLst/>
            <a:ahLst/>
            <a:cxnLst/>
            <a:rect l="l" t="t" r="r" b="b"/>
            <a:pathLst>
              <a:path w="48894" h="48895">
                <a:moveTo>
                  <a:pt x="0" y="48767"/>
                </a:moveTo>
                <a:lnTo>
                  <a:pt x="48768" y="0"/>
                </a:lnTo>
              </a:path>
            </a:pathLst>
          </a:custGeom>
          <a:ln w="3175">
            <a:solidFill>
              <a:srgbClr val="9A6565"/>
            </a:solidFill>
          </a:ln>
        </p:spPr>
        <p:txBody>
          <a:bodyPr wrap="square" lIns="0" tIns="0" rIns="0" bIns="0" rtlCol="0"/>
          <a:lstStyle/>
          <a:p>
            <a:endParaRPr/>
          </a:p>
        </p:txBody>
      </p:sp>
      <p:sp>
        <p:nvSpPr>
          <p:cNvPr id="707" name="object 707"/>
          <p:cNvSpPr/>
          <p:nvPr/>
        </p:nvSpPr>
        <p:spPr>
          <a:xfrm>
            <a:off x="1450086"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08" name="object 708"/>
          <p:cNvSpPr/>
          <p:nvPr/>
        </p:nvSpPr>
        <p:spPr>
          <a:xfrm>
            <a:off x="147142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09" name="object 709"/>
          <p:cNvSpPr/>
          <p:nvPr/>
        </p:nvSpPr>
        <p:spPr>
          <a:xfrm>
            <a:off x="1492758" y="9038843"/>
            <a:ext cx="64135" cy="64769"/>
          </a:xfrm>
          <a:custGeom>
            <a:avLst/>
            <a:gdLst/>
            <a:ahLst/>
            <a:cxnLst/>
            <a:rect l="l" t="t" r="r" b="b"/>
            <a:pathLst>
              <a:path w="64134" h="64770">
                <a:moveTo>
                  <a:pt x="0" y="64769"/>
                </a:moveTo>
                <a:lnTo>
                  <a:pt x="64008" y="0"/>
                </a:lnTo>
              </a:path>
            </a:pathLst>
          </a:custGeom>
          <a:ln w="3175">
            <a:solidFill>
              <a:srgbClr val="9A6565"/>
            </a:solidFill>
          </a:ln>
        </p:spPr>
        <p:txBody>
          <a:bodyPr wrap="square" lIns="0" tIns="0" rIns="0" bIns="0" rtlCol="0"/>
          <a:lstStyle/>
          <a:p>
            <a:endParaRPr/>
          </a:p>
        </p:txBody>
      </p:sp>
      <p:sp>
        <p:nvSpPr>
          <p:cNvPr id="710" name="object 710"/>
          <p:cNvSpPr/>
          <p:nvPr/>
        </p:nvSpPr>
        <p:spPr>
          <a:xfrm>
            <a:off x="151333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1" name="object 711"/>
          <p:cNvSpPr/>
          <p:nvPr/>
        </p:nvSpPr>
        <p:spPr>
          <a:xfrm>
            <a:off x="1534667"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2" name="object 712"/>
          <p:cNvSpPr/>
          <p:nvPr/>
        </p:nvSpPr>
        <p:spPr>
          <a:xfrm>
            <a:off x="1556003"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3" name="object 713"/>
          <p:cNvSpPr/>
          <p:nvPr/>
        </p:nvSpPr>
        <p:spPr>
          <a:xfrm>
            <a:off x="1577339"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4" name="object 714"/>
          <p:cNvSpPr/>
          <p:nvPr/>
        </p:nvSpPr>
        <p:spPr>
          <a:xfrm>
            <a:off x="159867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5" name="object 715"/>
          <p:cNvSpPr/>
          <p:nvPr/>
        </p:nvSpPr>
        <p:spPr>
          <a:xfrm>
            <a:off x="1620011"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6" name="object 716"/>
          <p:cNvSpPr/>
          <p:nvPr/>
        </p:nvSpPr>
        <p:spPr>
          <a:xfrm>
            <a:off x="1641348"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7" name="object 717"/>
          <p:cNvSpPr/>
          <p:nvPr/>
        </p:nvSpPr>
        <p:spPr>
          <a:xfrm>
            <a:off x="1662683"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8" name="object 718"/>
          <p:cNvSpPr/>
          <p:nvPr/>
        </p:nvSpPr>
        <p:spPr>
          <a:xfrm>
            <a:off x="168402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19" name="object 719"/>
          <p:cNvSpPr/>
          <p:nvPr/>
        </p:nvSpPr>
        <p:spPr>
          <a:xfrm>
            <a:off x="170535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0" name="object 720"/>
          <p:cNvSpPr/>
          <p:nvPr/>
        </p:nvSpPr>
        <p:spPr>
          <a:xfrm>
            <a:off x="1726692"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21" name="object 721"/>
          <p:cNvSpPr/>
          <p:nvPr/>
        </p:nvSpPr>
        <p:spPr>
          <a:xfrm>
            <a:off x="1747266"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2" name="object 722"/>
          <p:cNvSpPr/>
          <p:nvPr/>
        </p:nvSpPr>
        <p:spPr>
          <a:xfrm>
            <a:off x="1768601"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3" name="object 723"/>
          <p:cNvSpPr/>
          <p:nvPr/>
        </p:nvSpPr>
        <p:spPr>
          <a:xfrm>
            <a:off x="1789938"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4" name="object 724"/>
          <p:cNvSpPr/>
          <p:nvPr/>
        </p:nvSpPr>
        <p:spPr>
          <a:xfrm>
            <a:off x="1811273"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5" name="object 725"/>
          <p:cNvSpPr/>
          <p:nvPr/>
        </p:nvSpPr>
        <p:spPr>
          <a:xfrm>
            <a:off x="183261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6" name="object 726"/>
          <p:cNvSpPr/>
          <p:nvPr/>
        </p:nvSpPr>
        <p:spPr>
          <a:xfrm>
            <a:off x="185394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7" name="object 727"/>
          <p:cNvSpPr/>
          <p:nvPr/>
        </p:nvSpPr>
        <p:spPr>
          <a:xfrm>
            <a:off x="187528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8" name="object 728"/>
          <p:cNvSpPr/>
          <p:nvPr/>
        </p:nvSpPr>
        <p:spPr>
          <a:xfrm>
            <a:off x="1896617"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29" name="object 729"/>
          <p:cNvSpPr/>
          <p:nvPr/>
        </p:nvSpPr>
        <p:spPr>
          <a:xfrm>
            <a:off x="1917954"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0" name="object 730"/>
          <p:cNvSpPr/>
          <p:nvPr/>
        </p:nvSpPr>
        <p:spPr>
          <a:xfrm>
            <a:off x="1939289"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1" name="object 731"/>
          <p:cNvSpPr/>
          <p:nvPr/>
        </p:nvSpPr>
        <p:spPr>
          <a:xfrm>
            <a:off x="1960626"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2" name="object 732"/>
          <p:cNvSpPr/>
          <p:nvPr/>
        </p:nvSpPr>
        <p:spPr>
          <a:xfrm>
            <a:off x="198120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3" name="object 733"/>
          <p:cNvSpPr/>
          <p:nvPr/>
        </p:nvSpPr>
        <p:spPr>
          <a:xfrm>
            <a:off x="200253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4" name="object 734"/>
          <p:cNvSpPr/>
          <p:nvPr/>
        </p:nvSpPr>
        <p:spPr>
          <a:xfrm>
            <a:off x="202387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5" name="object 735"/>
          <p:cNvSpPr/>
          <p:nvPr/>
        </p:nvSpPr>
        <p:spPr>
          <a:xfrm>
            <a:off x="2045207"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6" name="object 736"/>
          <p:cNvSpPr/>
          <p:nvPr/>
        </p:nvSpPr>
        <p:spPr>
          <a:xfrm>
            <a:off x="2066544"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7" name="object 737"/>
          <p:cNvSpPr/>
          <p:nvPr/>
        </p:nvSpPr>
        <p:spPr>
          <a:xfrm>
            <a:off x="2087879"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8" name="object 738"/>
          <p:cNvSpPr/>
          <p:nvPr/>
        </p:nvSpPr>
        <p:spPr>
          <a:xfrm>
            <a:off x="2109216"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39" name="object 739"/>
          <p:cNvSpPr/>
          <p:nvPr/>
        </p:nvSpPr>
        <p:spPr>
          <a:xfrm>
            <a:off x="2130551"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40" name="object 740"/>
          <p:cNvSpPr/>
          <p:nvPr/>
        </p:nvSpPr>
        <p:spPr>
          <a:xfrm>
            <a:off x="2151888"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41" name="object 741"/>
          <p:cNvSpPr/>
          <p:nvPr/>
        </p:nvSpPr>
        <p:spPr>
          <a:xfrm>
            <a:off x="2173223"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42" name="object 742"/>
          <p:cNvSpPr/>
          <p:nvPr/>
        </p:nvSpPr>
        <p:spPr>
          <a:xfrm>
            <a:off x="2194560"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43" name="object 743"/>
          <p:cNvSpPr/>
          <p:nvPr/>
        </p:nvSpPr>
        <p:spPr>
          <a:xfrm>
            <a:off x="2215133"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44" name="object 744"/>
          <p:cNvSpPr/>
          <p:nvPr/>
        </p:nvSpPr>
        <p:spPr>
          <a:xfrm>
            <a:off x="223647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45" name="object 745"/>
          <p:cNvSpPr/>
          <p:nvPr/>
        </p:nvSpPr>
        <p:spPr>
          <a:xfrm>
            <a:off x="225780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46" name="object 746"/>
          <p:cNvSpPr/>
          <p:nvPr/>
        </p:nvSpPr>
        <p:spPr>
          <a:xfrm>
            <a:off x="227914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47" name="object 747"/>
          <p:cNvSpPr/>
          <p:nvPr/>
        </p:nvSpPr>
        <p:spPr>
          <a:xfrm>
            <a:off x="2300477"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48" name="object 748"/>
          <p:cNvSpPr/>
          <p:nvPr/>
        </p:nvSpPr>
        <p:spPr>
          <a:xfrm>
            <a:off x="2321814"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49" name="object 749"/>
          <p:cNvSpPr/>
          <p:nvPr/>
        </p:nvSpPr>
        <p:spPr>
          <a:xfrm>
            <a:off x="234315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0" name="object 750"/>
          <p:cNvSpPr/>
          <p:nvPr/>
        </p:nvSpPr>
        <p:spPr>
          <a:xfrm>
            <a:off x="236448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1" name="object 751"/>
          <p:cNvSpPr/>
          <p:nvPr/>
        </p:nvSpPr>
        <p:spPr>
          <a:xfrm>
            <a:off x="238506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2" name="object 752"/>
          <p:cNvSpPr/>
          <p:nvPr/>
        </p:nvSpPr>
        <p:spPr>
          <a:xfrm>
            <a:off x="240639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3" name="object 753"/>
          <p:cNvSpPr/>
          <p:nvPr/>
        </p:nvSpPr>
        <p:spPr>
          <a:xfrm>
            <a:off x="242773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4" name="object 754"/>
          <p:cNvSpPr/>
          <p:nvPr/>
        </p:nvSpPr>
        <p:spPr>
          <a:xfrm>
            <a:off x="2449067"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5" name="object 755"/>
          <p:cNvSpPr/>
          <p:nvPr/>
        </p:nvSpPr>
        <p:spPr>
          <a:xfrm>
            <a:off x="2470404"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6" name="object 756"/>
          <p:cNvSpPr/>
          <p:nvPr/>
        </p:nvSpPr>
        <p:spPr>
          <a:xfrm>
            <a:off x="2491739"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7" name="object 757"/>
          <p:cNvSpPr/>
          <p:nvPr/>
        </p:nvSpPr>
        <p:spPr>
          <a:xfrm>
            <a:off x="2513076"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8" name="object 758"/>
          <p:cNvSpPr/>
          <p:nvPr/>
        </p:nvSpPr>
        <p:spPr>
          <a:xfrm>
            <a:off x="2534411"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59" name="object 759"/>
          <p:cNvSpPr/>
          <p:nvPr/>
        </p:nvSpPr>
        <p:spPr>
          <a:xfrm>
            <a:off x="2555748"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0" name="object 760"/>
          <p:cNvSpPr/>
          <p:nvPr/>
        </p:nvSpPr>
        <p:spPr>
          <a:xfrm>
            <a:off x="2577083"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1" name="object 761"/>
          <p:cNvSpPr/>
          <p:nvPr/>
        </p:nvSpPr>
        <p:spPr>
          <a:xfrm>
            <a:off x="259842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2" name="object 762"/>
          <p:cNvSpPr/>
          <p:nvPr/>
        </p:nvSpPr>
        <p:spPr>
          <a:xfrm>
            <a:off x="2619755"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63" name="object 763"/>
          <p:cNvSpPr/>
          <p:nvPr/>
        </p:nvSpPr>
        <p:spPr>
          <a:xfrm>
            <a:off x="2640329"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4" name="object 764"/>
          <p:cNvSpPr/>
          <p:nvPr/>
        </p:nvSpPr>
        <p:spPr>
          <a:xfrm>
            <a:off x="2661666"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5" name="object 765"/>
          <p:cNvSpPr/>
          <p:nvPr/>
        </p:nvSpPr>
        <p:spPr>
          <a:xfrm>
            <a:off x="2683001"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6" name="object 766"/>
          <p:cNvSpPr/>
          <p:nvPr/>
        </p:nvSpPr>
        <p:spPr>
          <a:xfrm>
            <a:off x="2704338"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7" name="object 767"/>
          <p:cNvSpPr/>
          <p:nvPr/>
        </p:nvSpPr>
        <p:spPr>
          <a:xfrm>
            <a:off x="2725673"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8" name="object 768"/>
          <p:cNvSpPr/>
          <p:nvPr/>
        </p:nvSpPr>
        <p:spPr>
          <a:xfrm>
            <a:off x="274701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69" name="object 769"/>
          <p:cNvSpPr/>
          <p:nvPr/>
        </p:nvSpPr>
        <p:spPr>
          <a:xfrm>
            <a:off x="276834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0" name="object 770"/>
          <p:cNvSpPr/>
          <p:nvPr/>
        </p:nvSpPr>
        <p:spPr>
          <a:xfrm>
            <a:off x="278968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1" name="object 771"/>
          <p:cNvSpPr/>
          <p:nvPr/>
        </p:nvSpPr>
        <p:spPr>
          <a:xfrm>
            <a:off x="2811017"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2" name="object 772"/>
          <p:cNvSpPr/>
          <p:nvPr/>
        </p:nvSpPr>
        <p:spPr>
          <a:xfrm>
            <a:off x="2832354"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3" name="object 773"/>
          <p:cNvSpPr/>
          <p:nvPr/>
        </p:nvSpPr>
        <p:spPr>
          <a:xfrm>
            <a:off x="2853689"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74" name="object 774"/>
          <p:cNvSpPr/>
          <p:nvPr/>
        </p:nvSpPr>
        <p:spPr>
          <a:xfrm>
            <a:off x="2874264"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5" name="object 775"/>
          <p:cNvSpPr/>
          <p:nvPr/>
        </p:nvSpPr>
        <p:spPr>
          <a:xfrm>
            <a:off x="289560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6" name="object 776"/>
          <p:cNvSpPr/>
          <p:nvPr/>
        </p:nvSpPr>
        <p:spPr>
          <a:xfrm>
            <a:off x="291693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7" name="object 777"/>
          <p:cNvSpPr/>
          <p:nvPr/>
        </p:nvSpPr>
        <p:spPr>
          <a:xfrm>
            <a:off x="2938272"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8" name="object 778"/>
          <p:cNvSpPr/>
          <p:nvPr/>
        </p:nvSpPr>
        <p:spPr>
          <a:xfrm>
            <a:off x="2959607"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79" name="object 779"/>
          <p:cNvSpPr/>
          <p:nvPr/>
        </p:nvSpPr>
        <p:spPr>
          <a:xfrm>
            <a:off x="2980944"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80" name="object 780"/>
          <p:cNvSpPr/>
          <p:nvPr/>
        </p:nvSpPr>
        <p:spPr>
          <a:xfrm>
            <a:off x="3002279"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81" name="object 781"/>
          <p:cNvSpPr/>
          <p:nvPr/>
        </p:nvSpPr>
        <p:spPr>
          <a:xfrm>
            <a:off x="3023616"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82" name="object 782"/>
          <p:cNvSpPr/>
          <p:nvPr/>
        </p:nvSpPr>
        <p:spPr>
          <a:xfrm>
            <a:off x="3044951"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83" name="object 783"/>
          <p:cNvSpPr/>
          <p:nvPr/>
        </p:nvSpPr>
        <p:spPr>
          <a:xfrm>
            <a:off x="3066288"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84" name="object 784"/>
          <p:cNvSpPr/>
          <p:nvPr/>
        </p:nvSpPr>
        <p:spPr>
          <a:xfrm>
            <a:off x="3087623"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85" name="object 785"/>
          <p:cNvSpPr/>
          <p:nvPr/>
        </p:nvSpPr>
        <p:spPr>
          <a:xfrm>
            <a:off x="3108198"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86" name="object 786"/>
          <p:cNvSpPr/>
          <p:nvPr/>
        </p:nvSpPr>
        <p:spPr>
          <a:xfrm>
            <a:off x="3129533"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87" name="object 787"/>
          <p:cNvSpPr/>
          <p:nvPr/>
        </p:nvSpPr>
        <p:spPr>
          <a:xfrm>
            <a:off x="3150870"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88" name="object 788"/>
          <p:cNvSpPr/>
          <p:nvPr/>
        </p:nvSpPr>
        <p:spPr>
          <a:xfrm>
            <a:off x="3172205" y="9038843"/>
            <a:ext cx="64769" cy="64769"/>
          </a:xfrm>
          <a:custGeom>
            <a:avLst/>
            <a:gdLst/>
            <a:ahLst/>
            <a:cxnLst/>
            <a:rect l="l" t="t" r="r" b="b"/>
            <a:pathLst>
              <a:path w="64769" h="64770">
                <a:moveTo>
                  <a:pt x="0" y="64769"/>
                </a:moveTo>
                <a:lnTo>
                  <a:pt x="64769" y="0"/>
                </a:lnTo>
              </a:path>
            </a:pathLst>
          </a:custGeom>
          <a:ln w="3175">
            <a:solidFill>
              <a:srgbClr val="9A6565"/>
            </a:solidFill>
          </a:ln>
        </p:spPr>
        <p:txBody>
          <a:bodyPr wrap="square" lIns="0" tIns="0" rIns="0" bIns="0" rtlCol="0"/>
          <a:lstStyle/>
          <a:p>
            <a:endParaRPr/>
          </a:p>
        </p:txBody>
      </p:sp>
      <p:sp>
        <p:nvSpPr>
          <p:cNvPr id="789" name="object 789"/>
          <p:cNvSpPr/>
          <p:nvPr/>
        </p:nvSpPr>
        <p:spPr>
          <a:xfrm>
            <a:off x="3193529"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0" name="object 790"/>
          <p:cNvSpPr/>
          <p:nvPr/>
        </p:nvSpPr>
        <p:spPr>
          <a:xfrm>
            <a:off x="321486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1" name="object 791"/>
          <p:cNvSpPr/>
          <p:nvPr/>
        </p:nvSpPr>
        <p:spPr>
          <a:xfrm>
            <a:off x="3236201"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2" name="object 792"/>
          <p:cNvSpPr/>
          <p:nvPr/>
        </p:nvSpPr>
        <p:spPr>
          <a:xfrm>
            <a:off x="3257537"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3" name="object 793"/>
          <p:cNvSpPr/>
          <p:nvPr/>
        </p:nvSpPr>
        <p:spPr>
          <a:xfrm>
            <a:off x="3278873"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94" name="object 794"/>
          <p:cNvSpPr/>
          <p:nvPr/>
        </p:nvSpPr>
        <p:spPr>
          <a:xfrm>
            <a:off x="3300209"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795" name="object 795"/>
          <p:cNvSpPr/>
          <p:nvPr/>
        </p:nvSpPr>
        <p:spPr>
          <a:xfrm>
            <a:off x="3320783"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6" name="object 796"/>
          <p:cNvSpPr/>
          <p:nvPr/>
        </p:nvSpPr>
        <p:spPr>
          <a:xfrm>
            <a:off x="3342119"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7" name="object 797"/>
          <p:cNvSpPr/>
          <p:nvPr/>
        </p:nvSpPr>
        <p:spPr>
          <a:xfrm>
            <a:off x="336345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8" name="object 798"/>
          <p:cNvSpPr/>
          <p:nvPr/>
        </p:nvSpPr>
        <p:spPr>
          <a:xfrm>
            <a:off x="3384791"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799" name="object 799"/>
          <p:cNvSpPr/>
          <p:nvPr/>
        </p:nvSpPr>
        <p:spPr>
          <a:xfrm>
            <a:off x="3406127"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0" name="object 800"/>
          <p:cNvSpPr/>
          <p:nvPr/>
        </p:nvSpPr>
        <p:spPr>
          <a:xfrm>
            <a:off x="3427463"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1" name="object 801"/>
          <p:cNvSpPr/>
          <p:nvPr/>
        </p:nvSpPr>
        <p:spPr>
          <a:xfrm>
            <a:off x="3448799"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2" name="object 802"/>
          <p:cNvSpPr/>
          <p:nvPr/>
        </p:nvSpPr>
        <p:spPr>
          <a:xfrm>
            <a:off x="347013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3" name="object 803"/>
          <p:cNvSpPr/>
          <p:nvPr/>
        </p:nvSpPr>
        <p:spPr>
          <a:xfrm>
            <a:off x="3491471"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4" name="object 804"/>
          <p:cNvSpPr/>
          <p:nvPr/>
        </p:nvSpPr>
        <p:spPr>
          <a:xfrm>
            <a:off x="351204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5" name="object 805"/>
          <p:cNvSpPr/>
          <p:nvPr/>
        </p:nvSpPr>
        <p:spPr>
          <a:xfrm>
            <a:off x="3533381"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6" name="object 806"/>
          <p:cNvSpPr/>
          <p:nvPr/>
        </p:nvSpPr>
        <p:spPr>
          <a:xfrm>
            <a:off x="3554717"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7" name="object 807"/>
          <p:cNvSpPr/>
          <p:nvPr/>
        </p:nvSpPr>
        <p:spPr>
          <a:xfrm>
            <a:off x="3576053"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8" name="object 808"/>
          <p:cNvSpPr/>
          <p:nvPr/>
        </p:nvSpPr>
        <p:spPr>
          <a:xfrm>
            <a:off x="3597389"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09" name="object 809"/>
          <p:cNvSpPr/>
          <p:nvPr/>
        </p:nvSpPr>
        <p:spPr>
          <a:xfrm>
            <a:off x="361872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0" name="object 810"/>
          <p:cNvSpPr/>
          <p:nvPr/>
        </p:nvSpPr>
        <p:spPr>
          <a:xfrm>
            <a:off x="3640061"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1" name="object 811"/>
          <p:cNvSpPr/>
          <p:nvPr/>
        </p:nvSpPr>
        <p:spPr>
          <a:xfrm>
            <a:off x="3661397"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2" name="object 812"/>
          <p:cNvSpPr/>
          <p:nvPr/>
        </p:nvSpPr>
        <p:spPr>
          <a:xfrm>
            <a:off x="3682733"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3" name="object 813"/>
          <p:cNvSpPr/>
          <p:nvPr/>
        </p:nvSpPr>
        <p:spPr>
          <a:xfrm>
            <a:off x="3704069"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4" name="object 814"/>
          <p:cNvSpPr/>
          <p:nvPr/>
        </p:nvSpPr>
        <p:spPr>
          <a:xfrm>
            <a:off x="372540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5" name="object 815"/>
          <p:cNvSpPr/>
          <p:nvPr/>
        </p:nvSpPr>
        <p:spPr>
          <a:xfrm>
            <a:off x="3745979"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6" name="object 816"/>
          <p:cNvSpPr/>
          <p:nvPr/>
        </p:nvSpPr>
        <p:spPr>
          <a:xfrm>
            <a:off x="376731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7" name="object 817"/>
          <p:cNvSpPr/>
          <p:nvPr/>
        </p:nvSpPr>
        <p:spPr>
          <a:xfrm>
            <a:off x="3788651"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8" name="object 818"/>
          <p:cNvSpPr/>
          <p:nvPr/>
        </p:nvSpPr>
        <p:spPr>
          <a:xfrm>
            <a:off x="3809987"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19" name="object 819"/>
          <p:cNvSpPr/>
          <p:nvPr/>
        </p:nvSpPr>
        <p:spPr>
          <a:xfrm>
            <a:off x="3831323"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20" name="object 820"/>
          <p:cNvSpPr/>
          <p:nvPr/>
        </p:nvSpPr>
        <p:spPr>
          <a:xfrm>
            <a:off x="3852659"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21" name="object 821"/>
          <p:cNvSpPr/>
          <p:nvPr/>
        </p:nvSpPr>
        <p:spPr>
          <a:xfrm>
            <a:off x="3873995"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22" name="object 822"/>
          <p:cNvSpPr/>
          <p:nvPr/>
        </p:nvSpPr>
        <p:spPr>
          <a:xfrm>
            <a:off x="3895331"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23" name="object 823"/>
          <p:cNvSpPr/>
          <p:nvPr/>
        </p:nvSpPr>
        <p:spPr>
          <a:xfrm>
            <a:off x="3916667"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24" name="object 824"/>
          <p:cNvSpPr/>
          <p:nvPr/>
        </p:nvSpPr>
        <p:spPr>
          <a:xfrm>
            <a:off x="3938003"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825" name="object 825"/>
          <p:cNvSpPr/>
          <p:nvPr/>
        </p:nvSpPr>
        <p:spPr>
          <a:xfrm>
            <a:off x="3959339" y="9038843"/>
            <a:ext cx="64135" cy="64769"/>
          </a:xfrm>
          <a:custGeom>
            <a:avLst/>
            <a:gdLst/>
            <a:ahLst/>
            <a:cxnLst/>
            <a:rect l="l" t="t" r="r" b="b"/>
            <a:pathLst>
              <a:path w="64135" h="64770">
                <a:moveTo>
                  <a:pt x="0" y="64769"/>
                </a:moveTo>
                <a:lnTo>
                  <a:pt x="64008" y="0"/>
                </a:lnTo>
              </a:path>
            </a:pathLst>
          </a:custGeom>
          <a:ln w="3175">
            <a:solidFill>
              <a:srgbClr val="9A6565"/>
            </a:solidFill>
          </a:ln>
        </p:spPr>
        <p:txBody>
          <a:bodyPr wrap="square" lIns="0" tIns="0" rIns="0" bIns="0" rtlCol="0"/>
          <a:lstStyle/>
          <a:p>
            <a:endParaRPr/>
          </a:p>
        </p:txBody>
      </p:sp>
      <p:sp>
        <p:nvSpPr>
          <p:cNvPr id="826" name="object 826"/>
          <p:cNvSpPr/>
          <p:nvPr/>
        </p:nvSpPr>
        <p:spPr>
          <a:xfrm>
            <a:off x="3979913" y="9038843"/>
            <a:ext cx="64769" cy="64769"/>
          </a:xfrm>
          <a:custGeom>
            <a:avLst/>
            <a:gdLst/>
            <a:ahLst/>
            <a:cxnLst/>
            <a:rect l="l" t="t" r="r" b="b"/>
            <a:pathLst>
              <a:path w="64770" h="64770">
                <a:moveTo>
                  <a:pt x="0" y="64769"/>
                </a:moveTo>
                <a:lnTo>
                  <a:pt x="64769" y="0"/>
                </a:lnTo>
              </a:path>
            </a:pathLst>
          </a:custGeom>
          <a:ln w="3175">
            <a:solidFill>
              <a:srgbClr val="9A6565"/>
            </a:solidFill>
          </a:ln>
        </p:spPr>
        <p:txBody>
          <a:bodyPr wrap="square" lIns="0" tIns="0" rIns="0" bIns="0" rtlCol="0"/>
          <a:lstStyle/>
          <a:p>
            <a:endParaRPr/>
          </a:p>
        </p:txBody>
      </p:sp>
      <p:sp>
        <p:nvSpPr>
          <p:cNvPr id="827" name="object 827"/>
          <p:cNvSpPr/>
          <p:nvPr/>
        </p:nvSpPr>
        <p:spPr>
          <a:xfrm>
            <a:off x="4001261" y="9058655"/>
            <a:ext cx="45085" cy="45085"/>
          </a:xfrm>
          <a:custGeom>
            <a:avLst/>
            <a:gdLst/>
            <a:ahLst/>
            <a:cxnLst/>
            <a:rect l="l" t="t" r="r" b="b"/>
            <a:pathLst>
              <a:path w="45085" h="45084">
                <a:moveTo>
                  <a:pt x="0" y="44958"/>
                </a:moveTo>
                <a:lnTo>
                  <a:pt x="44958" y="0"/>
                </a:lnTo>
              </a:path>
            </a:pathLst>
          </a:custGeom>
          <a:ln w="3175">
            <a:solidFill>
              <a:srgbClr val="9A6565"/>
            </a:solidFill>
          </a:ln>
        </p:spPr>
        <p:txBody>
          <a:bodyPr wrap="square" lIns="0" tIns="0" rIns="0" bIns="0" rtlCol="0"/>
          <a:lstStyle/>
          <a:p>
            <a:endParaRPr/>
          </a:p>
        </p:txBody>
      </p:sp>
      <p:sp>
        <p:nvSpPr>
          <p:cNvPr id="828" name="object 828"/>
          <p:cNvSpPr/>
          <p:nvPr/>
        </p:nvSpPr>
        <p:spPr>
          <a:xfrm>
            <a:off x="4022598" y="9079992"/>
            <a:ext cx="24130" cy="24130"/>
          </a:xfrm>
          <a:custGeom>
            <a:avLst/>
            <a:gdLst/>
            <a:ahLst/>
            <a:cxnLst/>
            <a:rect l="l" t="t" r="r" b="b"/>
            <a:pathLst>
              <a:path w="24129" h="24129">
                <a:moveTo>
                  <a:pt x="0" y="23621"/>
                </a:moveTo>
                <a:lnTo>
                  <a:pt x="23621" y="0"/>
                </a:lnTo>
              </a:path>
            </a:pathLst>
          </a:custGeom>
          <a:ln w="3175">
            <a:solidFill>
              <a:srgbClr val="9A6565"/>
            </a:solidFill>
          </a:ln>
        </p:spPr>
        <p:txBody>
          <a:bodyPr wrap="square" lIns="0" tIns="0" rIns="0" bIns="0" rtlCol="0"/>
          <a:lstStyle/>
          <a:p>
            <a:endParaRPr/>
          </a:p>
        </p:txBody>
      </p:sp>
      <p:sp>
        <p:nvSpPr>
          <p:cNvPr id="829" name="object 829"/>
          <p:cNvSpPr/>
          <p:nvPr/>
        </p:nvSpPr>
        <p:spPr>
          <a:xfrm>
            <a:off x="4043934" y="9101328"/>
            <a:ext cx="2540" cy="2540"/>
          </a:xfrm>
          <a:custGeom>
            <a:avLst/>
            <a:gdLst/>
            <a:ahLst/>
            <a:cxnLst/>
            <a:rect l="l" t="t" r="r" b="b"/>
            <a:pathLst>
              <a:path w="2539" h="2540">
                <a:moveTo>
                  <a:pt x="0" y="2285"/>
                </a:moveTo>
                <a:lnTo>
                  <a:pt x="2285" y="0"/>
                </a:lnTo>
              </a:path>
            </a:pathLst>
          </a:custGeom>
          <a:ln w="3175">
            <a:solidFill>
              <a:srgbClr val="9A6565"/>
            </a:solidFill>
          </a:ln>
        </p:spPr>
        <p:txBody>
          <a:bodyPr wrap="square" lIns="0" tIns="0" rIns="0" bIns="0" rtlCol="0"/>
          <a:lstStyle/>
          <a:p>
            <a:endParaRPr/>
          </a:p>
        </p:txBody>
      </p:sp>
      <p:sp>
        <p:nvSpPr>
          <p:cNvPr id="830" name="object 830"/>
          <p:cNvSpPr/>
          <p:nvPr/>
        </p:nvSpPr>
        <p:spPr>
          <a:xfrm>
            <a:off x="1608582" y="7991475"/>
            <a:ext cx="2311400" cy="0"/>
          </a:xfrm>
          <a:custGeom>
            <a:avLst/>
            <a:gdLst/>
            <a:ahLst/>
            <a:cxnLst/>
            <a:rect l="l" t="t" r="r" b="b"/>
            <a:pathLst>
              <a:path w="2311400">
                <a:moveTo>
                  <a:pt x="0" y="0"/>
                </a:moveTo>
                <a:lnTo>
                  <a:pt x="2311146" y="0"/>
                </a:lnTo>
              </a:path>
            </a:pathLst>
          </a:custGeom>
          <a:ln w="9906">
            <a:solidFill>
              <a:srgbClr val="00FFFF"/>
            </a:solidFill>
          </a:ln>
        </p:spPr>
        <p:txBody>
          <a:bodyPr wrap="square" lIns="0" tIns="0" rIns="0" bIns="0" rtlCol="0"/>
          <a:lstStyle/>
          <a:p>
            <a:endParaRPr/>
          </a:p>
        </p:txBody>
      </p:sp>
      <p:sp>
        <p:nvSpPr>
          <p:cNvPr id="831" name="object 831"/>
          <p:cNvSpPr/>
          <p:nvPr/>
        </p:nvSpPr>
        <p:spPr>
          <a:xfrm>
            <a:off x="1608582" y="7991475"/>
            <a:ext cx="2311400" cy="0"/>
          </a:xfrm>
          <a:custGeom>
            <a:avLst/>
            <a:gdLst/>
            <a:ahLst/>
            <a:cxnLst/>
            <a:rect l="l" t="t" r="r" b="b"/>
            <a:pathLst>
              <a:path w="2311400">
                <a:moveTo>
                  <a:pt x="0" y="0"/>
                </a:moveTo>
                <a:lnTo>
                  <a:pt x="2311146" y="0"/>
                </a:lnTo>
              </a:path>
            </a:pathLst>
          </a:custGeom>
          <a:ln w="9906">
            <a:solidFill>
              <a:srgbClr val="00FFFF"/>
            </a:solidFill>
          </a:ln>
        </p:spPr>
        <p:txBody>
          <a:bodyPr wrap="square" lIns="0" tIns="0" rIns="0" bIns="0" rtlCol="0"/>
          <a:lstStyle/>
          <a:p>
            <a:endParaRPr/>
          </a:p>
        </p:txBody>
      </p:sp>
      <p:sp>
        <p:nvSpPr>
          <p:cNvPr id="832" name="object 832"/>
          <p:cNvSpPr/>
          <p:nvPr/>
        </p:nvSpPr>
        <p:spPr>
          <a:xfrm>
            <a:off x="1608200" y="7991475"/>
            <a:ext cx="2312035" cy="0"/>
          </a:xfrm>
          <a:custGeom>
            <a:avLst/>
            <a:gdLst/>
            <a:ahLst/>
            <a:cxnLst/>
            <a:rect l="l" t="t" r="r" b="b"/>
            <a:pathLst>
              <a:path w="2312035">
                <a:moveTo>
                  <a:pt x="0" y="0"/>
                </a:moveTo>
                <a:lnTo>
                  <a:pt x="2311907" y="0"/>
                </a:lnTo>
              </a:path>
            </a:pathLst>
          </a:custGeom>
          <a:ln w="10668">
            <a:solidFill>
              <a:srgbClr val="00FFFF"/>
            </a:solidFill>
          </a:ln>
        </p:spPr>
        <p:txBody>
          <a:bodyPr wrap="square" lIns="0" tIns="0" rIns="0" bIns="0" rtlCol="0"/>
          <a:lstStyle/>
          <a:p>
            <a:endParaRPr/>
          </a:p>
        </p:txBody>
      </p:sp>
      <p:sp>
        <p:nvSpPr>
          <p:cNvPr id="833" name="object 833"/>
          <p:cNvSpPr/>
          <p:nvPr/>
        </p:nvSpPr>
        <p:spPr>
          <a:xfrm>
            <a:off x="2069592" y="7848981"/>
            <a:ext cx="1850389" cy="0"/>
          </a:xfrm>
          <a:custGeom>
            <a:avLst/>
            <a:gdLst/>
            <a:ahLst/>
            <a:cxnLst/>
            <a:rect l="l" t="t" r="r" b="b"/>
            <a:pathLst>
              <a:path w="1850389">
                <a:moveTo>
                  <a:pt x="0" y="0"/>
                </a:moveTo>
                <a:lnTo>
                  <a:pt x="1850135" y="0"/>
                </a:lnTo>
              </a:path>
            </a:pathLst>
          </a:custGeom>
          <a:ln w="9906">
            <a:solidFill>
              <a:srgbClr val="000000"/>
            </a:solidFill>
          </a:ln>
        </p:spPr>
        <p:txBody>
          <a:bodyPr wrap="square" lIns="0" tIns="0" rIns="0" bIns="0" rtlCol="0"/>
          <a:lstStyle/>
          <a:p>
            <a:endParaRPr/>
          </a:p>
        </p:txBody>
      </p:sp>
      <p:sp>
        <p:nvSpPr>
          <p:cNvPr id="834" name="object 834"/>
          <p:cNvSpPr/>
          <p:nvPr/>
        </p:nvSpPr>
        <p:spPr>
          <a:xfrm>
            <a:off x="2069592" y="7848981"/>
            <a:ext cx="1850389" cy="0"/>
          </a:xfrm>
          <a:custGeom>
            <a:avLst/>
            <a:gdLst/>
            <a:ahLst/>
            <a:cxnLst/>
            <a:rect l="l" t="t" r="r" b="b"/>
            <a:pathLst>
              <a:path w="1850389">
                <a:moveTo>
                  <a:pt x="0" y="0"/>
                </a:moveTo>
                <a:lnTo>
                  <a:pt x="1850135" y="0"/>
                </a:lnTo>
              </a:path>
            </a:pathLst>
          </a:custGeom>
          <a:ln w="9906">
            <a:solidFill>
              <a:srgbClr val="000000"/>
            </a:solidFill>
          </a:ln>
        </p:spPr>
        <p:txBody>
          <a:bodyPr wrap="square" lIns="0" tIns="0" rIns="0" bIns="0" rtlCol="0"/>
          <a:lstStyle/>
          <a:p>
            <a:endParaRPr/>
          </a:p>
        </p:txBody>
      </p:sp>
      <p:sp>
        <p:nvSpPr>
          <p:cNvPr id="835" name="object 835"/>
          <p:cNvSpPr/>
          <p:nvPr/>
        </p:nvSpPr>
        <p:spPr>
          <a:xfrm>
            <a:off x="2069210" y="7848981"/>
            <a:ext cx="1851025" cy="0"/>
          </a:xfrm>
          <a:custGeom>
            <a:avLst/>
            <a:gdLst/>
            <a:ahLst/>
            <a:cxnLst/>
            <a:rect l="l" t="t" r="r" b="b"/>
            <a:pathLst>
              <a:path w="1851025">
                <a:moveTo>
                  <a:pt x="0" y="0"/>
                </a:moveTo>
                <a:lnTo>
                  <a:pt x="1850897" y="0"/>
                </a:lnTo>
              </a:path>
            </a:pathLst>
          </a:custGeom>
          <a:ln w="10668">
            <a:solidFill>
              <a:srgbClr val="000000"/>
            </a:solidFill>
          </a:ln>
        </p:spPr>
        <p:txBody>
          <a:bodyPr wrap="square" lIns="0" tIns="0" rIns="0" bIns="0" rtlCol="0"/>
          <a:lstStyle/>
          <a:p>
            <a:endParaRPr/>
          </a:p>
        </p:txBody>
      </p:sp>
      <p:sp>
        <p:nvSpPr>
          <p:cNvPr id="836" name="object 836"/>
          <p:cNvSpPr/>
          <p:nvPr/>
        </p:nvSpPr>
        <p:spPr>
          <a:xfrm>
            <a:off x="2069592" y="7706486"/>
            <a:ext cx="1850389" cy="0"/>
          </a:xfrm>
          <a:custGeom>
            <a:avLst/>
            <a:gdLst/>
            <a:ahLst/>
            <a:cxnLst/>
            <a:rect l="l" t="t" r="r" b="b"/>
            <a:pathLst>
              <a:path w="1850389">
                <a:moveTo>
                  <a:pt x="0" y="0"/>
                </a:moveTo>
                <a:lnTo>
                  <a:pt x="1850135" y="0"/>
                </a:lnTo>
              </a:path>
            </a:pathLst>
          </a:custGeom>
          <a:ln w="9906">
            <a:solidFill>
              <a:srgbClr val="000000"/>
            </a:solidFill>
          </a:ln>
        </p:spPr>
        <p:txBody>
          <a:bodyPr wrap="square" lIns="0" tIns="0" rIns="0" bIns="0" rtlCol="0"/>
          <a:lstStyle/>
          <a:p>
            <a:endParaRPr/>
          </a:p>
        </p:txBody>
      </p:sp>
      <p:sp>
        <p:nvSpPr>
          <p:cNvPr id="837" name="object 837"/>
          <p:cNvSpPr/>
          <p:nvPr/>
        </p:nvSpPr>
        <p:spPr>
          <a:xfrm>
            <a:off x="2069592" y="7706486"/>
            <a:ext cx="1850389" cy="0"/>
          </a:xfrm>
          <a:custGeom>
            <a:avLst/>
            <a:gdLst/>
            <a:ahLst/>
            <a:cxnLst/>
            <a:rect l="l" t="t" r="r" b="b"/>
            <a:pathLst>
              <a:path w="1850389">
                <a:moveTo>
                  <a:pt x="0" y="0"/>
                </a:moveTo>
                <a:lnTo>
                  <a:pt x="1850135" y="0"/>
                </a:lnTo>
              </a:path>
            </a:pathLst>
          </a:custGeom>
          <a:ln w="9906">
            <a:solidFill>
              <a:srgbClr val="000000"/>
            </a:solidFill>
          </a:ln>
        </p:spPr>
        <p:txBody>
          <a:bodyPr wrap="square" lIns="0" tIns="0" rIns="0" bIns="0" rtlCol="0"/>
          <a:lstStyle/>
          <a:p>
            <a:endParaRPr/>
          </a:p>
        </p:txBody>
      </p:sp>
      <p:sp>
        <p:nvSpPr>
          <p:cNvPr id="838" name="object 838"/>
          <p:cNvSpPr/>
          <p:nvPr/>
        </p:nvSpPr>
        <p:spPr>
          <a:xfrm>
            <a:off x="2069210" y="7706486"/>
            <a:ext cx="1851025" cy="0"/>
          </a:xfrm>
          <a:custGeom>
            <a:avLst/>
            <a:gdLst/>
            <a:ahLst/>
            <a:cxnLst/>
            <a:rect l="l" t="t" r="r" b="b"/>
            <a:pathLst>
              <a:path w="1851025">
                <a:moveTo>
                  <a:pt x="0" y="0"/>
                </a:moveTo>
                <a:lnTo>
                  <a:pt x="1850897" y="0"/>
                </a:lnTo>
              </a:path>
            </a:pathLst>
          </a:custGeom>
          <a:ln w="10668">
            <a:solidFill>
              <a:srgbClr val="000000"/>
            </a:solidFill>
          </a:ln>
        </p:spPr>
        <p:txBody>
          <a:bodyPr wrap="square" lIns="0" tIns="0" rIns="0" bIns="0" rtlCol="0"/>
          <a:lstStyle/>
          <a:p>
            <a:endParaRPr/>
          </a:p>
        </p:txBody>
      </p:sp>
      <p:sp>
        <p:nvSpPr>
          <p:cNvPr id="839" name="object 839"/>
          <p:cNvSpPr/>
          <p:nvPr/>
        </p:nvSpPr>
        <p:spPr>
          <a:xfrm>
            <a:off x="2069592" y="7563993"/>
            <a:ext cx="1850389" cy="0"/>
          </a:xfrm>
          <a:custGeom>
            <a:avLst/>
            <a:gdLst/>
            <a:ahLst/>
            <a:cxnLst/>
            <a:rect l="l" t="t" r="r" b="b"/>
            <a:pathLst>
              <a:path w="1850389">
                <a:moveTo>
                  <a:pt x="0" y="0"/>
                </a:moveTo>
                <a:lnTo>
                  <a:pt x="1850135" y="0"/>
                </a:lnTo>
              </a:path>
            </a:pathLst>
          </a:custGeom>
          <a:ln w="9906">
            <a:solidFill>
              <a:srgbClr val="000000"/>
            </a:solidFill>
          </a:ln>
        </p:spPr>
        <p:txBody>
          <a:bodyPr wrap="square" lIns="0" tIns="0" rIns="0" bIns="0" rtlCol="0"/>
          <a:lstStyle/>
          <a:p>
            <a:endParaRPr/>
          </a:p>
        </p:txBody>
      </p:sp>
      <p:sp>
        <p:nvSpPr>
          <p:cNvPr id="840" name="object 840"/>
          <p:cNvSpPr/>
          <p:nvPr/>
        </p:nvSpPr>
        <p:spPr>
          <a:xfrm>
            <a:off x="2069592" y="7563993"/>
            <a:ext cx="1850389" cy="0"/>
          </a:xfrm>
          <a:custGeom>
            <a:avLst/>
            <a:gdLst/>
            <a:ahLst/>
            <a:cxnLst/>
            <a:rect l="l" t="t" r="r" b="b"/>
            <a:pathLst>
              <a:path w="1850389">
                <a:moveTo>
                  <a:pt x="0" y="0"/>
                </a:moveTo>
                <a:lnTo>
                  <a:pt x="1850135" y="0"/>
                </a:lnTo>
              </a:path>
            </a:pathLst>
          </a:custGeom>
          <a:ln w="9906">
            <a:solidFill>
              <a:srgbClr val="000000"/>
            </a:solidFill>
          </a:ln>
        </p:spPr>
        <p:txBody>
          <a:bodyPr wrap="square" lIns="0" tIns="0" rIns="0" bIns="0" rtlCol="0"/>
          <a:lstStyle/>
          <a:p>
            <a:endParaRPr/>
          </a:p>
        </p:txBody>
      </p:sp>
      <p:sp>
        <p:nvSpPr>
          <p:cNvPr id="841" name="object 841"/>
          <p:cNvSpPr/>
          <p:nvPr/>
        </p:nvSpPr>
        <p:spPr>
          <a:xfrm>
            <a:off x="2069210" y="7563993"/>
            <a:ext cx="1851025" cy="0"/>
          </a:xfrm>
          <a:custGeom>
            <a:avLst/>
            <a:gdLst/>
            <a:ahLst/>
            <a:cxnLst/>
            <a:rect l="l" t="t" r="r" b="b"/>
            <a:pathLst>
              <a:path w="1851025">
                <a:moveTo>
                  <a:pt x="0" y="0"/>
                </a:moveTo>
                <a:lnTo>
                  <a:pt x="1850897" y="0"/>
                </a:lnTo>
              </a:path>
            </a:pathLst>
          </a:custGeom>
          <a:ln w="10668">
            <a:solidFill>
              <a:srgbClr val="000000"/>
            </a:solidFill>
          </a:ln>
        </p:spPr>
        <p:txBody>
          <a:bodyPr wrap="square" lIns="0" tIns="0" rIns="0" bIns="0" rtlCol="0"/>
          <a:lstStyle/>
          <a:p>
            <a:endParaRPr/>
          </a:p>
        </p:txBody>
      </p:sp>
      <p:sp>
        <p:nvSpPr>
          <p:cNvPr id="842" name="object 842"/>
          <p:cNvSpPr/>
          <p:nvPr/>
        </p:nvSpPr>
        <p:spPr>
          <a:xfrm>
            <a:off x="3866388" y="8129016"/>
            <a:ext cx="53340" cy="10160"/>
          </a:xfrm>
          <a:custGeom>
            <a:avLst/>
            <a:gdLst/>
            <a:ahLst/>
            <a:cxnLst/>
            <a:rect l="l" t="t" r="r" b="b"/>
            <a:pathLst>
              <a:path w="53339" h="10159">
                <a:moveTo>
                  <a:pt x="53340" y="0"/>
                </a:moveTo>
                <a:lnTo>
                  <a:pt x="0" y="0"/>
                </a:lnTo>
                <a:lnTo>
                  <a:pt x="0" y="9905"/>
                </a:lnTo>
                <a:lnTo>
                  <a:pt x="53340" y="0"/>
                </a:lnTo>
                <a:close/>
              </a:path>
            </a:pathLst>
          </a:custGeom>
          <a:solidFill>
            <a:srgbClr val="339A00"/>
          </a:solidFill>
        </p:spPr>
        <p:txBody>
          <a:bodyPr wrap="square" lIns="0" tIns="0" rIns="0" bIns="0" rtlCol="0"/>
          <a:lstStyle/>
          <a:p>
            <a:endParaRPr/>
          </a:p>
        </p:txBody>
      </p:sp>
      <p:sp>
        <p:nvSpPr>
          <p:cNvPr id="843" name="object 843"/>
          <p:cNvSpPr/>
          <p:nvPr/>
        </p:nvSpPr>
        <p:spPr>
          <a:xfrm>
            <a:off x="3866388" y="8129016"/>
            <a:ext cx="53340" cy="10160"/>
          </a:xfrm>
          <a:custGeom>
            <a:avLst/>
            <a:gdLst/>
            <a:ahLst/>
            <a:cxnLst/>
            <a:rect l="l" t="t" r="r" b="b"/>
            <a:pathLst>
              <a:path w="53339" h="10159">
                <a:moveTo>
                  <a:pt x="53340" y="0"/>
                </a:moveTo>
                <a:lnTo>
                  <a:pt x="0" y="9905"/>
                </a:lnTo>
                <a:lnTo>
                  <a:pt x="53340" y="9905"/>
                </a:lnTo>
                <a:lnTo>
                  <a:pt x="53340" y="0"/>
                </a:lnTo>
                <a:close/>
              </a:path>
            </a:pathLst>
          </a:custGeom>
          <a:solidFill>
            <a:srgbClr val="339A00"/>
          </a:solidFill>
        </p:spPr>
        <p:txBody>
          <a:bodyPr wrap="square" lIns="0" tIns="0" rIns="0" bIns="0" rtlCol="0"/>
          <a:lstStyle/>
          <a:p>
            <a:endParaRPr/>
          </a:p>
        </p:txBody>
      </p:sp>
      <p:sp>
        <p:nvSpPr>
          <p:cNvPr id="844" name="object 844"/>
          <p:cNvSpPr/>
          <p:nvPr/>
        </p:nvSpPr>
        <p:spPr>
          <a:xfrm>
            <a:off x="3866388" y="8129016"/>
            <a:ext cx="53340" cy="9525"/>
          </a:xfrm>
          <a:custGeom>
            <a:avLst/>
            <a:gdLst/>
            <a:ahLst/>
            <a:cxnLst/>
            <a:rect l="l" t="t" r="r" b="b"/>
            <a:pathLst>
              <a:path w="53339" h="9525">
                <a:moveTo>
                  <a:pt x="0" y="0"/>
                </a:moveTo>
                <a:lnTo>
                  <a:pt x="53340" y="0"/>
                </a:lnTo>
                <a:lnTo>
                  <a:pt x="53340" y="9143"/>
                </a:lnTo>
                <a:lnTo>
                  <a:pt x="0" y="9143"/>
                </a:lnTo>
                <a:lnTo>
                  <a:pt x="0" y="0"/>
                </a:lnTo>
                <a:close/>
              </a:path>
            </a:pathLst>
          </a:custGeom>
          <a:ln w="3175">
            <a:solidFill>
              <a:srgbClr val="339A00"/>
            </a:solidFill>
          </a:ln>
        </p:spPr>
        <p:txBody>
          <a:bodyPr wrap="square" lIns="0" tIns="0" rIns="0" bIns="0" rtlCol="0"/>
          <a:lstStyle/>
          <a:p>
            <a:endParaRPr/>
          </a:p>
        </p:txBody>
      </p:sp>
      <p:sp>
        <p:nvSpPr>
          <p:cNvPr id="845" name="object 845"/>
          <p:cNvSpPr/>
          <p:nvPr/>
        </p:nvSpPr>
        <p:spPr>
          <a:xfrm>
            <a:off x="3582161" y="8129016"/>
            <a:ext cx="71120" cy="10160"/>
          </a:xfrm>
          <a:custGeom>
            <a:avLst/>
            <a:gdLst/>
            <a:ahLst/>
            <a:cxnLst/>
            <a:rect l="l" t="t" r="r" b="b"/>
            <a:pathLst>
              <a:path w="71120"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846" name="object 846"/>
          <p:cNvSpPr/>
          <p:nvPr/>
        </p:nvSpPr>
        <p:spPr>
          <a:xfrm>
            <a:off x="3582161" y="8129016"/>
            <a:ext cx="71120" cy="10160"/>
          </a:xfrm>
          <a:custGeom>
            <a:avLst/>
            <a:gdLst/>
            <a:ahLst/>
            <a:cxnLst/>
            <a:rect l="l" t="t" r="r" b="b"/>
            <a:pathLst>
              <a:path w="71120"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847" name="object 847"/>
          <p:cNvSpPr/>
          <p:nvPr/>
        </p:nvSpPr>
        <p:spPr>
          <a:xfrm>
            <a:off x="3582161" y="8129016"/>
            <a:ext cx="71120" cy="9525"/>
          </a:xfrm>
          <a:custGeom>
            <a:avLst/>
            <a:gdLst/>
            <a:ahLst/>
            <a:cxnLst/>
            <a:rect l="l" t="t" r="r" b="b"/>
            <a:pathLst>
              <a:path w="71120"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848" name="object 848"/>
          <p:cNvSpPr/>
          <p:nvPr/>
        </p:nvSpPr>
        <p:spPr>
          <a:xfrm>
            <a:off x="3582161" y="8131302"/>
            <a:ext cx="71120" cy="5715"/>
          </a:xfrm>
          <a:custGeom>
            <a:avLst/>
            <a:gdLst/>
            <a:ahLst/>
            <a:cxnLst/>
            <a:rect l="l" t="t" r="r" b="b"/>
            <a:pathLst>
              <a:path w="71120"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849" name="object 849"/>
          <p:cNvSpPr/>
          <p:nvPr/>
        </p:nvSpPr>
        <p:spPr>
          <a:xfrm>
            <a:off x="3582161" y="8131302"/>
            <a:ext cx="71120" cy="5715"/>
          </a:xfrm>
          <a:custGeom>
            <a:avLst/>
            <a:gdLst/>
            <a:ahLst/>
            <a:cxnLst/>
            <a:rect l="l" t="t" r="r" b="b"/>
            <a:pathLst>
              <a:path w="71120"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850" name="object 850"/>
          <p:cNvSpPr/>
          <p:nvPr/>
        </p:nvSpPr>
        <p:spPr>
          <a:xfrm>
            <a:off x="3582161" y="8131302"/>
            <a:ext cx="71120" cy="5715"/>
          </a:xfrm>
          <a:custGeom>
            <a:avLst/>
            <a:gdLst/>
            <a:ahLst/>
            <a:cxnLst/>
            <a:rect l="l" t="t" r="r" b="b"/>
            <a:pathLst>
              <a:path w="71120"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851" name="object 851"/>
          <p:cNvSpPr/>
          <p:nvPr/>
        </p:nvSpPr>
        <p:spPr>
          <a:xfrm>
            <a:off x="3511296" y="8129016"/>
            <a:ext cx="71120" cy="10160"/>
          </a:xfrm>
          <a:custGeom>
            <a:avLst/>
            <a:gdLst/>
            <a:ahLst/>
            <a:cxnLst/>
            <a:rect l="l" t="t" r="r" b="b"/>
            <a:pathLst>
              <a:path w="71120"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852" name="object 852"/>
          <p:cNvSpPr/>
          <p:nvPr/>
        </p:nvSpPr>
        <p:spPr>
          <a:xfrm>
            <a:off x="3511296" y="8129016"/>
            <a:ext cx="71120" cy="10160"/>
          </a:xfrm>
          <a:custGeom>
            <a:avLst/>
            <a:gdLst/>
            <a:ahLst/>
            <a:cxnLst/>
            <a:rect l="l" t="t" r="r" b="b"/>
            <a:pathLst>
              <a:path w="71120"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853" name="object 853"/>
          <p:cNvSpPr/>
          <p:nvPr/>
        </p:nvSpPr>
        <p:spPr>
          <a:xfrm>
            <a:off x="3510534" y="8129016"/>
            <a:ext cx="71755" cy="9525"/>
          </a:xfrm>
          <a:custGeom>
            <a:avLst/>
            <a:gdLst/>
            <a:ahLst/>
            <a:cxnLst/>
            <a:rect l="l" t="t" r="r" b="b"/>
            <a:pathLst>
              <a:path w="71754" h="9525">
                <a:moveTo>
                  <a:pt x="0" y="0"/>
                </a:moveTo>
                <a:lnTo>
                  <a:pt x="71628" y="0"/>
                </a:lnTo>
                <a:lnTo>
                  <a:pt x="71628" y="9143"/>
                </a:lnTo>
                <a:lnTo>
                  <a:pt x="0" y="9143"/>
                </a:lnTo>
                <a:lnTo>
                  <a:pt x="0" y="0"/>
                </a:lnTo>
                <a:close/>
              </a:path>
            </a:pathLst>
          </a:custGeom>
          <a:ln w="3175">
            <a:solidFill>
              <a:srgbClr val="FFCC00"/>
            </a:solidFill>
          </a:ln>
        </p:spPr>
        <p:txBody>
          <a:bodyPr wrap="square" lIns="0" tIns="0" rIns="0" bIns="0" rtlCol="0"/>
          <a:lstStyle/>
          <a:p>
            <a:endParaRPr/>
          </a:p>
        </p:txBody>
      </p:sp>
      <p:sp>
        <p:nvSpPr>
          <p:cNvPr id="854" name="object 854"/>
          <p:cNvSpPr/>
          <p:nvPr/>
        </p:nvSpPr>
        <p:spPr>
          <a:xfrm>
            <a:off x="3511296" y="8131302"/>
            <a:ext cx="71120" cy="5715"/>
          </a:xfrm>
          <a:custGeom>
            <a:avLst/>
            <a:gdLst/>
            <a:ahLst/>
            <a:cxnLst/>
            <a:rect l="l" t="t" r="r" b="b"/>
            <a:pathLst>
              <a:path w="71120" h="5715">
                <a:moveTo>
                  <a:pt x="70866" y="0"/>
                </a:moveTo>
                <a:lnTo>
                  <a:pt x="0" y="0"/>
                </a:lnTo>
                <a:lnTo>
                  <a:pt x="0" y="5334"/>
                </a:lnTo>
                <a:lnTo>
                  <a:pt x="70866" y="0"/>
                </a:lnTo>
                <a:close/>
              </a:path>
            </a:pathLst>
          </a:custGeom>
          <a:solidFill>
            <a:srgbClr val="FFCC00"/>
          </a:solidFill>
        </p:spPr>
        <p:txBody>
          <a:bodyPr wrap="square" lIns="0" tIns="0" rIns="0" bIns="0" rtlCol="0"/>
          <a:lstStyle/>
          <a:p>
            <a:endParaRPr/>
          </a:p>
        </p:txBody>
      </p:sp>
      <p:sp>
        <p:nvSpPr>
          <p:cNvPr id="855" name="object 855"/>
          <p:cNvSpPr/>
          <p:nvPr/>
        </p:nvSpPr>
        <p:spPr>
          <a:xfrm>
            <a:off x="3511296" y="8131302"/>
            <a:ext cx="71120" cy="5715"/>
          </a:xfrm>
          <a:custGeom>
            <a:avLst/>
            <a:gdLst/>
            <a:ahLst/>
            <a:cxnLst/>
            <a:rect l="l" t="t" r="r" b="b"/>
            <a:pathLst>
              <a:path w="71120" h="5715">
                <a:moveTo>
                  <a:pt x="70866" y="0"/>
                </a:moveTo>
                <a:lnTo>
                  <a:pt x="0" y="5334"/>
                </a:lnTo>
                <a:lnTo>
                  <a:pt x="70866" y="5334"/>
                </a:lnTo>
                <a:lnTo>
                  <a:pt x="70866" y="0"/>
                </a:lnTo>
                <a:close/>
              </a:path>
            </a:pathLst>
          </a:custGeom>
          <a:solidFill>
            <a:srgbClr val="FFCC00"/>
          </a:solidFill>
        </p:spPr>
        <p:txBody>
          <a:bodyPr wrap="square" lIns="0" tIns="0" rIns="0" bIns="0" rtlCol="0"/>
          <a:lstStyle/>
          <a:p>
            <a:endParaRPr/>
          </a:p>
        </p:txBody>
      </p:sp>
      <p:sp>
        <p:nvSpPr>
          <p:cNvPr id="856" name="object 856"/>
          <p:cNvSpPr/>
          <p:nvPr/>
        </p:nvSpPr>
        <p:spPr>
          <a:xfrm>
            <a:off x="3510534" y="8131302"/>
            <a:ext cx="71755" cy="5715"/>
          </a:xfrm>
          <a:custGeom>
            <a:avLst/>
            <a:gdLst/>
            <a:ahLst/>
            <a:cxnLst/>
            <a:rect l="l" t="t" r="r" b="b"/>
            <a:pathLst>
              <a:path w="71754" h="5715">
                <a:moveTo>
                  <a:pt x="0" y="0"/>
                </a:moveTo>
                <a:lnTo>
                  <a:pt x="71628" y="0"/>
                </a:lnTo>
                <a:lnTo>
                  <a:pt x="71628" y="5334"/>
                </a:lnTo>
                <a:lnTo>
                  <a:pt x="0" y="5334"/>
                </a:lnTo>
                <a:lnTo>
                  <a:pt x="0" y="0"/>
                </a:lnTo>
                <a:close/>
              </a:path>
            </a:pathLst>
          </a:custGeom>
          <a:ln w="3175">
            <a:solidFill>
              <a:srgbClr val="FFCC00"/>
            </a:solidFill>
          </a:ln>
        </p:spPr>
        <p:txBody>
          <a:bodyPr wrap="square" lIns="0" tIns="0" rIns="0" bIns="0" rtlCol="0"/>
          <a:lstStyle/>
          <a:p>
            <a:endParaRPr/>
          </a:p>
        </p:txBody>
      </p:sp>
      <p:sp>
        <p:nvSpPr>
          <p:cNvPr id="857" name="object 857"/>
          <p:cNvSpPr/>
          <p:nvPr/>
        </p:nvSpPr>
        <p:spPr>
          <a:xfrm>
            <a:off x="2069592" y="7661147"/>
            <a:ext cx="0" cy="90805"/>
          </a:xfrm>
          <a:custGeom>
            <a:avLst/>
            <a:gdLst/>
            <a:ahLst/>
            <a:cxnLst/>
            <a:rect l="l" t="t" r="r" b="b"/>
            <a:pathLst>
              <a:path h="90804">
                <a:moveTo>
                  <a:pt x="0" y="0"/>
                </a:moveTo>
                <a:lnTo>
                  <a:pt x="0" y="90677"/>
                </a:lnTo>
              </a:path>
            </a:pathLst>
          </a:custGeom>
          <a:ln w="9144">
            <a:solidFill>
              <a:srgbClr val="000000"/>
            </a:solidFill>
          </a:ln>
        </p:spPr>
        <p:txBody>
          <a:bodyPr wrap="square" lIns="0" tIns="0" rIns="0" bIns="0" rtlCol="0"/>
          <a:lstStyle/>
          <a:p>
            <a:endParaRPr/>
          </a:p>
        </p:txBody>
      </p:sp>
      <p:sp>
        <p:nvSpPr>
          <p:cNvPr id="858" name="object 858"/>
          <p:cNvSpPr/>
          <p:nvPr/>
        </p:nvSpPr>
        <p:spPr>
          <a:xfrm>
            <a:off x="2065020" y="7661147"/>
            <a:ext cx="9525" cy="90805"/>
          </a:xfrm>
          <a:custGeom>
            <a:avLst/>
            <a:gdLst/>
            <a:ahLst/>
            <a:cxnLst/>
            <a:rect l="l" t="t" r="r" b="b"/>
            <a:pathLst>
              <a:path w="9525" h="90804">
                <a:moveTo>
                  <a:pt x="9143" y="0"/>
                </a:moveTo>
                <a:lnTo>
                  <a:pt x="0" y="9144"/>
                </a:lnTo>
                <a:lnTo>
                  <a:pt x="0" y="81534"/>
                </a:lnTo>
                <a:lnTo>
                  <a:pt x="9143" y="90678"/>
                </a:lnTo>
                <a:lnTo>
                  <a:pt x="9143" y="0"/>
                </a:lnTo>
              </a:path>
            </a:pathLst>
          </a:custGeom>
          <a:ln w="3175">
            <a:solidFill>
              <a:srgbClr val="000000"/>
            </a:solidFill>
          </a:ln>
        </p:spPr>
        <p:txBody>
          <a:bodyPr wrap="square" lIns="0" tIns="0" rIns="0" bIns="0" rtlCol="0"/>
          <a:lstStyle/>
          <a:p>
            <a:endParaRPr/>
          </a:p>
        </p:txBody>
      </p:sp>
      <p:sp>
        <p:nvSpPr>
          <p:cNvPr id="859" name="object 859"/>
          <p:cNvSpPr/>
          <p:nvPr/>
        </p:nvSpPr>
        <p:spPr>
          <a:xfrm>
            <a:off x="1738122" y="7747254"/>
            <a:ext cx="336550" cy="0"/>
          </a:xfrm>
          <a:custGeom>
            <a:avLst/>
            <a:gdLst/>
            <a:ahLst/>
            <a:cxnLst/>
            <a:rect l="l" t="t" r="r" b="b"/>
            <a:pathLst>
              <a:path w="336550">
                <a:moveTo>
                  <a:pt x="0" y="0"/>
                </a:moveTo>
                <a:lnTo>
                  <a:pt x="336042" y="0"/>
                </a:lnTo>
              </a:path>
            </a:pathLst>
          </a:custGeom>
          <a:ln w="9143">
            <a:solidFill>
              <a:srgbClr val="000000"/>
            </a:solidFill>
          </a:ln>
        </p:spPr>
        <p:txBody>
          <a:bodyPr wrap="square" lIns="0" tIns="0" rIns="0" bIns="0" rtlCol="0"/>
          <a:lstStyle/>
          <a:p>
            <a:endParaRPr/>
          </a:p>
        </p:txBody>
      </p:sp>
      <p:sp>
        <p:nvSpPr>
          <p:cNvPr id="860" name="object 860"/>
          <p:cNvSpPr/>
          <p:nvPr/>
        </p:nvSpPr>
        <p:spPr>
          <a:xfrm>
            <a:off x="1738122" y="7747254"/>
            <a:ext cx="327025" cy="0"/>
          </a:xfrm>
          <a:custGeom>
            <a:avLst/>
            <a:gdLst/>
            <a:ahLst/>
            <a:cxnLst/>
            <a:rect l="l" t="t" r="r" b="b"/>
            <a:pathLst>
              <a:path w="327025">
                <a:moveTo>
                  <a:pt x="0" y="0"/>
                </a:moveTo>
                <a:lnTo>
                  <a:pt x="326898" y="0"/>
                </a:lnTo>
              </a:path>
            </a:pathLst>
          </a:custGeom>
          <a:ln w="9143">
            <a:solidFill>
              <a:srgbClr val="000000"/>
            </a:solidFill>
          </a:ln>
        </p:spPr>
        <p:txBody>
          <a:bodyPr wrap="square" lIns="0" tIns="0" rIns="0" bIns="0" rtlCol="0"/>
          <a:lstStyle/>
          <a:p>
            <a:endParaRPr/>
          </a:p>
        </p:txBody>
      </p:sp>
      <p:sp>
        <p:nvSpPr>
          <p:cNvPr id="861" name="object 861"/>
          <p:cNvSpPr/>
          <p:nvPr/>
        </p:nvSpPr>
        <p:spPr>
          <a:xfrm>
            <a:off x="1738122" y="7742681"/>
            <a:ext cx="336550" cy="9525"/>
          </a:xfrm>
          <a:custGeom>
            <a:avLst/>
            <a:gdLst/>
            <a:ahLst/>
            <a:cxnLst/>
            <a:rect l="l" t="t" r="r" b="b"/>
            <a:pathLst>
              <a:path w="336550" h="9525">
                <a:moveTo>
                  <a:pt x="336042" y="9144"/>
                </a:moveTo>
                <a:lnTo>
                  <a:pt x="326898" y="0"/>
                </a:lnTo>
                <a:lnTo>
                  <a:pt x="9144" y="0"/>
                </a:lnTo>
                <a:lnTo>
                  <a:pt x="0" y="9144"/>
                </a:lnTo>
                <a:lnTo>
                  <a:pt x="336042" y="9144"/>
                </a:lnTo>
              </a:path>
            </a:pathLst>
          </a:custGeom>
          <a:ln w="3175">
            <a:solidFill>
              <a:srgbClr val="000000"/>
            </a:solidFill>
          </a:ln>
        </p:spPr>
        <p:txBody>
          <a:bodyPr wrap="square" lIns="0" tIns="0" rIns="0" bIns="0" rtlCol="0"/>
          <a:lstStyle/>
          <a:p>
            <a:endParaRPr/>
          </a:p>
        </p:txBody>
      </p:sp>
      <p:sp>
        <p:nvSpPr>
          <p:cNvPr id="862" name="object 862"/>
          <p:cNvSpPr/>
          <p:nvPr/>
        </p:nvSpPr>
        <p:spPr>
          <a:xfrm>
            <a:off x="1742694" y="7661147"/>
            <a:ext cx="0" cy="90805"/>
          </a:xfrm>
          <a:custGeom>
            <a:avLst/>
            <a:gdLst/>
            <a:ahLst/>
            <a:cxnLst/>
            <a:rect l="l" t="t" r="r" b="b"/>
            <a:pathLst>
              <a:path h="90804">
                <a:moveTo>
                  <a:pt x="0" y="0"/>
                </a:moveTo>
                <a:lnTo>
                  <a:pt x="0" y="90677"/>
                </a:lnTo>
              </a:path>
            </a:pathLst>
          </a:custGeom>
          <a:ln w="9144">
            <a:solidFill>
              <a:srgbClr val="000000"/>
            </a:solidFill>
          </a:ln>
        </p:spPr>
        <p:txBody>
          <a:bodyPr wrap="square" lIns="0" tIns="0" rIns="0" bIns="0" rtlCol="0"/>
          <a:lstStyle/>
          <a:p>
            <a:endParaRPr/>
          </a:p>
        </p:txBody>
      </p:sp>
      <p:sp>
        <p:nvSpPr>
          <p:cNvPr id="863" name="object 863"/>
          <p:cNvSpPr/>
          <p:nvPr/>
        </p:nvSpPr>
        <p:spPr>
          <a:xfrm>
            <a:off x="1738122" y="7661147"/>
            <a:ext cx="9525" cy="90805"/>
          </a:xfrm>
          <a:custGeom>
            <a:avLst/>
            <a:gdLst/>
            <a:ahLst/>
            <a:cxnLst/>
            <a:rect l="l" t="t" r="r" b="b"/>
            <a:pathLst>
              <a:path w="9525" h="90804">
                <a:moveTo>
                  <a:pt x="0" y="90677"/>
                </a:moveTo>
                <a:lnTo>
                  <a:pt x="9144" y="81533"/>
                </a:lnTo>
                <a:lnTo>
                  <a:pt x="9144" y="9143"/>
                </a:lnTo>
                <a:lnTo>
                  <a:pt x="0" y="0"/>
                </a:lnTo>
                <a:lnTo>
                  <a:pt x="0" y="90677"/>
                </a:lnTo>
              </a:path>
            </a:pathLst>
          </a:custGeom>
          <a:ln w="3175">
            <a:solidFill>
              <a:srgbClr val="000000"/>
            </a:solidFill>
          </a:ln>
        </p:spPr>
        <p:txBody>
          <a:bodyPr wrap="square" lIns="0" tIns="0" rIns="0" bIns="0" rtlCol="0"/>
          <a:lstStyle/>
          <a:p>
            <a:endParaRPr/>
          </a:p>
        </p:txBody>
      </p:sp>
      <p:sp>
        <p:nvSpPr>
          <p:cNvPr id="864" name="object 864"/>
          <p:cNvSpPr/>
          <p:nvPr/>
        </p:nvSpPr>
        <p:spPr>
          <a:xfrm>
            <a:off x="1738122" y="7665719"/>
            <a:ext cx="336550" cy="0"/>
          </a:xfrm>
          <a:custGeom>
            <a:avLst/>
            <a:gdLst/>
            <a:ahLst/>
            <a:cxnLst/>
            <a:rect l="l" t="t" r="r" b="b"/>
            <a:pathLst>
              <a:path w="336550">
                <a:moveTo>
                  <a:pt x="0" y="0"/>
                </a:moveTo>
                <a:lnTo>
                  <a:pt x="336042" y="0"/>
                </a:lnTo>
              </a:path>
            </a:pathLst>
          </a:custGeom>
          <a:ln w="9143">
            <a:solidFill>
              <a:srgbClr val="000000"/>
            </a:solidFill>
          </a:ln>
        </p:spPr>
        <p:txBody>
          <a:bodyPr wrap="square" lIns="0" tIns="0" rIns="0" bIns="0" rtlCol="0"/>
          <a:lstStyle/>
          <a:p>
            <a:endParaRPr/>
          </a:p>
        </p:txBody>
      </p:sp>
      <p:sp>
        <p:nvSpPr>
          <p:cNvPr id="865" name="object 865"/>
          <p:cNvSpPr/>
          <p:nvPr/>
        </p:nvSpPr>
        <p:spPr>
          <a:xfrm>
            <a:off x="1747266" y="7665719"/>
            <a:ext cx="327025" cy="0"/>
          </a:xfrm>
          <a:custGeom>
            <a:avLst/>
            <a:gdLst/>
            <a:ahLst/>
            <a:cxnLst/>
            <a:rect l="l" t="t" r="r" b="b"/>
            <a:pathLst>
              <a:path w="327025">
                <a:moveTo>
                  <a:pt x="0" y="0"/>
                </a:moveTo>
                <a:lnTo>
                  <a:pt x="326898" y="0"/>
                </a:lnTo>
              </a:path>
            </a:pathLst>
          </a:custGeom>
          <a:ln w="9143">
            <a:solidFill>
              <a:srgbClr val="000000"/>
            </a:solidFill>
          </a:ln>
        </p:spPr>
        <p:txBody>
          <a:bodyPr wrap="square" lIns="0" tIns="0" rIns="0" bIns="0" rtlCol="0"/>
          <a:lstStyle/>
          <a:p>
            <a:endParaRPr/>
          </a:p>
        </p:txBody>
      </p:sp>
      <p:sp>
        <p:nvSpPr>
          <p:cNvPr id="866" name="object 866"/>
          <p:cNvSpPr/>
          <p:nvPr/>
        </p:nvSpPr>
        <p:spPr>
          <a:xfrm>
            <a:off x="1738122" y="7661147"/>
            <a:ext cx="336550" cy="9525"/>
          </a:xfrm>
          <a:custGeom>
            <a:avLst/>
            <a:gdLst/>
            <a:ahLst/>
            <a:cxnLst/>
            <a:rect l="l" t="t" r="r" b="b"/>
            <a:pathLst>
              <a:path w="336550" h="9525">
                <a:moveTo>
                  <a:pt x="0" y="0"/>
                </a:moveTo>
                <a:lnTo>
                  <a:pt x="9144" y="9144"/>
                </a:lnTo>
                <a:lnTo>
                  <a:pt x="326898" y="9144"/>
                </a:lnTo>
                <a:lnTo>
                  <a:pt x="336042" y="0"/>
                </a:lnTo>
                <a:lnTo>
                  <a:pt x="0" y="0"/>
                </a:lnTo>
              </a:path>
            </a:pathLst>
          </a:custGeom>
          <a:ln w="3175">
            <a:solidFill>
              <a:srgbClr val="000000"/>
            </a:solidFill>
          </a:ln>
        </p:spPr>
        <p:txBody>
          <a:bodyPr wrap="square" lIns="0" tIns="0" rIns="0" bIns="0" rtlCol="0"/>
          <a:lstStyle/>
          <a:p>
            <a:endParaRPr/>
          </a:p>
        </p:txBody>
      </p:sp>
      <p:sp>
        <p:nvSpPr>
          <p:cNvPr id="867" name="object 867"/>
          <p:cNvSpPr/>
          <p:nvPr/>
        </p:nvSpPr>
        <p:spPr>
          <a:xfrm>
            <a:off x="2069592" y="7802880"/>
            <a:ext cx="0" cy="91440"/>
          </a:xfrm>
          <a:custGeom>
            <a:avLst/>
            <a:gdLst/>
            <a:ahLst/>
            <a:cxnLst/>
            <a:rect l="l" t="t" r="r" b="b"/>
            <a:pathLst>
              <a:path h="91440">
                <a:moveTo>
                  <a:pt x="0" y="0"/>
                </a:moveTo>
                <a:lnTo>
                  <a:pt x="0" y="91440"/>
                </a:lnTo>
              </a:path>
            </a:pathLst>
          </a:custGeom>
          <a:ln w="9144">
            <a:solidFill>
              <a:srgbClr val="000000"/>
            </a:solidFill>
          </a:ln>
        </p:spPr>
        <p:txBody>
          <a:bodyPr wrap="square" lIns="0" tIns="0" rIns="0" bIns="0" rtlCol="0"/>
          <a:lstStyle/>
          <a:p>
            <a:endParaRPr/>
          </a:p>
        </p:txBody>
      </p:sp>
      <p:sp>
        <p:nvSpPr>
          <p:cNvPr id="868" name="object 868"/>
          <p:cNvSpPr/>
          <p:nvPr/>
        </p:nvSpPr>
        <p:spPr>
          <a:xfrm>
            <a:off x="2065020" y="7802880"/>
            <a:ext cx="9525" cy="91440"/>
          </a:xfrm>
          <a:custGeom>
            <a:avLst/>
            <a:gdLst/>
            <a:ahLst/>
            <a:cxnLst/>
            <a:rect l="l" t="t" r="r" b="b"/>
            <a:pathLst>
              <a:path w="9525" h="91440">
                <a:moveTo>
                  <a:pt x="9143" y="0"/>
                </a:moveTo>
                <a:lnTo>
                  <a:pt x="0" y="9906"/>
                </a:lnTo>
                <a:lnTo>
                  <a:pt x="0" y="82296"/>
                </a:lnTo>
                <a:lnTo>
                  <a:pt x="9143" y="91440"/>
                </a:lnTo>
                <a:lnTo>
                  <a:pt x="9143" y="0"/>
                </a:lnTo>
              </a:path>
            </a:pathLst>
          </a:custGeom>
          <a:ln w="3175">
            <a:solidFill>
              <a:srgbClr val="000000"/>
            </a:solidFill>
          </a:ln>
        </p:spPr>
        <p:txBody>
          <a:bodyPr wrap="square" lIns="0" tIns="0" rIns="0" bIns="0" rtlCol="0"/>
          <a:lstStyle/>
          <a:p>
            <a:endParaRPr/>
          </a:p>
        </p:txBody>
      </p:sp>
      <p:sp>
        <p:nvSpPr>
          <p:cNvPr id="869" name="object 869"/>
          <p:cNvSpPr/>
          <p:nvPr/>
        </p:nvSpPr>
        <p:spPr>
          <a:xfrm>
            <a:off x="1738122" y="7889747"/>
            <a:ext cx="336550" cy="0"/>
          </a:xfrm>
          <a:custGeom>
            <a:avLst/>
            <a:gdLst/>
            <a:ahLst/>
            <a:cxnLst/>
            <a:rect l="l" t="t" r="r" b="b"/>
            <a:pathLst>
              <a:path w="336550">
                <a:moveTo>
                  <a:pt x="0" y="0"/>
                </a:moveTo>
                <a:lnTo>
                  <a:pt x="336042" y="0"/>
                </a:lnTo>
              </a:path>
            </a:pathLst>
          </a:custGeom>
          <a:ln w="9143">
            <a:solidFill>
              <a:srgbClr val="000000"/>
            </a:solidFill>
          </a:ln>
        </p:spPr>
        <p:txBody>
          <a:bodyPr wrap="square" lIns="0" tIns="0" rIns="0" bIns="0" rtlCol="0"/>
          <a:lstStyle/>
          <a:p>
            <a:endParaRPr/>
          </a:p>
        </p:txBody>
      </p:sp>
      <p:sp>
        <p:nvSpPr>
          <p:cNvPr id="870" name="object 870"/>
          <p:cNvSpPr/>
          <p:nvPr/>
        </p:nvSpPr>
        <p:spPr>
          <a:xfrm>
            <a:off x="1738122" y="7889747"/>
            <a:ext cx="327025" cy="0"/>
          </a:xfrm>
          <a:custGeom>
            <a:avLst/>
            <a:gdLst/>
            <a:ahLst/>
            <a:cxnLst/>
            <a:rect l="l" t="t" r="r" b="b"/>
            <a:pathLst>
              <a:path w="327025">
                <a:moveTo>
                  <a:pt x="0" y="0"/>
                </a:moveTo>
                <a:lnTo>
                  <a:pt x="326898" y="0"/>
                </a:lnTo>
              </a:path>
            </a:pathLst>
          </a:custGeom>
          <a:ln w="9143">
            <a:solidFill>
              <a:srgbClr val="000000"/>
            </a:solidFill>
          </a:ln>
        </p:spPr>
        <p:txBody>
          <a:bodyPr wrap="square" lIns="0" tIns="0" rIns="0" bIns="0" rtlCol="0"/>
          <a:lstStyle/>
          <a:p>
            <a:endParaRPr/>
          </a:p>
        </p:txBody>
      </p:sp>
      <p:sp>
        <p:nvSpPr>
          <p:cNvPr id="871" name="object 871"/>
          <p:cNvSpPr/>
          <p:nvPr/>
        </p:nvSpPr>
        <p:spPr>
          <a:xfrm>
            <a:off x="1738122" y="7885176"/>
            <a:ext cx="336550" cy="9525"/>
          </a:xfrm>
          <a:custGeom>
            <a:avLst/>
            <a:gdLst/>
            <a:ahLst/>
            <a:cxnLst/>
            <a:rect l="l" t="t" r="r" b="b"/>
            <a:pathLst>
              <a:path w="336550" h="9525">
                <a:moveTo>
                  <a:pt x="336042" y="9143"/>
                </a:moveTo>
                <a:lnTo>
                  <a:pt x="326898" y="0"/>
                </a:lnTo>
                <a:lnTo>
                  <a:pt x="9144" y="0"/>
                </a:lnTo>
                <a:lnTo>
                  <a:pt x="0" y="9143"/>
                </a:lnTo>
                <a:lnTo>
                  <a:pt x="336042" y="9143"/>
                </a:lnTo>
              </a:path>
            </a:pathLst>
          </a:custGeom>
          <a:ln w="3175">
            <a:solidFill>
              <a:srgbClr val="000000"/>
            </a:solidFill>
          </a:ln>
        </p:spPr>
        <p:txBody>
          <a:bodyPr wrap="square" lIns="0" tIns="0" rIns="0" bIns="0" rtlCol="0"/>
          <a:lstStyle/>
          <a:p>
            <a:endParaRPr/>
          </a:p>
        </p:txBody>
      </p:sp>
      <p:sp>
        <p:nvSpPr>
          <p:cNvPr id="872" name="object 872"/>
          <p:cNvSpPr/>
          <p:nvPr/>
        </p:nvSpPr>
        <p:spPr>
          <a:xfrm>
            <a:off x="1742694" y="7802880"/>
            <a:ext cx="0" cy="91440"/>
          </a:xfrm>
          <a:custGeom>
            <a:avLst/>
            <a:gdLst/>
            <a:ahLst/>
            <a:cxnLst/>
            <a:rect l="l" t="t" r="r" b="b"/>
            <a:pathLst>
              <a:path h="91440">
                <a:moveTo>
                  <a:pt x="0" y="0"/>
                </a:moveTo>
                <a:lnTo>
                  <a:pt x="0" y="91440"/>
                </a:lnTo>
              </a:path>
            </a:pathLst>
          </a:custGeom>
          <a:ln w="9144">
            <a:solidFill>
              <a:srgbClr val="000000"/>
            </a:solidFill>
          </a:ln>
        </p:spPr>
        <p:txBody>
          <a:bodyPr wrap="square" lIns="0" tIns="0" rIns="0" bIns="0" rtlCol="0"/>
          <a:lstStyle/>
          <a:p>
            <a:endParaRPr/>
          </a:p>
        </p:txBody>
      </p:sp>
      <p:sp>
        <p:nvSpPr>
          <p:cNvPr id="873" name="object 873"/>
          <p:cNvSpPr/>
          <p:nvPr/>
        </p:nvSpPr>
        <p:spPr>
          <a:xfrm>
            <a:off x="1738122" y="7802880"/>
            <a:ext cx="9525" cy="91440"/>
          </a:xfrm>
          <a:custGeom>
            <a:avLst/>
            <a:gdLst/>
            <a:ahLst/>
            <a:cxnLst/>
            <a:rect l="l" t="t" r="r" b="b"/>
            <a:pathLst>
              <a:path w="9525" h="91440">
                <a:moveTo>
                  <a:pt x="0" y="91440"/>
                </a:moveTo>
                <a:lnTo>
                  <a:pt x="9144" y="82296"/>
                </a:lnTo>
                <a:lnTo>
                  <a:pt x="9144" y="9906"/>
                </a:lnTo>
                <a:lnTo>
                  <a:pt x="0" y="0"/>
                </a:lnTo>
                <a:lnTo>
                  <a:pt x="0" y="91440"/>
                </a:lnTo>
              </a:path>
            </a:pathLst>
          </a:custGeom>
          <a:ln w="3175">
            <a:solidFill>
              <a:srgbClr val="000000"/>
            </a:solidFill>
          </a:ln>
        </p:spPr>
        <p:txBody>
          <a:bodyPr wrap="square" lIns="0" tIns="0" rIns="0" bIns="0" rtlCol="0"/>
          <a:lstStyle/>
          <a:p>
            <a:endParaRPr/>
          </a:p>
        </p:txBody>
      </p:sp>
      <p:sp>
        <p:nvSpPr>
          <p:cNvPr id="874" name="object 874"/>
          <p:cNvSpPr/>
          <p:nvPr/>
        </p:nvSpPr>
        <p:spPr>
          <a:xfrm>
            <a:off x="1738122" y="7807832"/>
            <a:ext cx="336550" cy="0"/>
          </a:xfrm>
          <a:custGeom>
            <a:avLst/>
            <a:gdLst/>
            <a:ahLst/>
            <a:cxnLst/>
            <a:rect l="l" t="t" r="r" b="b"/>
            <a:pathLst>
              <a:path w="336550">
                <a:moveTo>
                  <a:pt x="0" y="0"/>
                </a:moveTo>
                <a:lnTo>
                  <a:pt x="336042" y="0"/>
                </a:lnTo>
              </a:path>
            </a:pathLst>
          </a:custGeom>
          <a:ln w="9906">
            <a:solidFill>
              <a:srgbClr val="000000"/>
            </a:solidFill>
          </a:ln>
        </p:spPr>
        <p:txBody>
          <a:bodyPr wrap="square" lIns="0" tIns="0" rIns="0" bIns="0" rtlCol="0"/>
          <a:lstStyle/>
          <a:p>
            <a:endParaRPr/>
          </a:p>
        </p:txBody>
      </p:sp>
      <p:sp>
        <p:nvSpPr>
          <p:cNvPr id="875" name="object 875"/>
          <p:cNvSpPr/>
          <p:nvPr/>
        </p:nvSpPr>
        <p:spPr>
          <a:xfrm>
            <a:off x="1747266" y="7807832"/>
            <a:ext cx="327025" cy="0"/>
          </a:xfrm>
          <a:custGeom>
            <a:avLst/>
            <a:gdLst/>
            <a:ahLst/>
            <a:cxnLst/>
            <a:rect l="l" t="t" r="r" b="b"/>
            <a:pathLst>
              <a:path w="327025">
                <a:moveTo>
                  <a:pt x="0" y="0"/>
                </a:moveTo>
                <a:lnTo>
                  <a:pt x="326898" y="0"/>
                </a:lnTo>
              </a:path>
            </a:pathLst>
          </a:custGeom>
          <a:ln w="9906">
            <a:solidFill>
              <a:srgbClr val="000000"/>
            </a:solidFill>
          </a:ln>
        </p:spPr>
        <p:txBody>
          <a:bodyPr wrap="square" lIns="0" tIns="0" rIns="0" bIns="0" rtlCol="0"/>
          <a:lstStyle/>
          <a:p>
            <a:endParaRPr/>
          </a:p>
        </p:txBody>
      </p:sp>
      <p:sp>
        <p:nvSpPr>
          <p:cNvPr id="876" name="object 876"/>
          <p:cNvSpPr/>
          <p:nvPr/>
        </p:nvSpPr>
        <p:spPr>
          <a:xfrm>
            <a:off x="1738122" y="7802880"/>
            <a:ext cx="336550" cy="10160"/>
          </a:xfrm>
          <a:custGeom>
            <a:avLst/>
            <a:gdLst/>
            <a:ahLst/>
            <a:cxnLst/>
            <a:rect l="l" t="t" r="r" b="b"/>
            <a:pathLst>
              <a:path w="336550" h="10159">
                <a:moveTo>
                  <a:pt x="0" y="0"/>
                </a:moveTo>
                <a:lnTo>
                  <a:pt x="9144" y="9906"/>
                </a:lnTo>
                <a:lnTo>
                  <a:pt x="326898" y="9906"/>
                </a:lnTo>
                <a:lnTo>
                  <a:pt x="336042" y="0"/>
                </a:lnTo>
                <a:lnTo>
                  <a:pt x="0" y="0"/>
                </a:lnTo>
              </a:path>
            </a:pathLst>
          </a:custGeom>
          <a:ln w="3175">
            <a:solidFill>
              <a:srgbClr val="000000"/>
            </a:solidFill>
          </a:ln>
        </p:spPr>
        <p:txBody>
          <a:bodyPr wrap="square" lIns="0" tIns="0" rIns="0" bIns="0" rtlCol="0"/>
          <a:lstStyle/>
          <a:p>
            <a:endParaRPr/>
          </a:p>
        </p:txBody>
      </p:sp>
      <p:sp>
        <p:nvSpPr>
          <p:cNvPr id="877" name="object 877"/>
          <p:cNvSpPr/>
          <p:nvPr/>
        </p:nvSpPr>
        <p:spPr>
          <a:xfrm>
            <a:off x="2069592" y="7518654"/>
            <a:ext cx="0" cy="90805"/>
          </a:xfrm>
          <a:custGeom>
            <a:avLst/>
            <a:gdLst/>
            <a:ahLst/>
            <a:cxnLst/>
            <a:rect l="l" t="t" r="r" b="b"/>
            <a:pathLst>
              <a:path h="90804">
                <a:moveTo>
                  <a:pt x="0" y="0"/>
                </a:moveTo>
                <a:lnTo>
                  <a:pt x="0" y="90678"/>
                </a:lnTo>
              </a:path>
            </a:pathLst>
          </a:custGeom>
          <a:ln w="9144">
            <a:solidFill>
              <a:srgbClr val="000000"/>
            </a:solidFill>
          </a:ln>
        </p:spPr>
        <p:txBody>
          <a:bodyPr wrap="square" lIns="0" tIns="0" rIns="0" bIns="0" rtlCol="0"/>
          <a:lstStyle/>
          <a:p>
            <a:endParaRPr/>
          </a:p>
        </p:txBody>
      </p:sp>
      <p:sp>
        <p:nvSpPr>
          <p:cNvPr id="878" name="object 878"/>
          <p:cNvSpPr/>
          <p:nvPr/>
        </p:nvSpPr>
        <p:spPr>
          <a:xfrm>
            <a:off x="2065020" y="7518654"/>
            <a:ext cx="9525" cy="90805"/>
          </a:xfrm>
          <a:custGeom>
            <a:avLst/>
            <a:gdLst/>
            <a:ahLst/>
            <a:cxnLst/>
            <a:rect l="l" t="t" r="r" b="b"/>
            <a:pathLst>
              <a:path w="9525" h="90804">
                <a:moveTo>
                  <a:pt x="9143" y="0"/>
                </a:moveTo>
                <a:lnTo>
                  <a:pt x="0" y="9144"/>
                </a:lnTo>
                <a:lnTo>
                  <a:pt x="0" y="81534"/>
                </a:lnTo>
                <a:lnTo>
                  <a:pt x="9143" y="90678"/>
                </a:lnTo>
                <a:lnTo>
                  <a:pt x="9143" y="0"/>
                </a:lnTo>
              </a:path>
            </a:pathLst>
          </a:custGeom>
          <a:ln w="3175">
            <a:solidFill>
              <a:srgbClr val="000000"/>
            </a:solidFill>
          </a:ln>
        </p:spPr>
        <p:txBody>
          <a:bodyPr wrap="square" lIns="0" tIns="0" rIns="0" bIns="0" rtlCol="0"/>
          <a:lstStyle/>
          <a:p>
            <a:endParaRPr/>
          </a:p>
        </p:txBody>
      </p:sp>
      <p:sp>
        <p:nvSpPr>
          <p:cNvPr id="879" name="object 879"/>
          <p:cNvSpPr/>
          <p:nvPr/>
        </p:nvSpPr>
        <p:spPr>
          <a:xfrm>
            <a:off x="1738122" y="7604759"/>
            <a:ext cx="336550" cy="0"/>
          </a:xfrm>
          <a:custGeom>
            <a:avLst/>
            <a:gdLst/>
            <a:ahLst/>
            <a:cxnLst/>
            <a:rect l="l" t="t" r="r" b="b"/>
            <a:pathLst>
              <a:path w="336550">
                <a:moveTo>
                  <a:pt x="0" y="0"/>
                </a:moveTo>
                <a:lnTo>
                  <a:pt x="336042" y="0"/>
                </a:lnTo>
              </a:path>
            </a:pathLst>
          </a:custGeom>
          <a:ln w="9143">
            <a:solidFill>
              <a:srgbClr val="000000"/>
            </a:solidFill>
          </a:ln>
        </p:spPr>
        <p:txBody>
          <a:bodyPr wrap="square" lIns="0" tIns="0" rIns="0" bIns="0" rtlCol="0"/>
          <a:lstStyle/>
          <a:p>
            <a:endParaRPr/>
          </a:p>
        </p:txBody>
      </p:sp>
      <p:sp>
        <p:nvSpPr>
          <p:cNvPr id="880" name="object 880"/>
          <p:cNvSpPr/>
          <p:nvPr/>
        </p:nvSpPr>
        <p:spPr>
          <a:xfrm>
            <a:off x="1738122" y="7604759"/>
            <a:ext cx="327025" cy="0"/>
          </a:xfrm>
          <a:custGeom>
            <a:avLst/>
            <a:gdLst/>
            <a:ahLst/>
            <a:cxnLst/>
            <a:rect l="l" t="t" r="r" b="b"/>
            <a:pathLst>
              <a:path w="327025">
                <a:moveTo>
                  <a:pt x="0" y="0"/>
                </a:moveTo>
                <a:lnTo>
                  <a:pt x="326898" y="0"/>
                </a:lnTo>
              </a:path>
            </a:pathLst>
          </a:custGeom>
          <a:ln w="9143">
            <a:solidFill>
              <a:srgbClr val="000000"/>
            </a:solidFill>
          </a:ln>
        </p:spPr>
        <p:txBody>
          <a:bodyPr wrap="square" lIns="0" tIns="0" rIns="0" bIns="0" rtlCol="0"/>
          <a:lstStyle/>
          <a:p>
            <a:endParaRPr/>
          </a:p>
        </p:txBody>
      </p:sp>
      <p:sp>
        <p:nvSpPr>
          <p:cNvPr id="881" name="object 881"/>
          <p:cNvSpPr/>
          <p:nvPr/>
        </p:nvSpPr>
        <p:spPr>
          <a:xfrm>
            <a:off x="1738122" y="7600188"/>
            <a:ext cx="336550" cy="9525"/>
          </a:xfrm>
          <a:custGeom>
            <a:avLst/>
            <a:gdLst/>
            <a:ahLst/>
            <a:cxnLst/>
            <a:rect l="l" t="t" r="r" b="b"/>
            <a:pathLst>
              <a:path w="336550" h="9525">
                <a:moveTo>
                  <a:pt x="336042" y="9143"/>
                </a:moveTo>
                <a:lnTo>
                  <a:pt x="326898" y="0"/>
                </a:lnTo>
                <a:lnTo>
                  <a:pt x="9144" y="0"/>
                </a:lnTo>
                <a:lnTo>
                  <a:pt x="0" y="9143"/>
                </a:lnTo>
                <a:lnTo>
                  <a:pt x="336042" y="9143"/>
                </a:lnTo>
              </a:path>
            </a:pathLst>
          </a:custGeom>
          <a:ln w="3175">
            <a:solidFill>
              <a:srgbClr val="000000"/>
            </a:solidFill>
          </a:ln>
        </p:spPr>
        <p:txBody>
          <a:bodyPr wrap="square" lIns="0" tIns="0" rIns="0" bIns="0" rtlCol="0"/>
          <a:lstStyle/>
          <a:p>
            <a:endParaRPr/>
          </a:p>
        </p:txBody>
      </p:sp>
      <p:sp>
        <p:nvSpPr>
          <p:cNvPr id="882" name="object 882"/>
          <p:cNvSpPr/>
          <p:nvPr/>
        </p:nvSpPr>
        <p:spPr>
          <a:xfrm>
            <a:off x="1742694" y="7518654"/>
            <a:ext cx="0" cy="90805"/>
          </a:xfrm>
          <a:custGeom>
            <a:avLst/>
            <a:gdLst/>
            <a:ahLst/>
            <a:cxnLst/>
            <a:rect l="l" t="t" r="r" b="b"/>
            <a:pathLst>
              <a:path h="90804">
                <a:moveTo>
                  <a:pt x="0" y="0"/>
                </a:moveTo>
                <a:lnTo>
                  <a:pt x="0" y="90678"/>
                </a:lnTo>
              </a:path>
            </a:pathLst>
          </a:custGeom>
          <a:ln w="9144">
            <a:solidFill>
              <a:srgbClr val="000000"/>
            </a:solidFill>
          </a:ln>
        </p:spPr>
        <p:txBody>
          <a:bodyPr wrap="square" lIns="0" tIns="0" rIns="0" bIns="0" rtlCol="0"/>
          <a:lstStyle/>
          <a:p>
            <a:endParaRPr/>
          </a:p>
        </p:txBody>
      </p:sp>
      <p:sp>
        <p:nvSpPr>
          <p:cNvPr id="883" name="object 883"/>
          <p:cNvSpPr/>
          <p:nvPr/>
        </p:nvSpPr>
        <p:spPr>
          <a:xfrm>
            <a:off x="1738122" y="7518654"/>
            <a:ext cx="9525" cy="90805"/>
          </a:xfrm>
          <a:custGeom>
            <a:avLst/>
            <a:gdLst/>
            <a:ahLst/>
            <a:cxnLst/>
            <a:rect l="l" t="t" r="r" b="b"/>
            <a:pathLst>
              <a:path w="9525" h="90804">
                <a:moveTo>
                  <a:pt x="0" y="90678"/>
                </a:moveTo>
                <a:lnTo>
                  <a:pt x="9144" y="81534"/>
                </a:lnTo>
                <a:lnTo>
                  <a:pt x="9144" y="9144"/>
                </a:lnTo>
                <a:lnTo>
                  <a:pt x="0" y="0"/>
                </a:lnTo>
                <a:lnTo>
                  <a:pt x="0" y="90678"/>
                </a:lnTo>
              </a:path>
            </a:pathLst>
          </a:custGeom>
          <a:ln w="3175">
            <a:solidFill>
              <a:srgbClr val="000000"/>
            </a:solidFill>
          </a:ln>
        </p:spPr>
        <p:txBody>
          <a:bodyPr wrap="square" lIns="0" tIns="0" rIns="0" bIns="0" rtlCol="0"/>
          <a:lstStyle/>
          <a:p>
            <a:endParaRPr/>
          </a:p>
        </p:txBody>
      </p:sp>
      <p:sp>
        <p:nvSpPr>
          <p:cNvPr id="884" name="object 884"/>
          <p:cNvSpPr/>
          <p:nvPr/>
        </p:nvSpPr>
        <p:spPr>
          <a:xfrm>
            <a:off x="1738122" y="7523226"/>
            <a:ext cx="336550" cy="0"/>
          </a:xfrm>
          <a:custGeom>
            <a:avLst/>
            <a:gdLst/>
            <a:ahLst/>
            <a:cxnLst/>
            <a:rect l="l" t="t" r="r" b="b"/>
            <a:pathLst>
              <a:path w="336550">
                <a:moveTo>
                  <a:pt x="0" y="0"/>
                </a:moveTo>
                <a:lnTo>
                  <a:pt x="336042" y="0"/>
                </a:lnTo>
              </a:path>
            </a:pathLst>
          </a:custGeom>
          <a:ln w="9143">
            <a:solidFill>
              <a:srgbClr val="000000"/>
            </a:solidFill>
          </a:ln>
        </p:spPr>
        <p:txBody>
          <a:bodyPr wrap="square" lIns="0" tIns="0" rIns="0" bIns="0" rtlCol="0"/>
          <a:lstStyle/>
          <a:p>
            <a:endParaRPr/>
          </a:p>
        </p:txBody>
      </p:sp>
      <p:sp>
        <p:nvSpPr>
          <p:cNvPr id="885" name="object 885"/>
          <p:cNvSpPr/>
          <p:nvPr/>
        </p:nvSpPr>
        <p:spPr>
          <a:xfrm>
            <a:off x="1747266" y="7523226"/>
            <a:ext cx="327025" cy="0"/>
          </a:xfrm>
          <a:custGeom>
            <a:avLst/>
            <a:gdLst/>
            <a:ahLst/>
            <a:cxnLst/>
            <a:rect l="l" t="t" r="r" b="b"/>
            <a:pathLst>
              <a:path w="327025">
                <a:moveTo>
                  <a:pt x="0" y="0"/>
                </a:moveTo>
                <a:lnTo>
                  <a:pt x="326898" y="0"/>
                </a:lnTo>
              </a:path>
            </a:pathLst>
          </a:custGeom>
          <a:ln w="9143">
            <a:solidFill>
              <a:srgbClr val="000000"/>
            </a:solidFill>
          </a:ln>
        </p:spPr>
        <p:txBody>
          <a:bodyPr wrap="square" lIns="0" tIns="0" rIns="0" bIns="0" rtlCol="0"/>
          <a:lstStyle/>
          <a:p>
            <a:endParaRPr/>
          </a:p>
        </p:txBody>
      </p:sp>
      <p:sp>
        <p:nvSpPr>
          <p:cNvPr id="886" name="object 886"/>
          <p:cNvSpPr/>
          <p:nvPr/>
        </p:nvSpPr>
        <p:spPr>
          <a:xfrm>
            <a:off x="1738122" y="7518654"/>
            <a:ext cx="336550" cy="9525"/>
          </a:xfrm>
          <a:custGeom>
            <a:avLst/>
            <a:gdLst/>
            <a:ahLst/>
            <a:cxnLst/>
            <a:rect l="l" t="t" r="r" b="b"/>
            <a:pathLst>
              <a:path w="336550" h="9525">
                <a:moveTo>
                  <a:pt x="0" y="0"/>
                </a:moveTo>
                <a:lnTo>
                  <a:pt x="9144" y="9144"/>
                </a:lnTo>
                <a:lnTo>
                  <a:pt x="326898" y="9144"/>
                </a:lnTo>
                <a:lnTo>
                  <a:pt x="336042" y="0"/>
                </a:lnTo>
                <a:lnTo>
                  <a:pt x="0" y="0"/>
                </a:lnTo>
              </a:path>
            </a:pathLst>
          </a:custGeom>
          <a:ln w="3175">
            <a:solidFill>
              <a:srgbClr val="000000"/>
            </a:solidFill>
          </a:ln>
        </p:spPr>
        <p:txBody>
          <a:bodyPr wrap="square" lIns="0" tIns="0" rIns="0" bIns="0" rtlCol="0"/>
          <a:lstStyle/>
          <a:p>
            <a:endParaRPr/>
          </a:p>
        </p:txBody>
      </p:sp>
      <p:sp>
        <p:nvSpPr>
          <p:cNvPr id="887" name="object 887"/>
          <p:cNvSpPr/>
          <p:nvPr/>
        </p:nvSpPr>
        <p:spPr>
          <a:xfrm>
            <a:off x="1608582" y="7840218"/>
            <a:ext cx="12700" cy="9525"/>
          </a:xfrm>
          <a:custGeom>
            <a:avLst/>
            <a:gdLst/>
            <a:ahLst/>
            <a:cxnLst/>
            <a:rect l="l" t="t" r="r" b="b"/>
            <a:pathLst>
              <a:path w="12700" h="9525">
                <a:moveTo>
                  <a:pt x="9143" y="0"/>
                </a:moveTo>
                <a:lnTo>
                  <a:pt x="0" y="9143"/>
                </a:lnTo>
                <a:lnTo>
                  <a:pt x="12191" y="9143"/>
                </a:lnTo>
                <a:lnTo>
                  <a:pt x="9143" y="0"/>
                </a:lnTo>
                <a:close/>
              </a:path>
            </a:pathLst>
          </a:custGeom>
          <a:solidFill>
            <a:srgbClr val="000000"/>
          </a:solidFill>
        </p:spPr>
        <p:txBody>
          <a:bodyPr wrap="square" lIns="0" tIns="0" rIns="0" bIns="0" rtlCol="0"/>
          <a:lstStyle/>
          <a:p>
            <a:endParaRPr/>
          </a:p>
        </p:txBody>
      </p:sp>
      <p:sp>
        <p:nvSpPr>
          <p:cNvPr id="888" name="object 888"/>
          <p:cNvSpPr/>
          <p:nvPr/>
        </p:nvSpPr>
        <p:spPr>
          <a:xfrm>
            <a:off x="1608582" y="7840218"/>
            <a:ext cx="12700" cy="9525"/>
          </a:xfrm>
          <a:custGeom>
            <a:avLst/>
            <a:gdLst/>
            <a:ahLst/>
            <a:cxnLst/>
            <a:rect l="l" t="t" r="r" b="b"/>
            <a:pathLst>
              <a:path w="12700" h="9525">
                <a:moveTo>
                  <a:pt x="12191" y="9143"/>
                </a:moveTo>
                <a:lnTo>
                  <a:pt x="9143" y="0"/>
                </a:lnTo>
                <a:lnTo>
                  <a:pt x="0" y="9143"/>
                </a:lnTo>
                <a:lnTo>
                  <a:pt x="12191" y="9143"/>
                </a:lnTo>
              </a:path>
            </a:pathLst>
          </a:custGeom>
          <a:ln w="3175">
            <a:solidFill>
              <a:srgbClr val="000000"/>
            </a:solidFill>
          </a:ln>
        </p:spPr>
        <p:txBody>
          <a:bodyPr wrap="square" lIns="0" tIns="0" rIns="0" bIns="0" rtlCol="0"/>
          <a:lstStyle/>
          <a:p>
            <a:endParaRPr/>
          </a:p>
        </p:txBody>
      </p:sp>
      <p:sp>
        <p:nvSpPr>
          <p:cNvPr id="889" name="object 889"/>
          <p:cNvSpPr/>
          <p:nvPr/>
        </p:nvSpPr>
        <p:spPr>
          <a:xfrm>
            <a:off x="1608582" y="7837169"/>
            <a:ext cx="9525" cy="12700"/>
          </a:xfrm>
          <a:custGeom>
            <a:avLst/>
            <a:gdLst/>
            <a:ahLst/>
            <a:cxnLst/>
            <a:rect l="l" t="t" r="r" b="b"/>
            <a:pathLst>
              <a:path w="9525" h="12700">
                <a:moveTo>
                  <a:pt x="0" y="0"/>
                </a:moveTo>
                <a:lnTo>
                  <a:pt x="0" y="12191"/>
                </a:lnTo>
                <a:lnTo>
                  <a:pt x="9143" y="3047"/>
                </a:lnTo>
                <a:lnTo>
                  <a:pt x="0" y="0"/>
                </a:lnTo>
                <a:close/>
              </a:path>
            </a:pathLst>
          </a:custGeom>
          <a:solidFill>
            <a:srgbClr val="000000"/>
          </a:solidFill>
        </p:spPr>
        <p:txBody>
          <a:bodyPr wrap="square" lIns="0" tIns="0" rIns="0" bIns="0" rtlCol="0"/>
          <a:lstStyle/>
          <a:p>
            <a:endParaRPr/>
          </a:p>
        </p:txBody>
      </p:sp>
      <p:sp>
        <p:nvSpPr>
          <p:cNvPr id="890" name="object 890"/>
          <p:cNvSpPr/>
          <p:nvPr/>
        </p:nvSpPr>
        <p:spPr>
          <a:xfrm>
            <a:off x="1608582" y="7837169"/>
            <a:ext cx="9525" cy="12700"/>
          </a:xfrm>
          <a:custGeom>
            <a:avLst/>
            <a:gdLst/>
            <a:ahLst/>
            <a:cxnLst/>
            <a:rect l="l" t="t" r="r" b="b"/>
            <a:pathLst>
              <a:path w="9525" h="12700">
                <a:moveTo>
                  <a:pt x="9143" y="3047"/>
                </a:moveTo>
                <a:lnTo>
                  <a:pt x="0" y="0"/>
                </a:lnTo>
                <a:lnTo>
                  <a:pt x="0" y="12191"/>
                </a:lnTo>
                <a:lnTo>
                  <a:pt x="9143" y="3047"/>
                </a:lnTo>
              </a:path>
            </a:pathLst>
          </a:custGeom>
          <a:ln w="3175">
            <a:solidFill>
              <a:srgbClr val="000000"/>
            </a:solidFill>
          </a:ln>
        </p:spPr>
        <p:txBody>
          <a:bodyPr wrap="square" lIns="0" tIns="0" rIns="0" bIns="0" rtlCol="0"/>
          <a:lstStyle/>
          <a:p>
            <a:endParaRPr/>
          </a:p>
        </p:txBody>
      </p:sp>
      <p:sp>
        <p:nvSpPr>
          <p:cNvPr id="891" name="object 891"/>
          <p:cNvSpPr/>
          <p:nvPr/>
        </p:nvSpPr>
        <p:spPr>
          <a:xfrm>
            <a:off x="1600961" y="7837169"/>
            <a:ext cx="7620" cy="12700"/>
          </a:xfrm>
          <a:custGeom>
            <a:avLst/>
            <a:gdLst/>
            <a:ahLst/>
            <a:cxnLst/>
            <a:rect l="l" t="t" r="r" b="b"/>
            <a:pathLst>
              <a:path w="7619" h="12700">
                <a:moveTo>
                  <a:pt x="7619" y="0"/>
                </a:moveTo>
                <a:lnTo>
                  <a:pt x="0" y="3047"/>
                </a:lnTo>
                <a:lnTo>
                  <a:pt x="7619" y="12191"/>
                </a:lnTo>
                <a:lnTo>
                  <a:pt x="7619" y="0"/>
                </a:lnTo>
                <a:close/>
              </a:path>
            </a:pathLst>
          </a:custGeom>
          <a:solidFill>
            <a:srgbClr val="000000"/>
          </a:solidFill>
        </p:spPr>
        <p:txBody>
          <a:bodyPr wrap="square" lIns="0" tIns="0" rIns="0" bIns="0" rtlCol="0"/>
          <a:lstStyle/>
          <a:p>
            <a:endParaRPr/>
          </a:p>
        </p:txBody>
      </p:sp>
      <p:sp>
        <p:nvSpPr>
          <p:cNvPr id="892" name="object 892"/>
          <p:cNvSpPr/>
          <p:nvPr/>
        </p:nvSpPr>
        <p:spPr>
          <a:xfrm>
            <a:off x="1600961" y="7837169"/>
            <a:ext cx="7620" cy="12700"/>
          </a:xfrm>
          <a:custGeom>
            <a:avLst/>
            <a:gdLst/>
            <a:ahLst/>
            <a:cxnLst/>
            <a:rect l="l" t="t" r="r" b="b"/>
            <a:pathLst>
              <a:path w="7619" h="12700">
                <a:moveTo>
                  <a:pt x="7619" y="0"/>
                </a:moveTo>
                <a:lnTo>
                  <a:pt x="0" y="3047"/>
                </a:lnTo>
                <a:lnTo>
                  <a:pt x="7619" y="12191"/>
                </a:lnTo>
                <a:lnTo>
                  <a:pt x="7619" y="0"/>
                </a:lnTo>
              </a:path>
            </a:pathLst>
          </a:custGeom>
          <a:ln w="3175">
            <a:solidFill>
              <a:srgbClr val="000000"/>
            </a:solidFill>
          </a:ln>
        </p:spPr>
        <p:txBody>
          <a:bodyPr wrap="square" lIns="0" tIns="0" rIns="0" bIns="0" rtlCol="0"/>
          <a:lstStyle/>
          <a:p>
            <a:endParaRPr/>
          </a:p>
        </p:txBody>
      </p:sp>
      <p:sp>
        <p:nvSpPr>
          <p:cNvPr id="893" name="object 893"/>
          <p:cNvSpPr/>
          <p:nvPr/>
        </p:nvSpPr>
        <p:spPr>
          <a:xfrm>
            <a:off x="1597152" y="7840218"/>
            <a:ext cx="11430" cy="9525"/>
          </a:xfrm>
          <a:custGeom>
            <a:avLst/>
            <a:gdLst/>
            <a:ahLst/>
            <a:cxnLst/>
            <a:rect l="l" t="t" r="r" b="b"/>
            <a:pathLst>
              <a:path w="11430" h="9525">
                <a:moveTo>
                  <a:pt x="3809" y="0"/>
                </a:moveTo>
                <a:lnTo>
                  <a:pt x="0" y="9143"/>
                </a:lnTo>
                <a:lnTo>
                  <a:pt x="11429" y="9143"/>
                </a:lnTo>
                <a:lnTo>
                  <a:pt x="3809" y="0"/>
                </a:lnTo>
                <a:close/>
              </a:path>
            </a:pathLst>
          </a:custGeom>
          <a:solidFill>
            <a:srgbClr val="000000"/>
          </a:solidFill>
        </p:spPr>
        <p:txBody>
          <a:bodyPr wrap="square" lIns="0" tIns="0" rIns="0" bIns="0" rtlCol="0"/>
          <a:lstStyle/>
          <a:p>
            <a:endParaRPr/>
          </a:p>
        </p:txBody>
      </p:sp>
      <p:sp>
        <p:nvSpPr>
          <p:cNvPr id="894" name="object 894"/>
          <p:cNvSpPr/>
          <p:nvPr/>
        </p:nvSpPr>
        <p:spPr>
          <a:xfrm>
            <a:off x="1597152" y="7840218"/>
            <a:ext cx="11430" cy="9525"/>
          </a:xfrm>
          <a:custGeom>
            <a:avLst/>
            <a:gdLst/>
            <a:ahLst/>
            <a:cxnLst/>
            <a:rect l="l" t="t" r="r" b="b"/>
            <a:pathLst>
              <a:path w="11430" h="9525">
                <a:moveTo>
                  <a:pt x="3809" y="0"/>
                </a:moveTo>
                <a:lnTo>
                  <a:pt x="0" y="9143"/>
                </a:lnTo>
                <a:lnTo>
                  <a:pt x="11429" y="9143"/>
                </a:lnTo>
                <a:lnTo>
                  <a:pt x="3809" y="0"/>
                </a:lnTo>
              </a:path>
            </a:pathLst>
          </a:custGeom>
          <a:ln w="3175">
            <a:solidFill>
              <a:srgbClr val="000000"/>
            </a:solidFill>
          </a:ln>
        </p:spPr>
        <p:txBody>
          <a:bodyPr wrap="square" lIns="0" tIns="0" rIns="0" bIns="0" rtlCol="0"/>
          <a:lstStyle/>
          <a:p>
            <a:endParaRPr/>
          </a:p>
        </p:txBody>
      </p:sp>
      <p:sp>
        <p:nvSpPr>
          <p:cNvPr id="895" name="object 895"/>
          <p:cNvSpPr/>
          <p:nvPr/>
        </p:nvSpPr>
        <p:spPr>
          <a:xfrm>
            <a:off x="1597152" y="7849361"/>
            <a:ext cx="11430" cy="7620"/>
          </a:xfrm>
          <a:custGeom>
            <a:avLst/>
            <a:gdLst/>
            <a:ahLst/>
            <a:cxnLst/>
            <a:rect l="l" t="t" r="r" b="b"/>
            <a:pathLst>
              <a:path w="11430" h="7620">
                <a:moveTo>
                  <a:pt x="11430" y="0"/>
                </a:moveTo>
                <a:lnTo>
                  <a:pt x="0" y="0"/>
                </a:lnTo>
                <a:lnTo>
                  <a:pt x="3810" y="7620"/>
                </a:lnTo>
                <a:lnTo>
                  <a:pt x="11430" y="0"/>
                </a:lnTo>
                <a:close/>
              </a:path>
            </a:pathLst>
          </a:custGeom>
          <a:solidFill>
            <a:srgbClr val="000000"/>
          </a:solidFill>
        </p:spPr>
        <p:txBody>
          <a:bodyPr wrap="square" lIns="0" tIns="0" rIns="0" bIns="0" rtlCol="0"/>
          <a:lstStyle/>
          <a:p>
            <a:endParaRPr/>
          </a:p>
        </p:txBody>
      </p:sp>
      <p:sp>
        <p:nvSpPr>
          <p:cNvPr id="896" name="object 896"/>
          <p:cNvSpPr/>
          <p:nvPr/>
        </p:nvSpPr>
        <p:spPr>
          <a:xfrm>
            <a:off x="1597152" y="7849361"/>
            <a:ext cx="11430" cy="7620"/>
          </a:xfrm>
          <a:custGeom>
            <a:avLst/>
            <a:gdLst/>
            <a:ahLst/>
            <a:cxnLst/>
            <a:rect l="l" t="t" r="r" b="b"/>
            <a:pathLst>
              <a:path w="11430" h="7620">
                <a:moveTo>
                  <a:pt x="0" y="0"/>
                </a:moveTo>
                <a:lnTo>
                  <a:pt x="3810" y="7620"/>
                </a:lnTo>
                <a:lnTo>
                  <a:pt x="11430" y="0"/>
                </a:lnTo>
                <a:lnTo>
                  <a:pt x="0" y="0"/>
                </a:lnTo>
              </a:path>
            </a:pathLst>
          </a:custGeom>
          <a:ln w="3175">
            <a:solidFill>
              <a:srgbClr val="000000"/>
            </a:solidFill>
          </a:ln>
        </p:spPr>
        <p:txBody>
          <a:bodyPr wrap="square" lIns="0" tIns="0" rIns="0" bIns="0" rtlCol="0"/>
          <a:lstStyle/>
          <a:p>
            <a:endParaRPr/>
          </a:p>
        </p:txBody>
      </p:sp>
      <p:sp>
        <p:nvSpPr>
          <p:cNvPr id="897" name="object 897"/>
          <p:cNvSpPr/>
          <p:nvPr/>
        </p:nvSpPr>
        <p:spPr>
          <a:xfrm>
            <a:off x="1600961" y="7849361"/>
            <a:ext cx="7620" cy="11430"/>
          </a:xfrm>
          <a:custGeom>
            <a:avLst/>
            <a:gdLst/>
            <a:ahLst/>
            <a:cxnLst/>
            <a:rect l="l" t="t" r="r" b="b"/>
            <a:pathLst>
              <a:path w="7619" h="11429">
                <a:moveTo>
                  <a:pt x="7620" y="0"/>
                </a:moveTo>
                <a:lnTo>
                  <a:pt x="0" y="7620"/>
                </a:lnTo>
                <a:lnTo>
                  <a:pt x="7620" y="11430"/>
                </a:lnTo>
                <a:lnTo>
                  <a:pt x="7620" y="0"/>
                </a:lnTo>
                <a:close/>
              </a:path>
            </a:pathLst>
          </a:custGeom>
          <a:solidFill>
            <a:srgbClr val="000000"/>
          </a:solidFill>
        </p:spPr>
        <p:txBody>
          <a:bodyPr wrap="square" lIns="0" tIns="0" rIns="0" bIns="0" rtlCol="0"/>
          <a:lstStyle/>
          <a:p>
            <a:endParaRPr/>
          </a:p>
        </p:txBody>
      </p:sp>
      <p:sp>
        <p:nvSpPr>
          <p:cNvPr id="898" name="object 898"/>
          <p:cNvSpPr/>
          <p:nvPr/>
        </p:nvSpPr>
        <p:spPr>
          <a:xfrm>
            <a:off x="1600961" y="7849361"/>
            <a:ext cx="7620" cy="11430"/>
          </a:xfrm>
          <a:custGeom>
            <a:avLst/>
            <a:gdLst/>
            <a:ahLst/>
            <a:cxnLst/>
            <a:rect l="l" t="t" r="r" b="b"/>
            <a:pathLst>
              <a:path w="7619" h="11429">
                <a:moveTo>
                  <a:pt x="0" y="7620"/>
                </a:moveTo>
                <a:lnTo>
                  <a:pt x="7620" y="11430"/>
                </a:lnTo>
                <a:lnTo>
                  <a:pt x="7620" y="0"/>
                </a:lnTo>
                <a:lnTo>
                  <a:pt x="0" y="7620"/>
                </a:lnTo>
              </a:path>
            </a:pathLst>
          </a:custGeom>
          <a:ln w="3175">
            <a:solidFill>
              <a:srgbClr val="000000"/>
            </a:solidFill>
          </a:ln>
        </p:spPr>
        <p:txBody>
          <a:bodyPr wrap="square" lIns="0" tIns="0" rIns="0" bIns="0" rtlCol="0"/>
          <a:lstStyle/>
          <a:p>
            <a:endParaRPr/>
          </a:p>
        </p:txBody>
      </p:sp>
      <p:sp>
        <p:nvSpPr>
          <p:cNvPr id="899" name="object 899"/>
          <p:cNvSpPr/>
          <p:nvPr/>
        </p:nvSpPr>
        <p:spPr>
          <a:xfrm>
            <a:off x="1608582" y="7849361"/>
            <a:ext cx="9525" cy="11430"/>
          </a:xfrm>
          <a:custGeom>
            <a:avLst/>
            <a:gdLst/>
            <a:ahLst/>
            <a:cxnLst/>
            <a:rect l="l" t="t" r="r" b="b"/>
            <a:pathLst>
              <a:path w="9525" h="11429">
                <a:moveTo>
                  <a:pt x="0" y="0"/>
                </a:moveTo>
                <a:lnTo>
                  <a:pt x="0" y="11430"/>
                </a:lnTo>
                <a:lnTo>
                  <a:pt x="9144" y="7620"/>
                </a:lnTo>
                <a:lnTo>
                  <a:pt x="0" y="0"/>
                </a:lnTo>
                <a:close/>
              </a:path>
            </a:pathLst>
          </a:custGeom>
          <a:solidFill>
            <a:srgbClr val="000000"/>
          </a:solidFill>
        </p:spPr>
        <p:txBody>
          <a:bodyPr wrap="square" lIns="0" tIns="0" rIns="0" bIns="0" rtlCol="0"/>
          <a:lstStyle/>
          <a:p>
            <a:endParaRPr/>
          </a:p>
        </p:txBody>
      </p:sp>
      <p:sp>
        <p:nvSpPr>
          <p:cNvPr id="900" name="object 900"/>
          <p:cNvSpPr/>
          <p:nvPr/>
        </p:nvSpPr>
        <p:spPr>
          <a:xfrm>
            <a:off x="1608582" y="7849361"/>
            <a:ext cx="9525" cy="11430"/>
          </a:xfrm>
          <a:custGeom>
            <a:avLst/>
            <a:gdLst/>
            <a:ahLst/>
            <a:cxnLst/>
            <a:rect l="l" t="t" r="r" b="b"/>
            <a:pathLst>
              <a:path w="9525" h="11429">
                <a:moveTo>
                  <a:pt x="0" y="11430"/>
                </a:moveTo>
                <a:lnTo>
                  <a:pt x="9144" y="7620"/>
                </a:lnTo>
                <a:lnTo>
                  <a:pt x="0" y="0"/>
                </a:lnTo>
                <a:lnTo>
                  <a:pt x="0" y="11430"/>
                </a:lnTo>
              </a:path>
            </a:pathLst>
          </a:custGeom>
          <a:ln w="3175">
            <a:solidFill>
              <a:srgbClr val="000000"/>
            </a:solidFill>
          </a:ln>
        </p:spPr>
        <p:txBody>
          <a:bodyPr wrap="square" lIns="0" tIns="0" rIns="0" bIns="0" rtlCol="0"/>
          <a:lstStyle/>
          <a:p>
            <a:endParaRPr/>
          </a:p>
        </p:txBody>
      </p:sp>
      <p:sp>
        <p:nvSpPr>
          <p:cNvPr id="901" name="object 901"/>
          <p:cNvSpPr/>
          <p:nvPr/>
        </p:nvSpPr>
        <p:spPr>
          <a:xfrm>
            <a:off x="1608582" y="7849361"/>
            <a:ext cx="12700" cy="7620"/>
          </a:xfrm>
          <a:custGeom>
            <a:avLst/>
            <a:gdLst/>
            <a:ahLst/>
            <a:cxnLst/>
            <a:rect l="l" t="t" r="r" b="b"/>
            <a:pathLst>
              <a:path w="12700" h="7620">
                <a:moveTo>
                  <a:pt x="12191" y="0"/>
                </a:moveTo>
                <a:lnTo>
                  <a:pt x="0" y="0"/>
                </a:lnTo>
                <a:lnTo>
                  <a:pt x="9143" y="7620"/>
                </a:lnTo>
                <a:lnTo>
                  <a:pt x="12191" y="0"/>
                </a:lnTo>
                <a:close/>
              </a:path>
            </a:pathLst>
          </a:custGeom>
          <a:solidFill>
            <a:srgbClr val="000000"/>
          </a:solidFill>
        </p:spPr>
        <p:txBody>
          <a:bodyPr wrap="square" lIns="0" tIns="0" rIns="0" bIns="0" rtlCol="0"/>
          <a:lstStyle/>
          <a:p>
            <a:endParaRPr/>
          </a:p>
        </p:txBody>
      </p:sp>
      <p:sp>
        <p:nvSpPr>
          <p:cNvPr id="902" name="object 902"/>
          <p:cNvSpPr/>
          <p:nvPr/>
        </p:nvSpPr>
        <p:spPr>
          <a:xfrm>
            <a:off x="1608582" y="7849361"/>
            <a:ext cx="12700" cy="7620"/>
          </a:xfrm>
          <a:custGeom>
            <a:avLst/>
            <a:gdLst/>
            <a:ahLst/>
            <a:cxnLst/>
            <a:rect l="l" t="t" r="r" b="b"/>
            <a:pathLst>
              <a:path w="12700" h="7620">
                <a:moveTo>
                  <a:pt x="9143" y="7620"/>
                </a:moveTo>
                <a:lnTo>
                  <a:pt x="12191" y="0"/>
                </a:lnTo>
                <a:lnTo>
                  <a:pt x="0" y="0"/>
                </a:lnTo>
                <a:lnTo>
                  <a:pt x="9143" y="7620"/>
                </a:lnTo>
              </a:path>
            </a:pathLst>
          </a:custGeom>
          <a:ln w="3175">
            <a:solidFill>
              <a:srgbClr val="000000"/>
            </a:solidFill>
          </a:ln>
        </p:spPr>
        <p:txBody>
          <a:bodyPr wrap="square" lIns="0" tIns="0" rIns="0" bIns="0" rtlCol="0"/>
          <a:lstStyle/>
          <a:p>
            <a:endParaRPr/>
          </a:p>
        </p:txBody>
      </p:sp>
      <p:sp>
        <p:nvSpPr>
          <p:cNvPr id="903" name="object 903"/>
          <p:cNvSpPr/>
          <p:nvPr/>
        </p:nvSpPr>
        <p:spPr>
          <a:xfrm>
            <a:off x="1608582" y="7840218"/>
            <a:ext cx="12700" cy="9525"/>
          </a:xfrm>
          <a:custGeom>
            <a:avLst/>
            <a:gdLst/>
            <a:ahLst/>
            <a:cxnLst/>
            <a:rect l="l" t="t" r="r" b="b"/>
            <a:pathLst>
              <a:path w="12700" h="9525">
                <a:moveTo>
                  <a:pt x="9143" y="0"/>
                </a:moveTo>
                <a:lnTo>
                  <a:pt x="0" y="9143"/>
                </a:lnTo>
                <a:lnTo>
                  <a:pt x="12191" y="9143"/>
                </a:lnTo>
                <a:lnTo>
                  <a:pt x="9143" y="0"/>
                </a:lnTo>
                <a:close/>
              </a:path>
            </a:pathLst>
          </a:custGeom>
          <a:solidFill>
            <a:srgbClr val="000000"/>
          </a:solidFill>
        </p:spPr>
        <p:txBody>
          <a:bodyPr wrap="square" lIns="0" tIns="0" rIns="0" bIns="0" rtlCol="0"/>
          <a:lstStyle/>
          <a:p>
            <a:endParaRPr/>
          </a:p>
        </p:txBody>
      </p:sp>
      <p:sp>
        <p:nvSpPr>
          <p:cNvPr id="904" name="object 904"/>
          <p:cNvSpPr/>
          <p:nvPr/>
        </p:nvSpPr>
        <p:spPr>
          <a:xfrm>
            <a:off x="1608582" y="7840218"/>
            <a:ext cx="12700" cy="9525"/>
          </a:xfrm>
          <a:custGeom>
            <a:avLst/>
            <a:gdLst/>
            <a:ahLst/>
            <a:cxnLst/>
            <a:rect l="l" t="t" r="r" b="b"/>
            <a:pathLst>
              <a:path w="12700" h="9525">
                <a:moveTo>
                  <a:pt x="12191" y="9143"/>
                </a:moveTo>
                <a:lnTo>
                  <a:pt x="9143" y="0"/>
                </a:lnTo>
                <a:lnTo>
                  <a:pt x="0" y="9143"/>
                </a:lnTo>
                <a:lnTo>
                  <a:pt x="12191" y="9143"/>
                </a:lnTo>
              </a:path>
            </a:pathLst>
          </a:custGeom>
          <a:ln w="3175">
            <a:solidFill>
              <a:srgbClr val="000000"/>
            </a:solidFill>
          </a:ln>
        </p:spPr>
        <p:txBody>
          <a:bodyPr wrap="square" lIns="0" tIns="0" rIns="0" bIns="0" rtlCol="0"/>
          <a:lstStyle/>
          <a:p>
            <a:endParaRPr/>
          </a:p>
        </p:txBody>
      </p:sp>
      <p:sp>
        <p:nvSpPr>
          <p:cNvPr id="905" name="object 905"/>
          <p:cNvSpPr/>
          <p:nvPr/>
        </p:nvSpPr>
        <p:spPr>
          <a:xfrm>
            <a:off x="1608582" y="7837169"/>
            <a:ext cx="9525" cy="12700"/>
          </a:xfrm>
          <a:custGeom>
            <a:avLst/>
            <a:gdLst/>
            <a:ahLst/>
            <a:cxnLst/>
            <a:rect l="l" t="t" r="r" b="b"/>
            <a:pathLst>
              <a:path w="9525" h="12700">
                <a:moveTo>
                  <a:pt x="0" y="0"/>
                </a:moveTo>
                <a:lnTo>
                  <a:pt x="0" y="12191"/>
                </a:lnTo>
                <a:lnTo>
                  <a:pt x="9143" y="3047"/>
                </a:lnTo>
                <a:lnTo>
                  <a:pt x="0" y="0"/>
                </a:lnTo>
                <a:close/>
              </a:path>
            </a:pathLst>
          </a:custGeom>
          <a:solidFill>
            <a:srgbClr val="000000"/>
          </a:solidFill>
        </p:spPr>
        <p:txBody>
          <a:bodyPr wrap="square" lIns="0" tIns="0" rIns="0" bIns="0" rtlCol="0"/>
          <a:lstStyle/>
          <a:p>
            <a:endParaRPr/>
          </a:p>
        </p:txBody>
      </p:sp>
      <p:sp>
        <p:nvSpPr>
          <p:cNvPr id="906" name="object 906"/>
          <p:cNvSpPr/>
          <p:nvPr/>
        </p:nvSpPr>
        <p:spPr>
          <a:xfrm>
            <a:off x="1608582" y="7837169"/>
            <a:ext cx="9525" cy="12700"/>
          </a:xfrm>
          <a:custGeom>
            <a:avLst/>
            <a:gdLst/>
            <a:ahLst/>
            <a:cxnLst/>
            <a:rect l="l" t="t" r="r" b="b"/>
            <a:pathLst>
              <a:path w="9525" h="12700">
                <a:moveTo>
                  <a:pt x="9143" y="3047"/>
                </a:moveTo>
                <a:lnTo>
                  <a:pt x="0" y="0"/>
                </a:lnTo>
                <a:lnTo>
                  <a:pt x="0" y="12191"/>
                </a:lnTo>
                <a:lnTo>
                  <a:pt x="9143" y="3047"/>
                </a:lnTo>
              </a:path>
            </a:pathLst>
          </a:custGeom>
          <a:ln w="3175">
            <a:solidFill>
              <a:srgbClr val="000000"/>
            </a:solidFill>
          </a:ln>
        </p:spPr>
        <p:txBody>
          <a:bodyPr wrap="square" lIns="0" tIns="0" rIns="0" bIns="0" rtlCol="0"/>
          <a:lstStyle/>
          <a:p>
            <a:endParaRPr/>
          </a:p>
        </p:txBody>
      </p:sp>
      <p:sp>
        <p:nvSpPr>
          <p:cNvPr id="907" name="object 907"/>
          <p:cNvSpPr/>
          <p:nvPr/>
        </p:nvSpPr>
        <p:spPr>
          <a:xfrm>
            <a:off x="1600961" y="7837169"/>
            <a:ext cx="7620" cy="12700"/>
          </a:xfrm>
          <a:custGeom>
            <a:avLst/>
            <a:gdLst/>
            <a:ahLst/>
            <a:cxnLst/>
            <a:rect l="l" t="t" r="r" b="b"/>
            <a:pathLst>
              <a:path w="7619" h="12700">
                <a:moveTo>
                  <a:pt x="7619" y="0"/>
                </a:moveTo>
                <a:lnTo>
                  <a:pt x="0" y="3047"/>
                </a:lnTo>
                <a:lnTo>
                  <a:pt x="7619" y="12191"/>
                </a:lnTo>
                <a:lnTo>
                  <a:pt x="7619" y="0"/>
                </a:lnTo>
                <a:close/>
              </a:path>
            </a:pathLst>
          </a:custGeom>
          <a:solidFill>
            <a:srgbClr val="000000"/>
          </a:solidFill>
        </p:spPr>
        <p:txBody>
          <a:bodyPr wrap="square" lIns="0" tIns="0" rIns="0" bIns="0" rtlCol="0"/>
          <a:lstStyle/>
          <a:p>
            <a:endParaRPr/>
          </a:p>
        </p:txBody>
      </p:sp>
      <p:sp>
        <p:nvSpPr>
          <p:cNvPr id="908" name="object 908"/>
          <p:cNvSpPr/>
          <p:nvPr/>
        </p:nvSpPr>
        <p:spPr>
          <a:xfrm>
            <a:off x="1600961" y="7837169"/>
            <a:ext cx="7620" cy="12700"/>
          </a:xfrm>
          <a:custGeom>
            <a:avLst/>
            <a:gdLst/>
            <a:ahLst/>
            <a:cxnLst/>
            <a:rect l="l" t="t" r="r" b="b"/>
            <a:pathLst>
              <a:path w="7619" h="12700">
                <a:moveTo>
                  <a:pt x="7619" y="0"/>
                </a:moveTo>
                <a:lnTo>
                  <a:pt x="0" y="3047"/>
                </a:lnTo>
                <a:lnTo>
                  <a:pt x="7619" y="12191"/>
                </a:lnTo>
                <a:lnTo>
                  <a:pt x="7619" y="0"/>
                </a:lnTo>
              </a:path>
            </a:pathLst>
          </a:custGeom>
          <a:ln w="3175">
            <a:solidFill>
              <a:srgbClr val="000000"/>
            </a:solidFill>
          </a:ln>
        </p:spPr>
        <p:txBody>
          <a:bodyPr wrap="square" lIns="0" tIns="0" rIns="0" bIns="0" rtlCol="0"/>
          <a:lstStyle/>
          <a:p>
            <a:endParaRPr/>
          </a:p>
        </p:txBody>
      </p:sp>
      <p:sp>
        <p:nvSpPr>
          <p:cNvPr id="909" name="object 909"/>
          <p:cNvSpPr/>
          <p:nvPr/>
        </p:nvSpPr>
        <p:spPr>
          <a:xfrm>
            <a:off x="1597152" y="7840218"/>
            <a:ext cx="11430" cy="9525"/>
          </a:xfrm>
          <a:custGeom>
            <a:avLst/>
            <a:gdLst/>
            <a:ahLst/>
            <a:cxnLst/>
            <a:rect l="l" t="t" r="r" b="b"/>
            <a:pathLst>
              <a:path w="11430" h="9525">
                <a:moveTo>
                  <a:pt x="3809" y="0"/>
                </a:moveTo>
                <a:lnTo>
                  <a:pt x="0" y="9143"/>
                </a:lnTo>
                <a:lnTo>
                  <a:pt x="11429" y="9143"/>
                </a:lnTo>
                <a:lnTo>
                  <a:pt x="3809" y="0"/>
                </a:lnTo>
                <a:close/>
              </a:path>
            </a:pathLst>
          </a:custGeom>
          <a:solidFill>
            <a:srgbClr val="000000"/>
          </a:solidFill>
        </p:spPr>
        <p:txBody>
          <a:bodyPr wrap="square" lIns="0" tIns="0" rIns="0" bIns="0" rtlCol="0"/>
          <a:lstStyle/>
          <a:p>
            <a:endParaRPr/>
          </a:p>
        </p:txBody>
      </p:sp>
      <p:sp>
        <p:nvSpPr>
          <p:cNvPr id="910" name="object 910"/>
          <p:cNvSpPr/>
          <p:nvPr/>
        </p:nvSpPr>
        <p:spPr>
          <a:xfrm>
            <a:off x="1597152" y="7840218"/>
            <a:ext cx="11430" cy="9525"/>
          </a:xfrm>
          <a:custGeom>
            <a:avLst/>
            <a:gdLst/>
            <a:ahLst/>
            <a:cxnLst/>
            <a:rect l="l" t="t" r="r" b="b"/>
            <a:pathLst>
              <a:path w="11430" h="9525">
                <a:moveTo>
                  <a:pt x="3809" y="0"/>
                </a:moveTo>
                <a:lnTo>
                  <a:pt x="0" y="9143"/>
                </a:lnTo>
                <a:lnTo>
                  <a:pt x="11429" y="9143"/>
                </a:lnTo>
                <a:lnTo>
                  <a:pt x="3809" y="0"/>
                </a:lnTo>
              </a:path>
            </a:pathLst>
          </a:custGeom>
          <a:ln w="3175">
            <a:solidFill>
              <a:srgbClr val="000000"/>
            </a:solidFill>
          </a:ln>
        </p:spPr>
        <p:txBody>
          <a:bodyPr wrap="square" lIns="0" tIns="0" rIns="0" bIns="0" rtlCol="0"/>
          <a:lstStyle/>
          <a:p>
            <a:endParaRPr/>
          </a:p>
        </p:txBody>
      </p:sp>
      <p:sp>
        <p:nvSpPr>
          <p:cNvPr id="911" name="object 911"/>
          <p:cNvSpPr/>
          <p:nvPr/>
        </p:nvSpPr>
        <p:spPr>
          <a:xfrm>
            <a:off x="1597152" y="7849361"/>
            <a:ext cx="11430" cy="7620"/>
          </a:xfrm>
          <a:custGeom>
            <a:avLst/>
            <a:gdLst/>
            <a:ahLst/>
            <a:cxnLst/>
            <a:rect l="l" t="t" r="r" b="b"/>
            <a:pathLst>
              <a:path w="11430" h="7620">
                <a:moveTo>
                  <a:pt x="11430" y="0"/>
                </a:moveTo>
                <a:lnTo>
                  <a:pt x="0" y="0"/>
                </a:lnTo>
                <a:lnTo>
                  <a:pt x="3810" y="7620"/>
                </a:lnTo>
                <a:lnTo>
                  <a:pt x="11430" y="0"/>
                </a:lnTo>
                <a:close/>
              </a:path>
            </a:pathLst>
          </a:custGeom>
          <a:solidFill>
            <a:srgbClr val="000000"/>
          </a:solidFill>
        </p:spPr>
        <p:txBody>
          <a:bodyPr wrap="square" lIns="0" tIns="0" rIns="0" bIns="0" rtlCol="0"/>
          <a:lstStyle/>
          <a:p>
            <a:endParaRPr/>
          </a:p>
        </p:txBody>
      </p:sp>
      <p:sp>
        <p:nvSpPr>
          <p:cNvPr id="912" name="object 912"/>
          <p:cNvSpPr/>
          <p:nvPr/>
        </p:nvSpPr>
        <p:spPr>
          <a:xfrm>
            <a:off x="1597152" y="7849361"/>
            <a:ext cx="11430" cy="7620"/>
          </a:xfrm>
          <a:custGeom>
            <a:avLst/>
            <a:gdLst/>
            <a:ahLst/>
            <a:cxnLst/>
            <a:rect l="l" t="t" r="r" b="b"/>
            <a:pathLst>
              <a:path w="11430" h="7620">
                <a:moveTo>
                  <a:pt x="0" y="0"/>
                </a:moveTo>
                <a:lnTo>
                  <a:pt x="3810" y="7620"/>
                </a:lnTo>
                <a:lnTo>
                  <a:pt x="11430" y="0"/>
                </a:lnTo>
                <a:lnTo>
                  <a:pt x="0" y="0"/>
                </a:lnTo>
              </a:path>
            </a:pathLst>
          </a:custGeom>
          <a:ln w="3175">
            <a:solidFill>
              <a:srgbClr val="000000"/>
            </a:solidFill>
          </a:ln>
        </p:spPr>
        <p:txBody>
          <a:bodyPr wrap="square" lIns="0" tIns="0" rIns="0" bIns="0" rtlCol="0"/>
          <a:lstStyle/>
          <a:p>
            <a:endParaRPr/>
          </a:p>
        </p:txBody>
      </p:sp>
      <p:sp>
        <p:nvSpPr>
          <p:cNvPr id="913" name="object 913"/>
          <p:cNvSpPr/>
          <p:nvPr/>
        </p:nvSpPr>
        <p:spPr>
          <a:xfrm>
            <a:off x="1600961" y="7849361"/>
            <a:ext cx="7620" cy="11430"/>
          </a:xfrm>
          <a:custGeom>
            <a:avLst/>
            <a:gdLst/>
            <a:ahLst/>
            <a:cxnLst/>
            <a:rect l="l" t="t" r="r" b="b"/>
            <a:pathLst>
              <a:path w="7619" h="11429">
                <a:moveTo>
                  <a:pt x="7620" y="0"/>
                </a:moveTo>
                <a:lnTo>
                  <a:pt x="0" y="7620"/>
                </a:lnTo>
                <a:lnTo>
                  <a:pt x="7620" y="11430"/>
                </a:lnTo>
                <a:lnTo>
                  <a:pt x="7620" y="0"/>
                </a:lnTo>
                <a:close/>
              </a:path>
            </a:pathLst>
          </a:custGeom>
          <a:solidFill>
            <a:srgbClr val="000000"/>
          </a:solidFill>
        </p:spPr>
        <p:txBody>
          <a:bodyPr wrap="square" lIns="0" tIns="0" rIns="0" bIns="0" rtlCol="0"/>
          <a:lstStyle/>
          <a:p>
            <a:endParaRPr/>
          </a:p>
        </p:txBody>
      </p:sp>
      <p:sp>
        <p:nvSpPr>
          <p:cNvPr id="914" name="object 914"/>
          <p:cNvSpPr/>
          <p:nvPr/>
        </p:nvSpPr>
        <p:spPr>
          <a:xfrm>
            <a:off x="1600961" y="7849361"/>
            <a:ext cx="7620" cy="11430"/>
          </a:xfrm>
          <a:custGeom>
            <a:avLst/>
            <a:gdLst/>
            <a:ahLst/>
            <a:cxnLst/>
            <a:rect l="l" t="t" r="r" b="b"/>
            <a:pathLst>
              <a:path w="7619" h="11429">
                <a:moveTo>
                  <a:pt x="0" y="7620"/>
                </a:moveTo>
                <a:lnTo>
                  <a:pt x="7620" y="11430"/>
                </a:lnTo>
                <a:lnTo>
                  <a:pt x="7620" y="0"/>
                </a:lnTo>
                <a:lnTo>
                  <a:pt x="0" y="7620"/>
                </a:lnTo>
              </a:path>
            </a:pathLst>
          </a:custGeom>
          <a:ln w="3175">
            <a:solidFill>
              <a:srgbClr val="000000"/>
            </a:solidFill>
          </a:ln>
        </p:spPr>
        <p:txBody>
          <a:bodyPr wrap="square" lIns="0" tIns="0" rIns="0" bIns="0" rtlCol="0"/>
          <a:lstStyle/>
          <a:p>
            <a:endParaRPr/>
          </a:p>
        </p:txBody>
      </p:sp>
      <p:sp>
        <p:nvSpPr>
          <p:cNvPr id="915" name="object 915"/>
          <p:cNvSpPr/>
          <p:nvPr/>
        </p:nvSpPr>
        <p:spPr>
          <a:xfrm>
            <a:off x="1608582" y="7849361"/>
            <a:ext cx="9525" cy="11430"/>
          </a:xfrm>
          <a:custGeom>
            <a:avLst/>
            <a:gdLst/>
            <a:ahLst/>
            <a:cxnLst/>
            <a:rect l="l" t="t" r="r" b="b"/>
            <a:pathLst>
              <a:path w="9525" h="11429">
                <a:moveTo>
                  <a:pt x="0" y="0"/>
                </a:moveTo>
                <a:lnTo>
                  <a:pt x="0" y="11430"/>
                </a:lnTo>
                <a:lnTo>
                  <a:pt x="9144" y="7620"/>
                </a:lnTo>
                <a:lnTo>
                  <a:pt x="0" y="0"/>
                </a:lnTo>
                <a:close/>
              </a:path>
            </a:pathLst>
          </a:custGeom>
          <a:solidFill>
            <a:srgbClr val="000000"/>
          </a:solidFill>
        </p:spPr>
        <p:txBody>
          <a:bodyPr wrap="square" lIns="0" tIns="0" rIns="0" bIns="0" rtlCol="0"/>
          <a:lstStyle/>
          <a:p>
            <a:endParaRPr/>
          </a:p>
        </p:txBody>
      </p:sp>
      <p:sp>
        <p:nvSpPr>
          <p:cNvPr id="916" name="object 916"/>
          <p:cNvSpPr/>
          <p:nvPr/>
        </p:nvSpPr>
        <p:spPr>
          <a:xfrm>
            <a:off x="1608582" y="7849361"/>
            <a:ext cx="9525" cy="11430"/>
          </a:xfrm>
          <a:custGeom>
            <a:avLst/>
            <a:gdLst/>
            <a:ahLst/>
            <a:cxnLst/>
            <a:rect l="l" t="t" r="r" b="b"/>
            <a:pathLst>
              <a:path w="9525" h="11429">
                <a:moveTo>
                  <a:pt x="0" y="11430"/>
                </a:moveTo>
                <a:lnTo>
                  <a:pt x="9144" y="7620"/>
                </a:lnTo>
                <a:lnTo>
                  <a:pt x="0" y="0"/>
                </a:lnTo>
                <a:lnTo>
                  <a:pt x="0" y="11430"/>
                </a:lnTo>
              </a:path>
            </a:pathLst>
          </a:custGeom>
          <a:ln w="3175">
            <a:solidFill>
              <a:srgbClr val="000000"/>
            </a:solidFill>
          </a:ln>
        </p:spPr>
        <p:txBody>
          <a:bodyPr wrap="square" lIns="0" tIns="0" rIns="0" bIns="0" rtlCol="0"/>
          <a:lstStyle/>
          <a:p>
            <a:endParaRPr/>
          </a:p>
        </p:txBody>
      </p:sp>
      <p:sp>
        <p:nvSpPr>
          <p:cNvPr id="917" name="object 917"/>
          <p:cNvSpPr/>
          <p:nvPr/>
        </p:nvSpPr>
        <p:spPr>
          <a:xfrm>
            <a:off x="1608582" y="7849361"/>
            <a:ext cx="12700" cy="7620"/>
          </a:xfrm>
          <a:custGeom>
            <a:avLst/>
            <a:gdLst/>
            <a:ahLst/>
            <a:cxnLst/>
            <a:rect l="l" t="t" r="r" b="b"/>
            <a:pathLst>
              <a:path w="12700" h="7620">
                <a:moveTo>
                  <a:pt x="12191" y="0"/>
                </a:moveTo>
                <a:lnTo>
                  <a:pt x="0" y="0"/>
                </a:lnTo>
                <a:lnTo>
                  <a:pt x="9143" y="7620"/>
                </a:lnTo>
                <a:lnTo>
                  <a:pt x="12191" y="0"/>
                </a:lnTo>
                <a:close/>
              </a:path>
            </a:pathLst>
          </a:custGeom>
          <a:solidFill>
            <a:srgbClr val="000000"/>
          </a:solidFill>
        </p:spPr>
        <p:txBody>
          <a:bodyPr wrap="square" lIns="0" tIns="0" rIns="0" bIns="0" rtlCol="0"/>
          <a:lstStyle/>
          <a:p>
            <a:endParaRPr/>
          </a:p>
        </p:txBody>
      </p:sp>
      <p:sp>
        <p:nvSpPr>
          <p:cNvPr id="918" name="object 918"/>
          <p:cNvSpPr/>
          <p:nvPr/>
        </p:nvSpPr>
        <p:spPr>
          <a:xfrm>
            <a:off x="1608582" y="7849361"/>
            <a:ext cx="12700" cy="7620"/>
          </a:xfrm>
          <a:custGeom>
            <a:avLst/>
            <a:gdLst/>
            <a:ahLst/>
            <a:cxnLst/>
            <a:rect l="l" t="t" r="r" b="b"/>
            <a:pathLst>
              <a:path w="12700" h="7620">
                <a:moveTo>
                  <a:pt x="9143" y="7620"/>
                </a:moveTo>
                <a:lnTo>
                  <a:pt x="12191" y="0"/>
                </a:lnTo>
                <a:lnTo>
                  <a:pt x="0" y="0"/>
                </a:lnTo>
                <a:lnTo>
                  <a:pt x="9143" y="7620"/>
                </a:lnTo>
              </a:path>
            </a:pathLst>
          </a:custGeom>
          <a:ln w="3175">
            <a:solidFill>
              <a:srgbClr val="000000"/>
            </a:solidFill>
          </a:ln>
        </p:spPr>
        <p:txBody>
          <a:bodyPr wrap="square" lIns="0" tIns="0" rIns="0" bIns="0" rtlCol="0"/>
          <a:lstStyle/>
          <a:p>
            <a:endParaRPr/>
          </a:p>
        </p:txBody>
      </p:sp>
      <p:sp>
        <p:nvSpPr>
          <p:cNvPr id="919" name="object 919"/>
          <p:cNvSpPr/>
          <p:nvPr/>
        </p:nvSpPr>
        <p:spPr>
          <a:xfrm>
            <a:off x="1608582" y="7837169"/>
            <a:ext cx="17145" cy="12700"/>
          </a:xfrm>
          <a:custGeom>
            <a:avLst/>
            <a:gdLst/>
            <a:ahLst/>
            <a:cxnLst/>
            <a:rect l="l" t="t" r="r" b="b"/>
            <a:pathLst>
              <a:path w="17144" h="12700">
                <a:moveTo>
                  <a:pt x="12191" y="0"/>
                </a:moveTo>
                <a:lnTo>
                  <a:pt x="0" y="12191"/>
                </a:lnTo>
                <a:lnTo>
                  <a:pt x="16763" y="12191"/>
                </a:lnTo>
                <a:lnTo>
                  <a:pt x="12191" y="0"/>
                </a:lnTo>
                <a:close/>
              </a:path>
            </a:pathLst>
          </a:custGeom>
          <a:solidFill>
            <a:srgbClr val="000000"/>
          </a:solidFill>
        </p:spPr>
        <p:txBody>
          <a:bodyPr wrap="square" lIns="0" tIns="0" rIns="0" bIns="0" rtlCol="0"/>
          <a:lstStyle/>
          <a:p>
            <a:endParaRPr/>
          </a:p>
        </p:txBody>
      </p:sp>
      <p:sp>
        <p:nvSpPr>
          <p:cNvPr id="920" name="object 920"/>
          <p:cNvSpPr/>
          <p:nvPr/>
        </p:nvSpPr>
        <p:spPr>
          <a:xfrm>
            <a:off x="1608582" y="7837169"/>
            <a:ext cx="17145" cy="12700"/>
          </a:xfrm>
          <a:custGeom>
            <a:avLst/>
            <a:gdLst/>
            <a:ahLst/>
            <a:cxnLst/>
            <a:rect l="l" t="t" r="r" b="b"/>
            <a:pathLst>
              <a:path w="17144" h="12700">
                <a:moveTo>
                  <a:pt x="16763" y="12191"/>
                </a:moveTo>
                <a:lnTo>
                  <a:pt x="12191" y="0"/>
                </a:lnTo>
                <a:lnTo>
                  <a:pt x="0" y="12191"/>
                </a:lnTo>
                <a:lnTo>
                  <a:pt x="16763" y="12191"/>
                </a:lnTo>
              </a:path>
            </a:pathLst>
          </a:custGeom>
          <a:ln w="3175">
            <a:solidFill>
              <a:srgbClr val="000000"/>
            </a:solidFill>
          </a:ln>
        </p:spPr>
        <p:txBody>
          <a:bodyPr wrap="square" lIns="0" tIns="0" rIns="0" bIns="0" rtlCol="0"/>
          <a:lstStyle/>
          <a:p>
            <a:endParaRPr/>
          </a:p>
        </p:txBody>
      </p:sp>
      <p:sp>
        <p:nvSpPr>
          <p:cNvPr id="921" name="object 921"/>
          <p:cNvSpPr/>
          <p:nvPr/>
        </p:nvSpPr>
        <p:spPr>
          <a:xfrm>
            <a:off x="1608582" y="7832597"/>
            <a:ext cx="12700" cy="17145"/>
          </a:xfrm>
          <a:custGeom>
            <a:avLst/>
            <a:gdLst/>
            <a:ahLst/>
            <a:cxnLst/>
            <a:rect l="l" t="t" r="r" b="b"/>
            <a:pathLst>
              <a:path w="12700" h="17145">
                <a:moveTo>
                  <a:pt x="0" y="0"/>
                </a:moveTo>
                <a:lnTo>
                  <a:pt x="0" y="16763"/>
                </a:lnTo>
                <a:lnTo>
                  <a:pt x="12191" y="4571"/>
                </a:lnTo>
                <a:lnTo>
                  <a:pt x="0" y="0"/>
                </a:lnTo>
                <a:close/>
              </a:path>
            </a:pathLst>
          </a:custGeom>
          <a:solidFill>
            <a:srgbClr val="000000"/>
          </a:solidFill>
        </p:spPr>
        <p:txBody>
          <a:bodyPr wrap="square" lIns="0" tIns="0" rIns="0" bIns="0" rtlCol="0"/>
          <a:lstStyle/>
          <a:p>
            <a:endParaRPr/>
          </a:p>
        </p:txBody>
      </p:sp>
      <p:sp>
        <p:nvSpPr>
          <p:cNvPr id="922" name="object 922"/>
          <p:cNvSpPr/>
          <p:nvPr/>
        </p:nvSpPr>
        <p:spPr>
          <a:xfrm>
            <a:off x="1608582" y="7832597"/>
            <a:ext cx="12700" cy="17145"/>
          </a:xfrm>
          <a:custGeom>
            <a:avLst/>
            <a:gdLst/>
            <a:ahLst/>
            <a:cxnLst/>
            <a:rect l="l" t="t" r="r" b="b"/>
            <a:pathLst>
              <a:path w="12700" h="17145">
                <a:moveTo>
                  <a:pt x="12191" y="4571"/>
                </a:moveTo>
                <a:lnTo>
                  <a:pt x="0" y="0"/>
                </a:lnTo>
                <a:lnTo>
                  <a:pt x="0" y="16763"/>
                </a:lnTo>
                <a:lnTo>
                  <a:pt x="12191" y="4571"/>
                </a:lnTo>
              </a:path>
            </a:pathLst>
          </a:custGeom>
          <a:ln w="3175">
            <a:solidFill>
              <a:srgbClr val="000000"/>
            </a:solidFill>
          </a:ln>
        </p:spPr>
        <p:txBody>
          <a:bodyPr wrap="square" lIns="0" tIns="0" rIns="0" bIns="0" rtlCol="0"/>
          <a:lstStyle/>
          <a:p>
            <a:endParaRPr/>
          </a:p>
        </p:txBody>
      </p:sp>
      <p:sp>
        <p:nvSpPr>
          <p:cNvPr id="923" name="object 923"/>
          <p:cNvSpPr/>
          <p:nvPr/>
        </p:nvSpPr>
        <p:spPr>
          <a:xfrm>
            <a:off x="1597152" y="7832597"/>
            <a:ext cx="11430" cy="17145"/>
          </a:xfrm>
          <a:custGeom>
            <a:avLst/>
            <a:gdLst/>
            <a:ahLst/>
            <a:cxnLst/>
            <a:rect l="l" t="t" r="r" b="b"/>
            <a:pathLst>
              <a:path w="11430" h="17145">
                <a:moveTo>
                  <a:pt x="11430" y="0"/>
                </a:moveTo>
                <a:lnTo>
                  <a:pt x="0" y="4572"/>
                </a:lnTo>
                <a:lnTo>
                  <a:pt x="11430" y="16764"/>
                </a:lnTo>
                <a:lnTo>
                  <a:pt x="11430" y="0"/>
                </a:lnTo>
                <a:close/>
              </a:path>
            </a:pathLst>
          </a:custGeom>
          <a:solidFill>
            <a:srgbClr val="000000"/>
          </a:solidFill>
        </p:spPr>
        <p:txBody>
          <a:bodyPr wrap="square" lIns="0" tIns="0" rIns="0" bIns="0" rtlCol="0"/>
          <a:lstStyle/>
          <a:p>
            <a:endParaRPr/>
          </a:p>
        </p:txBody>
      </p:sp>
      <p:sp>
        <p:nvSpPr>
          <p:cNvPr id="924" name="object 924"/>
          <p:cNvSpPr/>
          <p:nvPr/>
        </p:nvSpPr>
        <p:spPr>
          <a:xfrm>
            <a:off x="1597152" y="7832597"/>
            <a:ext cx="11430" cy="17145"/>
          </a:xfrm>
          <a:custGeom>
            <a:avLst/>
            <a:gdLst/>
            <a:ahLst/>
            <a:cxnLst/>
            <a:rect l="l" t="t" r="r" b="b"/>
            <a:pathLst>
              <a:path w="11430" h="17145">
                <a:moveTo>
                  <a:pt x="11430" y="0"/>
                </a:moveTo>
                <a:lnTo>
                  <a:pt x="0" y="4572"/>
                </a:lnTo>
                <a:lnTo>
                  <a:pt x="11430" y="16764"/>
                </a:lnTo>
                <a:lnTo>
                  <a:pt x="11430" y="0"/>
                </a:lnTo>
              </a:path>
            </a:pathLst>
          </a:custGeom>
          <a:ln w="3175">
            <a:solidFill>
              <a:srgbClr val="000000"/>
            </a:solidFill>
          </a:ln>
        </p:spPr>
        <p:txBody>
          <a:bodyPr wrap="square" lIns="0" tIns="0" rIns="0" bIns="0" rtlCol="0"/>
          <a:lstStyle/>
          <a:p>
            <a:endParaRPr/>
          </a:p>
        </p:txBody>
      </p:sp>
      <p:sp>
        <p:nvSpPr>
          <p:cNvPr id="925" name="object 925"/>
          <p:cNvSpPr/>
          <p:nvPr/>
        </p:nvSpPr>
        <p:spPr>
          <a:xfrm>
            <a:off x="1592580" y="7837169"/>
            <a:ext cx="16510" cy="12700"/>
          </a:xfrm>
          <a:custGeom>
            <a:avLst/>
            <a:gdLst/>
            <a:ahLst/>
            <a:cxnLst/>
            <a:rect l="l" t="t" r="r" b="b"/>
            <a:pathLst>
              <a:path w="16509" h="12700">
                <a:moveTo>
                  <a:pt x="4571" y="0"/>
                </a:moveTo>
                <a:lnTo>
                  <a:pt x="0" y="12191"/>
                </a:lnTo>
                <a:lnTo>
                  <a:pt x="16001" y="12191"/>
                </a:lnTo>
                <a:lnTo>
                  <a:pt x="4571" y="0"/>
                </a:lnTo>
                <a:close/>
              </a:path>
            </a:pathLst>
          </a:custGeom>
          <a:solidFill>
            <a:srgbClr val="000000"/>
          </a:solidFill>
        </p:spPr>
        <p:txBody>
          <a:bodyPr wrap="square" lIns="0" tIns="0" rIns="0" bIns="0" rtlCol="0"/>
          <a:lstStyle/>
          <a:p>
            <a:endParaRPr/>
          </a:p>
        </p:txBody>
      </p:sp>
      <p:sp>
        <p:nvSpPr>
          <p:cNvPr id="926" name="object 926"/>
          <p:cNvSpPr/>
          <p:nvPr/>
        </p:nvSpPr>
        <p:spPr>
          <a:xfrm>
            <a:off x="1592580" y="7837169"/>
            <a:ext cx="16510" cy="12700"/>
          </a:xfrm>
          <a:custGeom>
            <a:avLst/>
            <a:gdLst/>
            <a:ahLst/>
            <a:cxnLst/>
            <a:rect l="l" t="t" r="r" b="b"/>
            <a:pathLst>
              <a:path w="16509" h="12700">
                <a:moveTo>
                  <a:pt x="4571" y="0"/>
                </a:moveTo>
                <a:lnTo>
                  <a:pt x="0" y="12191"/>
                </a:lnTo>
                <a:lnTo>
                  <a:pt x="16001" y="12191"/>
                </a:lnTo>
                <a:lnTo>
                  <a:pt x="4571" y="0"/>
                </a:lnTo>
              </a:path>
            </a:pathLst>
          </a:custGeom>
          <a:ln w="3175">
            <a:solidFill>
              <a:srgbClr val="000000"/>
            </a:solidFill>
          </a:ln>
        </p:spPr>
        <p:txBody>
          <a:bodyPr wrap="square" lIns="0" tIns="0" rIns="0" bIns="0" rtlCol="0"/>
          <a:lstStyle/>
          <a:p>
            <a:endParaRPr/>
          </a:p>
        </p:txBody>
      </p:sp>
      <p:sp>
        <p:nvSpPr>
          <p:cNvPr id="927" name="object 927"/>
          <p:cNvSpPr/>
          <p:nvPr/>
        </p:nvSpPr>
        <p:spPr>
          <a:xfrm>
            <a:off x="1592580" y="7849361"/>
            <a:ext cx="16510" cy="11430"/>
          </a:xfrm>
          <a:custGeom>
            <a:avLst/>
            <a:gdLst/>
            <a:ahLst/>
            <a:cxnLst/>
            <a:rect l="l" t="t" r="r" b="b"/>
            <a:pathLst>
              <a:path w="16509" h="11429">
                <a:moveTo>
                  <a:pt x="16002" y="0"/>
                </a:moveTo>
                <a:lnTo>
                  <a:pt x="0" y="0"/>
                </a:lnTo>
                <a:lnTo>
                  <a:pt x="4572" y="11430"/>
                </a:lnTo>
                <a:lnTo>
                  <a:pt x="16002" y="0"/>
                </a:lnTo>
                <a:close/>
              </a:path>
            </a:pathLst>
          </a:custGeom>
          <a:solidFill>
            <a:srgbClr val="000000"/>
          </a:solidFill>
        </p:spPr>
        <p:txBody>
          <a:bodyPr wrap="square" lIns="0" tIns="0" rIns="0" bIns="0" rtlCol="0"/>
          <a:lstStyle/>
          <a:p>
            <a:endParaRPr/>
          </a:p>
        </p:txBody>
      </p:sp>
      <p:sp>
        <p:nvSpPr>
          <p:cNvPr id="928" name="object 928"/>
          <p:cNvSpPr/>
          <p:nvPr/>
        </p:nvSpPr>
        <p:spPr>
          <a:xfrm>
            <a:off x="1592580" y="7849361"/>
            <a:ext cx="16510" cy="11430"/>
          </a:xfrm>
          <a:custGeom>
            <a:avLst/>
            <a:gdLst/>
            <a:ahLst/>
            <a:cxnLst/>
            <a:rect l="l" t="t" r="r" b="b"/>
            <a:pathLst>
              <a:path w="16509" h="11429">
                <a:moveTo>
                  <a:pt x="0" y="0"/>
                </a:moveTo>
                <a:lnTo>
                  <a:pt x="4572" y="11430"/>
                </a:lnTo>
                <a:lnTo>
                  <a:pt x="16002" y="0"/>
                </a:lnTo>
                <a:lnTo>
                  <a:pt x="0" y="0"/>
                </a:lnTo>
              </a:path>
            </a:pathLst>
          </a:custGeom>
          <a:ln w="3175">
            <a:solidFill>
              <a:srgbClr val="000000"/>
            </a:solidFill>
          </a:ln>
        </p:spPr>
        <p:txBody>
          <a:bodyPr wrap="square" lIns="0" tIns="0" rIns="0" bIns="0" rtlCol="0"/>
          <a:lstStyle/>
          <a:p>
            <a:endParaRPr/>
          </a:p>
        </p:txBody>
      </p:sp>
      <p:sp>
        <p:nvSpPr>
          <p:cNvPr id="929" name="object 929"/>
          <p:cNvSpPr/>
          <p:nvPr/>
        </p:nvSpPr>
        <p:spPr>
          <a:xfrm>
            <a:off x="1597152" y="7849361"/>
            <a:ext cx="11430" cy="16510"/>
          </a:xfrm>
          <a:custGeom>
            <a:avLst/>
            <a:gdLst/>
            <a:ahLst/>
            <a:cxnLst/>
            <a:rect l="l" t="t" r="r" b="b"/>
            <a:pathLst>
              <a:path w="11430" h="16509">
                <a:moveTo>
                  <a:pt x="11430" y="0"/>
                </a:moveTo>
                <a:lnTo>
                  <a:pt x="0" y="11430"/>
                </a:lnTo>
                <a:lnTo>
                  <a:pt x="11430" y="16002"/>
                </a:lnTo>
                <a:lnTo>
                  <a:pt x="11430" y="0"/>
                </a:lnTo>
                <a:close/>
              </a:path>
            </a:pathLst>
          </a:custGeom>
          <a:solidFill>
            <a:srgbClr val="000000"/>
          </a:solidFill>
        </p:spPr>
        <p:txBody>
          <a:bodyPr wrap="square" lIns="0" tIns="0" rIns="0" bIns="0" rtlCol="0"/>
          <a:lstStyle/>
          <a:p>
            <a:endParaRPr/>
          </a:p>
        </p:txBody>
      </p:sp>
      <p:sp>
        <p:nvSpPr>
          <p:cNvPr id="930" name="object 930"/>
          <p:cNvSpPr/>
          <p:nvPr/>
        </p:nvSpPr>
        <p:spPr>
          <a:xfrm>
            <a:off x="1597152" y="7849361"/>
            <a:ext cx="11430" cy="16510"/>
          </a:xfrm>
          <a:custGeom>
            <a:avLst/>
            <a:gdLst/>
            <a:ahLst/>
            <a:cxnLst/>
            <a:rect l="l" t="t" r="r" b="b"/>
            <a:pathLst>
              <a:path w="11430" h="16509">
                <a:moveTo>
                  <a:pt x="0" y="11430"/>
                </a:moveTo>
                <a:lnTo>
                  <a:pt x="11430" y="16002"/>
                </a:lnTo>
                <a:lnTo>
                  <a:pt x="11430" y="0"/>
                </a:lnTo>
                <a:lnTo>
                  <a:pt x="0" y="11430"/>
                </a:lnTo>
              </a:path>
            </a:pathLst>
          </a:custGeom>
          <a:ln w="3175">
            <a:solidFill>
              <a:srgbClr val="000000"/>
            </a:solidFill>
          </a:ln>
        </p:spPr>
        <p:txBody>
          <a:bodyPr wrap="square" lIns="0" tIns="0" rIns="0" bIns="0" rtlCol="0"/>
          <a:lstStyle/>
          <a:p>
            <a:endParaRPr/>
          </a:p>
        </p:txBody>
      </p:sp>
      <p:sp>
        <p:nvSpPr>
          <p:cNvPr id="931" name="object 931"/>
          <p:cNvSpPr/>
          <p:nvPr/>
        </p:nvSpPr>
        <p:spPr>
          <a:xfrm>
            <a:off x="1608582" y="7849361"/>
            <a:ext cx="12700" cy="16510"/>
          </a:xfrm>
          <a:custGeom>
            <a:avLst/>
            <a:gdLst/>
            <a:ahLst/>
            <a:cxnLst/>
            <a:rect l="l" t="t" r="r" b="b"/>
            <a:pathLst>
              <a:path w="12700" h="16509">
                <a:moveTo>
                  <a:pt x="0" y="0"/>
                </a:moveTo>
                <a:lnTo>
                  <a:pt x="0" y="16002"/>
                </a:lnTo>
                <a:lnTo>
                  <a:pt x="12192" y="11430"/>
                </a:lnTo>
                <a:lnTo>
                  <a:pt x="0" y="0"/>
                </a:lnTo>
                <a:close/>
              </a:path>
            </a:pathLst>
          </a:custGeom>
          <a:solidFill>
            <a:srgbClr val="000000"/>
          </a:solidFill>
        </p:spPr>
        <p:txBody>
          <a:bodyPr wrap="square" lIns="0" tIns="0" rIns="0" bIns="0" rtlCol="0"/>
          <a:lstStyle/>
          <a:p>
            <a:endParaRPr/>
          </a:p>
        </p:txBody>
      </p:sp>
      <p:sp>
        <p:nvSpPr>
          <p:cNvPr id="932" name="object 932"/>
          <p:cNvSpPr/>
          <p:nvPr/>
        </p:nvSpPr>
        <p:spPr>
          <a:xfrm>
            <a:off x="1608582" y="7849361"/>
            <a:ext cx="12700" cy="16510"/>
          </a:xfrm>
          <a:custGeom>
            <a:avLst/>
            <a:gdLst/>
            <a:ahLst/>
            <a:cxnLst/>
            <a:rect l="l" t="t" r="r" b="b"/>
            <a:pathLst>
              <a:path w="12700" h="16509">
                <a:moveTo>
                  <a:pt x="0" y="16002"/>
                </a:moveTo>
                <a:lnTo>
                  <a:pt x="12192" y="11430"/>
                </a:lnTo>
                <a:lnTo>
                  <a:pt x="0" y="0"/>
                </a:lnTo>
                <a:lnTo>
                  <a:pt x="0" y="16002"/>
                </a:lnTo>
              </a:path>
            </a:pathLst>
          </a:custGeom>
          <a:ln w="3175">
            <a:solidFill>
              <a:srgbClr val="000000"/>
            </a:solidFill>
          </a:ln>
        </p:spPr>
        <p:txBody>
          <a:bodyPr wrap="square" lIns="0" tIns="0" rIns="0" bIns="0" rtlCol="0"/>
          <a:lstStyle/>
          <a:p>
            <a:endParaRPr/>
          </a:p>
        </p:txBody>
      </p:sp>
      <p:sp>
        <p:nvSpPr>
          <p:cNvPr id="933" name="object 933"/>
          <p:cNvSpPr/>
          <p:nvPr/>
        </p:nvSpPr>
        <p:spPr>
          <a:xfrm>
            <a:off x="1608582" y="7849361"/>
            <a:ext cx="17145" cy="11430"/>
          </a:xfrm>
          <a:custGeom>
            <a:avLst/>
            <a:gdLst/>
            <a:ahLst/>
            <a:cxnLst/>
            <a:rect l="l" t="t" r="r" b="b"/>
            <a:pathLst>
              <a:path w="17144" h="11429">
                <a:moveTo>
                  <a:pt x="16763" y="0"/>
                </a:moveTo>
                <a:lnTo>
                  <a:pt x="0" y="0"/>
                </a:lnTo>
                <a:lnTo>
                  <a:pt x="12191" y="11430"/>
                </a:lnTo>
                <a:lnTo>
                  <a:pt x="16763" y="0"/>
                </a:lnTo>
                <a:close/>
              </a:path>
            </a:pathLst>
          </a:custGeom>
          <a:solidFill>
            <a:srgbClr val="000000"/>
          </a:solidFill>
        </p:spPr>
        <p:txBody>
          <a:bodyPr wrap="square" lIns="0" tIns="0" rIns="0" bIns="0" rtlCol="0"/>
          <a:lstStyle/>
          <a:p>
            <a:endParaRPr/>
          </a:p>
        </p:txBody>
      </p:sp>
      <p:sp>
        <p:nvSpPr>
          <p:cNvPr id="934" name="object 934"/>
          <p:cNvSpPr/>
          <p:nvPr/>
        </p:nvSpPr>
        <p:spPr>
          <a:xfrm>
            <a:off x="1608582" y="7849361"/>
            <a:ext cx="17145" cy="11430"/>
          </a:xfrm>
          <a:custGeom>
            <a:avLst/>
            <a:gdLst/>
            <a:ahLst/>
            <a:cxnLst/>
            <a:rect l="l" t="t" r="r" b="b"/>
            <a:pathLst>
              <a:path w="17144" h="11429">
                <a:moveTo>
                  <a:pt x="12191" y="11430"/>
                </a:moveTo>
                <a:lnTo>
                  <a:pt x="16763" y="0"/>
                </a:lnTo>
                <a:lnTo>
                  <a:pt x="0" y="0"/>
                </a:lnTo>
                <a:lnTo>
                  <a:pt x="12191" y="11430"/>
                </a:lnTo>
              </a:path>
            </a:pathLst>
          </a:custGeom>
          <a:ln w="3175">
            <a:solidFill>
              <a:srgbClr val="000000"/>
            </a:solidFill>
          </a:ln>
        </p:spPr>
        <p:txBody>
          <a:bodyPr wrap="square" lIns="0" tIns="0" rIns="0" bIns="0" rtlCol="0"/>
          <a:lstStyle/>
          <a:p>
            <a:endParaRPr/>
          </a:p>
        </p:txBody>
      </p:sp>
      <p:sp>
        <p:nvSpPr>
          <p:cNvPr id="935" name="object 935"/>
          <p:cNvSpPr/>
          <p:nvPr/>
        </p:nvSpPr>
        <p:spPr>
          <a:xfrm>
            <a:off x="1608582" y="7840218"/>
            <a:ext cx="12700" cy="9525"/>
          </a:xfrm>
          <a:custGeom>
            <a:avLst/>
            <a:gdLst/>
            <a:ahLst/>
            <a:cxnLst/>
            <a:rect l="l" t="t" r="r" b="b"/>
            <a:pathLst>
              <a:path w="12700" h="9525">
                <a:moveTo>
                  <a:pt x="9143" y="0"/>
                </a:moveTo>
                <a:lnTo>
                  <a:pt x="0" y="9143"/>
                </a:lnTo>
                <a:lnTo>
                  <a:pt x="12191" y="9143"/>
                </a:lnTo>
                <a:lnTo>
                  <a:pt x="9143" y="0"/>
                </a:lnTo>
                <a:close/>
              </a:path>
            </a:pathLst>
          </a:custGeom>
          <a:solidFill>
            <a:srgbClr val="000000"/>
          </a:solidFill>
        </p:spPr>
        <p:txBody>
          <a:bodyPr wrap="square" lIns="0" tIns="0" rIns="0" bIns="0" rtlCol="0"/>
          <a:lstStyle/>
          <a:p>
            <a:endParaRPr/>
          </a:p>
        </p:txBody>
      </p:sp>
      <p:sp>
        <p:nvSpPr>
          <p:cNvPr id="936" name="object 936"/>
          <p:cNvSpPr/>
          <p:nvPr/>
        </p:nvSpPr>
        <p:spPr>
          <a:xfrm>
            <a:off x="1608582" y="7840218"/>
            <a:ext cx="12700" cy="9525"/>
          </a:xfrm>
          <a:custGeom>
            <a:avLst/>
            <a:gdLst/>
            <a:ahLst/>
            <a:cxnLst/>
            <a:rect l="l" t="t" r="r" b="b"/>
            <a:pathLst>
              <a:path w="12700" h="9525">
                <a:moveTo>
                  <a:pt x="12191" y="9143"/>
                </a:moveTo>
                <a:lnTo>
                  <a:pt x="9143" y="0"/>
                </a:lnTo>
                <a:lnTo>
                  <a:pt x="0" y="9143"/>
                </a:lnTo>
                <a:lnTo>
                  <a:pt x="12191" y="9143"/>
                </a:lnTo>
              </a:path>
            </a:pathLst>
          </a:custGeom>
          <a:ln w="3175">
            <a:solidFill>
              <a:srgbClr val="000000"/>
            </a:solidFill>
          </a:ln>
        </p:spPr>
        <p:txBody>
          <a:bodyPr wrap="square" lIns="0" tIns="0" rIns="0" bIns="0" rtlCol="0"/>
          <a:lstStyle/>
          <a:p>
            <a:endParaRPr/>
          </a:p>
        </p:txBody>
      </p:sp>
      <p:sp>
        <p:nvSpPr>
          <p:cNvPr id="937" name="object 937"/>
          <p:cNvSpPr/>
          <p:nvPr/>
        </p:nvSpPr>
        <p:spPr>
          <a:xfrm>
            <a:off x="1608582" y="7837169"/>
            <a:ext cx="9525" cy="12700"/>
          </a:xfrm>
          <a:custGeom>
            <a:avLst/>
            <a:gdLst/>
            <a:ahLst/>
            <a:cxnLst/>
            <a:rect l="l" t="t" r="r" b="b"/>
            <a:pathLst>
              <a:path w="9525" h="12700">
                <a:moveTo>
                  <a:pt x="0" y="0"/>
                </a:moveTo>
                <a:lnTo>
                  <a:pt x="0" y="12191"/>
                </a:lnTo>
                <a:lnTo>
                  <a:pt x="9143" y="3047"/>
                </a:lnTo>
                <a:lnTo>
                  <a:pt x="0" y="0"/>
                </a:lnTo>
                <a:close/>
              </a:path>
            </a:pathLst>
          </a:custGeom>
          <a:solidFill>
            <a:srgbClr val="000000"/>
          </a:solidFill>
        </p:spPr>
        <p:txBody>
          <a:bodyPr wrap="square" lIns="0" tIns="0" rIns="0" bIns="0" rtlCol="0"/>
          <a:lstStyle/>
          <a:p>
            <a:endParaRPr/>
          </a:p>
        </p:txBody>
      </p:sp>
      <p:sp>
        <p:nvSpPr>
          <p:cNvPr id="938" name="object 938"/>
          <p:cNvSpPr/>
          <p:nvPr/>
        </p:nvSpPr>
        <p:spPr>
          <a:xfrm>
            <a:off x="1608582" y="7837169"/>
            <a:ext cx="9525" cy="12700"/>
          </a:xfrm>
          <a:custGeom>
            <a:avLst/>
            <a:gdLst/>
            <a:ahLst/>
            <a:cxnLst/>
            <a:rect l="l" t="t" r="r" b="b"/>
            <a:pathLst>
              <a:path w="9525" h="12700">
                <a:moveTo>
                  <a:pt x="9143" y="3047"/>
                </a:moveTo>
                <a:lnTo>
                  <a:pt x="0" y="0"/>
                </a:lnTo>
                <a:lnTo>
                  <a:pt x="0" y="12191"/>
                </a:lnTo>
                <a:lnTo>
                  <a:pt x="9143" y="3047"/>
                </a:lnTo>
              </a:path>
            </a:pathLst>
          </a:custGeom>
          <a:ln w="3175">
            <a:solidFill>
              <a:srgbClr val="000000"/>
            </a:solidFill>
          </a:ln>
        </p:spPr>
        <p:txBody>
          <a:bodyPr wrap="square" lIns="0" tIns="0" rIns="0" bIns="0" rtlCol="0"/>
          <a:lstStyle/>
          <a:p>
            <a:endParaRPr/>
          </a:p>
        </p:txBody>
      </p:sp>
      <p:sp>
        <p:nvSpPr>
          <p:cNvPr id="939" name="object 939"/>
          <p:cNvSpPr/>
          <p:nvPr/>
        </p:nvSpPr>
        <p:spPr>
          <a:xfrm>
            <a:off x="1600961" y="7837169"/>
            <a:ext cx="7620" cy="12700"/>
          </a:xfrm>
          <a:custGeom>
            <a:avLst/>
            <a:gdLst/>
            <a:ahLst/>
            <a:cxnLst/>
            <a:rect l="l" t="t" r="r" b="b"/>
            <a:pathLst>
              <a:path w="7619" h="12700">
                <a:moveTo>
                  <a:pt x="7619" y="0"/>
                </a:moveTo>
                <a:lnTo>
                  <a:pt x="0" y="3047"/>
                </a:lnTo>
                <a:lnTo>
                  <a:pt x="7619" y="12191"/>
                </a:lnTo>
                <a:lnTo>
                  <a:pt x="7619" y="0"/>
                </a:lnTo>
                <a:close/>
              </a:path>
            </a:pathLst>
          </a:custGeom>
          <a:solidFill>
            <a:srgbClr val="000000"/>
          </a:solidFill>
        </p:spPr>
        <p:txBody>
          <a:bodyPr wrap="square" lIns="0" tIns="0" rIns="0" bIns="0" rtlCol="0"/>
          <a:lstStyle/>
          <a:p>
            <a:endParaRPr/>
          </a:p>
        </p:txBody>
      </p:sp>
      <p:sp>
        <p:nvSpPr>
          <p:cNvPr id="940" name="object 940"/>
          <p:cNvSpPr/>
          <p:nvPr/>
        </p:nvSpPr>
        <p:spPr>
          <a:xfrm>
            <a:off x="1600961" y="7837169"/>
            <a:ext cx="7620" cy="12700"/>
          </a:xfrm>
          <a:custGeom>
            <a:avLst/>
            <a:gdLst/>
            <a:ahLst/>
            <a:cxnLst/>
            <a:rect l="l" t="t" r="r" b="b"/>
            <a:pathLst>
              <a:path w="7619" h="12700">
                <a:moveTo>
                  <a:pt x="7619" y="0"/>
                </a:moveTo>
                <a:lnTo>
                  <a:pt x="0" y="3047"/>
                </a:lnTo>
                <a:lnTo>
                  <a:pt x="7619" y="12191"/>
                </a:lnTo>
                <a:lnTo>
                  <a:pt x="7619" y="0"/>
                </a:lnTo>
              </a:path>
            </a:pathLst>
          </a:custGeom>
          <a:ln w="3175">
            <a:solidFill>
              <a:srgbClr val="000000"/>
            </a:solidFill>
          </a:ln>
        </p:spPr>
        <p:txBody>
          <a:bodyPr wrap="square" lIns="0" tIns="0" rIns="0" bIns="0" rtlCol="0"/>
          <a:lstStyle/>
          <a:p>
            <a:endParaRPr/>
          </a:p>
        </p:txBody>
      </p:sp>
      <p:sp>
        <p:nvSpPr>
          <p:cNvPr id="941" name="object 941"/>
          <p:cNvSpPr/>
          <p:nvPr/>
        </p:nvSpPr>
        <p:spPr>
          <a:xfrm>
            <a:off x="1597152" y="7840218"/>
            <a:ext cx="11430" cy="9525"/>
          </a:xfrm>
          <a:custGeom>
            <a:avLst/>
            <a:gdLst/>
            <a:ahLst/>
            <a:cxnLst/>
            <a:rect l="l" t="t" r="r" b="b"/>
            <a:pathLst>
              <a:path w="11430" h="9525">
                <a:moveTo>
                  <a:pt x="3809" y="0"/>
                </a:moveTo>
                <a:lnTo>
                  <a:pt x="0" y="9143"/>
                </a:lnTo>
                <a:lnTo>
                  <a:pt x="11429" y="9143"/>
                </a:lnTo>
                <a:lnTo>
                  <a:pt x="3809" y="0"/>
                </a:lnTo>
                <a:close/>
              </a:path>
            </a:pathLst>
          </a:custGeom>
          <a:solidFill>
            <a:srgbClr val="000000"/>
          </a:solidFill>
        </p:spPr>
        <p:txBody>
          <a:bodyPr wrap="square" lIns="0" tIns="0" rIns="0" bIns="0" rtlCol="0"/>
          <a:lstStyle/>
          <a:p>
            <a:endParaRPr/>
          </a:p>
        </p:txBody>
      </p:sp>
      <p:sp>
        <p:nvSpPr>
          <p:cNvPr id="942" name="object 942"/>
          <p:cNvSpPr/>
          <p:nvPr/>
        </p:nvSpPr>
        <p:spPr>
          <a:xfrm>
            <a:off x="1597152" y="7840218"/>
            <a:ext cx="11430" cy="9525"/>
          </a:xfrm>
          <a:custGeom>
            <a:avLst/>
            <a:gdLst/>
            <a:ahLst/>
            <a:cxnLst/>
            <a:rect l="l" t="t" r="r" b="b"/>
            <a:pathLst>
              <a:path w="11430" h="9525">
                <a:moveTo>
                  <a:pt x="3809" y="0"/>
                </a:moveTo>
                <a:lnTo>
                  <a:pt x="0" y="9143"/>
                </a:lnTo>
                <a:lnTo>
                  <a:pt x="11429" y="9143"/>
                </a:lnTo>
                <a:lnTo>
                  <a:pt x="3809" y="0"/>
                </a:lnTo>
              </a:path>
            </a:pathLst>
          </a:custGeom>
          <a:ln w="3175">
            <a:solidFill>
              <a:srgbClr val="000000"/>
            </a:solidFill>
          </a:ln>
        </p:spPr>
        <p:txBody>
          <a:bodyPr wrap="square" lIns="0" tIns="0" rIns="0" bIns="0" rtlCol="0"/>
          <a:lstStyle/>
          <a:p>
            <a:endParaRPr/>
          </a:p>
        </p:txBody>
      </p:sp>
      <p:sp>
        <p:nvSpPr>
          <p:cNvPr id="943" name="object 943"/>
          <p:cNvSpPr/>
          <p:nvPr/>
        </p:nvSpPr>
        <p:spPr>
          <a:xfrm>
            <a:off x="1597152" y="7849361"/>
            <a:ext cx="11430" cy="7620"/>
          </a:xfrm>
          <a:custGeom>
            <a:avLst/>
            <a:gdLst/>
            <a:ahLst/>
            <a:cxnLst/>
            <a:rect l="l" t="t" r="r" b="b"/>
            <a:pathLst>
              <a:path w="11430" h="7620">
                <a:moveTo>
                  <a:pt x="11430" y="0"/>
                </a:moveTo>
                <a:lnTo>
                  <a:pt x="0" y="0"/>
                </a:lnTo>
                <a:lnTo>
                  <a:pt x="3810" y="7620"/>
                </a:lnTo>
                <a:lnTo>
                  <a:pt x="11430" y="0"/>
                </a:lnTo>
                <a:close/>
              </a:path>
            </a:pathLst>
          </a:custGeom>
          <a:solidFill>
            <a:srgbClr val="000000"/>
          </a:solidFill>
        </p:spPr>
        <p:txBody>
          <a:bodyPr wrap="square" lIns="0" tIns="0" rIns="0" bIns="0" rtlCol="0"/>
          <a:lstStyle/>
          <a:p>
            <a:endParaRPr/>
          </a:p>
        </p:txBody>
      </p:sp>
      <p:sp>
        <p:nvSpPr>
          <p:cNvPr id="944" name="object 944"/>
          <p:cNvSpPr/>
          <p:nvPr/>
        </p:nvSpPr>
        <p:spPr>
          <a:xfrm>
            <a:off x="1597152" y="7849361"/>
            <a:ext cx="11430" cy="7620"/>
          </a:xfrm>
          <a:custGeom>
            <a:avLst/>
            <a:gdLst/>
            <a:ahLst/>
            <a:cxnLst/>
            <a:rect l="l" t="t" r="r" b="b"/>
            <a:pathLst>
              <a:path w="11430" h="7620">
                <a:moveTo>
                  <a:pt x="0" y="0"/>
                </a:moveTo>
                <a:lnTo>
                  <a:pt x="3810" y="7620"/>
                </a:lnTo>
                <a:lnTo>
                  <a:pt x="11430" y="0"/>
                </a:lnTo>
                <a:lnTo>
                  <a:pt x="0" y="0"/>
                </a:lnTo>
              </a:path>
            </a:pathLst>
          </a:custGeom>
          <a:ln w="3175">
            <a:solidFill>
              <a:srgbClr val="000000"/>
            </a:solidFill>
          </a:ln>
        </p:spPr>
        <p:txBody>
          <a:bodyPr wrap="square" lIns="0" tIns="0" rIns="0" bIns="0" rtlCol="0"/>
          <a:lstStyle/>
          <a:p>
            <a:endParaRPr/>
          </a:p>
        </p:txBody>
      </p:sp>
      <p:sp>
        <p:nvSpPr>
          <p:cNvPr id="945" name="object 945"/>
          <p:cNvSpPr/>
          <p:nvPr/>
        </p:nvSpPr>
        <p:spPr>
          <a:xfrm>
            <a:off x="1600961" y="7849361"/>
            <a:ext cx="7620" cy="11430"/>
          </a:xfrm>
          <a:custGeom>
            <a:avLst/>
            <a:gdLst/>
            <a:ahLst/>
            <a:cxnLst/>
            <a:rect l="l" t="t" r="r" b="b"/>
            <a:pathLst>
              <a:path w="7619" h="11429">
                <a:moveTo>
                  <a:pt x="7620" y="0"/>
                </a:moveTo>
                <a:lnTo>
                  <a:pt x="0" y="7620"/>
                </a:lnTo>
                <a:lnTo>
                  <a:pt x="7620" y="11430"/>
                </a:lnTo>
                <a:lnTo>
                  <a:pt x="7620" y="0"/>
                </a:lnTo>
                <a:close/>
              </a:path>
            </a:pathLst>
          </a:custGeom>
          <a:solidFill>
            <a:srgbClr val="000000"/>
          </a:solidFill>
        </p:spPr>
        <p:txBody>
          <a:bodyPr wrap="square" lIns="0" tIns="0" rIns="0" bIns="0" rtlCol="0"/>
          <a:lstStyle/>
          <a:p>
            <a:endParaRPr/>
          </a:p>
        </p:txBody>
      </p:sp>
      <p:sp>
        <p:nvSpPr>
          <p:cNvPr id="946" name="object 946"/>
          <p:cNvSpPr/>
          <p:nvPr/>
        </p:nvSpPr>
        <p:spPr>
          <a:xfrm>
            <a:off x="1600961" y="7849361"/>
            <a:ext cx="7620" cy="11430"/>
          </a:xfrm>
          <a:custGeom>
            <a:avLst/>
            <a:gdLst/>
            <a:ahLst/>
            <a:cxnLst/>
            <a:rect l="l" t="t" r="r" b="b"/>
            <a:pathLst>
              <a:path w="7619" h="11429">
                <a:moveTo>
                  <a:pt x="0" y="7620"/>
                </a:moveTo>
                <a:lnTo>
                  <a:pt x="7620" y="11430"/>
                </a:lnTo>
                <a:lnTo>
                  <a:pt x="7620" y="0"/>
                </a:lnTo>
                <a:lnTo>
                  <a:pt x="0" y="7620"/>
                </a:lnTo>
              </a:path>
            </a:pathLst>
          </a:custGeom>
          <a:ln w="3175">
            <a:solidFill>
              <a:srgbClr val="000000"/>
            </a:solidFill>
          </a:ln>
        </p:spPr>
        <p:txBody>
          <a:bodyPr wrap="square" lIns="0" tIns="0" rIns="0" bIns="0" rtlCol="0"/>
          <a:lstStyle/>
          <a:p>
            <a:endParaRPr/>
          </a:p>
        </p:txBody>
      </p:sp>
      <p:sp>
        <p:nvSpPr>
          <p:cNvPr id="947" name="object 947"/>
          <p:cNvSpPr/>
          <p:nvPr/>
        </p:nvSpPr>
        <p:spPr>
          <a:xfrm>
            <a:off x="1608582" y="7849361"/>
            <a:ext cx="9525" cy="11430"/>
          </a:xfrm>
          <a:custGeom>
            <a:avLst/>
            <a:gdLst/>
            <a:ahLst/>
            <a:cxnLst/>
            <a:rect l="l" t="t" r="r" b="b"/>
            <a:pathLst>
              <a:path w="9525" h="11429">
                <a:moveTo>
                  <a:pt x="0" y="0"/>
                </a:moveTo>
                <a:lnTo>
                  <a:pt x="0" y="11430"/>
                </a:lnTo>
                <a:lnTo>
                  <a:pt x="9144" y="7620"/>
                </a:lnTo>
                <a:lnTo>
                  <a:pt x="0" y="0"/>
                </a:lnTo>
                <a:close/>
              </a:path>
            </a:pathLst>
          </a:custGeom>
          <a:solidFill>
            <a:srgbClr val="000000"/>
          </a:solidFill>
        </p:spPr>
        <p:txBody>
          <a:bodyPr wrap="square" lIns="0" tIns="0" rIns="0" bIns="0" rtlCol="0"/>
          <a:lstStyle/>
          <a:p>
            <a:endParaRPr/>
          </a:p>
        </p:txBody>
      </p:sp>
      <p:sp>
        <p:nvSpPr>
          <p:cNvPr id="948" name="object 948"/>
          <p:cNvSpPr/>
          <p:nvPr/>
        </p:nvSpPr>
        <p:spPr>
          <a:xfrm>
            <a:off x="1608582" y="7849361"/>
            <a:ext cx="9525" cy="11430"/>
          </a:xfrm>
          <a:custGeom>
            <a:avLst/>
            <a:gdLst/>
            <a:ahLst/>
            <a:cxnLst/>
            <a:rect l="l" t="t" r="r" b="b"/>
            <a:pathLst>
              <a:path w="9525" h="11429">
                <a:moveTo>
                  <a:pt x="0" y="11430"/>
                </a:moveTo>
                <a:lnTo>
                  <a:pt x="9144" y="7620"/>
                </a:lnTo>
                <a:lnTo>
                  <a:pt x="0" y="0"/>
                </a:lnTo>
                <a:lnTo>
                  <a:pt x="0" y="11430"/>
                </a:lnTo>
              </a:path>
            </a:pathLst>
          </a:custGeom>
          <a:ln w="3175">
            <a:solidFill>
              <a:srgbClr val="000000"/>
            </a:solidFill>
          </a:ln>
        </p:spPr>
        <p:txBody>
          <a:bodyPr wrap="square" lIns="0" tIns="0" rIns="0" bIns="0" rtlCol="0"/>
          <a:lstStyle/>
          <a:p>
            <a:endParaRPr/>
          </a:p>
        </p:txBody>
      </p:sp>
      <p:sp>
        <p:nvSpPr>
          <p:cNvPr id="949" name="object 949"/>
          <p:cNvSpPr/>
          <p:nvPr/>
        </p:nvSpPr>
        <p:spPr>
          <a:xfrm>
            <a:off x="1608582" y="7849361"/>
            <a:ext cx="12700" cy="7620"/>
          </a:xfrm>
          <a:custGeom>
            <a:avLst/>
            <a:gdLst/>
            <a:ahLst/>
            <a:cxnLst/>
            <a:rect l="l" t="t" r="r" b="b"/>
            <a:pathLst>
              <a:path w="12700" h="7620">
                <a:moveTo>
                  <a:pt x="12191" y="0"/>
                </a:moveTo>
                <a:lnTo>
                  <a:pt x="0" y="0"/>
                </a:lnTo>
                <a:lnTo>
                  <a:pt x="9143" y="7620"/>
                </a:lnTo>
                <a:lnTo>
                  <a:pt x="12191" y="0"/>
                </a:lnTo>
                <a:close/>
              </a:path>
            </a:pathLst>
          </a:custGeom>
          <a:solidFill>
            <a:srgbClr val="000000"/>
          </a:solidFill>
        </p:spPr>
        <p:txBody>
          <a:bodyPr wrap="square" lIns="0" tIns="0" rIns="0" bIns="0" rtlCol="0"/>
          <a:lstStyle/>
          <a:p>
            <a:endParaRPr/>
          </a:p>
        </p:txBody>
      </p:sp>
      <p:sp>
        <p:nvSpPr>
          <p:cNvPr id="950" name="object 950"/>
          <p:cNvSpPr/>
          <p:nvPr/>
        </p:nvSpPr>
        <p:spPr>
          <a:xfrm>
            <a:off x="1608582" y="7849361"/>
            <a:ext cx="12700" cy="7620"/>
          </a:xfrm>
          <a:custGeom>
            <a:avLst/>
            <a:gdLst/>
            <a:ahLst/>
            <a:cxnLst/>
            <a:rect l="l" t="t" r="r" b="b"/>
            <a:pathLst>
              <a:path w="12700" h="7620">
                <a:moveTo>
                  <a:pt x="9143" y="7620"/>
                </a:moveTo>
                <a:lnTo>
                  <a:pt x="12191" y="0"/>
                </a:lnTo>
                <a:lnTo>
                  <a:pt x="0" y="0"/>
                </a:lnTo>
                <a:lnTo>
                  <a:pt x="9143" y="7620"/>
                </a:lnTo>
              </a:path>
            </a:pathLst>
          </a:custGeom>
          <a:ln w="3175">
            <a:solidFill>
              <a:srgbClr val="000000"/>
            </a:solidFill>
          </a:ln>
        </p:spPr>
        <p:txBody>
          <a:bodyPr wrap="square" lIns="0" tIns="0" rIns="0" bIns="0" rtlCol="0"/>
          <a:lstStyle/>
          <a:p>
            <a:endParaRPr/>
          </a:p>
        </p:txBody>
      </p:sp>
      <p:sp>
        <p:nvSpPr>
          <p:cNvPr id="951" name="object 951"/>
          <p:cNvSpPr/>
          <p:nvPr/>
        </p:nvSpPr>
        <p:spPr>
          <a:xfrm>
            <a:off x="1608582" y="7982711"/>
            <a:ext cx="12700" cy="8890"/>
          </a:xfrm>
          <a:custGeom>
            <a:avLst/>
            <a:gdLst/>
            <a:ahLst/>
            <a:cxnLst/>
            <a:rect l="l" t="t" r="r" b="b"/>
            <a:pathLst>
              <a:path w="12700" h="8890">
                <a:moveTo>
                  <a:pt x="9143" y="0"/>
                </a:moveTo>
                <a:lnTo>
                  <a:pt x="0" y="8382"/>
                </a:lnTo>
                <a:lnTo>
                  <a:pt x="12191" y="8382"/>
                </a:lnTo>
                <a:lnTo>
                  <a:pt x="9143" y="0"/>
                </a:lnTo>
                <a:close/>
              </a:path>
            </a:pathLst>
          </a:custGeom>
          <a:solidFill>
            <a:srgbClr val="000000"/>
          </a:solidFill>
        </p:spPr>
        <p:txBody>
          <a:bodyPr wrap="square" lIns="0" tIns="0" rIns="0" bIns="0" rtlCol="0"/>
          <a:lstStyle/>
          <a:p>
            <a:endParaRPr/>
          </a:p>
        </p:txBody>
      </p:sp>
      <p:sp>
        <p:nvSpPr>
          <p:cNvPr id="952" name="object 952"/>
          <p:cNvSpPr/>
          <p:nvPr/>
        </p:nvSpPr>
        <p:spPr>
          <a:xfrm>
            <a:off x="1608582" y="7982711"/>
            <a:ext cx="12700" cy="8890"/>
          </a:xfrm>
          <a:custGeom>
            <a:avLst/>
            <a:gdLst/>
            <a:ahLst/>
            <a:cxnLst/>
            <a:rect l="l" t="t" r="r" b="b"/>
            <a:pathLst>
              <a:path w="12700" h="8890">
                <a:moveTo>
                  <a:pt x="12191" y="8382"/>
                </a:moveTo>
                <a:lnTo>
                  <a:pt x="9143" y="0"/>
                </a:lnTo>
                <a:lnTo>
                  <a:pt x="0" y="8382"/>
                </a:lnTo>
                <a:lnTo>
                  <a:pt x="12191" y="8382"/>
                </a:lnTo>
              </a:path>
            </a:pathLst>
          </a:custGeom>
          <a:ln w="3175">
            <a:solidFill>
              <a:srgbClr val="000000"/>
            </a:solidFill>
          </a:ln>
        </p:spPr>
        <p:txBody>
          <a:bodyPr wrap="square" lIns="0" tIns="0" rIns="0" bIns="0" rtlCol="0"/>
          <a:lstStyle/>
          <a:p>
            <a:endParaRPr/>
          </a:p>
        </p:txBody>
      </p:sp>
      <p:sp>
        <p:nvSpPr>
          <p:cNvPr id="953" name="object 953"/>
          <p:cNvSpPr/>
          <p:nvPr/>
        </p:nvSpPr>
        <p:spPr>
          <a:xfrm>
            <a:off x="1608582" y="7979664"/>
            <a:ext cx="9525" cy="11430"/>
          </a:xfrm>
          <a:custGeom>
            <a:avLst/>
            <a:gdLst/>
            <a:ahLst/>
            <a:cxnLst/>
            <a:rect l="l" t="t" r="r" b="b"/>
            <a:pathLst>
              <a:path w="9525" h="11429">
                <a:moveTo>
                  <a:pt x="0" y="0"/>
                </a:moveTo>
                <a:lnTo>
                  <a:pt x="0" y="11430"/>
                </a:lnTo>
                <a:lnTo>
                  <a:pt x="9143" y="3048"/>
                </a:lnTo>
                <a:lnTo>
                  <a:pt x="0" y="0"/>
                </a:lnTo>
                <a:close/>
              </a:path>
            </a:pathLst>
          </a:custGeom>
          <a:solidFill>
            <a:srgbClr val="000000"/>
          </a:solidFill>
        </p:spPr>
        <p:txBody>
          <a:bodyPr wrap="square" lIns="0" tIns="0" rIns="0" bIns="0" rtlCol="0"/>
          <a:lstStyle/>
          <a:p>
            <a:endParaRPr/>
          </a:p>
        </p:txBody>
      </p:sp>
      <p:sp>
        <p:nvSpPr>
          <p:cNvPr id="954" name="object 954"/>
          <p:cNvSpPr/>
          <p:nvPr/>
        </p:nvSpPr>
        <p:spPr>
          <a:xfrm>
            <a:off x="1608582" y="7979664"/>
            <a:ext cx="9525" cy="11430"/>
          </a:xfrm>
          <a:custGeom>
            <a:avLst/>
            <a:gdLst/>
            <a:ahLst/>
            <a:cxnLst/>
            <a:rect l="l" t="t" r="r" b="b"/>
            <a:pathLst>
              <a:path w="9525" h="11429">
                <a:moveTo>
                  <a:pt x="9143" y="3048"/>
                </a:moveTo>
                <a:lnTo>
                  <a:pt x="0" y="0"/>
                </a:lnTo>
                <a:lnTo>
                  <a:pt x="0" y="11430"/>
                </a:lnTo>
                <a:lnTo>
                  <a:pt x="9143" y="3048"/>
                </a:lnTo>
              </a:path>
            </a:pathLst>
          </a:custGeom>
          <a:ln w="3175">
            <a:solidFill>
              <a:srgbClr val="000000"/>
            </a:solidFill>
          </a:ln>
        </p:spPr>
        <p:txBody>
          <a:bodyPr wrap="square" lIns="0" tIns="0" rIns="0" bIns="0" rtlCol="0"/>
          <a:lstStyle/>
          <a:p>
            <a:endParaRPr/>
          </a:p>
        </p:txBody>
      </p:sp>
      <p:sp>
        <p:nvSpPr>
          <p:cNvPr id="955" name="object 955"/>
          <p:cNvSpPr/>
          <p:nvPr/>
        </p:nvSpPr>
        <p:spPr>
          <a:xfrm>
            <a:off x="1600961" y="7979664"/>
            <a:ext cx="7620" cy="11430"/>
          </a:xfrm>
          <a:custGeom>
            <a:avLst/>
            <a:gdLst/>
            <a:ahLst/>
            <a:cxnLst/>
            <a:rect l="l" t="t" r="r" b="b"/>
            <a:pathLst>
              <a:path w="7619" h="11429">
                <a:moveTo>
                  <a:pt x="7619" y="0"/>
                </a:moveTo>
                <a:lnTo>
                  <a:pt x="0" y="3048"/>
                </a:lnTo>
                <a:lnTo>
                  <a:pt x="7619" y="11430"/>
                </a:lnTo>
                <a:lnTo>
                  <a:pt x="7619" y="0"/>
                </a:lnTo>
                <a:close/>
              </a:path>
            </a:pathLst>
          </a:custGeom>
          <a:solidFill>
            <a:srgbClr val="000000"/>
          </a:solidFill>
        </p:spPr>
        <p:txBody>
          <a:bodyPr wrap="square" lIns="0" tIns="0" rIns="0" bIns="0" rtlCol="0"/>
          <a:lstStyle/>
          <a:p>
            <a:endParaRPr/>
          </a:p>
        </p:txBody>
      </p:sp>
      <p:sp>
        <p:nvSpPr>
          <p:cNvPr id="956" name="object 956"/>
          <p:cNvSpPr/>
          <p:nvPr/>
        </p:nvSpPr>
        <p:spPr>
          <a:xfrm>
            <a:off x="1600961" y="7979664"/>
            <a:ext cx="7620" cy="11430"/>
          </a:xfrm>
          <a:custGeom>
            <a:avLst/>
            <a:gdLst/>
            <a:ahLst/>
            <a:cxnLst/>
            <a:rect l="l" t="t" r="r" b="b"/>
            <a:pathLst>
              <a:path w="7619" h="11429">
                <a:moveTo>
                  <a:pt x="7619" y="0"/>
                </a:moveTo>
                <a:lnTo>
                  <a:pt x="0" y="3048"/>
                </a:lnTo>
                <a:lnTo>
                  <a:pt x="7619" y="11430"/>
                </a:lnTo>
                <a:lnTo>
                  <a:pt x="7619" y="0"/>
                </a:lnTo>
              </a:path>
            </a:pathLst>
          </a:custGeom>
          <a:ln w="3175">
            <a:solidFill>
              <a:srgbClr val="000000"/>
            </a:solidFill>
          </a:ln>
        </p:spPr>
        <p:txBody>
          <a:bodyPr wrap="square" lIns="0" tIns="0" rIns="0" bIns="0" rtlCol="0"/>
          <a:lstStyle/>
          <a:p>
            <a:endParaRPr/>
          </a:p>
        </p:txBody>
      </p:sp>
      <p:sp>
        <p:nvSpPr>
          <p:cNvPr id="957" name="object 957"/>
          <p:cNvSpPr/>
          <p:nvPr/>
        </p:nvSpPr>
        <p:spPr>
          <a:xfrm>
            <a:off x="1597152" y="7982711"/>
            <a:ext cx="11430" cy="8890"/>
          </a:xfrm>
          <a:custGeom>
            <a:avLst/>
            <a:gdLst/>
            <a:ahLst/>
            <a:cxnLst/>
            <a:rect l="l" t="t" r="r" b="b"/>
            <a:pathLst>
              <a:path w="11430" h="8890">
                <a:moveTo>
                  <a:pt x="3809" y="0"/>
                </a:moveTo>
                <a:lnTo>
                  <a:pt x="0" y="8382"/>
                </a:lnTo>
                <a:lnTo>
                  <a:pt x="11429" y="8382"/>
                </a:lnTo>
                <a:lnTo>
                  <a:pt x="3809" y="0"/>
                </a:lnTo>
                <a:close/>
              </a:path>
            </a:pathLst>
          </a:custGeom>
          <a:solidFill>
            <a:srgbClr val="000000"/>
          </a:solidFill>
        </p:spPr>
        <p:txBody>
          <a:bodyPr wrap="square" lIns="0" tIns="0" rIns="0" bIns="0" rtlCol="0"/>
          <a:lstStyle/>
          <a:p>
            <a:endParaRPr/>
          </a:p>
        </p:txBody>
      </p:sp>
      <p:sp>
        <p:nvSpPr>
          <p:cNvPr id="958" name="object 958"/>
          <p:cNvSpPr/>
          <p:nvPr/>
        </p:nvSpPr>
        <p:spPr>
          <a:xfrm>
            <a:off x="1597152" y="7982711"/>
            <a:ext cx="11430" cy="8890"/>
          </a:xfrm>
          <a:custGeom>
            <a:avLst/>
            <a:gdLst/>
            <a:ahLst/>
            <a:cxnLst/>
            <a:rect l="l" t="t" r="r" b="b"/>
            <a:pathLst>
              <a:path w="11430" h="8890">
                <a:moveTo>
                  <a:pt x="3809" y="0"/>
                </a:moveTo>
                <a:lnTo>
                  <a:pt x="0" y="8382"/>
                </a:lnTo>
                <a:lnTo>
                  <a:pt x="11429" y="8382"/>
                </a:lnTo>
                <a:lnTo>
                  <a:pt x="3809" y="0"/>
                </a:lnTo>
              </a:path>
            </a:pathLst>
          </a:custGeom>
          <a:ln w="3175">
            <a:solidFill>
              <a:srgbClr val="000000"/>
            </a:solidFill>
          </a:ln>
        </p:spPr>
        <p:txBody>
          <a:bodyPr wrap="square" lIns="0" tIns="0" rIns="0" bIns="0" rtlCol="0"/>
          <a:lstStyle/>
          <a:p>
            <a:endParaRPr/>
          </a:p>
        </p:txBody>
      </p:sp>
      <p:sp>
        <p:nvSpPr>
          <p:cNvPr id="959" name="object 959"/>
          <p:cNvSpPr/>
          <p:nvPr/>
        </p:nvSpPr>
        <p:spPr>
          <a:xfrm>
            <a:off x="1597152" y="7991093"/>
            <a:ext cx="11430" cy="8890"/>
          </a:xfrm>
          <a:custGeom>
            <a:avLst/>
            <a:gdLst/>
            <a:ahLst/>
            <a:cxnLst/>
            <a:rect l="l" t="t" r="r" b="b"/>
            <a:pathLst>
              <a:path w="11430" h="8890">
                <a:moveTo>
                  <a:pt x="11430" y="0"/>
                </a:moveTo>
                <a:lnTo>
                  <a:pt x="0" y="0"/>
                </a:lnTo>
                <a:lnTo>
                  <a:pt x="3810" y="8381"/>
                </a:lnTo>
                <a:lnTo>
                  <a:pt x="11430" y="0"/>
                </a:lnTo>
                <a:close/>
              </a:path>
            </a:pathLst>
          </a:custGeom>
          <a:solidFill>
            <a:srgbClr val="000000"/>
          </a:solidFill>
        </p:spPr>
        <p:txBody>
          <a:bodyPr wrap="square" lIns="0" tIns="0" rIns="0" bIns="0" rtlCol="0"/>
          <a:lstStyle/>
          <a:p>
            <a:endParaRPr/>
          </a:p>
        </p:txBody>
      </p:sp>
      <p:sp>
        <p:nvSpPr>
          <p:cNvPr id="960" name="object 960"/>
          <p:cNvSpPr/>
          <p:nvPr/>
        </p:nvSpPr>
        <p:spPr>
          <a:xfrm>
            <a:off x="1597152" y="7991093"/>
            <a:ext cx="11430" cy="8890"/>
          </a:xfrm>
          <a:custGeom>
            <a:avLst/>
            <a:gdLst/>
            <a:ahLst/>
            <a:cxnLst/>
            <a:rect l="l" t="t" r="r" b="b"/>
            <a:pathLst>
              <a:path w="11430" h="8890">
                <a:moveTo>
                  <a:pt x="0" y="0"/>
                </a:moveTo>
                <a:lnTo>
                  <a:pt x="3810" y="8381"/>
                </a:lnTo>
                <a:lnTo>
                  <a:pt x="11430" y="0"/>
                </a:lnTo>
                <a:lnTo>
                  <a:pt x="0" y="0"/>
                </a:lnTo>
              </a:path>
            </a:pathLst>
          </a:custGeom>
          <a:ln w="3175">
            <a:solidFill>
              <a:srgbClr val="000000"/>
            </a:solidFill>
          </a:ln>
        </p:spPr>
        <p:txBody>
          <a:bodyPr wrap="square" lIns="0" tIns="0" rIns="0" bIns="0" rtlCol="0"/>
          <a:lstStyle/>
          <a:p>
            <a:endParaRPr/>
          </a:p>
        </p:txBody>
      </p:sp>
      <p:sp>
        <p:nvSpPr>
          <p:cNvPr id="961" name="object 961"/>
          <p:cNvSpPr/>
          <p:nvPr/>
        </p:nvSpPr>
        <p:spPr>
          <a:xfrm>
            <a:off x="1600961" y="7991093"/>
            <a:ext cx="7620" cy="12700"/>
          </a:xfrm>
          <a:custGeom>
            <a:avLst/>
            <a:gdLst/>
            <a:ahLst/>
            <a:cxnLst/>
            <a:rect l="l" t="t" r="r" b="b"/>
            <a:pathLst>
              <a:path w="7619" h="12700">
                <a:moveTo>
                  <a:pt x="7620" y="0"/>
                </a:moveTo>
                <a:lnTo>
                  <a:pt x="0" y="8381"/>
                </a:lnTo>
                <a:lnTo>
                  <a:pt x="7620" y="12191"/>
                </a:lnTo>
                <a:lnTo>
                  <a:pt x="7620" y="0"/>
                </a:lnTo>
                <a:close/>
              </a:path>
            </a:pathLst>
          </a:custGeom>
          <a:solidFill>
            <a:srgbClr val="000000"/>
          </a:solidFill>
        </p:spPr>
        <p:txBody>
          <a:bodyPr wrap="square" lIns="0" tIns="0" rIns="0" bIns="0" rtlCol="0"/>
          <a:lstStyle/>
          <a:p>
            <a:endParaRPr/>
          </a:p>
        </p:txBody>
      </p:sp>
      <p:sp>
        <p:nvSpPr>
          <p:cNvPr id="962" name="object 962"/>
          <p:cNvSpPr/>
          <p:nvPr/>
        </p:nvSpPr>
        <p:spPr>
          <a:xfrm>
            <a:off x="1600961" y="7991093"/>
            <a:ext cx="7620" cy="12700"/>
          </a:xfrm>
          <a:custGeom>
            <a:avLst/>
            <a:gdLst/>
            <a:ahLst/>
            <a:cxnLst/>
            <a:rect l="l" t="t" r="r" b="b"/>
            <a:pathLst>
              <a:path w="7619" h="12700">
                <a:moveTo>
                  <a:pt x="0" y="8381"/>
                </a:moveTo>
                <a:lnTo>
                  <a:pt x="7620" y="12191"/>
                </a:lnTo>
                <a:lnTo>
                  <a:pt x="7620" y="0"/>
                </a:lnTo>
                <a:lnTo>
                  <a:pt x="0" y="8381"/>
                </a:lnTo>
              </a:path>
            </a:pathLst>
          </a:custGeom>
          <a:ln w="3175">
            <a:solidFill>
              <a:srgbClr val="000000"/>
            </a:solidFill>
          </a:ln>
        </p:spPr>
        <p:txBody>
          <a:bodyPr wrap="square" lIns="0" tIns="0" rIns="0" bIns="0" rtlCol="0"/>
          <a:lstStyle/>
          <a:p>
            <a:endParaRPr/>
          </a:p>
        </p:txBody>
      </p:sp>
      <p:sp>
        <p:nvSpPr>
          <p:cNvPr id="963" name="object 963"/>
          <p:cNvSpPr/>
          <p:nvPr/>
        </p:nvSpPr>
        <p:spPr>
          <a:xfrm>
            <a:off x="1608582" y="7991093"/>
            <a:ext cx="9525" cy="12700"/>
          </a:xfrm>
          <a:custGeom>
            <a:avLst/>
            <a:gdLst/>
            <a:ahLst/>
            <a:cxnLst/>
            <a:rect l="l" t="t" r="r" b="b"/>
            <a:pathLst>
              <a:path w="9525" h="12700">
                <a:moveTo>
                  <a:pt x="0" y="0"/>
                </a:moveTo>
                <a:lnTo>
                  <a:pt x="0" y="12191"/>
                </a:lnTo>
                <a:lnTo>
                  <a:pt x="9144" y="8381"/>
                </a:lnTo>
                <a:lnTo>
                  <a:pt x="0" y="0"/>
                </a:lnTo>
                <a:close/>
              </a:path>
            </a:pathLst>
          </a:custGeom>
          <a:solidFill>
            <a:srgbClr val="000000"/>
          </a:solidFill>
        </p:spPr>
        <p:txBody>
          <a:bodyPr wrap="square" lIns="0" tIns="0" rIns="0" bIns="0" rtlCol="0"/>
          <a:lstStyle/>
          <a:p>
            <a:endParaRPr/>
          </a:p>
        </p:txBody>
      </p:sp>
      <p:sp>
        <p:nvSpPr>
          <p:cNvPr id="964" name="object 964"/>
          <p:cNvSpPr/>
          <p:nvPr/>
        </p:nvSpPr>
        <p:spPr>
          <a:xfrm>
            <a:off x="1608582" y="7991093"/>
            <a:ext cx="9525" cy="12700"/>
          </a:xfrm>
          <a:custGeom>
            <a:avLst/>
            <a:gdLst/>
            <a:ahLst/>
            <a:cxnLst/>
            <a:rect l="l" t="t" r="r" b="b"/>
            <a:pathLst>
              <a:path w="9525" h="12700">
                <a:moveTo>
                  <a:pt x="0" y="12191"/>
                </a:moveTo>
                <a:lnTo>
                  <a:pt x="9144" y="8381"/>
                </a:lnTo>
                <a:lnTo>
                  <a:pt x="0" y="0"/>
                </a:lnTo>
                <a:lnTo>
                  <a:pt x="0" y="12191"/>
                </a:lnTo>
              </a:path>
            </a:pathLst>
          </a:custGeom>
          <a:ln w="3175">
            <a:solidFill>
              <a:srgbClr val="000000"/>
            </a:solidFill>
          </a:ln>
        </p:spPr>
        <p:txBody>
          <a:bodyPr wrap="square" lIns="0" tIns="0" rIns="0" bIns="0" rtlCol="0"/>
          <a:lstStyle/>
          <a:p>
            <a:endParaRPr/>
          </a:p>
        </p:txBody>
      </p:sp>
      <p:sp>
        <p:nvSpPr>
          <p:cNvPr id="965" name="object 965"/>
          <p:cNvSpPr/>
          <p:nvPr/>
        </p:nvSpPr>
        <p:spPr>
          <a:xfrm>
            <a:off x="1608582" y="7991093"/>
            <a:ext cx="12700" cy="8890"/>
          </a:xfrm>
          <a:custGeom>
            <a:avLst/>
            <a:gdLst/>
            <a:ahLst/>
            <a:cxnLst/>
            <a:rect l="l" t="t" r="r" b="b"/>
            <a:pathLst>
              <a:path w="12700" h="8890">
                <a:moveTo>
                  <a:pt x="12191" y="0"/>
                </a:moveTo>
                <a:lnTo>
                  <a:pt x="0" y="0"/>
                </a:lnTo>
                <a:lnTo>
                  <a:pt x="9143" y="8381"/>
                </a:lnTo>
                <a:lnTo>
                  <a:pt x="12191" y="0"/>
                </a:lnTo>
                <a:close/>
              </a:path>
            </a:pathLst>
          </a:custGeom>
          <a:solidFill>
            <a:srgbClr val="000000"/>
          </a:solidFill>
        </p:spPr>
        <p:txBody>
          <a:bodyPr wrap="square" lIns="0" tIns="0" rIns="0" bIns="0" rtlCol="0"/>
          <a:lstStyle/>
          <a:p>
            <a:endParaRPr/>
          </a:p>
        </p:txBody>
      </p:sp>
      <p:sp>
        <p:nvSpPr>
          <p:cNvPr id="966" name="object 966"/>
          <p:cNvSpPr/>
          <p:nvPr/>
        </p:nvSpPr>
        <p:spPr>
          <a:xfrm>
            <a:off x="1608582" y="7991093"/>
            <a:ext cx="12700" cy="8890"/>
          </a:xfrm>
          <a:custGeom>
            <a:avLst/>
            <a:gdLst/>
            <a:ahLst/>
            <a:cxnLst/>
            <a:rect l="l" t="t" r="r" b="b"/>
            <a:pathLst>
              <a:path w="12700" h="8890">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967" name="object 967"/>
          <p:cNvSpPr/>
          <p:nvPr/>
        </p:nvSpPr>
        <p:spPr>
          <a:xfrm>
            <a:off x="1608582" y="7982711"/>
            <a:ext cx="12700" cy="8890"/>
          </a:xfrm>
          <a:custGeom>
            <a:avLst/>
            <a:gdLst/>
            <a:ahLst/>
            <a:cxnLst/>
            <a:rect l="l" t="t" r="r" b="b"/>
            <a:pathLst>
              <a:path w="12700" h="8890">
                <a:moveTo>
                  <a:pt x="9143" y="0"/>
                </a:moveTo>
                <a:lnTo>
                  <a:pt x="0" y="8382"/>
                </a:lnTo>
                <a:lnTo>
                  <a:pt x="12191" y="8382"/>
                </a:lnTo>
                <a:lnTo>
                  <a:pt x="9143" y="0"/>
                </a:lnTo>
                <a:close/>
              </a:path>
            </a:pathLst>
          </a:custGeom>
          <a:solidFill>
            <a:srgbClr val="000000"/>
          </a:solidFill>
        </p:spPr>
        <p:txBody>
          <a:bodyPr wrap="square" lIns="0" tIns="0" rIns="0" bIns="0" rtlCol="0"/>
          <a:lstStyle/>
          <a:p>
            <a:endParaRPr/>
          </a:p>
        </p:txBody>
      </p:sp>
      <p:sp>
        <p:nvSpPr>
          <p:cNvPr id="968" name="object 968"/>
          <p:cNvSpPr/>
          <p:nvPr/>
        </p:nvSpPr>
        <p:spPr>
          <a:xfrm>
            <a:off x="1608582" y="7982711"/>
            <a:ext cx="12700" cy="8890"/>
          </a:xfrm>
          <a:custGeom>
            <a:avLst/>
            <a:gdLst/>
            <a:ahLst/>
            <a:cxnLst/>
            <a:rect l="l" t="t" r="r" b="b"/>
            <a:pathLst>
              <a:path w="12700" h="8890">
                <a:moveTo>
                  <a:pt x="12191" y="8382"/>
                </a:moveTo>
                <a:lnTo>
                  <a:pt x="9143" y="0"/>
                </a:lnTo>
                <a:lnTo>
                  <a:pt x="0" y="8382"/>
                </a:lnTo>
                <a:lnTo>
                  <a:pt x="12191" y="8382"/>
                </a:lnTo>
              </a:path>
            </a:pathLst>
          </a:custGeom>
          <a:ln w="3175">
            <a:solidFill>
              <a:srgbClr val="000000"/>
            </a:solidFill>
          </a:ln>
        </p:spPr>
        <p:txBody>
          <a:bodyPr wrap="square" lIns="0" tIns="0" rIns="0" bIns="0" rtlCol="0"/>
          <a:lstStyle/>
          <a:p>
            <a:endParaRPr/>
          </a:p>
        </p:txBody>
      </p:sp>
      <p:sp>
        <p:nvSpPr>
          <p:cNvPr id="969" name="object 969"/>
          <p:cNvSpPr/>
          <p:nvPr/>
        </p:nvSpPr>
        <p:spPr>
          <a:xfrm>
            <a:off x="1608582" y="7979664"/>
            <a:ext cx="9525" cy="11430"/>
          </a:xfrm>
          <a:custGeom>
            <a:avLst/>
            <a:gdLst/>
            <a:ahLst/>
            <a:cxnLst/>
            <a:rect l="l" t="t" r="r" b="b"/>
            <a:pathLst>
              <a:path w="9525" h="11429">
                <a:moveTo>
                  <a:pt x="0" y="0"/>
                </a:moveTo>
                <a:lnTo>
                  <a:pt x="0" y="11430"/>
                </a:lnTo>
                <a:lnTo>
                  <a:pt x="9143" y="3048"/>
                </a:lnTo>
                <a:lnTo>
                  <a:pt x="0" y="0"/>
                </a:lnTo>
                <a:close/>
              </a:path>
            </a:pathLst>
          </a:custGeom>
          <a:solidFill>
            <a:srgbClr val="000000"/>
          </a:solidFill>
        </p:spPr>
        <p:txBody>
          <a:bodyPr wrap="square" lIns="0" tIns="0" rIns="0" bIns="0" rtlCol="0"/>
          <a:lstStyle/>
          <a:p>
            <a:endParaRPr/>
          </a:p>
        </p:txBody>
      </p:sp>
      <p:sp>
        <p:nvSpPr>
          <p:cNvPr id="970" name="object 970"/>
          <p:cNvSpPr/>
          <p:nvPr/>
        </p:nvSpPr>
        <p:spPr>
          <a:xfrm>
            <a:off x="1608582" y="7979664"/>
            <a:ext cx="9525" cy="11430"/>
          </a:xfrm>
          <a:custGeom>
            <a:avLst/>
            <a:gdLst/>
            <a:ahLst/>
            <a:cxnLst/>
            <a:rect l="l" t="t" r="r" b="b"/>
            <a:pathLst>
              <a:path w="9525" h="11429">
                <a:moveTo>
                  <a:pt x="9143" y="3048"/>
                </a:moveTo>
                <a:lnTo>
                  <a:pt x="0" y="0"/>
                </a:lnTo>
                <a:lnTo>
                  <a:pt x="0" y="11430"/>
                </a:lnTo>
                <a:lnTo>
                  <a:pt x="9143" y="3048"/>
                </a:lnTo>
              </a:path>
            </a:pathLst>
          </a:custGeom>
          <a:ln w="3175">
            <a:solidFill>
              <a:srgbClr val="000000"/>
            </a:solidFill>
          </a:ln>
        </p:spPr>
        <p:txBody>
          <a:bodyPr wrap="square" lIns="0" tIns="0" rIns="0" bIns="0" rtlCol="0"/>
          <a:lstStyle/>
          <a:p>
            <a:endParaRPr/>
          </a:p>
        </p:txBody>
      </p:sp>
      <p:sp>
        <p:nvSpPr>
          <p:cNvPr id="971" name="object 971"/>
          <p:cNvSpPr/>
          <p:nvPr/>
        </p:nvSpPr>
        <p:spPr>
          <a:xfrm>
            <a:off x="1600961" y="7979664"/>
            <a:ext cx="7620" cy="11430"/>
          </a:xfrm>
          <a:custGeom>
            <a:avLst/>
            <a:gdLst/>
            <a:ahLst/>
            <a:cxnLst/>
            <a:rect l="l" t="t" r="r" b="b"/>
            <a:pathLst>
              <a:path w="7619" h="11429">
                <a:moveTo>
                  <a:pt x="7619" y="0"/>
                </a:moveTo>
                <a:lnTo>
                  <a:pt x="0" y="3048"/>
                </a:lnTo>
                <a:lnTo>
                  <a:pt x="7619" y="11430"/>
                </a:lnTo>
                <a:lnTo>
                  <a:pt x="7619" y="0"/>
                </a:lnTo>
                <a:close/>
              </a:path>
            </a:pathLst>
          </a:custGeom>
          <a:solidFill>
            <a:srgbClr val="000000"/>
          </a:solidFill>
        </p:spPr>
        <p:txBody>
          <a:bodyPr wrap="square" lIns="0" tIns="0" rIns="0" bIns="0" rtlCol="0"/>
          <a:lstStyle/>
          <a:p>
            <a:endParaRPr/>
          </a:p>
        </p:txBody>
      </p:sp>
      <p:sp>
        <p:nvSpPr>
          <p:cNvPr id="972" name="object 972"/>
          <p:cNvSpPr/>
          <p:nvPr/>
        </p:nvSpPr>
        <p:spPr>
          <a:xfrm>
            <a:off x="1600961" y="7979664"/>
            <a:ext cx="7620" cy="11430"/>
          </a:xfrm>
          <a:custGeom>
            <a:avLst/>
            <a:gdLst/>
            <a:ahLst/>
            <a:cxnLst/>
            <a:rect l="l" t="t" r="r" b="b"/>
            <a:pathLst>
              <a:path w="7619" h="11429">
                <a:moveTo>
                  <a:pt x="7619" y="0"/>
                </a:moveTo>
                <a:lnTo>
                  <a:pt x="0" y="3048"/>
                </a:lnTo>
                <a:lnTo>
                  <a:pt x="7619" y="11430"/>
                </a:lnTo>
                <a:lnTo>
                  <a:pt x="7619" y="0"/>
                </a:lnTo>
              </a:path>
            </a:pathLst>
          </a:custGeom>
          <a:ln w="3175">
            <a:solidFill>
              <a:srgbClr val="000000"/>
            </a:solidFill>
          </a:ln>
        </p:spPr>
        <p:txBody>
          <a:bodyPr wrap="square" lIns="0" tIns="0" rIns="0" bIns="0" rtlCol="0"/>
          <a:lstStyle/>
          <a:p>
            <a:endParaRPr/>
          </a:p>
        </p:txBody>
      </p:sp>
      <p:sp>
        <p:nvSpPr>
          <p:cNvPr id="973" name="object 973"/>
          <p:cNvSpPr/>
          <p:nvPr/>
        </p:nvSpPr>
        <p:spPr>
          <a:xfrm>
            <a:off x="1597152" y="7982711"/>
            <a:ext cx="11430" cy="8890"/>
          </a:xfrm>
          <a:custGeom>
            <a:avLst/>
            <a:gdLst/>
            <a:ahLst/>
            <a:cxnLst/>
            <a:rect l="l" t="t" r="r" b="b"/>
            <a:pathLst>
              <a:path w="11430" h="8890">
                <a:moveTo>
                  <a:pt x="3809" y="0"/>
                </a:moveTo>
                <a:lnTo>
                  <a:pt x="0" y="8382"/>
                </a:lnTo>
                <a:lnTo>
                  <a:pt x="11429" y="8382"/>
                </a:lnTo>
                <a:lnTo>
                  <a:pt x="3809" y="0"/>
                </a:lnTo>
                <a:close/>
              </a:path>
            </a:pathLst>
          </a:custGeom>
          <a:solidFill>
            <a:srgbClr val="000000"/>
          </a:solidFill>
        </p:spPr>
        <p:txBody>
          <a:bodyPr wrap="square" lIns="0" tIns="0" rIns="0" bIns="0" rtlCol="0"/>
          <a:lstStyle/>
          <a:p>
            <a:endParaRPr/>
          </a:p>
        </p:txBody>
      </p:sp>
      <p:sp>
        <p:nvSpPr>
          <p:cNvPr id="974" name="object 974"/>
          <p:cNvSpPr/>
          <p:nvPr/>
        </p:nvSpPr>
        <p:spPr>
          <a:xfrm>
            <a:off x="1597152" y="7982711"/>
            <a:ext cx="11430" cy="8890"/>
          </a:xfrm>
          <a:custGeom>
            <a:avLst/>
            <a:gdLst/>
            <a:ahLst/>
            <a:cxnLst/>
            <a:rect l="l" t="t" r="r" b="b"/>
            <a:pathLst>
              <a:path w="11430" h="8890">
                <a:moveTo>
                  <a:pt x="3809" y="0"/>
                </a:moveTo>
                <a:lnTo>
                  <a:pt x="0" y="8382"/>
                </a:lnTo>
                <a:lnTo>
                  <a:pt x="11429" y="8382"/>
                </a:lnTo>
                <a:lnTo>
                  <a:pt x="3809" y="0"/>
                </a:lnTo>
              </a:path>
            </a:pathLst>
          </a:custGeom>
          <a:ln w="3175">
            <a:solidFill>
              <a:srgbClr val="000000"/>
            </a:solidFill>
          </a:ln>
        </p:spPr>
        <p:txBody>
          <a:bodyPr wrap="square" lIns="0" tIns="0" rIns="0" bIns="0" rtlCol="0"/>
          <a:lstStyle/>
          <a:p>
            <a:endParaRPr/>
          </a:p>
        </p:txBody>
      </p:sp>
      <p:sp>
        <p:nvSpPr>
          <p:cNvPr id="975" name="object 975"/>
          <p:cNvSpPr/>
          <p:nvPr/>
        </p:nvSpPr>
        <p:spPr>
          <a:xfrm>
            <a:off x="1597152" y="7991093"/>
            <a:ext cx="11430" cy="8890"/>
          </a:xfrm>
          <a:custGeom>
            <a:avLst/>
            <a:gdLst/>
            <a:ahLst/>
            <a:cxnLst/>
            <a:rect l="l" t="t" r="r" b="b"/>
            <a:pathLst>
              <a:path w="11430" h="8890">
                <a:moveTo>
                  <a:pt x="11430" y="0"/>
                </a:moveTo>
                <a:lnTo>
                  <a:pt x="0" y="0"/>
                </a:lnTo>
                <a:lnTo>
                  <a:pt x="3810" y="8381"/>
                </a:lnTo>
                <a:lnTo>
                  <a:pt x="11430" y="0"/>
                </a:lnTo>
                <a:close/>
              </a:path>
            </a:pathLst>
          </a:custGeom>
          <a:solidFill>
            <a:srgbClr val="000000"/>
          </a:solidFill>
        </p:spPr>
        <p:txBody>
          <a:bodyPr wrap="square" lIns="0" tIns="0" rIns="0" bIns="0" rtlCol="0"/>
          <a:lstStyle/>
          <a:p>
            <a:endParaRPr/>
          </a:p>
        </p:txBody>
      </p:sp>
      <p:sp>
        <p:nvSpPr>
          <p:cNvPr id="976" name="object 976"/>
          <p:cNvSpPr/>
          <p:nvPr/>
        </p:nvSpPr>
        <p:spPr>
          <a:xfrm>
            <a:off x="1597152" y="7991093"/>
            <a:ext cx="11430" cy="8890"/>
          </a:xfrm>
          <a:custGeom>
            <a:avLst/>
            <a:gdLst/>
            <a:ahLst/>
            <a:cxnLst/>
            <a:rect l="l" t="t" r="r" b="b"/>
            <a:pathLst>
              <a:path w="11430" h="8890">
                <a:moveTo>
                  <a:pt x="0" y="0"/>
                </a:moveTo>
                <a:lnTo>
                  <a:pt x="3810" y="8381"/>
                </a:lnTo>
                <a:lnTo>
                  <a:pt x="11430" y="0"/>
                </a:lnTo>
                <a:lnTo>
                  <a:pt x="0" y="0"/>
                </a:lnTo>
              </a:path>
            </a:pathLst>
          </a:custGeom>
          <a:ln w="3175">
            <a:solidFill>
              <a:srgbClr val="000000"/>
            </a:solidFill>
          </a:ln>
        </p:spPr>
        <p:txBody>
          <a:bodyPr wrap="square" lIns="0" tIns="0" rIns="0" bIns="0" rtlCol="0"/>
          <a:lstStyle/>
          <a:p>
            <a:endParaRPr/>
          </a:p>
        </p:txBody>
      </p:sp>
      <p:sp>
        <p:nvSpPr>
          <p:cNvPr id="977" name="object 977"/>
          <p:cNvSpPr/>
          <p:nvPr/>
        </p:nvSpPr>
        <p:spPr>
          <a:xfrm>
            <a:off x="1600961" y="7991093"/>
            <a:ext cx="7620" cy="12700"/>
          </a:xfrm>
          <a:custGeom>
            <a:avLst/>
            <a:gdLst/>
            <a:ahLst/>
            <a:cxnLst/>
            <a:rect l="l" t="t" r="r" b="b"/>
            <a:pathLst>
              <a:path w="7619" h="12700">
                <a:moveTo>
                  <a:pt x="7620" y="0"/>
                </a:moveTo>
                <a:lnTo>
                  <a:pt x="0" y="8381"/>
                </a:lnTo>
                <a:lnTo>
                  <a:pt x="7620" y="12191"/>
                </a:lnTo>
                <a:lnTo>
                  <a:pt x="7620" y="0"/>
                </a:lnTo>
                <a:close/>
              </a:path>
            </a:pathLst>
          </a:custGeom>
          <a:solidFill>
            <a:srgbClr val="000000"/>
          </a:solidFill>
        </p:spPr>
        <p:txBody>
          <a:bodyPr wrap="square" lIns="0" tIns="0" rIns="0" bIns="0" rtlCol="0"/>
          <a:lstStyle/>
          <a:p>
            <a:endParaRPr/>
          </a:p>
        </p:txBody>
      </p:sp>
      <p:sp>
        <p:nvSpPr>
          <p:cNvPr id="978" name="object 978"/>
          <p:cNvSpPr/>
          <p:nvPr/>
        </p:nvSpPr>
        <p:spPr>
          <a:xfrm>
            <a:off x="1600961" y="7991093"/>
            <a:ext cx="7620" cy="12700"/>
          </a:xfrm>
          <a:custGeom>
            <a:avLst/>
            <a:gdLst/>
            <a:ahLst/>
            <a:cxnLst/>
            <a:rect l="l" t="t" r="r" b="b"/>
            <a:pathLst>
              <a:path w="7619" h="12700">
                <a:moveTo>
                  <a:pt x="0" y="8381"/>
                </a:moveTo>
                <a:lnTo>
                  <a:pt x="7620" y="12191"/>
                </a:lnTo>
                <a:lnTo>
                  <a:pt x="7620" y="0"/>
                </a:lnTo>
                <a:lnTo>
                  <a:pt x="0" y="8381"/>
                </a:lnTo>
              </a:path>
            </a:pathLst>
          </a:custGeom>
          <a:ln w="3175">
            <a:solidFill>
              <a:srgbClr val="000000"/>
            </a:solidFill>
          </a:ln>
        </p:spPr>
        <p:txBody>
          <a:bodyPr wrap="square" lIns="0" tIns="0" rIns="0" bIns="0" rtlCol="0"/>
          <a:lstStyle/>
          <a:p>
            <a:endParaRPr/>
          </a:p>
        </p:txBody>
      </p:sp>
      <p:sp>
        <p:nvSpPr>
          <p:cNvPr id="979" name="object 979"/>
          <p:cNvSpPr/>
          <p:nvPr/>
        </p:nvSpPr>
        <p:spPr>
          <a:xfrm>
            <a:off x="1608582" y="7991093"/>
            <a:ext cx="9525" cy="12700"/>
          </a:xfrm>
          <a:custGeom>
            <a:avLst/>
            <a:gdLst/>
            <a:ahLst/>
            <a:cxnLst/>
            <a:rect l="l" t="t" r="r" b="b"/>
            <a:pathLst>
              <a:path w="9525" h="12700">
                <a:moveTo>
                  <a:pt x="0" y="0"/>
                </a:moveTo>
                <a:lnTo>
                  <a:pt x="0" y="12191"/>
                </a:lnTo>
                <a:lnTo>
                  <a:pt x="9144" y="8381"/>
                </a:lnTo>
                <a:lnTo>
                  <a:pt x="0" y="0"/>
                </a:lnTo>
                <a:close/>
              </a:path>
            </a:pathLst>
          </a:custGeom>
          <a:solidFill>
            <a:srgbClr val="000000"/>
          </a:solidFill>
        </p:spPr>
        <p:txBody>
          <a:bodyPr wrap="square" lIns="0" tIns="0" rIns="0" bIns="0" rtlCol="0"/>
          <a:lstStyle/>
          <a:p>
            <a:endParaRPr/>
          </a:p>
        </p:txBody>
      </p:sp>
      <p:sp>
        <p:nvSpPr>
          <p:cNvPr id="980" name="object 980"/>
          <p:cNvSpPr/>
          <p:nvPr/>
        </p:nvSpPr>
        <p:spPr>
          <a:xfrm>
            <a:off x="1608582" y="7991093"/>
            <a:ext cx="9525" cy="12700"/>
          </a:xfrm>
          <a:custGeom>
            <a:avLst/>
            <a:gdLst/>
            <a:ahLst/>
            <a:cxnLst/>
            <a:rect l="l" t="t" r="r" b="b"/>
            <a:pathLst>
              <a:path w="9525" h="12700">
                <a:moveTo>
                  <a:pt x="0" y="12191"/>
                </a:moveTo>
                <a:lnTo>
                  <a:pt x="9144" y="8381"/>
                </a:lnTo>
                <a:lnTo>
                  <a:pt x="0" y="0"/>
                </a:lnTo>
                <a:lnTo>
                  <a:pt x="0" y="12191"/>
                </a:lnTo>
              </a:path>
            </a:pathLst>
          </a:custGeom>
          <a:ln w="3175">
            <a:solidFill>
              <a:srgbClr val="000000"/>
            </a:solidFill>
          </a:ln>
        </p:spPr>
        <p:txBody>
          <a:bodyPr wrap="square" lIns="0" tIns="0" rIns="0" bIns="0" rtlCol="0"/>
          <a:lstStyle/>
          <a:p>
            <a:endParaRPr/>
          </a:p>
        </p:txBody>
      </p:sp>
      <p:sp>
        <p:nvSpPr>
          <p:cNvPr id="981" name="object 981"/>
          <p:cNvSpPr/>
          <p:nvPr/>
        </p:nvSpPr>
        <p:spPr>
          <a:xfrm>
            <a:off x="1608582" y="7991093"/>
            <a:ext cx="12700" cy="8890"/>
          </a:xfrm>
          <a:custGeom>
            <a:avLst/>
            <a:gdLst/>
            <a:ahLst/>
            <a:cxnLst/>
            <a:rect l="l" t="t" r="r" b="b"/>
            <a:pathLst>
              <a:path w="12700" h="8890">
                <a:moveTo>
                  <a:pt x="12191" y="0"/>
                </a:moveTo>
                <a:lnTo>
                  <a:pt x="0" y="0"/>
                </a:lnTo>
                <a:lnTo>
                  <a:pt x="9143" y="8381"/>
                </a:lnTo>
                <a:lnTo>
                  <a:pt x="12191" y="0"/>
                </a:lnTo>
                <a:close/>
              </a:path>
            </a:pathLst>
          </a:custGeom>
          <a:solidFill>
            <a:srgbClr val="000000"/>
          </a:solidFill>
        </p:spPr>
        <p:txBody>
          <a:bodyPr wrap="square" lIns="0" tIns="0" rIns="0" bIns="0" rtlCol="0"/>
          <a:lstStyle/>
          <a:p>
            <a:endParaRPr/>
          </a:p>
        </p:txBody>
      </p:sp>
      <p:sp>
        <p:nvSpPr>
          <p:cNvPr id="982" name="object 982"/>
          <p:cNvSpPr/>
          <p:nvPr/>
        </p:nvSpPr>
        <p:spPr>
          <a:xfrm>
            <a:off x="1608582" y="7991093"/>
            <a:ext cx="12700" cy="8890"/>
          </a:xfrm>
          <a:custGeom>
            <a:avLst/>
            <a:gdLst/>
            <a:ahLst/>
            <a:cxnLst/>
            <a:rect l="l" t="t" r="r" b="b"/>
            <a:pathLst>
              <a:path w="12700" h="8890">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983" name="object 983"/>
          <p:cNvSpPr/>
          <p:nvPr/>
        </p:nvSpPr>
        <p:spPr>
          <a:xfrm>
            <a:off x="1608582" y="7979664"/>
            <a:ext cx="17145" cy="11430"/>
          </a:xfrm>
          <a:custGeom>
            <a:avLst/>
            <a:gdLst/>
            <a:ahLst/>
            <a:cxnLst/>
            <a:rect l="l" t="t" r="r" b="b"/>
            <a:pathLst>
              <a:path w="17144" h="11429">
                <a:moveTo>
                  <a:pt x="12191" y="0"/>
                </a:moveTo>
                <a:lnTo>
                  <a:pt x="0" y="11430"/>
                </a:lnTo>
                <a:lnTo>
                  <a:pt x="16763" y="11430"/>
                </a:lnTo>
                <a:lnTo>
                  <a:pt x="12191" y="0"/>
                </a:lnTo>
                <a:close/>
              </a:path>
            </a:pathLst>
          </a:custGeom>
          <a:solidFill>
            <a:srgbClr val="000000"/>
          </a:solidFill>
        </p:spPr>
        <p:txBody>
          <a:bodyPr wrap="square" lIns="0" tIns="0" rIns="0" bIns="0" rtlCol="0"/>
          <a:lstStyle/>
          <a:p>
            <a:endParaRPr/>
          </a:p>
        </p:txBody>
      </p:sp>
      <p:sp>
        <p:nvSpPr>
          <p:cNvPr id="984" name="object 984"/>
          <p:cNvSpPr/>
          <p:nvPr/>
        </p:nvSpPr>
        <p:spPr>
          <a:xfrm>
            <a:off x="1608582" y="7979664"/>
            <a:ext cx="17145" cy="11430"/>
          </a:xfrm>
          <a:custGeom>
            <a:avLst/>
            <a:gdLst/>
            <a:ahLst/>
            <a:cxnLst/>
            <a:rect l="l" t="t" r="r" b="b"/>
            <a:pathLst>
              <a:path w="17144" h="11429">
                <a:moveTo>
                  <a:pt x="16763" y="11430"/>
                </a:moveTo>
                <a:lnTo>
                  <a:pt x="12191" y="0"/>
                </a:lnTo>
                <a:lnTo>
                  <a:pt x="0" y="11430"/>
                </a:lnTo>
                <a:lnTo>
                  <a:pt x="16763" y="11430"/>
                </a:lnTo>
              </a:path>
            </a:pathLst>
          </a:custGeom>
          <a:ln w="3175">
            <a:solidFill>
              <a:srgbClr val="000000"/>
            </a:solidFill>
          </a:ln>
        </p:spPr>
        <p:txBody>
          <a:bodyPr wrap="square" lIns="0" tIns="0" rIns="0" bIns="0" rtlCol="0"/>
          <a:lstStyle/>
          <a:p>
            <a:endParaRPr/>
          </a:p>
        </p:txBody>
      </p:sp>
      <p:sp>
        <p:nvSpPr>
          <p:cNvPr id="985" name="object 985"/>
          <p:cNvSpPr/>
          <p:nvPr/>
        </p:nvSpPr>
        <p:spPr>
          <a:xfrm>
            <a:off x="1608582" y="7975092"/>
            <a:ext cx="12700" cy="16510"/>
          </a:xfrm>
          <a:custGeom>
            <a:avLst/>
            <a:gdLst/>
            <a:ahLst/>
            <a:cxnLst/>
            <a:rect l="l" t="t" r="r" b="b"/>
            <a:pathLst>
              <a:path w="12700" h="16509">
                <a:moveTo>
                  <a:pt x="0" y="0"/>
                </a:moveTo>
                <a:lnTo>
                  <a:pt x="0" y="16001"/>
                </a:lnTo>
                <a:lnTo>
                  <a:pt x="12191" y="4571"/>
                </a:lnTo>
                <a:lnTo>
                  <a:pt x="0" y="0"/>
                </a:lnTo>
                <a:close/>
              </a:path>
            </a:pathLst>
          </a:custGeom>
          <a:solidFill>
            <a:srgbClr val="000000"/>
          </a:solidFill>
        </p:spPr>
        <p:txBody>
          <a:bodyPr wrap="square" lIns="0" tIns="0" rIns="0" bIns="0" rtlCol="0"/>
          <a:lstStyle/>
          <a:p>
            <a:endParaRPr/>
          </a:p>
        </p:txBody>
      </p:sp>
      <p:sp>
        <p:nvSpPr>
          <p:cNvPr id="986" name="object 986"/>
          <p:cNvSpPr/>
          <p:nvPr/>
        </p:nvSpPr>
        <p:spPr>
          <a:xfrm>
            <a:off x="1608582" y="7975092"/>
            <a:ext cx="12700" cy="16510"/>
          </a:xfrm>
          <a:custGeom>
            <a:avLst/>
            <a:gdLst/>
            <a:ahLst/>
            <a:cxnLst/>
            <a:rect l="l" t="t" r="r" b="b"/>
            <a:pathLst>
              <a:path w="12700" h="16509">
                <a:moveTo>
                  <a:pt x="12191" y="4571"/>
                </a:moveTo>
                <a:lnTo>
                  <a:pt x="0" y="0"/>
                </a:lnTo>
                <a:lnTo>
                  <a:pt x="0" y="16001"/>
                </a:lnTo>
                <a:lnTo>
                  <a:pt x="12191" y="4571"/>
                </a:lnTo>
              </a:path>
            </a:pathLst>
          </a:custGeom>
          <a:ln w="3175">
            <a:solidFill>
              <a:srgbClr val="000000"/>
            </a:solidFill>
          </a:ln>
        </p:spPr>
        <p:txBody>
          <a:bodyPr wrap="square" lIns="0" tIns="0" rIns="0" bIns="0" rtlCol="0"/>
          <a:lstStyle/>
          <a:p>
            <a:endParaRPr/>
          </a:p>
        </p:txBody>
      </p:sp>
      <p:sp>
        <p:nvSpPr>
          <p:cNvPr id="987" name="object 987"/>
          <p:cNvSpPr/>
          <p:nvPr/>
        </p:nvSpPr>
        <p:spPr>
          <a:xfrm>
            <a:off x="1597152" y="7975092"/>
            <a:ext cx="11430" cy="16510"/>
          </a:xfrm>
          <a:custGeom>
            <a:avLst/>
            <a:gdLst/>
            <a:ahLst/>
            <a:cxnLst/>
            <a:rect l="l" t="t" r="r" b="b"/>
            <a:pathLst>
              <a:path w="11430" h="16509">
                <a:moveTo>
                  <a:pt x="11430" y="0"/>
                </a:moveTo>
                <a:lnTo>
                  <a:pt x="0" y="4571"/>
                </a:lnTo>
                <a:lnTo>
                  <a:pt x="11430" y="16001"/>
                </a:lnTo>
                <a:lnTo>
                  <a:pt x="11430" y="0"/>
                </a:lnTo>
                <a:close/>
              </a:path>
            </a:pathLst>
          </a:custGeom>
          <a:solidFill>
            <a:srgbClr val="000000"/>
          </a:solidFill>
        </p:spPr>
        <p:txBody>
          <a:bodyPr wrap="square" lIns="0" tIns="0" rIns="0" bIns="0" rtlCol="0"/>
          <a:lstStyle/>
          <a:p>
            <a:endParaRPr/>
          </a:p>
        </p:txBody>
      </p:sp>
      <p:sp>
        <p:nvSpPr>
          <p:cNvPr id="988" name="object 988"/>
          <p:cNvSpPr/>
          <p:nvPr/>
        </p:nvSpPr>
        <p:spPr>
          <a:xfrm>
            <a:off x="1597152" y="7975092"/>
            <a:ext cx="11430" cy="16510"/>
          </a:xfrm>
          <a:custGeom>
            <a:avLst/>
            <a:gdLst/>
            <a:ahLst/>
            <a:cxnLst/>
            <a:rect l="l" t="t" r="r" b="b"/>
            <a:pathLst>
              <a:path w="11430" h="16509">
                <a:moveTo>
                  <a:pt x="11430" y="0"/>
                </a:moveTo>
                <a:lnTo>
                  <a:pt x="0" y="4571"/>
                </a:lnTo>
                <a:lnTo>
                  <a:pt x="11430" y="16001"/>
                </a:lnTo>
                <a:lnTo>
                  <a:pt x="11430" y="0"/>
                </a:lnTo>
              </a:path>
            </a:pathLst>
          </a:custGeom>
          <a:ln w="3175">
            <a:solidFill>
              <a:srgbClr val="000000"/>
            </a:solidFill>
          </a:ln>
        </p:spPr>
        <p:txBody>
          <a:bodyPr wrap="square" lIns="0" tIns="0" rIns="0" bIns="0" rtlCol="0"/>
          <a:lstStyle/>
          <a:p>
            <a:endParaRPr/>
          </a:p>
        </p:txBody>
      </p:sp>
      <p:sp>
        <p:nvSpPr>
          <p:cNvPr id="989" name="object 989"/>
          <p:cNvSpPr/>
          <p:nvPr/>
        </p:nvSpPr>
        <p:spPr>
          <a:xfrm>
            <a:off x="1592580" y="7979664"/>
            <a:ext cx="16510" cy="11430"/>
          </a:xfrm>
          <a:custGeom>
            <a:avLst/>
            <a:gdLst/>
            <a:ahLst/>
            <a:cxnLst/>
            <a:rect l="l" t="t" r="r" b="b"/>
            <a:pathLst>
              <a:path w="16509" h="11429">
                <a:moveTo>
                  <a:pt x="4571" y="0"/>
                </a:moveTo>
                <a:lnTo>
                  <a:pt x="0" y="11430"/>
                </a:lnTo>
                <a:lnTo>
                  <a:pt x="16001" y="11430"/>
                </a:lnTo>
                <a:lnTo>
                  <a:pt x="4571" y="0"/>
                </a:lnTo>
                <a:close/>
              </a:path>
            </a:pathLst>
          </a:custGeom>
          <a:solidFill>
            <a:srgbClr val="000000"/>
          </a:solidFill>
        </p:spPr>
        <p:txBody>
          <a:bodyPr wrap="square" lIns="0" tIns="0" rIns="0" bIns="0" rtlCol="0"/>
          <a:lstStyle/>
          <a:p>
            <a:endParaRPr/>
          </a:p>
        </p:txBody>
      </p:sp>
      <p:sp>
        <p:nvSpPr>
          <p:cNvPr id="990" name="object 990"/>
          <p:cNvSpPr/>
          <p:nvPr/>
        </p:nvSpPr>
        <p:spPr>
          <a:xfrm>
            <a:off x="1592580" y="7979664"/>
            <a:ext cx="16510" cy="11430"/>
          </a:xfrm>
          <a:custGeom>
            <a:avLst/>
            <a:gdLst/>
            <a:ahLst/>
            <a:cxnLst/>
            <a:rect l="l" t="t" r="r" b="b"/>
            <a:pathLst>
              <a:path w="16509" h="11429">
                <a:moveTo>
                  <a:pt x="4571" y="0"/>
                </a:moveTo>
                <a:lnTo>
                  <a:pt x="0" y="11430"/>
                </a:lnTo>
                <a:lnTo>
                  <a:pt x="16001" y="11430"/>
                </a:lnTo>
                <a:lnTo>
                  <a:pt x="4571" y="0"/>
                </a:lnTo>
              </a:path>
            </a:pathLst>
          </a:custGeom>
          <a:ln w="3175">
            <a:solidFill>
              <a:srgbClr val="000000"/>
            </a:solidFill>
          </a:ln>
        </p:spPr>
        <p:txBody>
          <a:bodyPr wrap="square" lIns="0" tIns="0" rIns="0" bIns="0" rtlCol="0"/>
          <a:lstStyle/>
          <a:p>
            <a:endParaRPr/>
          </a:p>
        </p:txBody>
      </p:sp>
      <p:sp>
        <p:nvSpPr>
          <p:cNvPr id="991" name="object 991"/>
          <p:cNvSpPr/>
          <p:nvPr/>
        </p:nvSpPr>
        <p:spPr>
          <a:xfrm>
            <a:off x="1592580" y="7991093"/>
            <a:ext cx="16510" cy="12700"/>
          </a:xfrm>
          <a:custGeom>
            <a:avLst/>
            <a:gdLst/>
            <a:ahLst/>
            <a:cxnLst/>
            <a:rect l="l" t="t" r="r" b="b"/>
            <a:pathLst>
              <a:path w="16509" h="12700">
                <a:moveTo>
                  <a:pt x="16002" y="0"/>
                </a:moveTo>
                <a:lnTo>
                  <a:pt x="0" y="0"/>
                </a:lnTo>
                <a:lnTo>
                  <a:pt x="4572" y="12191"/>
                </a:lnTo>
                <a:lnTo>
                  <a:pt x="16002" y="0"/>
                </a:lnTo>
                <a:close/>
              </a:path>
            </a:pathLst>
          </a:custGeom>
          <a:solidFill>
            <a:srgbClr val="000000"/>
          </a:solidFill>
        </p:spPr>
        <p:txBody>
          <a:bodyPr wrap="square" lIns="0" tIns="0" rIns="0" bIns="0" rtlCol="0"/>
          <a:lstStyle/>
          <a:p>
            <a:endParaRPr/>
          </a:p>
        </p:txBody>
      </p:sp>
      <p:sp>
        <p:nvSpPr>
          <p:cNvPr id="992" name="object 992"/>
          <p:cNvSpPr/>
          <p:nvPr/>
        </p:nvSpPr>
        <p:spPr>
          <a:xfrm>
            <a:off x="1592580" y="7991093"/>
            <a:ext cx="16510" cy="12700"/>
          </a:xfrm>
          <a:custGeom>
            <a:avLst/>
            <a:gdLst/>
            <a:ahLst/>
            <a:cxnLst/>
            <a:rect l="l" t="t" r="r" b="b"/>
            <a:pathLst>
              <a:path w="16509" h="12700">
                <a:moveTo>
                  <a:pt x="0" y="0"/>
                </a:moveTo>
                <a:lnTo>
                  <a:pt x="4572" y="12191"/>
                </a:lnTo>
                <a:lnTo>
                  <a:pt x="16002" y="0"/>
                </a:lnTo>
                <a:lnTo>
                  <a:pt x="0" y="0"/>
                </a:lnTo>
              </a:path>
            </a:pathLst>
          </a:custGeom>
          <a:ln w="3175">
            <a:solidFill>
              <a:srgbClr val="000000"/>
            </a:solidFill>
          </a:ln>
        </p:spPr>
        <p:txBody>
          <a:bodyPr wrap="square" lIns="0" tIns="0" rIns="0" bIns="0" rtlCol="0"/>
          <a:lstStyle/>
          <a:p>
            <a:endParaRPr/>
          </a:p>
        </p:txBody>
      </p:sp>
      <p:sp>
        <p:nvSpPr>
          <p:cNvPr id="993" name="object 993"/>
          <p:cNvSpPr/>
          <p:nvPr/>
        </p:nvSpPr>
        <p:spPr>
          <a:xfrm>
            <a:off x="1597152" y="7991093"/>
            <a:ext cx="11430" cy="17145"/>
          </a:xfrm>
          <a:custGeom>
            <a:avLst/>
            <a:gdLst/>
            <a:ahLst/>
            <a:cxnLst/>
            <a:rect l="l" t="t" r="r" b="b"/>
            <a:pathLst>
              <a:path w="11430" h="17145">
                <a:moveTo>
                  <a:pt x="11430" y="0"/>
                </a:moveTo>
                <a:lnTo>
                  <a:pt x="0" y="12191"/>
                </a:lnTo>
                <a:lnTo>
                  <a:pt x="11430" y="16763"/>
                </a:lnTo>
                <a:lnTo>
                  <a:pt x="11430" y="0"/>
                </a:lnTo>
                <a:close/>
              </a:path>
            </a:pathLst>
          </a:custGeom>
          <a:solidFill>
            <a:srgbClr val="000000"/>
          </a:solidFill>
        </p:spPr>
        <p:txBody>
          <a:bodyPr wrap="square" lIns="0" tIns="0" rIns="0" bIns="0" rtlCol="0"/>
          <a:lstStyle/>
          <a:p>
            <a:endParaRPr/>
          </a:p>
        </p:txBody>
      </p:sp>
      <p:sp>
        <p:nvSpPr>
          <p:cNvPr id="994" name="object 994"/>
          <p:cNvSpPr/>
          <p:nvPr/>
        </p:nvSpPr>
        <p:spPr>
          <a:xfrm>
            <a:off x="1597152" y="7991093"/>
            <a:ext cx="11430" cy="17145"/>
          </a:xfrm>
          <a:custGeom>
            <a:avLst/>
            <a:gdLst/>
            <a:ahLst/>
            <a:cxnLst/>
            <a:rect l="l" t="t" r="r" b="b"/>
            <a:pathLst>
              <a:path w="11430" h="17145">
                <a:moveTo>
                  <a:pt x="0" y="12191"/>
                </a:moveTo>
                <a:lnTo>
                  <a:pt x="11430" y="16763"/>
                </a:lnTo>
                <a:lnTo>
                  <a:pt x="11430" y="0"/>
                </a:lnTo>
                <a:lnTo>
                  <a:pt x="0" y="12191"/>
                </a:lnTo>
              </a:path>
            </a:pathLst>
          </a:custGeom>
          <a:ln w="3175">
            <a:solidFill>
              <a:srgbClr val="000000"/>
            </a:solidFill>
          </a:ln>
        </p:spPr>
        <p:txBody>
          <a:bodyPr wrap="square" lIns="0" tIns="0" rIns="0" bIns="0" rtlCol="0"/>
          <a:lstStyle/>
          <a:p>
            <a:endParaRPr/>
          </a:p>
        </p:txBody>
      </p:sp>
      <p:sp>
        <p:nvSpPr>
          <p:cNvPr id="995" name="object 995"/>
          <p:cNvSpPr/>
          <p:nvPr/>
        </p:nvSpPr>
        <p:spPr>
          <a:xfrm>
            <a:off x="1608582" y="7991093"/>
            <a:ext cx="12700" cy="17145"/>
          </a:xfrm>
          <a:custGeom>
            <a:avLst/>
            <a:gdLst/>
            <a:ahLst/>
            <a:cxnLst/>
            <a:rect l="l" t="t" r="r" b="b"/>
            <a:pathLst>
              <a:path w="12700" h="17145">
                <a:moveTo>
                  <a:pt x="0" y="0"/>
                </a:moveTo>
                <a:lnTo>
                  <a:pt x="0" y="16763"/>
                </a:lnTo>
                <a:lnTo>
                  <a:pt x="12192" y="12191"/>
                </a:lnTo>
                <a:lnTo>
                  <a:pt x="0" y="0"/>
                </a:lnTo>
                <a:close/>
              </a:path>
            </a:pathLst>
          </a:custGeom>
          <a:solidFill>
            <a:srgbClr val="000000"/>
          </a:solidFill>
        </p:spPr>
        <p:txBody>
          <a:bodyPr wrap="square" lIns="0" tIns="0" rIns="0" bIns="0" rtlCol="0"/>
          <a:lstStyle/>
          <a:p>
            <a:endParaRPr/>
          </a:p>
        </p:txBody>
      </p:sp>
      <p:sp>
        <p:nvSpPr>
          <p:cNvPr id="996" name="object 996"/>
          <p:cNvSpPr/>
          <p:nvPr/>
        </p:nvSpPr>
        <p:spPr>
          <a:xfrm>
            <a:off x="1608582" y="7991093"/>
            <a:ext cx="12700" cy="17145"/>
          </a:xfrm>
          <a:custGeom>
            <a:avLst/>
            <a:gdLst/>
            <a:ahLst/>
            <a:cxnLst/>
            <a:rect l="l" t="t" r="r" b="b"/>
            <a:pathLst>
              <a:path w="12700" h="17145">
                <a:moveTo>
                  <a:pt x="0" y="16763"/>
                </a:moveTo>
                <a:lnTo>
                  <a:pt x="12192" y="12191"/>
                </a:lnTo>
                <a:lnTo>
                  <a:pt x="0" y="0"/>
                </a:lnTo>
                <a:lnTo>
                  <a:pt x="0" y="16763"/>
                </a:lnTo>
              </a:path>
            </a:pathLst>
          </a:custGeom>
          <a:ln w="3175">
            <a:solidFill>
              <a:srgbClr val="000000"/>
            </a:solidFill>
          </a:ln>
        </p:spPr>
        <p:txBody>
          <a:bodyPr wrap="square" lIns="0" tIns="0" rIns="0" bIns="0" rtlCol="0"/>
          <a:lstStyle/>
          <a:p>
            <a:endParaRPr/>
          </a:p>
        </p:txBody>
      </p:sp>
      <p:sp>
        <p:nvSpPr>
          <p:cNvPr id="997" name="object 997"/>
          <p:cNvSpPr/>
          <p:nvPr/>
        </p:nvSpPr>
        <p:spPr>
          <a:xfrm>
            <a:off x="1608582" y="7991093"/>
            <a:ext cx="17145" cy="12700"/>
          </a:xfrm>
          <a:custGeom>
            <a:avLst/>
            <a:gdLst/>
            <a:ahLst/>
            <a:cxnLst/>
            <a:rect l="l" t="t" r="r" b="b"/>
            <a:pathLst>
              <a:path w="17144" h="12700">
                <a:moveTo>
                  <a:pt x="16763" y="0"/>
                </a:moveTo>
                <a:lnTo>
                  <a:pt x="0" y="0"/>
                </a:lnTo>
                <a:lnTo>
                  <a:pt x="12191" y="12191"/>
                </a:lnTo>
                <a:lnTo>
                  <a:pt x="16763" y="0"/>
                </a:lnTo>
                <a:close/>
              </a:path>
            </a:pathLst>
          </a:custGeom>
          <a:solidFill>
            <a:srgbClr val="000000"/>
          </a:solidFill>
        </p:spPr>
        <p:txBody>
          <a:bodyPr wrap="square" lIns="0" tIns="0" rIns="0" bIns="0" rtlCol="0"/>
          <a:lstStyle/>
          <a:p>
            <a:endParaRPr/>
          </a:p>
        </p:txBody>
      </p:sp>
      <p:sp>
        <p:nvSpPr>
          <p:cNvPr id="998" name="object 998"/>
          <p:cNvSpPr/>
          <p:nvPr/>
        </p:nvSpPr>
        <p:spPr>
          <a:xfrm>
            <a:off x="1608582" y="7991093"/>
            <a:ext cx="17145" cy="12700"/>
          </a:xfrm>
          <a:custGeom>
            <a:avLst/>
            <a:gdLst/>
            <a:ahLst/>
            <a:cxnLst/>
            <a:rect l="l" t="t" r="r" b="b"/>
            <a:pathLst>
              <a:path w="17144" h="12700">
                <a:moveTo>
                  <a:pt x="12191" y="12191"/>
                </a:moveTo>
                <a:lnTo>
                  <a:pt x="16763" y="0"/>
                </a:lnTo>
                <a:lnTo>
                  <a:pt x="0" y="0"/>
                </a:lnTo>
                <a:lnTo>
                  <a:pt x="12191" y="12191"/>
                </a:lnTo>
              </a:path>
            </a:pathLst>
          </a:custGeom>
          <a:ln w="3175">
            <a:solidFill>
              <a:srgbClr val="000000"/>
            </a:solidFill>
          </a:ln>
        </p:spPr>
        <p:txBody>
          <a:bodyPr wrap="square" lIns="0" tIns="0" rIns="0" bIns="0" rtlCol="0"/>
          <a:lstStyle/>
          <a:p>
            <a:endParaRPr/>
          </a:p>
        </p:txBody>
      </p:sp>
      <p:sp>
        <p:nvSpPr>
          <p:cNvPr id="999" name="object 999"/>
          <p:cNvSpPr/>
          <p:nvPr/>
        </p:nvSpPr>
        <p:spPr>
          <a:xfrm>
            <a:off x="1608582" y="7982711"/>
            <a:ext cx="12700" cy="8890"/>
          </a:xfrm>
          <a:custGeom>
            <a:avLst/>
            <a:gdLst/>
            <a:ahLst/>
            <a:cxnLst/>
            <a:rect l="l" t="t" r="r" b="b"/>
            <a:pathLst>
              <a:path w="12700" h="8890">
                <a:moveTo>
                  <a:pt x="9143" y="0"/>
                </a:moveTo>
                <a:lnTo>
                  <a:pt x="0" y="8382"/>
                </a:lnTo>
                <a:lnTo>
                  <a:pt x="12191" y="8382"/>
                </a:lnTo>
                <a:lnTo>
                  <a:pt x="9143" y="0"/>
                </a:lnTo>
                <a:close/>
              </a:path>
            </a:pathLst>
          </a:custGeom>
          <a:solidFill>
            <a:srgbClr val="000000"/>
          </a:solidFill>
        </p:spPr>
        <p:txBody>
          <a:bodyPr wrap="square" lIns="0" tIns="0" rIns="0" bIns="0" rtlCol="0"/>
          <a:lstStyle/>
          <a:p>
            <a:endParaRPr/>
          </a:p>
        </p:txBody>
      </p:sp>
      <p:sp>
        <p:nvSpPr>
          <p:cNvPr id="1000" name="object 1000"/>
          <p:cNvSpPr/>
          <p:nvPr/>
        </p:nvSpPr>
        <p:spPr>
          <a:xfrm>
            <a:off x="1608582" y="7982711"/>
            <a:ext cx="12700" cy="8890"/>
          </a:xfrm>
          <a:custGeom>
            <a:avLst/>
            <a:gdLst/>
            <a:ahLst/>
            <a:cxnLst/>
            <a:rect l="l" t="t" r="r" b="b"/>
            <a:pathLst>
              <a:path w="12700" h="8890">
                <a:moveTo>
                  <a:pt x="12191" y="8382"/>
                </a:moveTo>
                <a:lnTo>
                  <a:pt x="9143" y="0"/>
                </a:lnTo>
                <a:lnTo>
                  <a:pt x="0" y="8382"/>
                </a:lnTo>
                <a:lnTo>
                  <a:pt x="12191" y="8382"/>
                </a:lnTo>
              </a:path>
            </a:pathLst>
          </a:custGeom>
          <a:ln w="3175">
            <a:solidFill>
              <a:srgbClr val="000000"/>
            </a:solidFill>
          </a:ln>
        </p:spPr>
        <p:txBody>
          <a:bodyPr wrap="square" lIns="0" tIns="0" rIns="0" bIns="0" rtlCol="0"/>
          <a:lstStyle/>
          <a:p>
            <a:endParaRPr/>
          </a:p>
        </p:txBody>
      </p:sp>
      <p:sp>
        <p:nvSpPr>
          <p:cNvPr id="1001" name="object 1001"/>
          <p:cNvSpPr/>
          <p:nvPr/>
        </p:nvSpPr>
        <p:spPr>
          <a:xfrm>
            <a:off x="1608582" y="7979664"/>
            <a:ext cx="9525" cy="11430"/>
          </a:xfrm>
          <a:custGeom>
            <a:avLst/>
            <a:gdLst/>
            <a:ahLst/>
            <a:cxnLst/>
            <a:rect l="l" t="t" r="r" b="b"/>
            <a:pathLst>
              <a:path w="9525" h="11429">
                <a:moveTo>
                  <a:pt x="0" y="0"/>
                </a:moveTo>
                <a:lnTo>
                  <a:pt x="0" y="11430"/>
                </a:lnTo>
                <a:lnTo>
                  <a:pt x="9143" y="3048"/>
                </a:lnTo>
                <a:lnTo>
                  <a:pt x="0" y="0"/>
                </a:lnTo>
                <a:close/>
              </a:path>
            </a:pathLst>
          </a:custGeom>
          <a:solidFill>
            <a:srgbClr val="000000"/>
          </a:solidFill>
        </p:spPr>
        <p:txBody>
          <a:bodyPr wrap="square" lIns="0" tIns="0" rIns="0" bIns="0" rtlCol="0"/>
          <a:lstStyle/>
          <a:p>
            <a:endParaRPr/>
          </a:p>
        </p:txBody>
      </p:sp>
      <p:sp>
        <p:nvSpPr>
          <p:cNvPr id="1002" name="object 1002"/>
          <p:cNvSpPr/>
          <p:nvPr/>
        </p:nvSpPr>
        <p:spPr>
          <a:xfrm>
            <a:off x="1608582" y="7979664"/>
            <a:ext cx="9525" cy="11430"/>
          </a:xfrm>
          <a:custGeom>
            <a:avLst/>
            <a:gdLst/>
            <a:ahLst/>
            <a:cxnLst/>
            <a:rect l="l" t="t" r="r" b="b"/>
            <a:pathLst>
              <a:path w="9525" h="11429">
                <a:moveTo>
                  <a:pt x="9143" y="3048"/>
                </a:moveTo>
                <a:lnTo>
                  <a:pt x="0" y="0"/>
                </a:lnTo>
                <a:lnTo>
                  <a:pt x="0" y="11430"/>
                </a:lnTo>
                <a:lnTo>
                  <a:pt x="9143" y="3048"/>
                </a:lnTo>
              </a:path>
            </a:pathLst>
          </a:custGeom>
          <a:ln w="3175">
            <a:solidFill>
              <a:srgbClr val="000000"/>
            </a:solidFill>
          </a:ln>
        </p:spPr>
        <p:txBody>
          <a:bodyPr wrap="square" lIns="0" tIns="0" rIns="0" bIns="0" rtlCol="0"/>
          <a:lstStyle/>
          <a:p>
            <a:endParaRPr/>
          </a:p>
        </p:txBody>
      </p:sp>
      <p:sp>
        <p:nvSpPr>
          <p:cNvPr id="1003" name="object 1003"/>
          <p:cNvSpPr/>
          <p:nvPr/>
        </p:nvSpPr>
        <p:spPr>
          <a:xfrm>
            <a:off x="1600961" y="7979664"/>
            <a:ext cx="7620" cy="11430"/>
          </a:xfrm>
          <a:custGeom>
            <a:avLst/>
            <a:gdLst/>
            <a:ahLst/>
            <a:cxnLst/>
            <a:rect l="l" t="t" r="r" b="b"/>
            <a:pathLst>
              <a:path w="7619" h="11429">
                <a:moveTo>
                  <a:pt x="7619" y="0"/>
                </a:moveTo>
                <a:lnTo>
                  <a:pt x="0" y="3048"/>
                </a:lnTo>
                <a:lnTo>
                  <a:pt x="7619" y="11430"/>
                </a:lnTo>
                <a:lnTo>
                  <a:pt x="7619" y="0"/>
                </a:lnTo>
                <a:close/>
              </a:path>
            </a:pathLst>
          </a:custGeom>
          <a:solidFill>
            <a:srgbClr val="000000"/>
          </a:solidFill>
        </p:spPr>
        <p:txBody>
          <a:bodyPr wrap="square" lIns="0" tIns="0" rIns="0" bIns="0" rtlCol="0"/>
          <a:lstStyle/>
          <a:p>
            <a:endParaRPr/>
          </a:p>
        </p:txBody>
      </p:sp>
      <p:sp>
        <p:nvSpPr>
          <p:cNvPr id="1004" name="object 1004"/>
          <p:cNvSpPr/>
          <p:nvPr/>
        </p:nvSpPr>
        <p:spPr>
          <a:xfrm>
            <a:off x="1600961" y="7979664"/>
            <a:ext cx="7620" cy="11430"/>
          </a:xfrm>
          <a:custGeom>
            <a:avLst/>
            <a:gdLst/>
            <a:ahLst/>
            <a:cxnLst/>
            <a:rect l="l" t="t" r="r" b="b"/>
            <a:pathLst>
              <a:path w="7619" h="11429">
                <a:moveTo>
                  <a:pt x="7619" y="0"/>
                </a:moveTo>
                <a:lnTo>
                  <a:pt x="0" y="3048"/>
                </a:lnTo>
                <a:lnTo>
                  <a:pt x="7619" y="11430"/>
                </a:lnTo>
                <a:lnTo>
                  <a:pt x="7619" y="0"/>
                </a:lnTo>
              </a:path>
            </a:pathLst>
          </a:custGeom>
          <a:ln w="3175">
            <a:solidFill>
              <a:srgbClr val="000000"/>
            </a:solidFill>
          </a:ln>
        </p:spPr>
        <p:txBody>
          <a:bodyPr wrap="square" lIns="0" tIns="0" rIns="0" bIns="0" rtlCol="0"/>
          <a:lstStyle/>
          <a:p>
            <a:endParaRPr/>
          </a:p>
        </p:txBody>
      </p:sp>
      <p:sp>
        <p:nvSpPr>
          <p:cNvPr id="1005" name="object 1005"/>
          <p:cNvSpPr/>
          <p:nvPr/>
        </p:nvSpPr>
        <p:spPr>
          <a:xfrm>
            <a:off x="1597152" y="7982711"/>
            <a:ext cx="11430" cy="8890"/>
          </a:xfrm>
          <a:custGeom>
            <a:avLst/>
            <a:gdLst/>
            <a:ahLst/>
            <a:cxnLst/>
            <a:rect l="l" t="t" r="r" b="b"/>
            <a:pathLst>
              <a:path w="11430" h="8890">
                <a:moveTo>
                  <a:pt x="3809" y="0"/>
                </a:moveTo>
                <a:lnTo>
                  <a:pt x="0" y="8382"/>
                </a:lnTo>
                <a:lnTo>
                  <a:pt x="11429" y="8382"/>
                </a:lnTo>
                <a:lnTo>
                  <a:pt x="3809" y="0"/>
                </a:lnTo>
                <a:close/>
              </a:path>
            </a:pathLst>
          </a:custGeom>
          <a:solidFill>
            <a:srgbClr val="000000"/>
          </a:solidFill>
        </p:spPr>
        <p:txBody>
          <a:bodyPr wrap="square" lIns="0" tIns="0" rIns="0" bIns="0" rtlCol="0"/>
          <a:lstStyle/>
          <a:p>
            <a:endParaRPr/>
          </a:p>
        </p:txBody>
      </p:sp>
      <p:sp>
        <p:nvSpPr>
          <p:cNvPr id="1006" name="object 1006"/>
          <p:cNvSpPr/>
          <p:nvPr/>
        </p:nvSpPr>
        <p:spPr>
          <a:xfrm>
            <a:off x="1597152" y="7982711"/>
            <a:ext cx="11430" cy="8890"/>
          </a:xfrm>
          <a:custGeom>
            <a:avLst/>
            <a:gdLst/>
            <a:ahLst/>
            <a:cxnLst/>
            <a:rect l="l" t="t" r="r" b="b"/>
            <a:pathLst>
              <a:path w="11430" h="8890">
                <a:moveTo>
                  <a:pt x="3809" y="0"/>
                </a:moveTo>
                <a:lnTo>
                  <a:pt x="0" y="8382"/>
                </a:lnTo>
                <a:lnTo>
                  <a:pt x="11429" y="8382"/>
                </a:lnTo>
                <a:lnTo>
                  <a:pt x="3809" y="0"/>
                </a:lnTo>
              </a:path>
            </a:pathLst>
          </a:custGeom>
          <a:ln w="3175">
            <a:solidFill>
              <a:srgbClr val="000000"/>
            </a:solidFill>
          </a:ln>
        </p:spPr>
        <p:txBody>
          <a:bodyPr wrap="square" lIns="0" tIns="0" rIns="0" bIns="0" rtlCol="0"/>
          <a:lstStyle/>
          <a:p>
            <a:endParaRPr/>
          </a:p>
        </p:txBody>
      </p:sp>
      <p:sp>
        <p:nvSpPr>
          <p:cNvPr id="1007" name="object 1007"/>
          <p:cNvSpPr/>
          <p:nvPr/>
        </p:nvSpPr>
        <p:spPr>
          <a:xfrm>
            <a:off x="1597152" y="7991093"/>
            <a:ext cx="11430" cy="8890"/>
          </a:xfrm>
          <a:custGeom>
            <a:avLst/>
            <a:gdLst/>
            <a:ahLst/>
            <a:cxnLst/>
            <a:rect l="l" t="t" r="r" b="b"/>
            <a:pathLst>
              <a:path w="11430" h="8890">
                <a:moveTo>
                  <a:pt x="11430" y="0"/>
                </a:moveTo>
                <a:lnTo>
                  <a:pt x="0" y="0"/>
                </a:lnTo>
                <a:lnTo>
                  <a:pt x="3810" y="8381"/>
                </a:lnTo>
                <a:lnTo>
                  <a:pt x="11430" y="0"/>
                </a:lnTo>
                <a:close/>
              </a:path>
            </a:pathLst>
          </a:custGeom>
          <a:solidFill>
            <a:srgbClr val="000000"/>
          </a:solidFill>
        </p:spPr>
        <p:txBody>
          <a:bodyPr wrap="square" lIns="0" tIns="0" rIns="0" bIns="0" rtlCol="0"/>
          <a:lstStyle/>
          <a:p>
            <a:endParaRPr/>
          </a:p>
        </p:txBody>
      </p:sp>
      <p:sp>
        <p:nvSpPr>
          <p:cNvPr id="1008" name="object 1008"/>
          <p:cNvSpPr/>
          <p:nvPr/>
        </p:nvSpPr>
        <p:spPr>
          <a:xfrm>
            <a:off x="1597152" y="7991093"/>
            <a:ext cx="11430" cy="8890"/>
          </a:xfrm>
          <a:custGeom>
            <a:avLst/>
            <a:gdLst/>
            <a:ahLst/>
            <a:cxnLst/>
            <a:rect l="l" t="t" r="r" b="b"/>
            <a:pathLst>
              <a:path w="11430" h="8890">
                <a:moveTo>
                  <a:pt x="0" y="0"/>
                </a:moveTo>
                <a:lnTo>
                  <a:pt x="3810" y="8381"/>
                </a:lnTo>
                <a:lnTo>
                  <a:pt x="11430" y="0"/>
                </a:lnTo>
                <a:lnTo>
                  <a:pt x="0" y="0"/>
                </a:lnTo>
              </a:path>
            </a:pathLst>
          </a:custGeom>
          <a:ln w="3175">
            <a:solidFill>
              <a:srgbClr val="000000"/>
            </a:solidFill>
          </a:ln>
        </p:spPr>
        <p:txBody>
          <a:bodyPr wrap="square" lIns="0" tIns="0" rIns="0" bIns="0" rtlCol="0"/>
          <a:lstStyle/>
          <a:p>
            <a:endParaRPr/>
          </a:p>
        </p:txBody>
      </p:sp>
      <p:sp>
        <p:nvSpPr>
          <p:cNvPr id="1009" name="object 1009"/>
          <p:cNvSpPr/>
          <p:nvPr/>
        </p:nvSpPr>
        <p:spPr>
          <a:xfrm>
            <a:off x="1600961" y="7991093"/>
            <a:ext cx="7620" cy="12700"/>
          </a:xfrm>
          <a:custGeom>
            <a:avLst/>
            <a:gdLst/>
            <a:ahLst/>
            <a:cxnLst/>
            <a:rect l="l" t="t" r="r" b="b"/>
            <a:pathLst>
              <a:path w="7619" h="12700">
                <a:moveTo>
                  <a:pt x="7620" y="0"/>
                </a:moveTo>
                <a:lnTo>
                  <a:pt x="0" y="8381"/>
                </a:lnTo>
                <a:lnTo>
                  <a:pt x="7620" y="12191"/>
                </a:lnTo>
                <a:lnTo>
                  <a:pt x="7620" y="0"/>
                </a:lnTo>
                <a:close/>
              </a:path>
            </a:pathLst>
          </a:custGeom>
          <a:solidFill>
            <a:srgbClr val="000000"/>
          </a:solidFill>
        </p:spPr>
        <p:txBody>
          <a:bodyPr wrap="square" lIns="0" tIns="0" rIns="0" bIns="0" rtlCol="0"/>
          <a:lstStyle/>
          <a:p>
            <a:endParaRPr/>
          </a:p>
        </p:txBody>
      </p:sp>
      <p:sp>
        <p:nvSpPr>
          <p:cNvPr id="1010" name="object 1010"/>
          <p:cNvSpPr/>
          <p:nvPr/>
        </p:nvSpPr>
        <p:spPr>
          <a:xfrm>
            <a:off x="1600961" y="7991093"/>
            <a:ext cx="7620" cy="12700"/>
          </a:xfrm>
          <a:custGeom>
            <a:avLst/>
            <a:gdLst/>
            <a:ahLst/>
            <a:cxnLst/>
            <a:rect l="l" t="t" r="r" b="b"/>
            <a:pathLst>
              <a:path w="7619" h="12700">
                <a:moveTo>
                  <a:pt x="0" y="8381"/>
                </a:moveTo>
                <a:lnTo>
                  <a:pt x="7620" y="12191"/>
                </a:lnTo>
                <a:lnTo>
                  <a:pt x="7620" y="0"/>
                </a:lnTo>
                <a:lnTo>
                  <a:pt x="0" y="8381"/>
                </a:lnTo>
              </a:path>
            </a:pathLst>
          </a:custGeom>
          <a:ln w="3175">
            <a:solidFill>
              <a:srgbClr val="000000"/>
            </a:solidFill>
          </a:ln>
        </p:spPr>
        <p:txBody>
          <a:bodyPr wrap="square" lIns="0" tIns="0" rIns="0" bIns="0" rtlCol="0"/>
          <a:lstStyle/>
          <a:p>
            <a:endParaRPr/>
          </a:p>
        </p:txBody>
      </p:sp>
      <p:sp>
        <p:nvSpPr>
          <p:cNvPr id="1011" name="object 1011"/>
          <p:cNvSpPr/>
          <p:nvPr/>
        </p:nvSpPr>
        <p:spPr>
          <a:xfrm>
            <a:off x="1608582" y="7991093"/>
            <a:ext cx="9525" cy="12700"/>
          </a:xfrm>
          <a:custGeom>
            <a:avLst/>
            <a:gdLst/>
            <a:ahLst/>
            <a:cxnLst/>
            <a:rect l="l" t="t" r="r" b="b"/>
            <a:pathLst>
              <a:path w="9525" h="12700">
                <a:moveTo>
                  <a:pt x="0" y="0"/>
                </a:moveTo>
                <a:lnTo>
                  <a:pt x="0" y="12191"/>
                </a:lnTo>
                <a:lnTo>
                  <a:pt x="9144" y="8381"/>
                </a:lnTo>
                <a:lnTo>
                  <a:pt x="0" y="0"/>
                </a:lnTo>
                <a:close/>
              </a:path>
            </a:pathLst>
          </a:custGeom>
          <a:solidFill>
            <a:srgbClr val="000000"/>
          </a:solidFill>
        </p:spPr>
        <p:txBody>
          <a:bodyPr wrap="square" lIns="0" tIns="0" rIns="0" bIns="0" rtlCol="0"/>
          <a:lstStyle/>
          <a:p>
            <a:endParaRPr/>
          </a:p>
        </p:txBody>
      </p:sp>
      <p:sp>
        <p:nvSpPr>
          <p:cNvPr id="1012" name="object 1012"/>
          <p:cNvSpPr/>
          <p:nvPr/>
        </p:nvSpPr>
        <p:spPr>
          <a:xfrm>
            <a:off x="1608582" y="7991093"/>
            <a:ext cx="9525" cy="12700"/>
          </a:xfrm>
          <a:custGeom>
            <a:avLst/>
            <a:gdLst/>
            <a:ahLst/>
            <a:cxnLst/>
            <a:rect l="l" t="t" r="r" b="b"/>
            <a:pathLst>
              <a:path w="9525" h="12700">
                <a:moveTo>
                  <a:pt x="0" y="12191"/>
                </a:moveTo>
                <a:lnTo>
                  <a:pt x="9144" y="8381"/>
                </a:lnTo>
                <a:lnTo>
                  <a:pt x="0" y="0"/>
                </a:lnTo>
                <a:lnTo>
                  <a:pt x="0" y="12191"/>
                </a:lnTo>
              </a:path>
            </a:pathLst>
          </a:custGeom>
          <a:ln w="3175">
            <a:solidFill>
              <a:srgbClr val="000000"/>
            </a:solidFill>
          </a:ln>
        </p:spPr>
        <p:txBody>
          <a:bodyPr wrap="square" lIns="0" tIns="0" rIns="0" bIns="0" rtlCol="0"/>
          <a:lstStyle/>
          <a:p>
            <a:endParaRPr/>
          </a:p>
        </p:txBody>
      </p:sp>
      <p:sp>
        <p:nvSpPr>
          <p:cNvPr id="1013" name="object 1013"/>
          <p:cNvSpPr/>
          <p:nvPr/>
        </p:nvSpPr>
        <p:spPr>
          <a:xfrm>
            <a:off x="1608582" y="7991093"/>
            <a:ext cx="12700" cy="8890"/>
          </a:xfrm>
          <a:custGeom>
            <a:avLst/>
            <a:gdLst/>
            <a:ahLst/>
            <a:cxnLst/>
            <a:rect l="l" t="t" r="r" b="b"/>
            <a:pathLst>
              <a:path w="12700" h="8890">
                <a:moveTo>
                  <a:pt x="12191" y="0"/>
                </a:moveTo>
                <a:lnTo>
                  <a:pt x="0" y="0"/>
                </a:lnTo>
                <a:lnTo>
                  <a:pt x="9143" y="8381"/>
                </a:lnTo>
                <a:lnTo>
                  <a:pt x="12191" y="0"/>
                </a:lnTo>
                <a:close/>
              </a:path>
            </a:pathLst>
          </a:custGeom>
          <a:solidFill>
            <a:srgbClr val="000000"/>
          </a:solidFill>
        </p:spPr>
        <p:txBody>
          <a:bodyPr wrap="square" lIns="0" tIns="0" rIns="0" bIns="0" rtlCol="0"/>
          <a:lstStyle/>
          <a:p>
            <a:endParaRPr/>
          </a:p>
        </p:txBody>
      </p:sp>
      <p:sp>
        <p:nvSpPr>
          <p:cNvPr id="1014" name="object 1014"/>
          <p:cNvSpPr/>
          <p:nvPr/>
        </p:nvSpPr>
        <p:spPr>
          <a:xfrm>
            <a:off x="1608582" y="7991093"/>
            <a:ext cx="12700" cy="8890"/>
          </a:xfrm>
          <a:custGeom>
            <a:avLst/>
            <a:gdLst/>
            <a:ahLst/>
            <a:cxnLst/>
            <a:rect l="l" t="t" r="r" b="b"/>
            <a:pathLst>
              <a:path w="12700" h="8890">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1015" name="object 1015"/>
          <p:cNvSpPr/>
          <p:nvPr/>
        </p:nvSpPr>
        <p:spPr>
          <a:xfrm>
            <a:off x="1608582" y="7848981"/>
            <a:ext cx="134620" cy="0"/>
          </a:xfrm>
          <a:custGeom>
            <a:avLst/>
            <a:gdLst/>
            <a:ahLst/>
            <a:cxnLst/>
            <a:rect l="l" t="t" r="r" b="b"/>
            <a:pathLst>
              <a:path w="134619">
                <a:moveTo>
                  <a:pt x="0" y="0"/>
                </a:moveTo>
                <a:lnTo>
                  <a:pt x="134112" y="0"/>
                </a:lnTo>
              </a:path>
            </a:pathLst>
          </a:custGeom>
          <a:ln w="9906">
            <a:solidFill>
              <a:srgbClr val="000000"/>
            </a:solidFill>
          </a:ln>
        </p:spPr>
        <p:txBody>
          <a:bodyPr wrap="square" lIns="0" tIns="0" rIns="0" bIns="0" rtlCol="0"/>
          <a:lstStyle/>
          <a:p>
            <a:endParaRPr/>
          </a:p>
        </p:txBody>
      </p:sp>
      <p:sp>
        <p:nvSpPr>
          <p:cNvPr id="1016" name="object 1016"/>
          <p:cNvSpPr/>
          <p:nvPr/>
        </p:nvSpPr>
        <p:spPr>
          <a:xfrm>
            <a:off x="1608582" y="7848981"/>
            <a:ext cx="134620" cy="0"/>
          </a:xfrm>
          <a:custGeom>
            <a:avLst/>
            <a:gdLst/>
            <a:ahLst/>
            <a:cxnLst/>
            <a:rect l="l" t="t" r="r" b="b"/>
            <a:pathLst>
              <a:path w="134619">
                <a:moveTo>
                  <a:pt x="0" y="0"/>
                </a:moveTo>
                <a:lnTo>
                  <a:pt x="134112" y="0"/>
                </a:lnTo>
              </a:path>
            </a:pathLst>
          </a:custGeom>
          <a:ln w="9906">
            <a:solidFill>
              <a:srgbClr val="000000"/>
            </a:solidFill>
          </a:ln>
        </p:spPr>
        <p:txBody>
          <a:bodyPr wrap="square" lIns="0" tIns="0" rIns="0" bIns="0" rtlCol="0"/>
          <a:lstStyle/>
          <a:p>
            <a:endParaRPr/>
          </a:p>
        </p:txBody>
      </p:sp>
      <p:sp>
        <p:nvSpPr>
          <p:cNvPr id="1017" name="object 1017"/>
          <p:cNvSpPr/>
          <p:nvPr/>
        </p:nvSpPr>
        <p:spPr>
          <a:xfrm>
            <a:off x="1608200" y="7848981"/>
            <a:ext cx="135255" cy="0"/>
          </a:xfrm>
          <a:custGeom>
            <a:avLst/>
            <a:gdLst/>
            <a:ahLst/>
            <a:cxnLst/>
            <a:rect l="l" t="t" r="r" b="b"/>
            <a:pathLst>
              <a:path w="135255">
                <a:moveTo>
                  <a:pt x="0" y="0"/>
                </a:moveTo>
                <a:lnTo>
                  <a:pt x="134874" y="0"/>
                </a:lnTo>
              </a:path>
            </a:pathLst>
          </a:custGeom>
          <a:ln w="10668">
            <a:solidFill>
              <a:srgbClr val="000000"/>
            </a:solidFill>
          </a:ln>
        </p:spPr>
        <p:txBody>
          <a:bodyPr wrap="square" lIns="0" tIns="0" rIns="0" bIns="0" rtlCol="0"/>
          <a:lstStyle/>
          <a:p>
            <a:endParaRPr/>
          </a:p>
        </p:txBody>
      </p:sp>
      <p:sp>
        <p:nvSpPr>
          <p:cNvPr id="1018" name="object 1018"/>
          <p:cNvSpPr/>
          <p:nvPr/>
        </p:nvSpPr>
        <p:spPr>
          <a:xfrm>
            <a:off x="1608582" y="7706486"/>
            <a:ext cx="134620" cy="0"/>
          </a:xfrm>
          <a:custGeom>
            <a:avLst/>
            <a:gdLst/>
            <a:ahLst/>
            <a:cxnLst/>
            <a:rect l="l" t="t" r="r" b="b"/>
            <a:pathLst>
              <a:path w="134619">
                <a:moveTo>
                  <a:pt x="0" y="0"/>
                </a:moveTo>
                <a:lnTo>
                  <a:pt x="134112" y="0"/>
                </a:lnTo>
              </a:path>
            </a:pathLst>
          </a:custGeom>
          <a:ln w="9906">
            <a:solidFill>
              <a:srgbClr val="000000"/>
            </a:solidFill>
          </a:ln>
        </p:spPr>
        <p:txBody>
          <a:bodyPr wrap="square" lIns="0" tIns="0" rIns="0" bIns="0" rtlCol="0"/>
          <a:lstStyle/>
          <a:p>
            <a:endParaRPr/>
          </a:p>
        </p:txBody>
      </p:sp>
      <p:sp>
        <p:nvSpPr>
          <p:cNvPr id="1019" name="object 1019"/>
          <p:cNvSpPr/>
          <p:nvPr/>
        </p:nvSpPr>
        <p:spPr>
          <a:xfrm>
            <a:off x="1608582" y="7706486"/>
            <a:ext cx="134620" cy="0"/>
          </a:xfrm>
          <a:custGeom>
            <a:avLst/>
            <a:gdLst/>
            <a:ahLst/>
            <a:cxnLst/>
            <a:rect l="l" t="t" r="r" b="b"/>
            <a:pathLst>
              <a:path w="134619">
                <a:moveTo>
                  <a:pt x="0" y="0"/>
                </a:moveTo>
                <a:lnTo>
                  <a:pt x="134112" y="0"/>
                </a:lnTo>
              </a:path>
            </a:pathLst>
          </a:custGeom>
          <a:ln w="9906">
            <a:solidFill>
              <a:srgbClr val="000000"/>
            </a:solidFill>
          </a:ln>
        </p:spPr>
        <p:txBody>
          <a:bodyPr wrap="square" lIns="0" tIns="0" rIns="0" bIns="0" rtlCol="0"/>
          <a:lstStyle/>
          <a:p>
            <a:endParaRPr/>
          </a:p>
        </p:txBody>
      </p:sp>
      <p:sp>
        <p:nvSpPr>
          <p:cNvPr id="1020" name="object 1020"/>
          <p:cNvSpPr/>
          <p:nvPr/>
        </p:nvSpPr>
        <p:spPr>
          <a:xfrm>
            <a:off x="1608200" y="7706486"/>
            <a:ext cx="135255" cy="0"/>
          </a:xfrm>
          <a:custGeom>
            <a:avLst/>
            <a:gdLst/>
            <a:ahLst/>
            <a:cxnLst/>
            <a:rect l="l" t="t" r="r" b="b"/>
            <a:pathLst>
              <a:path w="135255">
                <a:moveTo>
                  <a:pt x="0" y="0"/>
                </a:moveTo>
                <a:lnTo>
                  <a:pt x="134874" y="0"/>
                </a:lnTo>
              </a:path>
            </a:pathLst>
          </a:custGeom>
          <a:ln w="10668">
            <a:solidFill>
              <a:srgbClr val="000000"/>
            </a:solidFill>
          </a:ln>
        </p:spPr>
        <p:txBody>
          <a:bodyPr wrap="square" lIns="0" tIns="0" rIns="0" bIns="0" rtlCol="0"/>
          <a:lstStyle/>
          <a:p>
            <a:endParaRPr/>
          </a:p>
        </p:txBody>
      </p:sp>
      <p:sp>
        <p:nvSpPr>
          <p:cNvPr id="1021" name="object 1021"/>
          <p:cNvSpPr/>
          <p:nvPr/>
        </p:nvSpPr>
        <p:spPr>
          <a:xfrm>
            <a:off x="1608582" y="7698485"/>
            <a:ext cx="12700" cy="7620"/>
          </a:xfrm>
          <a:custGeom>
            <a:avLst/>
            <a:gdLst/>
            <a:ahLst/>
            <a:cxnLst/>
            <a:rect l="l" t="t" r="r" b="b"/>
            <a:pathLst>
              <a:path w="12700" h="7620">
                <a:moveTo>
                  <a:pt x="9143" y="0"/>
                </a:moveTo>
                <a:lnTo>
                  <a:pt x="0" y="7619"/>
                </a:lnTo>
                <a:lnTo>
                  <a:pt x="12191" y="7619"/>
                </a:lnTo>
                <a:lnTo>
                  <a:pt x="9143" y="0"/>
                </a:lnTo>
                <a:close/>
              </a:path>
            </a:pathLst>
          </a:custGeom>
          <a:solidFill>
            <a:srgbClr val="000000"/>
          </a:solidFill>
        </p:spPr>
        <p:txBody>
          <a:bodyPr wrap="square" lIns="0" tIns="0" rIns="0" bIns="0" rtlCol="0"/>
          <a:lstStyle/>
          <a:p>
            <a:endParaRPr/>
          </a:p>
        </p:txBody>
      </p:sp>
      <p:sp>
        <p:nvSpPr>
          <p:cNvPr id="1022" name="object 1022"/>
          <p:cNvSpPr/>
          <p:nvPr/>
        </p:nvSpPr>
        <p:spPr>
          <a:xfrm>
            <a:off x="1608582" y="7698485"/>
            <a:ext cx="12700" cy="7620"/>
          </a:xfrm>
          <a:custGeom>
            <a:avLst/>
            <a:gdLst/>
            <a:ahLst/>
            <a:cxnLst/>
            <a:rect l="l" t="t" r="r" b="b"/>
            <a:pathLst>
              <a:path w="12700" h="7620">
                <a:moveTo>
                  <a:pt x="12191" y="7619"/>
                </a:moveTo>
                <a:lnTo>
                  <a:pt x="9143" y="0"/>
                </a:lnTo>
                <a:lnTo>
                  <a:pt x="0" y="7619"/>
                </a:lnTo>
                <a:lnTo>
                  <a:pt x="12191" y="7619"/>
                </a:lnTo>
              </a:path>
            </a:pathLst>
          </a:custGeom>
          <a:ln w="3175">
            <a:solidFill>
              <a:srgbClr val="000000"/>
            </a:solidFill>
          </a:ln>
        </p:spPr>
        <p:txBody>
          <a:bodyPr wrap="square" lIns="0" tIns="0" rIns="0" bIns="0" rtlCol="0"/>
          <a:lstStyle/>
          <a:p>
            <a:endParaRPr/>
          </a:p>
        </p:txBody>
      </p:sp>
      <p:sp>
        <p:nvSpPr>
          <p:cNvPr id="1023" name="object 1023"/>
          <p:cNvSpPr/>
          <p:nvPr/>
        </p:nvSpPr>
        <p:spPr>
          <a:xfrm>
            <a:off x="1608582" y="7694676"/>
            <a:ext cx="9525" cy="11430"/>
          </a:xfrm>
          <a:custGeom>
            <a:avLst/>
            <a:gdLst/>
            <a:ahLst/>
            <a:cxnLst/>
            <a:rect l="l" t="t" r="r" b="b"/>
            <a:pathLst>
              <a:path w="9525" h="11429">
                <a:moveTo>
                  <a:pt x="0" y="0"/>
                </a:moveTo>
                <a:lnTo>
                  <a:pt x="0" y="11430"/>
                </a:lnTo>
                <a:lnTo>
                  <a:pt x="9143" y="3810"/>
                </a:lnTo>
                <a:lnTo>
                  <a:pt x="0" y="0"/>
                </a:lnTo>
                <a:close/>
              </a:path>
            </a:pathLst>
          </a:custGeom>
          <a:solidFill>
            <a:srgbClr val="000000"/>
          </a:solidFill>
        </p:spPr>
        <p:txBody>
          <a:bodyPr wrap="square" lIns="0" tIns="0" rIns="0" bIns="0" rtlCol="0"/>
          <a:lstStyle/>
          <a:p>
            <a:endParaRPr/>
          </a:p>
        </p:txBody>
      </p:sp>
      <p:sp>
        <p:nvSpPr>
          <p:cNvPr id="1024" name="object 1024"/>
          <p:cNvSpPr/>
          <p:nvPr/>
        </p:nvSpPr>
        <p:spPr>
          <a:xfrm>
            <a:off x="1608582" y="7694676"/>
            <a:ext cx="9525" cy="11430"/>
          </a:xfrm>
          <a:custGeom>
            <a:avLst/>
            <a:gdLst/>
            <a:ahLst/>
            <a:cxnLst/>
            <a:rect l="l" t="t" r="r" b="b"/>
            <a:pathLst>
              <a:path w="9525" h="11429">
                <a:moveTo>
                  <a:pt x="9143" y="3810"/>
                </a:moveTo>
                <a:lnTo>
                  <a:pt x="0" y="0"/>
                </a:lnTo>
                <a:lnTo>
                  <a:pt x="0" y="11430"/>
                </a:lnTo>
                <a:lnTo>
                  <a:pt x="9143" y="3810"/>
                </a:lnTo>
              </a:path>
            </a:pathLst>
          </a:custGeom>
          <a:ln w="3175">
            <a:solidFill>
              <a:srgbClr val="000000"/>
            </a:solidFill>
          </a:ln>
        </p:spPr>
        <p:txBody>
          <a:bodyPr wrap="square" lIns="0" tIns="0" rIns="0" bIns="0" rtlCol="0"/>
          <a:lstStyle/>
          <a:p>
            <a:endParaRPr/>
          </a:p>
        </p:txBody>
      </p:sp>
      <p:sp>
        <p:nvSpPr>
          <p:cNvPr id="1025" name="object 1025"/>
          <p:cNvSpPr/>
          <p:nvPr/>
        </p:nvSpPr>
        <p:spPr>
          <a:xfrm>
            <a:off x="1600961" y="7694676"/>
            <a:ext cx="7620" cy="11430"/>
          </a:xfrm>
          <a:custGeom>
            <a:avLst/>
            <a:gdLst/>
            <a:ahLst/>
            <a:cxnLst/>
            <a:rect l="l" t="t" r="r" b="b"/>
            <a:pathLst>
              <a:path w="7619" h="11429">
                <a:moveTo>
                  <a:pt x="7619" y="0"/>
                </a:moveTo>
                <a:lnTo>
                  <a:pt x="0" y="3810"/>
                </a:lnTo>
                <a:lnTo>
                  <a:pt x="7619" y="11430"/>
                </a:lnTo>
                <a:lnTo>
                  <a:pt x="7619" y="0"/>
                </a:lnTo>
                <a:close/>
              </a:path>
            </a:pathLst>
          </a:custGeom>
          <a:solidFill>
            <a:srgbClr val="000000"/>
          </a:solidFill>
        </p:spPr>
        <p:txBody>
          <a:bodyPr wrap="square" lIns="0" tIns="0" rIns="0" bIns="0" rtlCol="0"/>
          <a:lstStyle/>
          <a:p>
            <a:endParaRPr/>
          </a:p>
        </p:txBody>
      </p:sp>
      <p:sp>
        <p:nvSpPr>
          <p:cNvPr id="1026" name="object 1026"/>
          <p:cNvSpPr/>
          <p:nvPr/>
        </p:nvSpPr>
        <p:spPr>
          <a:xfrm>
            <a:off x="1600961" y="7694676"/>
            <a:ext cx="7620" cy="11430"/>
          </a:xfrm>
          <a:custGeom>
            <a:avLst/>
            <a:gdLst/>
            <a:ahLst/>
            <a:cxnLst/>
            <a:rect l="l" t="t" r="r" b="b"/>
            <a:pathLst>
              <a:path w="7619" h="11429">
                <a:moveTo>
                  <a:pt x="7619" y="0"/>
                </a:moveTo>
                <a:lnTo>
                  <a:pt x="0" y="3810"/>
                </a:lnTo>
                <a:lnTo>
                  <a:pt x="7619" y="11430"/>
                </a:lnTo>
                <a:lnTo>
                  <a:pt x="7619" y="0"/>
                </a:lnTo>
              </a:path>
            </a:pathLst>
          </a:custGeom>
          <a:ln w="3175">
            <a:solidFill>
              <a:srgbClr val="000000"/>
            </a:solidFill>
          </a:ln>
        </p:spPr>
        <p:txBody>
          <a:bodyPr wrap="square" lIns="0" tIns="0" rIns="0" bIns="0" rtlCol="0"/>
          <a:lstStyle/>
          <a:p>
            <a:endParaRPr/>
          </a:p>
        </p:txBody>
      </p:sp>
      <p:sp>
        <p:nvSpPr>
          <p:cNvPr id="1027" name="object 1027"/>
          <p:cNvSpPr/>
          <p:nvPr/>
        </p:nvSpPr>
        <p:spPr>
          <a:xfrm>
            <a:off x="1597152" y="7698485"/>
            <a:ext cx="11430" cy="7620"/>
          </a:xfrm>
          <a:custGeom>
            <a:avLst/>
            <a:gdLst/>
            <a:ahLst/>
            <a:cxnLst/>
            <a:rect l="l" t="t" r="r" b="b"/>
            <a:pathLst>
              <a:path w="11430" h="7620">
                <a:moveTo>
                  <a:pt x="3809" y="0"/>
                </a:moveTo>
                <a:lnTo>
                  <a:pt x="0" y="7619"/>
                </a:lnTo>
                <a:lnTo>
                  <a:pt x="11429" y="7619"/>
                </a:lnTo>
                <a:lnTo>
                  <a:pt x="3809" y="0"/>
                </a:lnTo>
                <a:close/>
              </a:path>
            </a:pathLst>
          </a:custGeom>
          <a:solidFill>
            <a:srgbClr val="000000"/>
          </a:solidFill>
        </p:spPr>
        <p:txBody>
          <a:bodyPr wrap="square" lIns="0" tIns="0" rIns="0" bIns="0" rtlCol="0"/>
          <a:lstStyle/>
          <a:p>
            <a:endParaRPr/>
          </a:p>
        </p:txBody>
      </p:sp>
      <p:sp>
        <p:nvSpPr>
          <p:cNvPr id="1028" name="object 1028"/>
          <p:cNvSpPr/>
          <p:nvPr/>
        </p:nvSpPr>
        <p:spPr>
          <a:xfrm>
            <a:off x="1597152" y="7698485"/>
            <a:ext cx="11430" cy="7620"/>
          </a:xfrm>
          <a:custGeom>
            <a:avLst/>
            <a:gdLst/>
            <a:ahLst/>
            <a:cxnLst/>
            <a:rect l="l" t="t" r="r" b="b"/>
            <a:pathLst>
              <a:path w="11430" h="7620">
                <a:moveTo>
                  <a:pt x="3809" y="0"/>
                </a:moveTo>
                <a:lnTo>
                  <a:pt x="0" y="7619"/>
                </a:lnTo>
                <a:lnTo>
                  <a:pt x="11429" y="7619"/>
                </a:lnTo>
                <a:lnTo>
                  <a:pt x="3809" y="0"/>
                </a:lnTo>
              </a:path>
            </a:pathLst>
          </a:custGeom>
          <a:ln w="3175">
            <a:solidFill>
              <a:srgbClr val="000000"/>
            </a:solidFill>
          </a:ln>
        </p:spPr>
        <p:txBody>
          <a:bodyPr wrap="square" lIns="0" tIns="0" rIns="0" bIns="0" rtlCol="0"/>
          <a:lstStyle/>
          <a:p>
            <a:endParaRPr/>
          </a:p>
        </p:txBody>
      </p:sp>
      <p:sp>
        <p:nvSpPr>
          <p:cNvPr id="1029" name="object 1029"/>
          <p:cNvSpPr/>
          <p:nvPr/>
        </p:nvSpPr>
        <p:spPr>
          <a:xfrm>
            <a:off x="1597152" y="7706106"/>
            <a:ext cx="11430" cy="9525"/>
          </a:xfrm>
          <a:custGeom>
            <a:avLst/>
            <a:gdLst/>
            <a:ahLst/>
            <a:cxnLst/>
            <a:rect l="l" t="t" r="r" b="b"/>
            <a:pathLst>
              <a:path w="11430" h="9525">
                <a:moveTo>
                  <a:pt x="11430" y="0"/>
                </a:moveTo>
                <a:lnTo>
                  <a:pt x="0" y="0"/>
                </a:lnTo>
                <a:lnTo>
                  <a:pt x="3810" y="9144"/>
                </a:lnTo>
                <a:lnTo>
                  <a:pt x="11430" y="0"/>
                </a:lnTo>
                <a:close/>
              </a:path>
            </a:pathLst>
          </a:custGeom>
          <a:solidFill>
            <a:srgbClr val="000000"/>
          </a:solidFill>
        </p:spPr>
        <p:txBody>
          <a:bodyPr wrap="square" lIns="0" tIns="0" rIns="0" bIns="0" rtlCol="0"/>
          <a:lstStyle/>
          <a:p>
            <a:endParaRPr/>
          </a:p>
        </p:txBody>
      </p:sp>
      <p:sp>
        <p:nvSpPr>
          <p:cNvPr id="1030" name="object 1030"/>
          <p:cNvSpPr/>
          <p:nvPr/>
        </p:nvSpPr>
        <p:spPr>
          <a:xfrm>
            <a:off x="1597152" y="7706106"/>
            <a:ext cx="11430" cy="9525"/>
          </a:xfrm>
          <a:custGeom>
            <a:avLst/>
            <a:gdLst/>
            <a:ahLst/>
            <a:cxnLst/>
            <a:rect l="l" t="t" r="r" b="b"/>
            <a:pathLst>
              <a:path w="11430" h="9525">
                <a:moveTo>
                  <a:pt x="0" y="0"/>
                </a:moveTo>
                <a:lnTo>
                  <a:pt x="3810" y="9144"/>
                </a:lnTo>
                <a:lnTo>
                  <a:pt x="11430" y="0"/>
                </a:lnTo>
                <a:lnTo>
                  <a:pt x="0" y="0"/>
                </a:lnTo>
              </a:path>
            </a:pathLst>
          </a:custGeom>
          <a:ln w="3175">
            <a:solidFill>
              <a:srgbClr val="000000"/>
            </a:solidFill>
          </a:ln>
        </p:spPr>
        <p:txBody>
          <a:bodyPr wrap="square" lIns="0" tIns="0" rIns="0" bIns="0" rtlCol="0"/>
          <a:lstStyle/>
          <a:p>
            <a:endParaRPr/>
          </a:p>
        </p:txBody>
      </p:sp>
      <p:sp>
        <p:nvSpPr>
          <p:cNvPr id="1031" name="object 1031"/>
          <p:cNvSpPr/>
          <p:nvPr/>
        </p:nvSpPr>
        <p:spPr>
          <a:xfrm>
            <a:off x="1600961" y="7706106"/>
            <a:ext cx="7620" cy="12700"/>
          </a:xfrm>
          <a:custGeom>
            <a:avLst/>
            <a:gdLst/>
            <a:ahLst/>
            <a:cxnLst/>
            <a:rect l="l" t="t" r="r" b="b"/>
            <a:pathLst>
              <a:path w="7619" h="12700">
                <a:moveTo>
                  <a:pt x="7620" y="0"/>
                </a:moveTo>
                <a:lnTo>
                  <a:pt x="0" y="9144"/>
                </a:lnTo>
                <a:lnTo>
                  <a:pt x="7620" y="12192"/>
                </a:lnTo>
                <a:lnTo>
                  <a:pt x="7620" y="0"/>
                </a:lnTo>
                <a:close/>
              </a:path>
            </a:pathLst>
          </a:custGeom>
          <a:solidFill>
            <a:srgbClr val="000000"/>
          </a:solidFill>
        </p:spPr>
        <p:txBody>
          <a:bodyPr wrap="square" lIns="0" tIns="0" rIns="0" bIns="0" rtlCol="0"/>
          <a:lstStyle/>
          <a:p>
            <a:endParaRPr/>
          </a:p>
        </p:txBody>
      </p:sp>
      <p:sp>
        <p:nvSpPr>
          <p:cNvPr id="1032" name="object 1032"/>
          <p:cNvSpPr/>
          <p:nvPr/>
        </p:nvSpPr>
        <p:spPr>
          <a:xfrm>
            <a:off x="1600961" y="7706106"/>
            <a:ext cx="7620" cy="12700"/>
          </a:xfrm>
          <a:custGeom>
            <a:avLst/>
            <a:gdLst/>
            <a:ahLst/>
            <a:cxnLst/>
            <a:rect l="l" t="t" r="r" b="b"/>
            <a:pathLst>
              <a:path w="7619" h="12700">
                <a:moveTo>
                  <a:pt x="0" y="9144"/>
                </a:moveTo>
                <a:lnTo>
                  <a:pt x="7620" y="12192"/>
                </a:lnTo>
                <a:lnTo>
                  <a:pt x="7620" y="0"/>
                </a:lnTo>
                <a:lnTo>
                  <a:pt x="0" y="9144"/>
                </a:lnTo>
              </a:path>
            </a:pathLst>
          </a:custGeom>
          <a:ln w="3175">
            <a:solidFill>
              <a:srgbClr val="000000"/>
            </a:solidFill>
          </a:ln>
        </p:spPr>
        <p:txBody>
          <a:bodyPr wrap="square" lIns="0" tIns="0" rIns="0" bIns="0" rtlCol="0"/>
          <a:lstStyle/>
          <a:p>
            <a:endParaRPr/>
          </a:p>
        </p:txBody>
      </p:sp>
      <p:sp>
        <p:nvSpPr>
          <p:cNvPr id="1033" name="object 1033"/>
          <p:cNvSpPr/>
          <p:nvPr/>
        </p:nvSpPr>
        <p:spPr>
          <a:xfrm>
            <a:off x="1608582" y="7706106"/>
            <a:ext cx="9525" cy="12700"/>
          </a:xfrm>
          <a:custGeom>
            <a:avLst/>
            <a:gdLst/>
            <a:ahLst/>
            <a:cxnLst/>
            <a:rect l="l" t="t" r="r" b="b"/>
            <a:pathLst>
              <a:path w="9525" h="12700">
                <a:moveTo>
                  <a:pt x="0" y="0"/>
                </a:moveTo>
                <a:lnTo>
                  <a:pt x="0" y="12192"/>
                </a:lnTo>
                <a:lnTo>
                  <a:pt x="9144" y="9144"/>
                </a:lnTo>
                <a:lnTo>
                  <a:pt x="0" y="0"/>
                </a:lnTo>
                <a:close/>
              </a:path>
            </a:pathLst>
          </a:custGeom>
          <a:solidFill>
            <a:srgbClr val="000000"/>
          </a:solidFill>
        </p:spPr>
        <p:txBody>
          <a:bodyPr wrap="square" lIns="0" tIns="0" rIns="0" bIns="0" rtlCol="0"/>
          <a:lstStyle/>
          <a:p>
            <a:endParaRPr/>
          </a:p>
        </p:txBody>
      </p:sp>
      <p:sp>
        <p:nvSpPr>
          <p:cNvPr id="1034" name="object 1034"/>
          <p:cNvSpPr/>
          <p:nvPr/>
        </p:nvSpPr>
        <p:spPr>
          <a:xfrm>
            <a:off x="1608582" y="7706106"/>
            <a:ext cx="9525" cy="12700"/>
          </a:xfrm>
          <a:custGeom>
            <a:avLst/>
            <a:gdLst/>
            <a:ahLst/>
            <a:cxnLst/>
            <a:rect l="l" t="t" r="r" b="b"/>
            <a:pathLst>
              <a:path w="9525" h="12700">
                <a:moveTo>
                  <a:pt x="0" y="12192"/>
                </a:moveTo>
                <a:lnTo>
                  <a:pt x="9144" y="9144"/>
                </a:lnTo>
                <a:lnTo>
                  <a:pt x="0" y="0"/>
                </a:lnTo>
                <a:lnTo>
                  <a:pt x="0" y="12192"/>
                </a:lnTo>
              </a:path>
            </a:pathLst>
          </a:custGeom>
          <a:ln w="3175">
            <a:solidFill>
              <a:srgbClr val="000000"/>
            </a:solidFill>
          </a:ln>
        </p:spPr>
        <p:txBody>
          <a:bodyPr wrap="square" lIns="0" tIns="0" rIns="0" bIns="0" rtlCol="0"/>
          <a:lstStyle/>
          <a:p>
            <a:endParaRPr/>
          </a:p>
        </p:txBody>
      </p:sp>
      <p:sp>
        <p:nvSpPr>
          <p:cNvPr id="1035" name="object 1035"/>
          <p:cNvSpPr/>
          <p:nvPr/>
        </p:nvSpPr>
        <p:spPr>
          <a:xfrm>
            <a:off x="1608582" y="7706106"/>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036" name="object 1036"/>
          <p:cNvSpPr/>
          <p:nvPr/>
        </p:nvSpPr>
        <p:spPr>
          <a:xfrm>
            <a:off x="1608582" y="7706106"/>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037" name="object 1037"/>
          <p:cNvSpPr/>
          <p:nvPr/>
        </p:nvSpPr>
        <p:spPr>
          <a:xfrm>
            <a:off x="1608582" y="7698485"/>
            <a:ext cx="12700" cy="7620"/>
          </a:xfrm>
          <a:custGeom>
            <a:avLst/>
            <a:gdLst/>
            <a:ahLst/>
            <a:cxnLst/>
            <a:rect l="l" t="t" r="r" b="b"/>
            <a:pathLst>
              <a:path w="12700" h="7620">
                <a:moveTo>
                  <a:pt x="9143" y="0"/>
                </a:moveTo>
                <a:lnTo>
                  <a:pt x="0" y="7619"/>
                </a:lnTo>
                <a:lnTo>
                  <a:pt x="12191" y="7619"/>
                </a:lnTo>
                <a:lnTo>
                  <a:pt x="9143" y="0"/>
                </a:lnTo>
                <a:close/>
              </a:path>
            </a:pathLst>
          </a:custGeom>
          <a:solidFill>
            <a:srgbClr val="000000"/>
          </a:solidFill>
        </p:spPr>
        <p:txBody>
          <a:bodyPr wrap="square" lIns="0" tIns="0" rIns="0" bIns="0" rtlCol="0"/>
          <a:lstStyle/>
          <a:p>
            <a:endParaRPr/>
          </a:p>
        </p:txBody>
      </p:sp>
      <p:sp>
        <p:nvSpPr>
          <p:cNvPr id="1038" name="object 1038"/>
          <p:cNvSpPr/>
          <p:nvPr/>
        </p:nvSpPr>
        <p:spPr>
          <a:xfrm>
            <a:off x="1608582" y="7698485"/>
            <a:ext cx="12700" cy="7620"/>
          </a:xfrm>
          <a:custGeom>
            <a:avLst/>
            <a:gdLst/>
            <a:ahLst/>
            <a:cxnLst/>
            <a:rect l="l" t="t" r="r" b="b"/>
            <a:pathLst>
              <a:path w="12700" h="7620">
                <a:moveTo>
                  <a:pt x="12191" y="7619"/>
                </a:moveTo>
                <a:lnTo>
                  <a:pt x="9143" y="0"/>
                </a:lnTo>
                <a:lnTo>
                  <a:pt x="0" y="7619"/>
                </a:lnTo>
                <a:lnTo>
                  <a:pt x="12191" y="7619"/>
                </a:lnTo>
              </a:path>
            </a:pathLst>
          </a:custGeom>
          <a:ln w="3175">
            <a:solidFill>
              <a:srgbClr val="000000"/>
            </a:solidFill>
          </a:ln>
        </p:spPr>
        <p:txBody>
          <a:bodyPr wrap="square" lIns="0" tIns="0" rIns="0" bIns="0" rtlCol="0"/>
          <a:lstStyle/>
          <a:p>
            <a:endParaRPr/>
          </a:p>
        </p:txBody>
      </p:sp>
      <p:sp>
        <p:nvSpPr>
          <p:cNvPr id="1039" name="object 1039"/>
          <p:cNvSpPr/>
          <p:nvPr/>
        </p:nvSpPr>
        <p:spPr>
          <a:xfrm>
            <a:off x="1608582" y="7694676"/>
            <a:ext cx="9525" cy="11430"/>
          </a:xfrm>
          <a:custGeom>
            <a:avLst/>
            <a:gdLst/>
            <a:ahLst/>
            <a:cxnLst/>
            <a:rect l="l" t="t" r="r" b="b"/>
            <a:pathLst>
              <a:path w="9525" h="11429">
                <a:moveTo>
                  <a:pt x="0" y="0"/>
                </a:moveTo>
                <a:lnTo>
                  <a:pt x="0" y="11430"/>
                </a:lnTo>
                <a:lnTo>
                  <a:pt x="9143" y="3810"/>
                </a:lnTo>
                <a:lnTo>
                  <a:pt x="0" y="0"/>
                </a:lnTo>
                <a:close/>
              </a:path>
            </a:pathLst>
          </a:custGeom>
          <a:solidFill>
            <a:srgbClr val="000000"/>
          </a:solidFill>
        </p:spPr>
        <p:txBody>
          <a:bodyPr wrap="square" lIns="0" tIns="0" rIns="0" bIns="0" rtlCol="0"/>
          <a:lstStyle/>
          <a:p>
            <a:endParaRPr/>
          </a:p>
        </p:txBody>
      </p:sp>
      <p:sp>
        <p:nvSpPr>
          <p:cNvPr id="1040" name="object 1040"/>
          <p:cNvSpPr/>
          <p:nvPr/>
        </p:nvSpPr>
        <p:spPr>
          <a:xfrm>
            <a:off x="1608582" y="7694676"/>
            <a:ext cx="9525" cy="11430"/>
          </a:xfrm>
          <a:custGeom>
            <a:avLst/>
            <a:gdLst/>
            <a:ahLst/>
            <a:cxnLst/>
            <a:rect l="l" t="t" r="r" b="b"/>
            <a:pathLst>
              <a:path w="9525" h="11429">
                <a:moveTo>
                  <a:pt x="9143" y="3810"/>
                </a:moveTo>
                <a:lnTo>
                  <a:pt x="0" y="0"/>
                </a:lnTo>
                <a:lnTo>
                  <a:pt x="0" y="11430"/>
                </a:lnTo>
                <a:lnTo>
                  <a:pt x="9143" y="3810"/>
                </a:lnTo>
              </a:path>
            </a:pathLst>
          </a:custGeom>
          <a:ln w="3175">
            <a:solidFill>
              <a:srgbClr val="000000"/>
            </a:solidFill>
          </a:ln>
        </p:spPr>
        <p:txBody>
          <a:bodyPr wrap="square" lIns="0" tIns="0" rIns="0" bIns="0" rtlCol="0"/>
          <a:lstStyle/>
          <a:p>
            <a:endParaRPr/>
          </a:p>
        </p:txBody>
      </p:sp>
      <p:sp>
        <p:nvSpPr>
          <p:cNvPr id="1041" name="object 1041"/>
          <p:cNvSpPr/>
          <p:nvPr/>
        </p:nvSpPr>
        <p:spPr>
          <a:xfrm>
            <a:off x="1600961" y="7694676"/>
            <a:ext cx="7620" cy="11430"/>
          </a:xfrm>
          <a:custGeom>
            <a:avLst/>
            <a:gdLst/>
            <a:ahLst/>
            <a:cxnLst/>
            <a:rect l="l" t="t" r="r" b="b"/>
            <a:pathLst>
              <a:path w="7619" h="11429">
                <a:moveTo>
                  <a:pt x="7619" y="0"/>
                </a:moveTo>
                <a:lnTo>
                  <a:pt x="0" y="3810"/>
                </a:lnTo>
                <a:lnTo>
                  <a:pt x="7619" y="11430"/>
                </a:lnTo>
                <a:lnTo>
                  <a:pt x="7619" y="0"/>
                </a:lnTo>
                <a:close/>
              </a:path>
            </a:pathLst>
          </a:custGeom>
          <a:solidFill>
            <a:srgbClr val="000000"/>
          </a:solidFill>
        </p:spPr>
        <p:txBody>
          <a:bodyPr wrap="square" lIns="0" tIns="0" rIns="0" bIns="0" rtlCol="0"/>
          <a:lstStyle/>
          <a:p>
            <a:endParaRPr/>
          </a:p>
        </p:txBody>
      </p:sp>
      <p:sp>
        <p:nvSpPr>
          <p:cNvPr id="1042" name="object 1042"/>
          <p:cNvSpPr/>
          <p:nvPr/>
        </p:nvSpPr>
        <p:spPr>
          <a:xfrm>
            <a:off x="1600961" y="7694676"/>
            <a:ext cx="7620" cy="11430"/>
          </a:xfrm>
          <a:custGeom>
            <a:avLst/>
            <a:gdLst/>
            <a:ahLst/>
            <a:cxnLst/>
            <a:rect l="l" t="t" r="r" b="b"/>
            <a:pathLst>
              <a:path w="7619" h="11429">
                <a:moveTo>
                  <a:pt x="7619" y="0"/>
                </a:moveTo>
                <a:lnTo>
                  <a:pt x="0" y="3810"/>
                </a:lnTo>
                <a:lnTo>
                  <a:pt x="7619" y="11430"/>
                </a:lnTo>
                <a:lnTo>
                  <a:pt x="7619" y="0"/>
                </a:lnTo>
              </a:path>
            </a:pathLst>
          </a:custGeom>
          <a:ln w="3175">
            <a:solidFill>
              <a:srgbClr val="000000"/>
            </a:solidFill>
          </a:ln>
        </p:spPr>
        <p:txBody>
          <a:bodyPr wrap="square" lIns="0" tIns="0" rIns="0" bIns="0" rtlCol="0"/>
          <a:lstStyle/>
          <a:p>
            <a:endParaRPr/>
          </a:p>
        </p:txBody>
      </p:sp>
      <p:sp>
        <p:nvSpPr>
          <p:cNvPr id="1043" name="object 1043"/>
          <p:cNvSpPr/>
          <p:nvPr/>
        </p:nvSpPr>
        <p:spPr>
          <a:xfrm>
            <a:off x="1597152" y="7698485"/>
            <a:ext cx="11430" cy="7620"/>
          </a:xfrm>
          <a:custGeom>
            <a:avLst/>
            <a:gdLst/>
            <a:ahLst/>
            <a:cxnLst/>
            <a:rect l="l" t="t" r="r" b="b"/>
            <a:pathLst>
              <a:path w="11430" h="7620">
                <a:moveTo>
                  <a:pt x="3809" y="0"/>
                </a:moveTo>
                <a:lnTo>
                  <a:pt x="0" y="7619"/>
                </a:lnTo>
                <a:lnTo>
                  <a:pt x="11429" y="7619"/>
                </a:lnTo>
                <a:lnTo>
                  <a:pt x="3809" y="0"/>
                </a:lnTo>
                <a:close/>
              </a:path>
            </a:pathLst>
          </a:custGeom>
          <a:solidFill>
            <a:srgbClr val="000000"/>
          </a:solidFill>
        </p:spPr>
        <p:txBody>
          <a:bodyPr wrap="square" lIns="0" tIns="0" rIns="0" bIns="0" rtlCol="0"/>
          <a:lstStyle/>
          <a:p>
            <a:endParaRPr/>
          </a:p>
        </p:txBody>
      </p:sp>
      <p:sp>
        <p:nvSpPr>
          <p:cNvPr id="1044" name="object 1044"/>
          <p:cNvSpPr/>
          <p:nvPr/>
        </p:nvSpPr>
        <p:spPr>
          <a:xfrm>
            <a:off x="1597152" y="7698485"/>
            <a:ext cx="11430" cy="7620"/>
          </a:xfrm>
          <a:custGeom>
            <a:avLst/>
            <a:gdLst/>
            <a:ahLst/>
            <a:cxnLst/>
            <a:rect l="l" t="t" r="r" b="b"/>
            <a:pathLst>
              <a:path w="11430" h="7620">
                <a:moveTo>
                  <a:pt x="3809" y="0"/>
                </a:moveTo>
                <a:lnTo>
                  <a:pt x="0" y="7619"/>
                </a:lnTo>
                <a:lnTo>
                  <a:pt x="11429" y="7619"/>
                </a:lnTo>
                <a:lnTo>
                  <a:pt x="3809" y="0"/>
                </a:lnTo>
              </a:path>
            </a:pathLst>
          </a:custGeom>
          <a:ln w="3175">
            <a:solidFill>
              <a:srgbClr val="000000"/>
            </a:solidFill>
          </a:ln>
        </p:spPr>
        <p:txBody>
          <a:bodyPr wrap="square" lIns="0" tIns="0" rIns="0" bIns="0" rtlCol="0"/>
          <a:lstStyle/>
          <a:p>
            <a:endParaRPr/>
          </a:p>
        </p:txBody>
      </p:sp>
      <p:sp>
        <p:nvSpPr>
          <p:cNvPr id="1045" name="object 1045"/>
          <p:cNvSpPr/>
          <p:nvPr/>
        </p:nvSpPr>
        <p:spPr>
          <a:xfrm>
            <a:off x="1597152" y="7706106"/>
            <a:ext cx="11430" cy="9525"/>
          </a:xfrm>
          <a:custGeom>
            <a:avLst/>
            <a:gdLst/>
            <a:ahLst/>
            <a:cxnLst/>
            <a:rect l="l" t="t" r="r" b="b"/>
            <a:pathLst>
              <a:path w="11430" h="9525">
                <a:moveTo>
                  <a:pt x="11430" y="0"/>
                </a:moveTo>
                <a:lnTo>
                  <a:pt x="0" y="0"/>
                </a:lnTo>
                <a:lnTo>
                  <a:pt x="3810" y="9144"/>
                </a:lnTo>
                <a:lnTo>
                  <a:pt x="11430" y="0"/>
                </a:lnTo>
                <a:close/>
              </a:path>
            </a:pathLst>
          </a:custGeom>
          <a:solidFill>
            <a:srgbClr val="000000"/>
          </a:solidFill>
        </p:spPr>
        <p:txBody>
          <a:bodyPr wrap="square" lIns="0" tIns="0" rIns="0" bIns="0" rtlCol="0"/>
          <a:lstStyle/>
          <a:p>
            <a:endParaRPr/>
          </a:p>
        </p:txBody>
      </p:sp>
      <p:sp>
        <p:nvSpPr>
          <p:cNvPr id="1046" name="object 1046"/>
          <p:cNvSpPr/>
          <p:nvPr/>
        </p:nvSpPr>
        <p:spPr>
          <a:xfrm>
            <a:off x="1597152" y="7706106"/>
            <a:ext cx="11430" cy="9525"/>
          </a:xfrm>
          <a:custGeom>
            <a:avLst/>
            <a:gdLst/>
            <a:ahLst/>
            <a:cxnLst/>
            <a:rect l="l" t="t" r="r" b="b"/>
            <a:pathLst>
              <a:path w="11430" h="9525">
                <a:moveTo>
                  <a:pt x="0" y="0"/>
                </a:moveTo>
                <a:lnTo>
                  <a:pt x="3810" y="9144"/>
                </a:lnTo>
                <a:lnTo>
                  <a:pt x="11430" y="0"/>
                </a:lnTo>
                <a:lnTo>
                  <a:pt x="0" y="0"/>
                </a:lnTo>
              </a:path>
            </a:pathLst>
          </a:custGeom>
          <a:ln w="3175">
            <a:solidFill>
              <a:srgbClr val="000000"/>
            </a:solidFill>
          </a:ln>
        </p:spPr>
        <p:txBody>
          <a:bodyPr wrap="square" lIns="0" tIns="0" rIns="0" bIns="0" rtlCol="0"/>
          <a:lstStyle/>
          <a:p>
            <a:endParaRPr/>
          </a:p>
        </p:txBody>
      </p:sp>
      <p:sp>
        <p:nvSpPr>
          <p:cNvPr id="1047" name="object 1047"/>
          <p:cNvSpPr/>
          <p:nvPr/>
        </p:nvSpPr>
        <p:spPr>
          <a:xfrm>
            <a:off x="1600961" y="7706106"/>
            <a:ext cx="7620" cy="12700"/>
          </a:xfrm>
          <a:custGeom>
            <a:avLst/>
            <a:gdLst/>
            <a:ahLst/>
            <a:cxnLst/>
            <a:rect l="l" t="t" r="r" b="b"/>
            <a:pathLst>
              <a:path w="7619" h="12700">
                <a:moveTo>
                  <a:pt x="7620" y="0"/>
                </a:moveTo>
                <a:lnTo>
                  <a:pt x="0" y="9144"/>
                </a:lnTo>
                <a:lnTo>
                  <a:pt x="7620" y="12192"/>
                </a:lnTo>
                <a:lnTo>
                  <a:pt x="7620" y="0"/>
                </a:lnTo>
                <a:close/>
              </a:path>
            </a:pathLst>
          </a:custGeom>
          <a:solidFill>
            <a:srgbClr val="000000"/>
          </a:solidFill>
        </p:spPr>
        <p:txBody>
          <a:bodyPr wrap="square" lIns="0" tIns="0" rIns="0" bIns="0" rtlCol="0"/>
          <a:lstStyle/>
          <a:p>
            <a:endParaRPr/>
          </a:p>
        </p:txBody>
      </p:sp>
      <p:sp>
        <p:nvSpPr>
          <p:cNvPr id="1048" name="object 1048"/>
          <p:cNvSpPr/>
          <p:nvPr/>
        </p:nvSpPr>
        <p:spPr>
          <a:xfrm>
            <a:off x="1600961" y="7706106"/>
            <a:ext cx="7620" cy="12700"/>
          </a:xfrm>
          <a:custGeom>
            <a:avLst/>
            <a:gdLst/>
            <a:ahLst/>
            <a:cxnLst/>
            <a:rect l="l" t="t" r="r" b="b"/>
            <a:pathLst>
              <a:path w="7619" h="12700">
                <a:moveTo>
                  <a:pt x="0" y="9144"/>
                </a:moveTo>
                <a:lnTo>
                  <a:pt x="7620" y="12192"/>
                </a:lnTo>
                <a:lnTo>
                  <a:pt x="7620" y="0"/>
                </a:lnTo>
                <a:lnTo>
                  <a:pt x="0" y="9144"/>
                </a:lnTo>
              </a:path>
            </a:pathLst>
          </a:custGeom>
          <a:ln w="3175">
            <a:solidFill>
              <a:srgbClr val="000000"/>
            </a:solidFill>
          </a:ln>
        </p:spPr>
        <p:txBody>
          <a:bodyPr wrap="square" lIns="0" tIns="0" rIns="0" bIns="0" rtlCol="0"/>
          <a:lstStyle/>
          <a:p>
            <a:endParaRPr/>
          </a:p>
        </p:txBody>
      </p:sp>
      <p:sp>
        <p:nvSpPr>
          <p:cNvPr id="1049" name="object 1049"/>
          <p:cNvSpPr/>
          <p:nvPr/>
        </p:nvSpPr>
        <p:spPr>
          <a:xfrm>
            <a:off x="1608582" y="7706106"/>
            <a:ext cx="9525" cy="12700"/>
          </a:xfrm>
          <a:custGeom>
            <a:avLst/>
            <a:gdLst/>
            <a:ahLst/>
            <a:cxnLst/>
            <a:rect l="l" t="t" r="r" b="b"/>
            <a:pathLst>
              <a:path w="9525" h="12700">
                <a:moveTo>
                  <a:pt x="0" y="0"/>
                </a:moveTo>
                <a:lnTo>
                  <a:pt x="0" y="12192"/>
                </a:lnTo>
                <a:lnTo>
                  <a:pt x="9144" y="9144"/>
                </a:lnTo>
                <a:lnTo>
                  <a:pt x="0" y="0"/>
                </a:lnTo>
                <a:close/>
              </a:path>
            </a:pathLst>
          </a:custGeom>
          <a:solidFill>
            <a:srgbClr val="000000"/>
          </a:solidFill>
        </p:spPr>
        <p:txBody>
          <a:bodyPr wrap="square" lIns="0" tIns="0" rIns="0" bIns="0" rtlCol="0"/>
          <a:lstStyle/>
          <a:p>
            <a:endParaRPr/>
          </a:p>
        </p:txBody>
      </p:sp>
      <p:sp>
        <p:nvSpPr>
          <p:cNvPr id="1050" name="object 1050"/>
          <p:cNvSpPr/>
          <p:nvPr/>
        </p:nvSpPr>
        <p:spPr>
          <a:xfrm>
            <a:off x="1608582" y="7706106"/>
            <a:ext cx="9525" cy="12700"/>
          </a:xfrm>
          <a:custGeom>
            <a:avLst/>
            <a:gdLst/>
            <a:ahLst/>
            <a:cxnLst/>
            <a:rect l="l" t="t" r="r" b="b"/>
            <a:pathLst>
              <a:path w="9525" h="12700">
                <a:moveTo>
                  <a:pt x="0" y="12192"/>
                </a:moveTo>
                <a:lnTo>
                  <a:pt x="9144" y="9144"/>
                </a:lnTo>
                <a:lnTo>
                  <a:pt x="0" y="0"/>
                </a:lnTo>
                <a:lnTo>
                  <a:pt x="0" y="12192"/>
                </a:lnTo>
              </a:path>
            </a:pathLst>
          </a:custGeom>
          <a:ln w="3175">
            <a:solidFill>
              <a:srgbClr val="000000"/>
            </a:solidFill>
          </a:ln>
        </p:spPr>
        <p:txBody>
          <a:bodyPr wrap="square" lIns="0" tIns="0" rIns="0" bIns="0" rtlCol="0"/>
          <a:lstStyle/>
          <a:p>
            <a:endParaRPr/>
          </a:p>
        </p:txBody>
      </p:sp>
      <p:sp>
        <p:nvSpPr>
          <p:cNvPr id="1051" name="object 1051"/>
          <p:cNvSpPr/>
          <p:nvPr/>
        </p:nvSpPr>
        <p:spPr>
          <a:xfrm>
            <a:off x="1608582" y="7706106"/>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052" name="object 1052"/>
          <p:cNvSpPr/>
          <p:nvPr/>
        </p:nvSpPr>
        <p:spPr>
          <a:xfrm>
            <a:off x="1608582" y="7706106"/>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053" name="object 1053"/>
          <p:cNvSpPr/>
          <p:nvPr/>
        </p:nvSpPr>
        <p:spPr>
          <a:xfrm>
            <a:off x="1608582" y="7694676"/>
            <a:ext cx="17145" cy="11430"/>
          </a:xfrm>
          <a:custGeom>
            <a:avLst/>
            <a:gdLst/>
            <a:ahLst/>
            <a:cxnLst/>
            <a:rect l="l" t="t" r="r" b="b"/>
            <a:pathLst>
              <a:path w="17144" h="11429">
                <a:moveTo>
                  <a:pt x="12191" y="0"/>
                </a:moveTo>
                <a:lnTo>
                  <a:pt x="0" y="11430"/>
                </a:lnTo>
                <a:lnTo>
                  <a:pt x="16763" y="11430"/>
                </a:lnTo>
                <a:lnTo>
                  <a:pt x="12191" y="0"/>
                </a:lnTo>
                <a:close/>
              </a:path>
            </a:pathLst>
          </a:custGeom>
          <a:solidFill>
            <a:srgbClr val="000000"/>
          </a:solidFill>
        </p:spPr>
        <p:txBody>
          <a:bodyPr wrap="square" lIns="0" tIns="0" rIns="0" bIns="0" rtlCol="0"/>
          <a:lstStyle/>
          <a:p>
            <a:endParaRPr/>
          </a:p>
        </p:txBody>
      </p:sp>
      <p:sp>
        <p:nvSpPr>
          <p:cNvPr id="1054" name="object 1054"/>
          <p:cNvSpPr/>
          <p:nvPr/>
        </p:nvSpPr>
        <p:spPr>
          <a:xfrm>
            <a:off x="1608582" y="7694676"/>
            <a:ext cx="17145" cy="11430"/>
          </a:xfrm>
          <a:custGeom>
            <a:avLst/>
            <a:gdLst/>
            <a:ahLst/>
            <a:cxnLst/>
            <a:rect l="l" t="t" r="r" b="b"/>
            <a:pathLst>
              <a:path w="17144" h="11429">
                <a:moveTo>
                  <a:pt x="16763" y="11430"/>
                </a:moveTo>
                <a:lnTo>
                  <a:pt x="12191" y="0"/>
                </a:lnTo>
                <a:lnTo>
                  <a:pt x="0" y="11430"/>
                </a:lnTo>
                <a:lnTo>
                  <a:pt x="16763" y="11430"/>
                </a:lnTo>
              </a:path>
            </a:pathLst>
          </a:custGeom>
          <a:ln w="3175">
            <a:solidFill>
              <a:srgbClr val="000000"/>
            </a:solidFill>
          </a:ln>
        </p:spPr>
        <p:txBody>
          <a:bodyPr wrap="square" lIns="0" tIns="0" rIns="0" bIns="0" rtlCol="0"/>
          <a:lstStyle/>
          <a:p>
            <a:endParaRPr/>
          </a:p>
        </p:txBody>
      </p:sp>
      <p:sp>
        <p:nvSpPr>
          <p:cNvPr id="1055" name="object 1055"/>
          <p:cNvSpPr/>
          <p:nvPr/>
        </p:nvSpPr>
        <p:spPr>
          <a:xfrm>
            <a:off x="1608582" y="7690104"/>
            <a:ext cx="12700" cy="16510"/>
          </a:xfrm>
          <a:custGeom>
            <a:avLst/>
            <a:gdLst/>
            <a:ahLst/>
            <a:cxnLst/>
            <a:rect l="l" t="t" r="r" b="b"/>
            <a:pathLst>
              <a:path w="12700" h="16509">
                <a:moveTo>
                  <a:pt x="0" y="0"/>
                </a:moveTo>
                <a:lnTo>
                  <a:pt x="0" y="16002"/>
                </a:lnTo>
                <a:lnTo>
                  <a:pt x="12191" y="4572"/>
                </a:lnTo>
                <a:lnTo>
                  <a:pt x="0" y="0"/>
                </a:lnTo>
                <a:close/>
              </a:path>
            </a:pathLst>
          </a:custGeom>
          <a:solidFill>
            <a:srgbClr val="000000"/>
          </a:solidFill>
        </p:spPr>
        <p:txBody>
          <a:bodyPr wrap="square" lIns="0" tIns="0" rIns="0" bIns="0" rtlCol="0"/>
          <a:lstStyle/>
          <a:p>
            <a:endParaRPr/>
          </a:p>
        </p:txBody>
      </p:sp>
      <p:sp>
        <p:nvSpPr>
          <p:cNvPr id="1056" name="object 1056"/>
          <p:cNvSpPr/>
          <p:nvPr/>
        </p:nvSpPr>
        <p:spPr>
          <a:xfrm>
            <a:off x="1608582" y="7690104"/>
            <a:ext cx="12700" cy="16510"/>
          </a:xfrm>
          <a:custGeom>
            <a:avLst/>
            <a:gdLst/>
            <a:ahLst/>
            <a:cxnLst/>
            <a:rect l="l" t="t" r="r" b="b"/>
            <a:pathLst>
              <a:path w="12700" h="16509">
                <a:moveTo>
                  <a:pt x="12191" y="4572"/>
                </a:moveTo>
                <a:lnTo>
                  <a:pt x="0" y="0"/>
                </a:lnTo>
                <a:lnTo>
                  <a:pt x="0" y="16002"/>
                </a:lnTo>
                <a:lnTo>
                  <a:pt x="12191" y="4572"/>
                </a:lnTo>
              </a:path>
            </a:pathLst>
          </a:custGeom>
          <a:ln w="3175">
            <a:solidFill>
              <a:srgbClr val="000000"/>
            </a:solidFill>
          </a:ln>
        </p:spPr>
        <p:txBody>
          <a:bodyPr wrap="square" lIns="0" tIns="0" rIns="0" bIns="0" rtlCol="0"/>
          <a:lstStyle/>
          <a:p>
            <a:endParaRPr/>
          </a:p>
        </p:txBody>
      </p:sp>
      <p:sp>
        <p:nvSpPr>
          <p:cNvPr id="1057" name="object 1057"/>
          <p:cNvSpPr/>
          <p:nvPr/>
        </p:nvSpPr>
        <p:spPr>
          <a:xfrm>
            <a:off x="1597152" y="7690104"/>
            <a:ext cx="11430" cy="16510"/>
          </a:xfrm>
          <a:custGeom>
            <a:avLst/>
            <a:gdLst/>
            <a:ahLst/>
            <a:cxnLst/>
            <a:rect l="l" t="t" r="r" b="b"/>
            <a:pathLst>
              <a:path w="11430" h="16509">
                <a:moveTo>
                  <a:pt x="11430" y="0"/>
                </a:moveTo>
                <a:lnTo>
                  <a:pt x="0" y="4572"/>
                </a:lnTo>
                <a:lnTo>
                  <a:pt x="11430" y="16002"/>
                </a:lnTo>
                <a:lnTo>
                  <a:pt x="11430" y="0"/>
                </a:lnTo>
                <a:close/>
              </a:path>
            </a:pathLst>
          </a:custGeom>
          <a:solidFill>
            <a:srgbClr val="000000"/>
          </a:solidFill>
        </p:spPr>
        <p:txBody>
          <a:bodyPr wrap="square" lIns="0" tIns="0" rIns="0" bIns="0" rtlCol="0"/>
          <a:lstStyle/>
          <a:p>
            <a:endParaRPr/>
          </a:p>
        </p:txBody>
      </p:sp>
      <p:sp>
        <p:nvSpPr>
          <p:cNvPr id="1058" name="object 1058"/>
          <p:cNvSpPr/>
          <p:nvPr/>
        </p:nvSpPr>
        <p:spPr>
          <a:xfrm>
            <a:off x="1597152" y="7690104"/>
            <a:ext cx="11430" cy="16510"/>
          </a:xfrm>
          <a:custGeom>
            <a:avLst/>
            <a:gdLst/>
            <a:ahLst/>
            <a:cxnLst/>
            <a:rect l="l" t="t" r="r" b="b"/>
            <a:pathLst>
              <a:path w="11430" h="16509">
                <a:moveTo>
                  <a:pt x="11430" y="0"/>
                </a:moveTo>
                <a:lnTo>
                  <a:pt x="0" y="4572"/>
                </a:lnTo>
                <a:lnTo>
                  <a:pt x="11430" y="16002"/>
                </a:lnTo>
                <a:lnTo>
                  <a:pt x="11430" y="0"/>
                </a:lnTo>
              </a:path>
            </a:pathLst>
          </a:custGeom>
          <a:ln w="3175">
            <a:solidFill>
              <a:srgbClr val="000000"/>
            </a:solidFill>
          </a:ln>
        </p:spPr>
        <p:txBody>
          <a:bodyPr wrap="square" lIns="0" tIns="0" rIns="0" bIns="0" rtlCol="0"/>
          <a:lstStyle/>
          <a:p>
            <a:endParaRPr/>
          </a:p>
        </p:txBody>
      </p:sp>
      <p:sp>
        <p:nvSpPr>
          <p:cNvPr id="1059" name="object 1059"/>
          <p:cNvSpPr/>
          <p:nvPr/>
        </p:nvSpPr>
        <p:spPr>
          <a:xfrm>
            <a:off x="1592580" y="7694676"/>
            <a:ext cx="16510" cy="11430"/>
          </a:xfrm>
          <a:custGeom>
            <a:avLst/>
            <a:gdLst/>
            <a:ahLst/>
            <a:cxnLst/>
            <a:rect l="l" t="t" r="r" b="b"/>
            <a:pathLst>
              <a:path w="16509" h="11429">
                <a:moveTo>
                  <a:pt x="4571" y="0"/>
                </a:moveTo>
                <a:lnTo>
                  <a:pt x="0" y="11430"/>
                </a:lnTo>
                <a:lnTo>
                  <a:pt x="16001" y="11430"/>
                </a:lnTo>
                <a:lnTo>
                  <a:pt x="4571" y="0"/>
                </a:lnTo>
                <a:close/>
              </a:path>
            </a:pathLst>
          </a:custGeom>
          <a:solidFill>
            <a:srgbClr val="000000"/>
          </a:solidFill>
        </p:spPr>
        <p:txBody>
          <a:bodyPr wrap="square" lIns="0" tIns="0" rIns="0" bIns="0" rtlCol="0"/>
          <a:lstStyle/>
          <a:p>
            <a:endParaRPr/>
          </a:p>
        </p:txBody>
      </p:sp>
      <p:sp>
        <p:nvSpPr>
          <p:cNvPr id="1060" name="object 1060"/>
          <p:cNvSpPr/>
          <p:nvPr/>
        </p:nvSpPr>
        <p:spPr>
          <a:xfrm>
            <a:off x="1592580" y="7694676"/>
            <a:ext cx="16510" cy="11430"/>
          </a:xfrm>
          <a:custGeom>
            <a:avLst/>
            <a:gdLst/>
            <a:ahLst/>
            <a:cxnLst/>
            <a:rect l="l" t="t" r="r" b="b"/>
            <a:pathLst>
              <a:path w="16509" h="11429">
                <a:moveTo>
                  <a:pt x="4571" y="0"/>
                </a:moveTo>
                <a:lnTo>
                  <a:pt x="0" y="11430"/>
                </a:lnTo>
                <a:lnTo>
                  <a:pt x="16001" y="11430"/>
                </a:lnTo>
                <a:lnTo>
                  <a:pt x="4571" y="0"/>
                </a:lnTo>
              </a:path>
            </a:pathLst>
          </a:custGeom>
          <a:ln w="3175">
            <a:solidFill>
              <a:srgbClr val="000000"/>
            </a:solidFill>
          </a:ln>
        </p:spPr>
        <p:txBody>
          <a:bodyPr wrap="square" lIns="0" tIns="0" rIns="0" bIns="0" rtlCol="0"/>
          <a:lstStyle/>
          <a:p>
            <a:endParaRPr/>
          </a:p>
        </p:txBody>
      </p:sp>
      <p:sp>
        <p:nvSpPr>
          <p:cNvPr id="1061" name="object 1061"/>
          <p:cNvSpPr/>
          <p:nvPr/>
        </p:nvSpPr>
        <p:spPr>
          <a:xfrm>
            <a:off x="1592580" y="7706106"/>
            <a:ext cx="16510" cy="12700"/>
          </a:xfrm>
          <a:custGeom>
            <a:avLst/>
            <a:gdLst/>
            <a:ahLst/>
            <a:cxnLst/>
            <a:rect l="l" t="t" r="r" b="b"/>
            <a:pathLst>
              <a:path w="16509" h="12700">
                <a:moveTo>
                  <a:pt x="16002" y="0"/>
                </a:moveTo>
                <a:lnTo>
                  <a:pt x="0" y="0"/>
                </a:lnTo>
                <a:lnTo>
                  <a:pt x="4572" y="12192"/>
                </a:lnTo>
                <a:lnTo>
                  <a:pt x="16002" y="0"/>
                </a:lnTo>
                <a:close/>
              </a:path>
            </a:pathLst>
          </a:custGeom>
          <a:solidFill>
            <a:srgbClr val="000000"/>
          </a:solidFill>
        </p:spPr>
        <p:txBody>
          <a:bodyPr wrap="square" lIns="0" tIns="0" rIns="0" bIns="0" rtlCol="0"/>
          <a:lstStyle/>
          <a:p>
            <a:endParaRPr/>
          </a:p>
        </p:txBody>
      </p:sp>
      <p:sp>
        <p:nvSpPr>
          <p:cNvPr id="1062" name="object 1062"/>
          <p:cNvSpPr/>
          <p:nvPr/>
        </p:nvSpPr>
        <p:spPr>
          <a:xfrm>
            <a:off x="1592580" y="7706106"/>
            <a:ext cx="16510" cy="12700"/>
          </a:xfrm>
          <a:custGeom>
            <a:avLst/>
            <a:gdLst/>
            <a:ahLst/>
            <a:cxnLst/>
            <a:rect l="l" t="t" r="r" b="b"/>
            <a:pathLst>
              <a:path w="16509" h="12700">
                <a:moveTo>
                  <a:pt x="0" y="0"/>
                </a:moveTo>
                <a:lnTo>
                  <a:pt x="4572" y="12192"/>
                </a:lnTo>
                <a:lnTo>
                  <a:pt x="16002" y="0"/>
                </a:lnTo>
                <a:lnTo>
                  <a:pt x="0" y="0"/>
                </a:lnTo>
              </a:path>
            </a:pathLst>
          </a:custGeom>
          <a:ln w="3175">
            <a:solidFill>
              <a:srgbClr val="000000"/>
            </a:solidFill>
          </a:ln>
        </p:spPr>
        <p:txBody>
          <a:bodyPr wrap="square" lIns="0" tIns="0" rIns="0" bIns="0" rtlCol="0"/>
          <a:lstStyle/>
          <a:p>
            <a:endParaRPr/>
          </a:p>
        </p:txBody>
      </p:sp>
      <p:sp>
        <p:nvSpPr>
          <p:cNvPr id="1063" name="object 1063"/>
          <p:cNvSpPr/>
          <p:nvPr/>
        </p:nvSpPr>
        <p:spPr>
          <a:xfrm>
            <a:off x="1597152" y="7706106"/>
            <a:ext cx="11430" cy="17145"/>
          </a:xfrm>
          <a:custGeom>
            <a:avLst/>
            <a:gdLst/>
            <a:ahLst/>
            <a:cxnLst/>
            <a:rect l="l" t="t" r="r" b="b"/>
            <a:pathLst>
              <a:path w="11430" h="17145">
                <a:moveTo>
                  <a:pt x="11430" y="0"/>
                </a:moveTo>
                <a:lnTo>
                  <a:pt x="0" y="12192"/>
                </a:lnTo>
                <a:lnTo>
                  <a:pt x="11430" y="16764"/>
                </a:lnTo>
                <a:lnTo>
                  <a:pt x="11430" y="0"/>
                </a:lnTo>
                <a:close/>
              </a:path>
            </a:pathLst>
          </a:custGeom>
          <a:solidFill>
            <a:srgbClr val="000000"/>
          </a:solidFill>
        </p:spPr>
        <p:txBody>
          <a:bodyPr wrap="square" lIns="0" tIns="0" rIns="0" bIns="0" rtlCol="0"/>
          <a:lstStyle/>
          <a:p>
            <a:endParaRPr/>
          </a:p>
        </p:txBody>
      </p:sp>
      <p:sp>
        <p:nvSpPr>
          <p:cNvPr id="1064" name="object 1064"/>
          <p:cNvSpPr/>
          <p:nvPr/>
        </p:nvSpPr>
        <p:spPr>
          <a:xfrm>
            <a:off x="1597152" y="7706106"/>
            <a:ext cx="11430" cy="17145"/>
          </a:xfrm>
          <a:custGeom>
            <a:avLst/>
            <a:gdLst/>
            <a:ahLst/>
            <a:cxnLst/>
            <a:rect l="l" t="t" r="r" b="b"/>
            <a:pathLst>
              <a:path w="11430" h="17145">
                <a:moveTo>
                  <a:pt x="0" y="12192"/>
                </a:moveTo>
                <a:lnTo>
                  <a:pt x="11430" y="16764"/>
                </a:lnTo>
                <a:lnTo>
                  <a:pt x="11430" y="0"/>
                </a:lnTo>
                <a:lnTo>
                  <a:pt x="0" y="12192"/>
                </a:lnTo>
              </a:path>
            </a:pathLst>
          </a:custGeom>
          <a:ln w="3175">
            <a:solidFill>
              <a:srgbClr val="000000"/>
            </a:solidFill>
          </a:ln>
        </p:spPr>
        <p:txBody>
          <a:bodyPr wrap="square" lIns="0" tIns="0" rIns="0" bIns="0" rtlCol="0"/>
          <a:lstStyle/>
          <a:p>
            <a:endParaRPr/>
          </a:p>
        </p:txBody>
      </p:sp>
      <p:sp>
        <p:nvSpPr>
          <p:cNvPr id="1065" name="object 1065"/>
          <p:cNvSpPr/>
          <p:nvPr/>
        </p:nvSpPr>
        <p:spPr>
          <a:xfrm>
            <a:off x="1608582" y="7706106"/>
            <a:ext cx="12700" cy="17145"/>
          </a:xfrm>
          <a:custGeom>
            <a:avLst/>
            <a:gdLst/>
            <a:ahLst/>
            <a:cxnLst/>
            <a:rect l="l" t="t" r="r" b="b"/>
            <a:pathLst>
              <a:path w="12700" h="17145">
                <a:moveTo>
                  <a:pt x="0" y="0"/>
                </a:moveTo>
                <a:lnTo>
                  <a:pt x="0" y="16764"/>
                </a:lnTo>
                <a:lnTo>
                  <a:pt x="12192" y="12192"/>
                </a:lnTo>
                <a:lnTo>
                  <a:pt x="0" y="0"/>
                </a:lnTo>
                <a:close/>
              </a:path>
            </a:pathLst>
          </a:custGeom>
          <a:solidFill>
            <a:srgbClr val="000000"/>
          </a:solidFill>
        </p:spPr>
        <p:txBody>
          <a:bodyPr wrap="square" lIns="0" tIns="0" rIns="0" bIns="0" rtlCol="0"/>
          <a:lstStyle/>
          <a:p>
            <a:endParaRPr/>
          </a:p>
        </p:txBody>
      </p:sp>
      <p:sp>
        <p:nvSpPr>
          <p:cNvPr id="1066" name="object 1066"/>
          <p:cNvSpPr/>
          <p:nvPr/>
        </p:nvSpPr>
        <p:spPr>
          <a:xfrm>
            <a:off x="1608582" y="7706106"/>
            <a:ext cx="12700" cy="17145"/>
          </a:xfrm>
          <a:custGeom>
            <a:avLst/>
            <a:gdLst/>
            <a:ahLst/>
            <a:cxnLst/>
            <a:rect l="l" t="t" r="r" b="b"/>
            <a:pathLst>
              <a:path w="12700" h="17145">
                <a:moveTo>
                  <a:pt x="0" y="16764"/>
                </a:moveTo>
                <a:lnTo>
                  <a:pt x="12192" y="12192"/>
                </a:lnTo>
                <a:lnTo>
                  <a:pt x="0" y="0"/>
                </a:lnTo>
                <a:lnTo>
                  <a:pt x="0" y="16764"/>
                </a:lnTo>
              </a:path>
            </a:pathLst>
          </a:custGeom>
          <a:ln w="3175">
            <a:solidFill>
              <a:srgbClr val="000000"/>
            </a:solidFill>
          </a:ln>
        </p:spPr>
        <p:txBody>
          <a:bodyPr wrap="square" lIns="0" tIns="0" rIns="0" bIns="0" rtlCol="0"/>
          <a:lstStyle/>
          <a:p>
            <a:endParaRPr/>
          </a:p>
        </p:txBody>
      </p:sp>
      <p:sp>
        <p:nvSpPr>
          <p:cNvPr id="1067" name="object 1067"/>
          <p:cNvSpPr/>
          <p:nvPr/>
        </p:nvSpPr>
        <p:spPr>
          <a:xfrm>
            <a:off x="1608582" y="7706106"/>
            <a:ext cx="17145" cy="12700"/>
          </a:xfrm>
          <a:custGeom>
            <a:avLst/>
            <a:gdLst/>
            <a:ahLst/>
            <a:cxnLst/>
            <a:rect l="l" t="t" r="r" b="b"/>
            <a:pathLst>
              <a:path w="17144" h="12700">
                <a:moveTo>
                  <a:pt x="16763" y="0"/>
                </a:moveTo>
                <a:lnTo>
                  <a:pt x="0" y="0"/>
                </a:lnTo>
                <a:lnTo>
                  <a:pt x="12191" y="12192"/>
                </a:lnTo>
                <a:lnTo>
                  <a:pt x="16763" y="0"/>
                </a:lnTo>
                <a:close/>
              </a:path>
            </a:pathLst>
          </a:custGeom>
          <a:solidFill>
            <a:srgbClr val="000000"/>
          </a:solidFill>
        </p:spPr>
        <p:txBody>
          <a:bodyPr wrap="square" lIns="0" tIns="0" rIns="0" bIns="0" rtlCol="0"/>
          <a:lstStyle/>
          <a:p>
            <a:endParaRPr/>
          </a:p>
        </p:txBody>
      </p:sp>
      <p:sp>
        <p:nvSpPr>
          <p:cNvPr id="1068" name="object 1068"/>
          <p:cNvSpPr/>
          <p:nvPr/>
        </p:nvSpPr>
        <p:spPr>
          <a:xfrm>
            <a:off x="1608582" y="7706106"/>
            <a:ext cx="17145" cy="12700"/>
          </a:xfrm>
          <a:custGeom>
            <a:avLst/>
            <a:gdLst/>
            <a:ahLst/>
            <a:cxnLst/>
            <a:rect l="l" t="t" r="r" b="b"/>
            <a:pathLst>
              <a:path w="17144" h="12700">
                <a:moveTo>
                  <a:pt x="12191" y="12192"/>
                </a:moveTo>
                <a:lnTo>
                  <a:pt x="16763" y="0"/>
                </a:lnTo>
                <a:lnTo>
                  <a:pt x="0" y="0"/>
                </a:lnTo>
                <a:lnTo>
                  <a:pt x="12191" y="12192"/>
                </a:lnTo>
              </a:path>
            </a:pathLst>
          </a:custGeom>
          <a:ln w="3175">
            <a:solidFill>
              <a:srgbClr val="000000"/>
            </a:solidFill>
          </a:ln>
        </p:spPr>
        <p:txBody>
          <a:bodyPr wrap="square" lIns="0" tIns="0" rIns="0" bIns="0" rtlCol="0"/>
          <a:lstStyle/>
          <a:p>
            <a:endParaRPr/>
          </a:p>
        </p:txBody>
      </p:sp>
      <p:sp>
        <p:nvSpPr>
          <p:cNvPr id="1069" name="object 1069"/>
          <p:cNvSpPr/>
          <p:nvPr/>
        </p:nvSpPr>
        <p:spPr>
          <a:xfrm>
            <a:off x="1608582" y="7698485"/>
            <a:ext cx="12700" cy="7620"/>
          </a:xfrm>
          <a:custGeom>
            <a:avLst/>
            <a:gdLst/>
            <a:ahLst/>
            <a:cxnLst/>
            <a:rect l="l" t="t" r="r" b="b"/>
            <a:pathLst>
              <a:path w="12700" h="7620">
                <a:moveTo>
                  <a:pt x="9143" y="0"/>
                </a:moveTo>
                <a:lnTo>
                  <a:pt x="0" y="7619"/>
                </a:lnTo>
                <a:lnTo>
                  <a:pt x="12191" y="7619"/>
                </a:lnTo>
                <a:lnTo>
                  <a:pt x="9143" y="0"/>
                </a:lnTo>
                <a:close/>
              </a:path>
            </a:pathLst>
          </a:custGeom>
          <a:solidFill>
            <a:srgbClr val="000000"/>
          </a:solidFill>
        </p:spPr>
        <p:txBody>
          <a:bodyPr wrap="square" lIns="0" tIns="0" rIns="0" bIns="0" rtlCol="0"/>
          <a:lstStyle/>
          <a:p>
            <a:endParaRPr/>
          </a:p>
        </p:txBody>
      </p:sp>
      <p:sp>
        <p:nvSpPr>
          <p:cNvPr id="1070" name="object 1070"/>
          <p:cNvSpPr/>
          <p:nvPr/>
        </p:nvSpPr>
        <p:spPr>
          <a:xfrm>
            <a:off x="1608582" y="7698485"/>
            <a:ext cx="12700" cy="7620"/>
          </a:xfrm>
          <a:custGeom>
            <a:avLst/>
            <a:gdLst/>
            <a:ahLst/>
            <a:cxnLst/>
            <a:rect l="l" t="t" r="r" b="b"/>
            <a:pathLst>
              <a:path w="12700" h="7620">
                <a:moveTo>
                  <a:pt x="12191" y="7619"/>
                </a:moveTo>
                <a:lnTo>
                  <a:pt x="9143" y="0"/>
                </a:lnTo>
                <a:lnTo>
                  <a:pt x="0" y="7619"/>
                </a:lnTo>
                <a:lnTo>
                  <a:pt x="12191" y="7619"/>
                </a:lnTo>
              </a:path>
            </a:pathLst>
          </a:custGeom>
          <a:ln w="3175">
            <a:solidFill>
              <a:srgbClr val="000000"/>
            </a:solidFill>
          </a:ln>
        </p:spPr>
        <p:txBody>
          <a:bodyPr wrap="square" lIns="0" tIns="0" rIns="0" bIns="0" rtlCol="0"/>
          <a:lstStyle/>
          <a:p>
            <a:endParaRPr/>
          </a:p>
        </p:txBody>
      </p:sp>
      <p:sp>
        <p:nvSpPr>
          <p:cNvPr id="1071" name="object 1071"/>
          <p:cNvSpPr/>
          <p:nvPr/>
        </p:nvSpPr>
        <p:spPr>
          <a:xfrm>
            <a:off x="1608582" y="7694676"/>
            <a:ext cx="9525" cy="11430"/>
          </a:xfrm>
          <a:custGeom>
            <a:avLst/>
            <a:gdLst/>
            <a:ahLst/>
            <a:cxnLst/>
            <a:rect l="l" t="t" r="r" b="b"/>
            <a:pathLst>
              <a:path w="9525" h="11429">
                <a:moveTo>
                  <a:pt x="0" y="0"/>
                </a:moveTo>
                <a:lnTo>
                  <a:pt x="0" y="11430"/>
                </a:lnTo>
                <a:lnTo>
                  <a:pt x="9143" y="3810"/>
                </a:lnTo>
                <a:lnTo>
                  <a:pt x="0" y="0"/>
                </a:lnTo>
                <a:close/>
              </a:path>
            </a:pathLst>
          </a:custGeom>
          <a:solidFill>
            <a:srgbClr val="000000"/>
          </a:solidFill>
        </p:spPr>
        <p:txBody>
          <a:bodyPr wrap="square" lIns="0" tIns="0" rIns="0" bIns="0" rtlCol="0"/>
          <a:lstStyle/>
          <a:p>
            <a:endParaRPr/>
          </a:p>
        </p:txBody>
      </p:sp>
      <p:sp>
        <p:nvSpPr>
          <p:cNvPr id="1072" name="object 1072"/>
          <p:cNvSpPr/>
          <p:nvPr/>
        </p:nvSpPr>
        <p:spPr>
          <a:xfrm>
            <a:off x="1608582" y="7694676"/>
            <a:ext cx="9525" cy="11430"/>
          </a:xfrm>
          <a:custGeom>
            <a:avLst/>
            <a:gdLst/>
            <a:ahLst/>
            <a:cxnLst/>
            <a:rect l="l" t="t" r="r" b="b"/>
            <a:pathLst>
              <a:path w="9525" h="11429">
                <a:moveTo>
                  <a:pt x="9143" y="3810"/>
                </a:moveTo>
                <a:lnTo>
                  <a:pt x="0" y="0"/>
                </a:lnTo>
                <a:lnTo>
                  <a:pt x="0" y="11430"/>
                </a:lnTo>
                <a:lnTo>
                  <a:pt x="9143" y="3810"/>
                </a:lnTo>
              </a:path>
            </a:pathLst>
          </a:custGeom>
          <a:ln w="3175">
            <a:solidFill>
              <a:srgbClr val="000000"/>
            </a:solidFill>
          </a:ln>
        </p:spPr>
        <p:txBody>
          <a:bodyPr wrap="square" lIns="0" tIns="0" rIns="0" bIns="0" rtlCol="0"/>
          <a:lstStyle/>
          <a:p>
            <a:endParaRPr/>
          </a:p>
        </p:txBody>
      </p:sp>
      <p:sp>
        <p:nvSpPr>
          <p:cNvPr id="1073" name="object 1073"/>
          <p:cNvSpPr/>
          <p:nvPr/>
        </p:nvSpPr>
        <p:spPr>
          <a:xfrm>
            <a:off x="1600961" y="7694676"/>
            <a:ext cx="7620" cy="11430"/>
          </a:xfrm>
          <a:custGeom>
            <a:avLst/>
            <a:gdLst/>
            <a:ahLst/>
            <a:cxnLst/>
            <a:rect l="l" t="t" r="r" b="b"/>
            <a:pathLst>
              <a:path w="7619" h="11429">
                <a:moveTo>
                  <a:pt x="7619" y="0"/>
                </a:moveTo>
                <a:lnTo>
                  <a:pt x="0" y="3810"/>
                </a:lnTo>
                <a:lnTo>
                  <a:pt x="7619" y="11430"/>
                </a:lnTo>
                <a:lnTo>
                  <a:pt x="7619" y="0"/>
                </a:lnTo>
                <a:close/>
              </a:path>
            </a:pathLst>
          </a:custGeom>
          <a:solidFill>
            <a:srgbClr val="000000"/>
          </a:solidFill>
        </p:spPr>
        <p:txBody>
          <a:bodyPr wrap="square" lIns="0" tIns="0" rIns="0" bIns="0" rtlCol="0"/>
          <a:lstStyle/>
          <a:p>
            <a:endParaRPr/>
          </a:p>
        </p:txBody>
      </p:sp>
      <p:sp>
        <p:nvSpPr>
          <p:cNvPr id="1074" name="object 1074"/>
          <p:cNvSpPr/>
          <p:nvPr/>
        </p:nvSpPr>
        <p:spPr>
          <a:xfrm>
            <a:off x="1600961" y="7694676"/>
            <a:ext cx="7620" cy="11430"/>
          </a:xfrm>
          <a:custGeom>
            <a:avLst/>
            <a:gdLst/>
            <a:ahLst/>
            <a:cxnLst/>
            <a:rect l="l" t="t" r="r" b="b"/>
            <a:pathLst>
              <a:path w="7619" h="11429">
                <a:moveTo>
                  <a:pt x="7619" y="0"/>
                </a:moveTo>
                <a:lnTo>
                  <a:pt x="0" y="3810"/>
                </a:lnTo>
                <a:lnTo>
                  <a:pt x="7619" y="11430"/>
                </a:lnTo>
                <a:lnTo>
                  <a:pt x="7619" y="0"/>
                </a:lnTo>
              </a:path>
            </a:pathLst>
          </a:custGeom>
          <a:ln w="3175">
            <a:solidFill>
              <a:srgbClr val="000000"/>
            </a:solidFill>
          </a:ln>
        </p:spPr>
        <p:txBody>
          <a:bodyPr wrap="square" lIns="0" tIns="0" rIns="0" bIns="0" rtlCol="0"/>
          <a:lstStyle/>
          <a:p>
            <a:endParaRPr/>
          </a:p>
        </p:txBody>
      </p:sp>
      <p:sp>
        <p:nvSpPr>
          <p:cNvPr id="1075" name="object 1075"/>
          <p:cNvSpPr/>
          <p:nvPr/>
        </p:nvSpPr>
        <p:spPr>
          <a:xfrm>
            <a:off x="1597152" y="7698485"/>
            <a:ext cx="11430" cy="7620"/>
          </a:xfrm>
          <a:custGeom>
            <a:avLst/>
            <a:gdLst/>
            <a:ahLst/>
            <a:cxnLst/>
            <a:rect l="l" t="t" r="r" b="b"/>
            <a:pathLst>
              <a:path w="11430" h="7620">
                <a:moveTo>
                  <a:pt x="3809" y="0"/>
                </a:moveTo>
                <a:lnTo>
                  <a:pt x="0" y="7619"/>
                </a:lnTo>
                <a:lnTo>
                  <a:pt x="11429" y="7619"/>
                </a:lnTo>
                <a:lnTo>
                  <a:pt x="3809" y="0"/>
                </a:lnTo>
                <a:close/>
              </a:path>
            </a:pathLst>
          </a:custGeom>
          <a:solidFill>
            <a:srgbClr val="000000"/>
          </a:solidFill>
        </p:spPr>
        <p:txBody>
          <a:bodyPr wrap="square" lIns="0" tIns="0" rIns="0" bIns="0" rtlCol="0"/>
          <a:lstStyle/>
          <a:p>
            <a:endParaRPr/>
          </a:p>
        </p:txBody>
      </p:sp>
      <p:sp>
        <p:nvSpPr>
          <p:cNvPr id="1076" name="object 1076"/>
          <p:cNvSpPr/>
          <p:nvPr/>
        </p:nvSpPr>
        <p:spPr>
          <a:xfrm>
            <a:off x="1597152" y="7698485"/>
            <a:ext cx="11430" cy="7620"/>
          </a:xfrm>
          <a:custGeom>
            <a:avLst/>
            <a:gdLst/>
            <a:ahLst/>
            <a:cxnLst/>
            <a:rect l="l" t="t" r="r" b="b"/>
            <a:pathLst>
              <a:path w="11430" h="7620">
                <a:moveTo>
                  <a:pt x="3809" y="0"/>
                </a:moveTo>
                <a:lnTo>
                  <a:pt x="0" y="7619"/>
                </a:lnTo>
                <a:lnTo>
                  <a:pt x="11429" y="7619"/>
                </a:lnTo>
                <a:lnTo>
                  <a:pt x="3809" y="0"/>
                </a:lnTo>
              </a:path>
            </a:pathLst>
          </a:custGeom>
          <a:ln w="3175">
            <a:solidFill>
              <a:srgbClr val="000000"/>
            </a:solidFill>
          </a:ln>
        </p:spPr>
        <p:txBody>
          <a:bodyPr wrap="square" lIns="0" tIns="0" rIns="0" bIns="0" rtlCol="0"/>
          <a:lstStyle/>
          <a:p>
            <a:endParaRPr/>
          </a:p>
        </p:txBody>
      </p:sp>
      <p:sp>
        <p:nvSpPr>
          <p:cNvPr id="1077" name="object 1077"/>
          <p:cNvSpPr/>
          <p:nvPr/>
        </p:nvSpPr>
        <p:spPr>
          <a:xfrm>
            <a:off x="1597152" y="7706106"/>
            <a:ext cx="11430" cy="9525"/>
          </a:xfrm>
          <a:custGeom>
            <a:avLst/>
            <a:gdLst/>
            <a:ahLst/>
            <a:cxnLst/>
            <a:rect l="l" t="t" r="r" b="b"/>
            <a:pathLst>
              <a:path w="11430" h="9525">
                <a:moveTo>
                  <a:pt x="11430" y="0"/>
                </a:moveTo>
                <a:lnTo>
                  <a:pt x="0" y="0"/>
                </a:lnTo>
                <a:lnTo>
                  <a:pt x="3810" y="9144"/>
                </a:lnTo>
                <a:lnTo>
                  <a:pt x="11430" y="0"/>
                </a:lnTo>
                <a:close/>
              </a:path>
            </a:pathLst>
          </a:custGeom>
          <a:solidFill>
            <a:srgbClr val="000000"/>
          </a:solidFill>
        </p:spPr>
        <p:txBody>
          <a:bodyPr wrap="square" lIns="0" tIns="0" rIns="0" bIns="0" rtlCol="0"/>
          <a:lstStyle/>
          <a:p>
            <a:endParaRPr/>
          </a:p>
        </p:txBody>
      </p:sp>
      <p:sp>
        <p:nvSpPr>
          <p:cNvPr id="1078" name="object 1078"/>
          <p:cNvSpPr/>
          <p:nvPr/>
        </p:nvSpPr>
        <p:spPr>
          <a:xfrm>
            <a:off x="1597152" y="7706106"/>
            <a:ext cx="11430" cy="9525"/>
          </a:xfrm>
          <a:custGeom>
            <a:avLst/>
            <a:gdLst/>
            <a:ahLst/>
            <a:cxnLst/>
            <a:rect l="l" t="t" r="r" b="b"/>
            <a:pathLst>
              <a:path w="11430" h="9525">
                <a:moveTo>
                  <a:pt x="0" y="0"/>
                </a:moveTo>
                <a:lnTo>
                  <a:pt x="3810" y="9144"/>
                </a:lnTo>
                <a:lnTo>
                  <a:pt x="11430" y="0"/>
                </a:lnTo>
                <a:lnTo>
                  <a:pt x="0" y="0"/>
                </a:lnTo>
              </a:path>
            </a:pathLst>
          </a:custGeom>
          <a:ln w="3175">
            <a:solidFill>
              <a:srgbClr val="000000"/>
            </a:solidFill>
          </a:ln>
        </p:spPr>
        <p:txBody>
          <a:bodyPr wrap="square" lIns="0" tIns="0" rIns="0" bIns="0" rtlCol="0"/>
          <a:lstStyle/>
          <a:p>
            <a:endParaRPr/>
          </a:p>
        </p:txBody>
      </p:sp>
      <p:sp>
        <p:nvSpPr>
          <p:cNvPr id="1079" name="object 1079"/>
          <p:cNvSpPr/>
          <p:nvPr/>
        </p:nvSpPr>
        <p:spPr>
          <a:xfrm>
            <a:off x="1600961" y="7706106"/>
            <a:ext cx="7620" cy="12700"/>
          </a:xfrm>
          <a:custGeom>
            <a:avLst/>
            <a:gdLst/>
            <a:ahLst/>
            <a:cxnLst/>
            <a:rect l="l" t="t" r="r" b="b"/>
            <a:pathLst>
              <a:path w="7619" h="12700">
                <a:moveTo>
                  <a:pt x="7620" y="0"/>
                </a:moveTo>
                <a:lnTo>
                  <a:pt x="0" y="9144"/>
                </a:lnTo>
                <a:lnTo>
                  <a:pt x="7620" y="12192"/>
                </a:lnTo>
                <a:lnTo>
                  <a:pt x="7620" y="0"/>
                </a:lnTo>
                <a:close/>
              </a:path>
            </a:pathLst>
          </a:custGeom>
          <a:solidFill>
            <a:srgbClr val="000000"/>
          </a:solidFill>
        </p:spPr>
        <p:txBody>
          <a:bodyPr wrap="square" lIns="0" tIns="0" rIns="0" bIns="0" rtlCol="0"/>
          <a:lstStyle/>
          <a:p>
            <a:endParaRPr/>
          </a:p>
        </p:txBody>
      </p:sp>
      <p:sp>
        <p:nvSpPr>
          <p:cNvPr id="1080" name="object 1080"/>
          <p:cNvSpPr/>
          <p:nvPr/>
        </p:nvSpPr>
        <p:spPr>
          <a:xfrm>
            <a:off x="1600961" y="7706106"/>
            <a:ext cx="7620" cy="12700"/>
          </a:xfrm>
          <a:custGeom>
            <a:avLst/>
            <a:gdLst/>
            <a:ahLst/>
            <a:cxnLst/>
            <a:rect l="l" t="t" r="r" b="b"/>
            <a:pathLst>
              <a:path w="7619" h="12700">
                <a:moveTo>
                  <a:pt x="0" y="9144"/>
                </a:moveTo>
                <a:lnTo>
                  <a:pt x="7620" y="12192"/>
                </a:lnTo>
                <a:lnTo>
                  <a:pt x="7620" y="0"/>
                </a:lnTo>
                <a:lnTo>
                  <a:pt x="0" y="9144"/>
                </a:lnTo>
              </a:path>
            </a:pathLst>
          </a:custGeom>
          <a:ln w="3175">
            <a:solidFill>
              <a:srgbClr val="000000"/>
            </a:solidFill>
          </a:ln>
        </p:spPr>
        <p:txBody>
          <a:bodyPr wrap="square" lIns="0" tIns="0" rIns="0" bIns="0" rtlCol="0"/>
          <a:lstStyle/>
          <a:p>
            <a:endParaRPr/>
          </a:p>
        </p:txBody>
      </p:sp>
      <p:sp>
        <p:nvSpPr>
          <p:cNvPr id="1081" name="object 1081"/>
          <p:cNvSpPr/>
          <p:nvPr/>
        </p:nvSpPr>
        <p:spPr>
          <a:xfrm>
            <a:off x="1608582" y="7706106"/>
            <a:ext cx="9525" cy="12700"/>
          </a:xfrm>
          <a:custGeom>
            <a:avLst/>
            <a:gdLst/>
            <a:ahLst/>
            <a:cxnLst/>
            <a:rect l="l" t="t" r="r" b="b"/>
            <a:pathLst>
              <a:path w="9525" h="12700">
                <a:moveTo>
                  <a:pt x="0" y="0"/>
                </a:moveTo>
                <a:lnTo>
                  <a:pt x="0" y="12192"/>
                </a:lnTo>
                <a:lnTo>
                  <a:pt x="9144" y="9144"/>
                </a:lnTo>
                <a:lnTo>
                  <a:pt x="0" y="0"/>
                </a:lnTo>
                <a:close/>
              </a:path>
            </a:pathLst>
          </a:custGeom>
          <a:solidFill>
            <a:srgbClr val="000000"/>
          </a:solidFill>
        </p:spPr>
        <p:txBody>
          <a:bodyPr wrap="square" lIns="0" tIns="0" rIns="0" bIns="0" rtlCol="0"/>
          <a:lstStyle/>
          <a:p>
            <a:endParaRPr/>
          </a:p>
        </p:txBody>
      </p:sp>
      <p:sp>
        <p:nvSpPr>
          <p:cNvPr id="1082" name="object 1082"/>
          <p:cNvSpPr/>
          <p:nvPr/>
        </p:nvSpPr>
        <p:spPr>
          <a:xfrm>
            <a:off x="1608582" y="7706106"/>
            <a:ext cx="9525" cy="12700"/>
          </a:xfrm>
          <a:custGeom>
            <a:avLst/>
            <a:gdLst/>
            <a:ahLst/>
            <a:cxnLst/>
            <a:rect l="l" t="t" r="r" b="b"/>
            <a:pathLst>
              <a:path w="9525" h="12700">
                <a:moveTo>
                  <a:pt x="0" y="12192"/>
                </a:moveTo>
                <a:lnTo>
                  <a:pt x="9144" y="9144"/>
                </a:lnTo>
                <a:lnTo>
                  <a:pt x="0" y="0"/>
                </a:lnTo>
                <a:lnTo>
                  <a:pt x="0" y="12192"/>
                </a:lnTo>
              </a:path>
            </a:pathLst>
          </a:custGeom>
          <a:ln w="3175">
            <a:solidFill>
              <a:srgbClr val="000000"/>
            </a:solidFill>
          </a:ln>
        </p:spPr>
        <p:txBody>
          <a:bodyPr wrap="square" lIns="0" tIns="0" rIns="0" bIns="0" rtlCol="0"/>
          <a:lstStyle/>
          <a:p>
            <a:endParaRPr/>
          </a:p>
        </p:txBody>
      </p:sp>
      <p:sp>
        <p:nvSpPr>
          <p:cNvPr id="1083" name="object 1083"/>
          <p:cNvSpPr/>
          <p:nvPr/>
        </p:nvSpPr>
        <p:spPr>
          <a:xfrm>
            <a:off x="1608582" y="7706106"/>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084" name="object 1084"/>
          <p:cNvSpPr/>
          <p:nvPr/>
        </p:nvSpPr>
        <p:spPr>
          <a:xfrm>
            <a:off x="1608582" y="7706106"/>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085" name="object 1085"/>
          <p:cNvSpPr/>
          <p:nvPr/>
        </p:nvSpPr>
        <p:spPr>
          <a:xfrm>
            <a:off x="1608582" y="7564373"/>
            <a:ext cx="134620" cy="0"/>
          </a:xfrm>
          <a:custGeom>
            <a:avLst/>
            <a:gdLst/>
            <a:ahLst/>
            <a:cxnLst/>
            <a:rect l="l" t="t" r="r" b="b"/>
            <a:pathLst>
              <a:path w="134619">
                <a:moveTo>
                  <a:pt x="134112" y="0"/>
                </a:moveTo>
                <a:lnTo>
                  <a:pt x="0" y="0"/>
                </a:lnTo>
              </a:path>
            </a:pathLst>
          </a:custGeom>
          <a:ln w="3175">
            <a:solidFill>
              <a:srgbClr val="000000"/>
            </a:solidFill>
          </a:ln>
        </p:spPr>
        <p:txBody>
          <a:bodyPr wrap="square" lIns="0" tIns="0" rIns="0" bIns="0" rtlCol="0"/>
          <a:lstStyle/>
          <a:p>
            <a:endParaRPr/>
          </a:p>
        </p:txBody>
      </p:sp>
      <p:sp>
        <p:nvSpPr>
          <p:cNvPr id="1086" name="object 1086"/>
          <p:cNvSpPr/>
          <p:nvPr/>
        </p:nvSpPr>
        <p:spPr>
          <a:xfrm>
            <a:off x="1613916" y="7563993"/>
            <a:ext cx="128905" cy="0"/>
          </a:xfrm>
          <a:custGeom>
            <a:avLst/>
            <a:gdLst/>
            <a:ahLst/>
            <a:cxnLst/>
            <a:rect l="l" t="t" r="r" b="b"/>
            <a:pathLst>
              <a:path w="128905">
                <a:moveTo>
                  <a:pt x="0" y="0"/>
                </a:moveTo>
                <a:lnTo>
                  <a:pt x="128778" y="0"/>
                </a:lnTo>
              </a:path>
            </a:pathLst>
          </a:custGeom>
          <a:ln w="9906">
            <a:solidFill>
              <a:srgbClr val="000000"/>
            </a:solidFill>
          </a:ln>
        </p:spPr>
        <p:txBody>
          <a:bodyPr wrap="square" lIns="0" tIns="0" rIns="0" bIns="0" rtlCol="0"/>
          <a:lstStyle/>
          <a:p>
            <a:endParaRPr/>
          </a:p>
        </p:txBody>
      </p:sp>
      <p:sp>
        <p:nvSpPr>
          <p:cNvPr id="1087" name="object 1087"/>
          <p:cNvSpPr/>
          <p:nvPr/>
        </p:nvSpPr>
        <p:spPr>
          <a:xfrm>
            <a:off x="1604010" y="7563993"/>
            <a:ext cx="139065" cy="0"/>
          </a:xfrm>
          <a:custGeom>
            <a:avLst/>
            <a:gdLst/>
            <a:ahLst/>
            <a:cxnLst/>
            <a:rect l="l" t="t" r="r" b="b"/>
            <a:pathLst>
              <a:path w="139064">
                <a:moveTo>
                  <a:pt x="0" y="0"/>
                </a:moveTo>
                <a:lnTo>
                  <a:pt x="138684" y="0"/>
                </a:lnTo>
              </a:path>
            </a:pathLst>
          </a:custGeom>
          <a:ln w="9906">
            <a:solidFill>
              <a:srgbClr val="000000"/>
            </a:solidFill>
          </a:ln>
        </p:spPr>
        <p:txBody>
          <a:bodyPr wrap="square" lIns="0" tIns="0" rIns="0" bIns="0" rtlCol="0"/>
          <a:lstStyle/>
          <a:p>
            <a:endParaRPr/>
          </a:p>
        </p:txBody>
      </p:sp>
      <p:sp>
        <p:nvSpPr>
          <p:cNvPr id="1088" name="object 1088"/>
          <p:cNvSpPr/>
          <p:nvPr/>
        </p:nvSpPr>
        <p:spPr>
          <a:xfrm>
            <a:off x="1604010" y="7559040"/>
            <a:ext cx="139065" cy="10160"/>
          </a:xfrm>
          <a:custGeom>
            <a:avLst/>
            <a:gdLst/>
            <a:ahLst/>
            <a:cxnLst/>
            <a:rect l="l" t="t" r="r" b="b"/>
            <a:pathLst>
              <a:path w="139064" h="10159">
                <a:moveTo>
                  <a:pt x="138684" y="9905"/>
                </a:moveTo>
                <a:lnTo>
                  <a:pt x="138684" y="0"/>
                </a:lnTo>
                <a:lnTo>
                  <a:pt x="0" y="0"/>
                </a:lnTo>
                <a:lnTo>
                  <a:pt x="9906" y="9905"/>
                </a:lnTo>
                <a:lnTo>
                  <a:pt x="138684" y="9905"/>
                </a:lnTo>
              </a:path>
            </a:pathLst>
          </a:custGeom>
          <a:ln w="3175">
            <a:solidFill>
              <a:srgbClr val="000000"/>
            </a:solidFill>
          </a:ln>
        </p:spPr>
        <p:txBody>
          <a:bodyPr wrap="square" lIns="0" tIns="0" rIns="0" bIns="0" rtlCol="0"/>
          <a:lstStyle/>
          <a:p>
            <a:endParaRPr/>
          </a:p>
        </p:txBody>
      </p:sp>
      <p:sp>
        <p:nvSpPr>
          <p:cNvPr id="1089" name="object 1089"/>
          <p:cNvSpPr/>
          <p:nvPr/>
        </p:nvSpPr>
        <p:spPr>
          <a:xfrm>
            <a:off x="1608963" y="7559040"/>
            <a:ext cx="0" cy="1579245"/>
          </a:xfrm>
          <a:custGeom>
            <a:avLst/>
            <a:gdLst/>
            <a:ahLst/>
            <a:cxnLst/>
            <a:rect l="l" t="t" r="r" b="b"/>
            <a:pathLst>
              <a:path h="1579245">
                <a:moveTo>
                  <a:pt x="0" y="0"/>
                </a:moveTo>
                <a:lnTo>
                  <a:pt x="0" y="1578863"/>
                </a:lnTo>
              </a:path>
            </a:pathLst>
          </a:custGeom>
          <a:ln w="9906">
            <a:solidFill>
              <a:srgbClr val="000000"/>
            </a:solidFill>
          </a:ln>
        </p:spPr>
        <p:txBody>
          <a:bodyPr wrap="square" lIns="0" tIns="0" rIns="0" bIns="0" rtlCol="0"/>
          <a:lstStyle/>
          <a:p>
            <a:endParaRPr/>
          </a:p>
        </p:txBody>
      </p:sp>
      <p:sp>
        <p:nvSpPr>
          <p:cNvPr id="1090" name="object 1090"/>
          <p:cNvSpPr/>
          <p:nvPr/>
        </p:nvSpPr>
        <p:spPr>
          <a:xfrm>
            <a:off x="1608963" y="7559040"/>
            <a:ext cx="0" cy="1579245"/>
          </a:xfrm>
          <a:custGeom>
            <a:avLst/>
            <a:gdLst/>
            <a:ahLst/>
            <a:cxnLst/>
            <a:rect l="l" t="t" r="r" b="b"/>
            <a:pathLst>
              <a:path h="1579245">
                <a:moveTo>
                  <a:pt x="0" y="0"/>
                </a:moveTo>
                <a:lnTo>
                  <a:pt x="0" y="1578863"/>
                </a:lnTo>
              </a:path>
            </a:pathLst>
          </a:custGeom>
          <a:ln w="9906">
            <a:solidFill>
              <a:srgbClr val="000000"/>
            </a:solidFill>
          </a:ln>
        </p:spPr>
        <p:txBody>
          <a:bodyPr wrap="square" lIns="0" tIns="0" rIns="0" bIns="0" rtlCol="0"/>
          <a:lstStyle/>
          <a:p>
            <a:endParaRPr/>
          </a:p>
        </p:txBody>
      </p:sp>
      <p:sp>
        <p:nvSpPr>
          <p:cNvPr id="1091" name="object 1091"/>
          <p:cNvSpPr/>
          <p:nvPr/>
        </p:nvSpPr>
        <p:spPr>
          <a:xfrm>
            <a:off x="1604010" y="7559040"/>
            <a:ext cx="10160" cy="1579245"/>
          </a:xfrm>
          <a:custGeom>
            <a:avLst/>
            <a:gdLst/>
            <a:ahLst/>
            <a:cxnLst/>
            <a:rect l="l" t="t" r="r" b="b"/>
            <a:pathLst>
              <a:path w="10159" h="1579245">
                <a:moveTo>
                  <a:pt x="4953" y="-381"/>
                </a:moveTo>
                <a:lnTo>
                  <a:pt x="4953" y="1579244"/>
                </a:lnTo>
              </a:path>
            </a:pathLst>
          </a:custGeom>
          <a:ln w="10668">
            <a:solidFill>
              <a:srgbClr val="000000"/>
            </a:solidFill>
          </a:ln>
        </p:spPr>
        <p:txBody>
          <a:bodyPr wrap="square" lIns="0" tIns="0" rIns="0" bIns="0" rtlCol="0"/>
          <a:lstStyle/>
          <a:p>
            <a:endParaRPr/>
          </a:p>
        </p:txBody>
      </p:sp>
      <p:sp>
        <p:nvSpPr>
          <p:cNvPr id="1092" name="object 1092"/>
          <p:cNvSpPr/>
          <p:nvPr/>
        </p:nvSpPr>
        <p:spPr>
          <a:xfrm>
            <a:off x="1608582" y="7564373"/>
            <a:ext cx="0" cy="729615"/>
          </a:xfrm>
          <a:custGeom>
            <a:avLst/>
            <a:gdLst/>
            <a:ahLst/>
            <a:cxnLst/>
            <a:rect l="l" t="t" r="r" b="b"/>
            <a:pathLst>
              <a:path h="729615">
                <a:moveTo>
                  <a:pt x="0" y="0"/>
                </a:moveTo>
                <a:lnTo>
                  <a:pt x="0" y="569214"/>
                </a:lnTo>
                <a:lnTo>
                  <a:pt x="0" y="729234"/>
                </a:lnTo>
              </a:path>
            </a:pathLst>
          </a:custGeom>
          <a:ln w="3175">
            <a:solidFill>
              <a:srgbClr val="000000"/>
            </a:solidFill>
          </a:ln>
        </p:spPr>
        <p:txBody>
          <a:bodyPr wrap="square" lIns="0" tIns="0" rIns="0" bIns="0" rtlCol="0"/>
          <a:lstStyle/>
          <a:p>
            <a:endParaRPr/>
          </a:p>
        </p:txBody>
      </p:sp>
      <p:sp>
        <p:nvSpPr>
          <p:cNvPr id="1093" name="object 1093"/>
          <p:cNvSpPr/>
          <p:nvPr/>
        </p:nvSpPr>
        <p:spPr>
          <a:xfrm>
            <a:off x="2658617"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1094" name="object 1094"/>
          <p:cNvSpPr/>
          <p:nvPr/>
        </p:nvSpPr>
        <p:spPr>
          <a:xfrm>
            <a:off x="2658617"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1095" name="object 1095"/>
          <p:cNvSpPr/>
          <p:nvPr/>
        </p:nvSpPr>
        <p:spPr>
          <a:xfrm>
            <a:off x="2658617"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096" name="object 1096"/>
          <p:cNvSpPr/>
          <p:nvPr/>
        </p:nvSpPr>
        <p:spPr>
          <a:xfrm>
            <a:off x="2658617" y="8131302"/>
            <a:ext cx="71120" cy="5715"/>
          </a:xfrm>
          <a:custGeom>
            <a:avLst/>
            <a:gdLst/>
            <a:ahLst/>
            <a:cxnLst/>
            <a:rect l="l" t="t" r="r" b="b"/>
            <a:pathLst>
              <a:path w="71119" h="5715">
                <a:moveTo>
                  <a:pt x="70866" y="0"/>
                </a:moveTo>
                <a:lnTo>
                  <a:pt x="0" y="0"/>
                </a:lnTo>
                <a:lnTo>
                  <a:pt x="0" y="5334"/>
                </a:lnTo>
                <a:lnTo>
                  <a:pt x="70866" y="0"/>
                </a:lnTo>
                <a:close/>
              </a:path>
            </a:pathLst>
          </a:custGeom>
          <a:solidFill>
            <a:srgbClr val="FFCC00"/>
          </a:solidFill>
        </p:spPr>
        <p:txBody>
          <a:bodyPr wrap="square" lIns="0" tIns="0" rIns="0" bIns="0" rtlCol="0"/>
          <a:lstStyle/>
          <a:p>
            <a:endParaRPr/>
          </a:p>
        </p:txBody>
      </p:sp>
      <p:sp>
        <p:nvSpPr>
          <p:cNvPr id="1097" name="object 1097"/>
          <p:cNvSpPr/>
          <p:nvPr/>
        </p:nvSpPr>
        <p:spPr>
          <a:xfrm>
            <a:off x="2658617"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FFCC00"/>
          </a:solidFill>
        </p:spPr>
        <p:txBody>
          <a:bodyPr wrap="square" lIns="0" tIns="0" rIns="0" bIns="0" rtlCol="0"/>
          <a:lstStyle/>
          <a:p>
            <a:endParaRPr/>
          </a:p>
        </p:txBody>
      </p:sp>
      <p:sp>
        <p:nvSpPr>
          <p:cNvPr id="1098" name="object 1098"/>
          <p:cNvSpPr/>
          <p:nvPr/>
        </p:nvSpPr>
        <p:spPr>
          <a:xfrm>
            <a:off x="2658617"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FFCC00"/>
            </a:solidFill>
          </a:ln>
        </p:spPr>
        <p:txBody>
          <a:bodyPr wrap="square" lIns="0" tIns="0" rIns="0" bIns="0" rtlCol="0"/>
          <a:lstStyle/>
          <a:p>
            <a:endParaRPr/>
          </a:p>
        </p:txBody>
      </p:sp>
      <p:sp>
        <p:nvSpPr>
          <p:cNvPr id="1099" name="object 1099"/>
          <p:cNvSpPr/>
          <p:nvPr/>
        </p:nvSpPr>
        <p:spPr>
          <a:xfrm>
            <a:off x="2374392"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1100" name="object 1100"/>
          <p:cNvSpPr/>
          <p:nvPr/>
        </p:nvSpPr>
        <p:spPr>
          <a:xfrm>
            <a:off x="2374392"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1101" name="object 1101"/>
          <p:cNvSpPr/>
          <p:nvPr/>
        </p:nvSpPr>
        <p:spPr>
          <a:xfrm>
            <a:off x="2374392"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102" name="object 1102"/>
          <p:cNvSpPr/>
          <p:nvPr/>
        </p:nvSpPr>
        <p:spPr>
          <a:xfrm>
            <a:off x="2303526"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103" name="object 1103"/>
          <p:cNvSpPr/>
          <p:nvPr/>
        </p:nvSpPr>
        <p:spPr>
          <a:xfrm>
            <a:off x="2303526"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104" name="object 1104"/>
          <p:cNvSpPr/>
          <p:nvPr/>
        </p:nvSpPr>
        <p:spPr>
          <a:xfrm>
            <a:off x="2303526"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105" name="object 1105"/>
          <p:cNvSpPr/>
          <p:nvPr/>
        </p:nvSpPr>
        <p:spPr>
          <a:xfrm>
            <a:off x="2516123" y="8129016"/>
            <a:ext cx="71755" cy="10160"/>
          </a:xfrm>
          <a:custGeom>
            <a:avLst/>
            <a:gdLst/>
            <a:ahLst/>
            <a:cxnLst/>
            <a:rect l="l" t="t" r="r" b="b"/>
            <a:pathLst>
              <a:path w="71755" h="10159">
                <a:moveTo>
                  <a:pt x="71628" y="0"/>
                </a:moveTo>
                <a:lnTo>
                  <a:pt x="0" y="0"/>
                </a:lnTo>
                <a:lnTo>
                  <a:pt x="0" y="9905"/>
                </a:lnTo>
                <a:lnTo>
                  <a:pt x="71628" y="0"/>
                </a:lnTo>
                <a:close/>
              </a:path>
            </a:pathLst>
          </a:custGeom>
          <a:solidFill>
            <a:srgbClr val="FFCC00"/>
          </a:solidFill>
        </p:spPr>
        <p:txBody>
          <a:bodyPr wrap="square" lIns="0" tIns="0" rIns="0" bIns="0" rtlCol="0"/>
          <a:lstStyle/>
          <a:p>
            <a:endParaRPr/>
          </a:p>
        </p:txBody>
      </p:sp>
      <p:sp>
        <p:nvSpPr>
          <p:cNvPr id="1106" name="object 1106"/>
          <p:cNvSpPr/>
          <p:nvPr/>
        </p:nvSpPr>
        <p:spPr>
          <a:xfrm>
            <a:off x="2516123" y="8129016"/>
            <a:ext cx="71755" cy="10160"/>
          </a:xfrm>
          <a:custGeom>
            <a:avLst/>
            <a:gdLst/>
            <a:ahLst/>
            <a:cxnLst/>
            <a:rect l="l" t="t" r="r" b="b"/>
            <a:pathLst>
              <a:path w="71755" h="10159">
                <a:moveTo>
                  <a:pt x="71628" y="0"/>
                </a:moveTo>
                <a:lnTo>
                  <a:pt x="0" y="9905"/>
                </a:lnTo>
                <a:lnTo>
                  <a:pt x="71628" y="9905"/>
                </a:lnTo>
                <a:lnTo>
                  <a:pt x="71628" y="0"/>
                </a:lnTo>
                <a:close/>
              </a:path>
            </a:pathLst>
          </a:custGeom>
          <a:solidFill>
            <a:srgbClr val="FFCC00"/>
          </a:solidFill>
        </p:spPr>
        <p:txBody>
          <a:bodyPr wrap="square" lIns="0" tIns="0" rIns="0" bIns="0" rtlCol="0"/>
          <a:lstStyle/>
          <a:p>
            <a:endParaRPr/>
          </a:p>
        </p:txBody>
      </p:sp>
      <p:sp>
        <p:nvSpPr>
          <p:cNvPr id="1107" name="object 1107"/>
          <p:cNvSpPr/>
          <p:nvPr/>
        </p:nvSpPr>
        <p:spPr>
          <a:xfrm>
            <a:off x="2516123" y="8129016"/>
            <a:ext cx="71755" cy="9525"/>
          </a:xfrm>
          <a:custGeom>
            <a:avLst/>
            <a:gdLst/>
            <a:ahLst/>
            <a:cxnLst/>
            <a:rect l="l" t="t" r="r" b="b"/>
            <a:pathLst>
              <a:path w="71755" h="9525">
                <a:moveTo>
                  <a:pt x="0" y="0"/>
                </a:moveTo>
                <a:lnTo>
                  <a:pt x="71628" y="0"/>
                </a:lnTo>
                <a:lnTo>
                  <a:pt x="71628" y="9143"/>
                </a:lnTo>
                <a:lnTo>
                  <a:pt x="0" y="9143"/>
                </a:lnTo>
                <a:lnTo>
                  <a:pt x="0" y="0"/>
                </a:lnTo>
                <a:close/>
              </a:path>
            </a:pathLst>
          </a:custGeom>
          <a:ln w="3175">
            <a:solidFill>
              <a:srgbClr val="FFCC00"/>
            </a:solidFill>
          </a:ln>
        </p:spPr>
        <p:txBody>
          <a:bodyPr wrap="square" lIns="0" tIns="0" rIns="0" bIns="0" rtlCol="0"/>
          <a:lstStyle/>
          <a:p>
            <a:endParaRPr/>
          </a:p>
        </p:txBody>
      </p:sp>
      <p:sp>
        <p:nvSpPr>
          <p:cNvPr id="1108" name="object 1108"/>
          <p:cNvSpPr/>
          <p:nvPr/>
        </p:nvSpPr>
        <p:spPr>
          <a:xfrm>
            <a:off x="2516123" y="8131302"/>
            <a:ext cx="71755" cy="5715"/>
          </a:xfrm>
          <a:custGeom>
            <a:avLst/>
            <a:gdLst/>
            <a:ahLst/>
            <a:cxnLst/>
            <a:rect l="l" t="t" r="r" b="b"/>
            <a:pathLst>
              <a:path w="71755" h="5715">
                <a:moveTo>
                  <a:pt x="71628" y="0"/>
                </a:moveTo>
                <a:lnTo>
                  <a:pt x="0" y="0"/>
                </a:lnTo>
                <a:lnTo>
                  <a:pt x="0" y="5334"/>
                </a:lnTo>
                <a:lnTo>
                  <a:pt x="71628" y="0"/>
                </a:lnTo>
                <a:close/>
              </a:path>
            </a:pathLst>
          </a:custGeom>
          <a:solidFill>
            <a:srgbClr val="FFCC00"/>
          </a:solidFill>
        </p:spPr>
        <p:txBody>
          <a:bodyPr wrap="square" lIns="0" tIns="0" rIns="0" bIns="0" rtlCol="0"/>
          <a:lstStyle/>
          <a:p>
            <a:endParaRPr/>
          </a:p>
        </p:txBody>
      </p:sp>
      <p:sp>
        <p:nvSpPr>
          <p:cNvPr id="1109" name="object 1109"/>
          <p:cNvSpPr/>
          <p:nvPr/>
        </p:nvSpPr>
        <p:spPr>
          <a:xfrm>
            <a:off x="2516123" y="8131302"/>
            <a:ext cx="71755" cy="5715"/>
          </a:xfrm>
          <a:custGeom>
            <a:avLst/>
            <a:gdLst/>
            <a:ahLst/>
            <a:cxnLst/>
            <a:rect l="l" t="t" r="r" b="b"/>
            <a:pathLst>
              <a:path w="71755" h="5715">
                <a:moveTo>
                  <a:pt x="71628" y="0"/>
                </a:moveTo>
                <a:lnTo>
                  <a:pt x="0" y="5334"/>
                </a:lnTo>
                <a:lnTo>
                  <a:pt x="71628" y="5334"/>
                </a:lnTo>
                <a:lnTo>
                  <a:pt x="71628" y="0"/>
                </a:lnTo>
                <a:close/>
              </a:path>
            </a:pathLst>
          </a:custGeom>
          <a:solidFill>
            <a:srgbClr val="FFCC00"/>
          </a:solidFill>
        </p:spPr>
        <p:txBody>
          <a:bodyPr wrap="square" lIns="0" tIns="0" rIns="0" bIns="0" rtlCol="0"/>
          <a:lstStyle/>
          <a:p>
            <a:endParaRPr/>
          </a:p>
        </p:txBody>
      </p:sp>
      <p:sp>
        <p:nvSpPr>
          <p:cNvPr id="1110" name="object 1110"/>
          <p:cNvSpPr/>
          <p:nvPr/>
        </p:nvSpPr>
        <p:spPr>
          <a:xfrm>
            <a:off x="2516123" y="8131302"/>
            <a:ext cx="71755" cy="5715"/>
          </a:xfrm>
          <a:custGeom>
            <a:avLst/>
            <a:gdLst/>
            <a:ahLst/>
            <a:cxnLst/>
            <a:rect l="l" t="t" r="r" b="b"/>
            <a:pathLst>
              <a:path w="71755" h="5715">
                <a:moveTo>
                  <a:pt x="0" y="0"/>
                </a:moveTo>
                <a:lnTo>
                  <a:pt x="71628" y="0"/>
                </a:lnTo>
                <a:lnTo>
                  <a:pt x="71628" y="5334"/>
                </a:lnTo>
                <a:lnTo>
                  <a:pt x="0" y="5334"/>
                </a:lnTo>
                <a:lnTo>
                  <a:pt x="0" y="0"/>
                </a:lnTo>
                <a:close/>
              </a:path>
            </a:pathLst>
          </a:custGeom>
          <a:ln w="3175">
            <a:solidFill>
              <a:srgbClr val="FFCC00"/>
            </a:solidFill>
          </a:ln>
        </p:spPr>
        <p:txBody>
          <a:bodyPr wrap="square" lIns="0" tIns="0" rIns="0" bIns="0" rtlCol="0"/>
          <a:lstStyle/>
          <a:p>
            <a:endParaRPr/>
          </a:p>
        </p:txBody>
      </p:sp>
      <p:sp>
        <p:nvSpPr>
          <p:cNvPr id="1111" name="object 1111"/>
          <p:cNvSpPr/>
          <p:nvPr/>
        </p:nvSpPr>
        <p:spPr>
          <a:xfrm>
            <a:off x="2445257"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112" name="object 1112"/>
          <p:cNvSpPr/>
          <p:nvPr/>
        </p:nvSpPr>
        <p:spPr>
          <a:xfrm>
            <a:off x="2445257"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113" name="object 1113"/>
          <p:cNvSpPr/>
          <p:nvPr/>
        </p:nvSpPr>
        <p:spPr>
          <a:xfrm>
            <a:off x="2445257"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114" name="object 1114"/>
          <p:cNvSpPr/>
          <p:nvPr/>
        </p:nvSpPr>
        <p:spPr>
          <a:xfrm>
            <a:off x="2445257" y="8131302"/>
            <a:ext cx="71120" cy="5715"/>
          </a:xfrm>
          <a:custGeom>
            <a:avLst/>
            <a:gdLst/>
            <a:ahLst/>
            <a:cxnLst/>
            <a:rect l="l" t="t" r="r" b="b"/>
            <a:pathLst>
              <a:path w="71119"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115" name="object 1115"/>
          <p:cNvSpPr/>
          <p:nvPr/>
        </p:nvSpPr>
        <p:spPr>
          <a:xfrm>
            <a:off x="2445257"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116" name="object 1116"/>
          <p:cNvSpPr/>
          <p:nvPr/>
        </p:nvSpPr>
        <p:spPr>
          <a:xfrm>
            <a:off x="2445257"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117" name="object 1117"/>
          <p:cNvSpPr/>
          <p:nvPr/>
        </p:nvSpPr>
        <p:spPr>
          <a:xfrm>
            <a:off x="2587751"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118" name="object 1118"/>
          <p:cNvSpPr/>
          <p:nvPr/>
        </p:nvSpPr>
        <p:spPr>
          <a:xfrm>
            <a:off x="2587751"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119" name="object 1119"/>
          <p:cNvSpPr/>
          <p:nvPr/>
        </p:nvSpPr>
        <p:spPr>
          <a:xfrm>
            <a:off x="2587751"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120" name="object 1120"/>
          <p:cNvSpPr/>
          <p:nvPr/>
        </p:nvSpPr>
        <p:spPr>
          <a:xfrm>
            <a:off x="2587751" y="8131302"/>
            <a:ext cx="71120" cy="5715"/>
          </a:xfrm>
          <a:custGeom>
            <a:avLst/>
            <a:gdLst/>
            <a:ahLst/>
            <a:cxnLst/>
            <a:rect l="l" t="t" r="r" b="b"/>
            <a:pathLst>
              <a:path w="71119"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121" name="object 1121"/>
          <p:cNvSpPr/>
          <p:nvPr/>
        </p:nvSpPr>
        <p:spPr>
          <a:xfrm>
            <a:off x="2587751"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122" name="object 1122"/>
          <p:cNvSpPr/>
          <p:nvPr/>
        </p:nvSpPr>
        <p:spPr>
          <a:xfrm>
            <a:off x="2587751"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123" name="object 1123"/>
          <p:cNvSpPr/>
          <p:nvPr/>
        </p:nvSpPr>
        <p:spPr>
          <a:xfrm>
            <a:off x="3723894" y="8129016"/>
            <a:ext cx="71120" cy="10160"/>
          </a:xfrm>
          <a:custGeom>
            <a:avLst/>
            <a:gdLst/>
            <a:ahLst/>
            <a:cxnLst/>
            <a:rect l="l" t="t" r="r" b="b"/>
            <a:pathLst>
              <a:path w="71120"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124" name="object 1124"/>
          <p:cNvSpPr/>
          <p:nvPr/>
        </p:nvSpPr>
        <p:spPr>
          <a:xfrm>
            <a:off x="3723894" y="8129016"/>
            <a:ext cx="71120" cy="10160"/>
          </a:xfrm>
          <a:custGeom>
            <a:avLst/>
            <a:gdLst/>
            <a:ahLst/>
            <a:cxnLst/>
            <a:rect l="l" t="t" r="r" b="b"/>
            <a:pathLst>
              <a:path w="71120"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125" name="object 1125"/>
          <p:cNvSpPr/>
          <p:nvPr/>
        </p:nvSpPr>
        <p:spPr>
          <a:xfrm>
            <a:off x="3723894" y="8129016"/>
            <a:ext cx="71120" cy="9525"/>
          </a:xfrm>
          <a:custGeom>
            <a:avLst/>
            <a:gdLst/>
            <a:ahLst/>
            <a:cxnLst/>
            <a:rect l="l" t="t" r="r" b="b"/>
            <a:pathLst>
              <a:path w="71120"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126" name="object 1126"/>
          <p:cNvSpPr/>
          <p:nvPr/>
        </p:nvSpPr>
        <p:spPr>
          <a:xfrm>
            <a:off x="3723894" y="8131302"/>
            <a:ext cx="71120" cy="5715"/>
          </a:xfrm>
          <a:custGeom>
            <a:avLst/>
            <a:gdLst/>
            <a:ahLst/>
            <a:cxnLst/>
            <a:rect l="l" t="t" r="r" b="b"/>
            <a:pathLst>
              <a:path w="71120"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127" name="object 1127"/>
          <p:cNvSpPr/>
          <p:nvPr/>
        </p:nvSpPr>
        <p:spPr>
          <a:xfrm>
            <a:off x="3723894" y="8131302"/>
            <a:ext cx="71120" cy="5715"/>
          </a:xfrm>
          <a:custGeom>
            <a:avLst/>
            <a:gdLst/>
            <a:ahLst/>
            <a:cxnLst/>
            <a:rect l="l" t="t" r="r" b="b"/>
            <a:pathLst>
              <a:path w="71120"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128" name="object 1128"/>
          <p:cNvSpPr/>
          <p:nvPr/>
        </p:nvSpPr>
        <p:spPr>
          <a:xfrm>
            <a:off x="3723894" y="8131302"/>
            <a:ext cx="71120" cy="5715"/>
          </a:xfrm>
          <a:custGeom>
            <a:avLst/>
            <a:gdLst/>
            <a:ahLst/>
            <a:cxnLst/>
            <a:rect l="l" t="t" r="r" b="b"/>
            <a:pathLst>
              <a:path w="71120"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129" name="object 1129"/>
          <p:cNvSpPr/>
          <p:nvPr/>
        </p:nvSpPr>
        <p:spPr>
          <a:xfrm>
            <a:off x="3227070" y="8129016"/>
            <a:ext cx="71120" cy="10160"/>
          </a:xfrm>
          <a:custGeom>
            <a:avLst/>
            <a:gdLst/>
            <a:ahLst/>
            <a:cxnLst/>
            <a:rect l="l" t="t" r="r" b="b"/>
            <a:pathLst>
              <a:path w="71120"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1130" name="object 1130"/>
          <p:cNvSpPr/>
          <p:nvPr/>
        </p:nvSpPr>
        <p:spPr>
          <a:xfrm>
            <a:off x="3227070" y="8129016"/>
            <a:ext cx="71120" cy="10160"/>
          </a:xfrm>
          <a:custGeom>
            <a:avLst/>
            <a:gdLst/>
            <a:ahLst/>
            <a:cxnLst/>
            <a:rect l="l" t="t" r="r" b="b"/>
            <a:pathLst>
              <a:path w="71120"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1131" name="object 1131"/>
          <p:cNvSpPr/>
          <p:nvPr/>
        </p:nvSpPr>
        <p:spPr>
          <a:xfrm>
            <a:off x="3227070" y="8129016"/>
            <a:ext cx="71120" cy="9525"/>
          </a:xfrm>
          <a:custGeom>
            <a:avLst/>
            <a:gdLst/>
            <a:ahLst/>
            <a:cxnLst/>
            <a:rect l="l" t="t" r="r" b="b"/>
            <a:pathLst>
              <a:path w="71120"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132" name="object 1132"/>
          <p:cNvSpPr/>
          <p:nvPr/>
        </p:nvSpPr>
        <p:spPr>
          <a:xfrm>
            <a:off x="3227070" y="8131302"/>
            <a:ext cx="71120" cy="5715"/>
          </a:xfrm>
          <a:custGeom>
            <a:avLst/>
            <a:gdLst/>
            <a:ahLst/>
            <a:cxnLst/>
            <a:rect l="l" t="t" r="r" b="b"/>
            <a:pathLst>
              <a:path w="71120" h="5715">
                <a:moveTo>
                  <a:pt x="70866" y="0"/>
                </a:moveTo>
                <a:lnTo>
                  <a:pt x="0" y="0"/>
                </a:lnTo>
                <a:lnTo>
                  <a:pt x="0" y="5334"/>
                </a:lnTo>
                <a:lnTo>
                  <a:pt x="70866" y="0"/>
                </a:lnTo>
                <a:close/>
              </a:path>
            </a:pathLst>
          </a:custGeom>
          <a:solidFill>
            <a:srgbClr val="FFCC00"/>
          </a:solidFill>
        </p:spPr>
        <p:txBody>
          <a:bodyPr wrap="square" lIns="0" tIns="0" rIns="0" bIns="0" rtlCol="0"/>
          <a:lstStyle/>
          <a:p>
            <a:endParaRPr/>
          </a:p>
        </p:txBody>
      </p:sp>
      <p:sp>
        <p:nvSpPr>
          <p:cNvPr id="1133" name="object 1133"/>
          <p:cNvSpPr/>
          <p:nvPr/>
        </p:nvSpPr>
        <p:spPr>
          <a:xfrm>
            <a:off x="3227070" y="8131302"/>
            <a:ext cx="71120" cy="5715"/>
          </a:xfrm>
          <a:custGeom>
            <a:avLst/>
            <a:gdLst/>
            <a:ahLst/>
            <a:cxnLst/>
            <a:rect l="l" t="t" r="r" b="b"/>
            <a:pathLst>
              <a:path w="71120" h="5715">
                <a:moveTo>
                  <a:pt x="70866" y="0"/>
                </a:moveTo>
                <a:lnTo>
                  <a:pt x="0" y="5334"/>
                </a:lnTo>
                <a:lnTo>
                  <a:pt x="70866" y="5334"/>
                </a:lnTo>
                <a:lnTo>
                  <a:pt x="70866" y="0"/>
                </a:lnTo>
                <a:close/>
              </a:path>
            </a:pathLst>
          </a:custGeom>
          <a:solidFill>
            <a:srgbClr val="FFCC00"/>
          </a:solidFill>
        </p:spPr>
        <p:txBody>
          <a:bodyPr wrap="square" lIns="0" tIns="0" rIns="0" bIns="0" rtlCol="0"/>
          <a:lstStyle/>
          <a:p>
            <a:endParaRPr/>
          </a:p>
        </p:txBody>
      </p:sp>
      <p:sp>
        <p:nvSpPr>
          <p:cNvPr id="1134" name="object 1134"/>
          <p:cNvSpPr/>
          <p:nvPr/>
        </p:nvSpPr>
        <p:spPr>
          <a:xfrm>
            <a:off x="3227070" y="8131302"/>
            <a:ext cx="71120" cy="5715"/>
          </a:xfrm>
          <a:custGeom>
            <a:avLst/>
            <a:gdLst/>
            <a:ahLst/>
            <a:cxnLst/>
            <a:rect l="l" t="t" r="r" b="b"/>
            <a:pathLst>
              <a:path w="71120" h="5715">
                <a:moveTo>
                  <a:pt x="0" y="0"/>
                </a:moveTo>
                <a:lnTo>
                  <a:pt x="70866" y="0"/>
                </a:lnTo>
                <a:lnTo>
                  <a:pt x="70866" y="5334"/>
                </a:lnTo>
                <a:lnTo>
                  <a:pt x="0" y="5334"/>
                </a:lnTo>
                <a:lnTo>
                  <a:pt x="0" y="0"/>
                </a:lnTo>
                <a:close/>
              </a:path>
            </a:pathLst>
          </a:custGeom>
          <a:ln w="3175">
            <a:solidFill>
              <a:srgbClr val="FFCC00"/>
            </a:solidFill>
          </a:ln>
        </p:spPr>
        <p:txBody>
          <a:bodyPr wrap="square" lIns="0" tIns="0" rIns="0" bIns="0" rtlCol="0"/>
          <a:lstStyle/>
          <a:p>
            <a:endParaRPr/>
          </a:p>
        </p:txBody>
      </p:sp>
      <p:sp>
        <p:nvSpPr>
          <p:cNvPr id="1135" name="object 1135"/>
          <p:cNvSpPr/>
          <p:nvPr/>
        </p:nvSpPr>
        <p:spPr>
          <a:xfrm>
            <a:off x="2942844"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1136" name="object 1136"/>
          <p:cNvSpPr/>
          <p:nvPr/>
        </p:nvSpPr>
        <p:spPr>
          <a:xfrm>
            <a:off x="2942844"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1137" name="object 1137"/>
          <p:cNvSpPr/>
          <p:nvPr/>
        </p:nvSpPr>
        <p:spPr>
          <a:xfrm>
            <a:off x="2942844"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138" name="object 1138"/>
          <p:cNvSpPr/>
          <p:nvPr/>
        </p:nvSpPr>
        <p:spPr>
          <a:xfrm>
            <a:off x="2942844" y="8131302"/>
            <a:ext cx="71120" cy="5715"/>
          </a:xfrm>
          <a:custGeom>
            <a:avLst/>
            <a:gdLst/>
            <a:ahLst/>
            <a:cxnLst/>
            <a:rect l="l" t="t" r="r" b="b"/>
            <a:pathLst>
              <a:path w="71119" h="5715">
                <a:moveTo>
                  <a:pt x="70866" y="0"/>
                </a:moveTo>
                <a:lnTo>
                  <a:pt x="0" y="0"/>
                </a:lnTo>
                <a:lnTo>
                  <a:pt x="0" y="5334"/>
                </a:lnTo>
                <a:lnTo>
                  <a:pt x="70866" y="0"/>
                </a:lnTo>
                <a:close/>
              </a:path>
            </a:pathLst>
          </a:custGeom>
          <a:solidFill>
            <a:srgbClr val="FFCC00"/>
          </a:solidFill>
        </p:spPr>
        <p:txBody>
          <a:bodyPr wrap="square" lIns="0" tIns="0" rIns="0" bIns="0" rtlCol="0"/>
          <a:lstStyle/>
          <a:p>
            <a:endParaRPr/>
          </a:p>
        </p:txBody>
      </p:sp>
      <p:sp>
        <p:nvSpPr>
          <p:cNvPr id="1139" name="object 1139"/>
          <p:cNvSpPr/>
          <p:nvPr/>
        </p:nvSpPr>
        <p:spPr>
          <a:xfrm>
            <a:off x="2942844"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FFCC00"/>
          </a:solidFill>
        </p:spPr>
        <p:txBody>
          <a:bodyPr wrap="square" lIns="0" tIns="0" rIns="0" bIns="0" rtlCol="0"/>
          <a:lstStyle/>
          <a:p>
            <a:endParaRPr/>
          </a:p>
        </p:txBody>
      </p:sp>
      <p:sp>
        <p:nvSpPr>
          <p:cNvPr id="1140" name="object 1140"/>
          <p:cNvSpPr/>
          <p:nvPr/>
        </p:nvSpPr>
        <p:spPr>
          <a:xfrm>
            <a:off x="2942844"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FFCC00"/>
            </a:solidFill>
          </a:ln>
        </p:spPr>
        <p:txBody>
          <a:bodyPr wrap="square" lIns="0" tIns="0" rIns="0" bIns="0" rtlCol="0"/>
          <a:lstStyle/>
          <a:p>
            <a:endParaRPr/>
          </a:p>
        </p:txBody>
      </p:sp>
      <p:sp>
        <p:nvSpPr>
          <p:cNvPr id="1141" name="object 1141"/>
          <p:cNvSpPr/>
          <p:nvPr/>
        </p:nvSpPr>
        <p:spPr>
          <a:xfrm>
            <a:off x="2800350" y="8129016"/>
            <a:ext cx="71755" cy="10160"/>
          </a:xfrm>
          <a:custGeom>
            <a:avLst/>
            <a:gdLst/>
            <a:ahLst/>
            <a:cxnLst/>
            <a:rect l="l" t="t" r="r" b="b"/>
            <a:pathLst>
              <a:path w="71755" h="10159">
                <a:moveTo>
                  <a:pt x="71628" y="0"/>
                </a:moveTo>
                <a:lnTo>
                  <a:pt x="0" y="0"/>
                </a:lnTo>
                <a:lnTo>
                  <a:pt x="0" y="9905"/>
                </a:lnTo>
                <a:lnTo>
                  <a:pt x="71628" y="0"/>
                </a:lnTo>
                <a:close/>
              </a:path>
            </a:pathLst>
          </a:custGeom>
          <a:solidFill>
            <a:srgbClr val="FFCC00"/>
          </a:solidFill>
        </p:spPr>
        <p:txBody>
          <a:bodyPr wrap="square" lIns="0" tIns="0" rIns="0" bIns="0" rtlCol="0"/>
          <a:lstStyle/>
          <a:p>
            <a:endParaRPr/>
          </a:p>
        </p:txBody>
      </p:sp>
      <p:sp>
        <p:nvSpPr>
          <p:cNvPr id="1142" name="object 1142"/>
          <p:cNvSpPr/>
          <p:nvPr/>
        </p:nvSpPr>
        <p:spPr>
          <a:xfrm>
            <a:off x="2800350" y="8129016"/>
            <a:ext cx="71755" cy="10160"/>
          </a:xfrm>
          <a:custGeom>
            <a:avLst/>
            <a:gdLst/>
            <a:ahLst/>
            <a:cxnLst/>
            <a:rect l="l" t="t" r="r" b="b"/>
            <a:pathLst>
              <a:path w="71755" h="10159">
                <a:moveTo>
                  <a:pt x="71628" y="0"/>
                </a:moveTo>
                <a:lnTo>
                  <a:pt x="0" y="9905"/>
                </a:lnTo>
                <a:lnTo>
                  <a:pt x="71628" y="9905"/>
                </a:lnTo>
                <a:lnTo>
                  <a:pt x="71628" y="0"/>
                </a:lnTo>
                <a:close/>
              </a:path>
            </a:pathLst>
          </a:custGeom>
          <a:solidFill>
            <a:srgbClr val="FFCC00"/>
          </a:solidFill>
        </p:spPr>
        <p:txBody>
          <a:bodyPr wrap="square" lIns="0" tIns="0" rIns="0" bIns="0" rtlCol="0"/>
          <a:lstStyle/>
          <a:p>
            <a:endParaRPr/>
          </a:p>
        </p:txBody>
      </p:sp>
      <p:sp>
        <p:nvSpPr>
          <p:cNvPr id="1143" name="object 1143"/>
          <p:cNvSpPr/>
          <p:nvPr/>
        </p:nvSpPr>
        <p:spPr>
          <a:xfrm>
            <a:off x="2800350"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144" name="object 1144"/>
          <p:cNvSpPr/>
          <p:nvPr/>
        </p:nvSpPr>
        <p:spPr>
          <a:xfrm>
            <a:off x="2800350" y="8131302"/>
            <a:ext cx="71755" cy="5715"/>
          </a:xfrm>
          <a:custGeom>
            <a:avLst/>
            <a:gdLst/>
            <a:ahLst/>
            <a:cxnLst/>
            <a:rect l="l" t="t" r="r" b="b"/>
            <a:pathLst>
              <a:path w="71755" h="5715">
                <a:moveTo>
                  <a:pt x="71628" y="0"/>
                </a:moveTo>
                <a:lnTo>
                  <a:pt x="0" y="0"/>
                </a:lnTo>
                <a:lnTo>
                  <a:pt x="0" y="5334"/>
                </a:lnTo>
                <a:lnTo>
                  <a:pt x="71628" y="0"/>
                </a:lnTo>
                <a:close/>
              </a:path>
            </a:pathLst>
          </a:custGeom>
          <a:solidFill>
            <a:srgbClr val="FFCC00"/>
          </a:solidFill>
        </p:spPr>
        <p:txBody>
          <a:bodyPr wrap="square" lIns="0" tIns="0" rIns="0" bIns="0" rtlCol="0"/>
          <a:lstStyle/>
          <a:p>
            <a:endParaRPr/>
          </a:p>
        </p:txBody>
      </p:sp>
      <p:sp>
        <p:nvSpPr>
          <p:cNvPr id="1145" name="object 1145"/>
          <p:cNvSpPr/>
          <p:nvPr/>
        </p:nvSpPr>
        <p:spPr>
          <a:xfrm>
            <a:off x="2800350" y="8131302"/>
            <a:ext cx="71755" cy="5715"/>
          </a:xfrm>
          <a:custGeom>
            <a:avLst/>
            <a:gdLst/>
            <a:ahLst/>
            <a:cxnLst/>
            <a:rect l="l" t="t" r="r" b="b"/>
            <a:pathLst>
              <a:path w="71755" h="5715">
                <a:moveTo>
                  <a:pt x="71628" y="0"/>
                </a:moveTo>
                <a:lnTo>
                  <a:pt x="0" y="5334"/>
                </a:lnTo>
                <a:lnTo>
                  <a:pt x="71628" y="5334"/>
                </a:lnTo>
                <a:lnTo>
                  <a:pt x="71628" y="0"/>
                </a:lnTo>
                <a:close/>
              </a:path>
            </a:pathLst>
          </a:custGeom>
          <a:solidFill>
            <a:srgbClr val="FFCC00"/>
          </a:solidFill>
        </p:spPr>
        <p:txBody>
          <a:bodyPr wrap="square" lIns="0" tIns="0" rIns="0" bIns="0" rtlCol="0"/>
          <a:lstStyle/>
          <a:p>
            <a:endParaRPr/>
          </a:p>
        </p:txBody>
      </p:sp>
      <p:sp>
        <p:nvSpPr>
          <p:cNvPr id="1146" name="object 1146"/>
          <p:cNvSpPr/>
          <p:nvPr/>
        </p:nvSpPr>
        <p:spPr>
          <a:xfrm>
            <a:off x="2800350"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FFCC00"/>
            </a:solidFill>
          </a:ln>
        </p:spPr>
        <p:txBody>
          <a:bodyPr wrap="square" lIns="0" tIns="0" rIns="0" bIns="0" rtlCol="0"/>
          <a:lstStyle/>
          <a:p>
            <a:endParaRPr/>
          </a:p>
        </p:txBody>
      </p:sp>
      <p:sp>
        <p:nvSpPr>
          <p:cNvPr id="1147" name="object 1147"/>
          <p:cNvSpPr/>
          <p:nvPr/>
        </p:nvSpPr>
        <p:spPr>
          <a:xfrm>
            <a:off x="2769870" y="8128254"/>
            <a:ext cx="11430" cy="5715"/>
          </a:xfrm>
          <a:custGeom>
            <a:avLst/>
            <a:gdLst/>
            <a:ahLst/>
            <a:cxnLst/>
            <a:rect l="l" t="t" r="r" b="b"/>
            <a:pathLst>
              <a:path w="11430" h="5715">
                <a:moveTo>
                  <a:pt x="9906" y="0"/>
                </a:moveTo>
                <a:lnTo>
                  <a:pt x="0" y="5334"/>
                </a:lnTo>
                <a:lnTo>
                  <a:pt x="11430" y="5334"/>
                </a:lnTo>
                <a:lnTo>
                  <a:pt x="9906" y="0"/>
                </a:lnTo>
                <a:close/>
              </a:path>
            </a:pathLst>
          </a:custGeom>
          <a:solidFill>
            <a:srgbClr val="000000"/>
          </a:solidFill>
        </p:spPr>
        <p:txBody>
          <a:bodyPr wrap="square" lIns="0" tIns="0" rIns="0" bIns="0" rtlCol="0"/>
          <a:lstStyle/>
          <a:p>
            <a:endParaRPr/>
          </a:p>
        </p:txBody>
      </p:sp>
      <p:sp>
        <p:nvSpPr>
          <p:cNvPr id="1148" name="object 1148"/>
          <p:cNvSpPr/>
          <p:nvPr/>
        </p:nvSpPr>
        <p:spPr>
          <a:xfrm>
            <a:off x="2769870" y="8128254"/>
            <a:ext cx="11430" cy="5715"/>
          </a:xfrm>
          <a:custGeom>
            <a:avLst/>
            <a:gdLst/>
            <a:ahLst/>
            <a:cxnLst/>
            <a:rect l="l" t="t" r="r" b="b"/>
            <a:pathLst>
              <a:path w="11430" h="5715">
                <a:moveTo>
                  <a:pt x="11430" y="5334"/>
                </a:moveTo>
                <a:lnTo>
                  <a:pt x="9906" y="0"/>
                </a:lnTo>
                <a:lnTo>
                  <a:pt x="0" y="5334"/>
                </a:lnTo>
                <a:lnTo>
                  <a:pt x="11430" y="5334"/>
                </a:lnTo>
              </a:path>
            </a:pathLst>
          </a:custGeom>
          <a:ln w="3175">
            <a:solidFill>
              <a:srgbClr val="000000"/>
            </a:solidFill>
          </a:ln>
        </p:spPr>
        <p:txBody>
          <a:bodyPr wrap="square" lIns="0" tIns="0" rIns="0" bIns="0" rtlCol="0"/>
          <a:lstStyle/>
          <a:p>
            <a:endParaRPr/>
          </a:p>
        </p:txBody>
      </p:sp>
      <p:sp>
        <p:nvSpPr>
          <p:cNvPr id="1149" name="object 1149"/>
          <p:cNvSpPr/>
          <p:nvPr/>
        </p:nvSpPr>
        <p:spPr>
          <a:xfrm>
            <a:off x="2769870" y="8123681"/>
            <a:ext cx="10160" cy="10160"/>
          </a:xfrm>
          <a:custGeom>
            <a:avLst/>
            <a:gdLst/>
            <a:ahLst/>
            <a:cxnLst/>
            <a:rect l="l" t="t" r="r" b="b"/>
            <a:pathLst>
              <a:path w="10160" h="10159">
                <a:moveTo>
                  <a:pt x="6096" y="0"/>
                </a:moveTo>
                <a:lnTo>
                  <a:pt x="0" y="9906"/>
                </a:lnTo>
                <a:lnTo>
                  <a:pt x="9906" y="4572"/>
                </a:lnTo>
                <a:lnTo>
                  <a:pt x="6096" y="0"/>
                </a:lnTo>
                <a:close/>
              </a:path>
            </a:pathLst>
          </a:custGeom>
          <a:solidFill>
            <a:srgbClr val="000000"/>
          </a:solidFill>
        </p:spPr>
        <p:txBody>
          <a:bodyPr wrap="square" lIns="0" tIns="0" rIns="0" bIns="0" rtlCol="0"/>
          <a:lstStyle/>
          <a:p>
            <a:endParaRPr/>
          </a:p>
        </p:txBody>
      </p:sp>
      <p:sp>
        <p:nvSpPr>
          <p:cNvPr id="1150" name="object 1150"/>
          <p:cNvSpPr/>
          <p:nvPr/>
        </p:nvSpPr>
        <p:spPr>
          <a:xfrm>
            <a:off x="2769870" y="8123681"/>
            <a:ext cx="10160" cy="10160"/>
          </a:xfrm>
          <a:custGeom>
            <a:avLst/>
            <a:gdLst/>
            <a:ahLst/>
            <a:cxnLst/>
            <a:rect l="l" t="t" r="r" b="b"/>
            <a:pathLst>
              <a:path w="10160" h="10159">
                <a:moveTo>
                  <a:pt x="9906" y="4572"/>
                </a:moveTo>
                <a:lnTo>
                  <a:pt x="6096" y="0"/>
                </a:lnTo>
                <a:lnTo>
                  <a:pt x="0" y="9906"/>
                </a:lnTo>
                <a:lnTo>
                  <a:pt x="9906" y="4572"/>
                </a:lnTo>
              </a:path>
            </a:pathLst>
          </a:custGeom>
          <a:ln w="3175">
            <a:solidFill>
              <a:srgbClr val="000000"/>
            </a:solidFill>
          </a:ln>
        </p:spPr>
        <p:txBody>
          <a:bodyPr wrap="square" lIns="0" tIns="0" rIns="0" bIns="0" rtlCol="0"/>
          <a:lstStyle/>
          <a:p>
            <a:endParaRPr/>
          </a:p>
        </p:txBody>
      </p:sp>
      <p:sp>
        <p:nvSpPr>
          <p:cNvPr id="1151" name="object 1151"/>
          <p:cNvSpPr/>
          <p:nvPr/>
        </p:nvSpPr>
        <p:spPr>
          <a:xfrm>
            <a:off x="2769870" y="8122157"/>
            <a:ext cx="6350" cy="11430"/>
          </a:xfrm>
          <a:custGeom>
            <a:avLst/>
            <a:gdLst/>
            <a:ahLst/>
            <a:cxnLst/>
            <a:rect l="l" t="t" r="r" b="b"/>
            <a:pathLst>
              <a:path w="6350" h="11429">
                <a:moveTo>
                  <a:pt x="0" y="0"/>
                </a:moveTo>
                <a:lnTo>
                  <a:pt x="0" y="11430"/>
                </a:lnTo>
                <a:lnTo>
                  <a:pt x="6095" y="1524"/>
                </a:lnTo>
                <a:lnTo>
                  <a:pt x="0" y="0"/>
                </a:lnTo>
                <a:close/>
              </a:path>
            </a:pathLst>
          </a:custGeom>
          <a:solidFill>
            <a:srgbClr val="000000"/>
          </a:solidFill>
        </p:spPr>
        <p:txBody>
          <a:bodyPr wrap="square" lIns="0" tIns="0" rIns="0" bIns="0" rtlCol="0"/>
          <a:lstStyle/>
          <a:p>
            <a:endParaRPr/>
          </a:p>
        </p:txBody>
      </p:sp>
      <p:sp>
        <p:nvSpPr>
          <p:cNvPr id="1152" name="object 1152"/>
          <p:cNvSpPr/>
          <p:nvPr/>
        </p:nvSpPr>
        <p:spPr>
          <a:xfrm>
            <a:off x="2769870" y="8122157"/>
            <a:ext cx="6350" cy="11430"/>
          </a:xfrm>
          <a:custGeom>
            <a:avLst/>
            <a:gdLst/>
            <a:ahLst/>
            <a:cxnLst/>
            <a:rect l="l" t="t" r="r" b="b"/>
            <a:pathLst>
              <a:path w="6350" h="11429">
                <a:moveTo>
                  <a:pt x="6095" y="1524"/>
                </a:moveTo>
                <a:lnTo>
                  <a:pt x="0" y="0"/>
                </a:lnTo>
                <a:lnTo>
                  <a:pt x="0" y="11430"/>
                </a:lnTo>
                <a:lnTo>
                  <a:pt x="6095" y="1524"/>
                </a:lnTo>
              </a:path>
            </a:pathLst>
          </a:custGeom>
          <a:ln w="3175">
            <a:solidFill>
              <a:srgbClr val="000000"/>
            </a:solidFill>
          </a:ln>
        </p:spPr>
        <p:txBody>
          <a:bodyPr wrap="square" lIns="0" tIns="0" rIns="0" bIns="0" rtlCol="0"/>
          <a:lstStyle/>
          <a:p>
            <a:endParaRPr/>
          </a:p>
        </p:txBody>
      </p:sp>
      <p:sp>
        <p:nvSpPr>
          <p:cNvPr id="1153" name="object 1153"/>
          <p:cNvSpPr/>
          <p:nvPr/>
        </p:nvSpPr>
        <p:spPr>
          <a:xfrm>
            <a:off x="2763773" y="8122157"/>
            <a:ext cx="6350" cy="11430"/>
          </a:xfrm>
          <a:custGeom>
            <a:avLst/>
            <a:gdLst/>
            <a:ahLst/>
            <a:cxnLst/>
            <a:rect l="l" t="t" r="r" b="b"/>
            <a:pathLst>
              <a:path w="6350" h="11429">
                <a:moveTo>
                  <a:pt x="6095" y="0"/>
                </a:moveTo>
                <a:lnTo>
                  <a:pt x="0" y="1524"/>
                </a:lnTo>
                <a:lnTo>
                  <a:pt x="6095" y="11430"/>
                </a:lnTo>
                <a:lnTo>
                  <a:pt x="6095" y="0"/>
                </a:lnTo>
                <a:close/>
              </a:path>
            </a:pathLst>
          </a:custGeom>
          <a:solidFill>
            <a:srgbClr val="000000"/>
          </a:solidFill>
        </p:spPr>
        <p:txBody>
          <a:bodyPr wrap="square" lIns="0" tIns="0" rIns="0" bIns="0" rtlCol="0"/>
          <a:lstStyle/>
          <a:p>
            <a:endParaRPr/>
          </a:p>
        </p:txBody>
      </p:sp>
      <p:sp>
        <p:nvSpPr>
          <p:cNvPr id="1154" name="object 1154"/>
          <p:cNvSpPr/>
          <p:nvPr/>
        </p:nvSpPr>
        <p:spPr>
          <a:xfrm>
            <a:off x="2763773" y="8122157"/>
            <a:ext cx="6350" cy="11430"/>
          </a:xfrm>
          <a:custGeom>
            <a:avLst/>
            <a:gdLst/>
            <a:ahLst/>
            <a:cxnLst/>
            <a:rect l="l" t="t" r="r" b="b"/>
            <a:pathLst>
              <a:path w="6350" h="11429">
                <a:moveTo>
                  <a:pt x="6095" y="0"/>
                </a:moveTo>
                <a:lnTo>
                  <a:pt x="0" y="1524"/>
                </a:lnTo>
                <a:lnTo>
                  <a:pt x="6095" y="11430"/>
                </a:lnTo>
                <a:lnTo>
                  <a:pt x="6095" y="0"/>
                </a:lnTo>
              </a:path>
            </a:pathLst>
          </a:custGeom>
          <a:ln w="3175">
            <a:solidFill>
              <a:srgbClr val="000000"/>
            </a:solidFill>
          </a:ln>
        </p:spPr>
        <p:txBody>
          <a:bodyPr wrap="square" lIns="0" tIns="0" rIns="0" bIns="0" rtlCol="0"/>
          <a:lstStyle/>
          <a:p>
            <a:endParaRPr/>
          </a:p>
        </p:txBody>
      </p:sp>
      <p:sp>
        <p:nvSpPr>
          <p:cNvPr id="1155" name="object 1155"/>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close/>
              </a:path>
            </a:pathLst>
          </a:custGeom>
          <a:solidFill>
            <a:srgbClr val="000000"/>
          </a:solidFill>
        </p:spPr>
        <p:txBody>
          <a:bodyPr wrap="square" lIns="0" tIns="0" rIns="0" bIns="0" rtlCol="0"/>
          <a:lstStyle/>
          <a:p>
            <a:endParaRPr/>
          </a:p>
        </p:txBody>
      </p:sp>
      <p:sp>
        <p:nvSpPr>
          <p:cNvPr id="1156" name="object 1156"/>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path>
            </a:pathLst>
          </a:custGeom>
          <a:ln w="3175">
            <a:solidFill>
              <a:srgbClr val="000000"/>
            </a:solidFill>
          </a:ln>
        </p:spPr>
        <p:txBody>
          <a:bodyPr wrap="square" lIns="0" tIns="0" rIns="0" bIns="0" rtlCol="0"/>
          <a:lstStyle/>
          <a:p>
            <a:endParaRPr/>
          </a:p>
        </p:txBody>
      </p:sp>
      <p:sp>
        <p:nvSpPr>
          <p:cNvPr id="1157" name="object 1157"/>
          <p:cNvSpPr/>
          <p:nvPr/>
        </p:nvSpPr>
        <p:spPr>
          <a:xfrm>
            <a:off x="2758439" y="8128254"/>
            <a:ext cx="11430" cy="5715"/>
          </a:xfrm>
          <a:custGeom>
            <a:avLst/>
            <a:gdLst/>
            <a:ahLst/>
            <a:cxnLst/>
            <a:rect l="l" t="t" r="r" b="b"/>
            <a:pathLst>
              <a:path w="11430" h="5715">
                <a:moveTo>
                  <a:pt x="1524" y="0"/>
                </a:moveTo>
                <a:lnTo>
                  <a:pt x="0" y="5334"/>
                </a:lnTo>
                <a:lnTo>
                  <a:pt x="11430" y="5334"/>
                </a:lnTo>
                <a:lnTo>
                  <a:pt x="1524" y="0"/>
                </a:lnTo>
                <a:close/>
              </a:path>
            </a:pathLst>
          </a:custGeom>
          <a:solidFill>
            <a:srgbClr val="000000"/>
          </a:solidFill>
        </p:spPr>
        <p:txBody>
          <a:bodyPr wrap="square" lIns="0" tIns="0" rIns="0" bIns="0" rtlCol="0"/>
          <a:lstStyle/>
          <a:p>
            <a:endParaRPr/>
          </a:p>
        </p:txBody>
      </p:sp>
      <p:sp>
        <p:nvSpPr>
          <p:cNvPr id="1158" name="object 1158"/>
          <p:cNvSpPr/>
          <p:nvPr/>
        </p:nvSpPr>
        <p:spPr>
          <a:xfrm>
            <a:off x="2758439" y="8128254"/>
            <a:ext cx="11430" cy="5715"/>
          </a:xfrm>
          <a:custGeom>
            <a:avLst/>
            <a:gdLst/>
            <a:ahLst/>
            <a:cxnLst/>
            <a:rect l="l" t="t" r="r" b="b"/>
            <a:pathLst>
              <a:path w="11430" h="5715">
                <a:moveTo>
                  <a:pt x="1524" y="0"/>
                </a:moveTo>
                <a:lnTo>
                  <a:pt x="0" y="5334"/>
                </a:lnTo>
                <a:lnTo>
                  <a:pt x="11430" y="5334"/>
                </a:lnTo>
                <a:lnTo>
                  <a:pt x="1524" y="0"/>
                </a:lnTo>
              </a:path>
            </a:pathLst>
          </a:custGeom>
          <a:ln w="3175">
            <a:solidFill>
              <a:srgbClr val="000000"/>
            </a:solidFill>
          </a:ln>
        </p:spPr>
        <p:txBody>
          <a:bodyPr wrap="square" lIns="0" tIns="0" rIns="0" bIns="0" rtlCol="0"/>
          <a:lstStyle/>
          <a:p>
            <a:endParaRPr/>
          </a:p>
        </p:txBody>
      </p:sp>
      <p:sp>
        <p:nvSpPr>
          <p:cNvPr id="1159" name="object 1159"/>
          <p:cNvSpPr/>
          <p:nvPr/>
        </p:nvSpPr>
        <p:spPr>
          <a:xfrm>
            <a:off x="2758439" y="8133588"/>
            <a:ext cx="11430" cy="6350"/>
          </a:xfrm>
          <a:custGeom>
            <a:avLst/>
            <a:gdLst/>
            <a:ahLst/>
            <a:cxnLst/>
            <a:rect l="l" t="t" r="r" b="b"/>
            <a:pathLst>
              <a:path w="11430" h="6350">
                <a:moveTo>
                  <a:pt x="11430" y="0"/>
                </a:moveTo>
                <a:lnTo>
                  <a:pt x="0" y="0"/>
                </a:lnTo>
                <a:lnTo>
                  <a:pt x="1524" y="6095"/>
                </a:lnTo>
                <a:lnTo>
                  <a:pt x="11430" y="0"/>
                </a:lnTo>
                <a:close/>
              </a:path>
            </a:pathLst>
          </a:custGeom>
          <a:solidFill>
            <a:srgbClr val="000000"/>
          </a:solidFill>
        </p:spPr>
        <p:txBody>
          <a:bodyPr wrap="square" lIns="0" tIns="0" rIns="0" bIns="0" rtlCol="0"/>
          <a:lstStyle/>
          <a:p>
            <a:endParaRPr/>
          </a:p>
        </p:txBody>
      </p:sp>
      <p:sp>
        <p:nvSpPr>
          <p:cNvPr id="1160" name="object 1160"/>
          <p:cNvSpPr/>
          <p:nvPr/>
        </p:nvSpPr>
        <p:spPr>
          <a:xfrm>
            <a:off x="2758439" y="8133588"/>
            <a:ext cx="11430" cy="6350"/>
          </a:xfrm>
          <a:custGeom>
            <a:avLst/>
            <a:gdLst/>
            <a:ahLst/>
            <a:cxnLst/>
            <a:rect l="l" t="t" r="r" b="b"/>
            <a:pathLst>
              <a:path w="11430" h="6350">
                <a:moveTo>
                  <a:pt x="0" y="0"/>
                </a:moveTo>
                <a:lnTo>
                  <a:pt x="1524" y="6095"/>
                </a:lnTo>
                <a:lnTo>
                  <a:pt x="11430" y="0"/>
                </a:lnTo>
                <a:lnTo>
                  <a:pt x="0" y="0"/>
                </a:lnTo>
              </a:path>
            </a:pathLst>
          </a:custGeom>
          <a:ln w="3175">
            <a:solidFill>
              <a:srgbClr val="000000"/>
            </a:solidFill>
          </a:ln>
        </p:spPr>
        <p:txBody>
          <a:bodyPr wrap="square" lIns="0" tIns="0" rIns="0" bIns="0" rtlCol="0"/>
          <a:lstStyle/>
          <a:p>
            <a:endParaRPr/>
          </a:p>
        </p:txBody>
      </p:sp>
      <p:sp>
        <p:nvSpPr>
          <p:cNvPr id="1161" name="object 1161"/>
          <p:cNvSpPr/>
          <p:nvPr/>
        </p:nvSpPr>
        <p:spPr>
          <a:xfrm>
            <a:off x="2759964" y="8133588"/>
            <a:ext cx="10160" cy="10795"/>
          </a:xfrm>
          <a:custGeom>
            <a:avLst/>
            <a:gdLst/>
            <a:ahLst/>
            <a:cxnLst/>
            <a:rect l="l" t="t" r="r" b="b"/>
            <a:pathLst>
              <a:path w="10160" h="10795">
                <a:moveTo>
                  <a:pt x="9906" y="0"/>
                </a:moveTo>
                <a:lnTo>
                  <a:pt x="0" y="6095"/>
                </a:lnTo>
                <a:lnTo>
                  <a:pt x="3810" y="10667"/>
                </a:lnTo>
                <a:lnTo>
                  <a:pt x="9906" y="0"/>
                </a:lnTo>
                <a:close/>
              </a:path>
            </a:pathLst>
          </a:custGeom>
          <a:solidFill>
            <a:srgbClr val="000000"/>
          </a:solidFill>
        </p:spPr>
        <p:txBody>
          <a:bodyPr wrap="square" lIns="0" tIns="0" rIns="0" bIns="0" rtlCol="0"/>
          <a:lstStyle/>
          <a:p>
            <a:endParaRPr/>
          </a:p>
        </p:txBody>
      </p:sp>
      <p:sp>
        <p:nvSpPr>
          <p:cNvPr id="1162" name="object 1162"/>
          <p:cNvSpPr/>
          <p:nvPr/>
        </p:nvSpPr>
        <p:spPr>
          <a:xfrm>
            <a:off x="2759964" y="8133588"/>
            <a:ext cx="10160" cy="10795"/>
          </a:xfrm>
          <a:custGeom>
            <a:avLst/>
            <a:gdLst/>
            <a:ahLst/>
            <a:cxnLst/>
            <a:rect l="l" t="t" r="r" b="b"/>
            <a:pathLst>
              <a:path w="10160" h="10795">
                <a:moveTo>
                  <a:pt x="0" y="6095"/>
                </a:moveTo>
                <a:lnTo>
                  <a:pt x="3810" y="10667"/>
                </a:lnTo>
                <a:lnTo>
                  <a:pt x="9906" y="0"/>
                </a:lnTo>
                <a:lnTo>
                  <a:pt x="0" y="6095"/>
                </a:lnTo>
              </a:path>
            </a:pathLst>
          </a:custGeom>
          <a:ln w="3175">
            <a:solidFill>
              <a:srgbClr val="000000"/>
            </a:solidFill>
          </a:ln>
        </p:spPr>
        <p:txBody>
          <a:bodyPr wrap="square" lIns="0" tIns="0" rIns="0" bIns="0" rtlCol="0"/>
          <a:lstStyle/>
          <a:p>
            <a:endParaRPr/>
          </a:p>
        </p:txBody>
      </p:sp>
      <p:sp>
        <p:nvSpPr>
          <p:cNvPr id="1163" name="object 1163"/>
          <p:cNvSpPr/>
          <p:nvPr/>
        </p:nvSpPr>
        <p:spPr>
          <a:xfrm>
            <a:off x="2763773" y="8133588"/>
            <a:ext cx="6350" cy="12700"/>
          </a:xfrm>
          <a:custGeom>
            <a:avLst/>
            <a:gdLst/>
            <a:ahLst/>
            <a:cxnLst/>
            <a:rect l="l" t="t" r="r" b="b"/>
            <a:pathLst>
              <a:path w="6350" h="12700">
                <a:moveTo>
                  <a:pt x="6096" y="0"/>
                </a:moveTo>
                <a:lnTo>
                  <a:pt x="0" y="10667"/>
                </a:lnTo>
                <a:lnTo>
                  <a:pt x="6096" y="12191"/>
                </a:lnTo>
                <a:lnTo>
                  <a:pt x="6096" y="0"/>
                </a:lnTo>
                <a:close/>
              </a:path>
            </a:pathLst>
          </a:custGeom>
          <a:solidFill>
            <a:srgbClr val="000000"/>
          </a:solidFill>
        </p:spPr>
        <p:txBody>
          <a:bodyPr wrap="square" lIns="0" tIns="0" rIns="0" bIns="0" rtlCol="0"/>
          <a:lstStyle/>
          <a:p>
            <a:endParaRPr/>
          </a:p>
        </p:txBody>
      </p:sp>
      <p:sp>
        <p:nvSpPr>
          <p:cNvPr id="1164" name="object 1164"/>
          <p:cNvSpPr/>
          <p:nvPr/>
        </p:nvSpPr>
        <p:spPr>
          <a:xfrm>
            <a:off x="2763773" y="8133588"/>
            <a:ext cx="6350" cy="12700"/>
          </a:xfrm>
          <a:custGeom>
            <a:avLst/>
            <a:gdLst/>
            <a:ahLst/>
            <a:cxnLst/>
            <a:rect l="l" t="t" r="r" b="b"/>
            <a:pathLst>
              <a:path w="6350" h="12700">
                <a:moveTo>
                  <a:pt x="0" y="10667"/>
                </a:moveTo>
                <a:lnTo>
                  <a:pt x="6096" y="12191"/>
                </a:lnTo>
                <a:lnTo>
                  <a:pt x="6096" y="0"/>
                </a:lnTo>
                <a:lnTo>
                  <a:pt x="0" y="10667"/>
                </a:lnTo>
              </a:path>
            </a:pathLst>
          </a:custGeom>
          <a:ln w="3175">
            <a:solidFill>
              <a:srgbClr val="000000"/>
            </a:solidFill>
          </a:ln>
        </p:spPr>
        <p:txBody>
          <a:bodyPr wrap="square" lIns="0" tIns="0" rIns="0" bIns="0" rtlCol="0"/>
          <a:lstStyle/>
          <a:p>
            <a:endParaRPr/>
          </a:p>
        </p:txBody>
      </p:sp>
      <p:sp>
        <p:nvSpPr>
          <p:cNvPr id="1165" name="object 1165"/>
          <p:cNvSpPr/>
          <p:nvPr/>
        </p:nvSpPr>
        <p:spPr>
          <a:xfrm>
            <a:off x="2769870" y="8133588"/>
            <a:ext cx="6350" cy="12700"/>
          </a:xfrm>
          <a:custGeom>
            <a:avLst/>
            <a:gdLst/>
            <a:ahLst/>
            <a:cxnLst/>
            <a:rect l="l" t="t" r="r" b="b"/>
            <a:pathLst>
              <a:path w="6350" h="12700">
                <a:moveTo>
                  <a:pt x="0" y="0"/>
                </a:moveTo>
                <a:lnTo>
                  <a:pt x="0" y="12191"/>
                </a:lnTo>
                <a:lnTo>
                  <a:pt x="6096" y="10667"/>
                </a:lnTo>
                <a:lnTo>
                  <a:pt x="0" y="0"/>
                </a:lnTo>
                <a:close/>
              </a:path>
            </a:pathLst>
          </a:custGeom>
          <a:solidFill>
            <a:srgbClr val="000000"/>
          </a:solidFill>
        </p:spPr>
        <p:txBody>
          <a:bodyPr wrap="square" lIns="0" tIns="0" rIns="0" bIns="0" rtlCol="0"/>
          <a:lstStyle/>
          <a:p>
            <a:endParaRPr/>
          </a:p>
        </p:txBody>
      </p:sp>
      <p:sp>
        <p:nvSpPr>
          <p:cNvPr id="1166" name="object 1166"/>
          <p:cNvSpPr/>
          <p:nvPr/>
        </p:nvSpPr>
        <p:spPr>
          <a:xfrm>
            <a:off x="2769870" y="8133588"/>
            <a:ext cx="6350" cy="12700"/>
          </a:xfrm>
          <a:custGeom>
            <a:avLst/>
            <a:gdLst/>
            <a:ahLst/>
            <a:cxnLst/>
            <a:rect l="l" t="t" r="r" b="b"/>
            <a:pathLst>
              <a:path w="6350" h="12700">
                <a:moveTo>
                  <a:pt x="0" y="12191"/>
                </a:moveTo>
                <a:lnTo>
                  <a:pt x="6096" y="10667"/>
                </a:lnTo>
                <a:lnTo>
                  <a:pt x="0" y="0"/>
                </a:lnTo>
                <a:lnTo>
                  <a:pt x="0" y="12191"/>
                </a:lnTo>
              </a:path>
            </a:pathLst>
          </a:custGeom>
          <a:ln w="3175">
            <a:solidFill>
              <a:srgbClr val="000000"/>
            </a:solidFill>
          </a:ln>
        </p:spPr>
        <p:txBody>
          <a:bodyPr wrap="square" lIns="0" tIns="0" rIns="0" bIns="0" rtlCol="0"/>
          <a:lstStyle/>
          <a:p>
            <a:endParaRPr/>
          </a:p>
        </p:txBody>
      </p:sp>
      <p:sp>
        <p:nvSpPr>
          <p:cNvPr id="1167" name="object 1167"/>
          <p:cNvSpPr/>
          <p:nvPr/>
        </p:nvSpPr>
        <p:spPr>
          <a:xfrm>
            <a:off x="2769870" y="8133588"/>
            <a:ext cx="10160" cy="10795"/>
          </a:xfrm>
          <a:custGeom>
            <a:avLst/>
            <a:gdLst/>
            <a:ahLst/>
            <a:cxnLst/>
            <a:rect l="l" t="t" r="r" b="b"/>
            <a:pathLst>
              <a:path w="10160" h="10795">
                <a:moveTo>
                  <a:pt x="0" y="0"/>
                </a:moveTo>
                <a:lnTo>
                  <a:pt x="6095" y="10667"/>
                </a:lnTo>
                <a:lnTo>
                  <a:pt x="9905" y="6095"/>
                </a:lnTo>
                <a:lnTo>
                  <a:pt x="0" y="0"/>
                </a:lnTo>
                <a:close/>
              </a:path>
            </a:pathLst>
          </a:custGeom>
          <a:solidFill>
            <a:srgbClr val="000000"/>
          </a:solidFill>
        </p:spPr>
        <p:txBody>
          <a:bodyPr wrap="square" lIns="0" tIns="0" rIns="0" bIns="0" rtlCol="0"/>
          <a:lstStyle/>
          <a:p>
            <a:endParaRPr/>
          </a:p>
        </p:txBody>
      </p:sp>
      <p:sp>
        <p:nvSpPr>
          <p:cNvPr id="1168" name="object 1168"/>
          <p:cNvSpPr/>
          <p:nvPr/>
        </p:nvSpPr>
        <p:spPr>
          <a:xfrm>
            <a:off x="2769870" y="8133588"/>
            <a:ext cx="10160" cy="10795"/>
          </a:xfrm>
          <a:custGeom>
            <a:avLst/>
            <a:gdLst/>
            <a:ahLst/>
            <a:cxnLst/>
            <a:rect l="l" t="t" r="r" b="b"/>
            <a:pathLst>
              <a:path w="10160" h="10795">
                <a:moveTo>
                  <a:pt x="6095" y="10667"/>
                </a:moveTo>
                <a:lnTo>
                  <a:pt x="9905" y="6095"/>
                </a:lnTo>
                <a:lnTo>
                  <a:pt x="0" y="0"/>
                </a:lnTo>
                <a:lnTo>
                  <a:pt x="6095" y="10667"/>
                </a:lnTo>
              </a:path>
            </a:pathLst>
          </a:custGeom>
          <a:ln w="3175">
            <a:solidFill>
              <a:srgbClr val="000000"/>
            </a:solidFill>
          </a:ln>
        </p:spPr>
        <p:txBody>
          <a:bodyPr wrap="square" lIns="0" tIns="0" rIns="0" bIns="0" rtlCol="0"/>
          <a:lstStyle/>
          <a:p>
            <a:endParaRPr/>
          </a:p>
        </p:txBody>
      </p:sp>
      <p:sp>
        <p:nvSpPr>
          <p:cNvPr id="1169" name="object 1169"/>
          <p:cNvSpPr/>
          <p:nvPr/>
        </p:nvSpPr>
        <p:spPr>
          <a:xfrm>
            <a:off x="2769870" y="8133588"/>
            <a:ext cx="11430" cy="6350"/>
          </a:xfrm>
          <a:custGeom>
            <a:avLst/>
            <a:gdLst/>
            <a:ahLst/>
            <a:cxnLst/>
            <a:rect l="l" t="t" r="r" b="b"/>
            <a:pathLst>
              <a:path w="11430" h="6350">
                <a:moveTo>
                  <a:pt x="11430" y="0"/>
                </a:moveTo>
                <a:lnTo>
                  <a:pt x="0" y="0"/>
                </a:lnTo>
                <a:lnTo>
                  <a:pt x="9906" y="6095"/>
                </a:lnTo>
                <a:lnTo>
                  <a:pt x="11430" y="0"/>
                </a:lnTo>
                <a:close/>
              </a:path>
            </a:pathLst>
          </a:custGeom>
          <a:solidFill>
            <a:srgbClr val="000000"/>
          </a:solidFill>
        </p:spPr>
        <p:txBody>
          <a:bodyPr wrap="square" lIns="0" tIns="0" rIns="0" bIns="0" rtlCol="0"/>
          <a:lstStyle/>
          <a:p>
            <a:endParaRPr/>
          </a:p>
        </p:txBody>
      </p:sp>
      <p:sp>
        <p:nvSpPr>
          <p:cNvPr id="1170" name="object 1170"/>
          <p:cNvSpPr/>
          <p:nvPr/>
        </p:nvSpPr>
        <p:spPr>
          <a:xfrm>
            <a:off x="2769870" y="8133588"/>
            <a:ext cx="11430" cy="6350"/>
          </a:xfrm>
          <a:custGeom>
            <a:avLst/>
            <a:gdLst/>
            <a:ahLst/>
            <a:cxnLst/>
            <a:rect l="l" t="t" r="r" b="b"/>
            <a:pathLst>
              <a:path w="11430" h="6350">
                <a:moveTo>
                  <a:pt x="9906" y="6095"/>
                </a:moveTo>
                <a:lnTo>
                  <a:pt x="11430" y="0"/>
                </a:lnTo>
                <a:lnTo>
                  <a:pt x="0" y="0"/>
                </a:lnTo>
                <a:lnTo>
                  <a:pt x="9906" y="6095"/>
                </a:lnTo>
              </a:path>
            </a:pathLst>
          </a:custGeom>
          <a:ln w="3175">
            <a:solidFill>
              <a:srgbClr val="000000"/>
            </a:solidFill>
          </a:ln>
        </p:spPr>
        <p:txBody>
          <a:bodyPr wrap="square" lIns="0" tIns="0" rIns="0" bIns="0" rtlCol="0"/>
          <a:lstStyle/>
          <a:p>
            <a:endParaRPr/>
          </a:p>
        </p:txBody>
      </p:sp>
      <p:sp>
        <p:nvSpPr>
          <p:cNvPr id="1171" name="object 1171"/>
          <p:cNvSpPr/>
          <p:nvPr/>
        </p:nvSpPr>
        <p:spPr>
          <a:xfrm>
            <a:off x="2769870" y="8128254"/>
            <a:ext cx="11430" cy="5715"/>
          </a:xfrm>
          <a:custGeom>
            <a:avLst/>
            <a:gdLst/>
            <a:ahLst/>
            <a:cxnLst/>
            <a:rect l="l" t="t" r="r" b="b"/>
            <a:pathLst>
              <a:path w="11430" h="5715">
                <a:moveTo>
                  <a:pt x="9906" y="0"/>
                </a:moveTo>
                <a:lnTo>
                  <a:pt x="0" y="5334"/>
                </a:lnTo>
                <a:lnTo>
                  <a:pt x="11430" y="5334"/>
                </a:lnTo>
                <a:lnTo>
                  <a:pt x="9906" y="0"/>
                </a:lnTo>
                <a:close/>
              </a:path>
            </a:pathLst>
          </a:custGeom>
          <a:solidFill>
            <a:srgbClr val="000000"/>
          </a:solidFill>
        </p:spPr>
        <p:txBody>
          <a:bodyPr wrap="square" lIns="0" tIns="0" rIns="0" bIns="0" rtlCol="0"/>
          <a:lstStyle/>
          <a:p>
            <a:endParaRPr/>
          </a:p>
        </p:txBody>
      </p:sp>
      <p:sp>
        <p:nvSpPr>
          <p:cNvPr id="1172" name="object 1172"/>
          <p:cNvSpPr/>
          <p:nvPr/>
        </p:nvSpPr>
        <p:spPr>
          <a:xfrm>
            <a:off x="2769870" y="8128254"/>
            <a:ext cx="11430" cy="5715"/>
          </a:xfrm>
          <a:custGeom>
            <a:avLst/>
            <a:gdLst/>
            <a:ahLst/>
            <a:cxnLst/>
            <a:rect l="l" t="t" r="r" b="b"/>
            <a:pathLst>
              <a:path w="11430" h="5715">
                <a:moveTo>
                  <a:pt x="11430" y="5334"/>
                </a:moveTo>
                <a:lnTo>
                  <a:pt x="9906" y="0"/>
                </a:lnTo>
                <a:lnTo>
                  <a:pt x="0" y="5334"/>
                </a:lnTo>
                <a:lnTo>
                  <a:pt x="11430" y="5334"/>
                </a:lnTo>
              </a:path>
            </a:pathLst>
          </a:custGeom>
          <a:ln w="3175">
            <a:solidFill>
              <a:srgbClr val="000000"/>
            </a:solidFill>
          </a:ln>
        </p:spPr>
        <p:txBody>
          <a:bodyPr wrap="square" lIns="0" tIns="0" rIns="0" bIns="0" rtlCol="0"/>
          <a:lstStyle/>
          <a:p>
            <a:endParaRPr/>
          </a:p>
        </p:txBody>
      </p:sp>
      <p:sp>
        <p:nvSpPr>
          <p:cNvPr id="1173" name="object 1173"/>
          <p:cNvSpPr/>
          <p:nvPr/>
        </p:nvSpPr>
        <p:spPr>
          <a:xfrm>
            <a:off x="2769870" y="8123681"/>
            <a:ext cx="10160" cy="10160"/>
          </a:xfrm>
          <a:custGeom>
            <a:avLst/>
            <a:gdLst/>
            <a:ahLst/>
            <a:cxnLst/>
            <a:rect l="l" t="t" r="r" b="b"/>
            <a:pathLst>
              <a:path w="10160" h="10159">
                <a:moveTo>
                  <a:pt x="6096" y="0"/>
                </a:moveTo>
                <a:lnTo>
                  <a:pt x="0" y="9906"/>
                </a:lnTo>
                <a:lnTo>
                  <a:pt x="9906" y="4572"/>
                </a:lnTo>
                <a:lnTo>
                  <a:pt x="6096" y="0"/>
                </a:lnTo>
                <a:close/>
              </a:path>
            </a:pathLst>
          </a:custGeom>
          <a:solidFill>
            <a:srgbClr val="000000"/>
          </a:solidFill>
        </p:spPr>
        <p:txBody>
          <a:bodyPr wrap="square" lIns="0" tIns="0" rIns="0" bIns="0" rtlCol="0"/>
          <a:lstStyle/>
          <a:p>
            <a:endParaRPr/>
          </a:p>
        </p:txBody>
      </p:sp>
      <p:sp>
        <p:nvSpPr>
          <p:cNvPr id="1174" name="object 1174"/>
          <p:cNvSpPr/>
          <p:nvPr/>
        </p:nvSpPr>
        <p:spPr>
          <a:xfrm>
            <a:off x="2769870" y="8123681"/>
            <a:ext cx="10160" cy="10160"/>
          </a:xfrm>
          <a:custGeom>
            <a:avLst/>
            <a:gdLst/>
            <a:ahLst/>
            <a:cxnLst/>
            <a:rect l="l" t="t" r="r" b="b"/>
            <a:pathLst>
              <a:path w="10160" h="10159">
                <a:moveTo>
                  <a:pt x="9906" y="4572"/>
                </a:moveTo>
                <a:lnTo>
                  <a:pt x="6096" y="0"/>
                </a:lnTo>
                <a:lnTo>
                  <a:pt x="0" y="9906"/>
                </a:lnTo>
                <a:lnTo>
                  <a:pt x="9906" y="4572"/>
                </a:lnTo>
              </a:path>
            </a:pathLst>
          </a:custGeom>
          <a:ln w="3175">
            <a:solidFill>
              <a:srgbClr val="000000"/>
            </a:solidFill>
          </a:ln>
        </p:spPr>
        <p:txBody>
          <a:bodyPr wrap="square" lIns="0" tIns="0" rIns="0" bIns="0" rtlCol="0"/>
          <a:lstStyle/>
          <a:p>
            <a:endParaRPr/>
          </a:p>
        </p:txBody>
      </p:sp>
      <p:sp>
        <p:nvSpPr>
          <p:cNvPr id="1175" name="object 1175"/>
          <p:cNvSpPr/>
          <p:nvPr/>
        </p:nvSpPr>
        <p:spPr>
          <a:xfrm>
            <a:off x="2769870" y="8122157"/>
            <a:ext cx="6350" cy="11430"/>
          </a:xfrm>
          <a:custGeom>
            <a:avLst/>
            <a:gdLst/>
            <a:ahLst/>
            <a:cxnLst/>
            <a:rect l="l" t="t" r="r" b="b"/>
            <a:pathLst>
              <a:path w="6350" h="11429">
                <a:moveTo>
                  <a:pt x="0" y="0"/>
                </a:moveTo>
                <a:lnTo>
                  <a:pt x="0" y="11430"/>
                </a:lnTo>
                <a:lnTo>
                  <a:pt x="6095" y="1524"/>
                </a:lnTo>
                <a:lnTo>
                  <a:pt x="0" y="0"/>
                </a:lnTo>
                <a:close/>
              </a:path>
            </a:pathLst>
          </a:custGeom>
          <a:solidFill>
            <a:srgbClr val="000000"/>
          </a:solidFill>
        </p:spPr>
        <p:txBody>
          <a:bodyPr wrap="square" lIns="0" tIns="0" rIns="0" bIns="0" rtlCol="0"/>
          <a:lstStyle/>
          <a:p>
            <a:endParaRPr/>
          </a:p>
        </p:txBody>
      </p:sp>
      <p:sp>
        <p:nvSpPr>
          <p:cNvPr id="1176" name="object 1176"/>
          <p:cNvSpPr/>
          <p:nvPr/>
        </p:nvSpPr>
        <p:spPr>
          <a:xfrm>
            <a:off x="2769870" y="8122157"/>
            <a:ext cx="6350" cy="11430"/>
          </a:xfrm>
          <a:custGeom>
            <a:avLst/>
            <a:gdLst/>
            <a:ahLst/>
            <a:cxnLst/>
            <a:rect l="l" t="t" r="r" b="b"/>
            <a:pathLst>
              <a:path w="6350" h="11429">
                <a:moveTo>
                  <a:pt x="6095" y="1524"/>
                </a:moveTo>
                <a:lnTo>
                  <a:pt x="0" y="0"/>
                </a:lnTo>
                <a:lnTo>
                  <a:pt x="0" y="11430"/>
                </a:lnTo>
                <a:lnTo>
                  <a:pt x="6095" y="1524"/>
                </a:lnTo>
              </a:path>
            </a:pathLst>
          </a:custGeom>
          <a:ln w="3175">
            <a:solidFill>
              <a:srgbClr val="000000"/>
            </a:solidFill>
          </a:ln>
        </p:spPr>
        <p:txBody>
          <a:bodyPr wrap="square" lIns="0" tIns="0" rIns="0" bIns="0" rtlCol="0"/>
          <a:lstStyle/>
          <a:p>
            <a:endParaRPr/>
          </a:p>
        </p:txBody>
      </p:sp>
      <p:sp>
        <p:nvSpPr>
          <p:cNvPr id="1177" name="object 1177"/>
          <p:cNvSpPr/>
          <p:nvPr/>
        </p:nvSpPr>
        <p:spPr>
          <a:xfrm>
            <a:off x="2763773" y="8122157"/>
            <a:ext cx="6350" cy="11430"/>
          </a:xfrm>
          <a:custGeom>
            <a:avLst/>
            <a:gdLst/>
            <a:ahLst/>
            <a:cxnLst/>
            <a:rect l="l" t="t" r="r" b="b"/>
            <a:pathLst>
              <a:path w="6350" h="11429">
                <a:moveTo>
                  <a:pt x="6095" y="0"/>
                </a:moveTo>
                <a:lnTo>
                  <a:pt x="0" y="1524"/>
                </a:lnTo>
                <a:lnTo>
                  <a:pt x="6095" y="11430"/>
                </a:lnTo>
                <a:lnTo>
                  <a:pt x="6095" y="0"/>
                </a:lnTo>
                <a:close/>
              </a:path>
            </a:pathLst>
          </a:custGeom>
          <a:solidFill>
            <a:srgbClr val="000000"/>
          </a:solidFill>
        </p:spPr>
        <p:txBody>
          <a:bodyPr wrap="square" lIns="0" tIns="0" rIns="0" bIns="0" rtlCol="0"/>
          <a:lstStyle/>
          <a:p>
            <a:endParaRPr/>
          </a:p>
        </p:txBody>
      </p:sp>
      <p:sp>
        <p:nvSpPr>
          <p:cNvPr id="1178" name="object 1178"/>
          <p:cNvSpPr/>
          <p:nvPr/>
        </p:nvSpPr>
        <p:spPr>
          <a:xfrm>
            <a:off x="2763773" y="8122157"/>
            <a:ext cx="6350" cy="11430"/>
          </a:xfrm>
          <a:custGeom>
            <a:avLst/>
            <a:gdLst/>
            <a:ahLst/>
            <a:cxnLst/>
            <a:rect l="l" t="t" r="r" b="b"/>
            <a:pathLst>
              <a:path w="6350" h="11429">
                <a:moveTo>
                  <a:pt x="6095" y="0"/>
                </a:moveTo>
                <a:lnTo>
                  <a:pt x="0" y="1524"/>
                </a:lnTo>
                <a:lnTo>
                  <a:pt x="6095" y="11430"/>
                </a:lnTo>
                <a:lnTo>
                  <a:pt x="6095" y="0"/>
                </a:lnTo>
              </a:path>
            </a:pathLst>
          </a:custGeom>
          <a:ln w="3175">
            <a:solidFill>
              <a:srgbClr val="000000"/>
            </a:solidFill>
          </a:ln>
        </p:spPr>
        <p:txBody>
          <a:bodyPr wrap="square" lIns="0" tIns="0" rIns="0" bIns="0" rtlCol="0"/>
          <a:lstStyle/>
          <a:p>
            <a:endParaRPr/>
          </a:p>
        </p:txBody>
      </p:sp>
      <p:sp>
        <p:nvSpPr>
          <p:cNvPr id="1179" name="object 1179"/>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close/>
              </a:path>
            </a:pathLst>
          </a:custGeom>
          <a:solidFill>
            <a:srgbClr val="000000"/>
          </a:solidFill>
        </p:spPr>
        <p:txBody>
          <a:bodyPr wrap="square" lIns="0" tIns="0" rIns="0" bIns="0" rtlCol="0"/>
          <a:lstStyle/>
          <a:p>
            <a:endParaRPr/>
          </a:p>
        </p:txBody>
      </p:sp>
      <p:sp>
        <p:nvSpPr>
          <p:cNvPr id="1180" name="object 1180"/>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path>
            </a:pathLst>
          </a:custGeom>
          <a:ln w="3175">
            <a:solidFill>
              <a:srgbClr val="000000"/>
            </a:solidFill>
          </a:ln>
        </p:spPr>
        <p:txBody>
          <a:bodyPr wrap="square" lIns="0" tIns="0" rIns="0" bIns="0" rtlCol="0"/>
          <a:lstStyle/>
          <a:p>
            <a:endParaRPr/>
          </a:p>
        </p:txBody>
      </p:sp>
      <p:sp>
        <p:nvSpPr>
          <p:cNvPr id="1181" name="object 1181"/>
          <p:cNvSpPr/>
          <p:nvPr/>
        </p:nvSpPr>
        <p:spPr>
          <a:xfrm>
            <a:off x="2758439" y="8128254"/>
            <a:ext cx="11430" cy="5715"/>
          </a:xfrm>
          <a:custGeom>
            <a:avLst/>
            <a:gdLst/>
            <a:ahLst/>
            <a:cxnLst/>
            <a:rect l="l" t="t" r="r" b="b"/>
            <a:pathLst>
              <a:path w="11430" h="5715">
                <a:moveTo>
                  <a:pt x="1524" y="0"/>
                </a:moveTo>
                <a:lnTo>
                  <a:pt x="0" y="5334"/>
                </a:lnTo>
                <a:lnTo>
                  <a:pt x="11430" y="5334"/>
                </a:lnTo>
                <a:lnTo>
                  <a:pt x="1524" y="0"/>
                </a:lnTo>
                <a:close/>
              </a:path>
            </a:pathLst>
          </a:custGeom>
          <a:solidFill>
            <a:srgbClr val="000000"/>
          </a:solidFill>
        </p:spPr>
        <p:txBody>
          <a:bodyPr wrap="square" lIns="0" tIns="0" rIns="0" bIns="0" rtlCol="0"/>
          <a:lstStyle/>
          <a:p>
            <a:endParaRPr/>
          </a:p>
        </p:txBody>
      </p:sp>
      <p:sp>
        <p:nvSpPr>
          <p:cNvPr id="1182" name="object 1182"/>
          <p:cNvSpPr/>
          <p:nvPr/>
        </p:nvSpPr>
        <p:spPr>
          <a:xfrm>
            <a:off x="2758439" y="8128254"/>
            <a:ext cx="11430" cy="5715"/>
          </a:xfrm>
          <a:custGeom>
            <a:avLst/>
            <a:gdLst/>
            <a:ahLst/>
            <a:cxnLst/>
            <a:rect l="l" t="t" r="r" b="b"/>
            <a:pathLst>
              <a:path w="11430" h="5715">
                <a:moveTo>
                  <a:pt x="1524" y="0"/>
                </a:moveTo>
                <a:lnTo>
                  <a:pt x="0" y="5334"/>
                </a:lnTo>
                <a:lnTo>
                  <a:pt x="11430" y="5334"/>
                </a:lnTo>
                <a:lnTo>
                  <a:pt x="1524" y="0"/>
                </a:lnTo>
              </a:path>
            </a:pathLst>
          </a:custGeom>
          <a:ln w="3175">
            <a:solidFill>
              <a:srgbClr val="000000"/>
            </a:solidFill>
          </a:ln>
        </p:spPr>
        <p:txBody>
          <a:bodyPr wrap="square" lIns="0" tIns="0" rIns="0" bIns="0" rtlCol="0"/>
          <a:lstStyle/>
          <a:p>
            <a:endParaRPr/>
          </a:p>
        </p:txBody>
      </p:sp>
      <p:sp>
        <p:nvSpPr>
          <p:cNvPr id="1183" name="object 1183"/>
          <p:cNvSpPr/>
          <p:nvPr/>
        </p:nvSpPr>
        <p:spPr>
          <a:xfrm>
            <a:off x="2758439" y="8133588"/>
            <a:ext cx="11430" cy="6350"/>
          </a:xfrm>
          <a:custGeom>
            <a:avLst/>
            <a:gdLst/>
            <a:ahLst/>
            <a:cxnLst/>
            <a:rect l="l" t="t" r="r" b="b"/>
            <a:pathLst>
              <a:path w="11430" h="6350">
                <a:moveTo>
                  <a:pt x="11430" y="0"/>
                </a:moveTo>
                <a:lnTo>
                  <a:pt x="0" y="0"/>
                </a:lnTo>
                <a:lnTo>
                  <a:pt x="1524" y="6095"/>
                </a:lnTo>
                <a:lnTo>
                  <a:pt x="11430" y="0"/>
                </a:lnTo>
                <a:close/>
              </a:path>
            </a:pathLst>
          </a:custGeom>
          <a:solidFill>
            <a:srgbClr val="000000"/>
          </a:solidFill>
        </p:spPr>
        <p:txBody>
          <a:bodyPr wrap="square" lIns="0" tIns="0" rIns="0" bIns="0" rtlCol="0"/>
          <a:lstStyle/>
          <a:p>
            <a:endParaRPr/>
          </a:p>
        </p:txBody>
      </p:sp>
      <p:sp>
        <p:nvSpPr>
          <p:cNvPr id="1184" name="object 1184"/>
          <p:cNvSpPr/>
          <p:nvPr/>
        </p:nvSpPr>
        <p:spPr>
          <a:xfrm>
            <a:off x="2758439" y="8133588"/>
            <a:ext cx="11430" cy="6350"/>
          </a:xfrm>
          <a:custGeom>
            <a:avLst/>
            <a:gdLst/>
            <a:ahLst/>
            <a:cxnLst/>
            <a:rect l="l" t="t" r="r" b="b"/>
            <a:pathLst>
              <a:path w="11430" h="6350">
                <a:moveTo>
                  <a:pt x="0" y="0"/>
                </a:moveTo>
                <a:lnTo>
                  <a:pt x="1524" y="6095"/>
                </a:lnTo>
                <a:lnTo>
                  <a:pt x="11430" y="0"/>
                </a:lnTo>
                <a:lnTo>
                  <a:pt x="0" y="0"/>
                </a:lnTo>
              </a:path>
            </a:pathLst>
          </a:custGeom>
          <a:ln w="3175">
            <a:solidFill>
              <a:srgbClr val="000000"/>
            </a:solidFill>
          </a:ln>
        </p:spPr>
        <p:txBody>
          <a:bodyPr wrap="square" lIns="0" tIns="0" rIns="0" bIns="0" rtlCol="0"/>
          <a:lstStyle/>
          <a:p>
            <a:endParaRPr/>
          </a:p>
        </p:txBody>
      </p:sp>
      <p:sp>
        <p:nvSpPr>
          <p:cNvPr id="1185" name="object 1185"/>
          <p:cNvSpPr/>
          <p:nvPr/>
        </p:nvSpPr>
        <p:spPr>
          <a:xfrm>
            <a:off x="2759964" y="8133588"/>
            <a:ext cx="10160" cy="10795"/>
          </a:xfrm>
          <a:custGeom>
            <a:avLst/>
            <a:gdLst/>
            <a:ahLst/>
            <a:cxnLst/>
            <a:rect l="l" t="t" r="r" b="b"/>
            <a:pathLst>
              <a:path w="10160" h="10795">
                <a:moveTo>
                  <a:pt x="9906" y="0"/>
                </a:moveTo>
                <a:lnTo>
                  <a:pt x="0" y="6095"/>
                </a:lnTo>
                <a:lnTo>
                  <a:pt x="3810" y="10667"/>
                </a:lnTo>
                <a:lnTo>
                  <a:pt x="9906" y="0"/>
                </a:lnTo>
                <a:close/>
              </a:path>
            </a:pathLst>
          </a:custGeom>
          <a:solidFill>
            <a:srgbClr val="000000"/>
          </a:solidFill>
        </p:spPr>
        <p:txBody>
          <a:bodyPr wrap="square" lIns="0" tIns="0" rIns="0" bIns="0" rtlCol="0"/>
          <a:lstStyle/>
          <a:p>
            <a:endParaRPr/>
          </a:p>
        </p:txBody>
      </p:sp>
      <p:sp>
        <p:nvSpPr>
          <p:cNvPr id="1186" name="object 1186"/>
          <p:cNvSpPr/>
          <p:nvPr/>
        </p:nvSpPr>
        <p:spPr>
          <a:xfrm>
            <a:off x="2759964" y="8133588"/>
            <a:ext cx="10160" cy="10795"/>
          </a:xfrm>
          <a:custGeom>
            <a:avLst/>
            <a:gdLst/>
            <a:ahLst/>
            <a:cxnLst/>
            <a:rect l="l" t="t" r="r" b="b"/>
            <a:pathLst>
              <a:path w="10160" h="10795">
                <a:moveTo>
                  <a:pt x="0" y="6095"/>
                </a:moveTo>
                <a:lnTo>
                  <a:pt x="3810" y="10667"/>
                </a:lnTo>
                <a:lnTo>
                  <a:pt x="9906" y="0"/>
                </a:lnTo>
                <a:lnTo>
                  <a:pt x="0" y="6095"/>
                </a:lnTo>
              </a:path>
            </a:pathLst>
          </a:custGeom>
          <a:ln w="3175">
            <a:solidFill>
              <a:srgbClr val="000000"/>
            </a:solidFill>
          </a:ln>
        </p:spPr>
        <p:txBody>
          <a:bodyPr wrap="square" lIns="0" tIns="0" rIns="0" bIns="0" rtlCol="0"/>
          <a:lstStyle/>
          <a:p>
            <a:endParaRPr/>
          </a:p>
        </p:txBody>
      </p:sp>
      <p:sp>
        <p:nvSpPr>
          <p:cNvPr id="1187" name="object 1187"/>
          <p:cNvSpPr/>
          <p:nvPr/>
        </p:nvSpPr>
        <p:spPr>
          <a:xfrm>
            <a:off x="2763773" y="8133588"/>
            <a:ext cx="6350" cy="12700"/>
          </a:xfrm>
          <a:custGeom>
            <a:avLst/>
            <a:gdLst/>
            <a:ahLst/>
            <a:cxnLst/>
            <a:rect l="l" t="t" r="r" b="b"/>
            <a:pathLst>
              <a:path w="6350" h="12700">
                <a:moveTo>
                  <a:pt x="6096" y="0"/>
                </a:moveTo>
                <a:lnTo>
                  <a:pt x="0" y="10667"/>
                </a:lnTo>
                <a:lnTo>
                  <a:pt x="6096" y="12191"/>
                </a:lnTo>
                <a:lnTo>
                  <a:pt x="6096" y="0"/>
                </a:lnTo>
                <a:close/>
              </a:path>
            </a:pathLst>
          </a:custGeom>
          <a:solidFill>
            <a:srgbClr val="000000"/>
          </a:solidFill>
        </p:spPr>
        <p:txBody>
          <a:bodyPr wrap="square" lIns="0" tIns="0" rIns="0" bIns="0" rtlCol="0"/>
          <a:lstStyle/>
          <a:p>
            <a:endParaRPr/>
          </a:p>
        </p:txBody>
      </p:sp>
      <p:sp>
        <p:nvSpPr>
          <p:cNvPr id="1188" name="object 1188"/>
          <p:cNvSpPr/>
          <p:nvPr/>
        </p:nvSpPr>
        <p:spPr>
          <a:xfrm>
            <a:off x="2763773" y="8133588"/>
            <a:ext cx="6350" cy="12700"/>
          </a:xfrm>
          <a:custGeom>
            <a:avLst/>
            <a:gdLst/>
            <a:ahLst/>
            <a:cxnLst/>
            <a:rect l="l" t="t" r="r" b="b"/>
            <a:pathLst>
              <a:path w="6350" h="12700">
                <a:moveTo>
                  <a:pt x="0" y="10667"/>
                </a:moveTo>
                <a:lnTo>
                  <a:pt x="6096" y="12191"/>
                </a:lnTo>
                <a:lnTo>
                  <a:pt x="6096" y="0"/>
                </a:lnTo>
                <a:lnTo>
                  <a:pt x="0" y="10667"/>
                </a:lnTo>
              </a:path>
            </a:pathLst>
          </a:custGeom>
          <a:ln w="3175">
            <a:solidFill>
              <a:srgbClr val="000000"/>
            </a:solidFill>
          </a:ln>
        </p:spPr>
        <p:txBody>
          <a:bodyPr wrap="square" lIns="0" tIns="0" rIns="0" bIns="0" rtlCol="0"/>
          <a:lstStyle/>
          <a:p>
            <a:endParaRPr/>
          </a:p>
        </p:txBody>
      </p:sp>
      <p:sp>
        <p:nvSpPr>
          <p:cNvPr id="1189" name="object 1189"/>
          <p:cNvSpPr/>
          <p:nvPr/>
        </p:nvSpPr>
        <p:spPr>
          <a:xfrm>
            <a:off x="2769870" y="8133588"/>
            <a:ext cx="6350" cy="12700"/>
          </a:xfrm>
          <a:custGeom>
            <a:avLst/>
            <a:gdLst/>
            <a:ahLst/>
            <a:cxnLst/>
            <a:rect l="l" t="t" r="r" b="b"/>
            <a:pathLst>
              <a:path w="6350" h="12700">
                <a:moveTo>
                  <a:pt x="0" y="0"/>
                </a:moveTo>
                <a:lnTo>
                  <a:pt x="0" y="12191"/>
                </a:lnTo>
                <a:lnTo>
                  <a:pt x="6096" y="10667"/>
                </a:lnTo>
                <a:lnTo>
                  <a:pt x="0" y="0"/>
                </a:lnTo>
                <a:close/>
              </a:path>
            </a:pathLst>
          </a:custGeom>
          <a:solidFill>
            <a:srgbClr val="000000"/>
          </a:solidFill>
        </p:spPr>
        <p:txBody>
          <a:bodyPr wrap="square" lIns="0" tIns="0" rIns="0" bIns="0" rtlCol="0"/>
          <a:lstStyle/>
          <a:p>
            <a:endParaRPr/>
          </a:p>
        </p:txBody>
      </p:sp>
      <p:sp>
        <p:nvSpPr>
          <p:cNvPr id="1190" name="object 1190"/>
          <p:cNvSpPr/>
          <p:nvPr/>
        </p:nvSpPr>
        <p:spPr>
          <a:xfrm>
            <a:off x="2769870" y="8133588"/>
            <a:ext cx="6350" cy="12700"/>
          </a:xfrm>
          <a:custGeom>
            <a:avLst/>
            <a:gdLst/>
            <a:ahLst/>
            <a:cxnLst/>
            <a:rect l="l" t="t" r="r" b="b"/>
            <a:pathLst>
              <a:path w="6350" h="12700">
                <a:moveTo>
                  <a:pt x="0" y="12191"/>
                </a:moveTo>
                <a:lnTo>
                  <a:pt x="6096" y="10667"/>
                </a:lnTo>
                <a:lnTo>
                  <a:pt x="0" y="0"/>
                </a:lnTo>
                <a:lnTo>
                  <a:pt x="0" y="12191"/>
                </a:lnTo>
              </a:path>
            </a:pathLst>
          </a:custGeom>
          <a:ln w="3175">
            <a:solidFill>
              <a:srgbClr val="000000"/>
            </a:solidFill>
          </a:ln>
        </p:spPr>
        <p:txBody>
          <a:bodyPr wrap="square" lIns="0" tIns="0" rIns="0" bIns="0" rtlCol="0"/>
          <a:lstStyle/>
          <a:p>
            <a:endParaRPr/>
          </a:p>
        </p:txBody>
      </p:sp>
      <p:sp>
        <p:nvSpPr>
          <p:cNvPr id="1191" name="object 1191"/>
          <p:cNvSpPr/>
          <p:nvPr/>
        </p:nvSpPr>
        <p:spPr>
          <a:xfrm>
            <a:off x="2769870" y="8133588"/>
            <a:ext cx="10160" cy="10795"/>
          </a:xfrm>
          <a:custGeom>
            <a:avLst/>
            <a:gdLst/>
            <a:ahLst/>
            <a:cxnLst/>
            <a:rect l="l" t="t" r="r" b="b"/>
            <a:pathLst>
              <a:path w="10160" h="10795">
                <a:moveTo>
                  <a:pt x="0" y="0"/>
                </a:moveTo>
                <a:lnTo>
                  <a:pt x="6095" y="10667"/>
                </a:lnTo>
                <a:lnTo>
                  <a:pt x="9905" y="6095"/>
                </a:lnTo>
                <a:lnTo>
                  <a:pt x="0" y="0"/>
                </a:lnTo>
                <a:close/>
              </a:path>
            </a:pathLst>
          </a:custGeom>
          <a:solidFill>
            <a:srgbClr val="000000"/>
          </a:solidFill>
        </p:spPr>
        <p:txBody>
          <a:bodyPr wrap="square" lIns="0" tIns="0" rIns="0" bIns="0" rtlCol="0"/>
          <a:lstStyle/>
          <a:p>
            <a:endParaRPr/>
          </a:p>
        </p:txBody>
      </p:sp>
      <p:sp>
        <p:nvSpPr>
          <p:cNvPr id="1192" name="object 1192"/>
          <p:cNvSpPr/>
          <p:nvPr/>
        </p:nvSpPr>
        <p:spPr>
          <a:xfrm>
            <a:off x="2769870" y="8133588"/>
            <a:ext cx="10160" cy="10795"/>
          </a:xfrm>
          <a:custGeom>
            <a:avLst/>
            <a:gdLst/>
            <a:ahLst/>
            <a:cxnLst/>
            <a:rect l="l" t="t" r="r" b="b"/>
            <a:pathLst>
              <a:path w="10160" h="10795">
                <a:moveTo>
                  <a:pt x="6095" y="10667"/>
                </a:moveTo>
                <a:lnTo>
                  <a:pt x="9905" y="6095"/>
                </a:lnTo>
                <a:lnTo>
                  <a:pt x="0" y="0"/>
                </a:lnTo>
                <a:lnTo>
                  <a:pt x="6095" y="10667"/>
                </a:lnTo>
              </a:path>
            </a:pathLst>
          </a:custGeom>
          <a:ln w="3175">
            <a:solidFill>
              <a:srgbClr val="000000"/>
            </a:solidFill>
          </a:ln>
        </p:spPr>
        <p:txBody>
          <a:bodyPr wrap="square" lIns="0" tIns="0" rIns="0" bIns="0" rtlCol="0"/>
          <a:lstStyle/>
          <a:p>
            <a:endParaRPr/>
          </a:p>
        </p:txBody>
      </p:sp>
      <p:sp>
        <p:nvSpPr>
          <p:cNvPr id="1193" name="object 1193"/>
          <p:cNvSpPr/>
          <p:nvPr/>
        </p:nvSpPr>
        <p:spPr>
          <a:xfrm>
            <a:off x="2769870" y="8133588"/>
            <a:ext cx="11430" cy="6350"/>
          </a:xfrm>
          <a:custGeom>
            <a:avLst/>
            <a:gdLst/>
            <a:ahLst/>
            <a:cxnLst/>
            <a:rect l="l" t="t" r="r" b="b"/>
            <a:pathLst>
              <a:path w="11430" h="6350">
                <a:moveTo>
                  <a:pt x="11430" y="0"/>
                </a:moveTo>
                <a:lnTo>
                  <a:pt x="0" y="0"/>
                </a:lnTo>
                <a:lnTo>
                  <a:pt x="9906" y="6095"/>
                </a:lnTo>
                <a:lnTo>
                  <a:pt x="11430" y="0"/>
                </a:lnTo>
                <a:close/>
              </a:path>
            </a:pathLst>
          </a:custGeom>
          <a:solidFill>
            <a:srgbClr val="000000"/>
          </a:solidFill>
        </p:spPr>
        <p:txBody>
          <a:bodyPr wrap="square" lIns="0" tIns="0" rIns="0" bIns="0" rtlCol="0"/>
          <a:lstStyle/>
          <a:p>
            <a:endParaRPr/>
          </a:p>
        </p:txBody>
      </p:sp>
      <p:sp>
        <p:nvSpPr>
          <p:cNvPr id="1194" name="object 1194"/>
          <p:cNvSpPr/>
          <p:nvPr/>
        </p:nvSpPr>
        <p:spPr>
          <a:xfrm>
            <a:off x="2769870" y="8133588"/>
            <a:ext cx="11430" cy="6350"/>
          </a:xfrm>
          <a:custGeom>
            <a:avLst/>
            <a:gdLst/>
            <a:ahLst/>
            <a:cxnLst/>
            <a:rect l="l" t="t" r="r" b="b"/>
            <a:pathLst>
              <a:path w="11430" h="6350">
                <a:moveTo>
                  <a:pt x="9906" y="6095"/>
                </a:moveTo>
                <a:lnTo>
                  <a:pt x="11430" y="0"/>
                </a:lnTo>
                <a:lnTo>
                  <a:pt x="0" y="0"/>
                </a:lnTo>
                <a:lnTo>
                  <a:pt x="9906" y="6095"/>
                </a:lnTo>
              </a:path>
            </a:pathLst>
          </a:custGeom>
          <a:ln w="3175">
            <a:solidFill>
              <a:srgbClr val="000000"/>
            </a:solidFill>
          </a:ln>
        </p:spPr>
        <p:txBody>
          <a:bodyPr wrap="square" lIns="0" tIns="0" rIns="0" bIns="0" rtlCol="0"/>
          <a:lstStyle/>
          <a:p>
            <a:endParaRPr/>
          </a:p>
        </p:txBody>
      </p:sp>
      <p:sp>
        <p:nvSpPr>
          <p:cNvPr id="1195" name="object 1195"/>
          <p:cNvSpPr/>
          <p:nvPr/>
        </p:nvSpPr>
        <p:spPr>
          <a:xfrm>
            <a:off x="2769870" y="8125206"/>
            <a:ext cx="17145" cy="8890"/>
          </a:xfrm>
          <a:custGeom>
            <a:avLst/>
            <a:gdLst/>
            <a:ahLst/>
            <a:cxnLst/>
            <a:rect l="l" t="t" r="r" b="b"/>
            <a:pathLst>
              <a:path w="17144" h="8890">
                <a:moveTo>
                  <a:pt x="14477" y="0"/>
                </a:moveTo>
                <a:lnTo>
                  <a:pt x="0" y="8382"/>
                </a:lnTo>
                <a:lnTo>
                  <a:pt x="16763" y="8382"/>
                </a:lnTo>
                <a:lnTo>
                  <a:pt x="14477" y="0"/>
                </a:lnTo>
                <a:close/>
              </a:path>
            </a:pathLst>
          </a:custGeom>
          <a:solidFill>
            <a:srgbClr val="000000"/>
          </a:solidFill>
        </p:spPr>
        <p:txBody>
          <a:bodyPr wrap="square" lIns="0" tIns="0" rIns="0" bIns="0" rtlCol="0"/>
          <a:lstStyle/>
          <a:p>
            <a:endParaRPr/>
          </a:p>
        </p:txBody>
      </p:sp>
      <p:sp>
        <p:nvSpPr>
          <p:cNvPr id="1196" name="object 1196"/>
          <p:cNvSpPr/>
          <p:nvPr/>
        </p:nvSpPr>
        <p:spPr>
          <a:xfrm>
            <a:off x="2769870" y="8125206"/>
            <a:ext cx="17145" cy="8890"/>
          </a:xfrm>
          <a:custGeom>
            <a:avLst/>
            <a:gdLst/>
            <a:ahLst/>
            <a:cxnLst/>
            <a:rect l="l" t="t" r="r" b="b"/>
            <a:pathLst>
              <a:path w="17144" h="8890">
                <a:moveTo>
                  <a:pt x="16763" y="8382"/>
                </a:moveTo>
                <a:lnTo>
                  <a:pt x="14477" y="0"/>
                </a:lnTo>
                <a:lnTo>
                  <a:pt x="0" y="8382"/>
                </a:lnTo>
                <a:lnTo>
                  <a:pt x="16763" y="8382"/>
                </a:lnTo>
              </a:path>
            </a:pathLst>
          </a:custGeom>
          <a:ln w="3175">
            <a:solidFill>
              <a:srgbClr val="000000"/>
            </a:solidFill>
          </a:ln>
        </p:spPr>
        <p:txBody>
          <a:bodyPr wrap="square" lIns="0" tIns="0" rIns="0" bIns="0" rtlCol="0"/>
          <a:lstStyle/>
          <a:p>
            <a:endParaRPr/>
          </a:p>
        </p:txBody>
      </p:sp>
      <p:sp>
        <p:nvSpPr>
          <p:cNvPr id="1197" name="object 1197"/>
          <p:cNvSpPr/>
          <p:nvPr/>
        </p:nvSpPr>
        <p:spPr>
          <a:xfrm>
            <a:off x="2769870" y="8119871"/>
            <a:ext cx="14604" cy="13970"/>
          </a:xfrm>
          <a:custGeom>
            <a:avLst/>
            <a:gdLst/>
            <a:ahLst/>
            <a:cxnLst/>
            <a:rect l="l" t="t" r="r" b="b"/>
            <a:pathLst>
              <a:path w="14605" h="13970">
                <a:moveTo>
                  <a:pt x="8381" y="0"/>
                </a:moveTo>
                <a:lnTo>
                  <a:pt x="0" y="13715"/>
                </a:lnTo>
                <a:lnTo>
                  <a:pt x="14477" y="5333"/>
                </a:lnTo>
                <a:lnTo>
                  <a:pt x="8381" y="0"/>
                </a:lnTo>
                <a:close/>
              </a:path>
            </a:pathLst>
          </a:custGeom>
          <a:solidFill>
            <a:srgbClr val="000000"/>
          </a:solidFill>
        </p:spPr>
        <p:txBody>
          <a:bodyPr wrap="square" lIns="0" tIns="0" rIns="0" bIns="0" rtlCol="0"/>
          <a:lstStyle/>
          <a:p>
            <a:endParaRPr/>
          </a:p>
        </p:txBody>
      </p:sp>
      <p:sp>
        <p:nvSpPr>
          <p:cNvPr id="1198" name="object 1198"/>
          <p:cNvSpPr/>
          <p:nvPr/>
        </p:nvSpPr>
        <p:spPr>
          <a:xfrm>
            <a:off x="2769870" y="8119109"/>
            <a:ext cx="14604" cy="14604"/>
          </a:xfrm>
          <a:custGeom>
            <a:avLst/>
            <a:gdLst/>
            <a:ahLst/>
            <a:cxnLst/>
            <a:rect l="l" t="t" r="r" b="b"/>
            <a:pathLst>
              <a:path w="14605" h="14604">
                <a:moveTo>
                  <a:pt x="14477" y="6096"/>
                </a:moveTo>
                <a:lnTo>
                  <a:pt x="8381" y="0"/>
                </a:lnTo>
                <a:lnTo>
                  <a:pt x="0" y="14478"/>
                </a:lnTo>
                <a:lnTo>
                  <a:pt x="14477" y="6096"/>
                </a:lnTo>
              </a:path>
            </a:pathLst>
          </a:custGeom>
          <a:ln w="3175">
            <a:solidFill>
              <a:srgbClr val="000000"/>
            </a:solidFill>
          </a:ln>
        </p:spPr>
        <p:txBody>
          <a:bodyPr wrap="square" lIns="0" tIns="0" rIns="0" bIns="0" rtlCol="0"/>
          <a:lstStyle/>
          <a:p>
            <a:endParaRPr/>
          </a:p>
        </p:txBody>
      </p:sp>
      <p:sp>
        <p:nvSpPr>
          <p:cNvPr id="1199" name="object 1199"/>
          <p:cNvSpPr/>
          <p:nvPr/>
        </p:nvSpPr>
        <p:spPr>
          <a:xfrm>
            <a:off x="2769870" y="8117585"/>
            <a:ext cx="8890" cy="16510"/>
          </a:xfrm>
          <a:custGeom>
            <a:avLst/>
            <a:gdLst/>
            <a:ahLst/>
            <a:cxnLst/>
            <a:rect l="l" t="t" r="r" b="b"/>
            <a:pathLst>
              <a:path w="8889" h="16509">
                <a:moveTo>
                  <a:pt x="0" y="0"/>
                </a:moveTo>
                <a:lnTo>
                  <a:pt x="0" y="16001"/>
                </a:lnTo>
                <a:lnTo>
                  <a:pt x="8381" y="2285"/>
                </a:lnTo>
                <a:lnTo>
                  <a:pt x="0" y="0"/>
                </a:lnTo>
                <a:close/>
              </a:path>
            </a:pathLst>
          </a:custGeom>
          <a:solidFill>
            <a:srgbClr val="000000"/>
          </a:solidFill>
        </p:spPr>
        <p:txBody>
          <a:bodyPr wrap="square" lIns="0" tIns="0" rIns="0" bIns="0" rtlCol="0"/>
          <a:lstStyle/>
          <a:p>
            <a:endParaRPr/>
          </a:p>
        </p:txBody>
      </p:sp>
      <p:sp>
        <p:nvSpPr>
          <p:cNvPr id="1200" name="object 1200"/>
          <p:cNvSpPr/>
          <p:nvPr/>
        </p:nvSpPr>
        <p:spPr>
          <a:xfrm>
            <a:off x="2769870" y="8117585"/>
            <a:ext cx="8890" cy="16510"/>
          </a:xfrm>
          <a:custGeom>
            <a:avLst/>
            <a:gdLst/>
            <a:ahLst/>
            <a:cxnLst/>
            <a:rect l="l" t="t" r="r" b="b"/>
            <a:pathLst>
              <a:path w="8889" h="16509">
                <a:moveTo>
                  <a:pt x="8381" y="1523"/>
                </a:moveTo>
                <a:lnTo>
                  <a:pt x="0" y="0"/>
                </a:lnTo>
                <a:lnTo>
                  <a:pt x="0" y="16001"/>
                </a:lnTo>
                <a:lnTo>
                  <a:pt x="8381" y="1523"/>
                </a:lnTo>
              </a:path>
            </a:pathLst>
          </a:custGeom>
          <a:ln w="3175">
            <a:solidFill>
              <a:srgbClr val="000000"/>
            </a:solidFill>
          </a:ln>
        </p:spPr>
        <p:txBody>
          <a:bodyPr wrap="square" lIns="0" tIns="0" rIns="0" bIns="0" rtlCol="0"/>
          <a:lstStyle/>
          <a:p>
            <a:endParaRPr/>
          </a:p>
        </p:txBody>
      </p:sp>
      <p:sp>
        <p:nvSpPr>
          <p:cNvPr id="1201" name="object 1201"/>
          <p:cNvSpPr/>
          <p:nvPr/>
        </p:nvSpPr>
        <p:spPr>
          <a:xfrm>
            <a:off x="2761488" y="8117585"/>
            <a:ext cx="8890" cy="16510"/>
          </a:xfrm>
          <a:custGeom>
            <a:avLst/>
            <a:gdLst/>
            <a:ahLst/>
            <a:cxnLst/>
            <a:rect l="l" t="t" r="r" b="b"/>
            <a:pathLst>
              <a:path w="8889" h="16509">
                <a:moveTo>
                  <a:pt x="8381" y="0"/>
                </a:moveTo>
                <a:lnTo>
                  <a:pt x="0" y="2285"/>
                </a:lnTo>
                <a:lnTo>
                  <a:pt x="8381" y="16001"/>
                </a:lnTo>
                <a:lnTo>
                  <a:pt x="8381" y="0"/>
                </a:lnTo>
                <a:close/>
              </a:path>
            </a:pathLst>
          </a:custGeom>
          <a:solidFill>
            <a:srgbClr val="000000"/>
          </a:solidFill>
        </p:spPr>
        <p:txBody>
          <a:bodyPr wrap="square" lIns="0" tIns="0" rIns="0" bIns="0" rtlCol="0"/>
          <a:lstStyle/>
          <a:p>
            <a:endParaRPr/>
          </a:p>
        </p:txBody>
      </p:sp>
      <p:sp>
        <p:nvSpPr>
          <p:cNvPr id="1202" name="object 1202"/>
          <p:cNvSpPr/>
          <p:nvPr/>
        </p:nvSpPr>
        <p:spPr>
          <a:xfrm>
            <a:off x="2761488" y="8117585"/>
            <a:ext cx="8890" cy="16510"/>
          </a:xfrm>
          <a:custGeom>
            <a:avLst/>
            <a:gdLst/>
            <a:ahLst/>
            <a:cxnLst/>
            <a:rect l="l" t="t" r="r" b="b"/>
            <a:pathLst>
              <a:path w="8889" h="16509">
                <a:moveTo>
                  <a:pt x="8381" y="0"/>
                </a:moveTo>
                <a:lnTo>
                  <a:pt x="0" y="1523"/>
                </a:lnTo>
                <a:lnTo>
                  <a:pt x="8381" y="16001"/>
                </a:lnTo>
                <a:lnTo>
                  <a:pt x="8381" y="0"/>
                </a:lnTo>
              </a:path>
            </a:pathLst>
          </a:custGeom>
          <a:ln w="3175">
            <a:solidFill>
              <a:srgbClr val="000000"/>
            </a:solidFill>
          </a:ln>
        </p:spPr>
        <p:txBody>
          <a:bodyPr wrap="square" lIns="0" tIns="0" rIns="0" bIns="0" rtlCol="0"/>
          <a:lstStyle/>
          <a:p>
            <a:endParaRPr/>
          </a:p>
        </p:txBody>
      </p:sp>
      <p:sp>
        <p:nvSpPr>
          <p:cNvPr id="1203" name="object 1203"/>
          <p:cNvSpPr/>
          <p:nvPr/>
        </p:nvSpPr>
        <p:spPr>
          <a:xfrm>
            <a:off x="2755392" y="8119871"/>
            <a:ext cx="14604" cy="13970"/>
          </a:xfrm>
          <a:custGeom>
            <a:avLst/>
            <a:gdLst/>
            <a:ahLst/>
            <a:cxnLst/>
            <a:rect l="l" t="t" r="r" b="b"/>
            <a:pathLst>
              <a:path w="14605" h="13970">
                <a:moveTo>
                  <a:pt x="6095" y="0"/>
                </a:moveTo>
                <a:lnTo>
                  <a:pt x="0" y="5334"/>
                </a:lnTo>
                <a:lnTo>
                  <a:pt x="14477" y="13716"/>
                </a:lnTo>
                <a:lnTo>
                  <a:pt x="6095" y="0"/>
                </a:lnTo>
                <a:close/>
              </a:path>
            </a:pathLst>
          </a:custGeom>
          <a:solidFill>
            <a:srgbClr val="000000"/>
          </a:solidFill>
        </p:spPr>
        <p:txBody>
          <a:bodyPr wrap="square" lIns="0" tIns="0" rIns="0" bIns="0" rtlCol="0"/>
          <a:lstStyle/>
          <a:p>
            <a:endParaRPr/>
          </a:p>
        </p:txBody>
      </p:sp>
      <p:sp>
        <p:nvSpPr>
          <p:cNvPr id="1204" name="object 1204"/>
          <p:cNvSpPr/>
          <p:nvPr/>
        </p:nvSpPr>
        <p:spPr>
          <a:xfrm>
            <a:off x="2755392" y="8119109"/>
            <a:ext cx="14604" cy="14604"/>
          </a:xfrm>
          <a:custGeom>
            <a:avLst/>
            <a:gdLst/>
            <a:ahLst/>
            <a:cxnLst/>
            <a:rect l="l" t="t" r="r" b="b"/>
            <a:pathLst>
              <a:path w="14605" h="14604">
                <a:moveTo>
                  <a:pt x="6095" y="0"/>
                </a:moveTo>
                <a:lnTo>
                  <a:pt x="0" y="6096"/>
                </a:lnTo>
                <a:lnTo>
                  <a:pt x="14477" y="14478"/>
                </a:lnTo>
                <a:lnTo>
                  <a:pt x="6095" y="0"/>
                </a:lnTo>
              </a:path>
            </a:pathLst>
          </a:custGeom>
          <a:ln w="3175">
            <a:solidFill>
              <a:srgbClr val="000000"/>
            </a:solidFill>
          </a:ln>
        </p:spPr>
        <p:txBody>
          <a:bodyPr wrap="square" lIns="0" tIns="0" rIns="0" bIns="0" rtlCol="0"/>
          <a:lstStyle/>
          <a:p>
            <a:endParaRPr/>
          </a:p>
        </p:txBody>
      </p:sp>
      <p:sp>
        <p:nvSpPr>
          <p:cNvPr id="1205" name="object 1205"/>
          <p:cNvSpPr/>
          <p:nvPr/>
        </p:nvSpPr>
        <p:spPr>
          <a:xfrm>
            <a:off x="2753105" y="8125206"/>
            <a:ext cx="17145" cy="8890"/>
          </a:xfrm>
          <a:custGeom>
            <a:avLst/>
            <a:gdLst/>
            <a:ahLst/>
            <a:cxnLst/>
            <a:rect l="l" t="t" r="r" b="b"/>
            <a:pathLst>
              <a:path w="17144" h="8890">
                <a:moveTo>
                  <a:pt x="2286" y="0"/>
                </a:moveTo>
                <a:lnTo>
                  <a:pt x="0" y="8382"/>
                </a:lnTo>
                <a:lnTo>
                  <a:pt x="16764" y="8382"/>
                </a:lnTo>
                <a:lnTo>
                  <a:pt x="2286" y="0"/>
                </a:lnTo>
                <a:close/>
              </a:path>
            </a:pathLst>
          </a:custGeom>
          <a:solidFill>
            <a:srgbClr val="000000"/>
          </a:solidFill>
        </p:spPr>
        <p:txBody>
          <a:bodyPr wrap="square" lIns="0" tIns="0" rIns="0" bIns="0" rtlCol="0"/>
          <a:lstStyle/>
          <a:p>
            <a:endParaRPr/>
          </a:p>
        </p:txBody>
      </p:sp>
      <p:sp>
        <p:nvSpPr>
          <p:cNvPr id="1206" name="object 1206"/>
          <p:cNvSpPr/>
          <p:nvPr/>
        </p:nvSpPr>
        <p:spPr>
          <a:xfrm>
            <a:off x="2753105" y="8125206"/>
            <a:ext cx="17145" cy="8890"/>
          </a:xfrm>
          <a:custGeom>
            <a:avLst/>
            <a:gdLst/>
            <a:ahLst/>
            <a:cxnLst/>
            <a:rect l="l" t="t" r="r" b="b"/>
            <a:pathLst>
              <a:path w="17144" h="8890">
                <a:moveTo>
                  <a:pt x="2286" y="0"/>
                </a:moveTo>
                <a:lnTo>
                  <a:pt x="0" y="8382"/>
                </a:lnTo>
                <a:lnTo>
                  <a:pt x="16764" y="8382"/>
                </a:lnTo>
                <a:lnTo>
                  <a:pt x="2286" y="0"/>
                </a:lnTo>
              </a:path>
            </a:pathLst>
          </a:custGeom>
          <a:ln w="3175">
            <a:solidFill>
              <a:srgbClr val="000000"/>
            </a:solidFill>
          </a:ln>
        </p:spPr>
        <p:txBody>
          <a:bodyPr wrap="square" lIns="0" tIns="0" rIns="0" bIns="0" rtlCol="0"/>
          <a:lstStyle/>
          <a:p>
            <a:endParaRPr/>
          </a:p>
        </p:txBody>
      </p:sp>
      <p:sp>
        <p:nvSpPr>
          <p:cNvPr id="1207" name="object 1207"/>
          <p:cNvSpPr/>
          <p:nvPr/>
        </p:nvSpPr>
        <p:spPr>
          <a:xfrm>
            <a:off x="2753105" y="8133588"/>
            <a:ext cx="17145" cy="8890"/>
          </a:xfrm>
          <a:custGeom>
            <a:avLst/>
            <a:gdLst/>
            <a:ahLst/>
            <a:cxnLst/>
            <a:rect l="l" t="t" r="r" b="b"/>
            <a:pathLst>
              <a:path w="17144" h="8890">
                <a:moveTo>
                  <a:pt x="16764" y="0"/>
                </a:moveTo>
                <a:lnTo>
                  <a:pt x="0" y="0"/>
                </a:lnTo>
                <a:lnTo>
                  <a:pt x="2286" y="8381"/>
                </a:lnTo>
                <a:lnTo>
                  <a:pt x="16764" y="0"/>
                </a:lnTo>
                <a:close/>
              </a:path>
            </a:pathLst>
          </a:custGeom>
          <a:solidFill>
            <a:srgbClr val="000000"/>
          </a:solidFill>
        </p:spPr>
        <p:txBody>
          <a:bodyPr wrap="square" lIns="0" tIns="0" rIns="0" bIns="0" rtlCol="0"/>
          <a:lstStyle/>
          <a:p>
            <a:endParaRPr/>
          </a:p>
        </p:txBody>
      </p:sp>
      <p:sp>
        <p:nvSpPr>
          <p:cNvPr id="1208" name="object 1208"/>
          <p:cNvSpPr/>
          <p:nvPr/>
        </p:nvSpPr>
        <p:spPr>
          <a:xfrm>
            <a:off x="2753105" y="8133588"/>
            <a:ext cx="17145" cy="8890"/>
          </a:xfrm>
          <a:custGeom>
            <a:avLst/>
            <a:gdLst/>
            <a:ahLst/>
            <a:cxnLst/>
            <a:rect l="l" t="t" r="r" b="b"/>
            <a:pathLst>
              <a:path w="17144" h="8890">
                <a:moveTo>
                  <a:pt x="0" y="0"/>
                </a:moveTo>
                <a:lnTo>
                  <a:pt x="2286" y="8381"/>
                </a:lnTo>
                <a:lnTo>
                  <a:pt x="16764" y="0"/>
                </a:lnTo>
                <a:lnTo>
                  <a:pt x="0" y="0"/>
                </a:lnTo>
              </a:path>
            </a:pathLst>
          </a:custGeom>
          <a:ln w="3175">
            <a:solidFill>
              <a:srgbClr val="000000"/>
            </a:solidFill>
          </a:ln>
        </p:spPr>
        <p:txBody>
          <a:bodyPr wrap="square" lIns="0" tIns="0" rIns="0" bIns="0" rtlCol="0"/>
          <a:lstStyle/>
          <a:p>
            <a:endParaRPr/>
          </a:p>
        </p:txBody>
      </p:sp>
      <p:sp>
        <p:nvSpPr>
          <p:cNvPr id="1209" name="object 1209"/>
          <p:cNvSpPr/>
          <p:nvPr/>
        </p:nvSpPr>
        <p:spPr>
          <a:xfrm>
            <a:off x="2755392" y="8133588"/>
            <a:ext cx="14604" cy="14604"/>
          </a:xfrm>
          <a:custGeom>
            <a:avLst/>
            <a:gdLst/>
            <a:ahLst/>
            <a:cxnLst/>
            <a:rect l="l" t="t" r="r" b="b"/>
            <a:pathLst>
              <a:path w="14605" h="14604">
                <a:moveTo>
                  <a:pt x="14478" y="0"/>
                </a:moveTo>
                <a:lnTo>
                  <a:pt x="0" y="8381"/>
                </a:lnTo>
                <a:lnTo>
                  <a:pt x="6096" y="14477"/>
                </a:lnTo>
                <a:lnTo>
                  <a:pt x="14478" y="0"/>
                </a:lnTo>
                <a:close/>
              </a:path>
            </a:pathLst>
          </a:custGeom>
          <a:solidFill>
            <a:srgbClr val="000000"/>
          </a:solidFill>
        </p:spPr>
        <p:txBody>
          <a:bodyPr wrap="square" lIns="0" tIns="0" rIns="0" bIns="0" rtlCol="0"/>
          <a:lstStyle/>
          <a:p>
            <a:endParaRPr/>
          </a:p>
        </p:txBody>
      </p:sp>
      <p:sp>
        <p:nvSpPr>
          <p:cNvPr id="1210" name="object 1210"/>
          <p:cNvSpPr/>
          <p:nvPr/>
        </p:nvSpPr>
        <p:spPr>
          <a:xfrm>
            <a:off x="2755392" y="8133588"/>
            <a:ext cx="14604" cy="14604"/>
          </a:xfrm>
          <a:custGeom>
            <a:avLst/>
            <a:gdLst/>
            <a:ahLst/>
            <a:cxnLst/>
            <a:rect l="l" t="t" r="r" b="b"/>
            <a:pathLst>
              <a:path w="14605" h="14604">
                <a:moveTo>
                  <a:pt x="0" y="8381"/>
                </a:moveTo>
                <a:lnTo>
                  <a:pt x="6096" y="14477"/>
                </a:lnTo>
                <a:lnTo>
                  <a:pt x="14478" y="0"/>
                </a:lnTo>
                <a:lnTo>
                  <a:pt x="0" y="8381"/>
                </a:lnTo>
              </a:path>
            </a:pathLst>
          </a:custGeom>
          <a:ln w="3175">
            <a:solidFill>
              <a:srgbClr val="000000"/>
            </a:solidFill>
          </a:ln>
        </p:spPr>
        <p:txBody>
          <a:bodyPr wrap="square" lIns="0" tIns="0" rIns="0" bIns="0" rtlCol="0"/>
          <a:lstStyle/>
          <a:p>
            <a:endParaRPr/>
          </a:p>
        </p:txBody>
      </p:sp>
      <p:sp>
        <p:nvSpPr>
          <p:cNvPr id="1211" name="object 1211"/>
          <p:cNvSpPr/>
          <p:nvPr/>
        </p:nvSpPr>
        <p:spPr>
          <a:xfrm>
            <a:off x="2761488" y="8133588"/>
            <a:ext cx="8890" cy="17145"/>
          </a:xfrm>
          <a:custGeom>
            <a:avLst/>
            <a:gdLst/>
            <a:ahLst/>
            <a:cxnLst/>
            <a:rect l="l" t="t" r="r" b="b"/>
            <a:pathLst>
              <a:path w="8889" h="17145">
                <a:moveTo>
                  <a:pt x="8382" y="0"/>
                </a:moveTo>
                <a:lnTo>
                  <a:pt x="0" y="14477"/>
                </a:lnTo>
                <a:lnTo>
                  <a:pt x="8382" y="16763"/>
                </a:lnTo>
                <a:lnTo>
                  <a:pt x="8382" y="0"/>
                </a:lnTo>
                <a:close/>
              </a:path>
            </a:pathLst>
          </a:custGeom>
          <a:solidFill>
            <a:srgbClr val="000000"/>
          </a:solidFill>
        </p:spPr>
        <p:txBody>
          <a:bodyPr wrap="square" lIns="0" tIns="0" rIns="0" bIns="0" rtlCol="0"/>
          <a:lstStyle/>
          <a:p>
            <a:endParaRPr/>
          </a:p>
        </p:txBody>
      </p:sp>
      <p:sp>
        <p:nvSpPr>
          <p:cNvPr id="1212" name="object 1212"/>
          <p:cNvSpPr/>
          <p:nvPr/>
        </p:nvSpPr>
        <p:spPr>
          <a:xfrm>
            <a:off x="2761488" y="8133588"/>
            <a:ext cx="8890" cy="17145"/>
          </a:xfrm>
          <a:custGeom>
            <a:avLst/>
            <a:gdLst/>
            <a:ahLst/>
            <a:cxnLst/>
            <a:rect l="l" t="t" r="r" b="b"/>
            <a:pathLst>
              <a:path w="8889" h="17145">
                <a:moveTo>
                  <a:pt x="0" y="14477"/>
                </a:moveTo>
                <a:lnTo>
                  <a:pt x="8382" y="16763"/>
                </a:lnTo>
                <a:lnTo>
                  <a:pt x="8382" y="0"/>
                </a:lnTo>
                <a:lnTo>
                  <a:pt x="0" y="14477"/>
                </a:lnTo>
              </a:path>
            </a:pathLst>
          </a:custGeom>
          <a:ln w="3175">
            <a:solidFill>
              <a:srgbClr val="000000"/>
            </a:solidFill>
          </a:ln>
        </p:spPr>
        <p:txBody>
          <a:bodyPr wrap="square" lIns="0" tIns="0" rIns="0" bIns="0" rtlCol="0"/>
          <a:lstStyle/>
          <a:p>
            <a:endParaRPr/>
          </a:p>
        </p:txBody>
      </p:sp>
      <p:sp>
        <p:nvSpPr>
          <p:cNvPr id="1213" name="object 1213"/>
          <p:cNvSpPr/>
          <p:nvPr/>
        </p:nvSpPr>
        <p:spPr>
          <a:xfrm>
            <a:off x="2769870" y="8133588"/>
            <a:ext cx="8890" cy="17145"/>
          </a:xfrm>
          <a:custGeom>
            <a:avLst/>
            <a:gdLst/>
            <a:ahLst/>
            <a:cxnLst/>
            <a:rect l="l" t="t" r="r" b="b"/>
            <a:pathLst>
              <a:path w="8889" h="17145">
                <a:moveTo>
                  <a:pt x="0" y="0"/>
                </a:moveTo>
                <a:lnTo>
                  <a:pt x="0" y="16763"/>
                </a:lnTo>
                <a:lnTo>
                  <a:pt x="8382" y="14477"/>
                </a:lnTo>
                <a:lnTo>
                  <a:pt x="0" y="0"/>
                </a:lnTo>
                <a:close/>
              </a:path>
            </a:pathLst>
          </a:custGeom>
          <a:solidFill>
            <a:srgbClr val="000000"/>
          </a:solidFill>
        </p:spPr>
        <p:txBody>
          <a:bodyPr wrap="square" lIns="0" tIns="0" rIns="0" bIns="0" rtlCol="0"/>
          <a:lstStyle/>
          <a:p>
            <a:endParaRPr/>
          </a:p>
        </p:txBody>
      </p:sp>
      <p:sp>
        <p:nvSpPr>
          <p:cNvPr id="1214" name="object 1214"/>
          <p:cNvSpPr/>
          <p:nvPr/>
        </p:nvSpPr>
        <p:spPr>
          <a:xfrm>
            <a:off x="2769870" y="8133588"/>
            <a:ext cx="8890" cy="17145"/>
          </a:xfrm>
          <a:custGeom>
            <a:avLst/>
            <a:gdLst/>
            <a:ahLst/>
            <a:cxnLst/>
            <a:rect l="l" t="t" r="r" b="b"/>
            <a:pathLst>
              <a:path w="8889" h="17145">
                <a:moveTo>
                  <a:pt x="0" y="16763"/>
                </a:moveTo>
                <a:lnTo>
                  <a:pt x="8382" y="14477"/>
                </a:lnTo>
                <a:lnTo>
                  <a:pt x="0" y="0"/>
                </a:lnTo>
                <a:lnTo>
                  <a:pt x="0" y="16763"/>
                </a:lnTo>
              </a:path>
            </a:pathLst>
          </a:custGeom>
          <a:ln w="3175">
            <a:solidFill>
              <a:srgbClr val="000000"/>
            </a:solidFill>
          </a:ln>
        </p:spPr>
        <p:txBody>
          <a:bodyPr wrap="square" lIns="0" tIns="0" rIns="0" bIns="0" rtlCol="0"/>
          <a:lstStyle/>
          <a:p>
            <a:endParaRPr/>
          </a:p>
        </p:txBody>
      </p:sp>
      <p:sp>
        <p:nvSpPr>
          <p:cNvPr id="1215" name="object 1215"/>
          <p:cNvSpPr/>
          <p:nvPr/>
        </p:nvSpPr>
        <p:spPr>
          <a:xfrm>
            <a:off x="2769870" y="8133588"/>
            <a:ext cx="14604" cy="14604"/>
          </a:xfrm>
          <a:custGeom>
            <a:avLst/>
            <a:gdLst/>
            <a:ahLst/>
            <a:cxnLst/>
            <a:rect l="l" t="t" r="r" b="b"/>
            <a:pathLst>
              <a:path w="14605" h="14604">
                <a:moveTo>
                  <a:pt x="0" y="0"/>
                </a:moveTo>
                <a:lnTo>
                  <a:pt x="8381" y="14477"/>
                </a:lnTo>
                <a:lnTo>
                  <a:pt x="14477" y="8381"/>
                </a:lnTo>
                <a:lnTo>
                  <a:pt x="0" y="0"/>
                </a:lnTo>
                <a:close/>
              </a:path>
            </a:pathLst>
          </a:custGeom>
          <a:solidFill>
            <a:srgbClr val="000000"/>
          </a:solidFill>
        </p:spPr>
        <p:txBody>
          <a:bodyPr wrap="square" lIns="0" tIns="0" rIns="0" bIns="0" rtlCol="0"/>
          <a:lstStyle/>
          <a:p>
            <a:endParaRPr/>
          </a:p>
        </p:txBody>
      </p:sp>
      <p:sp>
        <p:nvSpPr>
          <p:cNvPr id="1216" name="object 1216"/>
          <p:cNvSpPr/>
          <p:nvPr/>
        </p:nvSpPr>
        <p:spPr>
          <a:xfrm>
            <a:off x="2769870" y="8133588"/>
            <a:ext cx="14604" cy="14604"/>
          </a:xfrm>
          <a:custGeom>
            <a:avLst/>
            <a:gdLst/>
            <a:ahLst/>
            <a:cxnLst/>
            <a:rect l="l" t="t" r="r" b="b"/>
            <a:pathLst>
              <a:path w="14605" h="14604">
                <a:moveTo>
                  <a:pt x="8381" y="14477"/>
                </a:moveTo>
                <a:lnTo>
                  <a:pt x="14477" y="8381"/>
                </a:lnTo>
                <a:lnTo>
                  <a:pt x="0" y="0"/>
                </a:lnTo>
                <a:lnTo>
                  <a:pt x="8381" y="14477"/>
                </a:lnTo>
              </a:path>
            </a:pathLst>
          </a:custGeom>
          <a:ln w="3175">
            <a:solidFill>
              <a:srgbClr val="000000"/>
            </a:solidFill>
          </a:ln>
        </p:spPr>
        <p:txBody>
          <a:bodyPr wrap="square" lIns="0" tIns="0" rIns="0" bIns="0" rtlCol="0"/>
          <a:lstStyle/>
          <a:p>
            <a:endParaRPr/>
          </a:p>
        </p:txBody>
      </p:sp>
      <p:sp>
        <p:nvSpPr>
          <p:cNvPr id="1217" name="object 1217"/>
          <p:cNvSpPr/>
          <p:nvPr/>
        </p:nvSpPr>
        <p:spPr>
          <a:xfrm>
            <a:off x="2769870" y="8133588"/>
            <a:ext cx="17145" cy="8890"/>
          </a:xfrm>
          <a:custGeom>
            <a:avLst/>
            <a:gdLst/>
            <a:ahLst/>
            <a:cxnLst/>
            <a:rect l="l" t="t" r="r" b="b"/>
            <a:pathLst>
              <a:path w="17144" h="8890">
                <a:moveTo>
                  <a:pt x="16763" y="0"/>
                </a:moveTo>
                <a:lnTo>
                  <a:pt x="0" y="0"/>
                </a:lnTo>
                <a:lnTo>
                  <a:pt x="14477" y="8381"/>
                </a:lnTo>
                <a:lnTo>
                  <a:pt x="16763" y="0"/>
                </a:lnTo>
                <a:close/>
              </a:path>
            </a:pathLst>
          </a:custGeom>
          <a:solidFill>
            <a:srgbClr val="000000"/>
          </a:solidFill>
        </p:spPr>
        <p:txBody>
          <a:bodyPr wrap="square" lIns="0" tIns="0" rIns="0" bIns="0" rtlCol="0"/>
          <a:lstStyle/>
          <a:p>
            <a:endParaRPr/>
          </a:p>
        </p:txBody>
      </p:sp>
      <p:sp>
        <p:nvSpPr>
          <p:cNvPr id="1218" name="object 1218"/>
          <p:cNvSpPr/>
          <p:nvPr/>
        </p:nvSpPr>
        <p:spPr>
          <a:xfrm>
            <a:off x="2769870" y="8133588"/>
            <a:ext cx="17145" cy="8890"/>
          </a:xfrm>
          <a:custGeom>
            <a:avLst/>
            <a:gdLst/>
            <a:ahLst/>
            <a:cxnLst/>
            <a:rect l="l" t="t" r="r" b="b"/>
            <a:pathLst>
              <a:path w="17144" h="8890">
                <a:moveTo>
                  <a:pt x="14477" y="8381"/>
                </a:moveTo>
                <a:lnTo>
                  <a:pt x="16763" y="0"/>
                </a:lnTo>
                <a:lnTo>
                  <a:pt x="0" y="0"/>
                </a:lnTo>
                <a:lnTo>
                  <a:pt x="14477" y="8381"/>
                </a:lnTo>
              </a:path>
            </a:pathLst>
          </a:custGeom>
          <a:ln w="3175">
            <a:solidFill>
              <a:srgbClr val="000000"/>
            </a:solidFill>
          </a:ln>
        </p:spPr>
        <p:txBody>
          <a:bodyPr wrap="square" lIns="0" tIns="0" rIns="0" bIns="0" rtlCol="0"/>
          <a:lstStyle/>
          <a:p>
            <a:endParaRPr/>
          </a:p>
        </p:txBody>
      </p:sp>
      <p:sp>
        <p:nvSpPr>
          <p:cNvPr id="1219" name="object 1219"/>
          <p:cNvSpPr/>
          <p:nvPr/>
        </p:nvSpPr>
        <p:spPr>
          <a:xfrm>
            <a:off x="2729483"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220" name="object 1220"/>
          <p:cNvSpPr/>
          <p:nvPr/>
        </p:nvSpPr>
        <p:spPr>
          <a:xfrm>
            <a:off x="2729483"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221" name="object 1221"/>
          <p:cNvSpPr/>
          <p:nvPr/>
        </p:nvSpPr>
        <p:spPr>
          <a:xfrm>
            <a:off x="2729483"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222" name="object 1222"/>
          <p:cNvSpPr/>
          <p:nvPr/>
        </p:nvSpPr>
        <p:spPr>
          <a:xfrm>
            <a:off x="2769870" y="8125206"/>
            <a:ext cx="17145" cy="8890"/>
          </a:xfrm>
          <a:custGeom>
            <a:avLst/>
            <a:gdLst/>
            <a:ahLst/>
            <a:cxnLst/>
            <a:rect l="l" t="t" r="r" b="b"/>
            <a:pathLst>
              <a:path w="17144" h="8890">
                <a:moveTo>
                  <a:pt x="14477" y="0"/>
                </a:moveTo>
                <a:lnTo>
                  <a:pt x="0" y="8382"/>
                </a:lnTo>
                <a:lnTo>
                  <a:pt x="16763" y="8382"/>
                </a:lnTo>
                <a:lnTo>
                  <a:pt x="14477" y="0"/>
                </a:lnTo>
                <a:close/>
              </a:path>
            </a:pathLst>
          </a:custGeom>
          <a:solidFill>
            <a:srgbClr val="000000"/>
          </a:solidFill>
        </p:spPr>
        <p:txBody>
          <a:bodyPr wrap="square" lIns="0" tIns="0" rIns="0" bIns="0" rtlCol="0"/>
          <a:lstStyle/>
          <a:p>
            <a:endParaRPr/>
          </a:p>
        </p:txBody>
      </p:sp>
      <p:sp>
        <p:nvSpPr>
          <p:cNvPr id="1223" name="object 1223"/>
          <p:cNvSpPr/>
          <p:nvPr/>
        </p:nvSpPr>
        <p:spPr>
          <a:xfrm>
            <a:off x="2769870" y="8125206"/>
            <a:ext cx="17145" cy="8890"/>
          </a:xfrm>
          <a:custGeom>
            <a:avLst/>
            <a:gdLst/>
            <a:ahLst/>
            <a:cxnLst/>
            <a:rect l="l" t="t" r="r" b="b"/>
            <a:pathLst>
              <a:path w="17144" h="8890">
                <a:moveTo>
                  <a:pt x="16763" y="8382"/>
                </a:moveTo>
                <a:lnTo>
                  <a:pt x="14477" y="0"/>
                </a:lnTo>
                <a:lnTo>
                  <a:pt x="0" y="8382"/>
                </a:lnTo>
                <a:lnTo>
                  <a:pt x="16763" y="8382"/>
                </a:lnTo>
              </a:path>
            </a:pathLst>
          </a:custGeom>
          <a:ln w="3175">
            <a:solidFill>
              <a:srgbClr val="000000"/>
            </a:solidFill>
          </a:ln>
        </p:spPr>
        <p:txBody>
          <a:bodyPr wrap="square" lIns="0" tIns="0" rIns="0" bIns="0" rtlCol="0"/>
          <a:lstStyle/>
          <a:p>
            <a:endParaRPr/>
          </a:p>
        </p:txBody>
      </p:sp>
      <p:sp>
        <p:nvSpPr>
          <p:cNvPr id="1224" name="object 1224"/>
          <p:cNvSpPr/>
          <p:nvPr/>
        </p:nvSpPr>
        <p:spPr>
          <a:xfrm>
            <a:off x="2769870" y="8119871"/>
            <a:ext cx="14604" cy="13970"/>
          </a:xfrm>
          <a:custGeom>
            <a:avLst/>
            <a:gdLst/>
            <a:ahLst/>
            <a:cxnLst/>
            <a:rect l="l" t="t" r="r" b="b"/>
            <a:pathLst>
              <a:path w="14605" h="13970">
                <a:moveTo>
                  <a:pt x="8381" y="0"/>
                </a:moveTo>
                <a:lnTo>
                  <a:pt x="0" y="13715"/>
                </a:lnTo>
                <a:lnTo>
                  <a:pt x="14477" y="5333"/>
                </a:lnTo>
                <a:lnTo>
                  <a:pt x="8381" y="0"/>
                </a:lnTo>
                <a:close/>
              </a:path>
            </a:pathLst>
          </a:custGeom>
          <a:solidFill>
            <a:srgbClr val="000000"/>
          </a:solidFill>
        </p:spPr>
        <p:txBody>
          <a:bodyPr wrap="square" lIns="0" tIns="0" rIns="0" bIns="0" rtlCol="0"/>
          <a:lstStyle/>
          <a:p>
            <a:endParaRPr/>
          </a:p>
        </p:txBody>
      </p:sp>
      <p:sp>
        <p:nvSpPr>
          <p:cNvPr id="1225" name="object 1225"/>
          <p:cNvSpPr/>
          <p:nvPr/>
        </p:nvSpPr>
        <p:spPr>
          <a:xfrm>
            <a:off x="2769870" y="8119109"/>
            <a:ext cx="14604" cy="14604"/>
          </a:xfrm>
          <a:custGeom>
            <a:avLst/>
            <a:gdLst/>
            <a:ahLst/>
            <a:cxnLst/>
            <a:rect l="l" t="t" r="r" b="b"/>
            <a:pathLst>
              <a:path w="14605" h="14604">
                <a:moveTo>
                  <a:pt x="14477" y="6096"/>
                </a:moveTo>
                <a:lnTo>
                  <a:pt x="8381" y="0"/>
                </a:lnTo>
                <a:lnTo>
                  <a:pt x="0" y="14478"/>
                </a:lnTo>
                <a:lnTo>
                  <a:pt x="14477" y="6096"/>
                </a:lnTo>
              </a:path>
            </a:pathLst>
          </a:custGeom>
          <a:ln w="3175">
            <a:solidFill>
              <a:srgbClr val="000000"/>
            </a:solidFill>
          </a:ln>
        </p:spPr>
        <p:txBody>
          <a:bodyPr wrap="square" lIns="0" tIns="0" rIns="0" bIns="0" rtlCol="0"/>
          <a:lstStyle/>
          <a:p>
            <a:endParaRPr/>
          </a:p>
        </p:txBody>
      </p:sp>
      <p:sp>
        <p:nvSpPr>
          <p:cNvPr id="1226" name="object 1226"/>
          <p:cNvSpPr/>
          <p:nvPr/>
        </p:nvSpPr>
        <p:spPr>
          <a:xfrm>
            <a:off x="2769870" y="8117585"/>
            <a:ext cx="8890" cy="16510"/>
          </a:xfrm>
          <a:custGeom>
            <a:avLst/>
            <a:gdLst/>
            <a:ahLst/>
            <a:cxnLst/>
            <a:rect l="l" t="t" r="r" b="b"/>
            <a:pathLst>
              <a:path w="8889" h="16509">
                <a:moveTo>
                  <a:pt x="0" y="0"/>
                </a:moveTo>
                <a:lnTo>
                  <a:pt x="0" y="16001"/>
                </a:lnTo>
                <a:lnTo>
                  <a:pt x="8381" y="2285"/>
                </a:lnTo>
                <a:lnTo>
                  <a:pt x="0" y="0"/>
                </a:lnTo>
                <a:close/>
              </a:path>
            </a:pathLst>
          </a:custGeom>
          <a:solidFill>
            <a:srgbClr val="000000"/>
          </a:solidFill>
        </p:spPr>
        <p:txBody>
          <a:bodyPr wrap="square" lIns="0" tIns="0" rIns="0" bIns="0" rtlCol="0"/>
          <a:lstStyle/>
          <a:p>
            <a:endParaRPr/>
          </a:p>
        </p:txBody>
      </p:sp>
      <p:sp>
        <p:nvSpPr>
          <p:cNvPr id="1227" name="object 1227"/>
          <p:cNvSpPr/>
          <p:nvPr/>
        </p:nvSpPr>
        <p:spPr>
          <a:xfrm>
            <a:off x="2769870" y="8117585"/>
            <a:ext cx="8890" cy="16510"/>
          </a:xfrm>
          <a:custGeom>
            <a:avLst/>
            <a:gdLst/>
            <a:ahLst/>
            <a:cxnLst/>
            <a:rect l="l" t="t" r="r" b="b"/>
            <a:pathLst>
              <a:path w="8889" h="16509">
                <a:moveTo>
                  <a:pt x="8381" y="1523"/>
                </a:moveTo>
                <a:lnTo>
                  <a:pt x="0" y="0"/>
                </a:lnTo>
                <a:lnTo>
                  <a:pt x="0" y="16001"/>
                </a:lnTo>
                <a:lnTo>
                  <a:pt x="8381" y="1523"/>
                </a:lnTo>
              </a:path>
            </a:pathLst>
          </a:custGeom>
          <a:ln w="3175">
            <a:solidFill>
              <a:srgbClr val="000000"/>
            </a:solidFill>
          </a:ln>
        </p:spPr>
        <p:txBody>
          <a:bodyPr wrap="square" lIns="0" tIns="0" rIns="0" bIns="0" rtlCol="0"/>
          <a:lstStyle/>
          <a:p>
            <a:endParaRPr/>
          </a:p>
        </p:txBody>
      </p:sp>
      <p:sp>
        <p:nvSpPr>
          <p:cNvPr id="1228" name="object 1228"/>
          <p:cNvSpPr/>
          <p:nvPr/>
        </p:nvSpPr>
        <p:spPr>
          <a:xfrm>
            <a:off x="2761488" y="8117585"/>
            <a:ext cx="8890" cy="16510"/>
          </a:xfrm>
          <a:custGeom>
            <a:avLst/>
            <a:gdLst/>
            <a:ahLst/>
            <a:cxnLst/>
            <a:rect l="l" t="t" r="r" b="b"/>
            <a:pathLst>
              <a:path w="8889" h="16509">
                <a:moveTo>
                  <a:pt x="8381" y="0"/>
                </a:moveTo>
                <a:lnTo>
                  <a:pt x="0" y="2285"/>
                </a:lnTo>
                <a:lnTo>
                  <a:pt x="8381" y="16001"/>
                </a:lnTo>
                <a:lnTo>
                  <a:pt x="8381" y="0"/>
                </a:lnTo>
                <a:close/>
              </a:path>
            </a:pathLst>
          </a:custGeom>
          <a:solidFill>
            <a:srgbClr val="000000"/>
          </a:solidFill>
        </p:spPr>
        <p:txBody>
          <a:bodyPr wrap="square" lIns="0" tIns="0" rIns="0" bIns="0" rtlCol="0"/>
          <a:lstStyle/>
          <a:p>
            <a:endParaRPr/>
          </a:p>
        </p:txBody>
      </p:sp>
      <p:sp>
        <p:nvSpPr>
          <p:cNvPr id="1229" name="object 1229"/>
          <p:cNvSpPr/>
          <p:nvPr/>
        </p:nvSpPr>
        <p:spPr>
          <a:xfrm>
            <a:off x="2761488" y="8117585"/>
            <a:ext cx="8890" cy="16510"/>
          </a:xfrm>
          <a:custGeom>
            <a:avLst/>
            <a:gdLst/>
            <a:ahLst/>
            <a:cxnLst/>
            <a:rect l="l" t="t" r="r" b="b"/>
            <a:pathLst>
              <a:path w="8889" h="16509">
                <a:moveTo>
                  <a:pt x="8381" y="0"/>
                </a:moveTo>
                <a:lnTo>
                  <a:pt x="0" y="1523"/>
                </a:lnTo>
                <a:lnTo>
                  <a:pt x="8381" y="16001"/>
                </a:lnTo>
                <a:lnTo>
                  <a:pt x="8381" y="0"/>
                </a:lnTo>
              </a:path>
            </a:pathLst>
          </a:custGeom>
          <a:ln w="3175">
            <a:solidFill>
              <a:srgbClr val="000000"/>
            </a:solidFill>
          </a:ln>
        </p:spPr>
        <p:txBody>
          <a:bodyPr wrap="square" lIns="0" tIns="0" rIns="0" bIns="0" rtlCol="0"/>
          <a:lstStyle/>
          <a:p>
            <a:endParaRPr/>
          </a:p>
        </p:txBody>
      </p:sp>
      <p:sp>
        <p:nvSpPr>
          <p:cNvPr id="1230" name="object 1230"/>
          <p:cNvSpPr/>
          <p:nvPr/>
        </p:nvSpPr>
        <p:spPr>
          <a:xfrm>
            <a:off x="2755392" y="8119871"/>
            <a:ext cx="14604" cy="13970"/>
          </a:xfrm>
          <a:custGeom>
            <a:avLst/>
            <a:gdLst/>
            <a:ahLst/>
            <a:cxnLst/>
            <a:rect l="l" t="t" r="r" b="b"/>
            <a:pathLst>
              <a:path w="14605" h="13970">
                <a:moveTo>
                  <a:pt x="6095" y="0"/>
                </a:moveTo>
                <a:lnTo>
                  <a:pt x="0" y="5334"/>
                </a:lnTo>
                <a:lnTo>
                  <a:pt x="14477" y="13716"/>
                </a:lnTo>
                <a:lnTo>
                  <a:pt x="6095" y="0"/>
                </a:lnTo>
                <a:close/>
              </a:path>
            </a:pathLst>
          </a:custGeom>
          <a:solidFill>
            <a:srgbClr val="000000"/>
          </a:solidFill>
        </p:spPr>
        <p:txBody>
          <a:bodyPr wrap="square" lIns="0" tIns="0" rIns="0" bIns="0" rtlCol="0"/>
          <a:lstStyle/>
          <a:p>
            <a:endParaRPr/>
          </a:p>
        </p:txBody>
      </p:sp>
      <p:sp>
        <p:nvSpPr>
          <p:cNvPr id="1231" name="object 1231"/>
          <p:cNvSpPr/>
          <p:nvPr/>
        </p:nvSpPr>
        <p:spPr>
          <a:xfrm>
            <a:off x="2755392" y="8119109"/>
            <a:ext cx="14604" cy="14604"/>
          </a:xfrm>
          <a:custGeom>
            <a:avLst/>
            <a:gdLst/>
            <a:ahLst/>
            <a:cxnLst/>
            <a:rect l="l" t="t" r="r" b="b"/>
            <a:pathLst>
              <a:path w="14605" h="14604">
                <a:moveTo>
                  <a:pt x="6095" y="0"/>
                </a:moveTo>
                <a:lnTo>
                  <a:pt x="0" y="6096"/>
                </a:lnTo>
                <a:lnTo>
                  <a:pt x="14477" y="14478"/>
                </a:lnTo>
                <a:lnTo>
                  <a:pt x="6095" y="0"/>
                </a:lnTo>
              </a:path>
            </a:pathLst>
          </a:custGeom>
          <a:ln w="3175">
            <a:solidFill>
              <a:srgbClr val="000000"/>
            </a:solidFill>
          </a:ln>
        </p:spPr>
        <p:txBody>
          <a:bodyPr wrap="square" lIns="0" tIns="0" rIns="0" bIns="0" rtlCol="0"/>
          <a:lstStyle/>
          <a:p>
            <a:endParaRPr/>
          </a:p>
        </p:txBody>
      </p:sp>
      <p:sp>
        <p:nvSpPr>
          <p:cNvPr id="1232" name="object 1232"/>
          <p:cNvSpPr/>
          <p:nvPr/>
        </p:nvSpPr>
        <p:spPr>
          <a:xfrm>
            <a:off x="2753105" y="8125206"/>
            <a:ext cx="17145" cy="8890"/>
          </a:xfrm>
          <a:custGeom>
            <a:avLst/>
            <a:gdLst/>
            <a:ahLst/>
            <a:cxnLst/>
            <a:rect l="l" t="t" r="r" b="b"/>
            <a:pathLst>
              <a:path w="17144" h="8890">
                <a:moveTo>
                  <a:pt x="2286" y="0"/>
                </a:moveTo>
                <a:lnTo>
                  <a:pt x="0" y="8382"/>
                </a:lnTo>
                <a:lnTo>
                  <a:pt x="16764" y="8382"/>
                </a:lnTo>
                <a:lnTo>
                  <a:pt x="2286" y="0"/>
                </a:lnTo>
                <a:close/>
              </a:path>
            </a:pathLst>
          </a:custGeom>
          <a:solidFill>
            <a:srgbClr val="000000"/>
          </a:solidFill>
        </p:spPr>
        <p:txBody>
          <a:bodyPr wrap="square" lIns="0" tIns="0" rIns="0" bIns="0" rtlCol="0"/>
          <a:lstStyle/>
          <a:p>
            <a:endParaRPr/>
          </a:p>
        </p:txBody>
      </p:sp>
      <p:sp>
        <p:nvSpPr>
          <p:cNvPr id="1233" name="object 1233"/>
          <p:cNvSpPr/>
          <p:nvPr/>
        </p:nvSpPr>
        <p:spPr>
          <a:xfrm>
            <a:off x="2753105" y="8125206"/>
            <a:ext cx="17145" cy="8890"/>
          </a:xfrm>
          <a:custGeom>
            <a:avLst/>
            <a:gdLst/>
            <a:ahLst/>
            <a:cxnLst/>
            <a:rect l="l" t="t" r="r" b="b"/>
            <a:pathLst>
              <a:path w="17144" h="8890">
                <a:moveTo>
                  <a:pt x="2286" y="0"/>
                </a:moveTo>
                <a:lnTo>
                  <a:pt x="0" y="8382"/>
                </a:lnTo>
                <a:lnTo>
                  <a:pt x="16764" y="8382"/>
                </a:lnTo>
                <a:lnTo>
                  <a:pt x="2286" y="0"/>
                </a:lnTo>
              </a:path>
            </a:pathLst>
          </a:custGeom>
          <a:ln w="3175">
            <a:solidFill>
              <a:srgbClr val="000000"/>
            </a:solidFill>
          </a:ln>
        </p:spPr>
        <p:txBody>
          <a:bodyPr wrap="square" lIns="0" tIns="0" rIns="0" bIns="0" rtlCol="0"/>
          <a:lstStyle/>
          <a:p>
            <a:endParaRPr/>
          </a:p>
        </p:txBody>
      </p:sp>
      <p:sp>
        <p:nvSpPr>
          <p:cNvPr id="1234" name="object 1234"/>
          <p:cNvSpPr/>
          <p:nvPr/>
        </p:nvSpPr>
        <p:spPr>
          <a:xfrm>
            <a:off x="2753105" y="8133588"/>
            <a:ext cx="17145" cy="8890"/>
          </a:xfrm>
          <a:custGeom>
            <a:avLst/>
            <a:gdLst/>
            <a:ahLst/>
            <a:cxnLst/>
            <a:rect l="l" t="t" r="r" b="b"/>
            <a:pathLst>
              <a:path w="17144" h="8890">
                <a:moveTo>
                  <a:pt x="16764" y="0"/>
                </a:moveTo>
                <a:lnTo>
                  <a:pt x="0" y="0"/>
                </a:lnTo>
                <a:lnTo>
                  <a:pt x="2286" y="8381"/>
                </a:lnTo>
                <a:lnTo>
                  <a:pt x="16764" y="0"/>
                </a:lnTo>
                <a:close/>
              </a:path>
            </a:pathLst>
          </a:custGeom>
          <a:solidFill>
            <a:srgbClr val="000000"/>
          </a:solidFill>
        </p:spPr>
        <p:txBody>
          <a:bodyPr wrap="square" lIns="0" tIns="0" rIns="0" bIns="0" rtlCol="0"/>
          <a:lstStyle/>
          <a:p>
            <a:endParaRPr/>
          </a:p>
        </p:txBody>
      </p:sp>
      <p:sp>
        <p:nvSpPr>
          <p:cNvPr id="1235" name="object 1235"/>
          <p:cNvSpPr/>
          <p:nvPr/>
        </p:nvSpPr>
        <p:spPr>
          <a:xfrm>
            <a:off x="2753105" y="8133588"/>
            <a:ext cx="17145" cy="8890"/>
          </a:xfrm>
          <a:custGeom>
            <a:avLst/>
            <a:gdLst/>
            <a:ahLst/>
            <a:cxnLst/>
            <a:rect l="l" t="t" r="r" b="b"/>
            <a:pathLst>
              <a:path w="17144" h="8890">
                <a:moveTo>
                  <a:pt x="0" y="0"/>
                </a:moveTo>
                <a:lnTo>
                  <a:pt x="2286" y="8381"/>
                </a:lnTo>
                <a:lnTo>
                  <a:pt x="16764" y="0"/>
                </a:lnTo>
                <a:lnTo>
                  <a:pt x="0" y="0"/>
                </a:lnTo>
              </a:path>
            </a:pathLst>
          </a:custGeom>
          <a:ln w="3175">
            <a:solidFill>
              <a:srgbClr val="000000"/>
            </a:solidFill>
          </a:ln>
        </p:spPr>
        <p:txBody>
          <a:bodyPr wrap="square" lIns="0" tIns="0" rIns="0" bIns="0" rtlCol="0"/>
          <a:lstStyle/>
          <a:p>
            <a:endParaRPr/>
          </a:p>
        </p:txBody>
      </p:sp>
      <p:sp>
        <p:nvSpPr>
          <p:cNvPr id="1236" name="object 1236"/>
          <p:cNvSpPr/>
          <p:nvPr/>
        </p:nvSpPr>
        <p:spPr>
          <a:xfrm>
            <a:off x="2755392" y="8133588"/>
            <a:ext cx="14604" cy="14604"/>
          </a:xfrm>
          <a:custGeom>
            <a:avLst/>
            <a:gdLst/>
            <a:ahLst/>
            <a:cxnLst/>
            <a:rect l="l" t="t" r="r" b="b"/>
            <a:pathLst>
              <a:path w="14605" h="14604">
                <a:moveTo>
                  <a:pt x="14478" y="0"/>
                </a:moveTo>
                <a:lnTo>
                  <a:pt x="0" y="8381"/>
                </a:lnTo>
                <a:lnTo>
                  <a:pt x="6096" y="14477"/>
                </a:lnTo>
                <a:lnTo>
                  <a:pt x="14478" y="0"/>
                </a:lnTo>
                <a:close/>
              </a:path>
            </a:pathLst>
          </a:custGeom>
          <a:solidFill>
            <a:srgbClr val="000000"/>
          </a:solidFill>
        </p:spPr>
        <p:txBody>
          <a:bodyPr wrap="square" lIns="0" tIns="0" rIns="0" bIns="0" rtlCol="0"/>
          <a:lstStyle/>
          <a:p>
            <a:endParaRPr/>
          </a:p>
        </p:txBody>
      </p:sp>
      <p:sp>
        <p:nvSpPr>
          <p:cNvPr id="1237" name="object 1237"/>
          <p:cNvSpPr/>
          <p:nvPr/>
        </p:nvSpPr>
        <p:spPr>
          <a:xfrm>
            <a:off x="2755392" y="8133588"/>
            <a:ext cx="14604" cy="14604"/>
          </a:xfrm>
          <a:custGeom>
            <a:avLst/>
            <a:gdLst/>
            <a:ahLst/>
            <a:cxnLst/>
            <a:rect l="l" t="t" r="r" b="b"/>
            <a:pathLst>
              <a:path w="14605" h="14604">
                <a:moveTo>
                  <a:pt x="0" y="8381"/>
                </a:moveTo>
                <a:lnTo>
                  <a:pt x="6096" y="14477"/>
                </a:lnTo>
                <a:lnTo>
                  <a:pt x="14478" y="0"/>
                </a:lnTo>
                <a:lnTo>
                  <a:pt x="0" y="8381"/>
                </a:lnTo>
              </a:path>
            </a:pathLst>
          </a:custGeom>
          <a:ln w="3175">
            <a:solidFill>
              <a:srgbClr val="000000"/>
            </a:solidFill>
          </a:ln>
        </p:spPr>
        <p:txBody>
          <a:bodyPr wrap="square" lIns="0" tIns="0" rIns="0" bIns="0" rtlCol="0"/>
          <a:lstStyle/>
          <a:p>
            <a:endParaRPr/>
          </a:p>
        </p:txBody>
      </p:sp>
      <p:sp>
        <p:nvSpPr>
          <p:cNvPr id="1238" name="object 1238"/>
          <p:cNvSpPr/>
          <p:nvPr/>
        </p:nvSpPr>
        <p:spPr>
          <a:xfrm>
            <a:off x="2761488" y="8133588"/>
            <a:ext cx="8890" cy="17145"/>
          </a:xfrm>
          <a:custGeom>
            <a:avLst/>
            <a:gdLst/>
            <a:ahLst/>
            <a:cxnLst/>
            <a:rect l="l" t="t" r="r" b="b"/>
            <a:pathLst>
              <a:path w="8889" h="17145">
                <a:moveTo>
                  <a:pt x="8382" y="0"/>
                </a:moveTo>
                <a:lnTo>
                  <a:pt x="0" y="14477"/>
                </a:lnTo>
                <a:lnTo>
                  <a:pt x="8382" y="16763"/>
                </a:lnTo>
                <a:lnTo>
                  <a:pt x="8382" y="0"/>
                </a:lnTo>
                <a:close/>
              </a:path>
            </a:pathLst>
          </a:custGeom>
          <a:solidFill>
            <a:srgbClr val="000000"/>
          </a:solidFill>
        </p:spPr>
        <p:txBody>
          <a:bodyPr wrap="square" lIns="0" tIns="0" rIns="0" bIns="0" rtlCol="0"/>
          <a:lstStyle/>
          <a:p>
            <a:endParaRPr/>
          </a:p>
        </p:txBody>
      </p:sp>
      <p:sp>
        <p:nvSpPr>
          <p:cNvPr id="1239" name="object 1239"/>
          <p:cNvSpPr/>
          <p:nvPr/>
        </p:nvSpPr>
        <p:spPr>
          <a:xfrm>
            <a:off x="2761488" y="8133588"/>
            <a:ext cx="8890" cy="17145"/>
          </a:xfrm>
          <a:custGeom>
            <a:avLst/>
            <a:gdLst/>
            <a:ahLst/>
            <a:cxnLst/>
            <a:rect l="l" t="t" r="r" b="b"/>
            <a:pathLst>
              <a:path w="8889" h="17145">
                <a:moveTo>
                  <a:pt x="0" y="14477"/>
                </a:moveTo>
                <a:lnTo>
                  <a:pt x="8382" y="16763"/>
                </a:lnTo>
                <a:lnTo>
                  <a:pt x="8382" y="0"/>
                </a:lnTo>
                <a:lnTo>
                  <a:pt x="0" y="14477"/>
                </a:lnTo>
              </a:path>
            </a:pathLst>
          </a:custGeom>
          <a:ln w="3175">
            <a:solidFill>
              <a:srgbClr val="000000"/>
            </a:solidFill>
          </a:ln>
        </p:spPr>
        <p:txBody>
          <a:bodyPr wrap="square" lIns="0" tIns="0" rIns="0" bIns="0" rtlCol="0"/>
          <a:lstStyle/>
          <a:p>
            <a:endParaRPr/>
          </a:p>
        </p:txBody>
      </p:sp>
      <p:sp>
        <p:nvSpPr>
          <p:cNvPr id="1240" name="object 1240"/>
          <p:cNvSpPr/>
          <p:nvPr/>
        </p:nvSpPr>
        <p:spPr>
          <a:xfrm>
            <a:off x="2769870" y="8133588"/>
            <a:ext cx="8890" cy="17145"/>
          </a:xfrm>
          <a:custGeom>
            <a:avLst/>
            <a:gdLst/>
            <a:ahLst/>
            <a:cxnLst/>
            <a:rect l="l" t="t" r="r" b="b"/>
            <a:pathLst>
              <a:path w="8889" h="17145">
                <a:moveTo>
                  <a:pt x="0" y="0"/>
                </a:moveTo>
                <a:lnTo>
                  <a:pt x="0" y="16763"/>
                </a:lnTo>
                <a:lnTo>
                  <a:pt x="8382" y="14477"/>
                </a:lnTo>
                <a:lnTo>
                  <a:pt x="0" y="0"/>
                </a:lnTo>
                <a:close/>
              </a:path>
            </a:pathLst>
          </a:custGeom>
          <a:solidFill>
            <a:srgbClr val="000000"/>
          </a:solidFill>
        </p:spPr>
        <p:txBody>
          <a:bodyPr wrap="square" lIns="0" tIns="0" rIns="0" bIns="0" rtlCol="0"/>
          <a:lstStyle/>
          <a:p>
            <a:endParaRPr/>
          </a:p>
        </p:txBody>
      </p:sp>
      <p:sp>
        <p:nvSpPr>
          <p:cNvPr id="1241" name="object 1241"/>
          <p:cNvSpPr/>
          <p:nvPr/>
        </p:nvSpPr>
        <p:spPr>
          <a:xfrm>
            <a:off x="2769870" y="8133588"/>
            <a:ext cx="8890" cy="17145"/>
          </a:xfrm>
          <a:custGeom>
            <a:avLst/>
            <a:gdLst/>
            <a:ahLst/>
            <a:cxnLst/>
            <a:rect l="l" t="t" r="r" b="b"/>
            <a:pathLst>
              <a:path w="8889" h="17145">
                <a:moveTo>
                  <a:pt x="0" y="16763"/>
                </a:moveTo>
                <a:lnTo>
                  <a:pt x="8382" y="14477"/>
                </a:lnTo>
                <a:lnTo>
                  <a:pt x="0" y="0"/>
                </a:lnTo>
                <a:lnTo>
                  <a:pt x="0" y="16763"/>
                </a:lnTo>
              </a:path>
            </a:pathLst>
          </a:custGeom>
          <a:ln w="3175">
            <a:solidFill>
              <a:srgbClr val="000000"/>
            </a:solidFill>
          </a:ln>
        </p:spPr>
        <p:txBody>
          <a:bodyPr wrap="square" lIns="0" tIns="0" rIns="0" bIns="0" rtlCol="0"/>
          <a:lstStyle/>
          <a:p>
            <a:endParaRPr/>
          </a:p>
        </p:txBody>
      </p:sp>
      <p:sp>
        <p:nvSpPr>
          <p:cNvPr id="1242" name="object 1242"/>
          <p:cNvSpPr/>
          <p:nvPr/>
        </p:nvSpPr>
        <p:spPr>
          <a:xfrm>
            <a:off x="2769870" y="8133588"/>
            <a:ext cx="14604" cy="14604"/>
          </a:xfrm>
          <a:custGeom>
            <a:avLst/>
            <a:gdLst/>
            <a:ahLst/>
            <a:cxnLst/>
            <a:rect l="l" t="t" r="r" b="b"/>
            <a:pathLst>
              <a:path w="14605" h="14604">
                <a:moveTo>
                  <a:pt x="0" y="0"/>
                </a:moveTo>
                <a:lnTo>
                  <a:pt x="8381" y="14477"/>
                </a:lnTo>
                <a:lnTo>
                  <a:pt x="14477" y="8381"/>
                </a:lnTo>
                <a:lnTo>
                  <a:pt x="0" y="0"/>
                </a:lnTo>
                <a:close/>
              </a:path>
            </a:pathLst>
          </a:custGeom>
          <a:solidFill>
            <a:srgbClr val="000000"/>
          </a:solidFill>
        </p:spPr>
        <p:txBody>
          <a:bodyPr wrap="square" lIns="0" tIns="0" rIns="0" bIns="0" rtlCol="0"/>
          <a:lstStyle/>
          <a:p>
            <a:endParaRPr/>
          </a:p>
        </p:txBody>
      </p:sp>
      <p:sp>
        <p:nvSpPr>
          <p:cNvPr id="1243" name="object 1243"/>
          <p:cNvSpPr/>
          <p:nvPr/>
        </p:nvSpPr>
        <p:spPr>
          <a:xfrm>
            <a:off x="2769870" y="8133588"/>
            <a:ext cx="14604" cy="14604"/>
          </a:xfrm>
          <a:custGeom>
            <a:avLst/>
            <a:gdLst/>
            <a:ahLst/>
            <a:cxnLst/>
            <a:rect l="l" t="t" r="r" b="b"/>
            <a:pathLst>
              <a:path w="14605" h="14604">
                <a:moveTo>
                  <a:pt x="8381" y="14477"/>
                </a:moveTo>
                <a:lnTo>
                  <a:pt x="14477" y="8381"/>
                </a:lnTo>
                <a:lnTo>
                  <a:pt x="0" y="0"/>
                </a:lnTo>
                <a:lnTo>
                  <a:pt x="8381" y="14477"/>
                </a:lnTo>
              </a:path>
            </a:pathLst>
          </a:custGeom>
          <a:ln w="3175">
            <a:solidFill>
              <a:srgbClr val="000000"/>
            </a:solidFill>
          </a:ln>
        </p:spPr>
        <p:txBody>
          <a:bodyPr wrap="square" lIns="0" tIns="0" rIns="0" bIns="0" rtlCol="0"/>
          <a:lstStyle/>
          <a:p>
            <a:endParaRPr/>
          </a:p>
        </p:txBody>
      </p:sp>
      <p:sp>
        <p:nvSpPr>
          <p:cNvPr id="1244" name="object 1244"/>
          <p:cNvSpPr/>
          <p:nvPr/>
        </p:nvSpPr>
        <p:spPr>
          <a:xfrm>
            <a:off x="2769870" y="8133588"/>
            <a:ext cx="17145" cy="8890"/>
          </a:xfrm>
          <a:custGeom>
            <a:avLst/>
            <a:gdLst/>
            <a:ahLst/>
            <a:cxnLst/>
            <a:rect l="l" t="t" r="r" b="b"/>
            <a:pathLst>
              <a:path w="17144" h="8890">
                <a:moveTo>
                  <a:pt x="16763" y="0"/>
                </a:moveTo>
                <a:lnTo>
                  <a:pt x="0" y="0"/>
                </a:lnTo>
                <a:lnTo>
                  <a:pt x="14477" y="8381"/>
                </a:lnTo>
                <a:lnTo>
                  <a:pt x="16763" y="0"/>
                </a:lnTo>
                <a:close/>
              </a:path>
            </a:pathLst>
          </a:custGeom>
          <a:solidFill>
            <a:srgbClr val="000000"/>
          </a:solidFill>
        </p:spPr>
        <p:txBody>
          <a:bodyPr wrap="square" lIns="0" tIns="0" rIns="0" bIns="0" rtlCol="0"/>
          <a:lstStyle/>
          <a:p>
            <a:endParaRPr/>
          </a:p>
        </p:txBody>
      </p:sp>
      <p:sp>
        <p:nvSpPr>
          <p:cNvPr id="1245" name="object 1245"/>
          <p:cNvSpPr/>
          <p:nvPr/>
        </p:nvSpPr>
        <p:spPr>
          <a:xfrm>
            <a:off x="2769870" y="8133588"/>
            <a:ext cx="17145" cy="8890"/>
          </a:xfrm>
          <a:custGeom>
            <a:avLst/>
            <a:gdLst/>
            <a:ahLst/>
            <a:cxnLst/>
            <a:rect l="l" t="t" r="r" b="b"/>
            <a:pathLst>
              <a:path w="17144" h="8890">
                <a:moveTo>
                  <a:pt x="14477" y="8381"/>
                </a:moveTo>
                <a:lnTo>
                  <a:pt x="16763" y="0"/>
                </a:lnTo>
                <a:lnTo>
                  <a:pt x="0" y="0"/>
                </a:lnTo>
                <a:lnTo>
                  <a:pt x="14477" y="8381"/>
                </a:lnTo>
              </a:path>
            </a:pathLst>
          </a:custGeom>
          <a:ln w="3175">
            <a:solidFill>
              <a:srgbClr val="000000"/>
            </a:solidFill>
          </a:ln>
        </p:spPr>
        <p:txBody>
          <a:bodyPr wrap="square" lIns="0" tIns="0" rIns="0" bIns="0" rtlCol="0"/>
          <a:lstStyle/>
          <a:p>
            <a:endParaRPr/>
          </a:p>
        </p:txBody>
      </p:sp>
      <p:sp>
        <p:nvSpPr>
          <p:cNvPr id="1246" name="object 1246"/>
          <p:cNvSpPr/>
          <p:nvPr/>
        </p:nvSpPr>
        <p:spPr>
          <a:xfrm>
            <a:off x="2729483" y="8131302"/>
            <a:ext cx="71120" cy="5715"/>
          </a:xfrm>
          <a:custGeom>
            <a:avLst/>
            <a:gdLst/>
            <a:ahLst/>
            <a:cxnLst/>
            <a:rect l="l" t="t" r="r" b="b"/>
            <a:pathLst>
              <a:path w="71119"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247" name="object 1247"/>
          <p:cNvSpPr/>
          <p:nvPr/>
        </p:nvSpPr>
        <p:spPr>
          <a:xfrm>
            <a:off x="2729483"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248" name="object 1248"/>
          <p:cNvSpPr/>
          <p:nvPr/>
        </p:nvSpPr>
        <p:spPr>
          <a:xfrm>
            <a:off x="2729483"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249" name="object 1249"/>
          <p:cNvSpPr/>
          <p:nvPr/>
        </p:nvSpPr>
        <p:spPr>
          <a:xfrm>
            <a:off x="2769870" y="8128254"/>
            <a:ext cx="11430" cy="5715"/>
          </a:xfrm>
          <a:custGeom>
            <a:avLst/>
            <a:gdLst/>
            <a:ahLst/>
            <a:cxnLst/>
            <a:rect l="l" t="t" r="r" b="b"/>
            <a:pathLst>
              <a:path w="11430" h="5715">
                <a:moveTo>
                  <a:pt x="9906" y="0"/>
                </a:moveTo>
                <a:lnTo>
                  <a:pt x="0" y="5334"/>
                </a:lnTo>
                <a:lnTo>
                  <a:pt x="11430" y="5334"/>
                </a:lnTo>
                <a:lnTo>
                  <a:pt x="9906" y="0"/>
                </a:lnTo>
                <a:close/>
              </a:path>
            </a:pathLst>
          </a:custGeom>
          <a:solidFill>
            <a:srgbClr val="000000"/>
          </a:solidFill>
        </p:spPr>
        <p:txBody>
          <a:bodyPr wrap="square" lIns="0" tIns="0" rIns="0" bIns="0" rtlCol="0"/>
          <a:lstStyle/>
          <a:p>
            <a:endParaRPr/>
          </a:p>
        </p:txBody>
      </p:sp>
      <p:sp>
        <p:nvSpPr>
          <p:cNvPr id="1250" name="object 1250"/>
          <p:cNvSpPr/>
          <p:nvPr/>
        </p:nvSpPr>
        <p:spPr>
          <a:xfrm>
            <a:off x="2769870" y="8128254"/>
            <a:ext cx="11430" cy="5715"/>
          </a:xfrm>
          <a:custGeom>
            <a:avLst/>
            <a:gdLst/>
            <a:ahLst/>
            <a:cxnLst/>
            <a:rect l="l" t="t" r="r" b="b"/>
            <a:pathLst>
              <a:path w="11430" h="5715">
                <a:moveTo>
                  <a:pt x="11430" y="5334"/>
                </a:moveTo>
                <a:lnTo>
                  <a:pt x="9906" y="0"/>
                </a:lnTo>
                <a:lnTo>
                  <a:pt x="0" y="5334"/>
                </a:lnTo>
                <a:lnTo>
                  <a:pt x="11430" y="5334"/>
                </a:lnTo>
              </a:path>
            </a:pathLst>
          </a:custGeom>
          <a:ln w="3175">
            <a:solidFill>
              <a:srgbClr val="000000"/>
            </a:solidFill>
          </a:ln>
        </p:spPr>
        <p:txBody>
          <a:bodyPr wrap="square" lIns="0" tIns="0" rIns="0" bIns="0" rtlCol="0"/>
          <a:lstStyle/>
          <a:p>
            <a:endParaRPr/>
          </a:p>
        </p:txBody>
      </p:sp>
      <p:sp>
        <p:nvSpPr>
          <p:cNvPr id="1251" name="object 1251"/>
          <p:cNvSpPr/>
          <p:nvPr/>
        </p:nvSpPr>
        <p:spPr>
          <a:xfrm>
            <a:off x="2769870" y="8123681"/>
            <a:ext cx="10160" cy="10160"/>
          </a:xfrm>
          <a:custGeom>
            <a:avLst/>
            <a:gdLst/>
            <a:ahLst/>
            <a:cxnLst/>
            <a:rect l="l" t="t" r="r" b="b"/>
            <a:pathLst>
              <a:path w="10160" h="10159">
                <a:moveTo>
                  <a:pt x="6096" y="0"/>
                </a:moveTo>
                <a:lnTo>
                  <a:pt x="0" y="9906"/>
                </a:lnTo>
                <a:lnTo>
                  <a:pt x="9906" y="4572"/>
                </a:lnTo>
                <a:lnTo>
                  <a:pt x="6096" y="0"/>
                </a:lnTo>
                <a:close/>
              </a:path>
            </a:pathLst>
          </a:custGeom>
          <a:solidFill>
            <a:srgbClr val="000000"/>
          </a:solidFill>
        </p:spPr>
        <p:txBody>
          <a:bodyPr wrap="square" lIns="0" tIns="0" rIns="0" bIns="0" rtlCol="0"/>
          <a:lstStyle/>
          <a:p>
            <a:endParaRPr/>
          </a:p>
        </p:txBody>
      </p:sp>
      <p:sp>
        <p:nvSpPr>
          <p:cNvPr id="1252" name="object 1252"/>
          <p:cNvSpPr/>
          <p:nvPr/>
        </p:nvSpPr>
        <p:spPr>
          <a:xfrm>
            <a:off x="2769870" y="8123681"/>
            <a:ext cx="10160" cy="10160"/>
          </a:xfrm>
          <a:custGeom>
            <a:avLst/>
            <a:gdLst/>
            <a:ahLst/>
            <a:cxnLst/>
            <a:rect l="l" t="t" r="r" b="b"/>
            <a:pathLst>
              <a:path w="10160" h="10159">
                <a:moveTo>
                  <a:pt x="9906" y="4572"/>
                </a:moveTo>
                <a:lnTo>
                  <a:pt x="6096" y="0"/>
                </a:lnTo>
                <a:lnTo>
                  <a:pt x="0" y="9906"/>
                </a:lnTo>
                <a:lnTo>
                  <a:pt x="9906" y="4572"/>
                </a:lnTo>
              </a:path>
            </a:pathLst>
          </a:custGeom>
          <a:ln w="3175">
            <a:solidFill>
              <a:srgbClr val="000000"/>
            </a:solidFill>
          </a:ln>
        </p:spPr>
        <p:txBody>
          <a:bodyPr wrap="square" lIns="0" tIns="0" rIns="0" bIns="0" rtlCol="0"/>
          <a:lstStyle/>
          <a:p>
            <a:endParaRPr/>
          </a:p>
        </p:txBody>
      </p:sp>
      <p:sp>
        <p:nvSpPr>
          <p:cNvPr id="1253" name="object 1253"/>
          <p:cNvSpPr/>
          <p:nvPr/>
        </p:nvSpPr>
        <p:spPr>
          <a:xfrm>
            <a:off x="2769870" y="8122157"/>
            <a:ext cx="6350" cy="11430"/>
          </a:xfrm>
          <a:custGeom>
            <a:avLst/>
            <a:gdLst/>
            <a:ahLst/>
            <a:cxnLst/>
            <a:rect l="l" t="t" r="r" b="b"/>
            <a:pathLst>
              <a:path w="6350" h="11429">
                <a:moveTo>
                  <a:pt x="0" y="0"/>
                </a:moveTo>
                <a:lnTo>
                  <a:pt x="0" y="11430"/>
                </a:lnTo>
                <a:lnTo>
                  <a:pt x="6095" y="1524"/>
                </a:lnTo>
                <a:lnTo>
                  <a:pt x="0" y="0"/>
                </a:lnTo>
                <a:close/>
              </a:path>
            </a:pathLst>
          </a:custGeom>
          <a:solidFill>
            <a:srgbClr val="000000"/>
          </a:solidFill>
        </p:spPr>
        <p:txBody>
          <a:bodyPr wrap="square" lIns="0" tIns="0" rIns="0" bIns="0" rtlCol="0"/>
          <a:lstStyle/>
          <a:p>
            <a:endParaRPr/>
          </a:p>
        </p:txBody>
      </p:sp>
      <p:sp>
        <p:nvSpPr>
          <p:cNvPr id="1254" name="object 1254"/>
          <p:cNvSpPr/>
          <p:nvPr/>
        </p:nvSpPr>
        <p:spPr>
          <a:xfrm>
            <a:off x="2769870" y="8122157"/>
            <a:ext cx="6350" cy="11430"/>
          </a:xfrm>
          <a:custGeom>
            <a:avLst/>
            <a:gdLst/>
            <a:ahLst/>
            <a:cxnLst/>
            <a:rect l="l" t="t" r="r" b="b"/>
            <a:pathLst>
              <a:path w="6350" h="11429">
                <a:moveTo>
                  <a:pt x="6095" y="1524"/>
                </a:moveTo>
                <a:lnTo>
                  <a:pt x="0" y="0"/>
                </a:lnTo>
                <a:lnTo>
                  <a:pt x="0" y="11430"/>
                </a:lnTo>
                <a:lnTo>
                  <a:pt x="6095" y="1524"/>
                </a:lnTo>
              </a:path>
            </a:pathLst>
          </a:custGeom>
          <a:ln w="3175">
            <a:solidFill>
              <a:srgbClr val="000000"/>
            </a:solidFill>
          </a:ln>
        </p:spPr>
        <p:txBody>
          <a:bodyPr wrap="square" lIns="0" tIns="0" rIns="0" bIns="0" rtlCol="0"/>
          <a:lstStyle/>
          <a:p>
            <a:endParaRPr/>
          </a:p>
        </p:txBody>
      </p:sp>
      <p:sp>
        <p:nvSpPr>
          <p:cNvPr id="1255" name="object 1255"/>
          <p:cNvSpPr/>
          <p:nvPr/>
        </p:nvSpPr>
        <p:spPr>
          <a:xfrm>
            <a:off x="2763773" y="8122157"/>
            <a:ext cx="6350" cy="11430"/>
          </a:xfrm>
          <a:custGeom>
            <a:avLst/>
            <a:gdLst/>
            <a:ahLst/>
            <a:cxnLst/>
            <a:rect l="l" t="t" r="r" b="b"/>
            <a:pathLst>
              <a:path w="6350" h="11429">
                <a:moveTo>
                  <a:pt x="6095" y="0"/>
                </a:moveTo>
                <a:lnTo>
                  <a:pt x="0" y="1524"/>
                </a:lnTo>
                <a:lnTo>
                  <a:pt x="6095" y="11430"/>
                </a:lnTo>
                <a:lnTo>
                  <a:pt x="6095" y="0"/>
                </a:lnTo>
                <a:close/>
              </a:path>
            </a:pathLst>
          </a:custGeom>
          <a:solidFill>
            <a:srgbClr val="000000"/>
          </a:solidFill>
        </p:spPr>
        <p:txBody>
          <a:bodyPr wrap="square" lIns="0" tIns="0" rIns="0" bIns="0" rtlCol="0"/>
          <a:lstStyle/>
          <a:p>
            <a:endParaRPr/>
          </a:p>
        </p:txBody>
      </p:sp>
      <p:sp>
        <p:nvSpPr>
          <p:cNvPr id="1256" name="object 1256"/>
          <p:cNvSpPr/>
          <p:nvPr/>
        </p:nvSpPr>
        <p:spPr>
          <a:xfrm>
            <a:off x="2763773" y="8122157"/>
            <a:ext cx="6350" cy="11430"/>
          </a:xfrm>
          <a:custGeom>
            <a:avLst/>
            <a:gdLst/>
            <a:ahLst/>
            <a:cxnLst/>
            <a:rect l="l" t="t" r="r" b="b"/>
            <a:pathLst>
              <a:path w="6350" h="11429">
                <a:moveTo>
                  <a:pt x="6095" y="0"/>
                </a:moveTo>
                <a:lnTo>
                  <a:pt x="0" y="1524"/>
                </a:lnTo>
                <a:lnTo>
                  <a:pt x="6095" y="11430"/>
                </a:lnTo>
                <a:lnTo>
                  <a:pt x="6095" y="0"/>
                </a:lnTo>
              </a:path>
            </a:pathLst>
          </a:custGeom>
          <a:ln w="3175">
            <a:solidFill>
              <a:srgbClr val="000000"/>
            </a:solidFill>
          </a:ln>
        </p:spPr>
        <p:txBody>
          <a:bodyPr wrap="square" lIns="0" tIns="0" rIns="0" bIns="0" rtlCol="0"/>
          <a:lstStyle/>
          <a:p>
            <a:endParaRPr/>
          </a:p>
        </p:txBody>
      </p:sp>
      <p:sp>
        <p:nvSpPr>
          <p:cNvPr id="1257" name="object 1257"/>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close/>
              </a:path>
            </a:pathLst>
          </a:custGeom>
          <a:solidFill>
            <a:srgbClr val="000000"/>
          </a:solidFill>
        </p:spPr>
        <p:txBody>
          <a:bodyPr wrap="square" lIns="0" tIns="0" rIns="0" bIns="0" rtlCol="0"/>
          <a:lstStyle/>
          <a:p>
            <a:endParaRPr/>
          </a:p>
        </p:txBody>
      </p:sp>
      <p:sp>
        <p:nvSpPr>
          <p:cNvPr id="1258" name="object 1258"/>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path>
            </a:pathLst>
          </a:custGeom>
          <a:ln w="3175">
            <a:solidFill>
              <a:srgbClr val="000000"/>
            </a:solidFill>
          </a:ln>
        </p:spPr>
        <p:txBody>
          <a:bodyPr wrap="square" lIns="0" tIns="0" rIns="0" bIns="0" rtlCol="0"/>
          <a:lstStyle/>
          <a:p>
            <a:endParaRPr/>
          </a:p>
        </p:txBody>
      </p:sp>
      <p:sp>
        <p:nvSpPr>
          <p:cNvPr id="1259" name="object 1259"/>
          <p:cNvSpPr/>
          <p:nvPr/>
        </p:nvSpPr>
        <p:spPr>
          <a:xfrm>
            <a:off x="2758439" y="8128254"/>
            <a:ext cx="11430" cy="5715"/>
          </a:xfrm>
          <a:custGeom>
            <a:avLst/>
            <a:gdLst/>
            <a:ahLst/>
            <a:cxnLst/>
            <a:rect l="l" t="t" r="r" b="b"/>
            <a:pathLst>
              <a:path w="11430" h="5715">
                <a:moveTo>
                  <a:pt x="1524" y="0"/>
                </a:moveTo>
                <a:lnTo>
                  <a:pt x="0" y="5334"/>
                </a:lnTo>
                <a:lnTo>
                  <a:pt x="11430" y="5334"/>
                </a:lnTo>
                <a:lnTo>
                  <a:pt x="1524" y="0"/>
                </a:lnTo>
                <a:close/>
              </a:path>
            </a:pathLst>
          </a:custGeom>
          <a:solidFill>
            <a:srgbClr val="000000"/>
          </a:solidFill>
        </p:spPr>
        <p:txBody>
          <a:bodyPr wrap="square" lIns="0" tIns="0" rIns="0" bIns="0" rtlCol="0"/>
          <a:lstStyle/>
          <a:p>
            <a:endParaRPr/>
          </a:p>
        </p:txBody>
      </p:sp>
      <p:sp>
        <p:nvSpPr>
          <p:cNvPr id="1260" name="object 1260"/>
          <p:cNvSpPr/>
          <p:nvPr/>
        </p:nvSpPr>
        <p:spPr>
          <a:xfrm>
            <a:off x="2758439" y="8128254"/>
            <a:ext cx="11430" cy="5715"/>
          </a:xfrm>
          <a:custGeom>
            <a:avLst/>
            <a:gdLst/>
            <a:ahLst/>
            <a:cxnLst/>
            <a:rect l="l" t="t" r="r" b="b"/>
            <a:pathLst>
              <a:path w="11430" h="5715">
                <a:moveTo>
                  <a:pt x="1524" y="0"/>
                </a:moveTo>
                <a:lnTo>
                  <a:pt x="0" y="5334"/>
                </a:lnTo>
                <a:lnTo>
                  <a:pt x="11430" y="5334"/>
                </a:lnTo>
                <a:lnTo>
                  <a:pt x="1524" y="0"/>
                </a:lnTo>
              </a:path>
            </a:pathLst>
          </a:custGeom>
          <a:ln w="3175">
            <a:solidFill>
              <a:srgbClr val="000000"/>
            </a:solidFill>
          </a:ln>
        </p:spPr>
        <p:txBody>
          <a:bodyPr wrap="square" lIns="0" tIns="0" rIns="0" bIns="0" rtlCol="0"/>
          <a:lstStyle/>
          <a:p>
            <a:endParaRPr/>
          </a:p>
        </p:txBody>
      </p:sp>
      <p:sp>
        <p:nvSpPr>
          <p:cNvPr id="1261" name="object 1261"/>
          <p:cNvSpPr/>
          <p:nvPr/>
        </p:nvSpPr>
        <p:spPr>
          <a:xfrm>
            <a:off x="2758439" y="8133588"/>
            <a:ext cx="11430" cy="6350"/>
          </a:xfrm>
          <a:custGeom>
            <a:avLst/>
            <a:gdLst/>
            <a:ahLst/>
            <a:cxnLst/>
            <a:rect l="l" t="t" r="r" b="b"/>
            <a:pathLst>
              <a:path w="11430" h="6350">
                <a:moveTo>
                  <a:pt x="11430" y="0"/>
                </a:moveTo>
                <a:lnTo>
                  <a:pt x="0" y="0"/>
                </a:lnTo>
                <a:lnTo>
                  <a:pt x="1524" y="6095"/>
                </a:lnTo>
                <a:lnTo>
                  <a:pt x="11430" y="0"/>
                </a:lnTo>
                <a:close/>
              </a:path>
            </a:pathLst>
          </a:custGeom>
          <a:solidFill>
            <a:srgbClr val="000000"/>
          </a:solidFill>
        </p:spPr>
        <p:txBody>
          <a:bodyPr wrap="square" lIns="0" tIns="0" rIns="0" bIns="0" rtlCol="0"/>
          <a:lstStyle/>
          <a:p>
            <a:endParaRPr/>
          </a:p>
        </p:txBody>
      </p:sp>
      <p:sp>
        <p:nvSpPr>
          <p:cNvPr id="1262" name="object 1262"/>
          <p:cNvSpPr/>
          <p:nvPr/>
        </p:nvSpPr>
        <p:spPr>
          <a:xfrm>
            <a:off x="2758439" y="8133588"/>
            <a:ext cx="11430" cy="6350"/>
          </a:xfrm>
          <a:custGeom>
            <a:avLst/>
            <a:gdLst/>
            <a:ahLst/>
            <a:cxnLst/>
            <a:rect l="l" t="t" r="r" b="b"/>
            <a:pathLst>
              <a:path w="11430" h="6350">
                <a:moveTo>
                  <a:pt x="0" y="0"/>
                </a:moveTo>
                <a:lnTo>
                  <a:pt x="1524" y="6095"/>
                </a:lnTo>
                <a:lnTo>
                  <a:pt x="11430" y="0"/>
                </a:lnTo>
                <a:lnTo>
                  <a:pt x="0" y="0"/>
                </a:lnTo>
              </a:path>
            </a:pathLst>
          </a:custGeom>
          <a:ln w="3175">
            <a:solidFill>
              <a:srgbClr val="000000"/>
            </a:solidFill>
          </a:ln>
        </p:spPr>
        <p:txBody>
          <a:bodyPr wrap="square" lIns="0" tIns="0" rIns="0" bIns="0" rtlCol="0"/>
          <a:lstStyle/>
          <a:p>
            <a:endParaRPr/>
          </a:p>
        </p:txBody>
      </p:sp>
      <p:sp>
        <p:nvSpPr>
          <p:cNvPr id="1263" name="object 1263"/>
          <p:cNvSpPr/>
          <p:nvPr/>
        </p:nvSpPr>
        <p:spPr>
          <a:xfrm>
            <a:off x="2759964" y="8133588"/>
            <a:ext cx="10160" cy="10795"/>
          </a:xfrm>
          <a:custGeom>
            <a:avLst/>
            <a:gdLst/>
            <a:ahLst/>
            <a:cxnLst/>
            <a:rect l="l" t="t" r="r" b="b"/>
            <a:pathLst>
              <a:path w="10160" h="10795">
                <a:moveTo>
                  <a:pt x="9906" y="0"/>
                </a:moveTo>
                <a:lnTo>
                  <a:pt x="0" y="6095"/>
                </a:lnTo>
                <a:lnTo>
                  <a:pt x="3810" y="10667"/>
                </a:lnTo>
                <a:lnTo>
                  <a:pt x="9906" y="0"/>
                </a:lnTo>
                <a:close/>
              </a:path>
            </a:pathLst>
          </a:custGeom>
          <a:solidFill>
            <a:srgbClr val="000000"/>
          </a:solidFill>
        </p:spPr>
        <p:txBody>
          <a:bodyPr wrap="square" lIns="0" tIns="0" rIns="0" bIns="0" rtlCol="0"/>
          <a:lstStyle/>
          <a:p>
            <a:endParaRPr/>
          </a:p>
        </p:txBody>
      </p:sp>
      <p:sp>
        <p:nvSpPr>
          <p:cNvPr id="1264" name="object 1264"/>
          <p:cNvSpPr/>
          <p:nvPr/>
        </p:nvSpPr>
        <p:spPr>
          <a:xfrm>
            <a:off x="2759964" y="8133588"/>
            <a:ext cx="10160" cy="10795"/>
          </a:xfrm>
          <a:custGeom>
            <a:avLst/>
            <a:gdLst/>
            <a:ahLst/>
            <a:cxnLst/>
            <a:rect l="l" t="t" r="r" b="b"/>
            <a:pathLst>
              <a:path w="10160" h="10795">
                <a:moveTo>
                  <a:pt x="0" y="6095"/>
                </a:moveTo>
                <a:lnTo>
                  <a:pt x="3810" y="10667"/>
                </a:lnTo>
                <a:lnTo>
                  <a:pt x="9906" y="0"/>
                </a:lnTo>
                <a:lnTo>
                  <a:pt x="0" y="6095"/>
                </a:lnTo>
              </a:path>
            </a:pathLst>
          </a:custGeom>
          <a:ln w="3175">
            <a:solidFill>
              <a:srgbClr val="000000"/>
            </a:solidFill>
          </a:ln>
        </p:spPr>
        <p:txBody>
          <a:bodyPr wrap="square" lIns="0" tIns="0" rIns="0" bIns="0" rtlCol="0"/>
          <a:lstStyle/>
          <a:p>
            <a:endParaRPr/>
          </a:p>
        </p:txBody>
      </p:sp>
      <p:sp>
        <p:nvSpPr>
          <p:cNvPr id="1265" name="object 1265"/>
          <p:cNvSpPr/>
          <p:nvPr/>
        </p:nvSpPr>
        <p:spPr>
          <a:xfrm>
            <a:off x="2763773" y="8133588"/>
            <a:ext cx="6350" cy="12700"/>
          </a:xfrm>
          <a:custGeom>
            <a:avLst/>
            <a:gdLst/>
            <a:ahLst/>
            <a:cxnLst/>
            <a:rect l="l" t="t" r="r" b="b"/>
            <a:pathLst>
              <a:path w="6350" h="12700">
                <a:moveTo>
                  <a:pt x="6096" y="0"/>
                </a:moveTo>
                <a:lnTo>
                  <a:pt x="0" y="10667"/>
                </a:lnTo>
                <a:lnTo>
                  <a:pt x="6096" y="12191"/>
                </a:lnTo>
                <a:lnTo>
                  <a:pt x="6096" y="0"/>
                </a:lnTo>
                <a:close/>
              </a:path>
            </a:pathLst>
          </a:custGeom>
          <a:solidFill>
            <a:srgbClr val="000000"/>
          </a:solidFill>
        </p:spPr>
        <p:txBody>
          <a:bodyPr wrap="square" lIns="0" tIns="0" rIns="0" bIns="0" rtlCol="0"/>
          <a:lstStyle/>
          <a:p>
            <a:endParaRPr/>
          </a:p>
        </p:txBody>
      </p:sp>
      <p:sp>
        <p:nvSpPr>
          <p:cNvPr id="1266" name="object 1266"/>
          <p:cNvSpPr/>
          <p:nvPr/>
        </p:nvSpPr>
        <p:spPr>
          <a:xfrm>
            <a:off x="2763773" y="8133588"/>
            <a:ext cx="6350" cy="12700"/>
          </a:xfrm>
          <a:custGeom>
            <a:avLst/>
            <a:gdLst/>
            <a:ahLst/>
            <a:cxnLst/>
            <a:rect l="l" t="t" r="r" b="b"/>
            <a:pathLst>
              <a:path w="6350" h="12700">
                <a:moveTo>
                  <a:pt x="0" y="10667"/>
                </a:moveTo>
                <a:lnTo>
                  <a:pt x="6096" y="12191"/>
                </a:lnTo>
                <a:lnTo>
                  <a:pt x="6096" y="0"/>
                </a:lnTo>
                <a:lnTo>
                  <a:pt x="0" y="10667"/>
                </a:lnTo>
              </a:path>
            </a:pathLst>
          </a:custGeom>
          <a:ln w="3175">
            <a:solidFill>
              <a:srgbClr val="000000"/>
            </a:solidFill>
          </a:ln>
        </p:spPr>
        <p:txBody>
          <a:bodyPr wrap="square" lIns="0" tIns="0" rIns="0" bIns="0" rtlCol="0"/>
          <a:lstStyle/>
          <a:p>
            <a:endParaRPr/>
          </a:p>
        </p:txBody>
      </p:sp>
      <p:sp>
        <p:nvSpPr>
          <p:cNvPr id="1267" name="object 1267"/>
          <p:cNvSpPr/>
          <p:nvPr/>
        </p:nvSpPr>
        <p:spPr>
          <a:xfrm>
            <a:off x="2769870" y="8133588"/>
            <a:ext cx="6350" cy="12700"/>
          </a:xfrm>
          <a:custGeom>
            <a:avLst/>
            <a:gdLst/>
            <a:ahLst/>
            <a:cxnLst/>
            <a:rect l="l" t="t" r="r" b="b"/>
            <a:pathLst>
              <a:path w="6350" h="12700">
                <a:moveTo>
                  <a:pt x="0" y="0"/>
                </a:moveTo>
                <a:lnTo>
                  <a:pt x="0" y="12191"/>
                </a:lnTo>
                <a:lnTo>
                  <a:pt x="6096" y="10667"/>
                </a:lnTo>
                <a:lnTo>
                  <a:pt x="0" y="0"/>
                </a:lnTo>
                <a:close/>
              </a:path>
            </a:pathLst>
          </a:custGeom>
          <a:solidFill>
            <a:srgbClr val="000000"/>
          </a:solidFill>
        </p:spPr>
        <p:txBody>
          <a:bodyPr wrap="square" lIns="0" tIns="0" rIns="0" bIns="0" rtlCol="0"/>
          <a:lstStyle/>
          <a:p>
            <a:endParaRPr/>
          </a:p>
        </p:txBody>
      </p:sp>
      <p:sp>
        <p:nvSpPr>
          <p:cNvPr id="1268" name="object 1268"/>
          <p:cNvSpPr/>
          <p:nvPr/>
        </p:nvSpPr>
        <p:spPr>
          <a:xfrm>
            <a:off x="2769870" y="8133588"/>
            <a:ext cx="6350" cy="12700"/>
          </a:xfrm>
          <a:custGeom>
            <a:avLst/>
            <a:gdLst/>
            <a:ahLst/>
            <a:cxnLst/>
            <a:rect l="l" t="t" r="r" b="b"/>
            <a:pathLst>
              <a:path w="6350" h="12700">
                <a:moveTo>
                  <a:pt x="0" y="12191"/>
                </a:moveTo>
                <a:lnTo>
                  <a:pt x="6096" y="10667"/>
                </a:lnTo>
                <a:lnTo>
                  <a:pt x="0" y="0"/>
                </a:lnTo>
                <a:lnTo>
                  <a:pt x="0" y="12191"/>
                </a:lnTo>
              </a:path>
            </a:pathLst>
          </a:custGeom>
          <a:ln w="3175">
            <a:solidFill>
              <a:srgbClr val="000000"/>
            </a:solidFill>
          </a:ln>
        </p:spPr>
        <p:txBody>
          <a:bodyPr wrap="square" lIns="0" tIns="0" rIns="0" bIns="0" rtlCol="0"/>
          <a:lstStyle/>
          <a:p>
            <a:endParaRPr/>
          </a:p>
        </p:txBody>
      </p:sp>
      <p:sp>
        <p:nvSpPr>
          <p:cNvPr id="1269" name="object 1269"/>
          <p:cNvSpPr/>
          <p:nvPr/>
        </p:nvSpPr>
        <p:spPr>
          <a:xfrm>
            <a:off x="2769870" y="8133588"/>
            <a:ext cx="10160" cy="10795"/>
          </a:xfrm>
          <a:custGeom>
            <a:avLst/>
            <a:gdLst/>
            <a:ahLst/>
            <a:cxnLst/>
            <a:rect l="l" t="t" r="r" b="b"/>
            <a:pathLst>
              <a:path w="10160" h="10795">
                <a:moveTo>
                  <a:pt x="0" y="0"/>
                </a:moveTo>
                <a:lnTo>
                  <a:pt x="6095" y="10667"/>
                </a:lnTo>
                <a:lnTo>
                  <a:pt x="9905" y="6095"/>
                </a:lnTo>
                <a:lnTo>
                  <a:pt x="0" y="0"/>
                </a:lnTo>
                <a:close/>
              </a:path>
            </a:pathLst>
          </a:custGeom>
          <a:solidFill>
            <a:srgbClr val="000000"/>
          </a:solidFill>
        </p:spPr>
        <p:txBody>
          <a:bodyPr wrap="square" lIns="0" tIns="0" rIns="0" bIns="0" rtlCol="0"/>
          <a:lstStyle/>
          <a:p>
            <a:endParaRPr/>
          </a:p>
        </p:txBody>
      </p:sp>
      <p:sp>
        <p:nvSpPr>
          <p:cNvPr id="1270" name="object 1270"/>
          <p:cNvSpPr/>
          <p:nvPr/>
        </p:nvSpPr>
        <p:spPr>
          <a:xfrm>
            <a:off x="2769870" y="8133588"/>
            <a:ext cx="10160" cy="10795"/>
          </a:xfrm>
          <a:custGeom>
            <a:avLst/>
            <a:gdLst/>
            <a:ahLst/>
            <a:cxnLst/>
            <a:rect l="l" t="t" r="r" b="b"/>
            <a:pathLst>
              <a:path w="10160" h="10795">
                <a:moveTo>
                  <a:pt x="6095" y="10667"/>
                </a:moveTo>
                <a:lnTo>
                  <a:pt x="9905" y="6095"/>
                </a:lnTo>
                <a:lnTo>
                  <a:pt x="0" y="0"/>
                </a:lnTo>
                <a:lnTo>
                  <a:pt x="6095" y="10667"/>
                </a:lnTo>
              </a:path>
            </a:pathLst>
          </a:custGeom>
          <a:ln w="3175">
            <a:solidFill>
              <a:srgbClr val="000000"/>
            </a:solidFill>
          </a:ln>
        </p:spPr>
        <p:txBody>
          <a:bodyPr wrap="square" lIns="0" tIns="0" rIns="0" bIns="0" rtlCol="0"/>
          <a:lstStyle/>
          <a:p>
            <a:endParaRPr/>
          </a:p>
        </p:txBody>
      </p:sp>
      <p:sp>
        <p:nvSpPr>
          <p:cNvPr id="1271" name="object 1271"/>
          <p:cNvSpPr/>
          <p:nvPr/>
        </p:nvSpPr>
        <p:spPr>
          <a:xfrm>
            <a:off x="2769870" y="8133588"/>
            <a:ext cx="11430" cy="6350"/>
          </a:xfrm>
          <a:custGeom>
            <a:avLst/>
            <a:gdLst/>
            <a:ahLst/>
            <a:cxnLst/>
            <a:rect l="l" t="t" r="r" b="b"/>
            <a:pathLst>
              <a:path w="11430" h="6350">
                <a:moveTo>
                  <a:pt x="11430" y="0"/>
                </a:moveTo>
                <a:lnTo>
                  <a:pt x="0" y="0"/>
                </a:lnTo>
                <a:lnTo>
                  <a:pt x="9906" y="6095"/>
                </a:lnTo>
                <a:lnTo>
                  <a:pt x="11430" y="0"/>
                </a:lnTo>
                <a:close/>
              </a:path>
            </a:pathLst>
          </a:custGeom>
          <a:solidFill>
            <a:srgbClr val="000000"/>
          </a:solidFill>
        </p:spPr>
        <p:txBody>
          <a:bodyPr wrap="square" lIns="0" tIns="0" rIns="0" bIns="0" rtlCol="0"/>
          <a:lstStyle/>
          <a:p>
            <a:endParaRPr/>
          </a:p>
        </p:txBody>
      </p:sp>
      <p:sp>
        <p:nvSpPr>
          <p:cNvPr id="1272" name="object 1272"/>
          <p:cNvSpPr/>
          <p:nvPr/>
        </p:nvSpPr>
        <p:spPr>
          <a:xfrm>
            <a:off x="2769870" y="8133588"/>
            <a:ext cx="11430" cy="6350"/>
          </a:xfrm>
          <a:custGeom>
            <a:avLst/>
            <a:gdLst/>
            <a:ahLst/>
            <a:cxnLst/>
            <a:rect l="l" t="t" r="r" b="b"/>
            <a:pathLst>
              <a:path w="11430" h="6350">
                <a:moveTo>
                  <a:pt x="9906" y="6095"/>
                </a:moveTo>
                <a:lnTo>
                  <a:pt x="11430" y="0"/>
                </a:lnTo>
                <a:lnTo>
                  <a:pt x="0" y="0"/>
                </a:lnTo>
                <a:lnTo>
                  <a:pt x="9906" y="6095"/>
                </a:lnTo>
              </a:path>
            </a:pathLst>
          </a:custGeom>
          <a:ln w="3175">
            <a:solidFill>
              <a:srgbClr val="000000"/>
            </a:solidFill>
          </a:ln>
        </p:spPr>
        <p:txBody>
          <a:bodyPr wrap="square" lIns="0" tIns="0" rIns="0" bIns="0" rtlCol="0"/>
          <a:lstStyle/>
          <a:p>
            <a:endParaRPr/>
          </a:p>
        </p:txBody>
      </p:sp>
      <p:sp>
        <p:nvSpPr>
          <p:cNvPr id="1273" name="object 1273"/>
          <p:cNvSpPr/>
          <p:nvPr/>
        </p:nvSpPr>
        <p:spPr>
          <a:xfrm>
            <a:off x="2871977"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274" name="object 1274"/>
          <p:cNvSpPr/>
          <p:nvPr/>
        </p:nvSpPr>
        <p:spPr>
          <a:xfrm>
            <a:off x="2871977"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275" name="object 1275"/>
          <p:cNvSpPr/>
          <p:nvPr/>
        </p:nvSpPr>
        <p:spPr>
          <a:xfrm>
            <a:off x="2871216" y="8129016"/>
            <a:ext cx="71755" cy="9525"/>
          </a:xfrm>
          <a:custGeom>
            <a:avLst/>
            <a:gdLst/>
            <a:ahLst/>
            <a:cxnLst/>
            <a:rect l="l" t="t" r="r" b="b"/>
            <a:pathLst>
              <a:path w="71755" h="9525">
                <a:moveTo>
                  <a:pt x="0" y="0"/>
                </a:moveTo>
                <a:lnTo>
                  <a:pt x="71628" y="0"/>
                </a:lnTo>
                <a:lnTo>
                  <a:pt x="71628" y="9143"/>
                </a:lnTo>
                <a:lnTo>
                  <a:pt x="0" y="9143"/>
                </a:lnTo>
                <a:lnTo>
                  <a:pt x="0" y="0"/>
                </a:lnTo>
                <a:close/>
              </a:path>
            </a:pathLst>
          </a:custGeom>
          <a:ln w="3175">
            <a:solidFill>
              <a:srgbClr val="339A00"/>
            </a:solidFill>
          </a:ln>
        </p:spPr>
        <p:txBody>
          <a:bodyPr wrap="square" lIns="0" tIns="0" rIns="0" bIns="0" rtlCol="0"/>
          <a:lstStyle/>
          <a:p>
            <a:endParaRPr/>
          </a:p>
        </p:txBody>
      </p:sp>
      <p:sp>
        <p:nvSpPr>
          <p:cNvPr id="1276" name="object 1276"/>
          <p:cNvSpPr/>
          <p:nvPr/>
        </p:nvSpPr>
        <p:spPr>
          <a:xfrm>
            <a:off x="2871977" y="8131302"/>
            <a:ext cx="71120" cy="5715"/>
          </a:xfrm>
          <a:custGeom>
            <a:avLst/>
            <a:gdLst/>
            <a:ahLst/>
            <a:cxnLst/>
            <a:rect l="l" t="t" r="r" b="b"/>
            <a:pathLst>
              <a:path w="71119"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277" name="object 1277"/>
          <p:cNvSpPr/>
          <p:nvPr/>
        </p:nvSpPr>
        <p:spPr>
          <a:xfrm>
            <a:off x="2871977"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278" name="object 1278"/>
          <p:cNvSpPr/>
          <p:nvPr/>
        </p:nvSpPr>
        <p:spPr>
          <a:xfrm>
            <a:off x="2871216" y="8131302"/>
            <a:ext cx="71755" cy="5715"/>
          </a:xfrm>
          <a:custGeom>
            <a:avLst/>
            <a:gdLst/>
            <a:ahLst/>
            <a:cxnLst/>
            <a:rect l="l" t="t" r="r" b="b"/>
            <a:pathLst>
              <a:path w="71755" h="5715">
                <a:moveTo>
                  <a:pt x="0" y="0"/>
                </a:moveTo>
                <a:lnTo>
                  <a:pt x="71628" y="0"/>
                </a:lnTo>
                <a:lnTo>
                  <a:pt x="71628" y="5334"/>
                </a:lnTo>
                <a:lnTo>
                  <a:pt x="0" y="5334"/>
                </a:lnTo>
                <a:lnTo>
                  <a:pt x="0" y="0"/>
                </a:lnTo>
                <a:close/>
              </a:path>
            </a:pathLst>
          </a:custGeom>
          <a:ln w="3175">
            <a:solidFill>
              <a:srgbClr val="339A00"/>
            </a:solidFill>
          </a:ln>
        </p:spPr>
        <p:txBody>
          <a:bodyPr wrap="square" lIns="0" tIns="0" rIns="0" bIns="0" rtlCol="0"/>
          <a:lstStyle/>
          <a:p>
            <a:endParaRPr/>
          </a:p>
        </p:txBody>
      </p:sp>
      <p:sp>
        <p:nvSpPr>
          <p:cNvPr id="1279" name="object 1279"/>
          <p:cNvSpPr/>
          <p:nvPr/>
        </p:nvSpPr>
        <p:spPr>
          <a:xfrm>
            <a:off x="3084576"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1280" name="object 1280"/>
          <p:cNvSpPr/>
          <p:nvPr/>
        </p:nvSpPr>
        <p:spPr>
          <a:xfrm>
            <a:off x="3084576"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1281" name="object 1281"/>
          <p:cNvSpPr/>
          <p:nvPr/>
        </p:nvSpPr>
        <p:spPr>
          <a:xfrm>
            <a:off x="3084576"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282" name="object 1282"/>
          <p:cNvSpPr/>
          <p:nvPr/>
        </p:nvSpPr>
        <p:spPr>
          <a:xfrm>
            <a:off x="3084576" y="8131302"/>
            <a:ext cx="71120" cy="5715"/>
          </a:xfrm>
          <a:custGeom>
            <a:avLst/>
            <a:gdLst/>
            <a:ahLst/>
            <a:cxnLst/>
            <a:rect l="l" t="t" r="r" b="b"/>
            <a:pathLst>
              <a:path w="71119" h="5715">
                <a:moveTo>
                  <a:pt x="70866" y="0"/>
                </a:moveTo>
                <a:lnTo>
                  <a:pt x="0" y="0"/>
                </a:lnTo>
                <a:lnTo>
                  <a:pt x="0" y="5334"/>
                </a:lnTo>
                <a:lnTo>
                  <a:pt x="70866" y="0"/>
                </a:lnTo>
                <a:close/>
              </a:path>
            </a:pathLst>
          </a:custGeom>
          <a:solidFill>
            <a:srgbClr val="FFCC00"/>
          </a:solidFill>
        </p:spPr>
        <p:txBody>
          <a:bodyPr wrap="square" lIns="0" tIns="0" rIns="0" bIns="0" rtlCol="0"/>
          <a:lstStyle/>
          <a:p>
            <a:endParaRPr/>
          </a:p>
        </p:txBody>
      </p:sp>
      <p:sp>
        <p:nvSpPr>
          <p:cNvPr id="1283" name="object 1283"/>
          <p:cNvSpPr/>
          <p:nvPr/>
        </p:nvSpPr>
        <p:spPr>
          <a:xfrm>
            <a:off x="3084576"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FFCC00"/>
          </a:solidFill>
        </p:spPr>
        <p:txBody>
          <a:bodyPr wrap="square" lIns="0" tIns="0" rIns="0" bIns="0" rtlCol="0"/>
          <a:lstStyle/>
          <a:p>
            <a:endParaRPr/>
          </a:p>
        </p:txBody>
      </p:sp>
      <p:sp>
        <p:nvSpPr>
          <p:cNvPr id="1284" name="object 1284"/>
          <p:cNvSpPr/>
          <p:nvPr/>
        </p:nvSpPr>
        <p:spPr>
          <a:xfrm>
            <a:off x="3084576"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FFCC00"/>
            </a:solidFill>
          </a:ln>
        </p:spPr>
        <p:txBody>
          <a:bodyPr wrap="square" lIns="0" tIns="0" rIns="0" bIns="0" rtlCol="0"/>
          <a:lstStyle/>
          <a:p>
            <a:endParaRPr/>
          </a:p>
        </p:txBody>
      </p:sp>
      <p:sp>
        <p:nvSpPr>
          <p:cNvPr id="1285" name="object 1285"/>
          <p:cNvSpPr/>
          <p:nvPr/>
        </p:nvSpPr>
        <p:spPr>
          <a:xfrm>
            <a:off x="3013710"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286" name="object 1286"/>
          <p:cNvSpPr/>
          <p:nvPr/>
        </p:nvSpPr>
        <p:spPr>
          <a:xfrm>
            <a:off x="3013710"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287" name="object 1287"/>
          <p:cNvSpPr/>
          <p:nvPr/>
        </p:nvSpPr>
        <p:spPr>
          <a:xfrm>
            <a:off x="3013710"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288" name="object 1288"/>
          <p:cNvSpPr/>
          <p:nvPr/>
        </p:nvSpPr>
        <p:spPr>
          <a:xfrm>
            <a:off x="3013710" y="8131302"/>
            <a:ext cx="71120" cy="5715"/>
          </a:xfrm>
          <a:custGeom>
            <a:avLst/>
            <a:gdLst/>
            <a:ahLst/>
            <a:cxnLst/>
            <a:rect l="l" t="t" r="r" b="b"/>
            <a:pathLst>
              <a:path w="71119"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289" name="object 1289"/>
          <p:cNvSpPr/>
          <p:nvPr/>
        </p:nvSpPr>
        <p:spPr>
          <a:xfrm>
            <a:off x="3013710"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290" name="object 1290"/>
          <p:cNvSpPr/>
          <p:nvPr/>
        </p:nvSpPr>
        <p:spPr>
          <a:xfrm>
            <a:off x="3013710"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291" name="object 1291"/>
          <p:cNvSpPr/>
          <p:nvPr/>
        </p:nvSpPr>
        <p:spPr>
          <a:xfrm>
            <a:off x="3155442" y="8129016"/>
            <a:ext cx="71755" cy="10160"/>
          </a:xfrm>
          <a:custGeom>
            <a:avLst/>
            <a:gdLst/>
            <a:ahLst/>
            <a:cxnLst/>
            <a:rect l="l" t="t" r="r" b="b"/>
            <a:pathLst>
              <a:path w="71755" h="10159">
                <a:moveTo>
                  <a:pt x="71628" y="0"/>
                </a:moveTo>
                <a:lnTo>
                  <a:pt x="0" y="0"/>
                </a:lnTo>
                <a:lnTo>
                  <a:pt x="0" y="9905"/>
                </a:lnTo>
                <a:lnTo>
                  <a:pt x="71628" y="0"/>
                </a:lnTo>
                <a:close/>
              </a:path>
            </a:pathLst>
          </a:custGeom>
          <a:solidFill>
            <a:srgbClr val="339A00"/>
          </a:solidFill>
        </p:spPr>
        <p:txBody>
          <a:bodyPr wrap="square" lIns="0" tIns="0" rIns="0" bIns="0" rtlCol="0"/>
          <a:lstStyle/>
          <a:p>
            <a:endParaRPr/>
          </a:p>
        </p:txBody>
      </p:sp>
      <p:sp>
        <p:nvSpPr>
          <p:cNvPr id="1292" name="object 1292"/>
          <p:cNvSpPr/>
          <p:nvPr/>
        </p:nvSpPr>
        <p:spPr>
          <a:xfrm>
            <a:off x="3155442" y="8129016"/>
            <a:ext cx="71755" cy="10160"/>
          </a:xfrm>
          <a:custGeom>
            <a:avLst/>
            <a:gdLst/>
            <a:ahLst/>
            <a:cxnLst/>
            <a:rect l="l" t="t" r="r" b="b"/>
            <a:pathLst>
              <a:path w="71755" h="10159">
                <a:moveTo>
                  <a:pt x="71628" y="0"/>
                </a:moveTo>
                <a:lnTo>
                  <a:pt x="0" y="9905"/>
                </a:lnTo>
                <a:lnTo>
                  <a:pt x="71628" y="9905"/>
                </a:lnTo>
                <a:lnTo>
                  <a:pt x="71628" y="0"/>
                </a:lnTo>
                <a:close/>
              </a:path>
            </a:pathLst>
          </a:custGeom>
          <a:solidFill>
            <a:srgbClr val="339A00"/>
          </a:solidFill>
        </p:spPr>
        <p:txBody>
          <a:bodyPr wrap="square" lIns="0" tIns="0" rIns="0" bIns="0" rtlCol="0"/>
          <a:lstStyle/>
          <a:p>
            <a:endParaRPr/>
          </a:p>
        </p:txBody>
      </p:sp>
      <p:sp>
        <p:nvSpPr>
          <p:cNvPr id="1293" name="object 1293"/>
          <p:cNvSpPr/>
          <p:nvPr/>
        </p:nvSpPr>
        <p:spPr>
          <a:xfrm>
            <a:off x="3155442" y="8129016"/>
            <a:ext cx="71755" cy="9525"/>
          </a:xfrm>
          <a:custGeom>
            <a:avLst/>
            <a:gdLst/>
            <a:ahLst/>
            <a:cxnLst/>
            <a:rect l="l" t="t" r="r" b="b"/>
            <a:pathLst>
              <a:path w="71755" h="9525">
                <a:moveTo>
                  <a:pt x="0" y="0"/>
                </a:moveTo>
                <a:lnTo>
                  <a:pt x="71628" y="0"/>
                </a:lnTo>
                <a:lnTo>
                  <a:pt x="71628" y="9143"/>
                </a:lnTo>
                <a:lnTo>
                  <a:pt x="0" y="9143"/>
                </a:lnTo>
                <a:lnTo>
                  <a:pt x="0" y="0"/>
                </a:lnTo>
                <a:close/>
              </a:path>
            </a:pathLst>
          </a:custGeom>
          <a:ln w="3175">
            <a:solidFill>
              <a:srgbClr val="339A00"/>
            </a:solidFill>
          </a:ln>
        </p:spPr>
        <p:txBody>
          <a:bodyPr wrap="square" lIns="0" tIns="0" rIns="0" bIns="0" rtlCol="0"/>
          <a:lstStyle/>
          <a:p>
            <a:endParaRPr/>
          </a:p>
        </p:txBody>
      </p:sp>
      <p:sp>
        <p:nvSpPr>
          <p:cNvPr id="1294" name="object 1294"/>
          <p:cNvSpPr/>
          <p:nvPr/>
        </p:nvSpPr>
        <p:spPr>
          <a:xfrm>
            <a:off x="3155442" y="8131302"/>
            <a:ext cx="71755" cy="5715"/>
          </a:xfrm>
          <a:custGeom>
            <a:avLst/>
            <a:gdLst/>
            <a:ahLst/>
            <a:cxnLst/>
            <a:rect l="l" t="t" r="r" b="b"/>
            <a:pathLst>
              <a:path w="71755" h="5715">
                <a:moveTo>
                  <a:pt x="71628" y="0"/>
                </a:moveTo>
                <a:lnTo>
                  <a:pt x="0" y="0"/>
                </a:lnTo>
                <a:lnTo>
                  <a:pt x="0" y="5334"/>
                </a:lnTo>
                <a:lnTo>
                  <a:pt x="71628" y="0"/>
                </a:lnTo>
                <a:close/>
              </a:path>
            </a:pathLst>
          </a:custGeom>
          <a:solidFill>
            <a:srgbClr val="339A00"/>
          </a:solidFill>
        </p:spPr>
        <p:txBody>
          <a:bodyPr wrap="square" lIns="0" tIns="0" rIns="0" bIns="0" rtlCol="0"/>
          <a:lstStyle/>
          <a:p>
            <a:endParaRPr/>
          </a:p>
        </p:txBody>
      </p:sp>
      <p:sp>
        <p:nvSpPr>
          <p:cNvPr id="1295" name="object 1295"/>
          <p:cNvSpPr/>
          <p:nvPr/>
        </p:nvSpPr>
        <p:spPr>
          <a:xfrm>
            <a:off x="3155442" y="8131302"/>
            <a:ext cx="71755" cy="5715"/>
          </a:xfrm>
          <a:custGeom>
            <a:avLst/>
            <a:gdLst/>
            <a:ahLst/>
            <a:cxnLst/>
            <a:rect l="l" t="t" r="r" b="b"/>
            <a:pathLst>
              <a:path w="71755" h="5715">
                <a:moveTo>
                  <a:pt x="71628" y="0"/>
                </a:moveTo>
                <a:lnTo>
                  <a:pt x="0" y="5334"/>
                </a:lnTo>
                <a:lnTo>
                  <a:pt x="71628" y="5334"/>
                </a:lnTo>
                <a:lnTo>
                  <a:pt x="71628" y="0"/>
                </a:lnTo>
                <a:close/>
              </a:path>
            </a:pathLst>
          </a:custGeom>
          <a:solidFill>
            <a:srgbClr val="339A00"/>
          </a:solidFill>
        </p:spPr>
        <p:txBody>
          <a:bodyPr wrap="square" lIns="0" tIns="0" rIns="0" bIns="0" rtlCol="0"/>
          <a:lstStyle/>
          <a:p>
            <a:endParaRPr/>
          </a:p>
        </p:txBody>
      </p:sp>
      <p:sp>
        <p:nvSpPr>
          <p:cNvPr id="1296" name="object 1296"/>
          <p:cNvSpPr/>
          <p:nvPr/>
        </p:nvSpPr>
        <p:spPr>
          <a:xfrm>
            <a:off x="3155442" y="8131302"/>
            <a:ext cx="71755" cy="5715"/>
          </a:xfrm>
          <a:custGeom>
            <a:avLst/>
            <a:gdLst/>
            <a:ahLst/>
            <a:cxnLst/>
            <a:rect l="l" t="t" r="r" b="b"/>
            <a:pathLst>
              <a:path w="71755" h="5715">
                <a:moveTo>
                  <a:pt x="0" y="0"/>
                </a:moveTo>
                <a:lnTo>
                  <a:pt x="71628" y="0"/>
                </a:lnTo>
                <a:lnTo>
                  <a:pt x="71628" y="5334"/>
                </a:lnTo>
                <a:lnTo>
                  <a:pt x="0" y="5334"/>
                </a:lnTo>
                <a:lnTo>
                  <a:pt x="0" y="0"/>
                </a:lnTo>
                <a:close/>
              </a:path>
            </a:pathLst>
          </a:custGeom>
          <a:ln w="3175">
            <a:solidFill>
              <a:srgbClr val="339A00"/>
            </a:solidFill>
          </a:ln>
        </p:spPr>
        <p:txBody>
          <a:bodyPr wrap="square" lIns="0" tIns="0" rIns="0" bIns="0" rtlCol="0"/>
          <a:lstStyle/>
          <a:p>
            <a:endParaRPr/>
          </a:p>
        </p:txBody>
      </p:sp>
      <p:sp>
        <p:nvSpPr>
          <p:cNvPr id="1297" name="object 1297"/>
          <p:cNvSpPr/>
          <p:nvPr/>
        </p:nvSpPr>
        <p:spPr>
          <a:xfrm>
            <a:off x="3439667" y="8129016"/>
            <a:ext cx="71755" cy="10160"/>
          </a:xfrm>
          <a:custGeom>
            <a:avLst/>
            <a:gdLst/>
            <a:ahLst/>
            <a:cxnLst/>
            <a:rect l="l" t="t" r="r" b="b"/>
            <a:pathLst>
              <a:path w="71754" h="10159">
                <a:moveTo>
                  <a:pt x="71628" y="0"/>
                </a:moveTo>
                <a:lnTo>
                  <a:pt x="0" y="0"/>
                </a:lnTo>
                <a:lnTo>
                  <a:pt x="0" y="9905"/>
                </a:lnTo>
                <a:lnTo>
                  <a:pt x="71628" y="0"/>
                </a:lnTo>
                <a:close/>
              </a:path>
            </a:pathLst>
          </a:custGeom>
          <a:solidFill>
            <a:srgbClr val="339A00"/>
          </a:solidFill>
        </p:spPr>
        <p:txBody>
          <a:bodyPr wrap="square" lIns="0" tIns="0" rIns="0" bIns="0" rtlCol="0"/>
          <a:lstStyle/>
          <a:p>
            <a:endParaRPr/>
          </a:p>
        </p:txBody>
      </p:sp>
      <p:sp>
        <p:nvSpPr>
          <p:cNvPr id="1298" name="object 1298"/>
          <p:cNvSpPr/>
          <p:nvPr/>
        </p:nvSpPr>
        <p:spPr>
          <a:xfrm>
            <a:off x="3439667" y="8129016"/>
            <a:ext cx="71755" cy="10160"/>
          </a:xfrm>
          <a:custGeom>
            <a:avLst/>
            <a:gdLst/>
            <a:ahLst/>
            <a:cxnLst/>
            <a:rect l="l" t="t" r="r" b="b"/>
            <a:pathLst>
              <a:path w="71754" h="10159">
                <a:moveTo>
                  <a:pt x="71628" y="0"/>
                </a:moveTo>
                <a:lnTo>
                  <a:pt x="0" y="9905"/>
                </a:lnTo>
                <a:lnTo>
                  <a:pt x="71628" y="9905"/>
                </a:lnTo>
                <a:lnTo>
                  <a:pt x="71628" y="0"/>
                </a:lnTo>
                <a:close/>
              </a:path>
            </a:pathLst>
          </a:custGeom>
          <a:solidFill>
            <a:srgbClr val="339A00"/>
          </a:solidFill>
        </p:spPr>
        <p:txBody>
          <a:bodyPr wrap="square" lIns="0" tIns="0" rIns="0" bIns="0" rtlCol="0"/>
          <a:lstStyle/>
          <a:p>
            <a:endParaRPr/>
          </a:p>
        </p:txBody>
      </p:sp>
      <p:sp>
        <p:nvSpPr>
          <p:cNvPr id="1299" name="object 1299"/>
          <p:cNvSpPr/>
          <p:nvPr/>
        </p:nvSpPr>
        <p:spPr>
          <a:xfrm>
            <a:off x="3439667" y="8129016"/>
            <a:ext cx="71120" cy="9525"/>
          </a:xfrm>
          <a:custGeom>
            <a:avLst/>
            <a:gdLst/>
            <a:ahLst/>
            <a:cxnLst/>
            <a:rect l="l" t="t" r="r" b="b"/>
            <a:pathLst>
              <a:path w="71120"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300" name="object 1300"/>
          <p:cNvSpPr/>
          <p:nvPr/>
        </p:nvSpPr>
        <p:spPr>
          <a:xfrm>
            <a:off x="3439667" y="8131302"/>
            <a:ext cx="71755" cy="5715"/>
          </a:xfrm>
          <a:custGeom>
            <a:avLst/>
            <a:gdLst/>
            <a:ahLst/>
            <a:cxnLst/>
            <a:rect l="l" t="t" r="r" b="b"/>
            <a:pathLst>
              <a:path w="71754" h="5715">
                <a:moveTo>
                  <a:pt x="71628" y="0"/>
                </a:moveTo>
                <a:lnTo>
                  <a:pt x="0" y="0"/>
                </a:lnTo>
                <a:lnTo>
                  <a:pt x="0" y="5334"/>
                </a:lnTo>
                <a:lnTo>
                  <a:pt x="71628" y="0"/>
                </a:lnTo>
                <a:close/>
              </a:path>
            </a:pathLst>
          </a:custGeom>
          <a:solidFill>
            <a:srgbClr val="339A00"/>
          </a:solidFill>
        </p:spPr>
        <p:txBody>
          <a:bodyPr wrap="square" lIns="0" tIns="0" rIns="0" bIns="0" rtlCol="0"/>
          <a:lstStyle/>
          <a:p>
            <a:endParaRPr/>
          </a:p>
        </p:txBody>
      </p:sp>
      <p:sp>
        <p:nvSpPr>
          <p:cNvPr id="1301" name="object 1301"/>
          <p:cNvSpPr/>
          <p:nvPr/>
        </p:nvSpPr>
        <p:spPr>
          <a:xfrm>
            <a:off x="3439667" y="8131302"/>
            <a:ext cx="71755" cy="5715"/>
          </a:xfrm>
          <a:custGeom>
            <a:avLst/>
            <a:gdLst/>
            <a:ahLst/>
            <a:cxnLst/>
            <a:rect l="l" t="t" r="r" b="b"/>
            <a:pathLst>
              <a:path w="71754" h="5715">
                <a:moveTo>
                  <a:pt x="71628" y="0"/>
                </a:moveTo>
                <a:lnTo>
                  <a:pt x="0" y="5334"/>
                </a:lnTo>
                <a:lnTo>
                  <a:pt x="71628" y="5334"/>
                </a:lnTo>
                <a:lnTo>
                  <a:pt x="71628" y="0"/>
                </a:lnTo>
                <a:close/>
              </a:path>
            </a:pathLst>
          </a:custGeom>
          <a:solidFill>
            <a:srgbClr val="339A00"/>
          </a:solidFill>
        </p:spPr>
        <p:txBody>
          <a:bodyPr wrap="square" lIns="0" tIns="0" rIns="0" bIns="0" rtlCol="0"/>
          <a:lstStyle/>
          <a:p>
            <a:endParaRPr/>
          </a:p>
        </p:txBody>
      </p:sp>
      <p:sp>
        <p:nvSpPr>
          <p:cNvPr id="1302" name="object 1302"/>
          <p:cNvSpPr/>
          <p:nvPr/>
        </p:nvSpPr>
        <p:spPr>
          <a:xfrm>
            <a:off x="3439667" y="8131302"/>
            <a:ext cx="71120" cy="5715"/>
          </a:xfrm>
          <a:custGeom>
            <a:avLst/>
            <a:gdLst/>
            <a:ahLst/>
            <a:cxnLst/>
            <a:rect l="l" t="t" r="r" b="b"/>
            <a:pathLst>
              <a:path w="71120"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303" name="object 1303"/>
          <p:cNvSpPr/>
          <p:nvPr/>
        </p:nvSpPr>
        <p:spPr>
          <a:xfrm>
            <a:off x="3368802" y="8129016"/>
            <a:ext cx="71120" cy="10160"/>
          </a:xfrm>
          <a:custGeom>
            <a:avLst/>
            <a:gdLst/>
            <a:ahLst/>
            <a:cxnLst/>
            <a:rect l="l" t="t" r="r" b="b"/>
            <a:pathLst>
              <a:path w="71120"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1304" name="object 1304"/>
          <p:cNvSpPr/>
          <p:nvPr/>
        </p:nvSpPr>
        <p:spPr>
          <a:xfrm>
            <a:off x="3368802" y="8129016"/>
            <a:ext cx="71120" cy="10160"/>
          </a:xfrm>
          <a:custGeom>
            <a:avLst/>
            <a:gdLst/>
            <a:ahLst/>
            <a:cxnLst/>
            <a:rect l="l" t="t" r="r" b="b"/>
            <a:pathLst>
              <a:path w="71120"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1305" name="object 1305"/>
          <p:cNvSpPr/>
          <p:nvPr/>
        </p:nvSpPr>
        <p:spPr>
          <a:xfrm>
            <a:off x="3368802" y="8129016"/>
            <a:ext cx="71120" cy="9525"/>
          </a:xfrm>
          <a:custGeom>
            <a:avLst/>
            <a:gdLst/>
            <a:ahLst/>
            <a:cxnLst/>
            <a:rect l="l" t="t" r="r" b="b"/>
            <a:pathLst>
              <a:path w="71120"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306" name="object 1306"/>
          <p:cNvSpPr/>
          <p:nvPr/>
        </p:nvSpPr>
        <p:spPr>
          <a:xfrm>
            <a:off x="3368802" y="8131302"/>
            <a:ext cx="71120" cy="5715"/>
          </a:xfrm>
          <a:custGeom>
            <a:avLst/>
            <a:gdLst/>
            <a:ahLst/>
            <a:cxnLst/>
            <a:rect l="l" t="t" r="r" b="b"/>
            <a:pathLst>
              <a:path w="71120" h="5715">
                <a:moveTo>
                  <a:pt x="70866" y="0"/>
                </a:moveTo>
                <a:lnTo>
                  <a:pt x="0" y="0"/>
                </a:lnTo>
                <a:lnTo>
                  <a:pt x="0" y="5334"/>
                </a:lnTo>
                <a:lnTo>
                  <a:pt x="70866" y="0"/>
                </a:lnTo>
                <a:close/>
              </a:path>
            </a:pathLst>
          </a:custGeom>
          <a:solidFill>
            <a:srgbClr val="FFCC00"/>
          </a:solidFill>
        </p:spPr>
        <p:txBody>
          <a:bodyPr wrap="square" lIns="0" tIns="0" rIns="0" bIns="0" rtlCol="0"/>
          <a:lstStyle/>
          <a:p>
            <a:endParaRPr/>
          </a:p>
        </p:txBody>
      </p:sp>
      <p:sp>
        <p:nvSpPr>
          <p:cNvPr id="1307" name="object 1307"/>
          <p:cNvSpPr/>
          <p:nvPr/>
        </p:nvSpPr>
        <p:spPr>
          <a:xfrm>
            <a:off x="3368802" y="8131302"/>
            <a:ext cx="71120" cy="5715"/>
          </a:xfrm>
          <a:custGeom>
            <a:avLst/>
            <a:gdLst/>
            <a:ahLst/>
            <a:cxnLst/>
            <a:rect l="l" t="t" r="r" b="b"/>
            <a:pathLst>
              <a:path w="71120" h="5715">
                <a:moveTo>
                  <a:pt x="70866" y="0"/>
                </a:moveTo>
                <a:lnTo>
                  <a:pt x="0" y="5334"/>
                </a:lnTo>
                <a:lnTo>
                  <a:pt x="70866" y="5334"/>
                </a:lnTo>
                <a:lnTo>
                  <a:pt x="70866" y="0"/>
                </a:lnTo>
                <a:close/>
              </a:path>
            </a:pathLst>
          </a:custGeom>
          <a:solidFill>
            <a:srgbClr val="FFCC00"/>
          </a:solidFill>
        </p:spPr>
        <p:txBody>
          <a:bodyPr wrap="square" lIns="0" tIns="0" rIns="0" bIns="0" rtlCol="0"/>
          <a:lstStyle/>
          <a:p>
            <a:endParaRPr/>
          </a:p>
        </p:txBody>
      </p:sp>
      <p:sp>
        <p:nvSpPr>
          <p:cNvPr id="1308" name="object 1308"/>
          <p:cNvSpPr/>
          <p:nvPr/>
        </p:nvSpPr>
        <p:spPr>
          <a:xfrm>
            <a:off x="3368802" y="8131302"/>
            <a:ext cx="71120" cy="5715"/>
          </a:xfrm>
          <a:custGeom>
            <a:avLst/>
            <a:gdLst/>
            <a:ahLst/>
            <a:cxnLst/>
            <a:rect l="l" t="t" r="r" b="b"/>
            <a:pathLst>
              <a:path w="71120" h="5715">
                <a:moveTo>
                  <a:pt x="0" y="0"/>
                </a:moveTo>
                <a:lnTo>
                  <a:pt x="70866" y="0"/>
                </a:lnTo>
                <a:lnTo>
                  <a:pt x="70866" y="5334"/>
                </a:lnTo>
                <a:lnTo>
                  <a:pt x="0" y="5334"/>
                </a:lnTo>
                <a:lnTo>
                  <a:pt x="0" y="0"/>
                </a:lnTo>
                <a:close/>
              </a:path>
            </a:pathLst>
          </a:custGeom>
          <a:ln w="3175">
            <a:solidFill>
              <a:srgbClr val="FFCC00"/>
            </a:solidFill>
          </a:ln>
        </p:spPr>
        <p:txBody>
          <a:bodyPr wrap="square" lIns="0" tIns="0" rIns="0" bIns="0" rtlCol="0"/>
          <a:lstStyle/>
          <a:p>
            <a:endParaRPr/>
          </a:p>
        </p:txBody>
      </p:sp>
      <p:sp>
        <p:nvSpPr>
          <p:cNvPr id="1309" name="object 1309"/>
          <p:cNvSpPr/>
          <p:nvPr/>
        </p:nvSpPr>
        <p:spPr>
          <a:xfrm>
            <a:off x="3297935" y="8129016"/>
            <a:ext cx="71120" cy="10160"/>
          </a:xfrm>
          <a:custGeom>
            <a:avLst/>
            <a:gdLst/>
            <a:ahLst/>
            <a:cxnLst/>
            <a:rect l="l" t="t" r="r" b="b"/>
            <a:pathLst>
              <a:path w="71120"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310" name="object 1310"/>
          <p:cNvSpPr/>
          <p:nvPr/>
        </p:nvSpPr>
        <p:spPr>
          <a:xfrm>
            <a:off x="3297935" y="8129016"/>
            <a:ext cx="71120" cy="10160"/>
          </a:xfrm>
          <a:custGeom>
            <a:avLst/>
            <a:gdLst/>
            <a:ahLst/>
            <a:cxnLst/>
            <a:rect l="l" t="t" r="r" b="b"/>
            <a:pathLst>
              <a:path w="71120"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311" name="object 1311"/>
          <p:cNvSpPr/>
          <p:nvPr/>
        </p:nvSpPr>
        <p:spPr>
          <a:xfrm>
            <a:off x="3297935" y="8129016"/>
            <a:ext cx="71120" cy="9525"/>
          </a:xfrm>
          <a:custGeom>
            <a:avLst/>
            <a:gdLst/>
            <a:ahLst/>
            <a:cxnLst/>
            <a:rect l="l" t="t" r="r" b="b"/>
            <a:pathLst>
              <a:path w="71120"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312" name="object 1312"/>
          <p:cNvSpPr/>
          <p:nvPr/>
        </p:nvSpPr>
        <p:spPr>
          <a:xfrm>
            <a:off x="3297935" y="8131302"/>
            <a:ext cx="71120" cy="5715"/>
          </a:xfrm>
          <a:custGeom>
            <a:avLst/>
            <a:gdLst/>
            <a:ahLst/>
            <a:cxnLst/>
            <a:rect l="l" t="t" r="r" b="b"/>
            <a:pathLst>
              <a:path w="71120"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313" name="object 1313"/>
          <p:cNvSpPr/>
          <p:nvPr/>
        </p:nvSpPr>
        <p:spPr>
          <a:xfrm>
            <a:off x="3297935" y="8131302"/>
            <a:ext cx="71120" cy="5715"/>
          </a:xfrm>
          <a:custGeom>
            <a:avLst/>
            <a:gdLst/>
            <a:ahLst/>
            <a:cxnLst/>
            <a:rect l="l" t="t" r="r" b="b"/>
            <a:pathLst>
              <a:path w="71120"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314" name="object 1314"/>
          <p:cNvSpPr/>
          <p:nvPr/>
        </p:nvSpPr>
        <p:spPr>
          <a:xfrm>
            <a:off x="3297935" y="8131302"/>
            <a:ext cx="71120" cy="5715"/>
          </a:xfrm>
          <a:custGeom>
            <a:avLst/>
            <a:gdLst/>
            <a:ahLst/>
            <a:cxnLst/>
            <a:rect l="l" t="t" r="r" b="b"/>
            <a:pathLst>
              <a:path w="71120"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315" name="object 1315"/>
          <p:cNvSpPr/>
          <p:nvPr/>
        </p:nvSpPr>
        <p:spPr>
          <a:xfrm>
            <a:off x="3653028" y="8129016"/>
            <a:ext cx="71120" cy="10160"/>
          </a:xfrm>
          <a:custGeom>
            <a:avLst/>
            <a:gdLst/>
            <a:ahLst/>
            <a:cxnLst/>
            <a:rect l="l" t="t" r="r" b="b"/>
            <a:pathLst>
              <a:path w="71120" h="10159">
                <a:moveTo>
                  <a:pt x="70866" y="0"/>
                </a:moveTo>
                <a:lnTo>
                  <a:pt x="0" y="0"/>
                </a:lnTo>
                <a:lnTo>
                  <a:pt x="0" y="9905"/>
                </a:lnTo>
                <a:lnTo>
                  <a:pt x="70866" y="0"/>
                </a:lnTo>
                <a:close/>
              </a:path>
            </a:pathLst>
          </a:custGeom>
          <a:solidFill>
            <a:srgbClr val="FFCC00"/>
          </a:solidFill>
        </p:spPr>
        <p:txBody>
          <a:bodyPr wrap="square" lIns="0" tIns="0" rIns="0" bIns="0" rtlCol="0"/>
          <a:lstStyle/>
          <a:p>
            <a:endParaRPr/>
          </a:p>
        </p:txBody>
      </p:sp>
      <p:sp>
        <p:nvSpPr>
          <p:cNvPr id="1316" name="object 1316"/>
          <p:cNvSpPr/>
          <p:nvPr/>
        </p:nvSpPr>
        <p:spPr>
          <a:xfrm>
            <a:off x="3653028" y="8129016"/>
            <a:ext cx="71120" cy="10160"/>
          </a:xfrm>
          <a:custGeom>
            <a:avLst/>
            <a:gdLst/>
            <a:ahLst/>
            <a:cxnLst/>
            <a:rect l="l" t="t" r="r" b="b"/>
            <a:pathLst>
              <a:path w="71120" h="10159">
                <a:moveTo>
                  <a:pt x="70866" y="0"/>
                </a:moveTo>
                <a:lnTo>
                  <a:pt x="0" y="9905"/>
                </a:lnTo>
                <a:lnTo>
                  <a:pt x="70866" y="9905"/>
                </a:lnTo>
                <a:lnTo>
                  <a:pt x="70866" y="0"/>
                </a:lnTo>
                <a:close/>
              </a:path>
            </a:pathLst>
          </a:custGeom>
          <a:solidFill>
            <a:srgbClr val="FFCC00"/>
          </a:solidFill>
        </p:spPr>
        <p:txBody>
          <a:bodyPr wrap="square" lIns="0" tIns="0" rIns="0" bIns="0" rtlCol="0"/>
          <a:lstStyle/>
          <a:p>
            <a:endParaRPr/>
          </a:p>
        </p:txBody>
      </p:sp>
      <p:sp>
        <p:nvSpPr>
          <p:cNvPr id="1317" name="object 1317"/>
          <p:cNvSpPr/>
          <p:nvPr/>
        </p:nvSpPr>
        <p:spPr>
          <a:xfrm>
            <a:off x="3653028" y="8129016"/>
            <a:ext cx="71120" cy="9525"/>
          </a:xfrm>
          <a:custGeom>
            <a:avLst/>
            <a:gdLst/>
            <a:ahLst/>
            <a:cxnLst/>
            <a:rect l="l" t="t" r="r" b="b"/>
            <a:pathLst>
              <a:path w="71120" h="9525">
                <a:moveTo>
                  <a:pt x="0" y="0"/>
                </a:moveTo>
                <a:lnTo>
                  <a:pt x="70866" y="0"/>
                </a:lnTo>
                <a:lnTo>
                  <a:pt x="70866" y="9143"/>
                </a:lnTo>
                <a:lnTo>
                  <a:pt x="0" y="9143"/>
                </a:lnTo>
                <a:lnTo>
                  <a:pt x="0" y="0"/>
                </a:lnTo>
                <a:close/>
              </a:path>
            </a:pathLst>
          </a:custGeom>
          <a:ln w="3175">
            <a:solidFill>
              <a:srgbClr val="FFCC00"/>
            </a:solidFill>
          </a:ln>
        </p:spPr>
        <p:txBody>
          <a:bodyPr wrap="square" lIns="0" tIns="0" rIns="0" bIns="0" rtlCol="0"/>
          <a:lstStyle/>
          <a:p>
            <a:endParaRPr/>
          </a:p>
        </p:txBody>
      </p:sp>
      <p:sp>
        <p:nvSpPr>
          <p:cNvPr id="1318" name="object 1318"/>
          <p:cNvSpPr/>
          <p:nvPr/>
        </p:nvSpPr>
        <p:spPr>
          <a:xfrm>
            <a:off x="3653028" y="8131302"/>
            <a:ext cx="71120" cy="5715"/>
          </a:xfrm>
          <a:custGeom>
            <a:avLst/>
            <a:gdLst/>
            <a:ahLst/>
            <a:cxnLst/>
            <a:rect l="l" t="t" r="r" b="b"/>
            <a:pathLst>
              <a:path w="71120" h="5715">
                <a:moveTo>
                  <a:pt x="70866" y="0"/>
                </a:moveTo>
                <a:lnTo>
                  <a:pt x="0" y="0"/>
                </a:lnTo>
                <a:lnTo>
                  <a:pt x="0" y="5334"/>
                </a:lnTo>
                <a:lnTo>
                  <a:pt x="70866" y="0"/>
                </a:lnTo>
                <a:close/>
              </a:path>
            </a:pathLst>
          </a:custGeom>
          <a:solidFill>
            <a:srgbClr val="FFCC00"/>
          </a:solidFill>
        </p:spPr>
        <p:txBody>
          <a:bodyPr wrap="square" lIns="0" tIns="0" rIns="0" bIns="0" rtlCol="0"/>
          <a:lstStyle/>
          <a:p>
            <a:endParaRPr/>
          </a:p>
        </p:txBody>
      </p:sp>
      <p:sp>
        <p:nvSpPr>
          <p:cNvPr id="1319" name="object 1319"/>
          <p:cNvSpPr/>
          <p:nvPr/>
        </p:nvSpPr>
        <p:spPr>
          <a:xfrm>
            <a:off x="3653028" y="8131302"/>
            <a:ext cx="71120" cy="5715"/>
          </a:xfrm>
          <a:custGeom>
            <a:avLst/>
            <a:gdLst/>
            <a:ahLst/>
            <a:cxnLst/>
            <a:rect l="l" t="t" r="r" b="b"/>
            <a:pathLst>
              <a:path w="71120" h="5715">
                <a:moveTo>
                  <a:pt x="70866" y="0"/>
                </a:moveTo>
                <a:lnTo>
                  <a:pt x="0" y="5334"/>
                </a:lnTo>
                <a:lnTo>
                  <a:pt x="70866" y="5334"/>
                </a:lnTo>
                <a:lnTo>
                  <a:pt x="70866" y="0"/>
                </a:lnTo>
                <a:close/>
              </a:path>
            </a:pathLst>
          </a:custGeom>
          <a:solidFill>
            <a:srgbClr val="FFCC00"/>
          </a:solidFill>
        </p:spPr>
        <p:txBody>
          <a:bodyPr wrap="square" lIns="0" tIns="0" rIns="0" bIns="0" rtlCol="0"/>
          <a:lstStyle/>
          <a:p>
            <a:endParaRPr/>
          </a:p>
        </p:txBody>
      </p:sp>
      <p:sp>
        <p:nvSpPr>
          <p:cNvPr id="1320" name="object 1320"/>
          <p:cNvSpPr/>
          <p:nvPr/>
        </p:nvSpPr>
        <p:spPr>
          <a:xfrm>
            <a:off x="3653028" y="8131302"/>
            <a:ext cx="71120" cy="5715"/>
          </a:xfrm>
          <a:custGeom>
            <a:avLst/>
            <a:gdLst/>
            <a:ahLst/>
            <a:cxnLst/>
            <a:rect l="l" t="t" r="r" b="b"/>
            <a:pathLst>
              <a:path w="71120" h="5715">
                <a:moveTo>
                  <a:pt x="0" y="0"/>
                </a:moveTo>
                <a:lnTo>
                  <a:pt x="70866" y="0"/>
                </a:lnTo>
                <a:lnTo>
                  <a:pt x="70866" y="5334"/>
                </a:lnTo>
                <a:lnTo>
                  <a:pt x="0" y="5334"/>
                </a:lnTo>
                <a:lnTo>
                  <a:pt x="0" y="0"/>
                </a:lnTo>
                <a:close/>
              </a:path>
            </a:pathLst>
          </a:custGeom>
          <a:ln w="3175">
            <a:solidFill>
              <a:srgbClr val="FFCC00"/>
            </a:solidFill>
          </a:ln>
        </p:spPr>
        <p:txBody>
          <a:bodyPr wrap="square" lIns="0" tIns="0" rIns="0" bIns="0" rtlCol="0"/>
          <a:lstStyle/>
          <a:p>
            <a:endParaRPr/>
          </a:p>
        </p:txBody>
      </p:sp>
      <p:sp>
        <p:nvSpPr>
          <p:cNvPr id="1321" name="object 1321"/>
          <p:cNvSpPr/>
          <p:nvPr/>
        </p:nvSpPr>
        <p:spPr>
          <a:xfrm>
            <a:off x="3794759" y="8129016"/>
            <a:ext cx="71755" cy="10160"/>
          </a:xfrm>
          <a:custGeom>
            <a:avLst/>
            <a:gdLst/>
            <a:ahLst/>
            <a:cxnLst/>
            <a:rect l="l" t="t" r="r" b="b"/>
            <a:pathLst>
              <a:path w="71754" h="10159">
                <a:moveTo>
                  <a:pt x="71628" y="0"/>
                </a:moveTo>
                <a:lnTo>
                  <a:pt x="0" y="0"/>
                </a:lnTo>
                <a:lnTo>
                  <a:pt x="0" y="9905"/>
                </a:lnTo>
                <a:lnTo>
                  <a:pt x="71628" y="0"/>
                </a:lnTo>
                <a:close/>
              </a:path>
            </a:pathLst>
          </a:custGeom>
          <a:solidFill>
            <a:srgbClr val="FFCC00"/>
          </a:solidFill>
        </p:spPr>
        <p:txBody>
          <a:bodyPr wrap="square" lIns="0" tIns="0" rIns="0" bIns="0" rtlCol="0"/>
          <a:lstStyle/>
          <a:p>
            <a:endParaRPr/>
          </a:p>
        </p:txBody>
      </p:sp>
      <p:sp>
        <p:nvSpPr>
          <p:cNvPr id="1322" name="object 1322"/>
          <p:cNvSpPr/>
          <p:nvPr/>
        </p:nvSpPr>
        <p:spPr>
          <a:xfrm>
            <a:off x="3794759" y="8129016"/>
            <a:ext cx="71755" cy="10160"/>
          </a:xfrm>
          <a:custGeom>
            <a:avLst/>
            <a:gdLst/>
            <a:ahLst/>
            <a:cxnLst/>
            <a:rect l="l" t="t" r="r" b="b"/>
            <a:pathLst>
              <a:path w="71754" h="10159">
                <a:moveTo>
                  <a:pt x="71628" y="0"/>
                </a:moveTo>
                <a:lnTo>
                  <a:pt x="0" y="9905"/>
                </a:lnTo>
                <a:lnTo>
                  <a:pt x="71628" y="9905"/>
                </a:lnTo>
                <a:lnTo>
                  <a:pt x="71628" y="0"/>
                </a:lnTo>
                <a:close/>
              </a:path>
            </a:pathLst>
          </a:custGeom>
          <a:solidFill>
            <a:srgbClr val="FFCC00"/>
          </a:solidFill>
        </p:spPr>
        <p:txBody>
          <a:bodyPr wrap="square" lIns="0" tIns="0" rIns="0" bIns="0" rtlCol="0"/>
          <a:lstStyle/>
          <a:p>
            <a:endParaRPr/>
          </a:p>
        </p:txBody>
      </p:sp>
      <p:sp>
        <p:nvSpPr>
          <p:cNvPr id="1323" name="object 1323"/>
          <p:cNvSpPr/>
          <p:nvPr/>
        </p:nvSpPr>
        <p:spPr>
          <a:xfrm>
            <a:off x="3794759" y="8129016"/>
            <a:ext cx="71755" cy="9525"/>
          </a:xfrm>
          <a:custGeom>
            <a:avLst/>
            <a:gdLst/>
            <a:ahLst/>
            <a:cxnLst/>
            <a:rect l="l" t="t" r="r" b="b"/>
            <a:pathLst>
              <a:path w="71754" h="9525">
                <a:moveTo>
                  <a:pt x="0" y="0"/>
                </a:moveTo>
                <a:lnTo>
                  <a:pt x="71628" y="0"/>
                </a:lnTo>
                <a:lnTo>
                  <a:pt x="71628" y="9143"/>
                </a:lnTo>
                <a:lnTo>
                  <a:pt x="0" y="9143"/>
                </a:lnTo>
                <a:lnTo>
                  <a:pt x="0" y="0"/>
                </a:lnTo>
                <a:close/>
              </a:path>
            </a:pathLst>
          </a:custGeom>
          <a:ln w="3175">
            <a:solidFill>
              <a:srgbClr val="FFCC00"/>
            </a:solidFill>
          </a:ln>
        </p:spPr>
        <p:txBody>
          <a:bodyPr wrap="square" lIns="0" tIns="0" rIns="0" bIns="0" rtlCol="0"/>
          <a:lstStyle/>
          <a:p>
            <a:endParaRPr/>
          </a:p>
        </p:txBody>
      </p:sp>
      <p:sp>
        <p:nvSpPr>
          <p:cNvPr id="1324" name="object 1324"/>
          <p:cNvSpPr/>
          <p:nvPr/>
        </p:nvSpPr>
        <p:spPr>
          <a:xfrm>
            <a:off x="3794759" y="8131302"/>
            <a:ext cx="71755" cy="5715"/>
          </a:xfrm>
          <a:custGeom>
            <a:avLst/>
            <a:gdLst/>
            <a:ahLst/>
            <a:cxnLst/>
            <a:rect l="l" t="t" r="r" b="b"/>
            <a:pathLst>
              <a:path w="71754" h="5715">
                <a:moveTo>
                  <a:pt x="71628" y="0"/>
                </a:moveTo>
                <a:lnTo>
                  <a:pt x="0" y="0"/>
                </a:lnTo>
                <a:lnTo>
                  <a:pt x="0" y="5334"/>
                </a:lnTo>
                <a:lnTo>
                  <a:pt x="71628" y="0"/>
                </a:lnTo>
                <a:close/>
              </a:path>
            </a:pathLst>
          </a:custGeom>
          <a:solidFill>
            <a:srgbClr val="FFCC00"/>
          </a:solidFill>
        </p:spPr>
        <p:txBody>
          <a:bodyPr wrap="square" lIns="0" tIns="0" rIns="0" bIns="0" rtlCol="0"/>
          <a:lstStyle/>
          <a:p>
            <a:endParaRPr/>
          </a:p>
        </p:txBody>
      </p:sp>
      <p:sp>
        <p:nvSpPr>
          <p:cNvPr id="1325" name="object 1325"/>
          <p:cNvSpPr/>
          <p:nvPr/>
        </p:nvSpPr>
        <p:spPr>
          <a:xfrm>
            <a:off x="3794759" y="8131302"/>
            <a:ext cx="71755" cy="5715"/>
          </a:xfrm>
          <a:custGeom>
            <a:avLst/>
            <a:gdLst/>
            <a:ahLst/>
            <a:cxnLst/>
            <a:rect l="l" t="t" r="r" b="b"/>
            <a:pathLst>
              <a:path w="71754" h="5715">
                <a:moveTo>
                  <a:pt x="71628" y="0"/>
                </a:moveTo>
                <a:lnTo>
                  <a:pt x="0" y="5334"/>
                </a:lnTo>
                <a:lnTo>
                  <a:pt x="71628" y="5334"/>
                </a:lnTo>
                <a:lnTo>
                  <a:pt x="71628" y="0"/>
                </a:lnTo>
                <a:close/>
              </a:path>
            </a:pathLst>
          </a:custGeom>
          <a:solidFill>
            <a:srgbClr val="FFCC00"/>
          </a:solidFill>
        </p:spPr>
        <p:txBody>
          <a:bodyPr wrap="square" lIns="0" tIns="0" rIns="0" bIns="0" rtlCol="0"/>
          <a:lstStyle/>
          <a:p>
            <a:endParaRPr/>
          </a:p>
        </p:txBody>
      </p:sp>
      <p:sp>
        <p:nvSpPr>
          <p:cNvPr id="1326" name="object 1326"/>
          <p:cNvSpPr/>
          <p:nvPr/>
        </p:nvSpPr>
        <p:spPr>
          <a:xfrm>
            <a:off x="3794759" y="8131302"/>
            <a:ext cx="71755" cy="5715"/>
          </a:xfrm>
          <a:custGeom>
            <a:avLst/>
            <a:gdLst/>
            <a:ahLst/>
            <a:cxnLst/>
            <a:rect l="l" t="t" r="r" b="b"/>
            <a:pathLst>
              <a:path w="71754" h="5715">
                <a:moveTo>
                  <a:pt x="0" y="0"/>
                </a:moveTo>
                <a:lnTo>
                  <a:pt x="71628" y="0"/>
                </a:lnTo>
                <a:lnTo>
                  <a:pt x="71628" y="5334"/>
                </a:lnTo>
                <a:lnTo>
                  <a:pt x="0" y="5334"/>
                </a:lnTo>
                <a:lnTo>
                  <a:pt x="0" y="0"/>
                </a:lnTo>
                <a:close/>
              </a:path>
            </a:pathLst>
          </a:custGeom>
          <a:ln w="3175">
            <a:solidFill>
              <a:srgbClr val="FFCC00"/>
            </a:solidFill>
          </a:ln>
        </p:spPr>
        <p:txBody>
          <a:bodyPr wrap="square" lIns="0" tIns="0" rIns="0" bIns="0" rtlCol="0"/>
          <a:lstStyle/>
          <a:p>
            <a:endParaRPr/>
          </a:p>
        </p:txBody>
      </p:sp>
      <p:sp>
        <p:nvSpPr>
          <p:cNvPr id="1327" name="object 1327"/>
          <p:cNvSpPr/>
          <p:nvPr/>
        </p:nvSpPr>
        <p:spPr>
          <a:xfrm>
            <a:off x="2307335" y="9060560"/>
            <a:ext cx="0" cy="71120"/>
          </a:xfrm>
          <a:custGeom>
            <a:avLst/>
            <a:gdLst/>
            <a:ahLst/>
            <a:cxnLst/>
            <a:rect l="l" t="t" r="r" b="b"/>
            <a:pathLst>
              <a:path h="71120">
                <a:moveTo>
                  <a:pt x="0" y="0"/>
                </a:moveTo>
                <a:lnTo>
                  <a:pt x="0" y="70866"/>
                </a:lnTo>
              </a:path>
            </a:pathLst>
          </a:custGeom>
          <a:ln w="3175">
            <a:solidFill>
              <a:srgbClr val="339A00"/>
            </a:solidFill>
          </a:ln>
        </p:spPr>
        <p:txBody>
          <a:bodyPr wrap="square" lIns="0" tIns="0" rIns="0" bIns="0" rtlCol="0"/>
          <a:lstStyle/>
          <a:p>
            <a:endParaRPr/>
          </a:p>
        </p:txBody>
      </p:sp>
      <p:sp>
        <p:nvSpPr>
          <p:cNvPr id="1328" name="object 1328"/>
          <p:cNvSpPr/>
          <p:nvPr/>
        </p:nvSpPr>
        <p:spPr>
          <a:xfrm>
            <a:off x="2299716" y="9060560"/>
            <a:ext cx="0" cy="71120"/>
          </a:xfrm>
          <a:custGeom>
            <a:avLst/>
            <a:gdLst/>
            <a:ahLst/>
            <a:cxnLst/>
            <a:rect l="l" t="t" r="r" b="b"/>
            <a:pathLst>
              <a:path h="71120">
                <a:moveTo>
                  <a:pt x="0" y="0"/>
                </a:moveTo>
                <a:lnTo>
                  <a:pt x="0" y="70866"/>
                </a:lnTo>
              </a:path>
            </a:pathLst>
          </a:custGeom>
          <a:ln w="3175">
            <a:solidFill>
              <a:srgbClr val="339A00"/>
            </a:solidFill>
          </a:ln>
        </p:spPr>
        <p:txBody>
          <a:bodyPr wrap="square" lIns="0" tIns="0" rIns="0" bIns="0" rtlCol="0"/>
          <a:lstStyle/>
          <a:p>
            <a:endParaRPr/>
          </a:p>
        </p:txBody>
      </p:sp>
      <p:sp>
        <p:nvSpPr>
          <p:cNvPr id="1329" name="object 1329"/>
          <p:cNvSpPr/>
          <p:nvPr/>
        </p:nvSpPr>
        <p:spPr>
          <a:xfrm>
            <a:off x="2303526" y="9060560"/>
            <a:ext cx="0" cy="71120"/>
          </a:xfrm>
          <a:custGeom>
            <a:avLst/>
            <a:gdLst/>
            <a:ahLst/>
            <a:cxnLst/>
            <a:rect l="l" t="t" r="r" b="b"/>
            <a:pathLst>
              <a:path h="71120">
                <a:moveTo>
                  <a:pt x="0" y="0"/>
                </a:moveTo>
                <a:lnTo>
                  <a:pt x="0" y="70866"/>
                </a:lnTo>
              </a:path>
            </a:pathLst>
          </a:custGeom>
          <a:ln w="5334">
            <a:solidFill>
              <a:srgbClr val="339A00"/>
            </a:solidFill>
          </a:ln>
        </p:spPr>
        <p:txBody>
          <a:bodyPr wrap="square" lIns="0" tIns="0" rIns="0" bIns="0" rtlCol="0"/>
          <a:lstStyle/>
          <a:p>
            <a:endParaRPr/>
          </a:p>
        </p:txBody>
      </p:sp>
      <p:sp>
        <p:nvSpPr>
          <p:cNvPr id="1330" name="object 1330"/>
          <p:cNvSpPr/>
          <p:nvPr/>
        </p:nvSpPr>
        <p:spPr>
          <a:xfrm>
            <a:off x="2307335" y="8348091"/>
            <a:ext cx="0" cy="70485"/>
          </a:xfrm>
          <a:custGeom>
            <a:avLst/>
            <a:gdLst/>
            <a:ahLst/>
            <a:cxnLst/>
            <a:rect l="l" t="t" r="r" b="b"/>
            <a:pathLst>
              <a:path h="70484">
                <a:moveTo>
                  <a:pt x="0" y="0"/>
                </a:moveTo>
                <a:lnTo>
                  <a:pt x="0" y="70104"/>
                </a:lnTo>
              </a:path>
            </a:pathLst>
          </a:custGeom>
          <a:ln w="3175">
            <a:solidFill>
              <a:srgbClr val="339A00"/>
            </a:solidFill>
          </a:ln>
        </p:spPr>
        <p:txBody>
          <a:bodyPr wrap="square" lIns="0" tIns="0" rIns="0" bIns="0" rtlCol="0"/>
          <a:lstStyle/>
          <a:p>
            <a:endParaRPr/>
          </a:p>
        </p:txBody>
      </p:sp>
      <p:sp>
        <p:nvSpPr>
          <p:cNvPr id="1331" name="object 1331"/>
          <p:cNvSpPr/>
          <p:nvPr/>
        </p:nvSpPr>
        <p:spPr>
          <a:xfrm>
            <a:off x="2299716" y="8348091"/>
            <a:ext cx="0" cy="70485"/>
          </a:xfrm>
          <a:custGeom>
            <a:avLst/>
            <a:gdLst/>
            <a:ahLst/>
            <a:cxnLst/>
            <a:rect l="l" t="t" r="r" b="b"/>
            <a:pathLst>
              <a:path h="70484">
                <a:moveTo>
                  <a:pt x="0" y="0"/>
                </a:moveTo>
                <a:lnTo>
                  <a:pt x="0" y="70104"/>
                </a:lnTo>
              </a:path>
            </a:pathLst>
          </a:custGeom>
          <a:ln w="3175">
            <a:solidFill>
              <a:srgbClr val="339A00"/>
            </a:solidFill>
          </a:ln>
        </p:spPr>
        <p:txBody>
          <a:bodyPr wrap="square" lIns="0" tIns="0" rIns="0" bIns="0" rtlCol="0"/>
          <a:lstStyle/>
          <a:p>
            <a:endParaRPr/>
          </a:p>
        </p:txBody>
      </p:sp>
      <p:sp>
        <p:nvSpPr>
          <p:cNvPr id="1332" name="object 1332"/>
          <p:cNvSpPr/>
          <p:nvPr/>
        </p:nvSpPr>
        <p:spPr>
          <a:xfrm>
            <a:off x="2303526" y="8348091"/>
            <a:ext cx="0" cy="70485"/>
          </a:xfrm>
          <a:custGeom>
            <a:avLst/>
            <a:gdLst/>
            <a:ahLst/>
            <a:cxnLst/>
            <a:rect l="l" t="t" r="r" b="b"/>
            <a:pathLst>
              <a:path h="70484">
                <a:moveTo>
                  <a:pt x="0" y="0"/>
                </a:moveTo>
                <a:lnTo>
                  <a:pt x="0" y="70104"/>
                </a:lnTo>
              </a:path>
            </a:pathLst>
          </a:custGeom>
          <a:ln w="5334">
            <a:solidFill>
              <a:srgbClr val="339A00"/>
            </a:solidFill>
          </a:ln>
        </p:spPr>
        <p:txBody>
          <a:bodyPr wrap="square" lIns="0" tIns="0" rIns="0" bIns="0" rtlCol="0"/>
          <a:lstStyle/>
          <a:p>
            <a:endParaRPr/>
          </a:p>
        </p:txBody>
      </p:sp>
      <p:sp>
        <p:nvSpPr>
          <p:cNvPr id="1333" name="object 1333"/>
          <p:cNvSpPr/>
          <p:nvPr/>
        </p:nvSpPr>
        <p:spPr>
          <a:xfrm>
            <a:off x="2307335" y="8703944"/>
            <a:ext cx="0" cy="71120"/>
          </a:xfrm>
          <a:custGeom>
            <a:avLst/>
            <a:gdLst/>
            <a:ahLst/>
            <a:cxnLst/>
            <a:rect l="l" t="t" r="r" b="b"/>
            <a:pathLst>
              <a:path h="71120">
                <a:moveTo>
                  <a:pt x="0" y="0"/>
                </a:moveTo>
                <a:lnTo>
                  <a:pt x="0" y="70865"/>
                </a:lnTo>
              </a:path>
            </a:pathLst>
          </a:custGeom>
          <a:ln w="3175">
            <a:solidFill>
              <a:srgbClr val="FFCC00"/>
            </a:solidFill>
          </a:ln>
        </p:spPr>
        <p:txBody>
          <a:bodyPr wrap="square" lIns="0" tIns="0" rIns="0" bIns="0" rtlCol="0"/>
          <a:lstStyle/>
          <a:p>
            <a:endParaRPr/>
          </a:p>
        </p:txBody>
      </p:sp>
      <p:sp>
        <p:nvSpPr>
          <p:cNvPr id="1334" name="object 1334"/>
          <p:cNvSpPr/>
          <p:nvPr/>
        </p:nvSpPr>
        <p:spPr>
          <a:xfrm>
            <a:off x="2299716" y="8703944"/>
            <a:ext cx="0" cy="71120"/>
          </a:xfrm>
          <a:custGeom>
            <a:avLst/>
            <a:gdLst/>
            <a:ahLst/>
            <a:cxnLst/>
            <a:rect l="l" t="t" r="r" b="b"/>
            <a:pathLst>
              <a:path h="71120">
                <a:moveTo>
                  <a:pt x="0" y="0"/>
                </a:moveTo>
                <a:lnTo>
                  <a:pt x="0" y="70865"/>
                </a:lnTo>
              </a:path>
            </a:pathLst>
          </a:custGeom>
          <a:ln w="3175">
            <a:solidFill>
              <a:srgbClr val="FFCC00"/>
            </a:solidFill>
          </a:ln>
        </p:spPr>
        <p:txBody>
          <a:bodyPr wrap="square" lIns="0" tIns="0" rIns="0" bIns="0" rtlCol="0"/>
          <a:lstStyle/>
          <a:p>
            <a:endParaRPr/>
          </a:p>
        </p:txBody>
      </p:sp>
      <p:sp>
        <p:nvSpPr>
          <p:cNvPr id="1335" name="object 1335"/>
          <p:cNvSpPr/>
          <p:nvPr/>
        </p:nvSpPr>
        <p:spPr>
          <a:xfrm>
            <a:off x="2303526" y="8703944"/>
            <a:ext cx="0" cy="71120"/>
          </a:xfrm>
          <a:custGeom>
            <a:avLst/>
            <a:gdLst/>
            <a:ahLst/>
            <a:cxnLst/>
            <a:rect l="l" t="t" r="r" b="b"/>
            <a:pathLst>
              <a:path h="71120">
                <a:moveTo>
                  <a:pt x="0" y="0"/>
                </a:moveTo>
                <a:lnTo>
                  <a:pt x="0" y="70865"/>
                </a:lnTo>
              </a:path>
            </a:pathLst>
          </a:custGeom>
          <a:ln w="5334">
            <a:solidFill>
              <a:srgbClr val="FFCC00"/>
            </a:solidFill>
          </a:ln>
        </p:spPr>
        <p:txBody>
          <a:bodyPr wrap="square" lIns="0" tIns="0" rIns="0" bIns="0" rtlCol="0"/>
          <a:lstStyle/>
          <a:p>
            <a:endParaRPr/>
          </a:p>
        </p:txBody>
      </p:sp>
      <p:sp>
        <p:nvSpPr>
          <p:cNvPr id="1336" name="object 1336"/>
          <p:cNvSpPr/>
          <p:nvPr/>
        </p:nvSpPr>
        <p:spPr>
          <a:xfrm>
            <a:off x="2303526" y="8846439"/>
            <a:ext cx="0" cy="70485"/>
          </a:xfrm>
          <a:custGeom>
            <a:avLst/>
            <a:gdLst/>
            <a:ahLst/>
            <a:cxnLst/>
            <a:rect l="l" t="t" r="r" b="b"/>
            <a:pathLst>
              <a:path h="70484">
                <a:moveTo>
                  <a:pt x="0" y="0"/>
                </a:moveTo>
                <a:lnTo>
                  <a:pt x="0" y="70103"/>
                </a:lnTo>
              </a:path>
            </a:pathLst>
          </a:custGeom>
          <a:ln w="9905">
            <a:solidFill>
              <a:srgbClr val="FFCC00"/>
            </a:solidFill>
          </a:ln>
        </p:spPr>
        <p:txBody>
          <a:bodyPr wrap="square" lIns="0" tIns="0" rIns="0" bIns="0" rtlCol="0"/>
          <a:lstStyle/>
          <a:p>
            <a:endParaRPr/>
          </a:p>
        </p:txBody>
      </p:sp>
      <p:sp>
        <p:nvSpPr>
          <p:cNvPr id="1337" name="object 1337"/>
          <p:cNvSpPr/>
          <p:nvPr/>
        </p:nvSpPr>
        <p:spPr>
          <a:xfrm>
            <a:off x="2307335" y="8988932"/>
            <a:ext cx="0" cy="71755"/>
          </a:xfrm>
          <a:custGeom>
            <a:avLst/>
            <a:gdLst/>
            <a:ahLst/>
            <a:cxnLst/>
            <a:rect l="l" t="t" r="r" b="b"/>
            <a:pathLst>
              <a:path h="71754">
                <a:moveTo>
                  <a:pt x="0" y="0"/>
                </a:moveTo>
                <a:lnTo>
                  <a:pt x="0" y="71628"/>
                </a:lnTo>
              </a:path>
            </a:pathLst>
          </a:custGeom>
          <a:ln w="3175">
            <a:solidFill>
              <a:srgbClr val="FFCC00"/>
            </a:solidFill>
          </a:ln>
        </p:spPr>
        <p:txBody>
          <a:bodyPr wrap="square" lIns="0" tIns="0" rIns="0" bIns="0" rtlCol="0"/>
          <a:lstStyle/>
          <a:p>
            <a:endParaRPr/>
          </a:p>
        </p:txBody>
      </p:sp>
      <p:sp>
        <p:nvSpPr>
          <p:cNvPr id="1338" name="object 1338"/>
          <p:cNvSpPr/>
          <p:nvPr/>
        </p:nvSpPr>
        <p:spPr>
          <a:xfrm>
            <a:off x="2299716" y="8988932"/>
            <a:ext cx="0" cy="71755"/>
          </a:xfrm>
          <a:custGeom>
            <a:avLst/>
            <a:gdLst/>
            <a:ahLst/>
            <a:cxnLst/>
            <a:rect l="l" t="t" r="r" b="b"/>
            <a:pathLst>
              <a:path h="71754">
                <a:moveTo>
                  <a:pt x="0" y="0"/>
                </a:moveTo>
                <a:lnTo>
                  <a:pt x="0" y="71628"/>
                </a:lnTo>
              </a:path>
            </a:pathLst>
          </a:custGeom>
          <a:ln w="3175">
            <a:solidFill>
              <a:srgbClr val="FFCC00"/>
            </a:solidFill>
          </a:ln>
        </p:spPr>
        <p:txBody>
          <a:bodyPr wrap="square" lIns="0" tIns="0" rIns="0" bIns="0" rtlCol="0"/>
          <a:lstStyle/>
          <a:p>
            <a:endParaRPr/>
          </a:p>
        </p:txBody>
      </p:sp>
      <p:sp>
        <p:nvSpPr>
          <p:cNvPr id="1339" name="object 1339"/>
          <p:cNvSpPr/>
          <p:nvPr/>
        </p:nvSpPr>
        <p:spPr>
          <a:xfrm>
            <a:off x="2298954" y="8916923"/>
            <a:ext cx="9525" cy="71755"/>
          </a:xfrm>
          <a:custGeom>
            <a:avLst/>
            <a:gdLst/>
            <a:ahLst/>
            <a:cxnLst/>
            <a:rect l="l" t="t" r="r" b="b"/>
            <a:pathLst>
              <a:path w="9525" h="71754">
                <a:moveTo>
                  <a:pt x="9143" y="0"/>
                </a:moveTo>
                <a:lnTo>
                  <a:pt x="0" y="0"/>
                </a:lnTo>
                <a:lnTo>
                  <a:pt x="0" y="71628"/>
                </a:lnTo>
                <a:lnTo>
                  <a:pt x="9143" y="71628"/>
                </a:lnTo>
                <a:lnTo>
                  <a:pt x="9143" y="0"/>
                </a:lnTo>
                <a:close/>
              </a:path>
            </a:pathLst>
          </a:custGeom>
          <a:ln w="3175">
            <a:solidFill>
              <a:srgbClr val="339A00"/>
            </a:solidFill>
          </a:ln>
        </p:spPr>
        <p:txBody>
          <a:bodyPr wrap="square" lIns="0" tIns="0" rIns="0" bIns="0" rtlCol="0"/>
          <a:lstStyle/>
          <a:p>
            <a:endParaRPr/>
          </a:p>
        </p:txBody>
      </p:sp>
      <p:sp>
        <p:nvSpPr>
          <p:cNvPr id="1340" name="object 1340"/>
          <p:cNvSpPr/>
          <p:nvPr/>
        </p:nvSpPr>
        <p:spPr>
          <a:xfrm>
            <a:off x="2301239" y="8988552"/>
            <a:ext cx="5080" cy="71755"/>
          </a:xfrm>
          <a:custGeom>
            <a:avLst/>
            <a:gdLst/>
            <a:ahLst/>
            <a:cxnLst/>
            <a:rect l="l" t="t" r="r" b="b"/>
            <a:pathLst>
              <a:path w="5080" h="71754">
                <a:moveTo>
                  <a:pt x="4572" y="0"/>
                </a:moveTo>
                <a:lnTo>
                  <a:pt x="0" y="0"/>
                </a:lnTo>
                <a:lnTo>
                  <a:pt x="0" y="71628"/>
                </a:lnTo>
                <a:lnTo>
                  <a:pt x="4572" y="71628"/>
                </a:lnTo>
                <a:lnTo>
                  <a:pt x="4572" y="0"/>
                </a:lnTo>
                <a:close/>
              </a:path>
            </a:pathLst>
          </a:custGeom>
          <a:ln w="3175">
            <a:solidFill>
              <a:srgbClr val="FFCC00"/>
            </a:solidFill>
          </a:ln>
        </p:spPr>
        <p:txBody>
          <a:bodyPr wrap="square" lIns="0" tIns="0" rIns="0" bIns="0" rtlCol="0"/>
          <a:lstStyle/>
          <a:p>
            <a:endParaRPr/>
          </a:p>
        </p:txBody>
      </p:sp>
      <p:sp>
        <p:nvSpPr>
          <p:cNvPr id="1341" name="object 1341"/>
          <p:cNvSpPr/>
          <p:nvPr/>
        </p:nvSpPr>
        <p:spPr>
          <a:xfrm>
            <a:off x="2307335" y="8774810"/>
            <a:ext cx="0" cy="71755"/>
          </a:xfrm>
          <a:custGeom>
            <a:avLst/>
            <a:gdLst/>
            <a:ahLst/>
            <a:cxnLst/>
            <a:rect l="l" t="t" r="r" b="b"/>
            <a:pathLst>
              <a:path h="71754">
                <a:moveTo>
                  <a:pt x="0" y="0"/>
                </a:moveTo>
                <a:lnTo>
                  <a:pt x="0" y="71627"/>
                </a:lnTo>
              </a:path>
            </a:pathLst>
          </a:custGeom>
          <a:ln w="3175">
            <a:solidFill>
              <a:srgbClr val="339A00"/>
            </a:solidFill>
          </a:ln>
        </p:spPr>
        <p:txBody>
          <a:bodyPr wrap="square" lIns="0" tIns="0" rIns="0" bIns="0" rtlCol="0"/>
          <a:lstStyle/>
          <a:p>
            <a:endParaRPr/>
          </a:p>
        </p:txBody>
      </p:sp>
      <p:sp>
        <p:nvSpPr>
          <p:cNvPr id="1342" name="object 1342"/>
          <p:cNvSpPr/>
          <p:nvPr/>
        </p:nvSpPr>
        <p:spPr>
          <a:xfrm>
            <a:off x="2299716" y="8774810"/>
            <a:ext cx="0" cy="71755"/>
          </a:xfrm>
          <a:custGeom>
            <a:avLst/>
            <a:gdLst/>
            <a:ahLst/>
            <a:cxnLst/>
            <a:rect l="l" t="t" r="r" b="b"/>
            <a:pathLst>
              <a:path h="71754">
                <a:moveTo>
                  <a:pt x="0" y="0"/>
                </a:moveTo>
                <a:lnTo>
                  <a:pt x="0" y="71627"/>
                </a:lnTo>
              </a:path>
            </a:pathLst>
          </a:custGeom>
          <a:ln w="3175">
            <a:solidFill>
              <a:srgbClr val="339A00"/>
            </a:solidFill>
          </a:ln>
        </p:spPr>
        <p:txBody>
          <a:bodyPr wrap="square" lIns="0" tIns="0" rIns="0" bIns="0" rtlCol="0"/>
          <a:lstStyle/>
          <a:p>
            <a:endParaRPr/>
          </a:p>
        </p:txBody>
      </p:sp>
      <p:sp>
        <p:nvSpPr>
          <p:cNvPr id="1343" name="object 1343"/>
          <p:cNvSpPr/>
          <p:nvPr/>
        </p:nvSpPr>
        <p:spPr>
          <a:xfrm>
            <a:off x="2301239" y="8775192"/>
            <a:ext cx="5080" cy="71120"/>
          </a:xfrm>
          <a:custGeom>
            <a:avLst/>
            <a:gdLst/>
            <a:ahLst/>
            <a:cxnLst/>
            <a:rect l="l" t="t" r="r" b="b"/>
            <a:pathLst>
              <a:path w="5080" h="71120">
                <a:moveTo>
                  <a:pt x="4572" y="0"/>
                </a:moveTo>
                <a:lnTo>
                  <a:pt x="0" y="0"/>
                </a:lnTo>
                <a:lnTo>
                  <a:pt x="0" y="70865"/>
                </a:lnTo>
                <a:lnTo>
                  <a:pt x="4572" y="70865"/>
                </a:lnTo>
                <a:lnTo>
                  <a:pt x="4572" y="0"/>
                </a:lnTo>
                <a:close/>
              </a:path>
            </a:pathLst>
          </a:custGeom>
          <a:ln w="3175">
            <a:solidFill>
              <a:srgbClr val="339A00"/>
            </a:solidFill>
          </a:ln>
        </p:spPr>
        <p:txBody>
          <a:bodyPr wrap="square" lIns="0" tIns="0" rIns="0" bIns="0" rtlCol="0"/>
          <a:lstStyle/>
          <a:p>
            <a:endParaRPr/>
          </a:p>
        </p:txBody>
      </p:sp>
      <p:sp>
        <p:nvSpPr>
          <p:cNvPr id="1344" name="object 1344"/>
          <p:cNvSpPr/>
          <p:nvPr/>
        </p:nvSpPr>
        <p:spPr>
          <a:xfrm>
            <a:off x="2307335" y="8490584"/>
            <a:ext cx="0" cy="70485"/>
          </a:xfrm>
          <a:custGeom>
            <a:avLst/>
            <a:gdLst/>
            <a:ahLst/>
            <a:cxnLst/>
            <a:rect l="l" t="t" r="r" b="b"/>
            <a:pathLst>
              <a:path h="70484">
                <a:moveTo>
                  <a:pt x="0" y="0"/>
                </a:moveTo>
                <a:lnTo>
                  <a:pt x="0" y="70104"/>
                </a:lnTo>
              </a:path>
            </a:pathLst>
          </a:custGeom>
          <a:ln w="3175">
            <a:solidFill>
              <a:srgbClr val="339A00"/>
            </a:solidFill>
          </a:ln>
        </p:spPr>
        <p:txBody>
          <a:bodyPr wrap="square" lIns="0" tIns="0" rIns="0" bIns="0" rtlCol="0"/>
          <a:lstStyle/>
          <a:p>
            <a:endParaRPr/>
          </a:p>
        </p:txBody>
      </p:sp>
      <p:sp>
        <p:nvSpPr>
          <p:cNvPr id="1345" name="object 1345"/>
          <p:cNvSpPr/>
          <p:nvPr/>
        </p:nvSpPr>
        <p:spPr>
          <a:xfrm>
            <a:off x="2299716" y="8490584"/>
            <a:ext cx="0" cy="70485"/>
          </a:xfrm>
          <a:custGeom>
            <a:avLst/>
            <a:gdLst/>
            <a:ahLst/>
            <a:cxnLst/>
            <a:rect l="l" t="t" r="r" b="b"/>
            <a:pathLst>
              <a:path h="70484">
                <a:moveTo>
                  <a:pt x="0" y="0"/>
                </a:moveTo>
                <a:lnTo>
                  <a:pt x="0" y="70104"/>
                </a:lnTo>
              </a:path>
            </a:pathLst>
          </a:custGeom>
          <a:ln w="3175">
            <a:solidFill>
              <a:srgbClr val="339A00"/>
            </a:solidFill>
          </a:ln>
        </p:spPr>
        <p:txBody>
          <a:bodyPr wrap="square" lIns="0" tIns="0" rIns="0" bIns="0" rtlCol="0"/>
          <a:lstStyle/>
          <a:p>
            <a:endParaRPr/>
          </a:p>
        </p:txBody>
      </p:sp>
      <p:sp>
        <p:nvSpPr>
          <p:cNvPr id="1346" name="object 1346"/>
          <p:cNvSpPr/>
          <p:nvPr/>
        </p:nvSpPr>
        <p:spPr>
          <a:xfrm>
            <a:off x="2303526" y="8490584"/>
            <a:ext cx="0" cy="70485"/>
          </a:xfrm>
          <a:custGeom>
            <a:avLst/>
            <a:gdLst/>
            <a:ahLst/>
            <a:cxnLst/>
            <a:rect l="l" t="t" r="r" b="b"/>
            <a:pathLst>
              <a:path h="70484">
                <a:moveTo>
                  <a:pt x="0" y="0"/>
                </a:moveTo>
                <a:lnTo>
                  <a:pt x="0" y="70104"/>
                </a:lnTo>
              </a:path>
            </a:pathLst>
          </a:custGeom>
          <a:ln w="5334">
            <a:solidFill>
              <a:srgbClr val="339A00"/>
            </a:solidFill>
          </a:ln>
        </p:spPr>
        <p:txBody>
          <a:bodyPr wrap="square" lIns="0" tIns="0" rIns="0" bIns="0" rtlCol="0"/>
          <a:lstStyle/>
          <a:p>
            <a:endParaRPr/>
          </a:p>
        </p:txBody>
      </p:sp>
      <p:sp>
        <p:nvSpPr>
          <p:cNvPr id="1347" name="object 1347"/>
          <p:cNvSpPr/>
          <p:nvPr/>
        </p:nvSpPr>
        <p:spPr>
          <a:xfrm>
            <a:off x="2307335" y="8560689"/>
            <a:ext cx="0" cy="71755"/>
          </a:xfrm>
          <a:custGeom>
            <a:avLst/>
            <a:gdLst/>
            <a:ahLst/>
            <a:cxnLst/>
            <a:rect l="l" t="t" r="r" b="b"/>
            <a:pathLst>
              <a:path h="71754">
                <a:moveTo>
                  <a:pt x="0" y="0"/>
                </a:moveTo>
                <a:lnTo>
                  <a:pt x="0" y="71628"/>
                </a:lnTo>
              </a:path>
            </a:pathLst>
          </a:custGeom>
          <a:ln w="3175">
            <a:solidFill>
              <a:srgbClr val="FFCC00"/>
            </a:solidFill>
          </a:ln>
        </p:spPr>
        <p:txBody>
          <a:bodyPr wrap="square" lIns="0" tIns="0" rIns="0" bIns="0" rtlCol="0"/>
          <a:lstStyle/>
          <a:p>
            <a:endParaRPr/>
          </a:p>
        </p:txBody>
      </p:sp>
      <p:sp>
        <p:nvSpPr>
          <p:cNvPr id="1348" name="object 1348"/>
          <p:cNvSpPr/>
          <p:nvPr/>
        </p:nvSpPr>
        <p:spPr>
          <a:xfrm>
            <a:off x="2299716" y="8560689"/>
            <a:ext cx="0" cy="71755"/>
          </a:xfrm>
          <a:custGeom>
            <a:avLst/>
            <a:gdLst/>
            <a:ahLst/>
            <a:cxnLst/>
            <a:rect l="l" t="t" r="r" b="b"/>
            <a:pathLst>
              <a:path h="71754">
                <a:moveTo>
                  <a:pt x="0" y="0"/>
                </a:moveTo>
                <a:lnTo>
                  <a:pt x="0" y="71628"/>
                </a:lnTo>
              </a:path>
            </a:pathLst>
          </a:custGeom>
          <a:ln w="3175">
            <a:solidFill>
              <a:srgbClr val="FFCC00"/>
            </a:solidFill>
          </a:ln>
        </p:spPr>
        <p:txBody>
          <a:bodyPr wrap="square" lIns="0" tIns="0" rIns="0" bIns="0" rtlCol="0"/>
          <a:lstStyle/>
          <a:p>
            <a:endParaRPr/>
          </a:p>
        </p:txBody>
      </p:sp>
      <p:sp>
        <p:nvSpPr>
          <p:cNvPr id="1349" name="object 1349"/>
          <p:cNvSpPr/>
          <p:nvPr/>
        </p:nvSpPr>
        <p:spPr>
          <a:xfrm>
            <a:off x="2307335" y="8632317"/>
            <a:ext cx="0" cy="71755"/>
          </a:xfrm>
          <a:custGeom>
            <a:avLst/>
            <a:gdLst/>
            <a:ahLst/>
            <a:cxnLst/>
            <a:rect l="l" t="t" r="r" b="b"/>
            <a:pathLst>
              <a:path h="71754">
                <a:moveTo>
                  <a:pt x="0" y="0"/>
                </a:moveTo>
                <a:lnTo>
                  <a:pt x="0" y="71627"/>
                </a:lnTo>
              </a:path>
            </a:pathLst>
          </a:custGeom>
          <a:ln w="3175">
            <a:solidFill>
              <a:srgbClr val="339A00"/>
            </a:solidFill>
          </a:ln>
        </p:spPr>
        <p:txBody>
          <a:bodyPr wrap="square" lIns="0" tIns="0" rIns="0" bIns="0" rtlCol="0"/>
          <a:lstStyle/>
          <a:p>
            <a:endParaRPr/>
          </a:p>
        </p:txBody>
      </p:sp>
      <p:sp>
        <p:nvSpPr>
          <p:cNvPr id="1350" name="object 1350"/>
          <p:cNvSpPr/>
          <p:nvPr/>
        </p:nvSpPr>
        <p:spPr>
          <a:xfrm>
            <a:off x="2299716" y="8632317"/>
            <a:ext cx="0" cy="71755"/>
          </a:xfrm>
          <a:custGeom>
            <a:avLst/>
            <a:gdLst/>
            <a:ahLst/>
            <a:cxnLst/>
            <a:rect l="l" t="t" r="r" b="b"/>
            <a:pathLst>
              <a:path h="71754">
                <a:moveTo>
                  <a:pt x="0" y="0"/>
                </a:moveTo>
                <a:lnTo>
                  <a:pt x="0" y="71627"/>
                </a:lnTo>
              </a:path>
            </a:pathLst>
          </a:custGeom>
          <a:ln w="3175">
            <a:solidFill>
              <a:srgbClr val="339A00"/>
            </a:solidFill>
          </a:ln>
        </p:spPr>
        <p:txBody>
          <a:bodyPr wrap="square" lIns="0" tIns="0" rIns="0" bIns="0" rtlCol="0"/>
          <a:lstStyle/>
          <a:p>
            <a:endParaRPr/>
          </a:p>
        </p:txBody>
      </p:sp>
      <p:sp>
        <p:nvSpPr>
          <p:cNvPr id="1351" name="object 1351"/>
          <p:cNvSpPr/>
          <p:nvPr/>
        </p:nvSpPr>
        <p:spPr>
          <a:xfrm>
            <a:off x="2303526" y="8633079"/>
            <a:ext cx="0" cy="71120"/>
          </a:xfrm>
          <a:custGeom>
            <a:avLst/>
            <a:gdLst/>
            <a:ahLst/>
            <a:cxnLst/>
            <a:rect l="l" t="t" r="r" b="b"/>
            <a:pathLst>
              <a:path h="71120">
                <a:moveTo>
                  <a:pt x="0" y="0"/>
                </a:moveTo>
                <a:lnTo>
                  <a:pt x="0" y="70866"/>
                </a:lnTo>
              </a:path>
            </a:pathLst>
          </a:custGeom>
          <a:ln w="5334">
            <a:solidFill>
              <a:srgbClr val="339A00"/>
            </a:solidFill>
          </a:ln>
        </p:spPr>
        <p:txBody>
          <a:bodyPr wrap="square" lIns="0" tIns="0" rIns="0" bIns="0" rtlCol="0"/>
          <a:lstStyle/>
          <a:p>
            <a:endParaRPr/>
          </a:p>
        </p:txBody>
      </p:sp>
      <p:sp>
        <p:nvSpPr>
          <p:cNvPr id="1352" name="object 1352"/>
          <p:cNvSpPr/>
          <p:nvPr/>
        </p:nvSpPr>
        <p:spPr>
          <a:xfrm>
            <a:off x="2301239" y="8561069"/>
            <a:ext cx="5080" cy="71755"/>
          </a:xfrm>
          <a:custGeom>
            <a:avLst/>
            <a:gdLst/>
            <a:ahLst/>
            <a:cxnLst/>
            <a:rect l="l" t="t" r="r" b="b"/>
            <a:pathLst>
              <a:path w="5080" h="71754">
                <a:moveTo>
                  <a:pt x="4572" y="0"/>
                </a:moveTo>
                <a:lnTo>
                  <a:pt x="0" y="0"/>
                </a:lnTo>
                <a:lnTo>
                  <a:pt x="0" y="71627"/>
                </a:lnTo>
                <a:lnTo>
                  <a:pt x="4572" y="71627"/>
                </a:lnTo>
                <a:lnTo>
                  <a:pt x="4572" y="0"/>
                </a:lnTo>
                <a:close/>
              </a:path>
            </a:pathLst>
          </a:custGeom>
          <a:ln w="3175">
            <a:solidFill>
              <a:srgbClr val="FFCC00"/>
            </a:solidFill>
          </a:ln>
        </p:spPr>
        <p:txBody>
          <a:bodyPr wrap="square" lIns="0" tIns="0" rIns="0" bIns="0" rtlCol="0"/>
          <a:lstStyle/>
          <a:p>
            <a:endParaRPr/>
          </a:p>
        </p:txBody>
      </p:sp>
      <p:sp>
        <p:nvSpPr>
          <p:cNvPr id="1353" name="object 1353"/>
          <p:cNvSpPr/>
          <p:nvPr/>
        </p:nvSpPr>
        <p:spPr>
          <a:xfrm>
            <a:off x="2307335" y="8418194"/>
            <a:ext cx="0" cy="72390"/>
          </a:xfrm>
          <a:custGeom>
            <a:avLst/>
            <a:gdLst/>
            <a:ahLst/>
            <a:cxnLst/>
            <a:rect l="l" t="t" r="r" b="b"/>
            <a:pathLst>
              <a:path h="72390">
                <a:moveTo>
                  <a:pt x="0" y="0"/>
                </a:moveTo>
                <a:lnTo>
                  <a:pt x="0" y="72389"/>
                </a:lnTo>
              </a:path>
            </a:pathLst>
          </a:custGeom>
          <a:ln w="3175">
            <a:solidFill>
              <a:srgbClr val="FFCC00"/>
            </a:solidFill>
          </a:ln>
        </p:spPr>
        <p:txBody>
          <a:bodyPr wrap="square" lIns="0" tIns="0" rIns="0" bIns="0" rtlCol="0"/>
          <a:lstStyle/>
          <a:p>
            <a:endParaRPr/>
          </a:p>
        </p:txBody>
      </p:sp>
      <p:sp>
        <p:nvSpPr>
          <p:cNvPr id="1354" name="object 1354"/>
          <p:cNvSpPr/>
          <p:nvPr/>
        </p:nvSpPr>
        <p:spPr>
          <a:xfrm>
            <a:off x="2299716" y="8418194"/>
            <a:ext cx="0" cy="72390"/>
          </a:xfrm>
          <a:custGeom>
            <a:avLst/>
            <a:gdLst/>
            <a:ahLst/>
            <a:cxnLst/>
            <a:rect l="l" t="t" r="r" b="b"/>
            <a:pathLst>
              <a:path h="72390">
                <a:moveTo>
                  <a:pt x="0" y="0"/>
                </a:moveTo>
                <a:lnTo>
                  <a:pt x="0" y="72389"/>
                </a:lnTo>
              </a:path>
            </a:pathLst>
          </a:custGeom>
          <a:ln w="3175">
            <a:solidFill>
              <a:srgbClr val="FFCC00"/>
            </a:solidFill>
          </a:ln>
        </p:spPr>
        <p:txBody>
          <a:bodyPr wrap="square" lIns="0" tIns="0" rIns="0" bIns="0" rtlCol="0"/>
          <a:lstStyle/>
          <a:p>
            <a:endParaRPr/>
          </a:p>
        </p:txBody>
      </p:sp>
      <p:sp>
        <p:nvSpPr>
          <p:cNvPr id="1355" name="object 1355"/>
          <p:cNvSpPr/>
          <p:nvPr/>
        </p:nvSpPr>
        <p:spPr>
          <a:xfrm>
            <a:off x="2301239" y="8418576"/>
            <a:ext cx="5080" cy="71755"/>
          </a:xfrm>
          <a:custGeom>
            <a:avLst/>
            <a:gdLst/>
            <a:ahLst/>
            <a:cxnLst/>
            <a:rect l="l" t="t" r="r" b="b"/>
            <a:pathLst>
              <a:path w="5080" h="71754">
                <a:moveTo>
                  <a:pt x="4572" y="0"/>
                </a:moveTo>
                <a:lnTo>
                  <a:pt x="0" y="0"/>
                </a:lnTo>
                <a:lnTo>
                  <a:pt x="0" y="71628"/>
                </a:lnTo>
                <a:lnTo>
                  <a:pt x="4572" y="71628"/>
                </a:lnTo>
                <a:lnTo>
                  <a:pt x="4572" y="0"/>
                </a:lnTo>
                <a:close/>
              </a:path>
            </a:pathLst>
          </a:custGeom>
          <a:ln w="3175">
            <a:solidFill>
              <a:srgbClr val="FFCC00"/>
            </a:solidFill>
          </a:ln>
        </p:spPr>
        <p:txBody>
          <a:bodyPr wrap="square" lIns="0" tIns="0" rIns="0" bIns="0" rtlCol="0"/>
          <a:lstStyle/>
          <a:p>
            <a:endParaRPr/>
          </a:p>
        </p:txBody>
      </p:sp>
      <p:sp>
        <p:nvSpPr>
          <p:cNvPr id="1356" name="object 1356"/>
          <p:cNvSpPr/>
          <p:nvPr/>
        </p:nvSpPr>
        <p:spPr>
          <a:xfrm>
            <a:off x="2307335" y="8205596"/>
            <a:ext cx="0" cy="70485"/>
          </a:xfrm>
          <a:custGeom>
            <a:avLst/>
            <a:gdLst/>
            <a:ahLst/>
            <a:cxnLst/>
            <a:rect l="l" t="t" r="r" b="b"/>
            <a:pathLst>
              <a:path h="70484">
                <a:moveTo>
                  <a:pt x="0" y="0"/>
                </a:moveTo>
                <a:lnTo>
                  <a:pt x="0" y="70103"/>
                </a:lnTo>
              </a:path>
            </a:pathLst>
          </a:custGeom>
          <a:ln w="3175">
            <a:solidFill>
              <a:srgbClr val="339A00"/>
            </a:solidFill>
          </a:ln>
        </p:spPr>
        <p:txBody>
          <a:bodyPr wrap="square" lIns="0" tIns="0" rIns="0" bIns="0" rtlCol="0"/>
          <a:lstStyle/>
          <a:p>
            <a:endParaRPr/>
          </a:p>
        </p:txBody>
      </p:sp>
      <p:sp>
        <p:nvSpPr>
          <p:cNvPr id="1357" name="object 1357"/>
          <p:cNvSpPr/>
          <p:nvPr/>
        </p:nvSpPr>
        <p:spPr>
          <a:xfrm>
            <a:off x="2299716" y="8205596"/>
            <a:ext cx="0" cy="70485"/>
          </a:xfrm>
          <a:custGeom>
            <a:avLst/>
            <a:gdLst/>
            <a:ahLst/>
            <a:cxnLst/>
            <a:rect l="l" t="t" r="r" b="b"/>
            <a:pathLst>
              <a:path h="70484">
                <a:moveTo>
                  <a:pt x="0" y="0"/>
                </a:moveTo>
                <a:lnTo>
                  <a:pt x="0" y="70103"/>
                </a:lnTo>
              </a:path>
            </a:pathLst>
          </a:custGeom>
          <a:ln w="3175">
            <a:solidFill>
              <a:srgbClr val="339A00"/>
            </a:solidFill>
          </a:ln>
        </p:spPr>
        <p:txBody>
          <a:bodyPr wrap="square" lIns="0" tIns="0" rIns="0" bIns="0" rtlCol="0"/>
          <a:lstStyle/>
          <a:p>
            <a:endParaRPr/>
          </a:p>
        </p:txBody>
      </p:sp>
      <p:sp>
        <p:nvSpPr>
          <p:cNvPr id="1358" name="object 1358"/>
          <p:cNvSpPr/>
          <p:nvPr/>
        </p:nvSpPr>
        <p:spPr>
          <a:xfrm>
            <a:off x="2303526" y="8205596"/>
            <a:ext cx="0" cy="70485"/>
          </a:xfrm>
          <a:custGeom>
            <a:avLst/>
            <a:gdLst/>
            <a:ahLst/>
            <a:cxnLst/>
            <a:rect l="l" t="t" r="r" b="b"/>
            <a:pathLst>
              <a:path h="70484">
                <a:moveTo>
                  <a:pt x="0" y="0"/>
                </a:moveTo>
                <a:lnTo>
                  <a:pt x="0" y="70103"/>
                </a:lnTo>
              </a:path>
            </a:pathLst>
          </a:custGeom>
          <a:ln w="5334">
            <a:solidFill>
              <a:srgbClr val="339A00"/>
            </a:solidFill>
          </a:ln>
        </p:spPr>
        <p:txBody>
          <a:bodyPr wrap="square" lIns="0" tIns="0" rIns="0" bIns="0" rtlCol="0"/>
          <a:lstStyle/>
          <a:p>
            <a:endParaRPr/>
          </a:p>
        </p:txBody>
      </p:sp>
      <p:sp>
        <p:nvSpPr>
          <p:cNvPr id="1359" name="object 1359"/>
          <p:cNvSpPr/>
          <p:nvPr/>
        </p:nvSpPr>
        <p:spPr>
          <a:xfrm>
            <a:off x="2307335" y="8275701"/>
            <a:ext cx="0" cy="72390"/>
          </a:xfrm>
          <a:custGeom>
            <a:avLst/>
            <a:gdLst/>
            <a:ahLst/>
            <a:cxnLst/>
            <a:rect l="l" t="t" r="r" b="b"/>
            <a:pathLst>
              <a:path h="72390">
                <a:moveTo>
                  <a:pt x="0" y="0"/>
                </a:moveTo>
                <a:lnTo>
                  <a:pt x="0" y="72389"/>
                </a:lnTo>
              </a:path>
            </a:pathLst>
          </a:custGeom>
          <a:ln w="3175">
            <a:solidFill>
              <a:srgbClr val="FFCC00"/>
            </a:solidFill>
          </a:ln>
        </p:spPr>
        <p:txBody>
          <a:bodyPr wrap="square" lIns="0" tIns="0" rIns="0" bIns="0" rtlCol="0"/>
          <a:lstStyle/>
          <a:p>
            <a:endParaRPr/>
          </a:p>
        </p:txBody>
      </p:sp>
      <p:sp>
        <p:nvSpPr>
          <p:cNvPr id="1360" name="object 1360"/>
          <p:cNvSpPr/>
          <p:nvPr/>
        </p:nvSpPr>
        <p:spPr>
          <a:xfrm>
            <a:off x="2299716" y="8275701"/>
            <a:ext cx="0" cy="72390"/>
          </a:xfrm>
          <a:custGeom>
            <a:avLst/>
            <a:gdLst/>
            <a:ahLst/>
            <a:cxnLst/>
            <a:rect l="l" t="t" r="r" b="b"/>
            <a:pathLst>
              <a:path h="72390">
                <a:moveTo>
                  <a:pt x="0" y="0"/>
                </a:moveTo>
                <a:lnTo>
                  <a:pt x="0" y="72389"/>
                </a:lnTo>
              </a:path>
            </a:pathLst>
          </a:custGeom>
          <a:ln w="3175">
            <a:solidFill>
              <a:srgbClr val="FFCC00"/>
            </a:solidFill>
          </a:ln>
        </p:spPr>
        <p:txBody>
          <a:bodyPr wrap="square" lIns="0" tIns="0" rIns="0" bIns="0" rtlCol="0"/>
          <a:lstStyle/>
          <a:p>
            <a:endParaRPr/>
          </a:p>
        </p:txBody>
      </p:sp>
      <p:sp>
        <p:nvSpPr>
          <p:cNvPr id="1361" name="object 1361"/>
          <p:cNvSpPr/>
          <p:nvPr/>
        </p:nvSpPr>
        <p:spPr>
          <a:xfrm>
            <a:off x="2301239" y="8276081"/>
            <a:ext cx="5080" cy="71755"/>
          </a:xfrm>
          <a:custGeom>
            <a:avLst/>
            <a:gdLst/>
            <a:ahLst/>
            <a:cxnLst/>
            <a:rect l="l" t="t" r="r" b="b"/>
            <a:pathLst>
              <a:path w="5080" h="71754">
                <a:moveTo>
                  <a:pt x="4572" y="0"/>
                </a:moveTo>
                <a:lnTo>
                  <a:pt x="0" y="0"/>
                </a:lnTo>
                <a:lnTo>
                  <a:pt x="0" y="71628"/>
                </a:lnTo>
                <a:lnTo>
                  <a:pt x="4572" y="71628"/>
                </a:lnTo>
                <a:lnTo>
                  <a:pt x="4572" y="0"/>
                </a:lnTo>
                <a:close/>
              </a:path>
            </a:pathLst>
          </a:custGeom>
          <a:ln w="3175">
            <a:solidFill>
              <a:srgbClr val="FFCC00"/>
            </a:solidFill>
          </a:ln>
        </p:spPr>
        <p:txBody>
          <a:bodyPr wrap="square" lIns="0" tIns="0" rIns="0" bIns="0" rtlCol="0"/>
          <a:lstStyle/>
          <a:p>
            <a:endParaRPr/>
          </a:p>
        </p:txBody>
      </p:sp>
      <p:sp>
        <p:nvSpPr>
          <p:cNvPr id="1362" name="object 1362"/>
          <p:cNvSpPr/>
          <p:nvPr/>
        </p:nvSpPr>
        <p:spPr>
          <a:xfrm>
            <a:off x="2307335" y="8133206"/>
            <a:ext cx="0" cy="72390"/>
          </a:xfrm>
          <a:custGeom>
            <a:avLst/>
            <a:gdLst/>
            <a:ahLst/>
            <a:cxnLst/>
            <a:rect l="l" t="t" r="r" b="b"/>
            <a:pathLst>
              <a:path h="72390">
                <a:moveTo>
                  <a:pt x="0" y="0"/>
                </a:moveTo>
                <a:lnTo>
                  <a:pt x="0" y="72390"/>
                </a:lnTo>
              </a:path>
            </a:pathLst>
          </a:custGeom>
          <a:ln w="3175">
            <a:solidFill>
              <a:srgbClr val="FFCC00"/>
            </a:solidFill>
          </a:ln>
        </p:spPr>
        <p:txBody>
          <a:bodyPr wrap="square" lIns="0" tIns="0" rIns="0" bIns="0" rtlCol="0"/>
          <a:lstStyle/>
          <a:p>
            <a:endParaRPr/>
          </a:p>
        </p:txBody>
      </p:sp>
      <p:sp>
        <p:nvSpPr>
          <p:cNvPr id="1363" name="object 1363"/>
          <p:cNvSpPr/>
          <p:nvPr/>
        </p:nvSpPr>
        <p:spPr>
          <a:xfrm>
            <a:off x="2299716" y="8133206"/>
            <a:ext cx="0" cy="72390"/>
          </a:xfrm>
          <a:custGeom>
            <a:avLst/>
            <a:gdLst/>
            <a:ahLst/>
            <a:cxnLst/>
            <a:rect l="l" t="t" r="r" b="b"/>
            <a:pathLst>
              <a:path h="72390">
                <a:moveTo>
                  <a:pt x="0" y="0"/>
                </a:moveTo>
                <a:lnTo>
                  <a:pt x="0" y="72390"/>
                </a:lnTo>
              </a:path>
            </a:pathLst>
          </a:custGeom>
          <a:ln w="3175">
            <a:solidFill>
              <a:srgbClr val="FFCC00"/>
            </a:solidFill>
          </a:ln>
        </p:spPr>
        <p:txBody>
          <a:bodyPr wrap="square" lIns="0" tIns="0" rIns="0" bIns="0" rtlCol="0"/>
          <a:lstStyle/>
          <a:p>
            <a:endParaRPr/>
          </a:p>
        </p:txBody>
      </p:sp>
      <p:sp>
        <p:nvSpPr>
          <p:cNvPr id="1364" name="object 1364"/>
          <p:cNvSpPr/>
          <p:nvPr/>
        </p:nvSpPr>
        <p:spPr>
          <a:xfrm>
            <a:off x="2301239" y="8133588"/>
            <a:ext cx="5080" cy="71755"/>
          </a:xfrm>
          <a:custGeom>
            <a:avLst/>
            <a:gdLst/>
            <a:ahLst/>
            <a:cxnLst/>
            <a:rect l="l" t="t" r="r" b="b"/>
            <a:pathLst>
              <a:path w="5080" h="71754">
                <a:moveTo>
                  <a:pt x="4572" y="0"/>
                </a:moveTo>
                <a:lnTo>
                  <a:pt x="0" y="0"/>
                </a:lnTo>
                <a:lnTo>
                  <a:pt x="0" y="71627"/>
                </a:lnTo>
                <a:lnTo>
                  <a:pt x="4572" y="71627"/>
                </a:lnTo>
                <a:lnTo>
                  <a:pt x="4572" y="0"/>
                </a:lnTo>
                <a:close/>
              </a:path>
            </a:pathLst>
          </a:custGeom>
          <a:ln w="3175">
            <a:solidFill>
              <a:srgbClr val="FFCC00"/>
            </a:solidFill>
          </a:ln>
        </p:spPr>
        <p:txBody>
          <a:bodyPr wrap="square" lIns="0" tIns="0" rIns="0" bIns="0" rtlCol="0"/>
          <a:lstStyle/>
          <a:p>
            <a:endParaRPr/>
          </a:p>
        </p:txBody>
      </p:sp>
      <p:sp>
        <p:nvSpPr>
          <p:cNvPr id="1365" name="object 1365"/>
          <p:cNvSpPr/>
          <p:nvPr/>
        </p:nvSpPr>
        <p:spPr>
          <a:xfrm>
            <a:off x="1608582" y="8293607"/>
            <a:ext cx="0" cy="844550"/>
          </a:xfrm>
          <a:custGeom>
            <a:avLst/>
            <a:gdLst/>
            <a:ahLst/>
            <a:cxnLst/>
            <a:rect l="l" t="t" r="r" b="b"/>
            <a:pathLst>
              <a:path h="844550">
                <a:moveTo>
                  <a:pt x="0" y="0"/>
                </a:moveTo>
                <a:lnTo>
                  <a:pt x="0" y="844296"/>
                </a:lnTo>
              </a:path>
            </a:pathLst>
          </a:custGeom>
          <a:ln w="3175">
            <a:solidFill>
              <a:srgbClr val="000000"/>
            </a:solidFill>
          </a:ln>
        </p:spPr>
        <p:txBody>
          <a:bodyPr wrap="square" lIns="0" tIns="0" rIns="0" bIns="0" rtlCol="0"/>
          <a:lstStyle/>
          <a:p>
            <a:endParaRPr/>
          </a:p>
        </p:txBody>
      </p:sp>
      <p:sp>
        <p:nvSpPr>
          <p:cNvPr id="1366" name="object 1366"/>
          <p:cNvSpPr/>
          <p:nvPr/>
        </p:nvSpPr>
        <p:spPr>
          <a:xfrm>
            <a:off x="1608582" y="8293607"/>
            <a:ext cx="0" cy="844550"/>
          </a:xfrm>
          <a:custGeom>
            <a:avLst/>
            <a:gdLst/>
            <a:ahLst/>
            <a:cxnLst/>
            <a:rect l="l" t="t" r="r" b="b"/>
            <a:pathLst>
              <a:path h="844550">
                <a:moveTo>
                  <a:pt x="0" y="0"/>
                </a:moveTo>
                <a:lnTo>
                  <a:pt x="0" y="844296"/>
                </a:lnTo>
              </a:path>
            </a:pathLst>
          </a:custGeom>
          <a:ln w="3175">
            <a:solidFill>
              <a:srgbClr val="000000"/>
            </a:solidFill>
          </a:ln>
        </p:spPr>
        <p:txBody>
          <a:bodyPr wrap="square" lIns="0" tIns="0" rIns="0" bIns="0" rtlCol="0"/>
          <a:lstStyle/>
          <a:p>
            <a:endParaRPr/>
          </a:p>
        </p:txBody>
      </p:sp>
      <p:sp>
        <p:nvSpPr>
          <p:cNvPr id="1367" name="object 1367"/>
          <p:cNvSpPr/>
          <p:nvPr/>
        </p:nvSpPr>
        <p:spPr>
          <a:xfrm>
            <a:off x="2971419" y="7991093"/>
            <a:ext cx="0" cy="629920"/>
          </a:xfrm>
          <a:custGeom>
            <a:avLst/>
            <a:gdLst/>
            <a:ahLst/>
            <a:cxnLst/>
            <a:rect l="l" t="t" r="r" b="b"/>
            <a:pathLst>
              <a:path h="629920">
                <a:moveTo>
                  <a:pt x="0" y="0"/>
                </a:moveTo>
                <a:lnTo>
                  <a:pt x="0" y="629411"/>
                </a:lnTo>
              </a:path>
            </a:pathLst>
          </a:custGeom>
          <a:ln w="9906">
            <a:solidFill>
              <a:srgbClr val="000000"/>
            </a:solidFill>
          </a:ln>
        </p:spPr>
        <p:txBody>
          <a:bodyPr wrap="square" lIns="0" tIns="0" rIns="0" bIns="0" rtlCol="0"/>
          <a:lstStyle/>
          <a:p>
            <a:endParaRPr/>
          </a:p>
        </p:txBody>
      </p:sp>
      <p:sp>
        <p:nvSpPr>
          <p:cNvPr id="1368" name="object 1368"/>
          <p:cNvSpPr/>
          <p:nvPr/>
        </p:nvSpPr>
        <p:spPr>
          <a:xfrm>
            <a:off x="2971419" y="7991093"/>
            <a:ext cx="0" cy="629920"/>
          </a:xfrm>
          <a:custGeom>
            <a:avLst/>
            <a:gdLst/>
            <a:ahLst/>
            <a:cxnLst/>
            <a:rect l="l" t="t" r="r" b="b"/>
            <a:pathLst>
              <a:path h="629920">
                <a:moveTo>
                  <a:pt x="0" y="0"/>
                </a:moveTo>
                <a:lnTo>
                  <a:pt x="0" y="629411"/>
                </a:lnTo>
              </a:path>
            </a:pathLst>
          </a:custGeom>
          <a:ln w="9906">
            <a:solidFill>
              <a:srgbClr val="000000"/>
            </a:solidFill>
          </a:ln>
        </p:spPr>
        <p:txBody>
          <a:bodyPr wrap="square" lIns="0" tIns="0" rIns="0" bIns="0" rtlCol="0"/>
          <a:lstStyle/>
          <a:p>
            <a:endParaRPr/>
          </a:p>
        </p:txBody>
      </p:sp>
      <p:sp>
        <p:nvSpPr>
          <p:cNvPr id="1369" name="object 1369"/>
          <p:cNvSpPr/>
          <p:nvPr/>
        </p:nvSpPr>
        <p:spPr>
          <a:xfrm>
            <a:off x="2971419" y="7990713"/>
            <a:ext cx="0" cy="630555"/>
          </a:xfrm>
          <a:custGeom>
            <a:avLst/>
            <a:gdLst/>
            <a:ahLst/>
            <a:cxnLst/>
            <a:rect l="l" t="t" r="r" b="b"/>
            <a:pathLst>
              <a:path h="630554">
                <a:moveTo>
                  <a:pt x="0" y="0"/>
                </a:moveTo>
                <a:lnTo>
                  <a:pt x="0" y="630173"/>
                </a:lnTo>
              </a:path>
            </a:pathLst>
          </a:custGeom>
          <a:ln w="10668">
            <a:solidFill>
              <a:srgbClr val="000000"/>
            </a:solidFill>
          </a:ln>
        </p:spPr>
        <p:txBody>
          <a:bodyPr wrap="square" lIns="0" tIns="0" rIns="0" bIns="0" rtlCol="0"/>
          <a:lstStyle/>
          <a:p>
            <a:endParaRPr/>
          </a:p>
        </p:txBody>
      </p:sp>
      <p:sp>
        <p:nvSpPr>
          <p:cNvPr id="1370" name="object 1370"/>
          <p:cNvSpPr/>
          <p:nvPr/>
        </p:nvSpPr>
        <p:spPr>
          <a:xfrm>
            <a:off x="2971800" y="7979664"/>
            <a:ext cx="16510" cy="11430"/>
          </a:xfrm>
          <a:custGeom>
            <a:avLst/>
            <a:gdLst/>
            <a:ahLst/>
            <a:cxnLst/>
            <a:rect l="l" t="t" r="r" b="b"/>
            <a:pathLst>
              <a:path w="16510" h="11429">
                <a:moveTo>
                  <a:pt x="11429" y="0"/>
                </a:moveTo>
                <a:lnTo>
                  <a:pt x="0" y="11430"/>
                </a:lnTo>
                <a:lnTo>
                  <a:pt x="16001" y="11430"/>
                </a:lnTo>
                <a:lnTo>
                  <a:pt x="11429" y="0"/>
                </a:lnTo>
                <a:close/>
              </a:path>
            </a:pathLst>
          </a:custGeom>
          <a:solidFill>
            <a:srgbClr val="000000"/>
          </a:solidFill>
        </p:spPr>
        <p:txBody>
          <a:bodyPr wrap="square" lIns="0" tIns="0" rIns="0" bIns="0" rtlCol="0"/>
          <a:lstStyle/>
          <a:p>
            <a:endParaRPr/>
          </a:p>
        </p:txBody>
      </p:sp>
      <p:sp>
        <p:nvSpPr>
          <p:cNvPr id="1371" name="object 1371"/>
          <p:cNvSpPr/>
          <p:nvPr/>
        </p:nvSpPr>
        <p:spPr>
          <a:xfrm>
            <a:off x="2971800" y="7979664"/>
            <a:ext cx="16510" cy="11430"/>
          </a:xfrm>
          <a:custGeom>
            <a:avLst/>
            <a:gdLst/>
            <a:ahLst/>
            <a:cxnLst/>
            <a:rect l="l" t="t" r="r" b="b"/>
            <a:pathLst>
              <a:path w="16510" h="11429">
                <a:moveTo>
                  <a:pt x="16001" y="11430"/>
                </a:moveTo>
                <a:lnTo>
                  <a:pt x="11429" y="0"/>
                </a:lnTo>
                <a:lnTo>
                  <a:pt x="0" y="11430"/>
                </a:lnTo>
                <a:lnTo>
                  <a:pt x="16001" y="11430"/>
                </a:lnTo>
              </a:path>
            </a:pathLst>
          </a:custGeom>
          <a:ln w="3175">
            <a:solidFill>
              <a:srgbClr val="000000"/>
            </a:solidFill>
          </a:ln>
        </p:spPr>
        <p:txBody>
          <a:bodyPr wrap="square" lIns="0" tIns="0" rIns="0" bIns="0" rtlCol="0"/>
          <a:lstStyle/>
          <a:p>
            <a:endParaRPr/>
          </a:p>
        </p:txBody>
      </p:sp>
      <p:sp>
        <p:nvSpPr>
          <p:cNvPr id="1372" name="object 1372"/>
          <p:cNvSpPr/>
          <p:nvPr/>
        </p:nvSpPr>
        <p:spPr>
          <a:xfrm>
            <a:off x="2971800" y="7975092"/>
            <a:ext cx="11430" cy="16510"/>
          </a:xfrm>
          <a:custGeom>
            <a:avLst/>
            <a:gdLst/>
            <a:ahLst/>
            <a:cxnLst/>
            <a:rect l="l" t="t" r="r" b="b"/>
            <a:pathLst>
              <a:path w="11430" h="16509">
                <a:moveTo>
                  <a:pt x="0" y="0"/>
                </a:moveTo>
                <a:lnTo>
                  <a:pt x="0" y="16001"/>
                </a:lnTo>
                <a:lnTo>
                  <a:pt x="11430" y="4571"/>
                </a:lnTo>
                <a:lnTo>
                  <a:pt x="0" y="0"/>
                </a:lnTo>
                <a:close/>
              </a:path>
            </a:pathLst>
          </a:custGeom>
          <a:solidFill>
            <a:srgbClr val="000000"/>
          </a:solidFill>
        </p:spPr>
        <p:txBody>
          <a:bodyPr wrap="square" lIns="0" tIns="0" rIns="0" bIns="0" rtlCol="0"/>
          <a:lstStyle/>
          <a:p>
            <a:endParaRPr/>
          </a:p>
        </p:txBody>
      </p:sp>
      <p:sp>
        <p:nvSpPr>
          <p:cNvPr id="1373" name="object 1373"/>
          <p:cNvSpPr/>
          <p:nvPr/>
        </p:nvSpPr>
        <p:spPr>
          <a:xfrm>
            <a:off x="2971800" y="7975092"/>
            <a:ext cx="11430" cy="16510"/>
          </a:xfrm>
          <a:custGeom>
            <a:avLst/>
            <a:gdLst/>
            <a:ahLst/>
            <a:cxnLst/>
            <a:rect l="l" t="t" r="r" b="b"/>
            <a:pathLst>
              <a:path w="11430" h="16509">
                <a:moveTo>
                  <a:pt x="11430" y="4571"/>
                </a:moveTo>
                <a:lnTo>
                  <a:pt x="0" y="0"/>
                </a:lnTo>
                <a:lnTo>
                  <a:pt x="0" y="16001"/>
                </a:lnTo>
                <a:lnTo>
                  <a:pt x="11430" y="4571"/>
                </a:lnTo>
              </a:path>
            </a:pathLst>
          </a:custGeom>
          <a:ln w="3175">
            <a:solidFill>
              <a:srgbClr val="000000"/>
            </a:solidFill>
          </a:ln>
        </p:spPr>
        <p:txBody>
          <a:bodyPr wrap="square" lIns="0" tIns="0" rIns="0" bIns="0" rtlCol="0"/>
          <a:lstStyle/>
          <a:p>
            <a:endParaRPr/>
          </a:p>
        </p:txBody>
      </p:sp>
      <p:sp>
        <p:nvSpPr>
          <p:cNvPr id="1374" name="object 1374"/>
          <p:cNvSpPr/>
          <p:nvPr/>
        </p:nvSpPr>
        <p:spPr>
          <a:xfrm>
            <a:off x="2959607" y="7975092"/>
            <a:ext cx="12700" cy="16510"/>
          </a:xfrm>
          <a:custGeom>
            <a:avLst/>
            <a:gdLst/>
            <a:ahLst/>
            <a:cxnLst/>
            <a:rect l="l" t="t" r="r" b="b"/>
            <a:pathLst>
              <a:path w="12700" h="16509">
                <a:moveTo>
                  <a:pt x="12192" y="0"/>
                </a:moveTo>
                <a:lnTo>
                  <a:pt x="0" y="4571"/>
                </a:lnTo>
                <a:lnTo>
                  <a:pt x="12192" y="16001"/>
                </a:lnTo>
                <a:lnTo>
                  <a:pt x="12192" y="0"/>
                </a:lnTo>
                <a:close/>
              </a:path>
            </a:pathLst>
          </a:custGeom>
          <a:solidFill>
            <a:srgbClr val="000000"/>
          </a:solidFill>
        </p:spPr>
        <p:txBody>
          <a:bodyPr wrap="square" lIns="0" tIns="0" rIns="0" bIns="0" rtlCol="0"/>
          <a:lstStyle/>
          <a:p>
            <a:endParaRPr/>
          </a:p>
        </p:txBody>
      </p:sp>
      <p:sp>
        <p:nvSpPr>
          <p:cNvPr id="1375" name="object 1375"/>
          <p:cNvSpPr/>
          <p:nvPr/>
        </p:nvSpPr>
        <p:spPr>
          <a:xfrm>
            <a:off x="2959607" y="7975092"/>
            <a:ext cx="12700" cy="16510"/>
          </a:xfrm>
          <a:custGeom>
            <a:avLst/>
            <a:gdLst/>
            <a:ahLst/>
            <a:cxnLst/>
            <a:rect l="l" t="t" r="r" b="b"/>
            <a:pathLst>
              <a:path w="12700" h="16509">
                <a:moveTo>
                  <a:pt x="12192" y="0"/>
                </a:moveTo>
                <a:lnTo>
                  <a:pt x="0" y="4571"/>
                </a:lnTo>
                <a:lnTo>
                  <a:pt x="12192" y="16001"/>
                </a:lnTo>
                <a:lnTo>
                  <a:pt x="12192" y="0"/>
                </a:lnTo>
              </a:path>
            </a:pathLst>
          </a:custGeom>
          <a:ln w="3175">
            <a:solidFill>
              <a:srgbClr val="000000"/>
            </a:solidFill>
          </a:ln>
        </p:spPr>
        <p:txBody>
          <a:bodyPr wrap="square" lIns="0" tIns="0" rIns="0" bIns="0" rtlCol="0"/>
          <a:lstStyle/>
          <a:p>
            <a:endParaRPr/>
          </a:p>
        </p:txBody>
      </p:sp>
      <p:sp>
        <p:nvSpPr>
          <p:cNvPr id="1376" name="object 1376"/>
          <p:cNvSpPr/>
          <p:nvPr/>
        </p:nvSpPr>
        <p:spPr>
          <a:xfrm>
            <a:off x="2955035" y="7979664"/>
            <a:ext cx="17145" cy="11430"/>
          </a:xfrm>
          <a:custGeom>
            <a:avLst/>
            <a:gdLst/>
            <a:ahLst/>
            <a:cxnLst/>
            <a:rect l="l" t="t" r="r" b="b"/>
            <a:pathLst>
              <a:path w="17144" h="11429">
                <a:moveTo>
                  <a:pt x="4572" y="0"/>
                </a:moveTo>
                <a:lnTo>
                  <a:pt x="0" y="11430"/>
                </a:lnTo>
                <a:lnTo>
                  <a:pt x="16764" y="11430"/>
                </a:lnTo>
                <a:lnTo>
                  <a:pt x="4572" y="0"/>
                </a:lnTo>
                <a:close/>
              </a:path>
            </a:pathLst>
          </a:custGeom>
          <a:solidFill>
            <a:srgbClr val="000000"/>
          </a:solidFill>
        </p:spPr>
        <p:txBody>
          <a:bodyPr wrap="square" lIns="0" tIns="0" rIns="0" bIns="0" rtlCol="0"/>
          <a:lstStyle/>
          <a:p>
            <a:endParaRPr/>
          </a:p>
        </p:txBody>
      </p:sp>
      <p:sp>
        <p:nvSpPr>
          <p:cNvPr id="1377" name="object 1377"/>
          <p:cNvSpPr/>
          <p:nvPr/>
        </p:nvSpPr>
        <p:spPr>
          <a:xfrm>
            <a:off x="2955035" y="7979664"/>
            <a:ext cx="17145" cy="11430"/>
          </a:xfrm>
          <a:custGeom>
            <a:avLst/>
            <a:gdLst/>
            <a:ahLst/>
            <a:cxnLst/>
            <a:rect l="l" t="t" r="r" b="b"/>
            <a:pathLst>
              <a:path w="17144" h="11429">
                <a:moveTo>
                  <a:pt x="4572" y="0"/>
                </a:moveTo>
                <a:lnTo>
                  <a:pt x="0" y="11430"/>
                </a:lnTo>
                <a:lnTo>
                  <a:pt x="16764" y="11430"/>
                </a:lnTo>
                <a:lnTo>
                  <a:pt x="4572" y="0"/>
                </a:lnTo>
              </a:path>
            </a:pathLst>
          </a:custGeom>
          <a:ln w="3175">
            <a:solidFill>
              <a:srgbClr val="000000"/>
            </a:solidFill>
          </a:ln>
        </p:spPr>
        <p:txBody>
          <a:bodyPr wrap="square" lIns="0" tIns="0" rIns="0" bIns="0" rtlCol="0"/>
          <a:lstStyle/>
          <a:p>
            <a:endParaRPr/>
          </a:p>
        </p:txBody>
      </p:sp>
      <p:sp>
        <p:nvSpPr>
          <p:cNvPr id="1378" name="object 1378"/>
          <p:cNvSpPr/>
          <p:nvPr/>
        </p:nvSpPr>
        <p:spPr>
          <a:xfrm>
            <a:off x="2955035" y="7991093"/>
            <a:ext cx="17145" cy="12700"/>
          </a:xfrm>
          <a:custGeom>
            <a:avLst/>
            <a:gdLst/>
            <a:ahLst/>
            <a:cxnLst/>
            <a:rect l="l" t="t" r="r" b="b"/>
            <a:pathLst>
              <a:path w="17144" h="12700">
                <a:moveTo>
                  <a:pt x="16764" y="0"/>
                </a:moveTo>
                <a:lnTo>
                  <a:pt x="0" y="0"/>
                </a:lnTo>
                <a:lnTo>
                  <a:pt x="4572" y="12191"/>
                </a:lnTo>
                <a:lnTo>
                  <a:pt x="16764" y="0"/>
                </a:lnTo>
                <a:close/>
              </a:path>
            </a:pathLst>
          </a:custGeom>
          <a:solidFill>
            <a:srgbClr val="000000"/>
          </a:solidFill>
        </p:spPr>
        <p:txBody>
          <a:bodyPr wrap="square" lIns="0" tIns="0" rIns="0" bIns="0" rtlCol="0"/>
          <a:lstStyle/>
          <a:p>
            <a:endParaRPr/>
          </a:p>
        </p:txBody>
      </p:sp>
      <p:sp>
        <p:nvSpPr>
          <p:cNvPr id="1379" name="object 1379"/>
          <p:cNvSpPr/>
          <p:nvPr/>
        </p:nvSpPr>
        <p:spPr>
          <a:xfrm>
            <a:off x="2955035" y="7991093"/>
            <a:ext cx="17145" cy="12700"/>
          </a:xfrm>
          <a:custGeom>
            <a:avLst/>
            <a:gdLst/>
            <a:ahLst/>
            <a:cxnLst/>
            <a:rect l="l" t="t" r="r" b="b"/>
            <a:pathLst>
              <a:path w="17144" h="12700">
                <a:moveTo>
                  <a:pt x="0" y="0"/>
                </a:moveTo>
                <a:lnTo>
                  <a:pt x="4572" y="12191"/>
                </a:lnTo>
                <a:lnTo>
                  <a:pt x="16764" y="0"/>
                </a:lnTo>
                <a:lnTo>
                  <a:pt x="0" y="0"/>
                </a:lnTo>
              </a:path>
            </a:pathLst>
          </a:custGeom>
          <a:ln w="3175">
            <a:solidFill>
              <a:srgbClr val="000000"/>
            </a:solidFill>
          </a:ln>
        </p:spPr>
        <p:txBody>
          <a:bodyPr wrap="square" lIns="0" tIns="0" rIns="0" bIns="0" rtlCol="0"/>
          <a:lstStyle/>
          <a:p>
            <a:endParaRPr/>
          </a:p>
        </p:txBody>
      </p:sp>
      <p:sp>
        <p:nvSpPr>
          <p:cNvPr id="1380" name="object 1380"/>
          <p:cNvSpPr/>
          <p:nvPr/>
        </p:nvSpPr>
        <p:spPr>
          <a:xfrm>
            <a:off x="2959607" y="7991093"/>
            <a:ext cx="12700" cy="17145"/>
          </a:xfrm>
          <a:custGeom>
            <a:avLst/>
            <a:gdLst/>
            <a:ahLst/>
            <a:cxnLst/>
            <a:rect l="l" t="t" r="r" b="b"/>
            <a:pathLst>
              <a:path w="12700" h="17145">
                <a:moveTo>
                  <a:pt x="12192" y="0"/>
                </a:moveTo>
                <a:lnTo>
                  <a:pt x="0" y="12191"/>
                </a:lnTo>
                <a:lnTo>
                  <a:pt x="12192" y="16763"/>
                </a:lnTo>
                <a:lnTo>
                  <a:pt x="12192" y="0"/>
                </a:lnTo>
                <a:close/>
              </a:path>
            </a:pathLst>
          </a:custGeom>
          <a:solidFill>
            <a:srgbClr val="000000"/>
          </a:solidFill>
        </p:spPr>
        <p:txBody>
          <a:bodyPr wrap="square" lIns="0" tIns="0" rIns="0" bIns="0" rtlCol="0"/>
          <a:lstStyle/>
          <a:p>
            <a:endParaRPr/>
          </a:p>
        </p:txBody>
      </p:sp>
      <p:sp>
        <p:nvSpPr>
          <p:cNvPr id="1381" name="object 1381"/>
          <p:cNvSpPr/>
          <p:nvPr/>
        </p:nvSpPr>
        <p:spPr>
          <a:xfrm>
            <a:off x="2959607" y="7991093"/>
            <a:ext cx="12700" cy="17145"/>
          </a:xfrm>
          <a:custGeom>
            <a:avLst/>
            <a:gdLst/>
            <a:ahLst/>
            <a:cxnLst/>
            <a:rect l="l" t="t" r="r" b="b"/>
            <a:pathLst>
              <a:path w="12700" h="17145">
                <a:moveTo>
                  <a:pt x="0" y="12191"/>
                </a:moveTo>
                <a:lnTo>
                  <a:pt x="12192" y="16763"/>
                </a:lnTo>
                <a:lnTo>
                  <a:pt x="12192" y="0"/>
                </a:lnTo>
                <a:lnTo>
                  <a:pt x="0" y="12191"/>
                </a:lnTo>
              </a:path>
            </a:pathLst>
          </a:custGeom>
          <a:ln w="3175">
            <a:solidFill>
              <a:srgbClr val="000000"/>
            </a:solidFill>
          </a:ln>
        </p:spPr>
        <p:txBody>
          <a:bodyPr wrap="square" lIns="0" tIns="0" rIns="0" bIns="0" rtlCol="0"/>
          <a:lstStyle/>
          <a:p>
            <a:endParaRPr/>
          </a:p>
        </p:txBody>
      </p:sp>
      <p:sp>
        <p:nvSpPr>
          <p:cNvPr id="1382" name="object 1382"/>
          <p:cNvSpPr/>
          <p:nvPr/>
        </p:nvSpPr>
        <p:spPr>
          <a:xfrm>
            <a:off x="2971800" y="7991093"/>
            <a:ext cx="11430" cy="17145"/>
          </a:xfrm>
          <a:custGeom>
            <a:avLst/>
            <a:gdLst/>
            <a:ahLst/>
            <a:cxnLst/>
            <a:rect l="l" t="t" r="r" b="b"/>
            <a:pathLst>
              <a:path w="11430" h="17145">
                <a:moveTo>
                  <a:pt x="0" y="0"/>
                </a:moveTo>
                <a:lnTo>
                  <a:pt x="0" y="16763"/>
                </a:lnTo>
                <a:lnTo>
                  <a:pt x="11430" y="12191"/>
                </a:lnTo>
                <a:lnTo>
                  <a:pt x="0" y="0"/>
                </a:lnTo>
                <a:close/>
              </a:path>
            </a:pathLst>
          </a:custGeom>
          <a:solidFill>
            <a:srgbClr val="000000"/>
          </a:solidFill>
        </p:spPr>
        <p:txBody>
          <a:bodyPr wrap="square" lIns="0" tIns="0" rIns="0" bIns="0" rtlCol="0"/>
          <a:lstStyle/>
          <a:p>
            <a:endParaRPr/>
          </a:p>
        </p:txBody>
      </p:sp>
      <p:sp>
        <p:nvSpPr>
          <p:cNvPr id="1383" name="object 1383"/>
          <p:cNvSpPr/>
          <p:nvPr/>
        </p:nvSpPr>
        <p:spPr>
          <a:xfrm>
            <a:off x="2971800" y="7991093"/>
            <a:ext cx="11430" cy="17145"/>
          </a:xfrm>
          <a:custGeom>
            <a:avLst/>
            <a:gdLst/>
            <a:ahLst/>
            <a:cxnLst/>
            <a:rect l="l" t="t" r="r" b="b"/>
            <a:pathLst>
              <a:path w="11430" h="17145">
                <a:moveTo>
                  <a:pt x="0" y="16763"/>
                </a:moveTo>
                <a:lnTo>
                  <a:pt x="11430" y="12191"/>
                </a:lnTo>
                <a:lnTo>
                  <a:pt x="0" y="0"/>
                </a:lnTo>
                <a:lnTo>
                  <a:pt x="0" y="16763"/>
                </a:lnTo>
              </a:path>
            </a:pathLst>
          </a:custGeom>
          <a:ln w="3175">
            <a:solidFill>
              <a:srgbClr val="000000"/>
            </a:solidFill>
          </a:ln>
        </p:spPr>
        <p:txBody>
          <a:bodyPr wrap="square" lIns="0" tIns="0" rIns="0" bIns="0" rtlCol="0"/>
          <a:lstStyle/>
          <a:p>
            <a:endParaRPr/>
          </a:p>
        </p:txBody>
      </p:sp>
      <p:sp>
        <p:nvSpPr>
          <p:cNvPr id="1384" name="object 1384"/>
          <p:cNvSpPr/>
          <p:nvPr/>
        </p:nvSpPr>
        <p:spPr>
          <a:xfrm>
            <a:off x="2971800" y="7991093"/>
            <a:ext cx="16510" cy="12700"/>
          </a:xfrm>
          <a:custGeom>
            <a:avLst/>
            <a:gdLst/>
            <a:ahLst/>
            <a:cxnLst/>
            <a:rect l="l" t="t" r="r" b="b"/>
            <a:pathLst>
              <a:path w="16510" h="12700">
                <a:moveTo>
                  <a:pt x="16002" y="0"/>
                </a:moveTo>
                <a:lnTo>
                  <a:pt x="0" y="0"/>
                </a:lnTo>
                <a:lnTo>
                  <a:pt x="11430" y="12191"/>
                </a:lnTo>
                <a:lnTo>
                  <a:pt x="16002" y="0"/>
                </a:lnTo>
                <a:close/>
              </a:path>
            </a:pathLst>
          </a:custGeom>
          <a:solidFill>
            <a:srgbClr val="000000"/>
          </a:solidFill>
        </p:spPr>
        <p:txBody>
          <a:bodyPr wrap="square" lIns="0" tIns="0" rIns="0" bIns="0" rtlCol="0"/>
          <a:lstStyle/>
          <a:p>
            <a:endParaRPr/>
          </a:p>
        </p:txBody>
      </p:sp>
      <p:sp>
        <p:nvSpPr>
          <p:cNvPr id="1385" name="object 1385"/>
          <p:cNvSpPr/>
          <p:nvPr/>
        </p:nvSpPr>
        <p:spPr>
          <a:xfrm>
            <a:off x="2971800" y="7991093"/>
            <a:ext cx="16510" cy="12700"/>
          </a:xfrm>
          <a:custGeom>
            <a:avLst/>
            <a:gdLst/>
            <a:ahLst/>
            <a:cxnLst/>
            <a:rect l="l" t="t" r="r" b="b"/>
            <a:pathLst>
              <a:path w="16510" h="12700">
                <a:moveTo>
                  <a:pt x="11430" y="12191"/>
                </a:moveTo>
                <a:lnTo>
                  <a:pt x="16002" y="0"/>
                </a:lnTo>
                <a:lnTo>
                  <a:pt x="0" y="0"/>
                </a:lnTo>
                <a:lnTo>
                  <a:pt x="11430" y="12191"/>
                </a:lnTo>
              </a:path>
            </a:pathLst>
          </a:custGeom>
          <a:ln w="3175">
            <a:solidFill>
              <a:srgbClr val="000000"/>
            </a:solidFill>
          </a:ln>
        </p:spPr>
        <p:txBody>
          <a:bodyPr wrap="square" lIns="0" tIns="0" rIns="0" bIns="0" rtlCol="0"/>
          <a:lstStyle/>
          <a:p>
            <a:endParaRPr/>
          </a:p>
        </p:txBody>
      </p:sp>
      <p:sp>
        <p:nvSpPr>
          <p:cNvPr id="1386" name="object 1386"/>
          <p:cNvSpPr/>
          <p:nvPr/>
        </p:nvSpPr>
        <p:spPr>
          <a:xfrm>
            <a:off x="2971800" y="7982711"/>
            <a:ext cx="11430" cy="8890"/>
          </a:xfrm>
          <a:custGeom>
            <a:avLst/>
            <a:gdLst/>
            <a:ahLst/>
            <a:cxnLst/>
            <a:rect l="l" t="t" r="r" b="b"/>
            <a:pathLst>
              <a:path w="11430" h="8890">
                <a:moveTo>
                  <a:pt x="8382" y="0"/>
                </a:moveTo>
                <a:lnTo>
                  <a:pt x="0" y="8382"/>
                </a:lnTo>
                <a:lnTo>
                  <a:pt x="11430" y="8382"/>
                </a:lnTo>
                <a:lnTo>
                  <a:pt x="8382" y="0"/>
                </a:lnTo>
                <a:close/>
              </a:path>
            </a:pathLst>
          </a:custGeom>
          <a:solidFill>
            <a:srgbClr val="000000"/>
          </a:solidFill>
        </p:spPr>
        <p:txBody>
          <a:bodyPr wrap="square" lIns="0" tIns="0" rIns="0" bIns="0" rtlCol="0"/>
          <a:lstStyle/>
          <a:p>
            <a:endParaRPr/>
          </a:p>
        </p:txBody>
      </p:sp>
      <p:sp>
        <p:nvSpPr>
          <p:cNvPr id="1387" name="object 1387"/>
          <p:cNvSpPr/>
          <p:nvPr/>
        </p:nvSpPr>
        <p:spPr>
          <a:xfrm>
            <a:off x="2971800" y="7982711"/>
            <a:ext cx="11430" cy="8890"/>
          </a:xfrm>
          <a:custGeom>
            <a:avLst/>
            <a:gdLst/>
            <a:ahLst/>
            <a:cxnLst/>
            <a:rect l="l" t="t" r="r" b="b"/>
            <a:pathLst>
              <a:path w="11430" h="8890">
                <a:moveTo>
                  <a:pt x="11430" y="8382"/>
                </a:moveTo>
                <a:lnTo>
                  <a:pt x="7620" y="0"/>
                </a:lnTo>
                <a:lnTo>
                  <a:pt x="0" y="8382"/>
                </a:lnTo>
                <a:lnTo>
                  <a:pt x="11430" y="8382"/>
                </a:lnTo>
              </a:path>
            </a:pathLst>
          </a:custGeom>
          <a:ln w="3175">
            <a:solidFill>
              <a:srgbClr val="000000"/>
            </a:solidFill>
          </a:ln>
        </p:spPr>
        <p:txBody>
          <a:bodyPr wrap="square" lIns="0" tIns="0" rIns="0" bIns="0" rtlCol="0"/>
          <a:lstStyle/>
          <a:p>
            <a:endParaRPr/>
          </a:p>
        </p:txBody>
      </p:sp>
      <p:sp>
        <p:nvSpPr>
          <p:cNvPr id="1388" name="object 1388"/>
          <p:cNvSpPr/>
          <p:nvPr/>
        </p:nvSpPr>
        <p:spPr>
          <a:xfrm>
            <a:off x="2971800" y="7979664"/>
            <a:ext cx="8890" cy="11430"/>
          </a:xfrm>
          <a:custGeom>
            <a:avLst/>
            <a:gdLst/>
            <a:ahLst/>
            <a:cxnLst/>
            <a:rect l="l" t="t" r="r" b="b"/>
            <a:pathLst>
              <a:path w="8889" h="11429">
                <a:moveTo>
                  <a:pt x="0" y="0"/>
                </a:moveTo>
                <a:lnTo>
                  <a:pt x="0" y="11430"/>
                </a:lnTo>
                <a:lnTo>
                  <a:pt x="8381" y="3048"/>
                </a:lnTo>
                <a:lnTo>
                  <a:pt x="0" y="0"/>
                </a:lnTo>
                <a:close/>
              </a:path>
            </a:pathLst>
          </a:custGeom>
          <a:solidFill>
            <a:srgbClr val="000000"/>
          </a:solidFill>
        </p:spPr>
        <p:txBody>
          <a:bodyPr wrap="square" lIns="0" tIns="0" rIns="0" bIns="0" rtlCol="0"/>
          <a:lstStyle/>
          <a:p>
            <a:endParaRPr/>
          </a:p>
        </p:txBody>
      </p:sp>
      <p:sp>
        <p:nvSpPr>
          <p:cNvPr id="1389" name="object 1389"/>
          <p:cNvSpPr/>
          <p:nvPr/>
        </p:nvSpPr>
        <p:spPr>
          <a:xfrm>
            <a:off x="2971800" y="7979664"/>
            <a:ext cx="7620" cy="11430"/>
          </a:xfrm>
          <a:custGeom>
            <a:avLst/>
            <a:gdLst/>
            <a:ahLst/>
            <a:cxnLst/>
            <a:rect l="l" t="t" r="r" b="b"/>
            <a:pathLst>
              <a:path w="7619" h="11429">
                <a:moveTo>
                  <a:pt x="7619" y="3048"/>
                </a:moveTo>
                <a:lnTo>
                  <a:pt x="0" y="0"/>
                </a:lnTo>
                <a:lnTo>
                  <a:pt x="0" y="11430"/>
                </a:lnTo>
                <a:lnTo>
                  <a:pt x="7619" y="3048"/>
                </a:lnTo>
              </a:path>
            </a:pathLst>
          </a:custGeom>
          <a:ln w="3175">
            <a:solidFill>
              <a:srgbClr val="000000"/>
            </a:solidFill>
          </a:ln>
        </p:spPr>
        <p:txBody>
          <a:bodyPr wrap="square" lIns="0" tIns="0" rIns="0" bIns="0" rtlCol="0"/>
          <a:lstStyle/>
          <a:p>
            <a:endParaRPr/>
          </a:p>
        </p:txBody>
      </p:sp>
      <p:sp>
        <p:nvSpPr>
          <p:cNvPr id="1390" name="object 1390"/>
          <p:cNvSpPr/>
          <p:nvPr/>
        </p:nvSpPr>
        <p:spPr>
          <a:xfrm>
            <a:off x="2963417" y="7979664"/>
            <a:ext cx="8890" cy="11430"/>
          </a:xfrm>
          <a:custGeom>
            <a:avLst/>
            <a:gdLst/>
            <a:ahLst/>
            <a:cxnLst/>
            <a:rect l="l" t="t" r="r" b="b"/>
            <a:pathLst>
              <a:path w="8889" h="11429">
                <a:moveTo>
                  <a:pt x="8381" y="0"/>
                </a:moveTo>
                <a:lnTo>
                  <a:pt x="0" y="3048"/>
                </a:lnTo>
                <a:lnTo>
                  <a:pt x="8381" y="11430"/>
                </a:lnTo>
                <a:lnTo>
                  <a:pt x="8381" y="0"/>
                </a:lnTo>
                <a:close/>
              </a:path>
            </a:pathLst>
          </a:custGeom>
          <a:solidFill>
            <a:srgbClr val="000000"/>
          </a:solidFill>
        </p:spPr>
        <p:txBody>
          <a:bodyPr wrap="square" lIns="0" tIns="0" rIns="0" bIns="0" rtlCol="0"/>
          <a:lstStyle/>
          <a:p>
            <a:endParaRPr/>
          </a:p>
        </p:txBody>
      </p:sp>
      <p:sp>
        <p:nvSpPr>
          <p:cNvPr id="1391" name="object 1391"/>
          <p:cNvSpPr/>
          <p:nvPr/>
        </p:nvSpPr>
        <p:spPr>
          <a:xfrm>
            <a:off x="2963417" y="7979664"/>
            <a:ext cx="8890" cy="11430"/>
          </a:xfrm>
          <a:custGeom>
            <a:avLst/>
            <a:gdLst/>
            <a:ahLst/>
            <a:cxnLst/>
            <a:rect l="l" t="t" r="r" b="b"/>
            <a:pathLst>
              <a:path w="8889" h="11429">
                <a:moveTo>
                  <a:pt x="8381" y="0"/>
                </a:moveTo>
                <a:lnTo>
                  <a:pt x="0" y="3048"/>
                </a:lnTo>
                <a:lnTo>
                  <a:pt x="8381" y="11430"/>
                </a:lnTo>
                <a:lnTo>
                  <a:pt x="8381" y="0"/>
                </a:lnTo>
              </a:path>
            </a:pathLst>
          </a:custGeom>
          <a:ln w="3175">
            <a:solidFill>
              <a:srgbClr val="000000"/>
            </a:solidFill>
          </a:ln>
        </p:spPr>
        <p:txBody>
          <a:bodyPr wrap="square" lIns="0" tIns="0" rIns="0" bIns="0" rtlCol="0"/>
          <a:lstStyle/>
          <a:p>
            <a:endParaRPr/>
          </a:p>
        </p:txBody>
      </p:sp>
      <p:sp>
        <p:nvSpPr>
          <p:cNvPr id="1392" name="object 1392"/>
          <p:cNvSpPr/>
          <p:nvPr/>
        </p:nvSpPr>
        <p:spPr>
          <a:xfrm>
            <a:off x="2959607" y="7982711"/>
            <a:ext cx="12700" cy="8890"/>
          </a:xfrm>
          <a:custGeom>
            <a:avLst/>
            <a:gdLst/>
            <a:ahLst/>
            <a:cxnLst/>
            <a:rect l="l" t="t" r="r" b="b"/>
            <a:pathLst>
              <a:path w="12700" h="8890">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1393" name="object 1393"/>
          <p:cNvSpPr/>
          <p:nvPr/>
        </p:nvSpPr>
        <p:spPr>
          <a:xfrm>
            <a:off x="2959607" y="7982711"/>
            <a:ext cx="12700" cy="8890"/>
          </a:xfrm>
          <a:custGeom>
            <a:avLst/>
            <a:gdLst/>
            <a:ahLst/>
            <a:cxnLst/>
            <a:rect l="l" t="t" r="r" b="b"/>
            <a:pathLst>
              <a:path w="12700" h="8890">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1394" name="object 1394"/>
          <p:cNvSpPr/>
          <p:nvPr/>
        </p:nvSpPr>
        <p:spPr>
          <a:xfrm>
            <a:off x="2959607" y="7991093"/>
            <a:ext cx="12700" cy="8890"/>
          </a:xfrm>
          <a:custGeom>
            <a:avLst/>
            <a:gdLst/>
            <a:ahLst/>
            <a:cxnLst/>
            <a:rect l="l" t="t" r="r" b="b"/>
            <a:pathLst>
              <a:path w="12700" h="8890">
                <a:moveTo>
                  <a:pt x="12192" y="0"/>
                </a:moveTo>
                <a:lnTo>
                  <a:pt x="0" y="0"/>
                </a:lnTo>
                <a:lnTo>
                  <a:pt x="3810" y="8381"/>
                </a:lnTo>
                <a:lnTo>
                  <a:pt x="12192" y="0"/>
                </a:lnTo>
                <a:close/>
              </a:path>
            </a:pathLst>
          </a:custGeom>
          <a:solidFill>
            <a:srgbClr val="000000"/>
          </a:solidFill>
        </p:spPr>
        <p:txBody>
          <a:bodyPr wrap="square" lIns="0" tIns="0" rIns="0" bIns="0" rtlCol="0"/>
          <a:lstStyle/>
          <a:p>
            <a:endParaRPr/>
          </a:p>
        </p:txBody>
      </p:sp>
      <p:sp>
        <p:nvSpPr>
          <p:cNvPr id="1395" name="object 1395"/>
          <p:cNvSpPr/>
          <p:nvPr/>
        </p:nvSpPr>
        <p:spPr>
          <a:xfrm>
            <a:off x="2959607" y="7991093"/>
            <a:ext cx="12700" cy="8890"/>
          </a:xfrm>
          <a:custGeom>
            <a:avLst/>
            <a:gdLst/>
            <a:ahLst/>
            <a:cxnLst/>
            <a:rect l="l" t="t" r="r" b="b"/>
            <a:pathLst>
              <a:path w="12700" h="8890">
                <a:moveTo>
                  <a:pt x="0" y="0"/>
                </a:moveTo>
                <a:lnTo>
                  <a:pt x="3810" y="8381"/>
                </a:lnTo>
                <a:lnTo>
                  <a:pt x="12192" y="0"/>
                </a:lnTo>
                <a:lnTo>
                  <a:pt x="0" y="0"/>
                </a:lnTo>
              </a:path>
            </a:pathLst>
          </a:custGeom>
          <a:ln w="3175">
            <a:solidFill>
              <a:srgbClr val="000000"/>
            </a:solidFill>
          </a:ln>
        </p:spPr>
        <p:txBody>
          <a:bodyPr wrap="square" lIns="0" tIns="0" rIns="0" bIns="0" rtlCol="0"/>
          <a:lstStyle/>
          <a:p>
            <a:endParaRPr/>
          </a:p>
        </p:txBody>
      </p:sp>
      <p:sp>
        <p:nvSpPr>
          <p:cNvPr id="1396" name="object 1396"/>
          <p:cNvSpPr/>
          <p:nvPr/>
        </p:nvSpPr>
        <p:spPr>
          <a:xfrm>
            <a:off x="2963417" y="7991093"/>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397" name="object 1397"/>
          <p:cNvSpPr/>
          <p:nvPr/>
        </p:nvSpPr>
        <p:spPr>
          <a:xfrm>
            <a:off x="2963417" y="7991093"/>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398" name="object 1398"/>
          <p:cNvSpPr/>
          <p:nvPr/>
        </p:nvSpPr>
        <p:spPr>
          <a:xfrm>
            <a:off x="2971800" y="7991093"/>
            <a:ext cx="8890" cy="12700"/>
          </a:xfrm>
          <a:custGeom>
            <a:avLst/>
            <a:gdLst/>
            <a:ahLst/>
            <a:cxnLst/>
            <a:rect l="l" t="t" r="r" b="b"/>
            <a:pathLst>
              <a:path w="8889" h="12700">
                <a:moveTo>
                  <a:pt x="0" y="0"/>
                </a:moveTo>
                <a:lnTo>
                  <a:pt x="0" y="12191"/>
                </a:lnTo>
                <a:lnTo>
                  <a:pt x="8382" y="8381"/>
                </a:lnTo>
                <a:lnTo>
                  <a:pt x="0" y="0"/>
                </a:lnTo>
                <a:close/>
              </a:path>
            </a:pathLst>
          </a:custGeom>
          <a:solidFill>
            <a:srgbClr val="000000"/>
          </a:solidFill>
        </p:spPr>
        <p:txBody>
          <a:bodyPr wrap="square" lIns="0" tIns="0" rIns="0" bIns="0" rtlCol="0"/>
          <a:lstStyle/>
          <a:p>
            <a:endParaRPr/>
          </a:p>
        </p:txBody>
      </p:sp>
      <p:sp>
        <p:nvSpPr>
          <p:cNvPr id="1399" name="object 1399"/>
          <p:cNvSpPr/>
          <p:nvPr/>
        </p:nvSpPr>
        <p:spPr>
          <a:xfrm>
            <a:off x="2971800" y="7991093"/>
            <a:ext cx="7620" cy="12700"/>
          </a:xfrm>
          <a:custGeom>
            <a:avLst/>
            <a:gdLst/>
            <a:ahLst/>
            <a:cxnLst/>
            <a:rect l="l" t="t" r="r" b="b"/>
            <a:pathLst>
              <a:path w="7619" h="12700">
                <a:moveTo>
                  <a:pt x="0" y="12191"/>
                </a:moveTo>
                <a:lnTo>
                  <a:pt x="7620" y="8381"/>
                </a:lnTo>
                <a:lnTo>
                  <a:pt x="0" y="0"/>
                </a:lnTo>
                <a:lnTo>
                  <a:pt x="0" y="12191"/>
                </a:lnTo>
              </a:path>
            </a:pathLst>
          </a:custGeom>
          <a:ln w="3175">
            <a:solidFill>
              <a:srgbClr val="000000"/>
            </a:solidFill>
          </a:ln>
        </p:spPr>
        <p:txBody>
          <a:bodyPr wrap="square" lIns="0" tIns="0" rIns="0" bIns="0" rtlCol="0"/>
          <a:lstStyle/>
          <a:p>
            <a:endParaRPr/>
          </a:p>
        </p:txBody>
      </p:sp>
      <p:sp>
        <p:nvSpPr>
          <p:cNvPr id="1400" name="object 1400"/>
          <p:cNvSpPr/>
          <p:nvPr/>
        </p:nvSpPr>
        <p:spPr>
          <a:xfrm>
            <a:off x="2971800" y="7991093"/>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1401" name="object 1401"/>
          <p:cNvSpPr/>
          <p:nvPr/>
        </p:nvSpPr>
        <p:spPr>
          <a:xfrm>
            <a:off x="2971800" y="7991093"/>
            <a:ext cx="11430" cy="8890"/>
          </a:xfrm>
          <a:custGeom>
            <a:avLst/>
            <a:gdLst/>
            <a:ahLst/>
            <a:cxnLst/>
            <a:rect l="l" t="t" r="r" b="b"/>
            <a:pathLst>
              <a:path w="11430" h="8890">
                <a:moveTo>
                  <a:pt x="7619" y="8381"/>
                </a:moveTo>
                <a:lnTo>
                  <a:pt x="11429" y="0"/>
                </a:lnTo>
                <a:lnTo>
                  <a:pt x="0" y="0"/>
                </a:lnTo>
                <a:lnTo>
                  <a:pt x="7619" y="8381"/>
                </a:lnTo>
              </a:path>
            </a:pathLst>
          </a:custGeom>
          <a:ln w="3175">
            <a:solidFill>
              <a:srgbClr val="000000"/>
            </a:solidFill>
          </a:ln>
        </p:spPr>
        <p:txBody>
          <a:bodyPr wrap="square" lIns="0" tIns="0" rIns="0" bIns="0" rtlCol="0"/>
          <a:lstStyle/>
          <a:p>
            <a:endParaRPr/>
          </a:p>
        </p:txBody>
      </p:sp>
      <p:sp>
        <p:nvSpPr>
          <p:cNvPr id="1402" name="object 1402"/>
          <p:cNvSpPr/>
          <p:nvPr/>
        </p:nvSpPr>
        <p:spPr>
          <a:xfrm>
            <a:off x="2971800" y="7982711"/>
            <a:ext cx="11430" cy="8890"/>
          </a:xfrm>
          <a:custGeom>
            <a:avLst/>
            <a:gdLst/>
            <a:ahLst/>
            <a:cxnLst/>
            <a:rect l="l" t="t" r="r" b="b"/>
            <a:pathLst>
              <a:path w="11430" h="8890">
                <a:moveTo>
                  <a:pt x="8382" y="0"/>
                </a:moveTo>
                <a:lnTo>
                  <a:pt x="0" y="8382"/>
                </a:lnTo>
                <a:lnTo>
                  <a:pt x="11430" y="8382"/>
                </a:lnTo>
                <a:lnTo>
                  <a:pt x="8382" y="0"/>
                </a:lnTo>
                <a:close/>
              </a:path>
            </a:pathLst>
          </a:custGeom>
          <a:solidFill>
            <a:srgbClr val="000000"/>
          </a:solidFill>
        </p:spPr>
        <p:txBody>
          <a:bodyPr wrap="square" lIns="0" tIns="0" rIns="0" bIns="0" rtlCol="0"/>
          <a:lstStyle/>
          <a:p>
            <a:endParaRPr/>
          </a:p>
        </p:txBody>
      </p:sp>
      <p:sp>
        <p:nvSpPr>
          <p:cNvPr id="1403" name="object 1403"/>
          <p:cNvSpPr/>
          <p:nvPr/>
        </p:nvSpPr>
        <p:spPr>
          <a:xfrm>
            <a:off x="2971800" y="7982711"/>
            <a:ext cx="11430" cy="8890"/>
          </a:xfrm>
          <a:custGeom>
            <a:avLst/>
            <a:gdLst/>
            <a:ahLst/>
            <a:cxnLst/>
            <a:rect l="l" t="t" r="r" b="b"/>
            <a:pathLst>
              <a:path w="11430" h="8890">
                <a:moveTo>
                  <a:pt x="11430" y="8382"/>
                </a:moveTo>
                <a:lnTo>
                  <a:pt x="7620" y="0"/>
                </a:lnTo>
                <a:lnTo>
                  <a:pt x="0" y="8382"/>
                </a:lnTo>
                <a:lnTo>
                  <a:pt x="11430" y="8382"/>
                </a:lnTo>
              </a:path>
            </a:pathLst>
          </a:custGeom>
          <a:ln w="3175">
            <a:solidFill>
              <a:srgbClr val="000000"/>
            </a:solidFill>
          </a:ln>
        </p:spPr>
        <p:txBody>
          <a:bodyPr wrap="square" lIns="0" tIns="0" rIns="0" bIns="0" rtlCol="0"/>
          <a:lstStyle/>
          <a:p>
            <a:endParaRPr/>
          </a:p>
        </p:txBody>
      </p:sp>
      <p:sp>
        <p:nvSpPr>
          <p:cNvPr id="1404" name="object 1404"/>
          <p:cNvSpPr/>
          <p:nvPr/>
        </p:nvSpPr>
        <p:spPr>
          <a:xfrm>
            <a:off x="2971800" y="7979664"/>
            <a:ext cx="8890" cy="11430"/>
          </a:xfrm>
          <a:custGeom>
            <a:avLst/>
            <a:gdLst/>
            <a:ahLst/>
            <a:cxnLst/>
            <a:rect l="l" t="t" r="r" b="b"/>
            <a:pathLst>
              <a:path w="8889" h="11429">
                <a:moveTo>
                  <a:pt x="0" y="0"/>
                </a:moveTo>
                <a:lnTo>
                  <a:pt x="0" y="11430"/>
                </a:lnTo>
                <a:lnTo>
                  <a:pt x="8381" y="3048"/>
                </a:lnTo>
                <a:lnTo>
                  <a:pt x="0" y="0"/>
                </a:lnTo>
                <a:close/>
              </a:path>
            </a:pathLst>
          </a:custGeom>
          <a:solidFill>
            <a:srgbClr val="000000"/>
          </a:solidFill>
        </p:spPr>
        <p:txBody>
          <a:bodyPr wrap="square" lIns="0" tIns="0" rIns="0" bIns="0" rtlCol="0"/>
          <a:lstStyle/>
          <a:p>
            <a:endParaRPr/>
          </a:p>
        </p:txBody>
      </p:sp>
      <p:sp>
        <p:nvSpPr>
          <p:cNvPr id="1405" name="object 1405"/>
          <p:cNvSpPr/>
          <p:nvPr/>
        </p:nvSpPr>
        <p:spPr>
          <a:xfrm>
            <a:off x="2971800" y="7979664"/>
            <a:ext cx="7620" cy="11430"/>
          </a:xfrm>
          <a:custGeom>
            <a:avLst/>
            <a:gdLst/>
            <a:ahLst/>
            <a:cxnLst/>
            <a:rect l="l" t="t" r="r" b="b"/>
            <a:pathLst>
              <a:path w="7619" h="11429">
                <a:moveTo>
                  <a:pt x="7619" y="3048"/>
                </a:moveTo>
                <a:lnTo>
                  <a:pt x="0" y="0"/>
                </a:lnTo>
                <a:lnTo>
                  <a:pt x="0" y="11430"/>
                </a:lnTo>
                <a:lnTo>
                  <a:pt x="7619" y="3048"/>
                </a:lnTo>
              </a:path>
            </a:pathLst>
          </a:custGeom>
          <a:ln w="3175">
            <a:solidFill>
              <a:srgbClr val="000000"/>
            </a:solidFill>
          </a:ln>
        </p:spPr>
        <p:txBody>
          <a:bodyPr wrap="square" lIns="0" tIns="0" rIns="0" bIns="0" rtlCol="0"/>
          <a:lstStyle/>
          <a:p>
            <a:endParaRPr/>
          </a:p>
        </p:txBody>
      </p:sp>
      <p:sp>
        <p:nvSpPr>
          <p:cNvPr id="1406" name="object 1406"/>
          <p:cNvSpPr/>
          <p:nvPr/>
        </p:nvSpPr>
        <p:spPr>
          <a:xfrm>
            <a:off x="2963417" y="7979664"/>
            <a:ext cx="8890" cy="11430"/>
          </a:xfrm>
          <a:custGeom>
            <a:avLst/>
            <a:gdLst/>
            <a:ahLst/>
            <a:cxnLst/>
            <a:rect l="l" t="t" r="r" b="b"/>
            <a:pathLst>
              <a:path w="8889" h="11429">
                <a:moveTo>
                  <a:pt x="8381" y="0"/>
                </a:moveTo>
                <a:lnTo>
                  <a:pt x="0" y="3048"/>
                </a:lnTo>
                <a:lnTo>
                  <a:pt x="8381" y="11430"/>
                </a:lnTo>
                <a:lnTo>
                  <a:pt x="8381" y="0"/>
                </a:lnTo>
                <a:close/>
              </a:path>
            </a:pathLst>
          </a:custGeom>
          <a:solidFill>
            <a:srgbClr val="000000"/>
          </a:solidFill>
        </p:spPr>
        <p:txBody>
          <a:bodyPr wrap="square" lIns="0" tIns="0" rIns="0" bIns="0" rtlCol="0"/>
          <a:lstStyle/>
          <a:p>
            <a:endParaRPr/>
          </a:p>
        </p:txBody>
      </p:sp>
      <p:sp>
        <p:nvSpPr>
          <p:cNvPr id="1407" name="object 1407"/>
          <p:cNvSpPr/>
          <p:nvPr/>
        </p:nvSpPr>
        <p:spPr>
          <a:xfrm>
            <a:off x="2963417" y="7979664"/>
            <a:ext cx="8890" cy="11430"/>
          </a:xfrm>
          <a:custGeom>
            <a:avLst/>
            <a:gdLst/>
            <a:ahLst/>
            <a:cxnLst/>
            <a:rect l="l" t="t" r="r" b="b"/>
            <a:pathLst>
              <a:path w="8889" h="11429">
                <a:moveTo>
                  <a:pt x="8381" y="0"/>
                </a:moveTo>
                <a:lnTo>
                  <a:pt x="0" y="3048"/>
                </a:lnTo>
                <a:lnTo>
                  <a:pt x="8381" y="11430"/>
                </a:lnTo>
                <a:lnTo>
                  <a:pt x="8381" y="0"/>
                </a:lnTo>
              </a:path>
            </a:pathLst>
          </a:custGeom>
          <a:ln w="3175">
            <a:solidFill>
              <a:srgbClr val="000000"/>
            </a:solidFill>
          </a:ln>
        </p:spPr>
        <p:txBody>
          <a:bodyPr wrap="square" lIns="0" tIns="0" rIns="0" bIns="0" rtlCol="0"/>
          <a:lstStyle/>
          <a:p>
            <a:endParaRPr/>
          </a:p>
        </p:txBody>
      </p:sp>
      <p:sp>
        <p:nvSpPr>
          <p:cNvPr id="1408" name="object 1408"/>
          <p:cNvSpPr/>
          <p:nvPr/>
        </p:nvSpPr>
        <p:spPr>
          <a:xfrm>
            <a:off x="2959607" y="7982711"/>
            <a:ext cx="12700" cy="8890"/>
          </a:xfrm>
          <a:custGeom>
            <a:avLst/>
            <a:gdLst/>
            <a:ahLst/>
            <a:cxnLst/>
            <a:rect l="l" t="t" r="r" b="b"/>
            <a:pathLst>
              <a:path w="12700" h="8890">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1409" name="object 1409"/>
          <p:cNvSpPr/>
          <p:nvPr/>
        </p:nvSpPr>
        <p:spPr>
          <a:xfrm>
            <a:off x="2959607" y="7982711"/>
            <a:ext cx="12700" cy="8890"/>
          </a:xfrm>
          <a:custGeom>
            <a:avLst/>
            <a:gdLst/>
            <a:ahLst/>
            <a:cxnLst/>
            <a:rect l="l" t="t" r="r" b="b"/>
            <a:pathLst>
              <a:path w="12700" h="8890">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1410" name="object 1410"/>
          <p:cNvSpPr/>
          <p:nvPr/>
        </p:nvSpPr>
        <p:spPr>
          <a:xfrm>
            <a:off x="2959607" y="7991093"/>
            <a:ext cx="12700" cy="8890"/>
          </a:xfrm>
          <a:custGeom>
            <a:avLst/>
            <a:gdLst/>
            <a:ahLst/>
            <a:cxnLst/>
            <a:rect l="l" t="t" r="r" b="b"/>
            <a:pathLst>
              <a:path w="12700" h="8890">
                <a:moveTo>
                  <a:pt x="12192" y="0"/>
                </a:moveTo>
                <a:lnTo>
                  <a:pt x="0" y="0"/>
                </a:lnTo>
                <a:lnTo>
                  <a:pt x="3810" y="8381"/>
                </a:lnTo>
                <a:lnTo>
                  <a:pt x="12192" y="0"/>
                </a:lnTo>
                <a:close/>
              </a:path>
            </a:pathLst>
          </a:custGeom>
          <a:solidFill>
            <a:srgbClr val="000000"/>
          </a:solidFill>
        </p:spPr>
        <p:txBody>
          <a:bodyPr wrap="square" lIns="0" tIns="0" rIns="0" bIns="0" rtlCol="0"/>
          <a:lstStyle/>
          <a:p>
            <a:endParaRPr/>
          </a:p>
        </p:txBody>
      </p:sp>
      <p:sp>
        <p:nvSpPr>
          <p:cNvPr id="1411" name="object 1411"/>
          <p:cNvSpPr/>
          <p:nvPr/>
        </p:nvSpPr>
        <p:spPr>
          <a:xfrm>
            <a:off x="2959607" y="7991093"/>
            <a:ext cx="12700" cy="8890"/>
          </a:xfrm>
          <a:custGeom>
            <a:avLst/>
            <a:gdLst/>
            <a:ahLst/>
            <a:cxnLst/>
            <a:rect l="l" t="t" r="r" b="b"/>
            <a:pathLst>
              <a:path w="12700" h="8890">
                <a:moveTo>
                  <a:pt x="0" y="0"/>
                </a:moveTo>
                <a:lnTo>
                  <a:pt x="3810" y="8381"/>
                </a:lnTo>
                <a:lnTo>
                  <a:pt x="12192" y="0"/>
                </a:lnTo>
                <a:lnTo>
                  <a:pt x="0" y="0"/>
                </a:lnTo>
              </a:path>
            </a:pathLst>
          </a:custGeom>
          <a:ln w="3175">
            <a:solidFill>
              <a:srgbClr val="000000"/>
            </a:solidFill>
          </a:ln>
        </p:spPr>
        <p:txBody>
          <a:bodyPr wrap="square" lIns="0" tIns="0" rIns="0" bIns="0" rtlCol="0"/>
          <a:lstStyle/>
          <a:p>
            <a:endParaRPr/>
          </a:p>
        </p:txBody>
      </p:sp>
      <p:sp>
        <p:nvSpPr>
          <p:cNvPr id="1412" name="object 1412"/>
          <p:cNvSpPr/>
          <p:nvPr/>
        </p:nvSpPr>
        <p:spPr>
          <a:xfrm>
            <a:off x="2963417" y="7991093"/>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413" name="object 1413"/>
          <p:cNvSpPr/>
          <p:nvPr/>
        </p:nvSpPr>
        <p:spPr>
          <a:xfrm>
            <a:off x="2963417" y="7991093"/>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414" name="object 1414"/>
          <p:cNvSpPr/>
          <p:nvPr/>
        </p:nvSpPr>
        <p:spPr>
          <a:xfrm>
            <a:off x="2971800" y="7991093"/>
            <a:ext cx="8890" cy="12700"/>
          </a:xfrm>
          <a:custGeom>
            <a:avLst/>
            <a:gdLst/>
            <a:ahLst/>
            <a:cxnLst/>
            <a:rect l="l" t="t" r="r" b="b"/>
            <a:pathLst>
              <a:path w="8889" h="12700">
                <a:moveTo>
                  <a:pt x="0" y="0"/>
                </a:moveTo>
                <a:lnTo>
                  <a:pt x="0" y="12191"/>
                </a:lnTo>
                <a:lnTo>
                  <a:pt x="8382" y="8381"/>
                </a:lnTo>
                <a:lnTo>
                  <a:pt x="0" y="0"/>
                </a:lnTo>
                <a:close/>
              </a:path>
            </a:pathLst>
          </a:custGeom>
          <a:solidFill>
            <a:srgbClr val="000000"/>
          </a:solidFill>
        </p:spPr>
        <p:txBody>
          <a:bodyPr wrap="square" lIns="0" tIns="0" rIns="0" bIns="0" rtlCol="0"/>
          <a:lstStyle/>
          <a:p>
            <a:endParaRPr/>
          </a:p>
        </p:txBody>
      </p:sp>
      <p:sp>
        <p:nvSpPr>
          <p:cNvPr id="1415" name="object 1415"/>
          <p:cNvSpPr/>
          <p:nvPr/>
        </p:nvSpPr>
        <p:spPr>
          <a:xfrm>
            <a:off x="2971800" y="7991093"/>
            <a:ext cx="7620" cy="12700"/>
          </a:xfrm>
          <a:custGeom>
            <a:avLst/>
            <a:gdLst/>
            <a:ahLst/>
            <a:cxnLst/>
            <a:rect l="l" t="t" r="r" b="b"/>
            <a:pathLst>
              <a:path w="7619" h="12700">
                <a:moveTo>
                  <a:pt x="0" y="12191"/>
                </a:moveTo>
                <a:lnTo>
                  <a:pt x="7620" y="8381"/>
                </a:lnTo>
                <a:lnTo>
                  <a:pt x="0" y="0"/>
                </a:lnTo>
                <a:lnTo>
                  <a:pt x="0" y="12191"/>
                </a:lnTo>
              </a:path>
            </a:pathLst>
          </a:custGeom>
          <a:ln w="3175">
            <a:solidFill>
              <a:srgbClr val="000000"/>
            </a:solidFill>
          </a:ln>
        </p:spPr>
        <p:txBody>
          <a:bodyPr wrap="square" lIns="0" tIns="0" rIns="0" bIns="0" rtlCol="0"/>
          <a:lstStyle/>
          <a:p>
            <a:endParaRPr/>
          </a:p>
        </p:txBody>
      </p:sp>
      <p:sp>
        <p:nvSpPr>
          <p:cNvPr id="1416" name="object 1416"/>
          <p:cNvSpPr/>
          <p:nvPr/>
        </p:nvSpPr>
        <p:spPr>
          <a:xfrm>
            <a:off x="2971800" y="7991093"/>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1417" name="object 1417"/>
          <p:cNvSpPr/>
          <p:nvPr/>
        </p:nvSpPr>
        <p:spPr>
          <a:xfrm>
            <a:off x="2971800" y="7991093"/>
            <a:ext cx="11430" cy="8890"/>
          </a:xfrm>
          <a:custGeom>
            <a:avLst/>
            <a:gdLst/>
            <a:ahLst/>
            <a:cxnLst/>
            <a:rect l="l" t="t" r="r" b="b"/>
            <a:pathLst>
              <a:path w="11430" h="8890">
                <a:moveTo>
                  <a:pt x="7619" y="8381"/>
                </a:moveTo>
                <a:lnTo>
                  <a:pt x="11429" y="0"/>
                </a:lnTo>
                <a:lnTo>
                  <a:pt x="0" y="0"/>
                </a:lnTo>
                <a:lnTo>
                  <a:pt x="7619" y="8381"/>
                </a:lnTo>
              </a:path>
            </a:pathLst>
          </a:custGeom>
          <a:ln w="3175">
            <a:solidFill>
              <a:srgbClr val="000000"/>
            </a:solidFill>
          </a:ln>
        </p:spPr>
        <p:txBody>
          <a:bodyPr wrap="square" lIns="0" tIns="0" rIns="0" bIns="0" rtlCol="0"/>
          <a:lstStyle/>
          <a:p>
            <a:endParaRPr/>
          </a:p>
        </p:txBody>
      </p:sp>
      <p:sp>
        <p:nvSpPr>
          <p:cNvPr id="1418" name="object 1418"/>
          <p:cNvSpPr/>
          <p:nvPr/>
        </p:nvSpPr>
        <p:spPr>
          <a:xfrm>
            <a:off x="2769870" y="8128254"/>
            <a:ext cx="11430" cy="5715"/>
          </a:xfrm>
          <a:custGeom>
            <a:avLst/>
            <a:gdLst/>
            <a:ahLst/>
            <a:cxnLst/>
            <a:rect l="l" t="t" r="r" b="b"/>
            <a:pathLst>
              <a:path w="11430" h="5715">
                <a:moveTo>
                  <a:pt x="9906" y="0"/>
                </a:moveTo>
                <a:lnTo>
                  <a:pt x="0" y="5334"/>
                </a:lnTo>
                <a:lnTo>
                  <a:pt x="11430" y="5334"/>
                </a:lnTo>
                <a:lnTo>
                  <a:pt x="9906" y="0"/>
                </a:lnTo>
                <a:close/>
              </a:path>
            </a:pathLst>
          </a:custGeom>
          <a:solidFill>
            <a:srgbClr val="000000"/>
          </a:solidFill>
        </p:spPr>
        <p:txBody>
          <a:bodyPr wrap="square" lIns="0" tIns="0" rIns="0" bIns="0" rtlCol="0"/>
          <a:lstStyle/>
          <a:p>
            <a:endParaRPr/>
          </a:p>
        </p:txBody>
      </p:sp>
      <p:sp>
        <p:nvSpPr>
          <p:cNvPr id="1419" name="object 1419"/>
          <p:cNvSpPr/>
          <p:nvPr/>
        </p:nvSpPr>
        <p:spPr>
          <a:xfrm>
            <a:off x="2769870" y="8128254"/>
            <a:ext cx="11430" cy="5715"/>
          </a:xfrm>
          <a:custGeom>
            <a:avLst/>
            <a:gdLst/>
            <a:ahLst/>
            <a:cxnLst/>
            <a:rect l="l" t="t" r="r" b="b"/>
            <a:pathLst>
              <a:path w="11430" h="5715">
                <a:moveTo>
                  <a:pt x="11430" y="5334"/>
                </a:moveTo>
                <a:lnTo>
                  <a:pt x="9906" y="0"/>
                </a:lnTo>
                <a:lnTo>
                  <a:pt x="0" y="5334"/>
                </a:lnTo>
                <a:lnTo>
                  <a:pt x="11430" y="5334"/>
                </a:lnTo>
              </a:path>
            </a:pathLst>
          </a:custGeom>
          <a:ln w="3175">
            <a:solidFill>
              <a:srgbClr val="000000"/>
            </a:solidFill>
          </a:ln>
        </p:spPr>
        <p:txBody>
          <a:bodyPr wrap="square" lIns="0" tIns="0" rIns="0" bIns="0" rtlCol="0"/>
          <a:lstStyle/>
          <a:p>
            <a:endParaRPr/>
          </a:p>
        </p:txBody>
      </p:sp>
      <p:sp>
        <p:nvSpPr>
          <p:cNvPr id="1420" name="object 1420"/>
          <p:cNvSpPr/>
          <p:nvPr/>
        </p:nvSpPr>
        <p:spPr>
          <a:xfrm>
            <a:off x="2769870" y="8123681"/>
            <a:ext cx="10160" cy="10160"/>
          </a:xfrm>
          <a:custGeom>
            <a:avLst/>
            <a:gdLst/>
            <a:ahLst/>
            <a:cxnLst/>
            <a:rect l="l" t="t" r="r" b="b"/>
            <a:pathLst>
              <a:path w="10160" h="10159">
                <a:moveTo>
                  <a:pt x="6096" y="0"/>
                </a:moveTo>
                <a:lnTo>
                  <a:pt x="0" y="9906"/>
                </a:lnTo>
                <a:lnTo>
                  <a:pt x="9906" y="4572"/>
                </a:lnTo>
                <a:lnTo>
                  <a:pt x="6096" y="0"/>
                </a:lnTo>
                <a:close/>
              </a:path>
            </a:pathLst>
          </a:custGeom>
          <a:solidFill>
            <a:srgbClr val="000000"/>
          </a:solidFill>
        </p:spPr>
        <p:txBody>
          <a:bodyPr wrap="square" lIns="0" tIns="0" rIns="0" bIns="0" rtlCol="0"/>
          <a:lstStyle/>
          <a:p>
            <a:endParaRPr/>
          </a:p>
        </p:txBody>
      </p:sp>
      <p:sp>
        <p:nvSpPr>
          <p:cNvPr id="1421" name="object 1421"/>
          <p:cNvSpPr/>
          <p:nvPr/>
        </p:nvSpPr>
        <p:spPr>
          <a:xfrm>
            <a:off x="2769870" y="8123681"/>
            <a:ext cx="10160" cy="10160"/>
          </a:xfrm>
          <a:custGeom>
            <a:avLst/>
            <a:gdLst/>
            <a:ahLst/>
            <a:cxnLst/>
            <a:rect l="l" t="t" r="r" b="b"/>
            <a:pathLst>
              <a:path w="10160" h="10159">
                <a:moveTo>
                  <a:pt x="9906" y="4572"/>
                </a:moveTo>
                <a:lnTo>
                  <a:pt x="6096" y="0"/>
                </a:lnTo>
                <a:lnTo>
                  <a:pt x="0" y="9906"/>
                </a:lnTo>
                <a:lnTo>
                  <a:pt x="9906" y="4572"/>
                </a:lnTo>
              </a:path>
            </a:pathLst>
          </a:custGeom>
          <a:ln w="3175">
            <a:solidFill>
              <a:srgbClr val="000000"/>
            </a:solidFill>
          </a:ln>
        </p:spPr>
        <p:txBody>
          <a:bodyPr wrap="square" lIns="0" tIns="0" rIns="0" bIns="0" rtlCol="0"/>
          <a:lstStyle/>
          <a:p>
            <a:endParaRPr/>
          </a:p>
        </p:txBody>
      </p:sp>
      <p:sp>
        <p:nvSpPr>
          <p:cNvPr id="1422" name="object 1422"/>
          <p:cNvSpPr/>
          <p:nvPr/>
        </p:nvSpPr>
        <p:spPr>
          <a:xfrm>
            <a:off x="2769870" y="8122157"/>
            <a:ext cx="6350" cy="11430"/>
          </a:xfrm>
          <a:custGeom>
            <a:avLst/>
            <a:gdLst/>
            <a:ahLst/>
            <a:cxnLst/>
            <a:rect l="l" t="t" r="r" b="b"/>
            <a:pathLst>
              <a:path w="6350" h="11429">
                <a:moveTo>
                  <a:pt x="0" y="0"/>
                </a:moveTo>
                <a:lnTo>
                  <a:pt x="0" y="11430"/>
                </a:lnTo>
                <a:lnTo>
                  <a:pt x="6095" y="1524"/>
                </a:lnTo>
                <a:lnTo>
                  <a:pt x="0" y="0"/>
                </a:lnTo>
                <a:close/>
              </a:path>
            </a:pathLst>
          </a:custGeom>
          <a:solidFill>
            <a:srgbClr val="000000"/>
          </a:solidFill>
        </p:spPr>
        <p:txBody>
          <a:bodyPr wrap="square" lIns="0" tIns="0" rIns="0" bIns="0" rtlCol="0"/>
          <a:lstStyle/>
          <a:p>
            <a:endParaRPr/>
          </a:p>
        </p:txBody>
      </p:sp>
      <p:sp>
        <p:nvSpPr>
          <p:cNvPr id="1423" name="object 1423"/>
          <p:cNvSpPr/>
          <p:nvPr/>
        </p:nvSpPr>
        <p:spPr>
          <a:xfrm>
            <a:off x="2769870" y="8122157"/>
            <a:ext cx="6350" cy="11430"/>
          </a:xfrm>
          <a:custGeom>
            <a:avLst/>
            <a:gdLst/>
            <a:ahLst/>
            <a:cxnLst/>
            <a:rect l="l" t="t" r="r" b="b"/>
            <a:pathLst>
              <a:path w="6350" h="11429">
                <a:moveTo>
                  <a:pt x="6095" y="1524"/>
                </a:moveTo>
                <a:lnTo>
                  <a:pt x="0" y="0"/>
                </a:lnTo>
                <a:lnTo>
                  <a:pt x="0" y="11430"/>
                </a:lnTo>
                <a:lnTo>
                  <a:pt x="6095" y="1524"/>
                </a:lnTo>
              </a:path>
            </a:pathLst>
          </a:custGeom>
          <a:ln w="3175">
            <a:solidFill>
              <a:srgbClr val="000000"/>
            </a:solidFill>
          </a:ln>
        </p:spPr>
        <p:txBody>
          <a:bodyPr wrap="square" lIns="0" tIns="0" rIns="0" bIns="0" rtlCol="0"/>
          <a:lstStyle/>
          <a:p>
            <a:endParaRPr/>
          </a:p>
        </p:txBody>
      </p:sp>
      <p:sp>
        <p:nvSpPr>
          <p:cNvPr id="1424" name="object 1424"/>
          <p:cNvSpPr/>
          <p:nvPr/>
        </p:nvSpPr>
        <p:spPr>
          <a:xfrm>
            <a:off x="2763773" y="8122157"/>
            <a:ext cx="6350" cy="11430"/>
          </a:xfrm>
          <a:custGeom>
            <a:avLst/>
            <a:gdLst/>
            <a:ahLst/>
            <a:cxnLst/>
            <a:rect l="l" t="t" r="r" b="b"/>
            <a:pathLst>
              <a:path w="6350" h="11429">
                <a:moveTo>
                  <a:pt x="6095" y="0"/>
                </a:moveTo>
                <a:lnTo>
                  <a:pt x="0" y="1524"/>
                </a:lnTo>
                <a:lnTo>
                  <a:pt x="6095" y="11430"/>
                </a:lnTo>
                <a:lnTo>
                  <a:pt x="6095" y="0"/>
                </a:lnTo>
                <a:close/>
              </a:path>
            </a:pathLst>
          </a:custGeom>
          <a:solidFill>
            <a:srgbClr val="000000"/>
          </a:solidFill>
        </p:spPr>
        <p:txBody>
          <a:bodyPr wrap="square" lIns="0" tIns="0" rIns="0" bIns="0" rtlCol="0"/>
          <a:lstStyle/>
          <a:p>
            <a:endParaRPr/>
          </a:p>
        </p:txBody>
      </p:sp>
      <p:sp>
        <p:nvSpPr>
          <p:cNvPr id="1425" name="object 1425"/>
          <p:cNvSpPr/>
          <p:nvPr/>
        </p:nvSpPr>
        <p:spPr>
          <a:xfrm>
            <a:off x="2763773" y="8122157"/>
            <a:ext cx="6350" cy="11430"/>
          </a:xfrm>
          <a:custGeom>
            <a:avLst/>
            <a:gdLst/>
            <a:ahLst/>
            <a:cxnLst/>
            <a:rect l="l" t="t" r="r" b="b"/>
            <a:pathLst>
              <a:path w="6350" h="11429">
                <a:moveTo>
                  <a:pt x="6095" y="0"/>
                </a:moveTo>
                <a:lnTo>
                  <a:pt x="0" y="1524"/>
                </a:lnTo>
                <a:lnTo>
                  <a:pt x="6095" y="11430"/>
                </a:lnTo>
                <a:lnTo>
                  <a:pt x="6095" y="0"/>
                </a:lnTo>
              </a:path>
            </a:pathLst>
          </a:custGeom>
          <a:ln w="3175">
            <a:solidFill>
              <a:srgbClr val="000000"/>
            </a:solidFill>
          </a:ln>
        </p:spPr>
        <p:txBody>
          <a:bodyPr wrap="square" lIns="0" tIns="0" rIns="0" bIns="0" rtlCol="0"/>
          <a:lstStyle/>
          <a:p>
            <a:endParaRPr/>
          </a:p>
        </p:txBody>
      </p:sp>
      <p:sp>
        <p:nvSpPr>
          <p:cNvPr id="1426" name="object 1426"/>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close/>
              </a:path>
            </a:pathLst>
          </a:custGeom>
          <a:solidFill>
            <a:srgbClr val="000000"/>
          </a:solidFill>
        </p:spPr>
        <p:txBody>
          <a:bodyPr wrap="square" lIns="0" tIns="0" rIns="0" bIns="0" rtlCol="0"/>
          <a:lstStyle/>
          <a:p>
            <a:endParaRPr/>
          </a:p>
        </p:txBody>
      </p:sp>
      <p:sp>
        <p:nvSpPr>
          <p:cNvPr id="1427" name="object 1427"/>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path>
            </a:pathLst>
          </a:custGeom>
          <a:ln w="3175">
            <a:solidFill>
              <a:srgbClr val="000000"/>
            </a:solidFill>
          </a:ln>
        </p:spPr>
        <p:txBody>
          <a:bodyPr wrap="square" lIns="0" tIns="0" rIns="0" bIns="0" rtlCol="0"/>
          <a:lstStyle/>
          <a:p>
            <a:endParaRPr/>
          </a:p>
        </p:txBody>
      </p:sp>
      <p:sp>
        <p:nvSpPr>
          <p:cNvPr id="1428" name="object 1428"/>
          <p:cNvSpPr/>
          <p:nvPr/>
        </p:nvSpPr>
        <p:spPr>
          <a:xfrm>
            <a:off x="2758439" y="8128254"/>
            <a:ext cx="11430" cy="5715"/>
          </a:xfrm>
          <a:custGeom>
            <a:avLst/>
            <a:gdLst/>
            <a:ahLst/>
            <a:cxnLst/>
            <a:rect l="l" t="t" r="r" b="b"/>
            <a:pathLst>
              <a:path w="11430" h="5715">
                <a:moveTo>
                  <a:pt x="1524" y="0"/>
                </a:moveTo>
                <a:lnTo>
                  <a:pt x="0" y="5334"/>
                </a:lnTo>
                <a:lnTo>
                  <a:pt x="11430" y="5334"/>
                </a:lnTo>
                <a:lnTo>
                  <a:pt x="1524" y="0"/>
                </a:lnTo>
                <a:close/>
              </a:path>
            </a:pathLst>
          </a:custGeom>
          <a:solidFill>
            <a:srgbClr val="000000"/>
          </a:solidFill>
        </p:spPr>
        <p:txBody>
          <a:bodyPr wrap="square" lIns="0" tIns="0" rIns="0" bIns="0" rtlCol="0"/>
          <a:lstStyle/>
          <a:p>
            <a:endParaRPr/>
          </a:p>
        </p:txBody>
      </p:sp>
      <p:sp>
        <p:nvSpPr>
          <p:cNvPr id="1429" name="object 1429"/>
          <p:cNvSpPr/>
          <p:nvPr/>
        </p:nvSpPr>
        <p:spPr>
          <a:xfrm>
            <a:off x="2758439" y="8128254"/>
            <a:ext cx="11430" cy="5715"/>
          </a:xfrm>
          <a:custGeom>
            <a:avLst/>
            <a:gdLst/>
            <a:ahLst/>
            <a:cxnLst/>
            <a:rect l="l" t="t" r="r" b="b"/>
            <a:pathLst>
              <a:path w="11430" h="5715">
                <a:moveTo>
                  <a:pt x="1524" y="0"/>
                </a:moveTo>
                <a:lnTo>
                  <a:pt x="0" y="5334"/>
                </a:lnTo>
                <a:lnTo>
                  <a:pt x="11430" y="5334"/>
                </a:lnTo>
                <a:lnTo>
                  <a:pt x="1524" y="0"/>
                </a:lnTo>
              </a:path>
            </a:pathLst>
          </a:custGeom>
          <a:ln w="3175">
            <a:solidFill>
              <a:srgbClr val="000000"/>
            </a:solidFill>
          </a:ln>
        </p:spPr>
        <p:txBody>
          <a:bodyPr wrap="square" lIns="0" tIns="0" rIns="0" bIns="0" rtlCol="0"/>
          <a:lstStyle/>
          <a:p>
            <a:endParaRPr/>
          </a:p>
        </p:txBody>
      </p:sp>
      <p:sp>
        <p:nvSpPr>
          <p:cNvPr id="1430" name="object 1430"/>
          <p:cNvSpPr/>
          <p:nvPr/>
        </p:nvSpPr>
        <p:spPr>
          <a:xfrm>
            <a:off x="2758439" y="8133588"/>
            <a:ext cx="11430" cy="6350"/>
          </a:xfrm>
          <a:custGeom>
            <a:avLst/>
            <a:gdLst/>
            <a:ahLst/>
            <a:cxnLst/>
            <a:rect l="l" t="t" r="r" b="b"/>
            <a:pathLst>
              <a:path w="11430" h="6350">
                <a:moveTo>
                  <a:pt x="11430" y="0"/>
                </a:moveTo>
                <a:lnTo>
                  <a:pt x="0" y="0"/>
                </a:lnTo>
                <a:lnTo>
                  <a:pt x="1524" y="6095"/>
                </a:lnTo>
                <a:lnTo>
                  <a:pt x="11430" y="0"/>
                </a:lnTo>
                <a:close/>
              </a:path>
            </a:pathLst>
          </a:custGeom>
          <a:solidFill>
            <a:srgbClr val="000000"/>
          </a:solidFill>
        </p:spPr>
        <p:txBody>
          <a:bodyPr wrap="square" lIns="0" tIns="0" rIns="0" bIns="0" rtlCol="0"/>
          <a:lstStyle/>
          <a:p>
            <a:endParaRPr/>
          </a:p>
        </p:txBody>
      </p:sp>
      <p:sp>
        <p:nvSpPr>
          <p:cNvPr id="1431" name="object 1431"/>
          <p:cNvSpPr/>
          <p:nvPr/>
        </p:nvSpPr>
        <p:spPr>
          <a:xfrm>
            <a:off x="2758439" y="8133588"/>
            <a:ext cx="11430" cy="6350"/>
          </a:xfrm>
          <a:custGeom>
            <a:avLst/>
            <a:gdLst/>
            <a:ahLst/>
            <a:cxnLst/>
            <a:rect l="l" t="t" r="r" b="b"/>
            <a:pathLst>
              <a:path w="11430" h="6350">
                <a:moveTo>
                  <a:pt x="0" y="0"/>
                </a:moveTo>
                <a:lnTo>
                  <a:pt x="1524" y="6095"/>
                </a:lnTo>
                <a:lnTo>
                  <a:pt x="11430" y="0"/>
                </a:lnTo>
                <a:lnTo>
                  <a:pt x="0" y="0"/>
                </a:lnTo>
              </a:path>
            </a:pathLst>
          </a:custGeom>
          <a:ln w="3175">
            <a:solidFill>
              <a:srgbClr val="000000"/>
            </a:solidFill>
          </a:ln>
        </p:spPr>
        <p:txBody>
          <a:bodyPr wrap="square" lIns="0" tIns="0" rIns="0" bIns="0" rtlCol="0"/>
          <a:lstStyle/>
          <a:p>
            <a:endParaRPr/>
          </a:p>
        </p:txBody>
      </p:sp>
      <p:sp>
        <p:nvSpPr>
          <p:cNvPr id="1432" name="object 1432"/>
          <p:cNvSpPr/>
          <p:nvPr/>
        </p:nvSpPr>
        <p:spPr>
          <a:xfrm>
            <a:off x="2759964" y="8133588"/>
            <a:ext cx="10160" cy="10795"/>
          </a:xfrm>
          <a:custGeom>
            <a:avLst/>
            <a:gdLst/>
            <a:ahLst/>
            <a:cxnLst/>
            <a:rect l="l" t="t" r="r" b="b"/>
            <a:pathLst>
              <a:path w="10160" h="10795">
                <a:moveTo>
                  <a:pt x="9906" y="0"/>
                </a:moveTo>
                <a:lnTo>
                  <a:pt x="0" y="6095"/>
                </a:lnTo>
                <a:lnTo>
                  <a:pt x="3810" y="10667"/>
                </a:lnTo>
                <a:lnTo>
                  <a:pt x="9906" y="0"/>
                </a:lnTo>
                <a:close/>
              </a:path>
            </a:pathLst>
          </a:custGeom>
          <a:solidFill>
            <a:srgbClr val="000000"/>
          </a:solidFill>
        </p:spPr>
        <p:txBody>
          <a:bodyPr wrap="square" lIns="0" tIns="0" rIns="0" bIns="0" rtlCol="0"/>
          <a:lstStyle/>
          <a:p>
            <a:endParaRPr/>
          </a:p>
        </p:txBody>
      </p:sp>
      <p:sp>
        <p:nvSpPr>
          <p:cNvPr id="1433" name="object 1433"/>
          <p:cNvSpPr/>
          <p:nvPr/>
        </p:nvSpPr>
        <p:spPr>
          <a:xfrm>
            <a:off x="2759964" y="8133588"/>
            <a:ext cx="10160" cy="10795"/>
          </a:xfrm>
          <a:custGeom>
            <a:avLst/>
            <a:gdLst/>
            <a:ahLst/>
            <a:cxnLst/>
            <a:rect l="l" t="t" r="r" b="b"/>
            <a:pathLst>
              <a:path w="10160" h="10795">
                <a:moveTo>
                  <a:pt x="0" y="6095"/>
                </a:moveTo>
                <a:lnTo>
                  <a:pt x="3810" y="10667"/>
                </a:lnTo>
                <a:lnTo>
                  <a:pt x="9906" y="0"/>
                </a:lnTo>
                <a:lnTo>
                  <a:pt x="0" y="6095"/>
                </a:lnTo>
              </a:path>
            </a:pathLst>
          </a:custGeom>
          <a:ln w="3175">
            <a:solidFill>
              <a:srgbClr val="000000"/>
            </a:solidFill>
          </a:ln>
        </p:spPr>
        <p:txBody>
          <a:bodyPr wrap="square" lIns="0" tIns="0" rIns="0" bIns="0" rtlCol="0"/>
          <a:lstStyle/>
          <a:p>
            <a:endParaRPr/>
          </a:p>
        </p:txBody>
      </p:sp>
      <p:sp>
        <p:nvSpPr>
          <p:cNvPr id="1434" name="object 1434"/>
          <p:cNvSpPr/>
          <p:nvPr/>
        </p:nvSpPr>
        <p:spPr>
          <a:xfrm>
            <a:off x="2763773" y="8133588"/>
            <a:ext cx="6350" cy="12700"/>
          </a:xfrm>
          <a:custGeom>
            <a:avLst/>
            <a:gdLst/>
            <a:ahLst/>
            <a:cxnLst/>
            <a:rect l="l" t="t" r="r" b="b"/>
            <a:pathLst>
              <a:path w="6350" h="12700">
                <a:moveTo>
                  <a:pt x="6096" y="0"/>
                </a:moveTo>
                <a:lnTo>
                  <a:pt x="0" y="10667"/>
                </a:lnTo>
                <a:lnTo>
                  <a:pt x="6096" y="12191"/>
                </a:lnTo>
                <a:lnTo>
                  <a:pt x="6096" y="0"/>
                </a:lnTo>
                <a:close/>
              </a:path>
            </a:pathLst>
          </a:custGeom>
          <a:solidFill>
            <a:srgbClr val="000000"/>
          </a:solidFill>
        </p:spPr>
        <p:txBody>
          <a:bodyPr wrap="square" lIns="0" tIns="0" rIns="0" bIns="0" rtlCol="0"/>
          <a:lstStyle/>
          <a:p>
            <a:endParaRPr/>
          </a:p>
        </p:txBody>
      </p:sp>
      <p:sp>
        <p:nvSpPr>
          <p:cNvPr id="1435" name="object 1435"/>
          <p:cNvSpPr/>
          <p:nvPr/>
        </p:nvSpPr>
        <p:spPr>
          <a:xfrm>
            <a:off x="2763773" y="8133588"/>
            <a:ext cx="6350" cy="12700"/>
          </a:xfrm>
          <a:custGeom>
            <a:avLst/>
            <a:gdLst/>
            <a:ahLst/>
            <a:cxnLst/>
            <a:rect l="l" t="t" r="r" b="b"/>
            <a:pathLst>
              <a:path w="6350" h="12700">
                <a:moveTo>
                  <a:pt x="0" y="10667"/>
                </a:moveTo>
                <a:lnTo>
                  <a:pt x="6096" y="12191"/>
                </a:lnTo>
                <a:lnTo>
                  <a:pt x="6096" y="0"/>
                </a:lnTo>
                <a:lnTo>
                  <a:pt x="0" y="10667"/>
                </a:lnTo>
              </a:path>
            </a:pathLst>
          </a:custGeom>
          <a:ln w="3175">
            <a:solidFill>
              <a:srgbClr val="000000"/>
            </a:solidFill>
          </a:ln>
        </p:spPr>
        <p:txBody>
          <a:bodyPr wrap="square" lIns="0" tIns="0" rIns="0" bIns="0" rtlCol="0"/>
          <a:lstStyle/>
          <a:p>
            <a:endParaRPr/>
          </a:p>
        </p:txBody>
      </p:sp>
      <p:sp>
        <p:nvSpPr>
          <p:cNvPr id="1436" name="object 1436"/>
          <p:cNvSpPr/>
          <p:nvPr/>
        </p:nvSpPr>
        <p:spPr>
          <a:xfrm>
            <a:off x="2769870" y="8133588"/>
            <a:ext cx="6350" cy="12700"/>
          </a:xfrm>
          <a:custGeom>
            <a:avLst/>
            <a:gdLst/>
            <a:ahLst/>
            <a:cxnLst/>
            <a:rect l="l" t="t" r="r" b="b"/>
            <a:pathLst>
              <a:path w="6350" h="12700">
                <a:moveTo>
                  <a:pt x="0" y="0"/>
                </a:moveTo>
                <a:lnTo>
                  <a:pt x="0" y="12191"/>
                </a:lnTo>
                <a:lnTo>
                  <a:pt x="6096" y="10667"/>
                </a:lnTo>
                <a:lnTo>
                  <a:pt x="0" y="0"/>
                </a:lnTo>
                <a:close/>
              </a:path>
            </a:pathLst>
          </a:custGeom>
          <a:solidFill>
            <a:srgbClr val="000000"/>
          </a:solidFill>
        </p:spPr>
        <p:txBody>
          <a:bodyPr wrap="square" lIns="0" tIns="0" rIns="0" bIns="0" rtlCol="0"/>
          <a:lstStyle/>
          <a:p>
            <a:endParaRPr/>
          </a:p>
        </p:txBody>
      </p:sp>
      <p:sp>
        <p:nvSpPr>
          <p:cNvPr id="1437" name="object 1437"/>
          <p:cNvSpPr/>
          <p:nvPr/>
        </p:nvSpPr>
        <p:spPr>
          <a:xfrm>
            <a:off x="2769870" y="8133588"/>
            <a:ext cx="6350" cy="12700"/>
          </a:xfrm>
          <a:custGeom>
            <a:avLst/>
            <a:gdLst/>
            <a:ahLst/>
            <a:cxnLst/>
            <a:rect l="l" t="t" r="r" b="b"/>
            <a:pathLst>
              <a:path w="6350" h="12700">
                <a:moveTo>
                  <a:pt x="0" y="12191"/>
                </a:moveTo>
                <a:lnTo>
                  <a:pt x="6096" y="10667"/>
                </a:lnTo>
                <a:lnTo>
                  <a:pt x="0" y="0"/>
                </a:lnTo>
                <a:lnTo>
                  <a:pt x="0" y="12191"/>
                </a:lnTo>
              </a:path>
            </a:pathLst>
          </a:custGeom>
          <a:ln w="3175">
            <a:solidFill>
              <a:srgbClr val="000000"/>
            </a:solidFill>
          </a:ln>
        </p:spPr>
        <p:txBody>
          <a:bodyPr wrap="square" lIns="0" tIns="0" rIns="0" bIns="0" rtlCol="0"/>
          <a:lstStyle/>
          <a:p>
            <a:endParaRPr/>
          </a:p>
        </p:txBody>
      </p:sp>
      <p:sp>
        <p:nvSpPr>
          <p:cNvPr id="1438" name="object 1438"/>
          <p:cNvSpPr/>
          <p:nvPr/>
        </p:nvSpPr>
        <p:spPr>
          <a:xfrm>
            <a:off x="2769870" y="8133588"/>
            <a:ext cx="10160" cy="10795"/>
          </a:xfrm>
          <a:custGeom>
            <a:avLst/>
            <a:gdLst/>
            <a:ahLst/>
            <a:cxnLst/>
            <a:rect l="l" t="t" r="r" b="b"/>
            <a:pathLst>
              <a:path w="10160" h="10795">
                <a:moveTo>
                  <a:pt x="0" y="0"/>
                </a:moveTo>
                <a:lnTo>
                  <a:pt x="6095" y="10667"/>
                </a:lnTo>
                <a:lnTo>
                  <a:pt x="9905" y="6095"/>
                </a:lnTo>
                <a:lnTo>
                  <a:pt x="0" y="0"/>
                </a:lnTo>
                <a:close/>
              </a:path>
            </a:pathLst>
          </a:custGeom>
          <a:solidFill>
            <a:srgbClr val="000000"/>
          </a:solidFill>
        </p:spPr>
        <p:txBody>
          <a:bodyPr wrap="square" lIns="0" tIns="0" rIns="0" bIns="0" rtlCol="0"/>
          <a:lstStyle/>
          <a:p>
            <a:endParaRPr/>
          </a:p>
        </p:txBody>
      </p:sp>
      <p:sp>
        <p:nvSpPr>
          <p:cNvPr id="1439" name="object 1439"/>
          <p:cNvSpPr/>
          <p:nvPr/>
        </p:nvSpPr>
        <p:spPr>
          <a:xfrm>
            <a:off x="2769870" y="8133588"/>
            <a:ext cx="10160" cy="10795"/>
          </a:xfrm>
          <a:custGeom>
            <a:avLst/>
            <a:gdLst/>
            <a:ahLst/>
            <a:cxnLst/>
            <a:rect l="l" t="t" r="r" b="b"/>
            <a:pathLst>
              <a:path w="10160" h="10795">
                <a:moveTo>
                  <a:pt x="6095" y="10667"/>
                </a:moveTo>
                <a:lnTo>
                  <a:pt x="9905" y="6095"/>
                </a:lnTo>
                <a:lnTo>
                  <a:pt x="0" y="0"/>
                </a:lnTo>
                <a:lnTo>
                  <a:pt x="6095" y="10667"/>
                </a:lnTo>
              </a:path>
            </a:pathLst>
          </a:custGeom>
          <a:ln w="3175">
            <a:solidFill>
              <a:srgbClr val="000000"/>
            </a:solidFill>
          </a:ln>
        </p:spPr>
        <p:txBody>
          <a:bodyPr wrap="square" lIns="0" tIns="0" rIns="0" bIns="0" rtlCol="0"/>
          <a:lstStyle/>
          <a:p>
            <a:endParaRPr/>
          </a:p>
        </p:txBody>
      </p:sp>
      <p:sp>
        <p:nvSpPr>
          <p:cNvPr id="1440" name="object 1440"/>
          <p:cNvSpPr/>
          <p:nvPr/>
        </p:nvSpPr>
        <p:spPr>
          <a:xfrm>
            <a:off x="2769870" y="8133588"/>
            <a:ext cx="11430" cy="6350"/>
          </a:xfrm>
          <a:custGeom>
            <a:avLst/>
            <a:gdLst/>
            <a:ahLst/>
            <a:cxnLst/>
            <a:rect l="l" t="t" r="r" b="b"/>
            <a:pathLst>
              <a:path w="11430" h="6350">
                <a:moveTo>
                  <a:pt x="11430" y="0"/>
                </a:moveTo>
                <a:lnTo>
                  <a:pt x="0" y="0"/>
                </a:lnTo>
                <a:lnTo>
                  <a:pt x="9906" y="6095"/>
                </a:lnTo>
                <a:lnTo>
                  <a:pt x="11430" y="0"/>
                </a:lnTo>
                <a:close/>
              </a:path>
            </a:pathLst>
          </a:custGeom>
          <a:solidFill>
            <a:srgbClr val="000000"/>
          </a:solidFill>
        </p:spPr>
        <p:txBody>
          <a:bodyPr wrap="square" lIns="0" tIns="0" rIns="0" bIns="0" rtlCol="0"/>
          <a:lstStyle/>
          <a:p>
            <a:endParaRPr/>
          </a:p>
        </p:txBody>
      </p:sp>
      <p:sp>
        <p:nvSpPr>
          <p:cNvPr id="1441" name="object 1441"/>
          <p:cNvSpPr/>
          <p:nvPr/>
        </p:nvSpPr>
        <p:spPr>
          <a:xfrm>
            <a:off x="2769870" y="8133588"/>
            <a:ext cx="11430" cy="6350"/>
          </a:xfrm>
          <a:custGeom>
            <a:avLst/>
            <a:gdLst/>
            <a:ahLst/>
            <a:cxnLst/>
            <a:rect l="l" t="t" r="r" b="b"/>
            <a:pathLst>
              <a:path w="11430" h="6350">
                <a:moveTo>
                  <a:pt x="9906" y="6095"/>
                </a:moveTo>
                <a:lnTo>
                  <a:pt x="11430" y="0"/>
                </a:lnTo>
                <a:lnTo>
                  <a:pt x="0" y="0"/>
                </a:lnTo>
                <a:lnTo>
                  <a:pt x="9906" y="6095"/>
                </a:lnTo>
              </a:path>
            </a:pathLst>
          </a:custGeom>
          <a:ln w="3175">
            <a:solidFill>
              <a:srgbClr val="000000"/>
            </a:solidFill>
          </a:ln>
        </p:spPr>
        <p:txBody>
          <a:bodyPr wrap="square" lIns="0" tIns="0" rIns="0" bIns="0" rtlCol="0"/>
          <a:lstStyle/>
          <a:p>
            <a:endParaRPr/>
          </a:p>
        </p:txBody>
      </p:sp>
      <p:sp>
        <p:nvSpPr>
          <p:cNvPr id="1442" name="object 1442"/>
          <p:cNvSpPr/>
          <p:nvPr/>
        </p:nvSpPr>
        <p:spPr>
          <a:xfrm>
            <a:off x="2769870" y="8128254"/>
            <a:ext cx="11430" cy="5715"/>
          </a:xfrm>
          <a:custGeom>
            <a:avLst/>
            <a:gdLst/>
            <a:ahLst/>
            <a:cxnLst/>
            <a:rect l="l" t="t" r="r" b="b"/>
            <a:pathLst>
              <a:path w="11430" h="5715">
                <a:moveTo>
                  <a:pt x="9906" y="0"/>
                </a:moveTo>
                <a:lnTo>
                  <a:pt x="0" y="5334"/>
                </a:lnTo>
                <a:lnTo>
                  <a:pt x="11430" y="5334"/>
                </a:lnTo>
                <a:lnTo>
                  <a:pt x="9906" y="0"/>
                </a:lnTo>
                <a:close/>
              </a:path>
            </a:pathLst>
          </a:custGeom>
          <a:solidFill>
            <a:srgbClr val="000000"/>
          </a:solidFill>
        </p:spPr>
        <p:txBody>
          <a:bodyPr wrap="square" lIns="0" tIns="0" rIns="0" bIns="0" rtlCol="0"/>
          <a:lstStyle/>
          <a:p>
            <a:endParaRPr/>
          </a:p>
        </p:txBody>
      </p:sp>
      <p:sp>
        <p:nvSpPr>
          <p:cNvPr id="1443" name="object 1443"/>
          <p:cNvSpPr/>
          <p:nvPr/>
        </p:nvSpPr>
        <p:spPr>
          <a:xfrm>
            <a:off x="2769870" y="8128254"/>
            <a:ext cx="11430" cy="5715"/>
          </a:xfrm>
          <a:custGeom>
            <a:avLst/>
            <a:gdLst/>
            <a:ahLst/>
            <a:cxnLst/>
            <a:rect l="l" t="t" r="r" b="b"/>
            <a:pathLst>
              <a:path w="11430" h="5715">
                <a:moveTo>
                  <a:pt x="11430" y="5334"/>
                </a:moveTo>
                <a:lnTo>
                  <a:pt x="9906" y="0"/>
                </a:lnTo>
                <a:lnTo>
                  <a:pt x="0" y="5334"/>
                </a:lnTo>
                <a:lnTo>
                  <a:pt x="11430" y="5334"/>
                </a:lnTo>
              </a:path>
            </a:pathLst>
          </a:custGeom>
          <a:ln w="3175">
            <a:solidFill>
              <a:srgbClr val="000000"/>
            </a:solidFill>
          </a:ln>
        </p:spPr>
        <p:txBody>
          <a:bodyPr wrap="square" lIns="0" tIns="0" rIns="0" bIns="0" rtlCol="0"/>
          <a:lstStyle/>
          <a:p>
            <a:endParaRPr/>
          </a:p>
        </p:txBody>
      </p:sp>
      <p:sp>
        <p:nvSpPr>
          <p:cNvPr id="1444" name="object 1444"/>
          <p:cNvSpPr/>
          <p:nvPr/>
        </p:nvSpPr>
        <p:spPr>
          <a:xfrm>
            <a:off x="2769870" y="8123681"/>
            <a:ext cx="10160" cy="10160"/>
          </a:xfrm>
          <a:custGeom>
            <a:avLst/>
            <a:gdLst/>
            <a:ahLst/>
            <a:cxnLst/>
            <a:rect l="l" t="t" r="r" b="b"/>
            <a:pathLst>
              <a:path w="10160" h="10159">
                <a:moveTo>
                  <a:pt x="6096" y="0"/>
                </a:moveTo>
                <a:lnTo>
                  <a:pt x="0" y="9906"/>
                </a:lnTo>
                <a:lnTo>
                  <a:pt x="9906" y="4572"/>
                </a:lnTo>
                <a:lnTo>
                  <a:pt x="6096" y="0"/>
                </a:lnTo>
                <a:close/>
              </a:path>
            </a:pathLst>
          </a:custGeom>
          <a:solidFill>
            <a:srgbClr val="000000"/>
          </a:solidFill>
        </p:spPr>
        <p:txBody>
          <a:bodyPr wrap="square" lIns="0" tIns="0" rIns="0" bIns="0" rtlCol="0"/>
          <a:lstStyle/>
          <a:p>
            <a:endParaRPr/>
          </a:p>
        </p:txBody>
      </p:sp>
      <p:sp>
        <p:nvSpPr>
          <p:cNvPr id="1445" name="object 1445"/>
          <p:cNvSpPr/>
          <p:nvPr/>
        </p:nvSpPr>
        <p:spPr>
          <a:xfrm>
            <a:off x="2769870" y="8123681"/>
            <a:ext cx="10160" cy="10160"/>
          </a:xfrm>
          <a:custGeom>
            <a:avLst/>
            <a:gdLst/>
            <a:ahLst/>
            <a:cxnLst/>
            <a:rect l="l" t="t" r="r" b="b"/>
            <a:pathLst>
              <a:path w="10160" h="10159">
                <a:moveTo>
                  <a:pt x="9906" y="4572"/>
                </a:moveTo>
                <a:lnTo>
                  <a:pt x="6096" y="0"/>
                </a:lnTo>
                <a:lnTo>
                  <a:pt x="0" y="9906"/>
                </a:lnTo>
                <a:lnTo>
                  <a:pt x="9906" y="4572"/>
                </a:lnTo>
              </a:path>
            </a:pathLst>
          </a:custGeom>
          <a:ln w="3175">
            <a:solidFill>
              <a:srgbClr val="000000"/>
            </a:solidFill>
          </a:ln>
        </p:spPr>
        <p:txBody>
          <a:bodyPr wrap="square" lIns="0" tIns="0" rIns="0" bIns="0" rtlCol="0"/>
          <a:lstStyle/>
          <a:p>
            <a:endParaRPr/>
          </a:p>
        </p:txBody>
      </p:sp>
      <p:sp>
        <p:nvSpPr>
          <p:cNvPr id="1446" name="object 1446"/>
          <p:cNvSpPr/>
          <p:nvPr/>
        </p:nvSpPr>
        <p:spPr>
          <a:xfrm>
            <a:off x="2769870" y="8122157"/>
            <a:ext cx="6350" cy="11430"/>
          </a:xfrm>
          <a:custGeom>
            <a:avLst/>
            <a:gdLst/>
            <a:ahLst/>
            <a:cxnLst/>
            <a:rect l="l" t="t" r="r" b="b"/>
            <a:pathLst>
              <a:path w="6350" h="11429">
                <a:moveTo>
                  <a:pt x="0" y="0"/>
                </a:moveTo>
                <a:lnTo>
                  <a:pt x="0" y="11430"/>
                </a:lnTo>
                <a:lnTo>
                  <a:pt x="6095" y="1524"/>
                </a:lnTo>
                <a:lnTo>
                  <a:pt x="0" y="0"/>
                </a:lnTo>
                <a:close/>
              </a:path>
            </a:pathLst>
          </a:custGeom>
          <a:solidFill>
            <a:srgbClr val="000000"/>
          </a:solidFill>
        </p:spPr>
        <p:txBody>
          <a:bodyPr wrap="square" lIns="0" tIns="0" rIns="0" bIns="0" rtlCol="0"/>
          <a:lstStyle/>
          <a:p>
            <a:endParaRPr/>
          </a:p>
        </p:txBody>
      </p:sp>
      <p:sp>
        <p:nvSpPr>
          <p:cNvPr id="1447" name="object 1447"/>
          <p:cNvSpPr/>
          <p:nvPr/>
        </p:nvSpPr>
        <p:spPr>
          <a:xfrm>
            <a:off x="2769870" y="8122157"/>
            <a:ext cx="6350" cy="11430"/>
          </a:xfrm>
          <a:custGeom>
            <a:avLst/>
            <a:gdLst/>
            <a:ahLst/>
            <a:cxnLst/>
            <a:rect l="l" t="t" r="r" b="b"/>
            <a:pathLst>
              <a:path w="6350" h="11429">
                <a:moveTo>
                  <a:pt x="6095" y="1524"/>
                </a:moveTo>
                <a:lnTo>
                  <a:pt x="0" y="0"/>
                </a:lnTo>
                <a:lnTo>
                  <a:pt x="0" y="11430"/>
                </a:lnTo>
                <a:lnTo>
                  <a:pt x="6095" y="1524"/>
                </a:lnTo>
              </a:path>
            </a:pathLst>
          </a:custGeom>
          <a:ln w="3175">
            <a:solidFill>
              <a:srgbClr val="000000"/>
            </a:solidFill>
          </a:ln>
        </p:spPr>
        <p:txBody>
          <a:bodyPr wrap="square" lIns="0" tIns="0" rIns="0" bIns="0" rtlCol="0"/>
          <a:lstStyle/>
          <a:p>
            <a:endParaRPr/>
          </a:p>
        </p:txBody>
      </p:sp>
      <p:sp>
        <p:nvSpPr>
          <p:cNvPr id="1448" name="object 1448"/>
          <p:cNvSpPr/>
          <p:nvPr/>
        </p:nvSpPr>
        <p:spPr>
          <a:xfrm>
            <a:off x="2763773" y="8122157"/>
            <a:ext cx="6350" cy="11430"/>
          </a:xfrm>
          <a:custGeom>
            <a:avLst/>
            <a:gdLst/>
            <a:ahLst/>
            <a:cxnLst/>
            <a:rect l="l" t="t" r="r" b="b"/>
            <a:pathLst>
              <a:path w="6350" h="11429">
                <a:moveTo>
                  <a:pt x="6095" y="0"/>
                </a:moveTo>
                <a:lnTo>
                  <a:pt x="0" y="1524"/>
                </a:lnTo>
                <a:lnTo>
                  <a:pt x="6095" y="11430"/>
                </a:lnTo>
                <a:lnTo>
                  <a:pt x="6095" y="0"/>
                </a:lnTo>
                <a:close/>
              </a:path>
            </a:pathLst>
          </a:custGeom>
          <a:solidFill>
            <a:srgbClr val="000000"/>
          </a:solidFill>
        </p:spPr>
        <p:txBody>
          <a:bodyPr wrap="square" lIns="0" tIns="0" rIns="0" bIns="0" rtlCol="0"/>
          <a:lstStyle/>
          <a:p>
            <a:endParaRPr/>
          </a:p>
        </p:txBody>
      </p:sp>
      <p:sp>
        <p:nvSpPr>
          <p:cNvPr id="1449" name="object 1449"/>
          <p:cNvSpPr/>
          <p:nvPr/>
        </p:nvSpPr>
        <p:spPr>
          <a:xfrm>
            <a:off x="2763773" y="8122157"/>
            <a:ext cx="6350" cy="11430"/>
          </a:xfrm>
          <a:custGeom>
            <a:avLst/>
            <a:gdLst/>
            <a:ahLst/>
            <a:cxnLst/>
            <a:rect l="l" t="t" r="r" b="b"/>
            <a:pathLst>
              <a:path w="6350" h="11429">
                <a:moveTo>
                  <a:pt x="6095" y="0"/>
                </a:moveTo>
                <a:lnTo>
                  <a:pt x="0" y="1524"/>
                </a:lnTo>
                <a:lnTo>
                  <a:pt x="6095" y="11430"/>
                </a:lnTo>
                <a:lnTo>
                  <a:pt x="6095" y="0"/>
                </a:lnTo>
              </a:path>
            </a:pathLst>
          </a:custGeom>
          <a:ln w="3175">
            <a:solidFill>
              <a:srgbClr val="000000"/>
            </a:solidFill>
          </a:ln>
        </p:spPr>
        <p:txBody>
          <a:bodyPr wrap="square" lIns="0" tIns="0" rIns="0" bIns="0" rtlCol="0"/>
          <a:lstStyle/>
          <a:p>
            <a:endParaRPr/>
          </a:p>
        </p:txBody>
      </p:sp>
      <p:sp>
        <p:nvSpPr>
          <p:cNvPr id="1450" name="object 1450"/>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close/>
              </a:path>
            </a:pathLst>
          </a:custGeom>
          <a:solidFill>
            <a:srgbClr val="000000"/>
          </a:solidFill>
        </p:spPr>
        <p:txBody>
          <a:bodyPr wrap="square" lIns="0" tIns="0" rIns="0" bIns="0" rtlCol="0"/>
          <a:lstStyle/>
          <a:p>
            <a:endParaRPr/>
          </a:p>
        </p:txBody>
      </p:sp>
      <p:sp>
        <p:nvSpPr>
          <p:cNvPr id="1451" name="object 1451"/>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path>
            </a:pathLst>
          </a:custGeom>
          <a:ln w="3175">
            <a:solidFill>
              <a:srgbClr val="000000"/>
            </a:solidFill>
          </a:ln>
        </p:spPr>
        <p:txBody>
          <a:bodyPr wrap="square" lIns="0" tIns="0" rIns="0" bIns="0" rtlCol="0"/>
          <a:lstStyle/>
          <a:p>
            <a:endParaRPr/>
          </a:p>
        </p:txBody>
      </p:sp>
      <p:sp>
        <p:nvSpPr>
          <p:cNvPr id="1452" name="object 1452"/>
          <p:cNvSpPr/>
          <p:nvPr/>
        </p:nvSpPr>
        <p:spPr>
          <a:xfrm>
            <a:off x="2758439" y="8128254"/>
            <a:ext cx="11430" cy="5715"/>
          </a:xfrm>
          <a:custGeom>
            <a:avLst/>
            <a:gdLst/>
            <a:ahLst/>
            <a:cxnLst/>
            <a:rect l="l" t="t" r="r" b="b"/>
            <a:pathLst>
              <a:path w="11430" h="5715">
                <a:moveTo>
                  <a:pt x="1524" y="0"/>
                </a:moveTo>
                <a:lnTo>
                  <a:pt x="0" y="5334"/>
                </a:lnTo>
                <a:lnTo>
                  <a:pt x="11430" y="5334"/>
                </a:lnTo>
                <a:lnTo>
                  <a:pt x="1524" y="0"/>
                </a:lnTo>
                <a:close/>
              </a:path>
            </a:pathLst>
          </a:custGeom>
          <a:solidFill>
            <a:srgbClr val="000000"/>
          </a:solidFill>
        </p:spPr>
        <p:txBody>
          <a:bodyPr wrap="square" lIns="0" tIns="0" rIns="0" bIns="0" rtlCol="0"/>
          <a:lstStyle/>
          <a:p>
            <a:endParaRPr/>
          </a:p>
        </p:txBody>
      </p:sp>
      <p:sp>
        <p:nvSpPr>
          <p:cNvPr id="1453" name="object 1453"/>
          <p:cNvSpPr/>
          <p:nvPr/>
        </p:nvSpPr>
        <p:spPr>
          <a:xfrm>
            <a:off x="2758439" y="8128254"/>
            <a:ext cx="11430" cy="5715"/>
          </a:xfrm>
          <a:custGeom>
            <a:avLst/>
            <a:gdLst/>
            <a:ahLst/>
            <a:cxnLst/>
            <a:rect l="l" t="t" r="r" b="b"/>
            <a:pathLst>
              <a:path w="11430" h="5715">
                <a:moveTo>
                  <a:pt x="1524" y="0"/>
                </a:moveTo>
                <a:lnTo>
                  <a:pt x="0" y="5334"/>
                </a:lnTo>
                <a:lnTo>
                  <a:pt x="11430" y="5334"/>
                </a:lnTo>
                <a:lnTo>
                  <a:pt x="1524" y="0"/>
                </a:lnTo>
              </a:path>
            </a:pathLst>
          </a:custGeom>
          <a:ln w="3175">
            <a:solidFill>
              <a:srgbClr val="000000"/>
            </a:solidFill>
          </a:ln>
        </p:spPr>
        <p:txBody>
          <a:bodyPr wrap="square" lIns="0" tIns="0" rIns="0" bIns="0" rtlCol="0"/>
          <a:lstStyle/>
          <a:p>
            <a:endParaRPr/>
          </a:p>
        </p:txBody>
      </p:sp>
      <p:sp>
        <p:nvSpPr>
          <p:cNvPr id="1454" name="object 1454"/>
          <p:cNvSpPr/>
          <p:nvPr/>
        </p:nvSpPr>
        <p:spPr>
          <a:xfrm>
            <a:off x="2758439" y="8133588"/>
            <a:ext cx="11430" cy="6350"/>
          </a:xfrm>
          <a:custGeom>
            <a:avLst/>
            <a:gdLst/>
            <a:ahLst/>
            <a:cxnLst/>
            <a:rect l="l" t="t" r="r" b="b"/>
            <a:pathLst>
              <a:path w="11430" h="6350">
                <a:moveTo>
                  <a:pt x="11430" y="0"/>
                </a:moveTo>
                <a:lnTo>
                  <a:pt x="0" y="0"/>
                </a:lnTo>
                <a:lnTo>
                  <a:pt x="1524" y="6095"/>
                </a:lnTo>
                <a:lnTo>
                  <a:pt x="11430" y="0"/>
                </a:lnTo>
                <a:close/>
              </a:path>
            </a:pathLst>
          </a:custGeom>
          <a:solidFill>
            <a:srgbClr val="000000"/>
          </a:solidFill>
        </p:spPr>
        <p:txBody>
          <a:bodyPr wrap="square" lIns="0" tIns="0" rIns="0" bIns="0" rtlCol="0"/>
          <a:lstStyle/>
          <a:p>
            <a:endParaRPr/>
          </a:p>
        </p:txBody>
      </p:sp>
      <p:sp>
        <p:nvSpPr>
          <p:cNvPr id="1455" name="object 1455"/>
          <p:cNvSpPr/>
          <p:nvPr/>
        </p:nvSpPr>
        <p:spPr>
          <a:xfrm>
            <a:off x="2758439" y="8133588"/>
            <a:ext cx="11430" cy="6350"/>
          </a:xfrm>
          <a:custGeom>
            <a:avLst/>
            <a:gdLst/>
            <a:ahLst/>
            <a:cxnLst/>
            <a:rect l="l" t="t" r="r" b="b"/>
            <a:pathLst>
              <a:path w="11430" h="6350">
                <a:moveTo>
                  <a:pt x="0" y="0"/>
                </a:moveTo>
                <a:lnTo>
                  <a:pt x="1524" y="6095"/>
                </a:lnTo>
                <a:lnTo>
                  <a:pt x="11430" y="0"/>
                </a:lnTo>
                <a:lnTo>
                  <a:pt x="0" y="0"/>
                </a:lnTo>
              </a:path>
            </a:pathLst>
          </a:custGeom>
          <a:ln w="3175">
            <a:solidFill>
              <a:srgbClr val="000000"/>
            </a:solidFill>
          </a:ln>
        </p:spPr>
        <p:txBody>
          <a:bodyPr wrap="square" lIns="0" tIns="0" rIns="0" bIns="0" rtlCol="0"/>
          <a:lstStyle/>
          <a:p>
            <a:endParaRPr/>
          </a:p>
        </p:txBody>
      </p:sp>
      <p:sp>
        <p:nvSpPr>
          <p:cNvPr id="1456" name="object 1456"/>
          <p:cNvSpPr/>
          <p:nvPr/>
        </p:nvSpPr>
        <p:spPr>
          <a:xfrm>
            <a:off x="2759964" y="8133588"/>
            <a:ext cx="10160" cy="10795"/>
          </a:xfrm>
          <a:custGeom>
            <a:avLst/>
            <a:gdLst/>
            <a:ahLst/>
            <a:cxnLst/>
            <a:rect l="l" t="t" r="r" b="b"/>
            <a:pathLst>
              <a:path w="10160" h="10795">
                <a:moveTo>
                  <a:pt x="9906" y="0"/>
                </a:moveTo>
                <a:lnTo>
                  <a:pt x="0" y="6095"/>
                </a:lnTo>
                <a:lnTo>
                  <a:pt x="3810" y="10667"/>
                </a:lnTo>
                <a:lnTo>
                  <a:pt x="9906" y="0"/>
                </a:lnTo>
                <a:close/>
              </a:path>
            </a:pathLst>
          </a:custGeom>
          <a:solidFill>
            <a:srgbClr val="000000"/>
          </a:solidFill>
        </p:spPr>
        <p:txBody>
          <a:bodyPr wrap="square" lIns="0" tIns="0" rIns="0" bIns="0" rtlCol="0"/>
          <a:lstStyle/>
          <a:p>
            <a:endParaRPr/>
          </a:p>
        </p:txBody>
      </p:sp>
      <p:sp>
        <p:nvSpPr>
          <p:cNvPr id="1457" name="object 1457"/>
          <p:cNvSpPr/>
          <p:nvPr/>
        </p:nvSpPr>
        <p:spPr>
          <a:xfrm>
            <a:off x="2759964" y="8133588"/>
            <a:ext cx="10160" cy="10795"/>
          </a:xfrm>
          <a:custGeom>
            <a:avLst/>
            <a:gdLst/>
            <a:ahLst/>
            <a:cxnLst/>
            <a:rect l="l" t="t" r="r" b="b"/>
            <a:pathLst>
              <a:path w="10160" h="10795">
                <a:moveTo>
                  <a:pt x="0" y="6095"/>
                </a:moveTo>
                <a:lnTo>
                  <a:pt x="3810" y="10667"/>
                </a:lnTo>
                <a:lnTo>
                  <a:pt x="9906" y="0"/>
                </a:lnTo>
                <a:lnTo>
                  <a:pt x="0" y="6095"/>
                </a:lnTo>
              </a:path>
            </a:pathLst>
          </a:custGeom>
          <a:ln w="3175">
            <a:solidFill>
              <a:srgbClr val="000000"/>
            </a:solidFill>
          </a:ln>
        </p:spPr>
        <p:txBody>
          <a:bodyPr wrap="square" lIns="0" tIns="0" rIns="0" bIns="0" rtlCol="0"/>
          <a:lstStyle/>
          <a:p>
            <a:endParaRPr/>
          </a:p>
        </p:txBody>
      </p:sp>
      <p:sp>
        <p:nvSpPr>
          <p:cNvPr id="1458" name="object 1458"/>
          <p:cNvSpPr/>
          <p:nvPr/>
        </p:nvSpPr>
        <p:spPr>
          <a:xfrm>
            <a:off x="2763773" y="8133588"/>
            <a:ext cx="6350" cy="12700"/>
          </a:xfrm>
          <a:custGeom>
            <a:avLst/>
            <a:gdLst/>
            <a:ahLst/>
            <a:cxnLst/>
            <a:rect l="l" t="t" r="r" b="b"/>
            <a:pathLst>
              <a:path w="6350" h="12700">
                <a:moveTo>
                  <a:pt x="6096" y="0"/>
                </a:moveTo>
                <a:lnTo>
                  <a:pt x="0" y="10667"/>
                </a:lnTo>
                <a:lnTo>
                  <a:pt x="6096" y="12191"/>
                </a:lnTo>
                <a:lnTo>
                  <a:pt x="6096" y="0"/>
                </a:lnTo>
                <a:close/>
              </a:path>
            </a:pathLst>
          </a:custGeom>
          <a:solidFill>
            <a:srgbClr val="000000"/>
          </a:solidFill>
        </p:spPr>
        <p:txBody>
          <a:bodyPr wrap="square" lIns="0" tIns="0" rIns="0" bIns="0" rtlCol="0"/>
          <a:lstStyle/>
          <a:p>
            <a:endParaRPr/>
          </a:p>
        </p:txBody>
      </p:sp>
      <p:sp>
        <p:nvSpPr>
          <p:cNvPr id="1459" name="object 1459"/>
          <p:cNvSpPr/>
          <p:nvPr/>
        </p:nvSpPr>
        <p:spPr>
          <a:xfrm>
            <a:off x="2763773" y="8133588"/>
            <a:ext cx="6350" cy="12700"/>
          </a:xfrm>
          <a:custGeom>
            <a:avLst/>
            <a:gdLst/>
            <a:ahLst/>
            <a:cxnLst/>
            <a:rect l="l" t="t" r="r" b="b"/>
            <a:pathLst>
              <a:path w="6350" h="12700">
                <a:moveTo>
                  <a:pt x="0" y="10667"/>
                </a:moveTo>
                <a:lnTo>
                  <a:pt x="6096" y="12191"/>
                </a:lnTo>
                <a:lnTo>
                  <a:pt x="6096" y="0"/>
                </a:lnTo>
                <a:lnTo>
                  <a:pt x="0" y="10667"/>
                </a:lnTo>
              </a:path>
            </a:pathLst>
          </a:custGeom>
          <a:ln w="3175">
            <a:solidFill>
              <a:srgbClr val="000000"/>
            </a:solidFill>
          </a:ln>
        </p:spPr>
        <p:txBody>
          <a:bodyPr wrap="square" lIns="0" tIns="0" rIns="0" bIns="0" rtlCol="0"/>
          <a:lstStyle/>
          <a:p>
            <a:endParaRPr/>
          </a:p>
        </p:txBody>
      </p:sp>
      <p:sp>
        <p:nvSpPr>
          <p:cNvPr id="1460" name="object 1460"/>
          <p:cNvSpPr/>
          <p:nvPr/>
        </p:nvSpPr>
        <p:spPr>
          <a:xfrm>
            <a:off x="2769870" y="8133588"/>
            <a:ext cx="6350" cy="12700"/>
          </a:xfrm>
          <a:custGeom>
            <a:avLst/>
            <a:gdLst/>
            <a:ahLst/>
            <a:cxnLst/>
            <a:rect l="l" t="t" r="r" b="b"/>
            <a:pathLst>
              <a:path w="6350" h="12700">
                <a:moveTo>
                  <a:pt x="0" y="0"/>
                </a:moveTo>
                <a:lnTo>
                  <a:pt x="0" y="12191"/>
                </a:lnTo>
                <a:lnTo>
                  <a:pt x="6096" y="10667"/>
                </a:lnTo>
                <a:lnTo>
                  <a:pt x="0" y="0"/>
                </a:lnTo>
                <a:close/>
              </a:path>
            </a:pathLst>
          </a:custGeom>
          <a:solidFill>
            <a:srgbClr val="000000"/>
          </a:solidFill>
        </p:spPr>
        <p:txBody>
          <a:bodyPr wrap="square" lIns="0" tIns="0" rIns="0" bIns="0" rtlCol="0"/>
          <a:lstStyle/>
          <a:p>
            <a:endParaRPr/>
          </a:p>
        </p:txBody>
      </p:sp>
      <p:sp>
        <p:nvSpPr>
          <p:cNvPr id="1461" name="object 1461"/>
          <p:cNvSpPr/>
          <p:nvPr/>
        </p:nvSpPr>
        <p:spPr>
          <a:xfrm>
            <a:off x="2769870" y="8133588"/>
            <a:ext cx="6350" cy="12700"/>
          </a:xfrm>
          <a:custGeom>
            <a:avLst/>
            <a:gdLst/>
            <a:ahLst/>
            <a:cxnLst/>
            <a:rect l="l" t="t" r="r" b="b"/>
            <a:pathLst>
              <a:path w="6350" h="12700">
                <a:moveTo>
                  <a:pt x="0" y="12191"/>
                </a:moveTo>
                <a:lnTo>
                  <a:pt x="6096" y="10667"/>
                </a:lnTo>
                <a:lnTo>
                  <a:pt x="0" y="0"/>
                </a:lnTo>
                <a:lnTo>
                  <a:pt x="0" y="12191"/>
                </a:lnTo>
              </a:path>
            </a:pathLst>
          </a:custGeom>
          <a:ln w="3175">
            <a:solidFill>
              <a:srgbClr val="000000"/>
            </a:solidFill>
          </a:ln>
        </p:spPr>
        <p:txBody>
          <a:bodyPr wrap="square" lIns="0" tIns="0" rIns="0" bIns="0" rtlCol="0"/>
          <a:lstStyle/>
          <a:p>
            <a:endParaRPr/>
          </a:p>
        </p:txBody>
      </p:sp>
      <p:sp>
        <p:nvSpPr>
          <p:cNvPr id="1462" name="object 1462"/>
          <p:cNvSpPr/>
          <p:nvPr/>
        </p:nvSpPr>
        <p:spPr>
          <a:xfrm>
            <a:off x="2769870" y="8133588"/>
            <a:ext cx="10160" cy="10795"/>
          </a:xfrm>
          <a:custGeom>
            <a:avLst/>
            <a:gdLst/>
            <a:ahLst/>
            <a:cxnLst/>
            <a:rect l="l" t="t" r="r" b="b"/>
            <a:pathLst>
              <a:path w="10160" h="10795">
                <a:moveTo>
                  <a:pt x="0" y="0"/>
                </a:moveTo>
                <a:lnTo>
                  <a:pt x="6095" y="10667"/>
                </a:lnTo>
                <a:lnTo>
                  <a:pt x="9905" y="6095"/>
                </a:lnTo>
                <a:lnTo>
                  <a:pt x="0" y="0"/>
                </a:lnTo>
                <a:close/>
              </a:path>
            </a:pathLst>
          </a:custGeom>
          <a:solidFill>
            <a:srgbClr val="000000"/>
          </a:solidFill>
        </p:spPr>
        <p:txBody>
          <a:bodyPr wrap="square" lIns="0" tIns="0" rIns="0" bIns="0" rtlCol="0"/>
          <a:lstStyle/>
          <a:p>
            <a:endParaRPr/>
          </a:p>
        </p:txBody>
      </p:sp>
      <p:sp>
        <p:nvSpPr>
          <p:cNvPr id="1463" name="object 1463"/>
          <p:cNvSpPr/>
          <p:nvPr/>
        </p:nvSpPr>
        <p:spPr>
          <a:xfrm>
            <a:off x="2769870" y="8133588"/>
            <a:ext cx="10160" cy="10795"/>
          </a:xfrm>
          <a:custGeom>
            <a:avLst/>
            <a:gdLst/>
            <a:ahLst/>
            <a:cxnLst/>
            <a:rect l="l" t="t" r="r" b="b"/>
            <a:pathLst>
              <a:path w="10160" h="10795">
                <a:moveTo>
                  <a:pt x="6095" y="10667"/>
                </a:moveTo>
                <a:lnTo>
                  <a:pt x="9905" y="6095"/>
                </a:lnTo>
                <a:lnTo>
                  <a:pt x="0" y="0"/>
                </a:lnTo>
                <a:lnTo>
                  <a:pt x="6095" y="10667"/>
                </a:lnTo>
              </a:path>
            </a:pathLst>
          </a:custGeom>
          <a:ln w="3175">
            <a:solidFill>
              <a:srgbClr val="000000"/>
            </a:solidFill>
          </a:ln>
        </p:spPr>
        <p:txBody>
          <a:bodyPr wrap="square" lIns="0" tIns="0" rIns="0" bIns="0" rtlCol="0"/>
          <a:lstStyle/>
          <a:p>
            <a:endParaRPr/>
          </a:p>
        </p:txBody>
      </p:sp>
      <p:sp>
        <p:nvSpPr>
          <p:cNvPr id="1464" name="object 1464"/>
          <p:cNvSpPr/>
          <p:nvPr/>
        </p:nvSpPr>
        <p:spPr>
          <a:xfrm>
            <a:off x="2769870" y="8133588"/>
            <a:ext cx="11430" cy="6350"/>
          </a:xfrm>
          <a:custGeom>
            <a:avLst/>
            <a:gdLst/>
            <a:ahLst/>
            <a:cxnLst/>
            <a:rect l="l" t="t" r="r" b="b"/>
            <a:pathLst>
              <a:path w="11430" h="6350">
                <a:moveTo>
                  <a:pt x="11430" y="0"/>
                </a:moveTo>
                <a:lnTo>
                  <a:pt x="0" y="0"/>
                </a:lnTo>
                <a:lnTo>
                  <a:pt x="9906" y="6095"/>
                </a:lnTo>
                <a:lnTo>
                  <a:pt x="11430" y="0"/>
                </a:lnTo>
                <a:close/>
              </a:path>
            </a:pathLst>
          </a:custGeom>
          <a:solidFill>
            <a:srgbClr val="000000"/>
          </a:solidFill>
        </p:spPr>
        <p:txBody>
          <a:bodyPr wrap="square" lIns="0" tIns="0" rIns="0" bIns="0" rtlCol="0"/>
          <a:lstStyle/>
          <a:p>
            <a:endParaRPr/>
          </a:p>
        </p:txBody>
      </p:sp>
      <p:sp>
        <p:nvSpPr>
          <p:cNvPr id="1465" name="object 1465"/>
          <p:cNvSpPr/>
          <p:nvPr/>
        </p:nvSpPr>
        <p:spPr>
          <a:xfrm>
            <a:off x="2769870" y="8133588"/>
            <a:ext cx="11430" cy="6350"/>
          </a:xfrm>
          <a:custGeom>
            <a:avLst/>
            <a:gdLst/>
            <a:ahLst/>
            <a:cxnLst/>
            <a:rect l="l" t="t" r="r" b="b"/>
            <a:pathLst>
              <a:path w="11430" h="6350">
                <a:moveTo>
                  <a:pt x="9906" y="6095"/>
                </a:moveTo>
                <a:lnTo>
                  <a:pt x="11430" y="0"/>
                </a:lnTo>
                <a:lnTo>
                  <a:pt x="0" y="0"/>
                </a:lnTo>
                <a:lnTo>
                  <a:pt x="9906" y="6095"/>
                </a:lnTo>
              </a:path>
            </a:pathLst>
          </a:custGeom>
          <a:ln w="3175">
            <a:solidFill>
              <a:srgbClr val="000000"/>
            </a:solidFill>
          </a:ln>
        </p:spPr>
        <p:txBody>
          <a:bodyPr wrap="square" lIns="0" tIns="0" rIns="0" bIns="0" rtlCol="0"/>
          <a:lstStyle/>
          <a:p>
            <a:endParaRPr/>
          </a:p>
        </p:txBody>
      </p:sp>
      <p:sp>
        <p:nvSpPr>
          <p:cNvPr id="1466" name="object 1466"/>
          <p:cNvSpPr/>
          <p:nvPr/>
        </p:nvSpPr>
        <p:spPr>
          <a:xfrm>
            <a:off x="2769870" y="8125206"/>
            <a:ext cx="17145" cy="8890"/>
          </a:xfrm>
          <a:custGeom>
            <a:avLst/>
            <a:gdLst/>
            <a:ahLst/>
            <a:cxnLst/>
            <a:rect l="l" t="t" r="r" b="b"/>
            <a:pathLst>
              <a:path w="17144" h="8890">
                <a:moveTo>
                  <a:pt x="14477" y="0"/>
                </a:moveTo>
                <a:lnTo>
                  <a:pt x="0" y="8382"/>
                </a:lnTo>
                <a:lnTo>
                  <a:pt x="16763" y="8382"/>
                </a:lnTo>
                <a:lnTo>
                  <a:pt x="14477" y="0"/>
                </a:lnTo>
                <a:close/>
              </a:path>
            </a:pathLst>
          </a:custGeom>
          <a:solidFill>
            <a:srgbClr val="000000"/>
          </a:solidFill>
        </p:spPr>
        <p:txBody>
          <a:bodyPr wrap="square" lIns="0" tIns="0" rIns="0" bIns="0" rtlCol="0"/>
          <a:lstStyle/>
          <a:p>
            <a:endParaRPr/>
          </a:p>
        </p:txBody>
      </p:sp>
      <p:sp>
        <p:nvSpPr>
          <p:cNvPr id="1467" name="object 1467"/>
          <p:cNvSpPr/>
          <p:nvPr/>
        </p:nvSpPr>
        <p:spPr>
          <a:xfrm>
            <a:off x="2769870" y="8125206"/>
            <a:ext cx="17145" cy="8890"/>
          </a:xfrm>
          <a:custGeom>
            <a:avLst/>
            <a:gdLst/>
            <a:ahLst/>
            <a:cxnLst/>
            <a:rect l="l" t="t" r="r" b="b"/>
            <a:pathLst>
              <a:path w="17144" h="8890">
                <a:moveTo>
                  <a:pt x="16763" y="8382"/>
                </a:moveTo>
                <a:lnTo>
                  <a:pt x="14477" y="0"/>
                </a:lnTo>
                <a:lnTo>
                  <a:pt x="0" y="8382"/>
                </a:lnTo>
                <a:lnTo>
                  <a:pt x="16763" y="8382"/>
                </a:lnTo>
              </a:path>
            </a:pathLst>
          </a:custGeom>
          <a:ln w="3175">
            <a:solidFill>
              <a:srgbClr val="000000"/>
            </a:solidFill>
          </a:ln>
        </p:spPr>
        <p:txBody>
          <a:bodyPr wrap="square" lIns="0" tIns="0" rIns="0" bIns="0" rtlCol="0"/>
          <a:lstStyle/>
          <a:p>
            <a:endParaRPr/>
          </a:p>
        </p:txBody>
      </p:sp>
      <p:sp>
        <p:nvSpPr>
          <p:cNvPr id="1468" name="object 1468"/>
          <p:cNvSpPr/>
          <p:nvPr/>
        </p:nvSpPr>
        <p:spPr>
          <a:xfrm>
            <a:off x="2769870" y="8119871"/>
            <a:ext cx="14604" cy="13970"/>
          </a:xfrm>
          <a:custGeom>
            <a:avLst/>
            <a:gdLst/>
            <a:ahLst/>
            <a:cxnLst/>
            <a:rect l="l" t="t" r="r" b="b"/>
            <a:pathLst>
              <a:path w="14605" h="13970">
                <a:moveTo>
                  <a:pt x="8381" y="0"/>
                </a:moveTo>
                <a:lnTo>
                  <a:pt x="0" y="13715"/>
                </a:lnTo>
                <a:lnTo>
                  <a:pt x="14477" y="5333"/>
                </a:lnTo>
                <a:lnTo>
                  <a:pt x="8381" y="0"/>
                </a:lnTo>
                <a:close/>
              </a:path>
            </a:pathLst>
          </a:custGeom>
          <a:solidFill>
            <a:srgbClr val="000000"/>
          </a:solidFill>
        </p:spPr>
        <p:txBody>
          <a:bodyPr wrap="square" lIns="0" tIns="0" rIns="0" bIns="0" rtlCol="0"/>
          <a:lstStyle/>
          <a:p>
            <a:endParaRPr/>
          </a:p>
        </p:txBody>
      </p:sp>
      <p:sp>
        <p:nvSpPr>
          <p:cNvPr id="1469" name="object 1469"/>
          <p:cNvSpPr/>
          <p:nvPr/>
        </p:nvSpPr>
        <p:spPr>
          <a:xfrm>
            <a:off x="2769870" y="8119109"/>
            <a:ext cx="14604" cy="14604"/>
          </a:xfrm>
          <a:custGeom>
            <a:avLst/>
            <a:gdLst/>
            <a:ahLst/>
            <a:cxnLst/>
            <a:rect l="l" t="t" r="r" b="b"/>
            <a:pathLst>
              <a:path w="14605" h="14604">
                <a:moveTo>
                  <a:pt x="14477" y="6096"/>
                </a:moveTo>
                <a:lnTo>
                  <a:pt x="8381" y="0"/>
                </a:lnTo>
                <a:lnTo>
                  <a:pt x="0" y="14478"/>
                </a:lnTo>
                <a:lnTo>
                  <a:pt x="14477" y="6096"/>
                </a:lnTo>
              </a:path>
            </a:pathLst>
          </a:custGeom>
          <a:ln w="3175">
            <a:solidFill>
              <a:srgbClr val="000000"/>
            </a:solidFill>
          </a:ln>
        </p:spPr>
        <p:txBody>
          <a:bodyPr wrap="square" lIns="0" tIns="0" rIns="0" bIns="0" rtlCol="0"/>
          <a:lstStyle/>
          <a:p>
            <a:endParaRPr/>
          </a:p>
        </p:txBody>
      </p:sp>
      <p:sp>
        <p:nvSpPr>
          <p:cNvPr id="1470" name="object 1470"/>
          <p:cNvSpPr/>
          <p:nvPr/>
        </p:nvSpPr>
        <p:spPr>
          <a:xfrm>
            <a:off x="2769870" y="8117585"/>
            <a:ext cx="8890" cy="16510"/>
          </a:xfrm>
          <a:custGeom>
            <a:avLst/>
            <a:gdLst/>
            <a:ahLst/>
            <a:cxnLst/>
            <a:rect l="l" t="t" r="r" b="b"/>
            <a:pathLst>
              <a:path w="8889" h="16509">
                <a:moveTo>
                  <a:pt x="0" y="0"/>
                </a:moveTo>
                <a:lnTo>
                  <a:pt x="0" y="16001"/>
                </a:lnTo>
                <a:lnTo>
                  <a:pt x="8381" y="2285"/>
                </a:lnTo>
                <a:lnTo>
                  <a:pt x="0" y="0"/>
                </a:lnTo>
                <a:close/>
              </a:path>
            </a:pathLst>
          </a:custGeom>
          <a:solidFill>
            <a:srgbClr val="000000"/>
          </a:solidFill>
        </p:spPr>
        <p:txBody>
          <a:bodyPr wrap="square" lIns="0" tIns="0" rIns="0" bIns="0" rtlCol="0"/>
          <a:lstStyle/>
          <a:p>
            <a:endParaRPr/>
          </a:p>
        </p:txBody>
      </p:sp>
      <p:sp>
        <p:nvSpPr>
          <p:cNvPr id="1471" name="object 1471"/>
          <p:cNvSpPr/>
          <p:nvPr/>
        </p:nvSpPr>
        <p:spPr>
          <a:xfrm>
            <a:off x="2769870" y="8117585"/>
            <a:ext cx="8890" cy="16510"/>
          </a:xfrm>
          <a:custGeom>
            <a:avLst/>
            <a:gdLst/>
            <a:ahLst/>
            <a:cxnLst/>
            <a:rect l="l" t="t" r="r" b="b"/>
            <a:pathLst>
              <a:path w="8889" h="16509">
                <a:moveTo>
                  <a:pt x="8381" y="1523"/>
                </a:moveTo>
                <a:lnTo>
                  <a:pt x="0" y="0"/>
                </a:lnTo>
                <a:lnTo>
                  <a:pt x="0" y="16001"/>
                </a:lnTo>
                <a:lnTo>
                  <a:pt x="8381" y="1523"/>
                </a:lnTo>
              </a:path>
            </a:pathLst>
          </a:custGeom>
          <a:ln w="3175">
            <a:solidFill>
              <a:srgbClr val="000000"/>
            </a:solidFill>
          </a:ln>
        </p:spPr>
        <p:txBody>
          <a:bodyPr wrap="square" lIns="0" tIns="0" rIns="0" bIns="0" rtlCol="0"/>
          <a:lstStyle/>
          <a:p>
            <a:endParaRPr/>
          </a:p>
        </p:txBody>
      </p:sp>
      <p:sp>
        <p:nvSpPr>
          <p:cNvPr id="1472" name="object 1472"/>
          <p:cNvSpPr/>
          <p:nvPr/>
        </p:nvSpPr>
        <p:spPr>
          <a:xfrm>
            <a:off x="2761488" y="8117585"/>
            <a:ext cx="8890" cy="16510"/>
          </a:xfrm>
          <a:custGeom>
            <a:avLst/>
            <a:gdLst/>
            <a:ahLst/>
            <a:cxnLst/>
            <a:rect l="l" t="t" r="r" b="b"/>
            <a:pathLst>
              <a:path w="8889" h="16509">
                <a:moveTo>
                  <a:pt x="8381" y="0"/>
                </a:moveTo>
                <a:lnTo>
                  <a:pt x="0" y="2285"/>
                </a:lnTo>
                <a:lnTo>
                  <a:pt x="8381" y="16001"/>
                </a:lnTo>
                <a:lnTo>
                  <a:pt x="8381" y="0"/>
                </a:lnTo>
                <a:close/>
              </a:path>
            </a:pathLst>
          </a:custGeom>
          <a:solidFill>
            <a:srgbClr val="000000"/>
          </a:solidFill>
        </p:spPr>
        <p:txBody>
          <a:bodyPr wrap="square" lIns="0" tIns="0" rIns="0" bIns="0" rtlCol="0"/>
          <a:lstStyle/>
          <a:p>
            <a:endParaRPr/>
          </a:p>
        </p:txBody>
      </p:sp>
      <p:sp>
        <p:nvSpPr>
          <p:cNvPr id="1473" name="object 1473"/>
          <p:cNvSpPr/>
          <p:nvPr/>
        </p:nvSpPr>
        <p:spPr>
          <a:xfrm>
            <a:off x="2761488" y="8117585"/>
            <a:ext cx="8890" cy="16510"/>
          </a:xfrm>
          <a:custGeom>
            <a:avLst/>
            <a:gdLst/>
            <a:ahLst/>
            <a:cxnLst/>
            <a:rect l="l" t="t" r="r" b="b"/>
            <a:pathLst>
              <a:path w="8889" h="16509">
                <a:moveTo>
                  <a:pt x="8381" y="0"/>
                </a:moveTo>
                <a:lnTo>
                  <a:pt x="0" y="1523"/>
                </a:lnTo>
                <a:lnTo>
                  <a:pt x="8381" y="16001"/>
                </a:lnTo>
                <a:lnTo>
                  <a:pt x="8381" y="0"/>
                </a:lnTo>
              </a:path>
            </a:pathLst>
          </a:custGeom>
          <a:ln w="3175">
            <a:solidFill>
              <a:srgbClr val="000000"/>
            </a:solidFill>
          </a:ln>
        </p:spPr>
        <p:txBody>
          <a:bodyPr wrap="square" lIns="0" tIns="0" rIns="0" bIns="0" rtlCol="0"/>
          <a:lstStyle/>
          <a:p>
            <a:endParaRPr/>
          </a:p>
        </p:txBody>
      </p:sp>
      <p:sp>
        <p:nvSpPr>
          <p:cNvPr id="1474" name="object 1474"/>
          <p:cNvSpPr/>
          <p:nvPr/>
        </p:nvSpPr>
        <p:spPr>
          <a:xfrm>
            <a:off x="2755392" y="8119871"/>
            <a:ext cx="14604" cy="13970"/>
          </a:xfrm>
          <a:custGeom>
            <a:avLst/>
            <a:gdLst/>
            <a:ahLst/>
            <a:cxnLst/>
            <a:rect l="l" t="t" r="r" b="b"/>
            <a:pathLst>
              <a:path w="14605" h="13970">
                <a:moveTo>
                  <a:pt x="6095" y="0"/>
                </a:moveTo>
                <a:lnTo>
                  <a:pt x="0" y="5334"/>
                </a:lnTo>
                <a:lnTo>
                  <a:pt x="14477" y="13716"/>
                </a:lnTo>
                <a:lnTo>
                  <a:pt x="6095" y="0"/>
                </a:lnTo>
                <a:close/>
              </a:path>
            </a:pathLst>
          </a:custGeom>
          <a:solidFill>
            <a:srgbClr val="000000"/>
          </a:solidFill>
        </p:spPr>
        <p:txBody>
          <a:bodyPr wrap="square" lIns="0" tIns="0" rIns="0" bIns="0" rtlCol="0"/>
          <a:lstStyle/>
          <a:p>
            <a:endParaRPr/>
          </a:p>
        </p:txBody>
      </p:sp>
      <p:sp>
        <p:nvSpPr>
          <p:cNvPr id="1475" name="object 1475"/>
          <p:cNvSpPr/>
          <p:nvPr/>
        </p:nvSpPr>
        <p:spPr>
          <a:xfrm>
            <a:off x="2755392" y="8119109"/>
            <a:ext cx="14604" cy="14604"/>
          </a:xfrm>
          <a:custGeom>
            <a:avLst/>
            <a:gdLst/>
            <a:ahLst/>
            <a:cxnLst/>
            <a:rect l="l" t="t" r="r" b="b"/>
            <a:pathLst>
              <a:path w="14605" h="14604">
                <a:moveTo>
                  <a:pt x="6095" y="0"/>
                </a:moveTo>
                <a:lnTo>
                  <a:pt x="0" y="6096"/>
                </a:lnTo>
                <a:lnTo>
                  <a:pt x="14477" y="14478"/>
                </a:lnTo>
                <a:lnTo>
                  <a:pt x="6095" y="0"/>
                </a:lnTo>
              </a:path>
            </a:pathLst>
          </a:custGeom>
          <a:ln w="3175">
            <a:solidFill>
              <a:srgbClr val="000000"/>
            </a:solidFill>
          </a:ln>
        </p:spPr>
        <p:txBody>
          <a:bodyPr wrap="square" lIns="0" tIns="0" rIns="0" bIns="0" rtlCol="0"/>
          <a:lstStyle/>
          <a:p>
            <a:endParaRPr/>
          </a:p>
        </p:txBody>
      </p:sp>
      <p:sp>
        <p:nvSpPr>
          <p:cNvPr id="1476" name="object 1476"/>
          <p:cNvSpPr/>
          <p:nvPr/>
        </p:nvSpPr>
        <p:spPr>
          <a:xfrm>
            <a:off x="2753105" y="8125206"/>
            <a:ext cx="17145" cy="8890"/>
          </a:xfrm>
          <a:custGeom>
            <a:avLst/>
            <a:gdLst/>
            <a:ahLst/>
            <a:cxnLst/>
            <a:rect l="l" t="t" r="r" b="b"/>
            <a:pathLst>
              <a:path w="17144" h="8890">
                <a:moveTo>
                  <a:pt x="2286" y="0"/>
                </a:moveTo>
                <a:lnTo>
                  <a:pt x="0" y="8382"/>
                </a:lnTo>
                <a:lnTo>
                  <a:pt x="16764" y="8382"/>
                </a:lnTo>
                <a:lnTo>
                  <a:pt x="2286" y="0"/>
                </a:lnTo>
                <a:close/>
              </a:path>
            </a:pathLst>
          </a:custGeom>
          <a:solidFill>
            <a:srgbClr val="000000"/>
          </a:solidFill>
        </p:spPr>
        <p:txBody>
          <a:bodyPr wrap="square" lIns="0" tIns="0" rIns="0" bIns="0" rtlCol="0"/>
          <a:lstStyle/>
          <a:p>
            <a:endParaRPr/>
          </a:p>
        </p:txBody>
      </p:sp>
      <p:sp>
        <p:nvSpPr>
          <p:cNvPr id="1477" name="object 1477"/>
          <p:cNvSpPr/>
          <p:nvPr/>
        </p:nvSpPr>
        <p:spPr>
          <a:xfrm>
            <a:off x="2753105" y="8125206"/>
            <a:ext cx="17145" cy="8890"/>
          </a:xfrm>
          <a:custGeom>
            <a:avLst/>
            <a:gdLst/>
            <a:ahLst/>
            <a:cxnLst/>
            <a:rect l="l" t="t" r="r" b="b"/>
            <a:pathLst>
              <a:path w="17144" h="8890">
                <a:moveTo>
                  <a:pt x="2286" y="0"/>
                </a:moveTo>
                <a:lnTo>
                  <a:pt x="0" y="8382"/>
                </a:lnTo>
                <a:lnTo>
                  <a:pt x="16764" y="8382"/>
                </a:lnTo>
                <a:lnTo>
                  <a:pt x="2286" y="0"/>
                </a:lnTo>
              </a:path>
            </a:pathLst>
          </a:custGeom>
          <a:ln w="3175">
            <a:solidFill>
              <a:srgbClr val="000000"/>
            </a:solidFill>
          </a:ln>
        </p:spPr>
        <p:txBody>
          <a:bodyPr wrap="square" lIns="0" tIns="0" rIns="0" bIns="0" rtlCol="0"/>
          <a:lstStyle/>
          <a:p>
            <a:endParaRPr/>
          </a:p>
        </p:txBody>
      </p:sp>
      <p:sp>
        <p:nvSpPr>
          <p:cNvPr id="1478" name="object 1478"/>
          <p:cNvSpPr/>
          <p:nvPr/>
        </p:nvSpPr>
        <p:spPr>
          <a:xfrm>
            <a:off x="2753105" y="8133588"/>
            <a:ext cx="17145" cy="8890"/>
          </a:xfrm>
          <a:custGeom>
            <a:avLst/>
            <a:gdLst/>
            <a:ahLst/>
            <a:cxnLst/>
            <a:rect l="l" t="t" r="r" b="b"/>
            <a:pathLst>
              <a:path w="17144" h="8890">
                <a:moveTo>
                  <a:pt x="16764" y="0"/>
                </a:moveTo>
                <a:lnTo>
                  <a:pt x="0" y="0"/>
                </a:lnTo>
                <a:lnTo>
                  <a:pt x="2286" y="8381"/>
                </a:lnTo>
                <a:lnTo>
                  <a:pt x="16764" y="0"/>
                </a:lnTo>
                <a:close/>
              </a:path>
            </a:pathLst>
          </a:custGeom>
          <a:solidFill>
            <a:srgbClr val="000000"/>
          </a:solidFill>
        </p:spPr>
        <p:txBody>
          <a:bodyPr wrap="square" lIns="0" tIns="0" rIns="0" bIns="0" rtlCol="0"/>
          <a:lstStyle/>
          <a:p>
            <a:endParaRPr/>
          </a:p>
        </p:txBody>
      </p:sp>
      <p:sp>
        <p:nvSpPr>
          <p:cNvPr id="1479" name="object 1479"/>
          <p:cNvSpPr/>
          <p:nvPr/>
        </p:nvSpPr>
        <p:spPr>
          <a:xfrm>
            <a:off x="2753105" y="8133588"/>
            <a:ext cx="17145" cy="8890"/>
          </a:xfrm>
          <a:custGeom>
            <a:avLst/>
            <a:gdLst/>
            <a:ahLst/>
            <a:cxnLst/>
            <a:rect l="l" t="t" r="r" b="b"/>
            <a:pathLst>
              <a:path w="17144" h="8890">
                <a:moveTo>
                  <a:pt x="0" y="0"/>
                </a:moveTo>
                <a:lnTo>
                  <a:pt x="2286" y="8381"/>
                </a:lnTo>
                <a:lnTo>
                  <a:pt x="16764" y="0"/>
                </a:lnTo>
                <a:lnTo>
                  <a:pt x="0" y="0"/>
                </a:lnTo>
              </a:path>
            </a:pathLst>
          </a:custGeom>
          <a:ln w="3175">
            <a:solidFill>
              <a:srgbClr val="000000"/>
            </a:solidFill>
          </a:ln>
        </p:spPr>
        <p:txBody>
          <a:bodyPr wrap="square" lIns="0" tIns="0" rIns="0" bIns="0" rtlCol="0"/>
          <a:lstStyle/>
          <a:p>
            <a:endParaRPr/>
          </a:p>
        </p:txBody>
      </p:sp>
      <p:sp>
        <p:nvSpPr>
          <p:cNvPr id="1480" name="object 1480"/>
          <p:cNvSpPr/>
          <p:nvPr/>
        </p:nvSpPr>
        <p:spPr>
          <a:xfrm>
            <a:off x="2755392" y="8133588"/>
            <a:ext cx="14604" cy="14604"/>
          </a:xfrm>
          <a:custGeom>
            <a:avLst/>
            <a:gdLst/>
            <a:ahLst/>
            <a:cxnLst/>
            <a:rect l="l" t="t" r="r" b="b"/>
            <a:pathLst>
              <a:path w="14605" h="14604">
                <a:moveTo>
                  <a:pt x="14478" y="0"/>
                </a:moveTo>
                <a:lnTo>
                  <a:pt x="0" y="8381"/>
                </a:lnTo>
                <a:lnTo>
                  <a:pt x="6096" y="14477"/>
                </a:lnTo>
                <a:lnTo>
                  <a:pt x="14478" y="0"/>
                </a:lnTo>
                <a:close/>
              </a:path>
            </a:pathLst>
          </a:custGeom>
          <a:solidFill>
            <a:srgbClr val="000000"/>
          </a:solidFill>
        </p:spPr>
        <p:txBody>
          <a:bodyPr wrap="square" lIns="0" tIns="0" rIns="0" bIns="0" rtlCol="0"/>
          <a:lstStyle/>
          <a:p>
            <a:endParaRPr/>
          </a:p>
        </p:txBody>
      </p:sp>
      <p:sp>
        <p:nvSpPr>
          <p:cNvPr id="1481" name="object 1481"/>
          <p:cNvSpPr/>
          <p:nvPr/>
        </p:nvSpPr>
        <p:spPr>
          <a:xfrm>
            <a:off x="2755392" y="8133588"/>
            <a:ext cx="14604" cy="14604"/>
          </a:xfrm>
          <a:custGeom>
            <a:avLst/>
            <a:gdLst/>
            <a:ahLst/>
            <a:cxnLst/>
            <a:rect l="l" t="t" r="r" b="b"/>
            <a:pathLst>
              <a:path w="14605" h="14604">
                <a:moveTo>
                  <a:pt x="0" y="8381"/>
                </a:moveTo>
                <a:lnTo>
                  <a:pt x="6096" y="14477"/>
                </a:lnTo>
                <a:lnTo>
                  <a:pt x="14478" y="0"/>
                </a:lnTo>
                <a:lnTo>
                  <a:pt x="0" y="8381"/>
                </a:lnTo>
              </a:path>
            </a:pathLst>
          </a:custGeom>
          <a:ln w="3175">
            <a:solidFill>
              <a:srgbClr val="000000"/>
            </a:solidFill>
          </a:ln>
        </p:spPr>
        <p:txBody>
          <a:bodyPr wrap="square" lIns="0" tIns="0" rIns="0" bIns="0" rtlCol="0"/>
          <a:lstStyle/>
          <a:p>
            <a:endParaRPr/>
          </a:p>
        </p:txBody>
      </p:sp>
      <p:sp>
        <p:nvSpPr>
          <p:cNvPr id="1482" name="object 1482"/>
          <p:cNvSpPr/>
          <p:nvPr/>
        </p:nvSpPr>
        <p:spPr>
          <a:xfrm>
            <a:off x="2761488" y="8133588"/>
            <a:ext cx="8890" cy="17145"/>
          </a:xfrm>
          <a:custGeom>
            <a:avLst/>
            <a:gdLst/>
            <a:ahLst/>
            <a:cxnLst/>
            <a:rect l="l" t="t" r="r" b="b"/>
            <a:pathLst>
              <a:path w="8889" h="17145">
                <a:moveTo>
                  <a:pt x="8382" y="0"/>
                </a:moveTo>
                <a:lnTo>
                  <a:pt x="0" y="14477"/>
                </a:lnTo>
                <a:lnTo>
                  <a:pt x="8382" y="16763"/>
                </a:lnTo>
                <a:lnTo>
                  <a:pt x="8382" y="0"/>
                </a:lnTo>
                <a:close/>
              </a:path>
            </a:pathLst>
          </a:custGeom>
          <a:solidFill>
            <a:srgbClr val="000000"/>
          </a:solidFill>
        </p:spPr>
        <p:txBody>
          <a:bodyPr wrap="square" lIns="0" tIns="0" rIns="0" bIns="0" rtlCol="0"/>
          <a:lstStyle/>
          <a:p>
            <a:endParaRPr/>
          </a:p>
        </p:txBody>
      </p:sp>
      <p:sp>
        <p:nvSpPr>
          <p:cNvPr id="1483" name="object 1483"/>
          <p:cNvSpPr/>
          <p:nvPr/>
        </p:nvSpPr>
        <p:spPr>
          <a:xfrm>
            <a:off x="2761488" y="8133588"/>
            <a:ext cx="8890" cy="17145"/>
          </a:xfrm>
          <a:custGeom>
            <a:avLst/>
            <a:gdLst/>
            <a:ahLst/>
            <a:cxnLst/>
            <a:rect l="l" t="t" r="r" b="b"/>
            <a:pathLst>
              <a:path w="8889" h="17145">
                <a:moveTo>
                  <a:pt x="0" y="14477"/>
                </a:moveTo>
                <a:lnTo>
                  <a:pt x="8382" y="16763"/>
                </a:lnTo>
                <a:lnTo>
                  <a:pt x="8382" y="0"/>
                </a:lnTo>
                <a:lnTo>
                  <a:pt x="0" y="14477"/>
                </a:lnTo>
              </a:path>
            </a:pathLst>
          </a:custGeom>
          <a:ln w="3175">
            <a:solidFill>
              <a:srgbClr val="000000"/>
            </a:solidFill>
          </a:ln>
        </p:spPr>
        <p:txBody>
          <a:bodyPr wrap="square" lIns="0" tIns="0" rIns="0" bIns="0" rtlCol="0"/>
          <a:lstStyle/>
          <a:p>
            <a:endParaRPr/>
          </a:p>
        </p:txBody>
      </p:sp>
      <p:sp>
        <p:nvSpPr>
          <p:cNvPr id="1484" name="object 1484"/>
          <p:cNvSpPr/>
          <p:nvPr/>
        </p:nvSpPr>
        <p:spPr>
          <a:xfrm>
            <a:off x="2769870" y="8133588"/>
            <a:ext cx="8890" cy="17145"/>
          </a:xfrm>
          <a:custGeom>
            <a:avLst/>
            <a:gdLst/>
            <a:ahLst/>
            <a:cxnLst/>
            <a:rect l="l" t="t" r="r" b="b"/>
            <a:pathLst>
              <a:path w="8889" h="17145">
                <a:moveTo>
                  <a:pt x="0" y="0"/>
                </a:moveTo>
                <a:lnTo>
                  <a:pt x="0" y="16763"/>
                </a:lnTo>
                <a:lnTo>
                  <a:pt x="8382" y="14477"/>
                </a:lnTo>
                <a:lnTo>
                  <a:pt x="0" y="0"/>
                </a:lnTo>
                <a:close/>
              </a:path>
            </a:pathLst>
          </a:custGeom>
          <a:solidFill>
            <a:srgbClr val="000000"/>
          </a:solidFill>
        </p:spPr>
        <p:txBody>
          <a:bodyPr wrap="square" lIns="0" tIns="0" rIns="0" bIns="0" rtlCol="0"/>
          <a:lstStyle/>
          <a:p>
            <a:endParaRPr/>
          </a:p>
        </p:txBody>
      </p:sp>
      <p:sp>
        <p:nvSpPr>
          <p:cNvPr id="1485" name="object 1485"/>
          <p:cNvSpPr/>
          <p:nvPr/>
        </p:nvSpPr>
        <p:spPr>
          <a:xfrm>
            <a:off x="2769870" y="8133588"/>
            <a:ext cx="8890" cy="17145"/>
          </a:xfrm>
          <a:custGeom>
            <a:avLst/>
            <a:gdLst/>
            <a:ahLst/>
            <a:cxnLst/>
            <a:rect l="l" t="t" r="r" b="b"/>
            <a:pathLst>
              <a:path w="8889" h="17145">
                <a:moveTo>
                  <a:pt x="0" y="16763"/>
                </a:moveTo>
                <a:lnTo>
                  <a:pt x="8382" y="14477"/>
                </a:lnTo>
                <a:lnTo>
                  <a:pt x="0" y="0"/>
                </a:lnTo>
                <a:lnTo>
                  <a:pt x="0" y="16763"/>
                </a:lnTo>
              </a:path>
            </a:pathLst>
          </a:custGeom>
          <a:ln w="3175">
            <a:solidFill>
              <a:srgbClr val="000000"/>
            </a:solidFill>
          </a:ln>
        </p:spPr>
        <p:txBody>
          <a:bodyPr wrap="square" lIns="0" tIns="0" rIns="0" bIns="0" rtlCol="0"/>
          <a:lstStyle/>
          <a:p>
            <a:endParaRPr/>
          </a:p>
        </p:txBody>
      </p:sp>
      <p:sp>
        <p:nvSpPr>
          <p:cNvPr id="1486" name="object 1486"/>
          <p:cNvSpPr/>
          <p:nvPr/>
        </p:nvSpPr>
        <p:spPr>
          <a:xfrm>
            <a:off x="2769870" y="8133588"/>
            <a:ext cx="14604" cy="14604"/>
          </a:xfrm>
          <a:custGeom>
            <a:avLst/>
            <a:gdLst/>
            <a:ahLst/>
            <a:cxnLst/>
            <a:rect l="l" t="t" r="r" b="b"/>
            <a:pathLst>
              <a:path w="14605" h="14604">
                <a:moveTo>
                  <a:pt x="0" y="0"/>
                </a:moveTo>
                <a:lnTo>
                  <a:pt x="8381" y="14477"/>
                </a:lnTo>
                <a:lnTo>
                  <a:pt x="14477" y="8381"/>
                </a:lnTo>
                <a:lnTo>
                  <a:pt x="0" y="0"/>
                </a:lnTo>
                <a:close/>
              </a:path>
            </a:pathLst>
          </a:custGeom>
          <a:solidFill>
            <a:srgbClr val="000000"/>
          </a:solidFill>
        </p:spPr>
        <p:txBody>
          <a:bodyPr wrap="square" lIns="0" tIns="0" rIns="0" bIns="0" rtlCol="0"/>
          <a:lstStyle/>
          <a:p>
            <a:endParaRPr/>
          </a:p>
        </p:txBody>
      </p:sp>
      <p:sp>
        <p:nvSpPr>
          <p:cNvPr id="1487" name="object 1487"/>
          <p:cNvSpPr/>
          <p:nvPr/>
        </p:nvSpPr>
        <p:spPr>
          <a:xfrm>
            <a:off x="2769870" y="8133588"/>
            <a:ext cx="14604" cy="14604"/>
          </a:xfrm>
          <a:custGeom>
            <a:avLst/>
            <a:gdLst/>
            <a:ahLst/>
            <a:cxnLst/>
            <a:rect l="l" t="t" r="r" b="b"/>
            <a:pathLst>
              <a:path w="14605" h="14604">
                <a:moveTo>
                  <a:pt x="8381" y="14477"/>
                </a:moveTo>
                <a:lnTo>
                  <a:pt x="14477" y="8381"/>
                </a:lnTo>
                <a:lnTo>
                  <a:pt x="0" y="0"/>
                </a:lnTo>
                <a:lnTo>
                  <a:pt x="8381" y="14477"/>
                </a:lnTo>
              </a:path>
            </a:pathLst>
          </a:custGeom>
          <a:ln w="3175">
            <a:solidFill>
              <a:srgbClr val="000000"/>
            </a:solidFill>
          </a:ln>
        </p:spPr>
        <p:txBody>
          <a:bodyPr wrap="square" lIns="0" tIns="0" rIns="0" bIns="0" rtlCol="0"/>
          <a:lstStyle/>
          <a:p>
            <a:endParaRPr/>
          </a:p>
        </p:txBody>
      </p:sp>
      <p:sp>
        <p:nvSpPr>
          <p:cNvPr id="1488" name="object 1488"/>
          <p:cNvSpPr/>
          <p:nvPr/>
        </p:nvSpPr>
        <p:spPr>
          <a:xfrm>
            <a:off x="2769870" y="8133588"/>
            <a:ext cx="17145" cy="8890"/>
          </a:xfrm>
          <a:custGeom>
            <a:avLst/>
            <a:gdLst/>
            <a:ahLst/>
            <a:cxnLst/>
            <a:rect l="l" t="t" r="r" b="b"/>
            <a:pathLst>
              <a:path w="17144" h="8890">
                <a:moveTo>
                  <a:pt x="16763" y="0"/>
                </a:moveTo>
                <a:lnTo>
                  <a:pt x="0" y="0"/>
                </a:lnTo>
                <a:lnTo>
                  <a:pt x="14477" y="8381"/>
                </a:lnTo>
                <a:lnTo>
                  <a:pt x="16763" y="0"/>
                </a:lnTo>
                <a:close/>
              </a:path>
            </a:pathLst>
          </a:custGeom>
          <a:solidFill>
            <a:srgbClr val="000000"/>
          </a:solidFill>
        </p:spPr>
        <p:txBody>
          <a:bodyPr wrap="square" lIns="0" tIns="0" rIns="0" bIns="0" rtlCol="0"/>
          <a:lstStyle/>
          <a:p>
            <a:endParaRPr/>
          </a:p>
        </p:txBody>
      </p:sp>
      <p:sp>
        <p:nvSpPr>
          <p:cNvPr id="1489" name="object 1489"/>
          <p:cNvSpPr/>
          <p:nvPr/>
        </p:nvSpPr>
        <p:spPr>
          <a:xfrm>
            <a:off x="2769870" y="8133588"/>
            <a:ext cx="17145" cy="8890"/>
          </a:xfrm>
          <a:custGeom>
            <a:avLst/>
            <a:gdLst/>
            <a:ahLst/>
            <a:cxnLst/>
            <a:rect l="l" t="t" r="r" b="b"/>
            <a:pathLst>
              <a:path w="17144" h="8890">
                <a:moveTo>
                  <a:pt x="14477" y="8381"/>
                </a:moveTo>
                <a:lnTo>
                  <a:pt x="16763" y="0"/>
                </a:lnTo>
                <a:lnTo>
                  <a:pt x="0" y="0"/>
                </a:lnTo>
                <a:lnTo>
                  <a:pt x="14477" y="8381"/>
                </a:lnTo>
              </a:path>
            </a:pathLst>
          </a:custGeom>
          <a:ln w="3175">
            <a:solidFill>
              <a:srgbClr val="000000"/>
            </a:solidFill>
          </a:ln>
        </p:spPr>
        <p:txBody>
          <a:bodyPr wrap="square" lIns="0" tIns="0" rIns="0" bIns="0" rtlCol="0"/>
          <a:lstStyle/>
          <a:p>
            <a:endParaRPr/>
          </a:p>
        </p:txBody>
      </p:sp>
      <p:sp>
        <p:nvSpPr>
          <p:cNvPr id="1490" name="object 1490"/>
          <p:cNvSpPr/>
          <p:nvPr/>
        </p:nvSpPr>
        <p:spPr>
          <a:xfrm>
            <a:off x="2729483" y="8129016"/>
            <a:ext cx="71120" cy="10160"/>
          </a:xfrm>
          <a:custGeom>
            <a:avLst/>
            <a:gdLst/>
            <a:ahLst/>
            <a:cxnLst/>
            <a:rect l="l" t="t" r="r" b="b"/>
            <a:pathLst>
              <a:path w="71119" h="10159">
                <a:moveTo>
                  <a:pt x="70866" y="0"/>
                </a:moveTo>
                <a:lnTo>
                  <a:pt x="0" y="0"/>
                </a:lnTo>
                <a:lnTo>
                  <a:pt x="0" y="9905"/>
                </a:lnTo>
                <a:lnTo>
                  <a:pt x="70866" y="0"/>
                </a:lnTo>
                <a:close/>
              </a:path>
            </a:pathLst>
          </a:custGeom>
          <a:solidFill>
            <a:srgbClr val="339A00"/>
          </a:solidFill>
        </p:spPr>
        <p:txBody>
          <a:bodyPr wrap="square" lIns="0" tIns="0" rIns="0" bIns="0" rtlCol="0"/>
          <a:lstStyle/>
          <a:p>
            <a:endParaRPr/>
          </a:p>
        </p:txBody>
      </p:sp>
      <p:sp>
        <p:nvSpPr>
          <p:cNvPr id="1491" name="object 1491"/>
          <p:cNvSpPr/>
          <p:nvPr/>
        </p:nvSpPr>
        <p:spPr>
          <a:xfrm>
            <a:off x="2729483" y="8129016"/>
            <a:ext cx="71120" cy="10160"/>
          </a:xfrm>
          <a:custGeom>
            <a:avLst/>
            <a:gdLst/>
            <a:ahLst/>
            <a:cxnLst/>
            <a:rect l="l" t="t" r="r" b="b"/>
            <a:pathLst>
              <a:path w="71119" h="10159">
                <a:moveTo>
                  <a:pt x="70866" y="0"/>
                </a:moveTo>
                <a:lnTo>
                  <a:pt x="0" y="9905"/>
                </a:lnTo>
                <a:lnTo>
                  <a:pt x="70866" y="9905"/>
                </a:lnTo>
                <a:lnTo>
                  <a:pt x="70866" y="0"/>
                </a:lnTo>
                <a:close/>
              </a:path>
            </a:pathLst>
          </a:custGeom>
          <a:solidFill>
            <a:srgbClr val="339A00"/>
          </a:solidFill>
        </p:spPr>
        <p:txBody>
          <a:bodyPr wrap="square" lIns="0" tIns="0" rIns="0" bIns="0" rtlCol="0"/>
          <a:lstStyle/>
          <a:p>
            <a:endParaRPr/>
          </a:p>
        </p:txBody>
      </p:sp>
      <p:sp>
        <p:nvSpPr>
          <p:cNvPr id="1492" name="object 1492"/>
          <p:cNvSpPr/>
          <p:nvPr/>
        </p:nvSpPr>
        <p:spPr>
          <a:xfrm>
            <a:off x="2729483" y="8129016"/>
            <a:ext cx="71120" cy="9525"/>
          </a:xfrm>
          <a:custGeom>
            <a:avLst/>
            <a:gdLst/>
            <a:ahLst/>
            <a:cxnLst/>
            <a:rect l="l" t="t" r="r" b="b"/>
            <a:pathLst>
              <a:path w="71119" h="9525">
                <a:moveTo>
                  <a:pt x="0" y="0"/>
                </a:moveTo>
                <a:lnTo>
                  <a:pt x="70866" y="0"/>
                </a:lnTo>
                <a:lnTo>
                  <a:pt x="70866" y="9143"/>
                </a:lnTo>
                <a:lnTo>
                  <a:pt x="0" y="9143"/>
                </a:lnTo>
                <a:lnTo>
                  <a:pt x="0" y="0"/>
                </a:lnTo>
                <a:close/>
              </a:path>
            </a:pathLst>
          </a:custGeom>
          <a:ln w="3175">
            <a:solidFill>
              <a:srgbClr val="339A00"/>
            </a:solidFill>
          </a:ln>
        </p:spPr>
        <p:txBody>
          <a:bodyPr wrap="square" lIns="0" tIns="0" rIns="0" bIns="0" rtlCol="0"/>
          <a:lstStyle/>
          <a:p>
            <a:endParaRPr/>
          </a:p>
        </p:txBody>
      </p:sp>
      <p:sp>
        <p:nvSpPr>
          <p:cNvPr id="1493" name="object 1493"/>
          <p:cNvSpPr/>
          <p:nvPr/>
        </p:nvSpPr>
        <p:spPr>
          <a:xfrm>
            <a:off x="2769870" y="8125206"/>
            <a:ext cx="17145" cy="8890"/>
          </a:xfrm>
          <a:custGeom>
            <a:avLst/>
            <a:gdLst/>
            <a:ahLst/>
            <a:cxnLst/>
            <a:rect l="l" t="t" r="r" b="b"/>
            <a:pathLst>
              <a:path w="17144" h="8890">
                <a:moveTo>
                  <a:pt x="14477" y="0"/>
                </a:moveTo>
                <a:lnTo>
                  <a:pt x="0" y="8382"/>
                </a:lnTo>
                <a:lnTo>
                  <a:pt x="16763" y="8382"/>
                </a:lnTo>
                <a:lnTo>
                  <a:pt x="14477" y="0"/>
                </a:lnTo>
                <a:close/>
              </a:path>
            </a:pathLst>
          </a:custGeom>
          <a:solidFill>
            <a:srgbClr val="000000"/>
          </a:solidFill>
        </p:spPr>
        <p:txBody>
          <a:bodyPr wrap="square" lIns="0" tIns="0" rIns="0" bIns="0" rtlCol="0"/>
          <a:lstStyle/>
          <a:p>
            <a:endParaRPr/>
          </a:p>
        </p:txBody>
      </p:sp>
      <p:sp>
        <p:nvSpPr>
          <p:cNvPr id="1494" name="object 1494"/>
          <p:cNvSpPr/>
          <p:nvPr/>
        </p:nvSpPr>
        <p:spPr>
          <a:xfrm>
            <a:off x="2769870" y="8125206"/>
            <a:ext cx="17145" cy="8890"/>
          </a:xfrm>
          <a:custGeom>
            <a:avLst/>
            <a:gdLst/>
            <a:ahLst/>
            <a:cxnLst/>
            <a:rect l="l" t="t" r="r" b="b"/>
            <a:pathLst>
              <a:path w="17144" h="8890">
                <a:moveTo>
                  <a:pt x="16763" y="8382"/>
                </a:moveTo>
                <a:lnTo>
                  <a:pt x="14477" y="0"/>
                </a:lnTo>
                <a:lnTo>
                  <a:pt x="0" y="8382"/>
                </a:lnTo>
                <a:lnTo>
                  <a:pt x="16763" y="8382"/>
                </a:lnTo>
              </a:path>
            </a:pathLst>
          </a:custGeom>
          <a:ln w="3175">
            <a:solidFill>
              <a:srgbClr val="000000"/>
            </a:solidFill>
          </a:ln>
        </p:spPr>
        <p:txBody>
          <a:bodyPr wrap="square" lIns="0" tIns="0" rIns="0" bIns="0" rtlCol="0"/>
          <a:lstStyle/>
          <a:p>
            <a:endParaRPr/>
          </a:p>
        </p:txBody>
      </p:sp>
      <p:sp>
        <p:nvSpPr>
          <p:cNvPr id="1495" name="object 1495"/>
          <p:cNvSpPr/>
          <p:nvPr/>
        </p:nvSpPr>
        <p:spPr>
          <a:xfrm>
            <a:off x="2769870" y="8119871"/>
            <a:ext cx="14604" cy="13970"/>
          </a:xfrm>
          <a:custGeom>
            <a:avLst/>
            <a:gdLst/>
            <a:ahLst/>
            <a:cxnLst/>
            <a:rect l="l" t="t" r="r" b="b"/>
            <a:pathLst>
              <a:path w="14605" h="13970">
                <a:moveTo>
                  <a:pt x="8381" y="0"/>
                </a:moveTo>
                <a:lnTo>
                  <a:pt x="0" y="13715"/>
                </a:lnTo>
                <a:lnTo>
                  <a:pt x="14477" y="5333"/>
                </a:lnTo>
                <a:lnTo>
                  <a:pt x="8381" y="0"/>
                </a:lnTo>
                <a:close/>
              </a:path>
            </a:pathLst>
          </a:custGeom>
          <a:solidFill>
            <a:srgbClr val="000000"/>
          </a:solidFill>
        </p:spPr>
        <p:txBody>
          <a:bodyPr wrap="square" lIns="0" tIns="0" rIns="0" bIns="0" rtlCol="0"/>
          <a:lstStyle/>
          <a:p>
            <a:endParaRPr/>
          </a:p>
        </p:txBody>
      </p:sp>
      <p:sp>
        <p:nvSpPr>
          <p:cNvPr id="1496" name="object 1496"/>
          <p:cNvSpPr/>
          <p:nvPr/>
        </p:nvSpPr>
        <p:spPr>
          <a:xfrm>
            <a:off x="2769870" y="8119109"/>
            <a:ext cx="14604" cy="14604"/>
          </a:xfrm>
          <a:custGeom>
            <a:avLst/>
            <a:gdLst/>
            <a:ahLst/>
            <a:cxnLst/>
            <a:rect l="l" t="t" r="r" b="b"/>
            <a:pathLst>
              <a:path w="14605" h="14604">
                <a:moveTo>
                  <a:pt x="14477" y="6096"/>
                </a:moveTo>
                <a:lnTo>
                  <a:pt x="8381" y="0"/>
                </a:lnTo>
                <a:lnTo>
                  <a:pt x="0" y="14478"/>
                </a:lnTo>
                <a:lnTo>
                  <a:pt x="14477" y="6096"/>
                </a:lnTo>
              </a:path>
            </a:pathLst>
          </a:custGeom>
          <a:ln w="3175">
            <a:solidFill>
              <a:srgbClr val="000000"/>
            </a:solidFill>
          </a:ln>
        </p:spPr>
        <p:txBody>
          <a:bodyPr wrap="square" lIns="0" tIns="0" rIns="0" bIns="0" rtlCol="0"/>
          <a:lstStyle/>
          <a:p>
            <a:endParaRPr/>
          </a:p>
        </p:txBody>
      </p:sp>
      <p:sp>
        <p:nvSpPr>
          <p:cNvPr id="1497" name="object 1497"/>
          <p:cNvSpPr/>
          <p:nvPr/>
        </p:nvSpPr>
        <p:spPr>
          <a:xfrm>
            <a:off x="2769870" y="8117585"/>
            <a:ext cx="8890" cy="16510"/>
          </a:xfrm>
          <a:custGeom>
            <a:avLst/>
            <a:gdLst/>
            <a:ahLst/>
            <a:cxnLst/>
            <a:rect l="l" t="t" r="r" b="b"/>
            <a:pathLst>
              <a:path w="8889" h="16509">
                <a:moveTo>
                  <a:pt x="0" y="0"/>
                </a:moveTo>
                <a:lnTo>
                  <a:pt x="0" y="16001"/>
                </a:lnTo>
                <a:lnTo>
                  <a:pt x="8381" y="2285"/>
                </a:lnTo>
                <a:lnTo>
                  <a:pt x="0" y="0"/>
                </a:lnTo>
                <a:close/>
              </a:path>
            </a:pathLst>
          </a:custGeom>
          <a:solidFill>
            <a:srgbClr val="000000"/>
          </a:solidFill>
        </p:spPr>
        <p:txBody>
          <a:bodyPr wrap="square" lIns="0" tIns="0" rIns="0" bIns="0" rtlCol="0"/>
          <a:lstStyle/>
          <a:p>
            <a:endParaRPr/>
          </a:p>
        </p:txBody>
      </p:sp>
      <p:sp>
        <p:nvSpPr>
          <p:cNvPr id="1498" name="object 1498"/>
          <p:cNvSpPr/>
          <p:nvPr/>
        </p:nvSpPr>
        <p:spPr>
          <a:xfrm>
            <a:off x="2769870" y="8117585"/>
            <a:ext cx="8890" cy="16510"/>
          </a:xfrm>
          <a:custGeom>
            <a:avLst/>
            <a:gdLst/>
            <a:ahLst/>
            <a:cxnLst/>
            <a:rect l="l" t="t" r="r" b="b"/>
            <a:pathLst>
              <a:path w="8889" h="16509">
                <a:moveTo>
                  <a:pt x="8381" y="1523"/>
                </a:moveTo>
                <a:lnTo>
                  <a:pt x="0" y="0"/>
                </a:lnTo>
                <a:lnTo>
                  <a:pt x="0" y="16001"/>
                </a:lnTo>
                <a:lnTo>
                  <a:pt x="8381" y="1523"/>
                </a:lnTo>
              </a:path>
            </a:pathLst>
          </a:custGeom>
          <a:ln w="3175">
            <a:solidFill>
              <a:srgbClr val="000000"/>
            </a:solidFill>
          </a:ln>
        </p:spPr>
        <p:txBody>
          <a:bodyPr wrap="square" lIns="0" tIns="0" rIns="0" bIns="0" rtlCol="0"/>
          <a:lstStyle/>
          <a:p>
            <a:endParaRPr/>
          </a:p>
        </p:txBody>
      </p:sp>
      <p:sp>
        <p:nvSpPr>
          <p:cNvPr id="1499" name="object 1499"/>
          <p:cNvSpPr/>
          <p:nvPr/>
        </p:nvSpPr>
        <p:spPr>
          <a:xfrm>
            <a:off x="2761488" y="8117585"/>
            <a:ext cx="8890" cy="16510"/>
          </a:xfrm>
          <a:custGeom>
            <a:avLst/>
            <a:gdLst/>
            <a:ahLst/>
            <a:cxnLst/>
            <a:rect l="l" t="t" r="r" b="b"/>
            <a:pathLst>
              <a:path w="8889" h="16509">
                <a:moveTo>
                  <a:pt x="8381" y="0"/>
                </a:moveTo>
                <a:lnTo>
                  <a:pt x="0" y="2285"/>
                </a:lnTo>
                <a:lnTo>
                  <a:pt x="8381" y="16001"/>
                </a:lnTo>
                <a:lnTo>
                  <a:pt x="8381" y="0"/>
                </a:lnTo>
                <a:close/>
              </a:path>
            </a:pathLst>
          </a:custGeom>
          <a:solidFill>
            <a:srgbClr val="000000"/>
          </a:solidFill>
        </p:spPr>
        <p:txBody>
          <a:bodyPr wrap="square" lIns="0" tIns="0" rIns="0" bIns="0" rtlCol="0"/>
          <a:lstStyle/>
          <a:p>
            <a:endParaRPr/>
          </a:p>
        </p:txBody>
      </p:sp>
      <p:sp>
        <p:nvSpPr>
          <p:cNvPr id="1500" name="object 1500"/>
          <p:cNvSpPr/>
          <p:nvPr/>
        </p:nvSpPr>
        <p:spPr>
          <a:xfrm>
            <a:off x="2761488" y="8117585"/>
            <a:ext cx="8890" cy="16510"/>
          </a:xfrm>
          <a:custGeom>
            <a:avLst/>
            <a:gdLst/>
            <a:ahLst/>
            <a:cxnLst/>
            <a:rect l="l" t="t" r="r" b="b"/>
            <a:pathLst>
              <a:path w="8889" h="16509">
                <a:moveTo>
                  <a:pt x="8381" y="0"/>
                </a:moveTo>
                <a:lnTo>
                  <a:pt x="0" y="1523"/>
                </a:lnTo>
                <a:lnTo>
                  <a:pt x="8381" y="16001"/>
                </a:lnTo>
                <a:lnTo>
                  <a:pt x="8381" y="0"/>
                </a:lnTo>
              </a:path>
            </a:pathLst>
          </a:custGeom>
          <a:ln w="3175">
            <a:solidFill>
              <a:srgbClr val="000000"/>
            </a:solidFill>
          </a:ln>
        </p:spPr>
        <p:txBody>
          <a:bodyPr wrap="square" lIns="0" tIns="0" rIns="0" bIns="0" rtlCol="0"/>
          <a:lstStyle/>
          <a:p>
            <a:endParaRPr/>
          </a:p>
        </p:txBody>
      </p:sp>
      <p:sp>
        <p:nvSpPr>
          <p:cNvPr id="1501" name="object 1501"/>
          <p:cNvSpPr/>
          <p:nvPr/>
        </p:nvSpPr>
        <p:spPr>
          <a:xfrm>
            <a:off x="2755392" y="8119871"/>
            <a:ext cx="14604" cy="13970"/>
          </a:xfrm>
          <a:custGeom>
            <a:avLst/>
            <a:gdLst/>
            <a:ahLst/>
            <a:cxnLst/>
            <a:rect l="l" t="t" r="r" b="b"/>
            <a:pathLst>
              <a:path w="14605" h="13970">
                <a:moveTo>
                  <a:pt x="6095" y="0"/>
                </a:moveTo>
                <a:lnTo>
                  <a:pt x="0" y="5334"/>
                </a:lnTo>
                <a:lnTo>
                  <a:pt x="14477" y="13716"/>
                </a:lnTo>
                <a:lnTo>
                  <a:pt x="6095" y="0"/>
                </a:lnTo>
                <a:close/>
              </a:path>
            </a:pathLst>
          </a:custGeom>
          <a:solidFill>
            <a:srgbClr val="000000"/>
          </a:solidFill>
        </p:spPr>
        <p:txBody>
          <a:bodyPr wrap="square" lIns="0" tIns="0" rIns="0" bIns="0" rtlCol="0"/>
          <a:lstStyle/>
          <a:p>
            <a:endParaRPr/>
          </a:p>
        </p:txBody>
      </p:sp>
      <p:sp>
        <p:nvSpPr>
          <p:cNvPr id="1502" name="object 1502"/>
          <p:cNvSpPr/>
          <p:nvPr/>
        </p:nvSpPr>
        <p:spPr>
          <a:xfrm>
            <a:off x="2755392" y="8119109"/>
            <a:ext cx="14604" cy="14604"/>
          </a:xfrm>
          <a:custGeom>
            <a:avLst/>
            <a:gdLst/>
            <a:ahLst/>
            <a:cxnLst/>
            <a:rect l="l" t="t" r="r" b="b"/>
            <a:pathLst>
              <a:path w="14605" h="14604">
                <a:moveTo>
                  <a:pt x="6095" y="0"/>
                </a:moveTo>
                <a:lnTo>
                  <a:pt x="0" y="6096"/>
                </a:lnTo>
                <a:lnTo>
                  <a:pt x="14477" y="14478"/>
                </a:lnTo>
                <a:lnTo>
                  <a:pt x="6095" y="0"/>
                </a:lnTo>
              </a:path>
            </a:pathLst>
          </a:custGeom>
          <a:ln w="3175">
            <a:solidFill>
              <a:srgbClr val="000000"/>
            </a:solidFill>
          </a:ln>
        </p:spPr>
        <p:txBody>
          <a:bodyPr wrap="square" lIns="0" tIns="0" rIns="0" bIns="0" rtlCol="0"/>
          <a:lstStyle/>
          <a:p>
            <a:endParaRPr/>
          </a:p>
        </p:txBody>
      </p:sp>
      <p:sp>
        <p:nvSpPr>
          <p:cNvPr id="1503" name="object 1503"/>
          <p:cNvSpPr/>
          <p:nvPr/>
        </p:nvSpPr>
        <p:spPr>
          <a:xfrm>
            <a:off x="2753105" y="8125206"/>
            <a:ext cx="17145" cy="8890"/>
          </a:xfrm>
          <a:custGeom>
            <a:avLst/>
            <a:gdLst/>
            <a:ahLst/>
            <a:cxnLst/>
            <a:rect l="l" t="t" r="r" b="b"/>
            <a:pathLst>
              <a:path w="17144" h="8890">
                <a:moveTo>
                  <a:pt x="2286" y="0"/>
                </a:moveTo>
                <a:lnTo>
                  <a:pt x="0" y="8382"/>
                </a:lnTo>
                <a:lnTo>
                  <a:pt x="16764" y="8382"/>
                </a:lnTo>
                <a:lnTo>
                  <a:pt x="2286" y="0"/>
                </a:lnTo>
                <a:close/>
              </a:path>
            </a:pathLst>
          </a:custGeom>
          <a:solidFill>
            <a:srgbClr val="000000"/>
          </a:solidFill>
        </p:spPr>
        <p:txBody>
          <a:bodyPr wrap="square" lIns="0" tIns="0" rIns="0" bIns="0" rtlCol="0"/>
          <a:lstStyle/>
          <a:p>
            <a:endParaRPr/>
          </a:p>
        </p:txBody>
      </p:sp>
      <p:sp>
        <p:nvSpPr>
          <p:cNvPr id="1504" name="object 1504"/>
          <p:cNvSpPr/>
          <p:nvPr/>
        </p:nvSpPr>
        <p:spPr>
          <a:xfrm>
            <a:off x="2753105" y="8125206"/>
            <a:ext cx="17145" cy="8890"/>
          </a:xfrm>
          <a:custGeom>
            <a:avLst/>
            <a:gdLst/>
            <a:ahLst/>
            <a:cxnLst/>
            <a:rect l="l" t="t" r="r" b="b"/>
            <a:pathLst>
              <a:path w="17144" h="8890">
                <a:moveTo>
                  <a:pt x="2286" y="0"/>
                </a:moveTo>
                <a:lnTo>
                  <a:pt x="0" y="8382"/>
                </a:lnTo>
                <a:lnTo>
                  <a:pt x="16764" y="8382"/>
                </a:lnTo>
                <a:lnTo>
                  <a:pt x="2286" y="0"/>
                </a:lnTo>
              </a:path>
            </a:pathLst>
          </a:custGeom>
          <a:ln w="3175">
            <a:solidFill>
              <a:srgbClr val="000000"/>
            </a:solidFill>
          </a:ln>
        </p:spPr>
        <p:txBody>
          <a:bodyPr wrap="square" lIns="0" tIns="0" rIns="0" bIns="0" rtlCol="0"/>
          <a:lstStyle/>
          <a:p>
            <a:endParaRPr/>
          </a:p>
        </p:txBody>
      </p:sp>
      <p:sp>
        <p:nvSpPr>
          <p:cNvPr id="1505" name="object 1505"/>
          <p:cNvSpPr/>
          <p:nvPr/>
        </p:nvSpPr>
        <p:spPr>
          <a:xfrm>
            <a:off x="2753105" y="8133588"/>
            <a:ext cx="17145" cy="8890"/>
          </a:xfrm>
          <a:custGeom>
            <a:avLst/>
            <a:gdLst/>
            <a:ahLst/>
            <a:cxnLst/>
            <a:rect l="l" t="t" r="r" b="b"/>
            <a:pathLst>
              <a:path w="17144" h="8890">
                <a:moveTo>
                  <a:pt x="16764" y="0"/>
                </a:moveTo>
                <a:lnTo>
                  <a:pt x="0" y="0"/>
                </a:lnTo>
                <a:lnTo>
                  <a:pt x="2286" y="8381"/>
                </a:lnTo>
                <a:lnTo>
                  <a:pt x="16764" y="0"/>
                </a:lnTo>
                <a:close/>
              </a:path>
            </a:pathLst>
          </a:custGeom>
          <a:solidFill>
            <a:srgbClr val="000000"/>
          </a:solidFill>
        </p:spPr>
        <p:txBody>
          <a:bodyPr wrap="square" lIns="0" tIns="0" rIns="0" bIns="0" rtlCol="0"/>
          <a:lstStyle/>
          <a:p>
            <a:endParaRPr/>
          </a:p>
        </p:txBody>
      </p:sp>
      <p:sp>
        <p:nvSpPr>
          <p:cNvPr id="1506" name="object 1506"/>
          <p:cNvSpPr/>
          <p:nvPr/>
        </p:nvSpPr>
        <p:spPr>
          <a:xfrm>
            <a:off x="2753105" y="8133588"/>
            <a:ext cx="17145" cy="8890"/>
          </a:xfrm>
          <a:custGeom>
            <a:avLst/>
            <a:gdLst/>
            <a:ahLst/>
            <a:cxnLst/>
            <a:rect l="l" t="t" r="r" b="b"/>
            <a:pathLst>
              <a:path w="17144" h="8890">
                <a:moveTo>
                  <a:pt x="0" y="0"/>
                </a:moveTo>
                <a:lnTo>
                  <a:pt x="2286" y="8381"/>
                </a:lnTo>
                <a:lnTo>
                  <a:pt x="16764" y="0"/>
                </a:lnTo>
                <a:lnTo>
                  <a:pt x="0" y="0"/>
                </a:lnTo>
              </a:path>
            </a:pathLst>
          </a:custGeom>
          <a:ln w="3175">
            <a:solidFill>
              <a:srgbClr val="000000"/>
            </a:solidFill>
          </a:ln>
        </p:spPr>
        <p:txBody>
          <a:bodyPr wrap="square" lIns="0" tIns="0" rIns="0" bIns="0" rtlCol="0"/>
          <a:lstStyle/>
          <a:p>
            <a:endParaRPr/>
          </a:p>
        </p:txBody>
      </p:sp>
      <p:sp>
        <p:nvSpPr>
          <p:cNvPr id="1507" name="object 1507"/>
          <p:cNvSpPr/>
          <p:nvPr/>
        </p:nvSpPr>
        <p:spPr>
          <a:xfrm>
            <a:off x="2755392" y="8133588"/>
            <a:ext cx="14604" cy="14604"/>
          </a:xfrm>
          <a:custGeom>
            <a:avLst/>
            <a:gdLst/>
            <a:ahLst/>
            <a:cxnLst/>
            <a:rect l="l" t="t" r="r" b="b"/>
            <a:pathLst>
              <a:path w="14605" h="14604">
                <a:moveTo>
                  <a:pt x="14478" y="0"/>
                </a:moveTo>
                <a:lnTo>
                  <a:pt x="0" y="8381"/>
                </a:lnTo>
                <a:lnTo>
                  <a:pt x="6096" y="14477"/>
                </a:lnTo>
                <a:lnTo>
                  <a:pt x="14478" y="0"/>
                </a:lnTo>
                <a:close/>
              </a:path>
            </a:pathLst>
          </a:custGeom>
          <a:solidFill>
            <a:srgbClr val="000000"/>
          </a:solidFill>
        </p:spPr>
        <p:txBody>
          <a:bodyPr wrap="square" lIns="0" tIns="0" rIns="0" bIns="0" rtlCol="0"/>
          <a:lstStyle/>
          <a:p>
            <a:endParaRPr/>
          </a:p>
        </p:txBody>
      </p:sp>
      <p:sp>
        <p:nvSpPr>
          <p:cNvPr id="1508" name="object 1508"/>
          <p:cNvSpPr/>
          <p:nvPr/>
        </p:nvSpPr>
        <p:spPr>
          <a:xfrm>
            <a:off x="2755392" y="8133588"/>
            <a:ext cx="14604" cy="14604"/>
          </a:xfrm>
          <a:custGeom>
            <a:avLst/>
            <a:gdLst/>
            <a:ahLst/>
            <a:cxnLst/>
            <a:rect l="l" t="t" r="r" b="b"/>
            <a:pathLst>
              <a:path w="14605" h="14604">
                <a:moveTo>
                  <a:pt x="0" y="8381"/>
                </a:moveTo>
                <a:lnTo>
                  <a:pt x="6096" y="14477"/>
                </a:lnTo>
                <a:lnTo>
                  <a:pt x="14478" y="0"/>
                </a:lnTo>
                <a:lnTo>
                  <a:pt x="0" y="8381"/>
                </a:lnTo>
              </a:path>
            </a:pathLst>
          </a:custGeom>
          <a:ln w="3175">
            <a:solidFill>
              <a:srgbClr val="000000"/>
            </a:solidFill>
          </a:ln>
        </p:spPr>
        <p:txBody>
          <a:bodyPr wrap="square" lIns="0" tIns="0" rIns="0" bIns="0" rtlCol="0"/>
          <a:lstStyle/>
          <a:p>
            <a:endParaRPr/>
          </a:p>
        </p:txBody>
      </p:sp>
      <p:sp>
        <p:nvSpPr>
          <p:cNvPr id="1509" name="object 1509"/>
          <p:cNvSpPr/>
          <p:nvPr/>
        </p:nvSpPr>
        <p:spPr>
          <a:xfrm>
            <a:off x="2761488" y="8133588"/>
            <a:ext cx="8890" cy="17145"/>
          </a:xfrm>
          <a:custGeom>
            <a:avLst/>
            <a:gdLst/>
            <a:ahLst/>
            <a:cxnLst/>
            <a:rect l="l" t="t" r="r" b="b"/>
            <a:pathLst>
              <a:path w="8889" h="17145">
                <a:moveTo>
                  <a:pt x="8382" y="0"/>
                </a:moveTo>
                <a:lnTo>
                  <a:pt x="0" y="14477"/>
                </a:lnTo>
                <a:lnTo>
                  <a:pt x="8382" y="16763"/>
                </a:lnTo>
                <a:lnTo>
                  <a:pt x="8382" y="0"/>
                </a:lnTo>
                <a:close/>
              </a:path>
            </a:pathLst>
          </a:custGeom>
          <a:solidFill>
            <a:srgbClr val="000000"/>
          </a:solidFill>
        </p:spPr>
        <p:txBody>
          <a:bodyPr wrap="square" lIns="0" tIns="0" rIns="0" bIns="0" rtlCol="0"/>
          <a:lstStyle/>
          <a:p>
            <a:endParaRPr/>
          </a:p>
        </p:txBody>
      </p:sp>
      <p:sp>
        <p:nvSpPr>
          <p:cNvPr id="1510" name="object 1510"/>
          <p:cNvSpPr/>
          <p:nvPr/>
        </p:nvSpPr>
        <p:spPr>
          <a:xfrm>
            <a:off x="2761488" y="8133588"/>
            <a:ext cx="8890" cy="17145"/>
          </a:xfrm>
          <a:custGeom>
            <a:avLst/>
            <a:gdLst/>
            <a:ahLst/>
            <a:cxnLst/>
            <a:rect l="l" t="t" r="r" b="b"/>
            <a:pathLst>
              <a:path w="8889" h="17145">
                <a:moveTo>
                  <a:pt x="0" y="14477"/>
                </a:moveTo>
                <a:lnTo>
                  <a:pt x="8382" y="16763"/>
                </a:lnTo>
                <a:lnTo>
                  <a:pt x="8382" y="0"/>
                </a:lnTo>
                <a:lnTo>
                  <a:pt x="0" y="14477"/>
                </a:lnTo>
              </a:path>
            </a:pathLst>
          </a:custGeom>
          <a:ln w="3175">
            <a:solidFill>
              <a:srgbClr val="000000"/>
            </a:solidFill>
          </a:ln>
        </p:spPr>
        <p:txBody>
          <a:bodyPr wrap="square" lIns="0" tIns="0" rIns="0" bIns="0" rtlCol="0"/>
          <a:lstStyle/>
          <a:p>
            <a:endParaRPr/>
          </a:p>
        </p:txBody>
      </p:sp>
      <p:sp>
        <p:nvSpPr>
          <p:cNvPr id="1511" name="object 1511"/>
          <p:cNvSpPr/>
          <p:nvPr/>
        </p:nvSpPr>
        <p:spPr>
          <a:xfrm>
            <a:off x="2769870" y="8133588"/>
            <a:ext cx="8890" cy="17145"/>
          </a:xfrm>
          <a:custGeom>
            <a:avLst/>
            <a:gdLst/>
            <a:ahLst/>
            <a:cxnLst/>
            <a:rect l="l" t="t" r="r" b="b"/>
            <a:pathLst>
              <a:path w="8889" h="17145">
                <a:moveTo>
                  <a:pt x="0" y="0"/>
                </a:moveTo>
                <a:lnTo>
                  <a:pt x="0" y="16763"/>
                </a:lnTo>
                <a:lnTo>
                  <a:pt x="8382" y="14477"/>
                </a:lnTo>
                <a:lnTo>
                  <a:pt x="0" y="0"/>
                </a:lnTo>
                <a:close/>
              </a:path>
            </a:pathLst>
          </a:custGeom>
          <a:solidFill>
            <a:srgbClr val="000000"/>
          </a:solidFill>
        </p:spPr>
        <p:txBody>
          <a:bodyPr wrap="square" lIns="0" tIns="0" rIns="0" bIns="0" rtlCol="0"/>
          <a:lstStyle/>
          <a:p>
            <a:endParaRPr/>
          </a:p>
        </p:txBody>
      </p:sp>
      <p:sp>
        <p:nvSpPr>
          <p:cNvPr id="1512" name="object 1512"/>
          <p:cNvSpPr/>
          <p:nvPr/>
        </p:nvSpPr>
        <p:spPr>
          <a:xfrm>
            <a:off x="2769870" y="8133588"/>
            <a:ext cx="8890" cy="17145"/>
          </a:xfrm>
          <a:custGeom>
            <a:avLst/>
            <a:gdLst/>
            <a:ahLst/>
            <a:cxnLst/>
            <a:rect l="l" t="t" r="r" b="b"/>
            <a:pathLst>
              <a:path w="8889" h="17145">
                <a:moveTo>
                  <a:pt x="0" y="16763"/>
                </a:moveTo>
                <a:lnTo>
                  <a:pt x="8382" y="14477"/>
                </a:lnTo>
                <a:lnTo>
                  <a:pt x="0" y="0"/>
                </a:lnTo>
                <a:lnTo>
                  <a:pt x="0" y="16763"/>
                </a:lnTo>
              </a:path>
            </a:pathLst>
          </a:custGeom>
          <a:ln w="3175">
            <a:solidFill>
              <a:srgbClr val="000000"/>
            </a:solidFill>
          </a:ln>
        </p:spPr>
        <p:txBody>
          <a:bodyPr wrap="square" lIns="0" tIns="0" rIns="0" bIns="0" rtlCol="0"/>
          <a:lstStyle/>
          <a:p>
            <a:endParaRPr/>
          </a:p>
        </p:txBody>
      </p:sp>
      <p:sp>
        <p:nvSpPr>
          <p:cNvPr id="1513" name="object 1513"/>
          <p:cNvSpPr/>
          <p:nvPr/>
        </p:nvSpPr>
        <p:spPr>
          <a:xfrm>
            <a:off x="2769870" y="8133588"/>
            <a:ext cx="14604" cy="14604"/>
          </a:xfrm>
          <a:custGeom>
            <a:avLst/>
            <a:gdLst/>
            <a:ahLst/>
            <a:cxnLst/>
            <a:rect l="l" t="t" r="r" b="b"/>
            <a:pathLst>
              <a:path w="14605" h="14604">
                <a:moveTo>
                  <a:pt x="0" y="0"/>
                </a:moveTo>
                <a:lnTo>
                  <a:pt x="8381" y="14477"/>
                </a:lnTo>
                <a:lnTo>
                  <a:pt x="14477" y="8381"/>
                </a:lnTo>
                <a:lnTo>
                  <a:pt x="0" y="0"/>
                </a:lnTo>
                <a:close/>
              </a:path>
            </a:pathLst>
          </a:custGeom>
          <a:solidFill>
            <a:srgbClr val="000000"/>
          </a:solidFill>
        </p:spPr>
        <p:txBody>
          <a:bodyPr wrap="square" lIns="0" tIns="0" rIns="0" bIns="0" rtlCol="0"/>
          <a:lstStyle/>
          <a:p>
            <a:endParaRPr/>
          </a:p>
        </p:txBody>
      </p:sp>
      <p:sp>
        <p:nvSpPr>
          <p:cNvPr id="1514" name="object 1514"/>
          <p:cNvSpPr/>
          <p:nvPr/>
        </p:nvSpPr>
        <p:spPr>
          <a:xfrm>
            <a:off x="2769870" y="8133588"/>
            <a:ext cx="14604" cy="14604"/>
          </a:xfrm>
          <a:custGeom>
            <a:avLst/>
            <a:gdLst/>
            <a:ahLst/>
            <a:cxnLst/>
            <a:rect l="l" t="t" r="r" b="b"/>
            <a:pathLst>
              <a:path w="14605" h="14604">
                <a:moveTo>
                  <a:pt x="8381" y="14477"/>
                </a:moveTo>
                <a:lnTo>
                  <a:pt x="14477" y="8381"/>
                </a:lnTo>
                <a:lnTo>
                  <a:pt x="0" y="0"/>
                </a:lnTo>
                <a:lnTo>
                  <a:pt x="8381" y="14477"/>
                </a:lnTo>
              </a:path>
            </a:pathLst>
          </a:custGeom>
          <a:ln w="3175">
            <a:solidFill>
              <a:srgbClr val="000000"/>
            </a:solidFill>
          </a:ln>
        </p:spPr>
        <p:txBody>
          <a:bodyPr wrap="square" lIns="0" tIns="0" rIns="0" bIns="0" rtlCol="0"/>
          <a:lstStyle/>
          <a:p>
            <a:endParaRPr/>
          </a:p>
        </p:txBody>
      </p:sp>
      <p:sp>
        <p:nvSpPr>
          <p:cNvPr id="1515" name="object 1515"/>
          <p:cNvSpPr/>
          <p:nvPr/>
        </p:nvSpPr>
        <p:spPr>
          <a:xfrm>
            <a:off x="2769870" y="8133588"/>
            <a:ext cx="17145" cy="8890"/>
          </a:xfrm>
          <a:custGeom>
            <a:avLst/>
            <a:gdLst/>
            <a:ahLst/>
            <a:cxnLst/>
            <a:rect l="l" t="t" r="r" b="b"/>
            <a:pathLst>
              <a:path w="17144" h="8890">
                <a:moveTo>
                  <a:pt x="16763" y="0"/>
                </a:moveTo>
                <a:lnTo>
                  <a:pt x="0" y="0"/>
                </a:lnTo>
                <a:lnTo>
                  <a:pt x="14477" y="8381"/>
                </a:lnTo>
                <a:lnTo>
                  <a:pt x="16763" y="0"/>
                </a:lnTo>
                <a:close/>
              </a:path>
            </a:pathLst>
          </a:custGeom>
          <a:solidFill>
            <a:srgbClr val="000000"/>
          </a:solidFill>
        </p:spPr>
        <p:txBody>
          <a:bodyPr wrap="square" lIns="0" tIns="0" rIns="0" bIns="0" rtlCol="0"/>
          <a:lstStyle/>
          <a:p>
            <a:endParaRPr/>
          </a:p>
        </p:txBody>
      </p:sp>
      <p:sp>
        <p:nvSpPr>
          <p:cNvPr id="1516" name="object 1516"/>
          <p:cNvSpPr/>
          <p:nvPr/>
        </p:nvSpPr>
        <p:spPr>
          <a:xfrm>
            <a:off x="2769870" y="8133588"/>
            <a:ext cx="17145" cy="8890"/>
          </a:xfrm>
          <a:custGeom>
            <a:avLst/>
            <a:gdLst/>
            <a:ahLst/>
            <a:cxnLst/>
            <a:rect l="l" t="t" r="r" b="b"/>
            <a:pathLst>
              <a:path w="17144" h="8890">
                <a:moveTo>
                  <a:pt x="14477" y="8381"/>
                </a:moveTo>
                <a:lnTo>
                  <a:pt x="16763" y="0"/>
                </a:lnTo>
                <a:lnTo>
                  <a:pt x="0" y="0"/>
                </a:lnTo>
                <a:lnTo>
                  <a:pt x="14477" y="8381"/>
                </a:lnTo>
              </a:path>
            </a:pathLst>
          </a:custGeom>
          <a:ln w="3175">
            <a:solidFill>
              <a:srgbClr val="000000"/>
            </a:solidFill>
          </a:ln>
        </p:spPr>
        <p:txBody>
          <a:bodyPr wrap="square" lIns="0" tIns="0" rIns="0" bIns="0" rtlCol="0"/>
          <a:lstStyle/>
          <a:p>
            <a:endParaRPr/>
          </a:p>
        </p:txBody>
      </p:sp>
      <p:sp>
        <p:nvSpPr>
          <p:cNvPr id="1517" name="object 1517"/>
          <p:cNvSpPr/>
          <p:nvPr/>
        </p:nvSpPr>
        <p:spPr>
          <a:xfrm>
            <a:off x="2729483" y="8131302"/>
            <a:ext cx="71120" cy="5715"/>
          </a:xfrm>
          <a:custGeom>
            <a:avLst/>
            <a:gdLst/>
            <a:ahLst/>
            <a:cxnLst/>
            <a:rect l="l" t="t" r="r" b="b"/>
            <a:pathLst>
              <a:path w="71119" h="5715">
                <a:moveTo>
                  <a:pt x="70866" y="0"/>
                </a:moveTo>
                <a:lnTo>
                  <a:pt x="0" y="0"/>
                </a:lnTo>
                <a:lnTo>
                  <a:pt x="0" y="5334"/>
                </a:lnTo>
                <a:lnTo>
                  <a:pt x="70866" y="0"/>
                </a:lnTo>
                <a:close/>
              </a:path>
            </a:pathLst>
          </a:custGeom>
          <a:solidFill>
            <a:srgbClr val="339A00"/>
          </a:solidFill>
        </p:spPr>
        <p:txBody>
          <a:bodyPr wrap="square" lIns="0" tIns="0" rIns="0" bIns="0" rtlCol="0"/>
          <a:lstStyle/>
          <a:p>
            <a:endParaRPr/>
          </a:p>
        </p:txBody>
      </p:sp>
      <p:sp>
        <p:nvSpPr>
          <p:cNvPr id="1518" name="object 1518"/>
          <p:cNvSpPr/>
          <p:nvPr/>
        </p:nvSpPr>
        <p:spPr>
          <a:xfrm>
            <a:off x="2729483" y="8131302"/>
            <a:ext cx="71120" cy="5715"/>
          </a:xfrm>
          <a:custGeom>
            <a:avLst/>
            <a:gdLst/>
            <a:ahLst/>
            <a:cxnLst/>
            <a:rect l="l" t="t" r="r" b="b"/>
            <a:pathLst>
              <a:path w="71119" h="5715">
                <a:moveTo>
                  <a:pt x="70866" y="0"/>
                </a:moveTo>
                <a:lnTo>
                  <a:pt x="0" y="5334"/>
                </a:lnTo>
                <a:lnTo>
                  <a:pt x="70866" y="5334"/>
                </a:lnTo>
                <a:lnTo>
                  <a:pt x="70866" y="0"/>
                </a:lnTo>
                <a:close/>
              </a:path>
            </a:pathLst>
          </a:custGeom>
          <a:solidFill>
            <a:srgbClr val="339A00"/>
          </a:solidFill>
        </p:spPr>
        <p:txBody>
          <a:bodyPr wrap="square" lIns="0" tIns="0" rIns="0" bIns="0" rtlCol="0"/>
          <a:lstStyle/>
          <a:p>
            <a:endParaRPr/>
          </a:p>
        </p:txBody>
      </p:sp>
      <p:sp>
        <p:nvSpPr>
          <p:cNvPr id="1519" name="object 1519"/>
          <p:cNvSpPr/>
          <p:nvPr/>
        </p:nvSpPr>
        <p:spPr>
          <a:xfrm>
            <a:off x="2729483" y="8131302"/>
            <a:ext cx="71120" cy="5715"/>
          </a:xfrm>
          <a:custGeom>
            <a:avLst/>
            <a:gdLst/>
            <a:ahLst/>
            <a:cxnLst/>
            <a:rect l="l" t="t" r="r" b="b"/>
            <a:pathLst>
              <a:path w="71119" h="5715">
                <a:moveTo>
                  <a:pt x="0" y="0"/>
                </a:moveTo>
                <a:lnTo>
                  <a:pt x="70866" y="0"/>
                </a:lnTo>
                <a:lnTo>
                  <a:pt x="70866" y="5334"/>
                </a:lnTo>
                <a:lnTo>
                  <a:pt x="0" y="5334"/>
                </a:lnTo>
                <a:lnTo>
                  <a:pt x="0" y="0"/>
                </a:lnTo>
                <a:close/>
              </a:path>
            </a:pathLst>
          </a:custGeom>
          <a:ln w="3175">
            <a:solidFill>
              <a:srgbClr val="339A00"/>
            </a:solidFill>
          </a:ln>
        </p:spPr>
        <p:txBody>
          <a:bodyPr wrap="square" lIns="0" tIns="0" rIns="0" bIns="0" rtlCol="0"/>
          <a:lstStyle/>
          <a:p>
            <a:endParaRPr/>
          </a:p>
        </p:txBody>
      </p:sp>
      <p:sp>
        <p:nvSpPr>
          <p:cNvPr id="1520" name="object 1520"/>
          <p:cNvSpPr/>
          <p:nvPr/>
        </p:nvSpPr>
        <p:spPr>
          <a:xfrm>
            <a:off x="2769870" y="8128254"/>
            <a:ext cx="11430" cy="5715"/>
          </a:xfrm>
          <a:custGeom>
            <a:avLst/>
            <a:gdLst/>
            <a:ahLst/>
            <a:cxnLst/>
            <a:rect l="l" t="t" r="r" b="b"/>
            <a:pathLst>
              <a:path w="11430" h="5715">
                <a:moveTo>
                  <a:pt x="9906" y="0"/>
                </a:moveTo>
                <a:lnTo>
                  <a:pt x="0" y="5334"/>
                </a:lnTo>
                <a:lnTo>
                  <a:pt x="11430" y="5334"/>
                </a:lnTo>
                <a:lnTo>
                  <a:pt x="9906" y="0"/>
                </a:lnTo>
                <a:close/>
              </a:path>
            </a:pathLst>
          </a:custGeom>
          <a:solidFill>
            <a:srgbClr val="000000"/>
          </a:solidFill>
        </p:spPr>
        <p:txBody>
          <a:bodyPr wrap="square" lIns="0" tIns="0" rIns="0" bIns="0" rtlCol="0"/>
          <a:lstStyle/>
          <a:p>
            <a:endParaRPr/>
          </a:p>
        </p:txBody>
      </p:sp>
      <p:sp>
        <p:nvSpPr>
          <p:cNvPr id="1521" name="object 1521"/>
          <p:cNvSpPr/>
          <p:nvPr/>
        </p:nvSpPr>
        <p:spPr>
          <a:xfrm>
            <a:off x="2769870" y="8128254"/>
            <a:ext cx="11430" cy="5715"/>
          </a:xfrm>
          <a:custGeom>
            <a:avLst/>
            <a:gdLst/>
            <a:ahLst/>
            <a:cxnLst/>
            <a:rect l="l" t="t" r="r" b="b"/>
            <a:pathLst>
              <a:path w="11430" h="5715">
                <a:moveTo>
                  <a:pt x="11430" y="5334"/>
                </a:moveTo>
                <a:lnTo>
                  <a:pt x="9906" y="0"/>
                </a:lnTo>
                <a:lnTo>
                  <a:pt x="0" y="5334"/>
                </a:lnTo>
                <a:lnTo>
                  <a:pt x="11430" y="5334"/>
                </a:lnTo>
              </a:path>
            </a:pathLst>
          </a:custGeom>
          <a:ln w="3175">
            <a:solidFill>
              <a:srgbClr val="000000"/>
            </a:solidFill>
          </a:ln>
        </p:spPr>
        <p:txBody>
          <a:bodyPr wrap="square" lIns="0" tIns="0" rIns="0" bIns="0" rtlCol="0"/>
          <a:lstStyle/>
          <a:p>
            <a:endParaRPr/>
          </a:p>
        </p:txBody>
      </p:sp>
      <p:sp>
        <p:nvSpPr>
          <p:cNvPr id="1522" name="object 1522"/>
          <p:cNvSpPr/>
          <p:nvPr/>
        </p:nvSpPr>
        <p:spPr>
          <a:xfrm>
            <a:off x="2769870" y="8123681"/>
            <a:ext cx="10160" cy="10160"/>
          </a:xfrm>
          <a:custGeom>
            <a:avLst/>
            <a:gdLst/>
            <a:ahLst/>
            <a:cxnLst/>
            <a:rect l="l" t="t" r="r" b="b"/>
            <a:pathLst>
              <a:path w="10160" h="10159">
                <a:moveTo>
                  <a:pt x="6096" y="0"/>
                </a:moveTo>
                <a:lnTo>
                  <a:pt x="0" y="9906"/>
                </a:lnTo>
                <a:lnTo>
                  <a:pt x="9906" y="4572"/>
                </a:lnTo>
                <a:lnTo>
                  <a:pt x="6096" y="0"/>
                </a:lnTo>
                <a:close/>
              </a:path>
            </a:pathLst>
          </a:custGeom>
          <a:solidFill>
            <a:srgbClr val="000000"/>
          </a:solidFill>
        </p:spPr>
        <p:txBody>
          <a:bodyPr wrap="square" lIns="0" tIns="0" rIns="0" bIns="0" rtlCol="0"/>
          <a:lstStyle/>
          <a:p>
            <a:endParaRPr/>
          </a:p>
        </p:txBody>
      </p:sp>
      <p:sp>
        <p:nvSpPr>
          <p:cNvPr id="1523" name="object 1523"/>
          <p:cNvSpPr/>
          <p:nvPr/>
        </p:nvSpPr>
        <p:spPr>
          <a:xfrm>
            <a:off x="2769870" y="8123681"/>
            <a:ext cx="10160" cy="10160"/>
          </a:xfrm>
          <a:custGeom>
            <a:avLst/>
            <a:gdLst/>
            <a:ahLst/>
            <a:cxnLst/>
            <a:rect l="l" t="t" r="r" b="b"/>
            <a:pathLst>
              <a:path w="10160" h="10159">
                <a:moveTo>
                  <a:pt x="9906" y="4572"/>
                </a:moveTo>
                <a:lnTo>
                  <a:pt x="6096" y="0"/>
                </a:lnTo>
                <a:lnTo>
                  <a:pt x="0" y="9906"/>
                </a:lnTo>
                <a:lnTo>
                  <a:pt x="9906" y="4572"/>
                </a:lnTo>
              </a:path>
            </a:pathLst>
          </a:custGeom>
          <a:ln w="3175">
            <a:solidFill>
              <a:srgbClr val="000000"/>
            </a:solidFill>
          </a:ln>
        </p:spPr>
        <p:txBody>
          <a:bodyPr wrap="square" lIns="0" tIns="0" rIns="0" bIns="0" rtlCol="0"/>
          <a:lstStyle/>
          <a:p>
            <a:endParaRPr/>
          </a:p>
        </p:txBody>
      </p:sp>
      <p:sp>
        <p:nvSpPr>
          <p:cNvPr id="1524" name="object 1524"/>
          <p:cNvSpPr/>
          <p:nvPr/>
        </p:nvSpPr>
        <p:spPr>
          <a:xfrm>
            <a:off x="2769870" y="8122157"/>
            <a:ext cx="6350" cy="11430"/>
          </a:xfrm>
          <a:custGeom>
            <a:avLst/>
            <a:gdLst/>
            <a:ahLst/>
            <a:cxnLst/>
            <a:rect l="l" t="t" r="r" b="b"/>
            <a:pathLst>
              <a:path w="6350" h="11429">
                <a:moveTo>
                  <a:pt x="0" y="0"/>
                </a:moveTo>
                <a:lnTo>
                  <a:pt x="0" y="11430"/>
                </a:lnTo>
                <a:lnTo>
                  <a:pt x="6095" y="1524"/>
                </a:lnTo>
                <a:lnTo>
                  <a:pt x="0" y="0"/>
                </a:lnTo>
                <a:close/>
              </a:path>
            </a:pathLst>
          </a:custGeom>
          <a:solidFill>
            <a:srgbClr val="000000"/>
          </a:solidFill>
        </p:spPr>
        <p:txBody>
          <a:bodyPr wrap="square" lIns="0" tIns="0" rIns="0" bIns="0" rtlCol="0"/>
          <a:lstStyle/>
          <a:p>
            <a:endParaRPr/>
          </a:p>
        </p:txBody>
      </p:sp>
      <p:sp>
        <p:nvSpPr>
          <p:cNvPr id="1525" name="object 1525"/>
          <p:cNvSpPr/>
          <p:nvPr/>
        </p:nvSpPr>
        <p:spPr>
          <a:xfrm>
            <a:off x="2769870" y="8122157"/>
            <a:ext cx="6350" cy="11430"/>
          </a:xfrm>
          <a:custGeom>
            <a:avLst/>
            <a:gdLst/>
            <a:ahLst/>
            <a:cxnLst/>
            <a:rect l="l" t="t" r="r" b="b"/>
            <a:pathLst>
              <a:path w="6350" h="11429">
                <a:moveTo>
                  <a:pt x="6095" y="1524"/>
                </a:moveTo>
                <a:lnTo>
                  <a:pt x="0" y="0"/>
                </a:lnTo>
                <a:lnTo>
                  <a:pt x="0" y="11430"/>
                </a:lnTo>
                <a:lnTo>
                  <a:pt x="6095" y="1524"/>
                </a:lnTo>
              </a:path>
            </a:pathLst>
          </a:custGeom>
          <a:ln w="3175">
            <a:solidFill>
              <a:srgbClr val="000000"/>
            </a:solidFill>
          </a:ln>
        </p:spPr>
        <p:txBody>
          <a:bodyPr wrap="square" lIns="0" tIns="0" rIns="0" bIns="0" rtlCol="0"/>
          <a:lstStyle/>
          <a:p>
            <a:endParaRPr/>
          </a:p>
        </p:txBody>
      </p:sp>
      <p:sp>
        <p:nvSpPr>
          <p:cNvPr id="1526" name="object 1526"/>
          <p:cNvSpPr/>
          <p:nvPr/>
        </p:nvSpPr>
        <p:spPr>
          <a:xfrm>
            <a:off x="2763773" y="8122157"/>
            <a:ext cx="6350" cy="11430"/>
          </a:xfrm>
          <a:custGeom>
            <a:avLst/>
            <a:gdLst/>
            <a:ahLst/>
            <a:cxnLst/>
            <a:rect l="l" t="t" r="r" b="b"/>
            <a:pathLst>
              <a:path w="6350" h="11429">
                <a:moveTo>
                  <a:pt x="6095" y="0"/>
                </a:moveTo>
                <a:lnTo>
                  <a:pt x="0" y="1524"/>
                </a:lnTo>
                <a:lnTo>
                  <a:pt x="6095" y="11430"/>
                </a:lnTo>
                <a:lnTo>
                  <a:pt x="6095" y="0"/>
                </a:lnTo>
                <a:close/>
              </a:path>
            </a:pathLst>
          </a:custGeom>
          <a:solidFill>
            <a:srgbClr val="000000"/>
          </a:solidFill>
        </p:spPr>
        <p:txBody>
          <a:bodyPr wrap="square" lIns="0" tIns="0" rIns="0" bIns="0" rtlCol="0"/>
          <a:lstStyle/>
          <a:p>
            <a:endParaRPr/>
          </a:p>
        </p:txBody>
      </p:sp>
      <p:sp>
        <p:nvSpPr>
          <p:cNvPr id="1527" name="object 1527"/>
          <p:cNvSpPr/>
          <p:nvPr/>
        </p:nvSpPr>
        <p:spPr>
          <a:xfrm>
            <a:off x="2763773" y="8122157"/>
            <a:ext cx="6350" cy="11430"/>
          </a:xfrm>
          <a:custGeom>
            <a:avLst/>
            <a:gdLst/>
            <a:ahLst/>
            <a:cxnLst/>
            <a:rect l="l" t="t" r="r" b="b"/>
            <a:pathLst>
              <a:path w="6350" h="11429">
                <a:moveTo>
                  <a:pt x="6095" y="0"/>
                </a:moveTo>
                <a:lnTo>
                  <a:pt x="0" y="1524"/>
                </a:lnTo>
                <a:lnTo>
                  <a:pt x="6095" y="11430"/>
                </a:lnTo>
                <a:lnTo>
                  <a:pt x="6095" y="0"/>
                </a:lnTo>
              </a:path>
            </a:pathLst>
          </a:custGeom>
          <a:ln w="3175">
            <a:solidFill>
              <a:srgbClr val="000000"/>
            </a:solidFill>
          </a:ln>
        </p:spPr>
        <p:txBody>
          <a:bodyPr wrap="square" lIns="0" tIns="0" rIns="0" bIns="0" rtlCol="0"/>
          <a:lstStyle/>
          <a:p>
            <a:endParaRPr/>
          </a:p>
        </p:txBody>
      </p:sp>
      <p:sp>
        <p:nvSpPr>
          <p:cNvPr id="1528" name="object 1528"/>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close/>
              </a:path>
            </a:pathLst>
          </a:custGeom>
          <a:solidFill>
            <a:srgbClr val="000000"/>
          </a:solidFill>
        </p:spPr>
        <p:txBody>
          <a:bodyPr wrap="square" lIns="0" tIns="0" rIns="0" bIns="0" rtlCol="0"/>
          <a:lstStyle/>
          <a:p>
            <a:endParaRPr/>
          </a:p>
        </p:txBody>
      </p:sp>
      <p:sp>
        <p:nvSpPr>
          <p:cNvPr id="1529" name="object 1529"/>
          <p:cNvSpPr/>
          <p:nvPr/>
        </p:nvSpPr>
        <p:spPr>
          <a:xfrm>
            <a:off x="2759964" y="8123681"/>
            <a:ext cx="10160" cy="10160"/>
          </a:xfrm>
          <a:custGeom>
            <a:avLst/>
            <a:gdLst/>
            <a:ahLst/>
            <a:cxnLst/>
            <a:rect l="l" t="t" r="r" b="b"/>
            <a:pathLst>
              <a:path w="10160" h="10159">
                <a:moveTo>
                  <a:pt x="3810" y="0"/>
                </a:moveTo>
                <a:lnTo>
                  <a:pt x="0" y="4572"/>
                </a:lnTo>
                <a:lnTo>
                  <a:pt x="9906" y="9906"/>
                </a:lnTo>
                <a:lnTo>
                  <a:pt x="3810" y="0"/>
                </a:lnTo>
              </a:path>
            </a:pathLst>
          </a:custGeom>
          <a:ln w="3175">
            <a:solidFill>
              <a:srgbClr val="000000"/>
            </a:solidFill>
          </a:ln>
        </p:spPr>
        <p:txBody>
          <a:bodyPr wrap="square" lIns="0" tIns="0" rIns="0" bIns="0" rtlCol="0"/>
          <a:lstStyle/>
          <a:p>
            <a:endParaRPr/>
          </a:p>
        </p:txBody>
      </p:sp>
      <p:sp>
        <p:nvSpPr>
          <p:cNvPr id="1530" name="object 1530"/>
          <p:cNvSpPr/>
          <p:nvPr/>
        </p:nvSpPr>
        <p:spPr>
          <a:xfrm>
            <a:off x="2758439" y="8128254"/>
            <a:ext cx="11430" cy="5715"/>
          </a:xfrm>
          <a:custGeom>
            <a:avLst/>
            <a:gdLst/>
            <a:ahLst/>
            <a:cxnLst/>
            <a:rect l="l" t="t" r="r" b="b"/>
            <a:pathLst>
              <a:path w="11430" h="5715">
                <a:moveTo>
                  <a:pt x="1524" y="0"/>
                </a:moveTo>
                <a:lnTo>
                  <a:pt x="0" y="5334"/>
                </a:lnTo>
                <a:lnTo>
                  <a:pt x="11430" y="5334"/>
                </a:lnTo>
                <a:lnTo>
                  <a:pt x="1524" y="0"/>
                </a:lnTo>
                <a:close/>
              </a:path>
            </a:pathLst>
          </a:custGeom>
          <a:solidFill>
            <a:srgbClr val="000000"/>
          </a:solidFill>
        </p:spPr>
        <p:txBody>
          <a:bodyPr wrap="square" lIns="0" tIns="0" rIns="0" bIns="0" rtlCol="0"/>
          <a:lstStyle/>
          <a:p>
            <a:endParaRPr/>
          </a:p>
        </p:txBody>
      </p:sp>
      <p:sp>
        <p:nvSpPr>
          <p:cNvPr id="1531" name="object 1531"/>
          <p:cNvSpPr/>
          <p:nvPr/>
        </p:nvSpPr>
        <p:spPr>
          <a:xfrm>
            <a:off x="2758439" y="8128254"/>
            <a:ext cx="11430" cy="5715"/>
          </a:xfrm>
          <a:custGeom>
            <a:avLst/>
            <a:gdLst/>
            <a:ahLst/>
            <a:cxnLst/>
            <a:rect l="l" t="t" r="r" b="b"/>
            <a:pathLst>
              <a:path w="11430" h="5715">
                <a:moveTo>
                  <a:pt x="1524" y="0"/>
                </a:moveTo>
                <a:lnTo>
                  <a:pt x="0" y="5334"/>
                </a:lnTo>
                <a:lnTo>
                  <a:pt x="11430" y="5334"/>
                </a:lnTo>
                <a:lnTo>
                  <a:pt x="1524" y="0"/>
                </a:lnTo>
              </a:path>
            </a:pathLst>
          </a:custGeom>
          <a:ln w="3175">
            <a:solidFill>
              <a:srgbClr val="000000"/>
            </a:solidFill>
          </a:ln>
        </p:spPr>
        <p:txBody>
          <a:bodyPr wrap="square" lIns="0" tIns="0" rIns="0" bIns="0" rtlCol="0"/>
          <a:lstStyle/>
          <a:p>
            <a:endParaRPr/>
          </a:p>
        </p:txBody>
      </p:sp>
      <p:sp>
        <p:nvSpPr>
          <p:cNvPr id="1532" name="object 1532"/>
          <p:cNvSpPr/>
          <p:nvPr/>
        </p:nvSpPr>
        <p:spPr>
          <a:xfrm>
            <a:off x="2758439" y="8133588"/>
            <a:ext cx="11430" cy="6350"/>
          </a:xfrm>
          <a:custGeom>
            <a:avLst/>
            <a:gdLst/>
            <a:ahLst/>
            <a:cxnLst/>
            <a:rect l="l" t="t" r="r" b="b"/>
            <a:pathLst>
              <a:path w="11430" h="6350">
                <a:moveTo>
                  <a:pt x="11430" y="0"/>
                </a:moveTo>
                <a:lnTo>
                  <a:pt x="0" y="0"/>
                </a:lnTo>
                <a:lnTo>
                  <a:pt x="1524" y="6095"/>
                </a:lnTo>
                <a:lnTo>
                  <a:pt x="11430" y="0"/>
                </a:lnTo>
                <a:close/>
              </a:path>
            </a:pathLst>
          </a:custGeom>
          <a:solidFill>
            <a:srgbClr val="000000"/>
          </a:solidFill>
        </p:spPr>
        <p:txBody>
          <a:bodyPr wrap="square" lIns="0" tIns="0" rIns="0" bIns="0" rtlCol="0"/>
          <a:lstStyle/>
          <a:p>
            <a:endParaRPr/>
          </a:p>
        </p:txBody>
      </p:sp>
      <p:sp>
        <p:nvSpPr>
          <p:cNvPr id="1533" name="object 1533"/>
          <p:cNvSpPr/>
          <p:nvPr/>
        </p:nvSpPr>
        <p:spPr>
          <a:xfrm>
            <a:off x="2758439" y="8133588"/>
            <a:ext cx="11430" cy="6350"/>
          </a:xfrm>
          <a:custGeom>
            <a:avLst/>
            <a:gdLst/>
            <a:ahLst/>
            <a:cxnLst/>
            <a:rect l="l" t="t" r="r" b="b"/>
            <a:pathLst>
              <a:path w="11430" h="6350">
                <a:moveTo>
                  <a:pt x="0" y="0"/>
                </a:moveTo>
                <a:lnTo>
                  <a:pt x="1524" y="6095"/>
                </a:lnTo>
                <a:lnTo>
                  <a:pt x="11430" y="0"/>
                </a:lnTo>
                <a:lnTo>
                  <a:pt x="0" y="0"/>
                </a:lnTo>
              </a:path>
            </a:pathLst>
          </a:custGeom>
          <a:ln w="3175">
            <a:solidFill>
              <a:srgbClr val="000000"/>
            </a:solidFill>
          </a:ln>
        </p:spPr>
        <p:txBody>
          <a:bodyPr wrap="square" lIns="0" tIns="0" rIns="0" bIns="0" rtlCol="0"/>
          <a:lstStyle/>
          <a:p>
            <a:endParaRPr/>
          </a:p>
        </p:txBody>
      </p:sp>
      <p:sp>
        <p:nvSpPr>
          <p:cNvPr id="1534" name="object 1534"/>
          <p:cNvSpPr/>
          <p:nvPr/>
        </p:nvSpPr>
        <p:spPr>
          <a:xfrm>
            <a:off x="2759964" y="8133588"/>
            <a:ext cx="10160" cy="10795"/>
          </a:xfrm>
          <a:custGeom>
            <a:avLst/>
            <a:gdLst/>
            <a:ahLst/>
            <a:cxnLst/>
            <a:rect l="l" t="t" r="r" b="b"/>
            <a:pathLst>
              <a:path w="10160" h="10795">
                <a:moveTo>
                  <a:pt x="9906" y="0"/>
                </a:moveTo>
                <a:lnTo>
                  <a:pt x="0" y="6095"/>
                </a:lnTo>
                <a:lnTo>
                  <a:pt x="3810" y="10667"/>
                </a:lnTo>
                <a:lnTo>
                  <a:pt x="9906" y="0"/>
                </a:lnTo>
                <a:close/>
              </a:path>
            </a:pathLst>
          </a:custGeom>
          <a:solidFill>
            <a:srgbClr val="000000"/>
          </a:solidFill>
        </p:spPr>
        <p:txBody>
          <a:bodyPr wrap="square" lIns="0" tIns="0" rIns="0" bIns="0" rtlCol="0"/>
          <a:lstStyle/>
          <a:p>
            <a:endParaRPr/>
          </a:p>
        </p:txBody>
      </p:sp>
      <p:sp>
        <p:nvSpPr>
          <p:cNvPr id="1535" name="object 1535"/>
          <p:cNvSpPr/>
          <p:nvPr/>
        </p:nvSpPr>
        <p:spPr>
          <a:xfrm>
            <a:off x="2759964" y="8133588"/>
            <a:ext cx="10160" cy="10795"/>
          </a:xfrm>
          <a:custGeom>
            <a:avLst/>
            <a:gdLst/>
            <a:ahLst/>
            <a:cxnLst/>
            <a:rect l="l" t="t" r="r" b="b"/>
            <a:pathLst>
              <a:path w="10160" h="10795">
                <a:moveTo>
                  <a:pt x="0" y="6095"/>
                </a:moveTo>
                <a:lnTo>
                  <a:pt x="3810" y="10667"/>
                </a:lnTo>
                <a:lnTo>
                  <a:pt x="9906" y="0"/>
                </a:lnTo>
                <a:lnTo>
                  <a:pt x="0" y="6095"/>
                </a:lnTo>
              </a:path>
            </a:pathLst>
          </a:custGeom>
          <a:ln w="3175">
            <a:solidFill>
              <a:srgbClr val="000000"/>
            </a:solidFill>
          </a:ln>
        </p:spPr>
        <p:txBody>
          <a:bodyPr wrap="square" lIns="0" tIns="0" rIns="0" bIns="0" rtlCol="0"/>
          <a:lstStyle/>
          <a:p>
            <a:endParaRPr/>
          </a:p>
        </p:txBody>
      </p:sp>
      <p:sp>
        <p:nvSpPr>
          <p:cNvPr id="1536" name="object 1536"/>
          <p:cNvSpPr/>
          <p:nvPr/>
        </p:nvSpPr>
        <p:spPr>
          <a:xfrm>
            <a:off x="2763773" y="8133588"/>
            <a:ext cx="6350" cy="12700"/>
          </a:xfrm>
          <a:custGeom>
            <a:avLst/>
            <a:gdLst/>
            <a:ahLst/>
            <a:cxnLst/>
            <a:rect l="l" t="t" r="r" b="b"/>
            <a:pathLst>
              <a:path w="6350" h="12700">
                <a:moveTo>
                  <a:pt x="6096" y="0"/>
                </a:moveTo>
                <a:lnTo>
                  <a:pt x="0" y="10667"/>
                </a:lnTo>
                <a:lnTo>
                  <a:pt x="6096" y="12191"/>
                </a:lnTo>
                <a:lnTo>
                  <a:pt x="6096" y="0"/>
                </a:lnTo>
                <a:close/>
              </a:path>
            </a:pathLst>
          </a:custGeom>
          <a:solidFill>
            <a:srgbClr val="000000"/>
          </a:solidFill>
        </p:spPr>
        <p:txBody>
          <a:bodyPr wrap="square" lIns="0" tIns="0" rIns="0" bIns="0" rtlCol="0"/>
          <a:lstStyle/>
          <a:p>
            <a:endParaRPr/>
          </a:p>
        </p:txBody>
      </p:sp>
      <p:sp>
        <p:nvSpPr>
          <p:cNvPr id="1537" name="object 1537"/>
          <p:cNvSpPr/>
          <p:nvPr/>
        </p:nvSpPr>
        <p:spPr>
          <a:xfrm>
            <a:off x="2763773" y="8133588"/>
            <a:ext cx="6350" cy="12700"/>
          </a:xfrm>
          <a:custGeom>
            <a:avLst/>
            <a:gdLst/>
            <a:ahLst/>
            <a:cxnLst/>
            <a:rect l="l" t="t" r="r" b="b"/>
            <a:pathLst>
              <a:path w="6350" h="12700">
                <a:moveTo>
                  <a:pt x="0" y="10667"/>
                </a:moveTo>
                <a:lnTo>
                  <a:pt x="6096" y="12191"/>
                </a:lnTo>
                <a:lnTo>
                  <a:pt x="6096" y="0"/>
                </a:lnTo>
                <a:lnTo>
                  <a:pt x="0" y="10667"/>
                </a:lnTo>
              </a:path>
            </a:pathLst>
          </a:custGeom>
          <a:ln w="3175">
            <a:solidFill>
              <a:srgbClr val="000000"/>
            </a:solidFill>
          </a:ln>
        </p:spPr>
        <p:txBody>
          <a:bodyPr wrap="square" lIns="0" tIns="0" rIns="0" bIns="0" rtlCol="0"/>
          <a:lstStyle/>
          <a:p>
            <a:endParaRPr/>
          </a:p>
        </p:txBody>
      </p:sp>
      <p:sp>
        <p:nvSpPr>
          <p:cNvPr id="1538" name="object 1538"/>
          <p:cNvSpPr/>
          <p:nvPr/>
        </p:nvSpPr>
        <p:spPr>
          <a:xfrm>
            <a:off x="2769870" y="8133588"/>
            <a:ext cx="6350" cy="12700"/>
          </a:xfrm>
          <a:custGeom>
            <a:avLst/>
            <a:gdLst/>
            <a:ahLst/>
            <a:cxnLst/>
            <a:rect l="l" t="t" r="r" b="b"/>
            <a:pathLst>
              <a:path w="6350" h="12700">
                <a:moveTo>
                  <a:pt x="0" y="0"/>
                </a:moveTo>
                <a:lnTo>
                  <a:pt x="0" y="12191"/>
                </a:lnTo>
                <a:lnTo>
                  <a:pt x="6096" y="10667"/>
                </a:lnTo>
                <a:lnTo>
                  <a:pt x="0" y="0"/>
                </a:lnTo>
                <a:close/>
              </a:path>
            </a:pathLst>
          </a:custGeom>
          <a:solidFill>
            <a:srgbClr val="000000"/>
          </a:solidFill>
        </p:spPr>
        <p:txBody>
          <a:bodyPr wrap="square" lIns="0" tIns="0" rIns="0" bIns="0" rtlCol="0"/>
          <a:lstStyle/>
          <a:p>
            <a:endParaRPr/>
          </a:p>
        </p:txBody>
      </p:sp>
      <p:sp>
        <p:nvSpPr>
          <p:cNvPr id="1539" name="object 1539"/>
          <p:cNvSpPr/>
          <p:nvPr/>
        </p:nvSpPr>
        <p:spPr>
          <a:xfrm>
            <a:off x="2769870" y="8133588"/>
            <a:ext cx="6350" cy="12700"/>
          </a:xfrm>
          <a:custGeom>
            <a:avLst/>
            <a:gdLst/>
            <a:ahLst/>
            <a:cxnLst/>
            <a:rect l="l" t="t" r="r" b="b"/>
            <a:pathLst>
              <a:path w="6350" h="12700">
                <a:moveTo>
                  <a:pt x="0" y="12191"/>
                </a:moveTo>
                <a:lnTo>
                  <a:pt x="6096" y="10667"/>
                </a:lnTo>
                <a:lnTo>
                  <a:pt x="0" y="0"/>
                </a:lnTo>
                <a:lnTo>
                  <a:pt x="0" y="12191"/>
                </a:lnTo>
              </a:path>
            </a:pathLst>
          </a:custGeom>
          <a:ln w="3175">
            <a:solidFill>
              <a:srgbClr val="000000"/>
            </a:solidFill>
          </a:ln>
        </p:spPr>
        <p:txBody>
          <a:bodyPr wrap="square" lIns="0" tIns="0" rIns="0" bIns="0" rtlCol="0"/>
          <a:lstStyle/>
          <a:p>
            <a:endParaRPr/>
          </a:p>
        </p:txBody>
      </p:sp>
      <p:sp>
        <p:nvSpPr>
          <p:cNvPr id="1540" name="object 1540"/>
          <p:cNvSpPr/>
          <p:nvPr/>
        </p:nvSpPr>
        <p:spPr>
          <a:xfrm>
            <a:off x="2769870" y="8133588"/>
            <a:ext cx="10160" cy="10795"/>
          </a:xfrm>
          <a:custGeom>
            <a:avLst/>
            <a:gdLst/>
            <a:ahLst/>
            <a:cxnLst/>
            <a:rect l="l" t="t" r="r" b="b"/>
            <a:pathLst>
              <a:path w="10160" h="10795">
                <a:moveTo>
                  <a:pt x="0" y="0"/>
                </a:moveTo>
                <a:lnTo>
                  <a:pt x="6095" y="10667"/>
                </a:lnTo>
                <a:lnTo>
                  <a:pt x="9905" y="6095"/>
                </a:lnTo>
                <a:lnTo>
                  <a:pt x="0" y="0"/>
                </a:lnTo>
                <a:close/>
              </a:path>
            </a:pathLst>
          </a:custGeom>
          <a:solidFill>
            <a:srgbClr val="000000"/>
          </a:solidFill>
        </p:spPr>
        <p:txBody>
          <a:bodyPr wrap="square" lIns="0" tIns="0" rIns="0" bIns="0" rtlCol="0"/>
          <a:lstStyle/>
          <a:p>
            <a:endParaRPr/>
          </a:p>
        </p:txBody>
      </p:sp>
      <p:sp>
        <p:nvSpPr>
          <p:cNvPr id="1541" name="object 1541"/>
          <p:cNvSpPr/>
          <p:nvPr/>
        </p:nvSpPr>
        <p:spPr>
          <a:xfrm>
            <a:off x="2769870" y="8133588"/>
            <a:ext cx="10160" cy="10795"/>
          </a:xfrm>
          <a:custGeom>
            <a:avLst/>
            <a:gdLst/>
            <a:ahLst/>
            <a:cxnLst/>
            <a:rect l="l" t="t" r="r" b="b"/>
            <a:pathLst>
              <a:path w="10160" h="10795">
                <a:moveTo>
                  <a:pt x="6095" y="10667"/>
                </a:moveTo>
                <a:lnTo>
                  <a:pt x="9905" y="6095"/>
                </a:lnTo>
                <a:lnTo>
                  <a:pt x="0" y="0"/>
                </a:lnTo>
                <a:lnTo>
                  <a:pt x="6095" y="10667"/>
                </a:lnTo>
              </a:path>
            </a:pathLst>
          </a:custGeom>
          <a:ln w="3175">
            <a:solidFill>
              <a:srgbClr val="000000"/>
            </a:solidFill>
          </a:ln>
        </p:spPr>
        <p:txBody>
          <a:bodyPr wrap="square" lIns="0" tIns="0" rIns="0" bIns="0" rtlCol="0"/>
          <a:lstStyle/>
          <a:p>
            <a:endParaRPr/>
          </a:p>
        </p:txBody>
      </p:sp>
      <p:sp>
        <p:nvSpPr>
          <p:cNvPr id="1542" name="object 1542"/>
          <p:cNvSpPr/>
          <p:nvPr/>
        </p:nvSpPr>
        <p:spPr>
          <a:xfrm>
            <a:off x="2769870" y="8133588"/>
            <a:ext cx="11430" cy="6350"/>
          </a:xfrm>
          <a:custGeom>
            <a:avLst/>
            <a:gdLst/>
            <a:ahLst/>
            <a:cxnLst/>
            <a:rect l="l" t="t" r="r" b="b"/>
            <a:pathLst>
              <a:path w="11430" h="6350">
                <a:moveTo>
                  <a:pt x="11430" y="0"/>
                </a:moveTo>
                <a:lnTo>
                  <a:pt x="0" y="0"/>
                </a:lnTo>
                <a:lnTo>
                  <a:pt x="9906" y="6095"/>
                </a:lnTo>
                <a:lnTo>
                  <a:pt x="11430" y="0"/>
                </a:lnTo>
                <a:close/>
              </a:path>
            </a:pathLst>
          </a:custGeom>
          <a:solidFill>
            <a:srgbClr val="000000"/>
          </a:solidFill>
        </p:spPr>
        <p:txBody>
          <a:bodyPr wrap="square" lIns="0" tIns="0" rIns="0" bIns="0" rtlCol="0"/>
          <a:lstStyle/>
          <a:p>
            <a:endParaRPr/>
          </a:p>
        </p:txBody>
      </p:sp>
      <p:sp>
        <p:nvSpPr>
          <p:cNvPr id="1543" name="object 1543"/>
          <p:cNvSpPr/>
          <p:nvPr/>
        </p:nvSpPr>
        <p:spPr>
          <a:xfrm>
            <a:off x="2769870" y="8133588"/>
            <a:ext cx="11430" cy="6350"/>
          </a:xfrm>
          <a:custGeom>
            <a:avLst/>
            <a:gdLst/>
            <a:ahLst/>
            <a:cxnLst/>
            <a:rect l="l" t="t" r="r" b="b"/>
            <a:pathLst>
              <a:path w="11430" h="6350">
                <a:moveTo>
                  <a:pt x="9906" y="6095"/>
                </a:moveTo>
                <a:lnTo>
                  <a:pt x="11430" y="0"/>
                </a:lnTo>
                <a:lnTo>
                  <a:pt x="0" y="0"/>
                </a:lnTo>
                <a:lnTo>
                  <a:pt x="9906" y="6095"/>
                </a:lnTo>
              </a:path>
            </a:pathLst>
          </a:custGeom>
          <a:ln w="3175">
            <a:solidFill>
              <a:srgbClr val="000000"/>
            </a:solidFill>
          </a:ln>
        </p:spPr>
        <p:txBody>
          <a:bodyPr wrap="square" lIns="0" tIns="0" rIns="0" bIns="0" rtlCol="0"/>
          <a:lstStyle/>
          <a:p>
            <a:endParaRPr/>
          </a:p>
        </p:txBody>
      </p:sp>
      <p:sp>
        <p:nvSpPr>
          <p:cNvPr id="1544" name="object 1544"/>
          <p:cNvSpPr/>
          <p:nvPr/>
        </p:nvSpPr>
        <p:spPr>
          <a:xfrm>
            <a:off x="3313176" y="7564373"/>
            <a:ext cx="0" cy="1056640"/>
          </a:xfrm>
          <a:custGeom>
            <a:avLst/>
            <a:gdLst/>
            <a:ahLst/>
            <a:cxnLst/>
            <a:rect l="l" t="t" r="r" b="b"/>
            <a:pathLst>
              <a:path h="1056640">
                <a:moveTo>
                  <a:pt x="0" y="0"/>
                </a:moveTo>
                <a:lnTo>
                  <a:pt x="0" y="1056132"/>
                </a:lnTo>
              </a:path>
            </a:pathLst>
          </a:custGeom>
          <a:ln w="9144">
            <a:solidFill>
              <a:srgbClr val="000000"/>
            </a:solidFill>
          </a:ln>
        </p:spPr>
        <p:txBody>
          <a:bodyPr wrap="square" lIns="0" tIns="0" rIns="0" bIns="0" rtlCol="0"/>
          <a:lstStyle/>
          <a:p>
            <a:endParaRPr/>
          </a:p>
        </p:txBody>
      </p:sp>
      <p:sp>
        <p:nvSpPr>
          <p:cNvPr id="1545" name="object 1545"/>
          <p:cNvSpPr/>
          <p:nvPr/>
        </p:nvSpPr>
        <p:spPr>
          <a:xfrm>
            <a:off x="3313176" y="7564373"/>
            <a:ext cx="0" cy="1056640"/>
          </a:xfrm>
          <a:custGeom>
            <a:avLst/>
            <a:gdLst/>
            <a:ahLst/>
            <a:cxnLst/>
            <a:rect l="l" t="t" r="r" b="b"/>
            <a:pathLst>
              <a:path h="1056640">
                <a:moveTo>
                  <a:pt x="0" y="0"/>
                </a:moveTo>
                <a:lnTo>
                  <a:pt x="0" y="1056132"/>
                </a:lnTo>
              </a:path>
            </a:pathLst>
          </a:custGeom>
          <a:ln w="9144">
            <a:solidFill>
              <a:srgbClr val="000000"/>
            </a:solidFill>
          </a:ln>
        </p:spPr>
        <p:txBody>
          <a:bodyPr wrap="square" lIns="0" tIns="0" rIns="0" bIns="0" rtlCol="0"/>
          <a:lstStyle/>
          <a:p>
            <a:endParaRPr/>
          </a:p>
        </p:txBody>
      </p:sp>
      <p:sp>
        <p:nvSpPr>
          <p:cNvPr id="1546" name="object 1546"/>
          <p:cNvSpPr/>
          <p:nvPr/>
        </p:nvSpPr>
        <p:spPr>
          <a:xfrm>
            <a:off x="3313176" y="7563993"/>
            <a:ext cx="0" cy="1057275"/>
          </a:xfrm>
          <a:custGeom>
            <a:avLst/>
            <a:gdLst/>
            <a:ahLst/>
            <a:cxnLst/>
            <a:rect l="l" t="t" r="r" b="b"/>
            <a:pathLst>
              <a:path h="1057275">
                <a:moveTo>
                  <a:pt x="0" y="0"/>
                </a:moveTo>
                <a:lnTo>
                  <a:pt x="0" y="1056893"/>
                </a:lnTo>
              </a:path>
            </a:pathLst>
          </a:custGeom>
          <a:ln w="9905">
            <a:solidFill>
              <a:srgbClr val="000000"/>
            </a:solidFill>
          </a:ln>
        </p:spPr>
        <p:txBody>
          <a:bodyPr wrap="square" lIns="0" tIns="0" rIns="0" bIns="0" rtlCol="0"/>
          <a:lstStyle/>
          <a:p>
            <a:endParaRPr/>
          </a:p>
        </p:txBody>
      </p:sp>
      <p:sp>
        <p:nvSpPr>
          <p:cNvPr id="1547" name="object 1547"/>
          <p:cNvSpPr/>
          <p:nvPr/>
        </p:nvSpPr>
        <p:spPr>
          <a:xfrm>
            <a:off x="2866263" y="8493252"/>
            <a:ext cx="0" cy="506095"/>
          </a:xfrm>
          <a:custGeom>
            <a:avLst/>
            <a:gdLst/>
            <a:ahLst/>
            <a:cxnLst/>
            <a:rect l="l" t="t" r="r" b="b"/>
            <a:pathLst>
              <a:path h="506095">
                <a:moveTo>
                  <a:pt x="0" y="0"/>
                </a:moveTo>
                <a:lnTo>
                  <a:pt x="0" y="505968"/>
                </a:lnTo>
              </a:path>
            </a:pathLst>
          </a:custGeom>
          <a:ln w="3810">
            <a:solidFill>
              <a:srgbClr val="000000"/>
            </a:solidFill>
          </a:ln>
        </p:spPr>
        <p:txBody>
          <a:bodyPr wrap="square" lIns="0" tIns="0" rIns="0" bIns="0" rtlCol="0"/>
          <a:lstStyle/>
          <a:p>
            <a:endParaRPr/>
          </a:p>
        </p:txBody>
      </p:sp>
      <p:sp>
        <p:nvSpPr>
          <p:cNvPr id="1548" name="object 1548"/>
          <p:cNvSpPr/>
          <p:nvPr/>
        </p:nvSpPr>
        <p:spPr>
          <a:xfrm>
            <a:off x="2866263" y="8493252"/>
            <a:ext cx="0" cy="506095"/>
          </a:xfrm>
          <a:custGeom>
            <a:avLst/>
            <a:gdLst/>
            <a:ahLst/>
            <a:cxnLst/>
            <a:rect l="l" t="t" r="r" b="b"/>
            <a:pathLst>
              <a:path h="506095">
                <a:moveTo>
                  <a:pt x="0" y="0"/>
                </a:moveTo>
                <a:lnTo>
                  <a:pt x="0" y="505968"/>
                </a:lnTo>
              </a:path>
            </a:pathLst>
          </a:custGeom>
          <a:ln w="3810">
            <a:solidFill>
              <a:srgbClr val="000000"/>
            </a:solidFill>
          </a:ln>
        </p:spPr>
        <p:txBody>
          <a:bodyPr wrap="square" lIns="0" tIns="0" rIns="0" bIns="0" rtlCol="0"/>
          <a:lstStyle/>
          <a:p>
            <a:endParaRPr/>
          </a:p>
        </p:txBody>
      </p:sp>
      <p:sp>
        <p:nvSpPr>
          <p:cNvPr id="1549" name="object 1549"/>
          <p:cNvSpPr/>
          <p:nvPr/>
        </p:nvSpPr>
        <p:spPr>
          <a:xfrm>
            <a:off x="2864357" y="8493252"/>
            <a:ext cx="3810" cy="506095"/>
          </a:xfrm>
          <a:custGeom>
            <a:avLst/>
            <a:gdLst/>
            <a:ahLst/>
            <a:cxnLst/>
            <a:rect l="l" t="t" r="r" b="b"/>
            <a:pathLst>
              <a:path w="3810" h="506095">
                <a:moveTo>
                  <a:pt x="1905" y="-380"/>
                </a:moveTo>
                <a:lnTo>
                  <a:pt x="1905" y="506349"/>
                </a:lnTo>
              </a:path>
            </a:pathLst>
          </a:custGeom>
          <a:ln w="4572">
            <a:solidFill>
              <a:srgbClr val="000000"/>
            </a:solidFill>
          </a:ln>
        </p:spPr>
        <p:txBody>
          <a:bodyPr wrap="square" lIns="0" tIns="0" rIns="0" bIns="0" rtlCol="0"/>
          <a:lstStyle/>
          <a:p>
            <a:endParaRPr/>
          </a:p>
        </p:txBody>
      </p:sp>
      <p:sp>
        <p:nvSpPr>
          <p:cNvPr id="1550" name="object 1550"/>
          <p:cNvSpPr/>
          <p:nvPr/>
        </p:nvSpPr>
        <p:spPr>
          <a:xfrm>
            <a:off x="2864357" y="8495156"/>
            <a:ext cx="544195" cy="0"/>
          </a:xfrm>
          <a:custGeom>
            <a:avLst/>
            <a:gdLst/>
            <a:ahLst/>
            <a:cxnLst/>
            <a:rect l="l" t="t" r="r" b="b"/>
            <a:pathLst>
              <a:path w="544195">
                <a:moveTo>
                  <a:pt x="0" y="0"/>
                </a:moveTo>
                <a:lnTo>
                  <a:pt x="544068" y="0"/>
                </a:lnTo>
              </a:path>
            </a:pathLst>
          </a:custGeom>
          <a:ln w="3810">
            <a:solidFill>
              <a:srgbClr val="000000"/>
            </a:solidFill>
          </a:ln>
        </p:spPr>
        <p:txBody>
          <a:bodyPr wrap="square" lIns="0" tIns="0" rIns="0" bIns="0" rtlCol="0"/>
          <a:lstStyle/>
          <a:p>
            <a:endParaRPr/>
          </a:p>
        </p:txBody>
      </p:sp>
      <p:sp>
        <p:nvSpPr>
          <p:cNvPr id="1551" name="object 1551"/>
          <p:cNvSpPr/>
          <p:nvPr/>
        </p:nvSpPr>
        <p:spPr>
          <a:xfrm>
            <a:off x="2868167" y="8495156"/>
            <a:ext cx="540385" cy="0"/>
          </a:xfrm>
          <a:custGeom>
            <a:avLst/>
            <a:gdLst/>
            <a:ahLst/>
            <a:cxnLst/>
            <a:rect l="l" t="t" r="r" b="b"/>
            <a:pathLst>
              <a:path w="540385">
                <a:moveTo>
                  <a:pt x="0" y="0"/>
                </a:moveTo>
                <a:lnTo>
                  <a:pt x="540257" y="0"/>
                </a:lnTo>
              </a:path>
            </a:pathLst>
          </a:custGeom>
          <a:ln w="3810">
            <a:solidFill>
              <a:srgbClr val="000000"/>
            </a:solidFill>
          </a:ln>
        </p:spPr>
        <p:txBody>
          <a:bodyPr wrap="square" lIns="0" tIns="0" rIns="0" bIns="0" rtlCol="0"/>
          <a:lstStyle/>
          <a:p>
            <a:endParaRPr/>
          </a:p>
        </p:txBody>
      </p:sp>
      <p:sp>
        <p:nvSpPr>
          <p:cNvPr id="1552" name="object 1552"/>
          <p:cNvSpPr/>
          <p:nvPr/>
        </p:nvSpPr>
        <p:spPr>
          <a:xfrm>
            <a:off x="2864357" y="8493252"/>
            <a:ext cx="544195" cy="3810"/>
          </a:xfrm>
          <a:custGeom>
            <a:avLst/>
            <a:gdLst/>
            <a:ahLst/>
            <a:cxnLst/>
            <a:rect l="l" t="t" r="r" b="b"/>
            <a:pathLst>
              <a:path w="544195" h="3809">
                <a:moveTo>
                  <a:pt x="-381" y="1905"/>
                </a:moveTo>
                <a:lnTo>
                  <a:pt x="544448" y="1905"/>
                </a:lnTo>
              </a:path>
            </a:pathLst>
          </a:custGeom>
          <a:ln w="4572">
            <a:solidFill>
              <a:srgbClr val="000000"/>
            </a:solidFill>
          </a:ln>
        </p:spPr>
        <p:txBody>
          <a:bodyPr wrap="square" lIns="0" tIns="0" rIns="0" bIns="0" rtlCol="0"/>
          <a:lstStyle/>
          <a:p>
            <a:endParaRPr/>
          </a:p>
        </p:txBody>
      </p:sp>
      <p:sp>
        <p:nvSpPr>
          <p:cNvPr id="1553" name="object 1553"/>
          <p:cNvSpPr/>
          <p:nvPr/>
        </p:nvSpPr>
        <p:spPr>
          <a:xfrm>
            <a:off x="3406902" y="8493252"/>
            <a:ext cx="0" cy="508000"/>
          </a:xfrm>
          <a:custGeom>
            <a:avLst/>
            <a:gdLst/>
            <a:ahLst/>
            <a:cxnLst/>
            <a:rect l="l" t="t" r="r" b="b"/>
            <a:pathLst>
              <a:path h="508000">
                <a:moveTo>
                  <a:pt x="0" y="0"/>
                </a:moveTo>
                <a:lnTo>
                  <a:pt x="0" y="507492"/>
                </a:lnTo>
              </a:path>
            </a:pathLst>
          </a:custGeom>
          <a:ln w="3175">
            <a:solidFill>
              <a:srgbClr val="000000"/>
            </a:solidFill>
          </a:ln>
        </p:spPr>
        <p:txBody>
          <a:bodyPr wrap="square" lIns="0" tIns="0" rIns="0" bIns="0" rtlCol="0"/>
          <a:lstStyle/>
          <a:p>
            <a:endParaRPr/>
          </a:p>
        </p:txBody>
      </p:sp>
      <p:sp>
        <p:nvSpPr>
          <p:cNvPr id="1554" name="object 1554"/>
          <p:cNvSpPr/>
          <p:nvPr/>
        </p:nvSpPr>
        <p:spPr>
          <a:xfrm>
            <a:off x="3406902" y="8497061"/>
            <a:ext cx="0" cy="504190"/>
          </a:xfrm>
          <a:custGeom>
            <a:avLst/>
            <a:gdLst/>
            <a:ahLst/>
            <a:cxnLst/>
            <a:rect l="l" t="t" r="r" b="b"/>
            <a:pathLst>
              <a:path h="504190">
                <a:moveTo>
                  <a:pt x="0" y="0"/>
                </a:moveTo>
                <a:lnTo>
                  <a:pt x="0" y="503682"/>
                </a:lnTo>
              </a:path>
            </a:pathLst>
          </a:custGeom>
          <a:ln w="3175">
            <a:solidFill>
              <a:srgbClr val="000000"/>
            </a:solidFill>
          </a:ln>
        </p:spPr>
        <p:txBody>
          <a:bodyPr wrap="square" lIns="0" tIns="0" rIns="0" bIns="0" rtlCol="0"/>
          <a:lstStyle/>
          <a:p>
            <a:endParaRPr/>
          </a:p>
        </p:txBody>
      </p:sp>
      <p:sp>
        <p:nvSpPr>
          <p:cNvPr id="1555" name="object 1555"/>
          <p:cNvSpPr/>
          <p:nvPr/>
        </p:nvSpPr>
        <p:spPr>
          <a:xfrm>
            <a:off x="3405378" y="8493252"/>
            <a:ext cx="3175" cy="508000"/>
          </a:xfrm>
          <a:custGeom>
            <a:avLst/>
            <a:gdLst/>
            <a:ahLst/>
            <a:cxnLst/>
            <a:rect l="l" t="t" r="r" b="b"/>
            <a:pathLst>
              <a:path w="3175" h="508000">
                <a:moveTo>
                  <a:pt x="1524" y="-380"/>
                </a:moveTo>
                <a:lnTo>
                  <a:pt x="1524" y="507873"/>
                </a:lnTo>
              </a:path>
            </a:pathLst>
          </a:custGeom>
          <a:ln w="3809">
            <a:solidFill>
              <a:srgbClr val="000000"/>
            </a:solidFill>
          </a:ln>
        </p:spPr>
        <p:txBody>
          <a:bodyPr wrap="square" lIns="0" tIns="0" rIns="0" bIns="0" rtlCol="0"/>
          <a:lstStyle/>
          <a:p>
            <a:endParaRPr/>
          </a:p>
        </p:txBody>
      </p:sp>
      <p:sp>
        <p:nvSpPr>
          <p:cNvPr id="1556" name="object 1556"/>
          <p:cNvSpPr/>
          <p:nvPr/>
        </p:nvSpPr>
        <p:spPr>
          <a:xfrm>
            <a:off x="2866644" y="8998839"/>
            <a:ext cx="542290" cy="0"/>
          </a:xfrm>
          <a:custGeom>
            <a:avLst/>
            <a:gdLst/>
            <a:ahLst/>
            <a:cxnLst/>
            <a:rect l="l" t="t" r="r" b="b"/>
            <a:pathLst>
              <a:path w="542289">
                <a:moveTo>
                  <a:pt x="0" y="0"/>
                </a:moveTo>
                <a:lnTo>
                  <a:pt x="541782" y="0"/>
                </a:lnTo>
              </a:path>
            </a:pathLst>
          </a:custGeom>
          <a:ln w="3810">
            <a:solidFill>
              <a:srgbClr val="000000"/>
            </a:solidFill>
          </a:ln>
        </p:spPr>
        <p:txBody>
          <a:bodyPr wrap="square" lIns="0" tIns="0" rIns="0" bIns="0" rtlCol="0"/>
          <a:lstStyle/>
          <a:p>
            <a:endParaRPr/>
          </a:p>
        </p:txBody>
      </p:sp>
      <p:sp>
        <p:nvSpPr>
          <p:cNvPr id="1557" name="object 1557"/>
          <p:cNvSpPr/>
          <p:nvPr/>
        </p:nvSpPr>
        <p:spPr>
          <a:xfrm>
            <a:off x="2866644" y="8998839"/>
            <a:ext cx="539115" cy="0"/>
          </a:xfrm>
          <a:custGeom>
            <a:avLst/>
            <a:gdLst/>
            <a:ahLst/>
            <a:cxnLst/>
            <a:rect l="l" t="t" r="r" b="b"/>
            <a:pathLst>
              <a:path w="539114">
                <a:moveTo>
                  <a:pt x="0" y="0"/>
                </a:moveTo>
                <a:lnTo>
                  <a:pt x="538734" y="0"/>
                </a:lnTo>
              </a:path>
            </a:pathLst>
          </a:custGeom>
          <a:ln w="3810">
            <a:solidFill>
              <a:srgbClr val="000000"/>
            </a:solidFill>
          </a:ln>
        </p:spPr>
        <p:txBody>
          <a:bodyPr wrap="square" lIns="0" tIns="0" rIns="0" bIns="0" rtlCol="0"/>
          <a:lstStyle/>
          <a:p>
            <a:endParaRPr/>
          </a:p>
        </p:txBody>
      </p:sp>
      <p:sp>
        <p:nvSpPr>
          <p:cNvPr id="1558" name="object 1558"/>
          <p:cNvSpPr/>
          <p:nvPr/>
        </p:nvSpPr>
        <p:spPr>
          <a:xfrm>
            <a:off x="2866644" y="8996933"/>
            <a:ext cx="542290" cy="3810"/>
          </a:xfrm>
          <a:custGeom>
            <a:avLst/>
            <a:gdLst/>
            <a:ahLst/>
            <a:cxnLst/>
            <a:rect l="l" t="t" r="r" b="b"/>
            <a:pathLst>
              <a:path w="542289" h="3809">
                <a:moveTo>
                  <a:pt x="-381" y="1905"/>
                </a:moveTo>
                <a:lnTo>
                  <a:pt x="542162" y="1905"/>
                </a:lnTo>
              </a:path>
            </a:pathLst>
          </a:custGeom>
          <a:ln w="4572">
            <a:solidFill>
              <a:srgbClr val="000000"/>
            </a:solidFill>
          </a:ln>
        </p:spPr>
        <p:txBody>
          <a:bodyPr wrap="square" lIns="0" tIns="0" rIns="0" bIns="0" rtlCol="0"/>
          <a:lstStyle/>
          <a:p>
            <a:endParaRPr/>
          </a:p>
        </p:txBody>
      </p:sp>
      <p:sp>
        <p:nvSpPr>
          <p:cNvPr id="1559" name="object 1559"/>
          <p:cNvSpPr/>
          <p:nvPr/>
        </p:nvSpPr>
        <p:spPr>
          <a:xfrm>
            <a:off x="3019805" y="8651367"/>
            <a:ext cx="245745" cy="0"/>
          </a:xfrm>
          <a:custGeom>
            <a:avLst/>
            <a:gdLst/>
            <a:ahLst/>
            <a:cxnLst/>
            <a:rect l="l" t="t" r="r" b="b"/>
            <a:pathLst>
              <a:path w="245745">
                <a:moveTo>
                  <a:pt x="0" y="0"/>
                </a:moveTo>
                <a:lnTo>
                  <a:pt x="245363" y="0"/>
                </a:lnTo>
              </a:path>
            </a:pathLst>
          </a:custGeom>
          <a:ln w="9906">
            <a:solidFill>
              <a:srgbClr val="000000"/>
            </a:solidFill>
          </a:ln>
        </p:spPr>
        <p:txBody>
          <a:bodyPr wrap="square" lIns="0" tIns="0" rIns="0" bIns="0" rtlCol="0"/>
          <a:lstStyle/>
          <a:p>
            <a:endParaRPr/>
          </a:p>
        </p:txBody>
      </p:sp>
      <p:sp>
        <p:nvSpPr>
          <p:cNvPr id="1560" name="object 1560"/>
          <p:cNvSpPr/>
          <p:nvPr/>
        </p:nvSpPr>
        <p:spPr>
          <a:xfrm>
            <a:off x="3019805" y="8651367"/>
            <a:ext cx="245745" cy="0"/>
          </a:xfrm>
          <a:custGeom>
            <a:avLst/>
            <a:gdLst/>
            <a:ahLst/>
            <a:cxnLst/>
            <a:rect l="l" t="t" r="r" b="b"/>
            <a:pathLst>
              <a:path w="245745">
                <a:moveTo>
                  <a:pt x="0" y="0"/>
                </a:moveTo>
                <a:lnTo>
                  <a:pt x="245363" y="0"/>
                </a:lnTo>
              </a:path>
            </a:pathLst>
          </a:custGeom>
          <a:ln w="9906">
            <a:solidFill>
              <a:srgbClr val="000000"/>
            </a:solidFill>
          </a:ln>
        </p:spPr>
        <p:txBody>
          <a:bodyPr wrap="square" lIns="0" tIns="0" rIns="0" bIns="0" rtlCol="0"/>
          <a:lstStyle/>
          <a:p>
            <a:endParaRPr/>
          </a:p>
        </p:txBody>
      </p:sp>
      <p:sp>
        <p:nvSpPr>
          <p:cNvPr id="1561" name="object 1561"/>
          <p:cNvSpPr/>
          <p:nvPr/>
        </p:nvSpPr>
        <p:spPr>
          <a:xfrm>
            <a:off x="3019425" y="8651367"/>
            <a:ext cx="246379" cy="0"/>
          </a:xfrm>
          <a:custGeom>
            <a:avLst/>
            <a:gdLst/>
            <a:ahLst/>
            <a:cxnLst/>
            <a:rect l="l" t="t" r="r" b="b"/>
            <a:pathLst>
              <a:path w="246379">
                <a:moveTo>
                  <a:pt x="0" y="0"/>
                </a:moveTo>
                <a:lnTo>
                  <a:pt x="246125" y="0"/>
                </a:lnTo>
              </a:path>
            </a:pathLst>
          </a:custGeom>
          <a:ln w="10668">
            <a:solidFill>
              <a:srgbClr val="000000"/>
            </a:solidFill>
          </a:ln>
        </p:spPr>
        <p:txBody>
          <a:bodyPr wrap="square" lIns="0" tIns="0" rIns="0" bIns="0" rtlCol="0"/>
          <a:lstStyle/>
          <a:p>
            <a:endParaRPr/>
          </a:p>
        </p:txBody>
      </p:sp>
      <p:sp>
        <p:nvSpPr>
          <p:cNvPr id="1562" name="object 1562"/>
          <p:cNvSpPr/>
          <p:nvPr/>
        </p:nvSpPr>
        <p:spPr>
          <a:xfrm>
            <a:off x="3019805" y="8590026"/>
            <a:ext cx="245745" cy="0"/>
          </a:xfrm>
          <a:custGeom>
            <a:avLst/>
            <a:gdLst/>
            <a:ahLst/>
            <a:cxnLst/>
            <a:rect l="l" t="t" r="r" b="b"/>
            <a:pathLst>
              <a:path w="245745">
                <a:moveTo>
                  <a:pt x="0" y="0"/>
                </a:moveTo>
                <a:lnTo>
                  <a:pt x="245364" y="0"/>
                </a:lnTo>
              </a:path>
            </a:pathLst>
          </a:custGeom>
          <a:ln w="9143">
            <a:solidFill>
              <a:srgbClr val="000000"/>
            </a:solidFill>
          </a:ln>
        </p:spPr>
        <p:txBody>
          <a:bodyPr wrap="square" lIns="0" tIns="0" rIns="0" bIns="0" rtlCol="0"/>
          <a:lstStyle/>
          <a:p>
            <a:endParaRPr/>
          </a:p>
        </p:txBody>
      </p:sp>
      <p:sp>
        <p:nvSpPr>
          <p:cNvPr id="1563" name="object 1563"/>
          <p:cNvSpPr/>
          <p:nvPr/>
        </p:nvSpPr>
        <p:spPr>
          <a:xfrm>
            <a:off x="3019805" y="8590026"/>
            <a:ext cx="245745" cy="0"/>
          </a:xfrm>
          <a:custGeom>
            <a:avLst/>
            <a:gdLst/>
            <a:ahLst/>
            <a:cxnLst/>
            <a:rect l="l" t="t" r="r" b="b"/>
            <a:pathLst>
              <a:path w="245745">
                <a:moveTo>
                  <a:pt x="0" y="0"/>
                </a:moveTo>
                <a:lnTo>
                  <a:pt x="245364" y="0"/>
                </a:lnTo>
              </a:path>
            </a:pathLst>
          </a:custGeom>
          <a:ln w="9143">
            <a:solidFill>
              <a:srgbClr val="000000"/>
            </a:solidFill>
          </a:ln>
        </p:spPr>
        <p:txBody>
          <a:bodyPr wrap="square" lIns="0" tIns="0" rIns="0" bIns="0" rtlCol="0"/>
          <a:lstStyle/>
          <a:p>
            <a:endParaRPr/>
          </a:p>
        </p:txBody>
      </p:sp>
      <p:sp>
        <p:nvSpPr>
          <p:cNvPr id="1564" name="object 1564"/>
          <p:cNvSpPr/>
          <p:nvPr/>
        </p:nvSpPr>
        <p:spPr>
          <a:xfrm>
            <a:off x="3019425" y="8590026"/>
            <a:ext cx="246379" cy="0"/>
          </a:xfrm>
          <a:custGeom>
            <a:avLst/>
            <a:gdLst/>
            <a:ahLst/>
            <a:cxnLst/>
            <a:rect l="l" t="t" r="r" b="b"/>
            <a:pathLst>
              <a:path w="246379">
                <a:moveTo>
                  <a:pt x="0" y="0"/>
                </a:moveTo>
                <a:lnTo>
                  <a:pt x="246125" y="0"/>
                </a:lnTo>
              </a:path>
            </a:pathLst>
          </a:custGeom>
          <a:ln w="9906">
            <a:solidFill>
              <a:srgbClr val="000000"/>
            </a:solidFill>
          </a:ln>
        </p:spPr>
        <p:txBody>
          <a:bodyPr wrap="square" lIns="0" tIns="0" rIns="0" bIns="0" rtlCol="0"/>
          <a:lstStyle/>
          <a:p>
            <a:endParaRPr/>
          </a:p>
        </p:txBody>
      </p:sp>
      <p:sp>
        <p:nvSpPr>
          <p:cNvPr id="1565" name="object 1565"/>
          <p:cNvSpPr/>
          <p:nvPr/>
        </p:nvSpPr>
        <p:spPr>
          <a:xfrm>
            <a:off x="2866644" y="8495156"/>
            <a:ext cx="540385" cy="0"/>
          </a:xfrm>
          <a:custGeom>
            <a:avLst/>
            <a:gdLst/>
            <a:ahLst/>
            <a:cxnLst/>
            <a:rect l="l" t="t" r="r" b="b"/>
            <a:pathLst>
              <a:path w="540385">
                <a:moveTo>
                  <a:pt x="0" y="0"/>
                </a:moveTo>
                <a:lnTo>
                  <a:pt x="540257" y="0"/>
                </a:lnTo>
              </a:path>
            </a:pathLst>
          </a:custGeom>
          <a:ln w="9906">
            <a:solidFill>
              <a:srgbClr val="000000"/>
            </a:solidFill>
          </a:ln>
        </p:spPr>
        <p:txBody>
          <a:bodyPr wrap="square" lIns="0" tIns="0" rIns="0" bIns="0" rtlCol="0"/>
          <a:lstStyle/>
          <a:p>
            <a:endParaRPr/>
          </a:p>
        </p:txBody>
      </p:sp>
      <p:sp>
        <p:nvSpPr>
          <p:cNvPr id="1566" name="object 1566"/>
          <p:cNvSpPr/>
          <p:nvPr/>
        </p:nvSpPr>
        <p:spPr>
          <a:xfrm>
            <a:off x="2866644" y="8495156"/>
            <a:ext cx="540385" cy="0"/>
          </a:xfrm>
          <a:custGeom>
            <a:avLst/>
            <a:gdLst/>
            <a:ahLst/>
            <a:cxnLst/>
            <a:rect l="l" t="t" r="r" b="b"/>
            <a:pathLst>
              <a:path w="540385">
                <a:moveTo>
                  <a:pt x="0" y="0"/>
                </a:moveTo>
                <a:lnTo>
                  <a:pt x="540257" y="0"/>
                </a:lnTo>
              </a:path>
            </a:pathLst>
          </a:custGeom>
          <a:ln w="9906">
            <a:solidFill>
              <a:srgbClr val="000000"/>
            </a:solidFill>
          </a:ln>
        </p:spPr>
        <p:txBody>
          <a:bodyPr wrap="square" lIns="0" tIns="0" rIns="0" bIns="0" rtlCol="0"/>
          <a:lstStyle/>
          <a:p>
            <a:endParaRPr/>
          </a:p>
        </p:txBody>
      </p:sp>
      <p:sp>
        <p:nvSpPr>
          <p:cNvPr id="1567" name="object 1567"/>
          <p:cNvSpPr/>
          <p:nvPr/>
        </p:nvSpPr>
        <p:spPr>
          <a:xfrm>
            <a:off x="2866263" y="8494776"/>
            <a:ext cx="541020" cy="0"/>
          </a:xfrm>
          <a:custGeom>
            <a:avLst/>
            <a:gdLst/>
            <a:ahLst/>
            <a:cxnLst/>
            <a:rect l="l" t="t" r="r" b="b"/>
            <a:pathLst>
              <a:path w="541020">
                <a:moveTo>
                  <a:pt x="0" y="0"/>
                </a:moveTo>
                <a:lnTo>
                  <a:pt x="541019" y="0"/>
                </a:lnTo>
              </a:path>
            </a:pathLst>
          </a:custGeom>
          <a:ln w="9906">
            <a:solidFill>
              <a:srgbClr val="000000"/>
            </a:solidFill>
          </a:ln>
        </p:spPr>
        <p:txBody>
          <a:bodyPr wrap="square" lIns="0" tIns="0" rIns="0" bIns="0" rtlCol="0"/>
          <a:lstStyle/>
          <a:p>
            <a:endParaRPr/>
          </a:p>
        </p:txBody>
      </p:sp>
      <p:sp>
        <p:nvSpPr>
          <p:cNvPr id="1568" name="object 1568"/>
          <p:cNvSpPr/>
          <p:nvPr/>
        </p:nvSpPr>
        <p:spPr>
          <a:xfrm>
            <a:off x="2866263" y="8494776"/>
            <a:ext cx="0" cy="504825"/>
          </a:xfrm>
          <a:custGeom>
            <a:avLst/>
            <a:gdLst/>
            <a:ahLst/>
            <a:cxnLst/>
            <a:rect l="l" t="t" r="r" b="b"/>
            <a:pathLst>
              <a:path h="504825">
                <a:moveTo>
                  <a:pt x="0" y="0"/>
                </a:moveTo>
                <a:lnTo>
                  <a:pt x="0" y="504444"/>
                </a:lnTo>
              </a:path>
            </a:pathLst>
          </a:custGeom>
          <a:ln w="9906">
            <a:solidFill>
              <a:srgbClr val="000000"/>
            </a:solidFill>
          </a:ln>
        </p:spPr>
        <p:txBody>
          <a:bodyPr wrap="square" lIns="0" tIns="0" rIns="0" bIns="0" rtlCol="0"/>
          <a:lstStyle/>
          <a:p>
            <a:endParaRPr/>
          </a:p>
        </p:txBody>
      </p:sp>
      <p:sp>
        <p:nvSpPr>
          <p:cNvPr id="1569" name="object 1569"/>
          <p:cNvSpPr/>
          <p:nvPr/>
        </p:nvSpPr>
        <p:spPr>
          <a:xfrm>
            <a:off x="2866263" y="8494776"/>
            <a:ext cx="0" cy="504825"/>
          </a:xfrm>
          <a:custGeom>
            <a:avLst/>
            <a:gdLst/>
            <a:ahLst/>
            <a:cxnLst/>
            <a:rect l="l" t="t" r="r" b="b"/>
            <a:pathLst>
              <a:path h="504825">
                <a:moveTo>
                  <a:pt x="0" y="0"/>
                </a:moveTo>
                <a:lnTo>
                  <a:pt x="0" y="504444"/>
                </a:lnTo>
              </a:path>
            </a:pathLst>
          </a:custGeom>
          <a:ln w="9906">
            <a:solidFill>
              <a:srgbClr val="000000"/>
            </a:solidFill>
          </a:ln>
        </p:spPr>
        <p:txBody>
          <a:bodyPr wrap="square" lIns="0" tIns="0" rIns="0" bIns="0" rtlCol="0"/>
          <a:lstStyle/>
          <a:p>
            <a:endParaRPr/>
          </a:p>
        </p:txBody>
      </p:sp>
      <p:sp>
        <p:nvSpPr>
          <p:cNvPr id="1570" name="object 1570"/>
          <p:cNvSpPr/>
          <p:nvPr/>
        </p:nvSpPr>
        <p:spPr>
          <a:xfrm>
            <a:off x="2866263" y="8494394"/>
            <a:ext cx="0" cy="505459"/>
          </a:xfrm>
          <a:custGeom>
            <a:avLst/>
            <a:gdLst/>
            <a:ahLst/>
            <a:cxnLst/>
            <a:rect l="l" t="t" r="r" b="b"/>
            <a:pathLst>
              <a:path h="505459">
                <a:moveTo>
                  <a:pt x="0" y="0"/>
                </a:moveTo>
                <a:lnTo>
                  <a:pt x="0" y="505205"/>
                </a:lnTo>
              </a:path>
            </a:pathLst>
          </a:custGeom>
          <a:ln w="10668">
            <a:solidFill>
              <a:srgbClr val="000000"/>
            </a:solidFill>
          </a:ln>
        </p:spPr>
        <p:txBody>
          <a:bodyPr wrap="square" lIns="0" tIns="0" rIns="0" bIns="0" rtlCol="0"/>
          <a:lstStyle/>
          <a:p>
            <a:endParaRPr/>
          </a:p>
        </p:txBody>
      </p:sp>
      <p:sp>
        <p:nvSpPr>
          <p:cNvPr id="1571" name="object 1571"/>
          <p:cNvSpPr/>
          <p:nvPr/>
        </p:nvSpPr>
        <p:spPr>
          <a:xfrm>
            <a:off x="2866644" y="8628888"/>
            <a:ext cx="11430" cy="3810"/>
          </a:xfrm>
          <a:custGeom>
            <a:avLst/>
            <a:gdLst/>
            <a:ahLst/>
            <a:cxnLst/>
            <a:rect l="l" t="t" r="r" b="b"/>
            <a:pathLst>
              <a:path w="11430" h="3809">
                <a:moveTo>
                  <a:pt x="10668" y="0"/>
                </a:moveTo>
                <a:lnTo>
                  <a:pt x="0" y="3809"/>
                </a:lnTo>
                <a:lnTo>
                  <a:pt x="11430" y="3809"/>
                </a:lnTo>
                <a:lnTo>
                  <a:pt x="10668" y="0"/>
                </a:lnTo>
                <a:close/>
              </a:path>
            </a:pathLst>
          </a:custGeom>
          <a:solidFill>
            <a:srgbClr val="000000"/>
          </a:solidFill>
        </p:spPr>
        <p:txBody>
          <a:bodyPr wrap="square" lIns="0" tIns="0" rIns="0" bIns="0" rtlCol="0"/>
          <a:lstStyle/>
          <a:p>
            <a:endParaRPr/>
          </a:p>
        </p:txBody>
      </p:sp>
      <p:sp>
        <p:nvSpPr>
          <p:cNvPr id="1572" name="object 1572"/>
          <p:cNvSpPr/>
          <p:nvPr/>
        </p:nvSpPr>
        <p:spPr>
          <a:xfrm>
            <a:off x="2866644" y="8628888"/>
            <a:ext cx="11430" cy="3810"/>
          </a:xfrm>
          <a:custGeom>
            <a:avLst/>
            <a:gdLst/>
            <a:ahLst/>
            <a:cxnLst/>
            <a:rect l="l" t="t" r="r" b="b"/>
            <a:pathLst>
              <a:path w="11430" h="3809">
                <a:moveTo>
                  <a:pt x="11430" y="3809"/>
                </a:moveTo>
                <a:lnTo>
                  <a:pt x="10668" y="0"/>
                </a:lnTo>
                <a:lnTo>
                  <a:pt x="0" y="3809"/>
                </a:lnTo>
                <a:lnTo>
                  <a:pt x="11430" y="3809"/>
                </a:lnTo>
              </a:path>
            </a:pathLst>
          </a:custGeom>
          <a:ln w="3175">
            <a:solidFill>
              <a:srgbClr val="000000"/>
            </a:solidFill>
          </a:ln>
        </p:spPr>
        <p:txBody>
          <a:bodyPr wrap="square" lIns="0" tIns="0" rIns="0" bIns="0" rtlCol="0"/>
          <a:lstStyle/>
          <a:p>
            <a:endParaRPr/>
          </a:p>
        </p:txBody>
      </p:sp>
      <p:sp>
        <p:nvSpPr>
          <p:cNvPr id="1573" name="object 1573"/>
          <p:cNvSpPr/>
          <p:nvPr/>
        </p:nvSpPr>
        <p:spPr>
          <a:xfrm>
            <a:off x="2866644" y="8625840"/>
            <a:ext cx="10795" cy="6985"/>
          </a:xfrm>
          <a:custGeom>
            <a:avLst/>
            <a:gdLst/>
            <a:ahLst/>
            <a:cxnLst/>
            <a:rect l="l" t="t" r="r" b="b"/>
            <a:pathLst>
              <a:path w="10794" h="6984">
                <a:moveTo>
                  <a:pt x="9144" y="0"/>
                </a:moveTo>
                <a:lnTo>
                  <a:pt x="0" y="6857"/>
                </a:lnTo>
                <a:lnTo>
                  <a:pt x="10668" y="3047"/>
                </a:lnTo>
                <a:lnTo>
                  <a:pt x="9144" y="0"/>
                </a:lnTo>
                <a:close/>
              </a:path>
            </a:pathLst>
          </a:custGeom>
          <a:solidFill>
            <a:srgbClr val="000000"/>
          </a:solidFill>
        </p:spPr>
        <p:txBody>
          <a:bodyPr wrap="square" lIns="0" tIns="0" rIns="0" bIns="0" rtlCol="0"/>
          <a:lstStyle/>
          <a:p>
            <a:endParaRPr/>
          </a:p>
        </p:txBody>
      </p:sp>
      <p:sp>
        <p:nvSpPr>
          <p:cNvPr id="1574" name="object 1574"/>
          <p:cNvSpPr/>
          <p:nvPr/>
        </p:nvSpPr>
        <p:spPr>
          <a:xfrm>
            <a:off x="2866644" y="8625840"/>
            <a:ext cx="10795" cy="6985"/>
          </a:xfrm>
          <a:custGeom>
            <a:avLst/>
            <a:gdLst/>
            <a:ahLst/>
            <a:cxnLst/>
            <a:rect l="l" t="t" r="r" b="b"/>
            <a:pathLst>
              <a:path w="10794" h="6984">
                <a:moveTo>
                  <a:pt x="10668" y="3047"/>
                </a:moveTo>
                <a:lnTo>
                  <a:pt x="9144" y="0"/>
                </a:lnTo>
                <a:lnTo>
                  <a:pt x="0" y="6857"/>
                </a:lnTo>
                <a:lnTo>
                  <a:pt x="10668" y="3047"/>
                </a:lnTo>
              </a:path>
            </a:pathLst>
          </a:custGeom>
          <a:ln w="3175">
            <a:solidFill>
              <a:srgbClr val="000000"/>
            </a:solidFill>
          </a:ln>
        </p:spPr>
        <p:txBody>
          <a:bodyPr wrap="square" lIns="0" tIns="0" rIns="0" bIns="0" rtlCol="0"/>
          <a:lstStyle/>
          <a:p>
            <a:endParaRPr/>
          </a:p>
        </p:txBody>
      </p:sp>
      <p:sp>
        <p:nvSpPr>
          <p:cNvPr id="1575" name="object 1575"/>
          <p:cNvSpPr/>
          <p:nvPr/>
        </p:nvSpPr>
        <p:spPr>
          <a:xfrm>
            <a:off x="2866644" y="8622792"/>
            <a:ext cx="9525" cy="10160"/>
          </a:xfrm>
          <a:custGeom>
            <a:avLst/>
            <a:gdLst/>
            <a:ahLst/>
            <a:cxnLst/>
            <a:rect l="l" t="t" r="r" b="b"/>
            <a:pathLst>
              <a:path w="9525" h="10159">
                <a:moveTo>
                  <a:pt x="6857" y="0"/>
                </a:moveTo>
                <a:lnTo>
                  <a:pt x="0" y="9905"/>
                </a:lnTo>
                <a:lnTo>
                  <a:pt x="9143" y="3047"/>
                </a:lnTo>
                <a:lnTo>
                  <a:pt x="6857" y="0"/>
                </a:lnTo>
                <a:close/>
              </a:path>
            </a:pathLst>
          </a:custGeom>
          <a:solidFill>
            <a:srgbClr val="000000"/>
          </a:solidFill>
        </p:spPr>
        <p:txBody>
          <a:bodyPr wrap="square" lIns="0" tIns="0" rIns="0" bIns="0" rtlCol="0"/>
          <a:lstStyle/>
          <a:p>
            <a:endParaRPr/>
          </a:p>
        </p:txBody>
      </p:sp>
      <p:sp>
        <p:nvSpPr>
          <p:cNvPr id="1576" name="object 1576"/>
          <p:cNvSpPr/>
          <p:nvPr/>
        </p:nvSpPr>
        <p:spPr>
          <a:xfrm>
            <a:off x="2866644" y="8622792"/>
            <a:ext cx="9525" cy="10160"/>
          </a:xfrm>
          <a:custGeom>
            <a:avLst/>
            <a:gdLst/>
            <a:ahLst/>
            <a:cxnLst/>
            <a:rect l="l" t="t" r="r" b="b"/>
            <a:pathLst>
              <a:path w="9525" h="10159">
                <a:moveTo>
                  <a:pt x="9143" y="3047"/>
                </a:moveTo>
                <a:lnTo>
                  <a:pt x="6857" y="0"/>
                </a:lnTo>
                <a:lnTo>
                  <a:pt x="0" y="9905"/>
                </a:lnTo>
                <a:lnTo>
                  <a:pt x="9143" y="3047"/>
                </a:lnTo>
              </a:path>
            </a:pathLst>
          </a:custGeom>
          <a:ln w="3175">
            <a:solidFill>
              <a:srgbClr val="000000"/>
            </a:solidFill>
          </a:ln>
        </p:spPr>
        <p:txBody>
          <a:bodyPr wrap="square" lIns="0" tIns="0" rIns="0" bIns="0" rtlCol="0"/>
          <a:lstStyle/>
          <a:p>
            <a:endParaRPr/>
          </a:p>
        </p:txBody>
      </p:sp>
      <p:sp>
        <p:nvSpPr>
          <p:cNvPr id="1577" name="object 1577"/>
          <p:cNvSpPr/>
          <p:nvPr/>
        </p:nvSpPr>
        <p:spPr>
          <a:xfrm>
            <a:off x="2866644" y="8621268"/>
            <a:ext cx="6985" cy="11430"/>
          </a:xfrm>
          <a:custGeom>
            <a:avLst/>
            <a:gdLst/>
            <a:ahLst/>
            <a:cxnLst/>
            <a:rect l="l" t="t" r="r" b="b"/>
            <a:pathLst>
              <a:path w="6985" h="11429">
                <a:moveTo>
                  <a:pt x="3809" y="0"/>
                </a:moveTo>
                <a:lnTo>
                  <a:pt x="0" y="11429"/>
                </a:lnTo>
                <a:lnTo>
                  <a:pt x="6857" y="1523"/>
                </a:lnTo>
                <a:lnTo>
                  <a:pt x="3809" y="0"/>
                </a:lnTo>
                <a:close/>
              </a:path>
            </a:pathLst>
          </a:custGeom>
          <a:solidFill>
            <a:srgbClr val="000000"/>
          </a:solidFill>
        </p:spPr>
        <p:txBody>
          <a:bodyPr wrap="square" lIns="0" tIns="0" rIns="0" bIns="0" rtlCol="0"/>
          <a:lstStyle/>
          <a:p>
            <a:endParaRPr/>
          </a:p>
        </p:txBody>
      </p:sp>
      <p:sp>
        <p:nvSpPr>
          <p:cNvPr id="1578" name="object 1578"/>
          <p:cNvSpPr/>
          <p:nvPr/>
        </p:nvSpPr>
        <p:spPr>
          <a:xfrm>
            <a:off x="2866644" y="8621268"/>
            <a:ext cx="6985" cy="11430"/>
          </a:xfrm>
          <a:custGeom>
            <a:avLst/>
            <a:gdLst/>
            <a:ahLst/>
            <a:cxnLst/>
            <a:rect l="l" t="t" r="r" b="b"/>
            <a:pathLst>
              <a:path w="6985" h="11429">
                <a:moveTo>
                  <a:pt x="6857" y="1523"/>
                </a:moveTo>
                <a:lnTo>
                  <a:pt x="3047" y="0"/>
                </a:lnTo>
                <a:lnTo>
                  <a:pt x="0" y="11429"/>
                </a:lnTo>
                <a:lnTo>
                  <a:pt x="6857" y="1523"/>
                </a:lnTo>
              </a:path>
            </a:pathLst>
          </a:custGeom>
          <a:ln w="3175">
            <a:solidFill>
              <a:srgbClr val="000000"/>
            </a:solidFill>
          </a:ln>
        </p:spPr>
        <p:txBody>
          <a:bodyPr wrap="square" lIns="0" tIns="0" rIns="0" bIns="0" rtlCol="0"/>
          <a:lstStyle/>
          <a:p>
            <a:endParaRPr/>
          </a:p>
        </p:txBody>
      </p:sp>
      <p:sp>
        <p:nvSpPr>
          <p:cNvPr id="1579" name="object 1579"/>
          <p:cNvSpPr/>
          <p:nvPr/>
        </p:nvSpPr>
        <p:spPr>
          <a:xfrm>
            <a:off x="2866644" y="8620506"/>
            <a:ext cx="3810" cy="12700"/>
          </a:xfrm>
          <a:custGeom>
            <a:avLst/>
            <a:gdLst/>
            <a:ahLst/>
            <a:cxnLst/>
            <a:rect l="l" t="t" r="r" b="b"/>
            <a:pathLst>
              <a:path w="3810" h="12700">
                <a:moveTo>
                  <a:pt x="0" y="0"/>
                </a:moveTo>
                <a:lnTo>
                  <a:pt x="0" y="12192"/>
                </a:lnTo>
                <a:lnTo>
                  <a:pt x="3810" y="762"/>
                </a:lnTo>
                <a:lnTo>
                  <a:pt x="0" y="0"/>
                </a:lnTo>
                <a:close/>
              </a:path>
            </a:pathLst>
          </a:custGeom>
          <a:solidFill>
            <a:srgbClr val="000000"/>
          </a:solidFill>
        </p:spPr>
        <p:txBody>
          <a:bodyPr wrap="square" lIns="0" tIns="0" rIns="0" bIns="0" rtlCol="0"/>
          <a:lstStyle/>
          <a:p>
            <a:endParaRPr/>
          </a:p>
        </p:txBody>
      </p:sp>
      <p:sp>
        <p:nvSpPr>
          <p:cNvPr id="1580" name="object 1580"/>
          <p:cNvSpPr/>
          <p:nvPr/>
        </p:nvSpPr>
        <p:spPr>
          <a:xfrm>
            <a:off x="2866644" y="8620506"/>
            <a:ext cx="3175" cy="12700"/>
          </a:xfrm>
          <a:custGeom>
            <a:avLst/>
            <a:gdLst/>
            <a:ahLst/>
            <a:cxnLst/>
            <a:rect l="l" t="t" r="r" b="b"/>
            <a:pathLst>
              <a:path w="3175" h="12700">
                <a:moveTo>
                  <a:pt x="3048" y="762"/>
                </a:moveTo>
                <a:lnTo>
                  <a:pt x="0" y="0"/>
                </a:lnTo>
                <a:lnTo>
                  <a:pt x="0" y="12192"/>
                </a:lnTo>
                <a:lnTo>
                  <a:pt x="3048" y="762"/>
                </a:lnTo>
              </a:path>
            </a:pathLst>
          </a:custGeom>
          <a:ln w="3175">
            <a:solidFill>
              <a:srgbClr val="000000"/>
            </a:solidFill>
          </a:ln>
        </p:spPr>
        <p:txBody>
          <a:bodyPr wrap="square" lIns="0" tIns="0" rIns="0" bIns="0" rtlCol="0"/>
          <a:lstStyle/>
          <a:p>
            <a:endParaRPr/>
          </a:p>
        </p:txBody>
      </p:sp>
      <p:sp>
        <p:nvSpPr>
          <p:cNvPr id="1581" name="object 1581"/>
          <p:cNvSpPr/>
          <p:nvPr/>
        </p:nvSpPr>
        <p:spPr>
          <a:xfrm>
            <a:off x="2862833" y="8620506"/>
            <a:ext cx="3810" cy="12700"/>
          </a:xfrm>
          <a:custGeom>
            <a:avLst/>
            <a:gdLst/>
            <a:ahLst/>
            <a:cxnLst/>
            <a:rect l="l" t="t" r="r" b="b"/>
            <a:pathLst>
              <a:path w="3810" h="12700">
                <a:moveTo>
                  <a:pt x="3810" y="0"/>
                </a:moveTo>
                <a:lnTo>
                  <a:pt x="0" y="762"/>
                </a:lnTo>
                <a:lnTo>
                  <a:pt x="3810" y="12192"/>
                </a:lnTo>
                <a:lnTo>
                  <a:pt x="3810" y="0"/>
                </a:lnTo>
                <a:close/>
              </a:path>
            </a:pathLst>
          </a:custGeom>
          <a:solidFill>
            <a:srgbClr val="000000"/>
          </a:solidFill>
        </p:spPr>
        <p:txBody>
          <a:bodyPr wrap="square" lIns="0" tIns="0" rIns="0" bIns="0" rtlCol="0"/>
          <a:lstStyle/>
          <a:p>
            <a:endParaRPr/>
          </a:p>
        </p:txBody>
      </p:sp>
      <p:sp>
        <p:nvSpPr>
          <p:cNvPr id="1582" name="object 1582"/>
          <p:cNvSpPr/>
          <p:nvPr/>
        </p:nvSpPr>
        <p:spPr>
          <a:xfrm>
            <a:off x="2862833" y="8620506"/>
            <a:ext cx="3810" cy="12700"/>
          </a:xfrm>
          <a:custGeom>
            <a:avLst/>
            <a:gdLst/>
            <a:ahLst/>
            <a:cxnLst/>
            <a:rect l="l" t="t" r="r" b="b"/>
            <a:pathLst>
              <a:path w="3810" h="12700">
                <a:moveTo>
                  <a:pt x="3810" y="0"/>
                </a:moveTo>
                <a:lnTo>
                  <a:pt x="0" y="762"/>
                </a:lnTo>
                <a:lnTo>
                  <a:pt x="3810" y="12192"/>
                </a:lnTo>
                <a:lnTo>
                  <a:pt x="3810" y="0"/>
                </a:lnTo>
              </a:path>
            </a:pathLst>
          </a:custGeom>
          <a:ln w="3175">
            <a:solidFill>
              <a:srgbClr val="000000"/>
            </a:solidFill>
          </a:ln>
        </p:spPr>
        <p:txBody>
          <a:bodyPr wrap="square" lIns="0" tIns="0" rIns="0" bIns="0" rtlCol="0"/>
          <a:lstStyle/>
          <a:p>
            <a:endParaRPr/>
          </a:p>
        </p:txBody>
      </p:sp>
      <p:sp>
        <p:nvSpPr>
          <p:cNvPr id="1583" name="object 1583"/>
          <p:cNvSpPr/>
          <p:nvPr/>
        </p:nvSpPr>
        <p:spPr>
          <a:xfrm>
            <a:off x="2859023" y="8621268"/>
            <a:ext cx="7620" cy="11430"/>
          </a:xfrm>
          <a:custGeom>
            <a:avLst/>
            <a:gdLst/>
            <a:ahLst/>
            <a:cxnLst/>
            <a:rect l="l" t="t" r="r" b="b"/>
            <a:pathLst>
              <a:path w="7619" h="11429">
                <a:moveTo>
                  <a:pt x="3810" y="0"/>
                </a:moveTo>
                <a:lnTo>
                  <a:pt x="0" y="1523"/>
                </a:lnTo>
                <a:lnTo>
                  <a:pt x="7620" y="11429"/>
                </a:lnTo>
                <a:lnTo>
                  <a:pt x="3810" y="0"/>
                </a:lnTo>
                <a:close/>
              </a:path>
            </a:pathLst>
          </a:custGeom>
          <a:solidFill>
            <a:srgbClr val="000000"/>
          </a:solidFill>
        </p:spPr>
        <p:txBody>
          <a:bodyPr wrap="square" lIns="0" tIns="0" rIns="0" bIns="0" rtlCol="0"/>
          <a:lstStyle/>
          <a:p>
            <a:endParaRPr/>
          </a:p>
        </p:txBody>
      </p:sp>
      <p:sp>
        <p:nvSpPr>
          <p:cNvPr id="1584" name="object 1584"/>
          <p:cNvSpPr/>
          <p:nvPr/>
        </p:nvSpPr>
        <p:spPr>
          <a:xfrm>
            <a:off x="2859023" y="8621268"/>
            <a:ext cx="7620" cy="11430"/>
          </a:xfrm>
          <a:custGeom>
            <a:avLst/>
            <a:gdLst/>
            <a:ahLst/>
            <a:cxnLst/>
            <a:rect l="l" t="t" r="r" b="b"/>
            <a:pathLst>
              <a:path w="7619" h="11429">
                <a:moveTo>
                  <a:pt x="3810" y="0"/>
                </a:moveTo>
                <a:lnTo>
                  <a:pt x="0" y="1523"/>
                </a:lnTo>
                <a:lnTo>
                  <a:pt x="7620" y="11429"/>
                </a:lnTo>
                <a:lnTo>
                  <a:pt x="3810" y="0"/>
                </a:lnTo>
              </a:path>
            </a:pathLst>
          </a:custGeom>
          <a:ln w="3175">
            <a:solidFill>
              <a:srgbClr val="000000"/>
            </a:solidFill>
          </a:ln>
        </p:spPr>
        <p:txBody>
          <a:bodyPr wrap="square" lIns="0" tIns="0" rIns="0" bIns="0" rtlCol="0"/>
          <a:lstStyle/>
          <a:p>
            <a:endParaRPr/>
          </a:p>
        </p:txBody>
      </p:sp>
      <p:sp>
        <p:nvSpPr>
          <p:cNvPr id="1585" name="object 1585"/>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close/>
              </a:path>
            </a:pathLst>
          </a:custGeom>
          <a:solidFill>
            <a:srgbClr val="000000"/>
          </a:solidFill>
        </p:spPr>
        <p:txBody>
          <a:bodyPr wrap="square" lIns="0" tIns="0" rIns="0" bIns="0" rtlCol="0"/>
          <a:lstStyle/>
          <a:p>
            <a:endParaRPr/>
          </a:p>
        </p:txBody>
      </p:sp>
      <p:sp>
        <p:nvSpPr>
          <p:cNvPr id="1586" name="object 1586"/>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path>
            </a:pathLst>
          </a:custGeom>
          <a:ln w="3175">
            <a:solidFill>
              <a:srgbClr val="000000"/>
            </a:solidFill>
          </a:ln>
        </p:spPr>
        <p:txBody>
          <a:bodyPr wrap="square" lIns="0" tIns="0" rIns="0" bIns="0" rtlCol="0"/>
          <a:lstStyle/>
          <a:p>
            <a:endParaRPr/>
          </a:p>
        </p:txBody>
      </p:sp>
      <p:sp>
        <p:nvSpPr>
          <p:cNvPr id="1587" name="object 1587"/>
          <p:cNvSpPr/>
          <p:nvPr/>
        </p:nvSpPr>
        <p:spPr>
          <a:xfrm>
            <a:off x="2855214" y="8625840"/>
            <a:ext cx="11430" cy="6985"/>
          </a:xfrm>
          <a:custGeom>
            <a:avLst/>
            <a:gdLst/>
            <a:ahLst/>
            <a:cxnLst/>
            <a:rect l="l" t="t" r="r" b="b"/>
            <a:pathLst>
              <a:path w="11430" h="6984">
                <a:moveTo>
                  <a:pt x="1524" y="0"/>
                </a:moveTo>
                <a:lnTo>
                  <a:pt x="0" y="3047"/>
                </a:lnTo>
                <a:lnTo>
                  <a:pt x="11430" y="6857"/>
                </a:lnTo>
                <a:lnTo>
                  <a:pt x="1524" y="0"/>
                </a:lnTo>
                <a:close/>
              </a:path>
            </a:pathLst>
          </a:custGeom>
          <a:solidFill>
            <a:srgbClr val="000000"/>
          </a:solidFill>
        </p:spPr>
        <p:txBody>
          <a:bodyPr wrap="square" lIns="0" tIns="0" rIns="0" bIns="0" rtlCol="0"/>
          <a:lstStyle/>
          <a:p>
            <a:endParaRPr/>
          </a:p>
        </p:txBody>
      </p:sp>
      <p:sp>
        <p:nvSpPr>
          <p:cNvPr id="1588" name="object 1588"/>
          <p:cNvSpPr/>
          <p:nvPr/>
        </p:nvSpPr>
        <p:spPr>
          <a:xfrm>
            <a:off x="2855214" y="8625840"/>
            <a:ext cx="11430" cy="6985"/>
          </a:xfrm>
          <a:custGeom>
            <a:avLst/>
            <a:gdLst/>
            <a:ahLst/>
            <a:cxnLst/>
            <a:rect l="l" t="t" r="r" b="b"/>
            <a:pathLst>
              <a:path w="11430" h="6984">
                <a:moveTo>
                  <a:pt x="1524" y="0"/>
                </a:moveTo>
                <a:lnTo>
                  <a:pt x="0" y="3047"/>
                </a:lnTo>
                <a:lnTo>
                  <a:pt x="11430" y="6857"/>
                </a:lnTo>
                <a:lnTo>
                  <a:pt x="1524" y="0"/>
                </a:lnTo>
              </a:path>
            </a:pathLst>
          </a:custGeom>
          <a:ln w="3175">
            <a:solidFill>
              <a:srgbClr val="000000"/>
            </a:solidFill>
          </a:ln>
        </p:spPr>
        <p:txBody>
          <a:bodyPr wrap="square" lIns="0" tIns="0" rIns="0" bIns="0" rtlCol="0"/>
          <a:lstStyle/>
          <a:p>
            <a:endParaRPr/>
          </a:p>
        </p:txBody>
      </p:sp>
      <p:sp>
        <p:nvSpPr>
          <p:cNvPr id="1589" name="object 1589"/>
          <p:cNvSpPr/>
          <p:nvPr/>
        </p:nvSpPr>
        <p:spPr>
          <a:xfrm>
            <a:off x="2854451" y="8628888"/>
            <a:ext cx="12700" cy="3810"/>
          </a:xfrm>
          <a:custGeom>
            <a:avLst/>
            <a:gdLst/>
            <a:ahLst/>
            <a:cxnLst/>
            <a:rect l="l" t="t" r="r" b="b"/>
            <a:pathLst>
              <a:path w="12700" h="3809">
                <a:moveTo>
                  <a:pt x="762" y="0"/>
                </a:moveTo>
                <a:lnTo>
                  <a:pt x="0" y="3809"/>
                </a:lnTo>
                <a:lnTo>
                  <a:pt x="12192" y="3809"/>
                </a:lnTo>
                <a:lnTo>
                  <a:pt x="762" y="0"/>
                </a:lnTo>
                <a:close/>
              </a:path>
            </a:pathLst>
          </a:custGeom>
          <a:solidFill>
            <a:srgbClr val="000000"/>
          </a:solidFill>
        </p:spPr>
        <p:txBody>
          <a:bodyPr wrap="square" lIns="0" tIns="0" rIns="0" bIns="0" rtlCol="0"/>
          <a:lstStyle/>
          <a:p>
            <a:endParaRPr/>
          </a:p>
        </p:txBody>
      </p:sp>
      <p:sp>
        <p:nvSpPr>
          <p:cNvPr id="1590" name="object 1590"/>
          <p:cNvSpPr/>
          <p:nvPr/>
        </p:nvSpPr>
        <p:spPr>
          <a:xfrm>
            <a:off x="2854451" y="8628888"/>
            <a:ext cx="12700" cy="3810"/>
          </a:xfrm>
          <a:custGeom>
            <a:avLst/>
            <a:gdLst/>
            <a:ahLst/>
            <a:cxnLst/>
            <a:rect l="l" t="t" r="r" b="b"/>
            <a:pathLst>
              <a:path w="12700" h="3809">
                <a:moveTo>
                  <a:pt x="762" y="0"/>
                </a:moveTo>
                <a:lnTo>
                  <a:pt x="0" y="3809"/>
                </a:lnTo>
                <a:lnTo>
                  <a:pt x="12192" y="3809"/>
                </a:lnTo>
                <a:lnTo>
                  <a:pt x="762" y="0"/>
                </a:lnTo>
              </a:path>
            </a:pathLst>
          </a:custGeom>
          <a:ln w="3175">
            <a:solidFill>
              <a:srgbClr val="000000"/>
            </a:solidFill>
          </a:ln>
        </p:spPr>
        <p:txBody>
          <a:bodyPr wrap="square" lIns="0" tIns="0" rIns="0" bIns="0" rtlCol="0"/>
          <a:lstStyle/>
          <a:p>
            <a:endParaRPr/>
          </a:p>
        </p:txBody>
      </p:sp>
      <p:sp>
        <p:nvSpPr>
          <p:cNvPr id="1591" name="object 1591"/>
          <p:cNvSpPr/>
          <p:nvPr/>
        </p:nvSpPr>
        <p:spPr>
          <a:xfrm>
            <a:off x="2854451" y="8632697"/>
            <a:ext cx="12700" cy="3175"/>
          </a:xfrm>
          <a:custGeom>
            <a:avLst/>
            <a:gdLst/>
            <a:ahLst/>
            <a:cxnLst/>
            <a:rect l="l" t="t" r="r" b="b"/>
            <a:pathLst>
              <a:path w="12700" h="3175">
                <a:moveTo>
                  <a:pt x="12192" y="0"/>
                </a:moveTo>
                <a:lnTo>
                  <a:pt x="0" y="0"/>
                </a:lnTo>
                <a:lnTo>
                  <a:pt x="762" y="3048"/>
                </a:lnTo>
                <a:lnTo>
                  <a:pt x="12192" y="0"/>
                </a:lnTo>
                <a:close/>
              </a:path>
            </a:pathLst>
          </a:custGeom>
          <a:solidFill>
            <a:srgbClr val="000000"/>
          </a:solidFill>
        </p:spPr>
        <p:txBody>
          <a:bodyPr wrap="square" lIns="0" tIns="0" rIns="0" bIns="0" rtlCol="0"/>
          <a:lstStyle/>
          <a:p>
            <a:endParaRPr/>
          </a:p>
        </p:txBody>
      </p:sp>
      <p:sp>
        <p:nvSpPr>
          <p:cNvPr id="1592" name="object 1592"/>
          <p:cNvSpPr/>
          <p:nvPr/>
        </p:nvSpPr>
        <p:spPr>
          <a:xfrm>
            <a:off x="2854451" y="8632697"/>
            <a:ext cx="12700" cy="3175"/>
          </a:xfrm>
          <a:custGeom>
            <a:avLst/>
            <a:gdLst/>
            <a:ahLst/>
            <a:cxnLst/>
            <a:rect l="l" t="t" r="r" b="b"/>
            <a:pathLst>
              <a:path w="12700" h="3175">
                <a:moveTo>
                  <a:pt x="0" y="0"/>
                </a:moveTo>
                <a:lnTo>
                  <a:pt x="762" y="3048"/>
                </a:lnTo>
                <a:lnTo>
                  <a:pt x="12192" y="0"/>
                </a:lnTo>
                <a:lnTo>
                  <a:pt x="0" y="0"/>
                </a:lnTo>
              </a:path>
            </a:pathLst>
          </a:custGeom>
          <a:ln w="3175">
            <a:solidFill>
              <a:srgbClr val="000000"/>
            </a:solidFill>
          </a:ln>
        </p:spPr>
        <p:txBody>
          <a:bodyPr wrap="square" lIns="0" tIns="0" rIns="0" bIns="0" rtlCol="0"/>
          <a:lstStyle/>
          <a:p>
            <a:endParaRPr/>
          </a:p>
        </p:txBody>
      </p:sp>
      <p:sp>
        <p:nvSpPr>
          <p:cNvPr id="1593" name="object 1593"/>
          <p:cNvSpPr/>
          <p:nvPr/>
        </p:nvSpPr>
        <p:spPr>
          <a:xfrm>
            <a:off x="2855214" y="8632697"/>
            <a:ext cx="11430" cy="6985"/>
          </a:xfrm>
          <a:custGeom>
            <a:avLst/>
            <a:gdLst/>
            <a:ahLst/>
            <a:cxnLst/>
            <a:rect l="l" t="t" r="r" b="b"/>
            <a:pathLst>
              <a:path w="11430" h="6984">
                <a:moveTo>
                  <a:pt x="11430" y="0"/>
                </a:moveTo>
                <a:lnTo>
                  <a:pt x="0" y="3047"/>
                </a:lnTo>
                <a:lnTo>
                  <a:pt x="1524" y="6857"/>
                </a:lnTo>
                <a:lnTo>
                  <a:pt x="11430" y="0"/>
                </a:lnTo>
                <a:close/>
              </a:path>
            </a:pathLst>
          </a:custGeom>
          <a:solidFill>
            <a:srgbClr val="000000"/>
          </a:solidFill>
        </p:spPr>
        <p:txBody>
          <a:bodyPr wrap="square" lIns="0" tIns="0" rIns="0" bIns="0" rtlCol="0"/>
          <a:lstStyle/>
          <a:p>
            <a:endParaRPr/>
          </a:p>
        </p:txBody>
      </p:sp>
      <p:sp>
        <p:nvSpPr>
          <p:cNvPr id="1594" name="object 1594"/>
          <p:cNvSpPr/>
          <p:nvPr/>
        </p:nvSpPr>
        <p:spPr>
          <a:xfrm>
            <a:off x="2855214" y="8632697"/>
            <a:ext cx="11430" cy="6985"/>
          </a:xfrm>
          <a:custGeom>
            <a:avLst/>
            <a:gdLst/>
            <a:ahLst/>
            <a:cxnLst/>
            <a:rect l="l" t="t" r="r" b="b"/>
            <a:pathLst>
              <a:path w="11430" h="6984">
                <a:moveTo>
                  <a:pt x="0" y="3047"/>
                </a:moveTo>
                <a:lnTo>
                  <a:pt x="1524" y="6857"/>
                </a:lnTo>
                <a:lnTo>
                  <a:pt x="11430" y="0"/>
                </a:lnTo>
                <a:lnTo>
                  <a:pt x="0" y="3047"/>
                </a:lnTo>
              </a:path>
            </a:pathLst>
          </a:custGeom>
          <a:ln w="3175">
            <a:solidFill>
              <a:srgbClr val="000000"/>
            </a:solidFill>
          </a:ln>
        </p:spPr>
        <p:txBody>
          <a:bodyPr wrap="square" lIns="0" tIns="0" rIns="0" bIns="0" rtlCol="0"/>
          <a:lstStyle/>
          <a:p>
            <a:endParaRPr/>
          </a:p>
        </p:txBody>
      </p:sp>
      <p:sp>
        <p:nvSpPr>
          <p:cNvPr id="1595" name="object 1595"/>
          <p:cNvSpPr/>
          <p:nvPr/>
        </p:nvSpPr>
        <p:spPr>
          <a:xfrm>
            <a:off x="2856738" y="8632697"/>
            <a:ext cx="10160" cy="9525"/>
          </a:xfrm>
          <a:custGeom>
            <a:avLst/>
            <a:gdLst/>
            <a:ahLst/>
            <a:cxnLst/>
            <a:rect l="l" t="t" r="r" b="b"/>
            <a:pathLst>
              <a:path w="10160" h="9525">
                <a:moveTo>
                  <a:pt x="9906" y="0"/>
                </a:moveTo>
                <a:lnTo>
                  <a:pt x="0" y="6857"/>
                </a:lnTo>
                <a:lnTo>
                  <a:pt x="2286" y="9143"/>
                </a:lnTo>
                <a:lnTo>
                  <a:pt x="9906" y="0"/>
                </a:lnTo>
                <a:close/>
              </a:path>
            </a:pathLst>
          </a:custGeom>
          <a:solidFill>
            <a:srgbClr val="000000"/>
          </a:solidFill>
        </p:spPr>
        <p:txBody>
          <a:bodyPr wrap="square" lIns="0" tIns="0" rIns="0" bIns="0" rtlCol="0"/>
          <a:lstStyle/>
          <a:p>
            <a:endParaRPr/>
          </a:p>
        </p:txBody>
      </p:sp>
      <p:sp>
        <p:nvSpPr>
          <p:cNvPr id="1596" name="object 1596"/>
          <p:cNvSpPr/>
          <p:nvPr/>
        </p:nvSpPr>
        <p:spPr>
          <a:xfrm>
            <a:off x="2856738" y="8632697"/>
            <a:ext cx="10160" cy="9525"/>
          </a:xfrm>
          <a:custGeom>
            <a:avLst/>
            <a:gdLst/>
            <a:ahLst/>
            <a:cxnLst/>
            <a:rect l="l" t="t" r="r" b="b"/>
            <a:pathLst>
              <a:path w="10160" h="9525">
                <a:moveTo>
                  <a:pt x="0" y="6857"/>
                </a:moveTo>
                <a:lnTo>
                  <a:pt x="2286" y="9143"/>
                </a:lnTo>
                <a:lnTo>
                  <a:pt x="9906" y="0"/>
                </a:lnTo>
                <a:lnTo>
                  <a:pt x="0" y="6857"/>
                </a:lnTo>
              </a:path>
            </a:pathLst>
          </a:custGeom>
          <a:ln w="3175">
            <a:solidFill>
              <a:srgbClr val="000000"/>
            </a:solidFill>
          </a:ln>
        </p:spPr>
        <p:txBody>
          <a:bodyPr wrap="square" lIns="0" tIns="0" rIns="0" bIns="0" rtlCol="0"/>
          <a:lstStyle/>
          <a:p>
            <a:endParaRPr/>
          </a:p>
        </p:txBody>
      </p:sp>
      <p:sp>
        <p:nvSpPr>
          <p:cNvPr id="1597" name="object 1597"/>
          <p:cNvSpPr/>
          <p:nvPr/>
        </p:nvSpPr>
        <p:spPr>
          <a:xfrm>
            <a:off x="2859023" y="8632697"/>
            <a:ext cx="7620" cy="11430"/>
          </a:xfrm>
          <a:custGeom>
            <a:avLst/>
            <a:gdLst/>
            <a:ahLst/>
            <a:cxnLst/>
            <a:rect l="l" t="t" r="r" b="b"/>
            <a:pathLst>
              <a:path w="7619" h="11429">
                <a:moveTo>
                  <a:pt x="7620" y="0"/>
                </a:moveTo>
                <a:lnTo>
                  <a:pt x="0" y="9143"/>
                </a:lnTo>
                <a:lnTo>
                  <a:pt x="3810" y="11429"/>
                </a:lnTo>
                <a:lnTo>
                  <a:pt x="7620" y="0"/>
                </a:lnTo>
                <a:close/>
              </a:path>
            </a:pathLst>
          </a:custGeom>
          <a:solidFill>
            <a:srgbClr val="000000"/>
          </a:solidFill>
        </p:spPr>
        <p:txBody>
          <a:bodyPr wrap="square" lIns="0" tIns="0" rIns="0" bIns="0" rtlCol="0"/>
          <a:lstStyle/>
          <a:p>
            <a:endParaRPr/>
          </a:p>
        </p:txBody>
      </p:sp>
      <p:sp>
        <p:nvSpPr>
          <p:cNvPr id="1598" name="object 1598"/>
          <p:cNvSpPr/>
          <p:nvPr/>
        </p:nvSpPr>
        <p:spPr>
          <a:xfrm>
            <a:off x="2859023" y="8632697"/>
            <a:ext cx="7620" cy="11430"/>
          </a:xfrm>
          <a:custGeom>
            <a:avLst/>
            <a:gdLst/>
            <a:ahLst/>
            <a:cxnLst/>
            <a:rect l="l" t="t" r="r" b="b"/>
            <a:pathLst>
              <a:path w="7619" h="11429">
                <a:moveTo>
                  <a:pt x="0" y="9143"/>
                </a:moveTo>
                <a:lnTo>
                  <a:pt x="3810" y="11429"/>
                </a:lnTo>
                <a:lnTo>
                  <a:pt x="7620" y="0"/>
                </a:lnTo>
                <a:lnTo>
                  <a:pt x="0" y="9143"/>
                </a:lnTo>
              </a:path>
            </a:pathLst>
          </a:custGeom>
          <a:ln w="3175">
            <a:solidFill>
              <a:srgbClr val="000000"/>
            </a:solidFill>
          </a:ln>
        </p:spPr>
        <p:txBody>
          <a:bodyPr wrap="square" lIns="0" tIns="0" rIns="0" bIns="0" rtlCol="0"/>
          <a:lstStyle/>
          <a:p>
            <a:endParaRPr/>
          </a:p>
        </p:txBody>
      </p:sp>
      <p:sp>
        <p:nvSpPr>
          <p:cNvPr id="1599" name="object 1599"/>
          <p:cNvSpPr/>
          <p:nvPr/>
        </p:nvSpPr>
        <p:spPr>
          <a:xfrm>
            <a:off x="2862833" y="8632697"/>
            <a:ext cx="3810" cy="11430"/>
          </a:xfrm>
          <a:custGeom>
            <a:avLst/>
            <a:gdLst/>
            <a:ahLst/>
            <a:cxnLst/>
            <a:rect l="l" t="t" r="r" b="b"/>
            <a:pathLst>
              <a:path w="3810" h="11429">
                <a:moveTo>
                  <a:pt x="3810" y="0"/>
                </a:moveTo>
                <a:lnTo>
                  <a:pt x="0" y="11429"/>
                </a:lnTo>
                <a:lnTo>
                  <a:pt x="3810" y="11429"/>
                </a:lnTo>
                <a:lnTo>
                  <a:pt x="3810" y="0"/>
                </a:lnTo>
                <a:close/>
              </a:path>
            </a:pathLst>
          </a:custGeom>
          <a:solidFill>
            <a:srgbClr val="000000"/>
          </a:solidFill>
        </p:spPr>
        <p:txBody>
          <a:bodyPr wrap="square" lIns="0" tIns="0" rIns="0" bIns="0" rtlCol="0"/>
          <a:lstStyle/>
          <a:p>
            <a:endParaRPr/>
          </a:p>
        </p:txBody>
      </p:sp>
      <p:sp>
        <p:nvSpPr>
          <p:cNvPr id="1600" name="object 1600"/>
          <p:cNvSpPr/>
          <p:nvPr/>
        </p:nvSpPr>
        <p:spPr>
          <a:xfrm>
            <a:off x="2862833" y="8632697"/>
            <a:ext cx="3810" cy="11430"/>
          </a:xfrm>
          <a:custGeom>
            <a:avLst/>
            <a:gdLst/>
            <a:ahLst/>
            <a:cxnLst/>
            <a:rect l="l" t="t" r="r" b="b"/>
            <a:pathLst>
              <a:path w="3810" h="11429">
                <a:moveTo>
                  <a:pt x="0" y="11429"/>
                </a:moveTo>
                <a:lnTo>
                  <a:pt x="3810" y="11429"/>
                </a:lnTo>
                <a:lnTo>
                  <a:pt x="3810" y="0"/>
                </a:lnTo>
                <a:lnTo>
                  <a:pt x="0" y="11429"/>
                </a:lnTo>
              </a:path>
            </a:pathLst>
          </a:custGeom>
          <a:ln w="3175">
            <a:solidFill>
              <a:srgbClr val="000000"/>
            </a:solidFill>
          </a:ln>
        </p:spPr>
        <p:txBody>
          <a:bodyPr wrap="square" lIns="0" tIns="0" rIns="0" bIns="0" rtlCol="0"/>
          <a:lstStyle/>
          <a:p>
            <a:endParaRPr/>
          </a:p>
        </p:txBody>
      </p:sp>
      <p:sp>
        <p:nvSpPr>
          <p:cNvPr id="1601" name="object 1601"/>
          <p:cNvSpPr/>
          <p:nvPr/>
        </p:nvSpPr>
        <p:spPr>
          <a:xfrm>
            <a:off x="2866644" y="8632697"/>
            <a:ext cx="3810" cy="11430"/>
          </a:xfrm>
          <a:custGeom>
            <a:avLst/>
            <a:gdLst/>
            <a:ahLst/>
            <a:cxnLst/>
            <a:rect l="l" t="t" r="r" b="b"/>
            <a:pathLst>
              <a:path w="3810" h="11429">
                <a:moveTo>
                  <a:pt x="0" y="0"/>
                </a:moveTo>
                <a:lnTo>
                  <a:pt x="0" y="11429"/>
                </a:lnTo>
                <a:lnTo>
                  <a:pt x="3810" y="11429"/>
                </a:lnTo>
                <a:lnTo>
                  <a:pt x="0" y="0"/>
                </a:lnTo>
                <a:close/>
              </a:path>
            </a:pathLst>
          </a:custGeom>
          <a:solidFill>
            <a:srgbClr val="000000"/>
          </a:solidFill>
        </p:spPr>
        <p:txBody>
          <a:bodyPr wrap="square" lIns="0" tIns="0" rIns="0" bIns="0" rtlCol="0"/>
          <a:lstStyle/>
          <a:p>
            <a:endParaRPr/>
          </a:p>
        </p:txBody>
      </p:sp>
      <p:sp>
        <p:nvSpPr>
          <p:cNvPr id="1602" name="object 1602"/>
          <p:cNvSpPr/>
          <p:nvPr/>
        </p:nvSpPr>
        <p:spPr>
          <a:xfrm>
            <a:off x="2866644" y="8632697"/>
            <a:ext cx="3175" cy="11430"/>
          </a:xfrm>
          <a:custGeom>
            <a:avLst/>
            <a:gdLst/>
            <a:ahLst/>
            <a:cxnLst/>
            <a:rect l="l" t="t" r="r" b="b"/>
            <a:pathLst>
              <a:path w="3175" h="11429">
                <a:moveTo>
                  <a:pt x="0" y="11429"/>
                </a:moveTo>
                <a:lnTo>
                  <a:pt x="3048" y="11429"/>
                </a:lnTo>
                <a:lnTo>
                  <a:pt x="0" y="0"/>
                </a:lnTo>
                <a:lnTo>
                  <a:pt x="0" y="11429"/>
                </a:lnTo>
              </a:path>
            </a:pathLst>
          </a:custGeom>
          <a:ln w="3175">
            <a:solidFill>
              <a:srgbClr val="000000"/>
            </a:solidFill>
          </a:ln>
        </p:spPr>
        <p:txBody>
          <a:bodyPr wrap="square" lIns="0" tIns="0" rIns="0" bIns="0" rtlCol="0"/>
          <a:lstStyle/>
          <a:p>
            <a:endParaRPr/>
          </a:p>
        </p:txBody>
      </p:sp>
      <p:sp>
        <p:nvSpPr>
          <p:cNvPr id="1603" name="object 1603"/>
          <p:cNvSpPr/>
          <p:nvPr/>
        </p:nvSpPr>
        <p:spPr>
          <a:xfrm>
            <a:off x="2866644" y="8632697"/>
            <a:ext cx="6985" cy="11430"/>
          </a:xfrm>
          <a:custGeom>
            <a:avLst/>
            <a:gdLst/>
            <a:ahLst/>
            <a:cxnLst/>
            <a:rect l="l" t="t" r="r" b="b"/>
            <a:pathLst>
              <a:path w="6985" h="11429">
                <a:moveTo>
                  <a:pt x="0" y="0"/>
                </a:moveTo>
                <a:lnTo>
                  <a:pt x="3810" y="11429"/>
                </a:lnTo>
                <a:lnTo>
                  <a:pt x="6858" y="9143"/>
                </a:lnTo>
                <a:lnTo>
                  <a:pt x="0" y="0"/>
                </a:lnTo>
                <a:close/>
              </a:path>
            </a:pathLst>
          </a:custGeom>
          <a:solidFill>
            <a:srgbClr val="000000"/>
          </a:solidFill>
        </p:spPr>
        <p:txBody>
          <a:bodyPr wrap="square" lIns="0" tIns="0" rIns="0" bIns="0" rtlCol="0"/>
          <a:lstStyle/>
          <a:p>
            <a:endParaRPr/>
          </a:p>
        </p:txBody>
      </p:sp>
      <p:sp>
        <p:nvSpPr>
          <p:cNvPr id="1604" name="object 1604"/>
          <p:cNvSpPr/>
          <p:nvPr/>
        </p:nvSpPr>
        <p:spPr>
          <a:xfrm>
            <a:off x="2866644" y="8632697"/>
            <a:ext cx="6985" cy="11430"/>
          </a:xfrm>
          <a:custGeom>
            <a:avLst/>
            <a:gdLst/>
            <a:ahLst/>
            <a:cxnLst/>
            <a:rect l="l" t="t" r="r" b="b"/>
            <a:pathLst>
              <a:path w="6985" h="11429">
                <a:moveTo>
                  <a:pt x="3048" y="11429"/>
                </a:moveTo>
                <a:lnTo>
                  <a:pt x="6858" y="9143"/>
                </a:lnTo>
                <a:lnTo>
                  <a:pt x="0" y="0"/>
                </a:lnTo>
                <a:lnTo>
                  <a:pt x="3048" y="11429"/>
                </a:lnTo>
              </a:path>
            </a:pathLst>
          </a:custGeom>
          <a:ln w="3175">
            <a:solidFill>
              <a:srgbClr val="000000"/>
            </a:solidFill>
          </a:ln>
        </p:spPr>
        <p:txBody>
          <a:bodyPr wrap="square" lIns="0" tIns="0" rIns="0" bIns="0" rtlCol="0"/>
          <a:lstStyle/>
          <a:p>
            <a:endParaRPr/>
          </a:p>
        </p:txBody>
      </p:sp>
      <p:sp>
        <p:nvSpPr>
          <p:cNvPr id="1605" name="object 1605"/>
          <p:cNvSpPr/>
          <p:nvPr/>
        </p:nvSpPr>
        <p:spPr>
          <a:xfrm>
            <a:off x="2866644" y="8632697"/>
            <a:ext cx="9525" cy="9525"/>
          </a:xfrm>
          <a:custGeom>
            <a:avLst/>
            <a:gdLst/>
            <a:ahLst/>
            <a:cxnLst/>
            <a:rect l="l" t="t" r="r" b="b"/>
            <a:pathLst>
              <a:path w="9525" h="9525">
                <a:moveTo>
                  <a:pt x="0" y="0"/>
                </a:moveTo>
                <a:lnTo>
                  <a:pt x="6857" y="9143"/>
                </a:lnTo>
                <a:lnTo>
                  <a:pt x="9143" y="6857"/>
                </a:lnTo>
                <a:lnTo>
                  <a:pt x="0" y="0"/>
                </a:lnTo>
                <a:close/>
              </a:path>
            </a:pathLst>
          </a:custGeom>
          <a:solidFill>
            <a:srgbClr val="000000"/>
          </a:solidFill>
        </p:spPr>
        <p:txBody>
          <a:bodyPr wrap="square" lIns="0" tIns="0" rIns="0" bIns="0" rtlCol="0"/>
          <a:lstStyle/>
          <a:p>
            <a:endParaRPr/>
          </a:p>
        </p:txBody>
      </p:sp>
      <p:sp>
        <p:nvSpPr>
          <p:cNvPr id="1606" name="object 1606"/>
          <p:cNvSpPr/>
          <p:nvPr/>
        </p:nvSpPr>
        <p:spPr>
          <a:xfrm>
            <a:off x="2866644" y="8632697"/>
            <a:ext cx="9525" cy="9525"/>
          </a:xfrm>
          <a:custGeom>
            <a:avLst/>
            <a:gdLst/>
            <a:ahLst/>
            <a:cxnLst/>
            <a:rect l="l" t="t" r="r" b="b"/>
            <a:pathLst>
              <a:path w="9525" h="9525">
                <a:moveTo>
                  <a:pt x="6857" y="9143"/>
                </a:moveTo>
                <a:lnTo>
                  <a:pt x="9143" y="6857"/>
                </a:lnTo>
                <a:lnTo>
                  <a:pt x="0" y="0"/>
                </a:lnTo>
                <a:lnTo>
                  <a:pt x="6857" y="9143"/>
                </a:lnTo>
              </a:path>
            </a:pathLst>
          </a:custGeom>
          <a:ln w="3175">
            <a:solidFill>
              <a:srgbClr val="000000"/>
            </a:solidFill>
          </a:ln>
        </p:spPr>
        <p:txBody>
          <a:bodyPr wrap="square" lIns="0" tIns="0" rIns="0" bIns="0" rtlCol="0"/>
          <a:lstStyle/>
          <a:p>
            <a:endParaRPr/>
          </a:p>
        </p:txBody>
      </p:sp>
      <p:sp>
        <p:nvSpPr>
          <p:cNvPr id="1607" name="object 1607"/>
          <p:cNvSpPr/>
          <p:nvPr/>
        </p:nvSpPr>
        <p:spPr>
          <a:xfrm>
            <a:off x="2866644" y="8632697"/>
            <a:ext cx="10795" cy="6985"/>
          </a:xfrm>
          <a:custGeom>
            <a:avLst/>
            <a:gdLst/>
            <a:ahLst/>
            <a:cxnLst/>
            <a:rect l="l" t="t" r="r" b="b"/>
            <a:pathLst>
              <a:path w="10794" h="6984">
                <a:moveTo>
                  <a:pt x="0" y="0"/>
                </a:moveTo>
                <a:lnTo>
                  <a:pt x="9143" y="6857"/>
                </a:lnTo>
                <a:lnTo>
                  <a:pt x="10667" y="3047"/>
                </a:lnTo>
                <a:lnTo>
                  <a:pt x="0" y="0"/>
                </a:lnTo>
                <a:close/>
              </a:path>
            </a:pathLst>
          </a:custGeom>
          <a:solidFill>
            <a:srgbClr val="000000"/>
          </a:solidFill>
        </p:spPr>
        <p:txBody>
          <a:bodyPr wrap="square" lIns="0" tIns="0" rIns="0" bIns="0" rtlCol="0"/>
          <a:lstStyle/>
          <a:p>
            <a:endParaRPr/>
          </a:p>
        </p:txBody>
      </p:sp>
      <p:sp>
        <p:nvSpPr>
          <p:cNvPr id="1608" name="object 1608"/>
          <p:cNvSpPr/>
          <p:nvPr/>
        </p:nvSpPr>
        <p:spPr>
          <a:xfrm>
            <a:off x="2866644" y="8632697"/>
            <a:ext cx="10795" cy="6985"/>
          </a:xfrm>
          <a:custGeom>
            <a:avLst/>
            <a:gdLst/>
            <a:ahLst/>
            <a:cxnLst/>
            <a:rect l="l" t="t" r="r" b="b"/>
            <a:pathLst>
              <a:path w="10794" h="6984">
                <a:moveTo>
                  <a:pt x="9143" y="6857"/>
                </a:moveTo>
                <a:lnTo>
                  <a:pt x="10667" y="3047"/>
                </a:lnTo>
                <a:lnTo>
                  <a:pt x="0" y="0"/>
                </a:lnTo>
                <a:lnTo>
                  <a:pt x="9143" y="6857"/>
                </a:lnTo>
              </a:path>
            </a:pathLst>
          </a:custGeom>
          <a:ln w="3175">
            <a:solidFill>
              <a:srgbClr val="000000"/>
            </a:solidFill>
          </a:ln>
        </p:spPr>
        <p:txBody>
          <a:bodyPr wrap="square" lIns="0" tIns="0" rIns="0" bIns="0" rtlCol="0"/>
          <a:lstStyle/>
          <a:p>
            <a:endParaRPr/>
          </a:p>
        </p:txBody>
      </p:sp>
      <p:sp>
        <p:nvSpPr>
          <p:cNvPr id="1609" name="object 1609"/>
          <p:cNvSpPr/>
          <p:nvPr/>
        </p:nvSpPr>
        <p:spPr>
          <a:xfrm>
            <a:off x="2866644" y="8632697"/>
            <a:ext cx="11430" cy="3175"/>
          </a:xfrm>
          <a:custGeom>
            <a:avLst/>
            <a:gdLst/>
            <a:ahLst/>
            <a:cxnLst/>
            <a:rect l="l" t="t" r="r" b="b"/>
            <a:pathLst>
              <a:path w="11430" h="3175">
                <a:moveTo>
                  <a:pt x="11430" y="0"/>
                </a:moveTo>
                <a:lnTo>
                  <a:pt x="0" y="0"/>
                </a:lnTo>
                <a:lnTo>
                  <a:pt x="10668" y="3047"/>
                </a:lnTo>
                <a:lnTo>
                  <a:pt x="11430" y="0"/>
                </a:lnTo>
                <a:close/>
              </a:path>
            </a:pathLst>
          </a:custGeom>
          <a:solidFill>
            <a:srgbClr val="000000"/>
          </a:solidFill>
        </p:spPr>
        <p:txBody>
          <a:bodyPr wrap="square" lIns="0" tIns="0" rIns="0" bIns="0" rtlCol="0"/>
          <a:lstStyle/>
          <a:p>
            <a:endParaRPr/>
          </a:p>
        </p:txBody>
      </p:sp>
      <p:sp>
        <p:nvSpPr>
          <p:cNvPr id="1610" name="object 1610"/>
          <p:cNvSpPr/>
          <p:nvPr/>
        </p:nvSpPr>
        <p:spPr>
          <a:xfrm>
            <a:off x="2866644" y="8632697"/>
            <a:ext cx="11430" cy="3175"/>
          </a:xfrm>
          <a:custGeom>
            <a:avLst/>
            <a:gdLst/>
            <a:ahLst/>
            <a:cxnLst/>
            <a:rect l="l" t="t" r="r" b="b"/>
            <a:pathLst>
              <a:path w="11430" h="3175">
                <a:moveTo>
                  <a:pt x="10668" y="3047"/>
                </a:moveTo>
                <a:lnTo>
                  <a:pt x="11430" y="0"/>
                </a:lnTo>
                <a:lnTo>
                  <a:pt x="0" y="0"/>
                </a:lnTo>
                <a:lnTo>
                  <a:pt x="10668" y="3047"/>
                </a:lnTo>
              </a:path>
            </a:pathLst>
          </a:custGeom>
          <a:ln w="3175">
            <a:solidFill>
              <a:srgbClr val="000000"/>
            </a:solidFill>
          </a:ln>
        </p:spPr>
        <p:txBody>
          <a:bodyPr wrap="square" lIns="0" tIns="0" rIns="0" bIns="0" rtlCol="0"/>
          <a:lstStyle/>
          <a:p>
            <a:endParaRPr/>
          </a:p>
        </p:txBody>
      </p:sp>
      <p:sp>
        <p:nvSpPr>
          <p:cNvPr id="1611" name="object 1611"/>
          <p:cNvSpPr/>
          <p:nvPr/>
        </p:nvSpPr>
        <p:spPr>
          <a:xfrm>
            <a:off x="2866644" y="8628126"/>
            <a:ext cx="16510" cy="5080"/>
          </a:xfrm>
          <a:custGeom>
            <a:avLst/>
            <a:gdLst/>
            <a:ahLst/>
            <a:cxnLst/>
            <a:rect l="l" t="t" r="r" b="b"/>
            <a:pathLst>
              <a:path w="16510" h="5079">
                <a:moveTo>
                  <a:pt x="16001" y="0"/>
                </a:moveTo>
                <a:lnTo>
                  <a:pt x="0" y="4572"/>
                </a:lnTo>
                <a:lnTo>
                  <a:pt x="16001" y="4572"/>
                </a:lnTo>
                <a:lnTo>
                  <a:pt x="16001" y="0"/>
                </a:lnTo>
                <a:close/>
              </a:path>
            </a:pathLst>
          </a:custGeom>
          <a:solidFill>
            <a:srgbClr val="000000"/>
          </a:solidFill>
        </p:spPr>
        <p:txBody>
          <a:bodyPr wrap="square" lIns="0" tIns="0" rIns="0" bIns="0" rtlCol="0"/>
          <a:lstStyle/>
          <a:p>
            <a:endParaRPr/>
          </a:p>
        </p:txBody>
      </p:sp>
      <p:sp>
        <p:nvSpPr>
          <p:cNvPr id="1612" name="object 1612"/>
          <p:cNvSpPr/>
          <p:nvPr/>
        </p:nvSpPr>
        <p:spPr>
          <a:xfrm>
            <a:off x="2866644" y="8628126"/>
            <a:ext cx="16510" cy="5080"/>
          </a:xfrm>
          <a:custGeom>
            <a:avLst/>
            <a:gdLst/>
            <a:ahLst/>
            <a:cxnLst/>
            <a:rect l="l" t="t" r="r" b="b"/>
            <a:pathLst>
              <a:path w="16510" h="5079">
                <a:moveTo>
                  <a:pt x="16001" y="4572"/>
                </a:moveTo>
                <a:lnTo>
                  <a:pt x="16001" y="0"/>
                </a:lnTo>
                <a:lnTo>
                  <a:pt x="0" y="4572"/>
                </a:lnTo>
                <a:lnTo>
                  <a:pt x="16001" y="4572"/>
                </a:lnTo>
              </a:path>
            </a:pathLst>
          </a:custGeom>
          <a:ln w="3175">
            <a:solidFill>
              <a:srgbClr val="000000"/>
            </a:solidFill>
          </a:ln>
        </p:spPr>
        <p:txBody>
          <a:bodyPr wrap="square" lIns="0" tIns="0" rIns="0" bIns="0" rtlCol="0"/>
          <a:lstStyle/>
          <a:p>
            <a:endParaRPr/>
          </a:p>
        </p:txBody>
      </p:sp>
      <p:sp>
        <p:nvSpPr>
          <p:cNvPr id="1613" name="object 1613"/>
          <p:cNvSpPr/>
          <p:nvPr/>
        </p:nvSpPr>
        <p:spPr>
          <a:xfrm>
            <a:off x="2866644" y="8624316"/>
            <a:ext cx="16510" cy="8890"/>
          </a:xfrm>
          <a:custGeom>
            <a:avLst/>
            <a:gdLst/>
            <a:ahLst/>
            <a:cxnLst/>
            <a:rect l="l" t="t" r="r" b="b"/>
            <a:pathLst>
              <a:path w="16510" h="8890">
                <a:moveTo>
                  <a:pt x="13715" y="0"/>
                </a:moveTo>
                <a:lnTo>
                  <a:pt x="0" y="8382"/>
                </a:lnTo>
                <a:lnTo>
                  <a:pt x="16001" y="3810"/>
                </a:lnTo>
                <a:lnTo>
                  <a:pt x="13715" y="0"/>
                </a:lnTo>
                <a:close/>
              </a:path>
            </a:pathLst>
          </a:custGeom>
          <a:solidFill>
            <a:srgbClr val="000000"/>
          </a:solidFill>
        </p:spPr>
        <p:txBody>
          <a:bodyPr wrap="square" lIns="0" tIns="0" rIns="0" bIns="0" rtlCol="0"/>
          <a:lstStyle/>
          <a:p>
            <a:endParaRPr/>
          </a:p>
        </p:txBody>
      </p:sp>
      <p:sp>
        <p:nvSpPr>
          <p:cNvPr id="1614" name="object 1614"/>
          <p:cNvSpPr/>
          <p:nvPr/>
        </p:nvSpPr>
        <p:spPr>
          <a:xfrm>
            <a:off x="2866644" y="8624316"/>
            <a:ext cx="16510" cy="8890"/>
          </a:xfrm>
          <a:custGeom>
            <a:avLst/>
            <a:gdLst/>
            <a:ahLst/>
            <a:cxnLst/>
            <a:rect l="l" t="t" r="r" b="b"/>
            <a:pathLst>
              <a:path w="16510" h="8890">
                <a:moveTo>
                  <a:pt x="16001" y="3810"/>
                </a:moveTo>
                <a:lnTo>
                  <a:pt x="13715" y="0"/>
                </a:lnTo>
                <a:lnTo>
                  <a:pt x="0" y="8382"/>
                </a:lnTo>
                <a:lnTo>
                  <a:pt x="16001" y="3810"/>
                </a:lnTo>
              </a:path>
            </a:pathLst>
          </a:custGeom>
          <a:ln w="3175">
            <a:solidFill>
              <a:srgbClr val="000000"/>
            </a:solidFill>
          </a:ln>
        </p:spPr>
        <p:txBody>
          <a:bodyPr wrap="square" lIns="0" tIns="0" rIns="0" bIns="0" rtlCol="0"/>
          <a:lstStyle/>
          <a:p>
            <a:endParaRPr/>
          </a:p>
        </p:txBody>
      </p:sp>
      <p:sp>
        <p:nvSpPr>
          <p:cNvPr id="1615" name="object 1615"/>
          <p:cNvSpPr/>
          <p:nvPr/>
        </p:nvSpPr>
        <p:spPr>
          <a:xfrm>
            <a:off x="2866644" y="8620506"/>
            <a:ext cx="13970" cy="12700"/>
          </a:xfrm>
          <a:custGeom>
            <a:avLst/>
            <a:gdLst/>
            <a:ahLst/>
            <a:cxnLst/>
            <a:rect l="l" t="t" r="r" b="b"/>
            <a:pathLst>
              <a:path w="13969" h="12700">
                <a:moveTo>
                  <a:pt x="11430" y="0"/>
                </a:moveTo>
                <a:lnTo>
                  <a:pt x="0" y="12192"/>
                </a:lnTo>
                <a:lnTo>
                  <a:pt x="13716" y="3810"/>
                </a:lnTo>
                <a:lnTo>
                  <a:pt x="11430" y="0"/>
                </a:lnTo>
                <a:close/>
              </a:path>
            </a:pathLst>
          </a:custGeom>
          <a:solidFill>
            <a:srgbClr val="000000"/>
          </a:solidFill>
        </p:spPr>
        <p:txBody>
          <a:bodyPr wrap="square" lIns="0" tIns="0" rIns="0" bIns="0" rtlCol="0"/>
          <a:lstStyle/>
          <a:p>
            <a:endParaRPr/>
          </a:p>
        </p:txBody>
      </p:sp>
      <p:sp>
        <p:nvSpPr>
          <p:cNvPr id="1616" name="object 1616"/>
          <p:cNvSpPr/>
          <p:nvPr/>
        </p:nvSpPr>
        <p:spPr>
          <a:xfrm>
            <a:off x="2866644" y="8620506"/>
            <a:ext cx="13970" cy="12700"/>
          </a:xfrm>
          <a:custGeom>
            <a:avLst/>
            <a:gdLst/>
            <a:ahLst/>
            <a:cxnLst/>
            <a:rect l="l" t="t" r="r" b="b"/>
            <a:pathLst>
              <a:path w="13969" h="12700">
                <a:moveTo>
                  <a:pt x="13716" y="3810"/>
                </a:moveTo>
                <a:lnTo>
                  <a:pt x="11430" y="0"/>
                </a:lnTo>
                <a:lnTo>
                  <a:pt x="0" y="12192"/>
                </a:lnTo>
                <a:lnTo>
                  <a:pt x="13716" y="3810"/>
                </a:lnTo>
              </a:path>
            </a:pathLst>
          </a:custGeom>
          <a:ln w="3175">
            <a:solidFill>
              <a:srgbClr val="000000"/>
            </a:solidFill>
          </a:ln>
        </p:spPr>
        <p:txBody>
          <a:bodyPr wrap="square" lIns="0" tIns="0" rIns="0" bIns="0" rtlCol="0"/>
          <a:lstStyle/>
          <a:p>
            <a:endParaRPr/>
          </a:p>
        </p:txBody>
      </p:sp>
      <p:sp>
        <p:nvSpPr>
          <p:cNvPr id="1617" name="object 1617"/>
          <p:cNvSpPr/>
          <p:nvPr/>
        </p:nvSpPr>
        <p:spPr>
          <a:xfrm>
            <a:off x="2866644" y="8618219"/>
            <a:ext cx="11430" cy="14604"/>
          </a:xfrm>
          <a:custGeom>
            <a:avLst/>
            <a:gdLst/>
            <a:ahLst/>
            <a:cxnLst/>
            <a:rect l="l" t="t" r="r" b="b"/>
            <a:pathLst>
              <a:path w="11430" h="14604">
                <a:moveTo>
                  <a:pt x="7620" y="0"/>
                </a:moveTo>
                <a:lnTo>
                  <a:pt x="0" y="14477"/>
                </a:lnTo>
                <a:lnTo>
                  <a:pt x="11430" y="2285"/>
                </a:lnTo>
                <a:lnTo>
                  <a:pt x="7620" y="0"/>
                </a:lnTo>
                <a:close/>
              </a:path>
            </a:pathLst>
          </a:custGeom>
          <a:solidFill>
            <a:srgbClr val="000000"/>
          </a:solidFill>
        </p:spPr>
        <p:txBody>
          <a:bodyPr wrap="square" lIns="0" tIns="0" rIns="0" bIns="0" rtlCol="0"/>
          <a:lstStyle/>
          <a:p>
            <a:endParaRPr/>
          </a:p>
        </p:txBody>
      </p:sp>
      <p:sp>
        <p:nvSpPr>
          <p:cNvPr id="1618" name="object 1618"/>
          <p:cNvSpPr/>
          <p:nvPr/>
        </p:nvSpPr>
        <p:spPr>
          <a:xfrm>
            <a:off x="2866644" y="8618219"/>
            <a:ext cx="11430" cy="14604"/>
          </a:xfrm>
          <a:custGeom>
            <a:avLst/>
            <a:gdLst/>
            <a:ahLst/>
            <a:cxnLst/>
            <a:rect l="l" t="t" r="r" b="b"/>
            <a:pathLst>
              <a:path w="11430" h="14604">
                <a:moveTo>
                  <a:pt x="11430" y="2285"/>
                </a:moveTo>
                <a:lnTo>
                  <a:pt x="7620" y="0"/>
                </a:lnTo>
                <a:lnTo>
                  <a:pt x="0" y="14477"/>
                </a:lnTo>
                <a:lnTo>
                  <a:pt x="11430" y="2285"/>
                </a:lnTo>
              </a:path>
            </a:pathLst>
          </a:custGeom>
          <a:ln w="3175">
            <a:solidFill>
              <a:srgbClr val="000000"/>
            </a:solidFill>
          </a:ln>
        </p:spPr>
        <p:txBody>
          <a:bodyPr wrap="square" lIns="0" tIns="0" rIns="0" bIns="0" rtlCol="0"/>
          <a:lstStyle/>
          <a:p>
            <a:endParaRPr/>
          </a:p>
        </p:txBody>
      </p:sp>
      <p:sp>
        <p:nvSpPr>
          <p:cNvPr id="1619" name="object 1619"/>
          <p:cNvSpPr/>
          <p:nvPr/>
        </p:nvSpPr>
        <p:spPr>
          <a:xfrm>
            <a:off x="2866644" y="8616695"/>
            <a:ext cx="7620" cy="16510"/>
          </a:xfrm>
          <a:custGeom>
            <a:avLst/>
            <a:gdLst/>
            <a:ahLst/>
            <a:cxnLst/>
            <a:rect l="l" t="t" r="r" b="b"/>
            <a:pathLst>
              <a:path w="7619" h="16509">
                <a:moveTo>
                  <a:pt x="3809" y="0"/>
                </a:moveTo>
                <a:lnTo>
                  <a:pt x="0" y="16001"/>
                </a:lnTo>
                <a:lnTo>
                  <a:pt x="7619" y="1523"/>
                </a:lnTo>
                <a:lnTo>
                  <a:pt x="3809" y="0"/>
                </a:lnTo>
                <a:close/>
              </a:path>
            </a:pathLst>
          </a:custGeom>
          <a:solidFill>
            <a:srgbClr val="000000"/>
          </a:solidFill>
        </p:spPr>
        <p:txBody>
          <a:bodyPr wrap="square" lIns="0" tIns="0" rIns="0" bIns="0" rtlCol="0"/>
          <a:lstStyle/>
          <a:p>
            <a:endParaRPr/>
          </a:p>
        </p:txBody>
      </p:sp>
      <p:sp>
        <p:nvSpPr>
          <p:cNvPr id="1620" name="object 1620"/>
          <p:cNvSpPr/>
          <p:nvPr/>
        </p:nvSpPr>
        <p:spPr>
          <a:xfrm>
            <a:off x="2866644" y="8616695"/>
            <a:ext cx="7620" cy="16510"/>
          </a:xfrm>
          <a:custGeom>
            <a:avLst/>
            <a:gdLst/>
            <a:ahLst/>
            <a:cxnLst/>
            <a:rect l="l" t="t" r="r" b="b"/>
            <a:pathLst>
              <a:path w="7619" h="16509">
                <a:moveTo>
                  <a:pt x="7619" y="1523"/>
                </a:moveTo>
                <a:lnTo>
                  <a:pt x="3809" y="0"/>
                </a:lnTo>
                <a:lnTo>
                  <a:pt x="0" y="16001"/>
                </a:lnTo>
                <a:lnTo>
                  <a:pt x="7619" y="1523"/>
                </a:lnTo>
              </a:path>
            </a:pathLst>
          </a:custGeom>
          <a:ln w="3175">
            <a:solidFill>
              <a:srgbClr val="000000"/>
            </a:solidFill>
          </a:ln>
        </p:spPr>
        <p:txBody>
          <a:bodyPr wrap="square" lIns="0" tIns="0" rIns="0" bIns="0" rtlCol="0"/>
          <a:lstStyle/>
          <a:p>
            <a:endParaRPr/>
          </a:p>
        </p:txBody>
      </p:sp>
      <p:sp>
        <p:nvSpPr>
          <p:cNvPr id="1621" name="object 1621"/>
          <p:cNvSpPr/>
          <p:nvPr/>
        </p:nvSpPr>
        <p:spPr>
          <a:xfrm>
            <a:off x="2866644" y="8615933"/>
            <a:ext cx="3810" cy="17145"/>
          </a:xfrm>
          <a:custGeom>
            <a:avLst/>
            <a:gdLst/>
            <a:ahLst/>
            <a:cxnLst/>
            <a:rect l="l" t="t" r="r" b="b"/>
            <a:pathLst>
              <a:path w="3810" h="17145">
                <a:moveTo>
                  <a:pt x="0" y="0"/>
                </a:moveTo>
                <a:lnTo>
                  <a:pt x="0" y="16764"/>
                </a:lnTo>
                <a:lnTo>
                  <a:pt x="3810" y="762"/>
                </a:lnTo>
                <a:lnTo>
                  <a:pt x="0" y="0"/>
                </a:lnTo>
                <a:close/>
              </a:path>
            </a:pathLst>
          </a:custGeom>
          <a:solidFill>
            <a:srgbClr val="000000"/>
          </a:solidFill>
        </p:spPr>
        <p:txBody>
          <a:bodyPr wrap="square" lIns="0" tIns="0" rIns="0" bIns="0" rtlCol="0"/>
          <a:lstStyle/>
          <a:p>
            <a:endParaRPr/>
          </a:p>
        </p:txBody>
      </p:sp>
      <p:sp>
        <p:nvSpPr>
          <p:cNvPr id="1622" name="object 1622"/>
          <p:cNvSpPr/>
          <p:nvPr/>
        </p:nvSpPr>
        <p:spPr>
          <a:xfrm>
            <a:off x="2866644" y="8615933"/>
            <a:ext cx="3810" cy="17145"/>
          </a:xfrm>
          <a:custGeom>
            <a:avLst/>
            <a:gdLst/>
            <a:ahLst/>
            <a:cxnLst/>
            <a:rect l="l" t="t" r="r" b="b"/>
            <a:pathLst>
              <a:path w="3810" h="17145">
                <a:moveTo>
                  <a:pt x="3810" y="762"/>
                </a:moveTo>
                <a:lnTo>
                  <a:pt x="0" y="0"/>
                </a:lnTo>
                <a:lnTo>
                  <a:pt x="0" y="16764"/>
                </a:lnTo>
                <a:lnTo>
                  <a:pt x="3810" y="762"/>
                </a:lnTo>
              </a:path>
            </a:pathLst>
          </a:custGeom>
          <a:ln w="3175">
            <a:solidFill>
              <a:srgbClr val="000000"/>
            </a:solidFill>
          </a:ln>
        </p:spPr>
        <p:txBody>
          <a:bodyPr wrap="square" lIns="0" tIns="0" rIns="0" bIns="0" rtlCol="0"/>
          <a:lstStyle/>
          <a:p>
            <a:endParaRPr/>
          </a:p>
        </p:txBody>
      </p:sp>
      <p:sp>
        <p:nvSpPr>
          <p:cNvPr id="1623" name="object 1623"/>
          <p:cNvSpPr/>
          <p:nvPr/>
        </p:nvSpPr>
        <p:spPr>
          <a:xfrm>
            <a:off x="2862072" y="8615933"/>
            <a:ext cx="5080" cy="17145"/>
          </a:xfrm>
          <a:custGeom>
            <a:avLst/>
            <a:gdLst/>
            <a:ahLst/>
            <a:cxnLst/>
            <a:rect l="l" t="t" r="r" b="b"/>
            <a:pathLst>
              <a:path w="5080" h="17145">
                <a:moveTo>
                  <a:pt x="4572" y="0"/>
                </a:moveTo>
                <a:lnTo>
                  <a:pt x="0" y="762"/>
                </a:lnTo>
                <a:lnTo>
                  <a:pt x="4572" y="16764"/>
                </a:lnTo>
                <a:lnTo>
                  <a:pt x="4572" y="0"/>
                </a:lnTo>
                <a:close/>
              </a:path>
            </a:pathLst>
          </a:custGeom>
          <a:solidFill>
            <a:srgbClr val="000000"/>
          </a:solidFill>
        </p:spPr>
        <p:txBody>
          <a:bodyPr wrap="square" lIns="0" tIns="0" rIns="0" bIns="0" rtlCol="0"/>
          <a:lstStyle/>
          <a:p>
            <a:endParaRPr/>
          </a:p>
        </p:txBody>
      </p:sp>
      <p:sp>
        <p:nvSpPr>
          <p:cNvPr id="1624" name="object 1624"/>
          <p:cNvSpPr/>
          <p:nvPr/>
        </p:nvSpPr>
        <p:spPr>
          <a:xfrm>
            <a:off x="2862072" y="8615933"/>
            <a:ext cx="5080" cy="17145"/>
          </a:xfrm>
          <a:custGeom>
            <a:avLst/>
            <a:gdLst/>
            <a:ahLst/>
            <a:cxnLst/>
            <a:rect l="l" t="t" r="r" b="b"/>
            <a:pathLst>
              <a:path w="5080" h="17145">
                <a:moveTo>
                  <a:pt x="4572" y="0"/>
                </a:moveTo>
                <a:lnTo>
                  <a:pt x="0" y="762"/>
                </a:lnTo>
                <a:lnTo>
                  <a:pt x="4572" y="16764"/>
                </a:lnTo>
                <a:lnTo>
                  <a:pt x="4572" y="0"/>
                </a:lnTo>
              </a:path>
            </a:pathLst>
          </a:custGeom>
          <a:ln w="3175">
            <a:solidFill>
              <a:srgbClr val="000000"/>
            </a:solidFill>
          </a:ln>
        </p:spPr>
        <p:txBody>
          <a:bodyPr wrap="square" lIns="0" tIns="0" rIns="0" bIns="0" rtlCol="0"/>
          <a:lstStyle/>
          <a:p>
            <a:endParaRPr/>
          </a:p>
        </p:txBody>
      </p:sp>
      <p:sp>
        <p:nvSpPr>
          <p:cNvPr id="1625" name="object 1625"/>
          <p:cNvSpPr/>
          <p:nvPr/>
        </p:nvSpPr>
        <p:spPr>
          <a:xfrm>
            <a:off x="2858261" y="8616695"/>
            <a:ext cx="8890" cy="16510"/>
          </a:xfrm>
          <a:custGeom>
            <a:avLst/>
            <a:gdLst/>
            <a:ahLst/>
            <a:cxnLst/>
            <a:rect l="l" t="t" r="r" b="b"/>
            <a:pathLst>
              <a:path w="8889" h="16509">
                <a:moveTo>
                  <a:pt x="3810" y="0"/>
                </a:moveTo>
                <a:lnTo>
                  <a:pt x="0" y="1523"/>
                </a:lnTo>
                <a:lnTo>
                  <a:pt x="8382" y="16001"/>
                </a:lnTo>
                <a:lnTo>
                  <a:pt x="3810" y="0"/>
                </a:lnTo>
                <a:close/>
              </a:path>
            </a:pathLst>
          </a:custGeom>
          <a:solidFill>
            <a:srgbClr val="000000"/>
          </a:solidFill>
        </p:spPr>
        <p:txBody>
          <a:bodyPr wrap="square" lIns="0" tIns="0" rIns="0" bIns="0" rtlCol="0"/>
          <a:lstStyle/>
          <a:p>
            <a:endParaRPr/>
          </a:p>
        </p:txBody>
      </p:sp>
      <p:sp>
        <p:nvSpPr>
          <p:cNvPr id="1626" name="object 1626"/>
          <p:cNvSpPr/>
          <p:nvPr/>
        </p:nvSpPr>
        <p:spPr>
          <a:xfrm>
            <a:off x="2858261" y="8616695"/>
            <a:ext cx="8890" cy="16510"/>
          </a:xfrm>
          <a:custGeom>
            <a:avLst/>
            <a:gdLst/>
            <a:ahLst/>
            <a:cxnLst/>
            <a:rect l="l" t="t" r="r" b="b"/>
            <a:pathLst>
              <a:path w="8889" h="16509">
                <a:moveTo>
                  <a:pt x="3810" y="0"/>
                </a:moveTo>
                <a:lnTo>
                  <a:pt x="0" y="1523"/>
                </a:lnTo>
                <a:lnTo>
                  <a:pt x="8382" y="16001"/>
                </a:lnTo>
                <a:lnTo>
                  <a:pt x="3810" y="0"/>
                </a:lnTo>
              </a:path>
            </a:pathLst>
          </a:custGeom>
          <a:ln w="3175">
            <a:solidFill>
              <a:srgbClr val="000000"/>
            </a:solidFill>
          </a:ln>
        </p:spPr>
        <p:txBody>
          <a:bodyPr wrap="square" lIns="0" tIns="0" rIns="0" bIns="0" rtlCol="0"/>
          <a:lstStyle/>
          <a:p>
            <a:endParaRPr/>
          </a:p>
        </p:txBody>
      </p:sp>
      <p:sp>
        <p:nvSpPr>
          <p:cNvPr id="1627" name="object 1627"/>
          <p:cNvSpPr/>
          <p:nvPr/>
        </p:nvSpPr>
        <p:spPr>
          <a:xfrm>
            <a:off x="2854451" y="8618219"/>
            <a:ext cx="12700" cy="14604"/>
          </a:xfrm>
          <a:custGeom>
            <a:avLst/>
            <a:gdLst/>
            <a:ahLst/>
            <a:cxnLst/>
            <a:rect l="l" t="t" r="r" b="b"/>
            <a:pathLst>
              <a:path w="12700" h="14604">
                <a:moveTo>
                  <a:pt x="3810" y="0"/>
                </a:moveTo>
                <a:lnTo>
                  <a:pt x="0" y="2285"/>
                </a:lnTo>
                <a:lnTo>
                  <a:pt x="12192" y="14477"/>
                </a:lnTo>
                <a:lnTo>
                  <a:pt x="3810" y="0"/>
                </a:lnTo>
                <a:close/>
              </a:path>
            </a:pathLst>
          </a:custGeom>
          <a:solidFill>
            <a:srgbClr val="000000"/>
          </a:solidFill>
        </p:spPr>
        <p:txBody>
          <a:bodyPr wrap="square" lIns="0" tIns="0" rIns="0" bIns="0" rtlCol="0"/>
          <a:lstStyle/>
          <a:p>
            <a:endParaRPr/>
          </a:p>
        </p:txBody>
      </p:sp>
      <p:sp>
        <p:nvSpPr>
          <p:cNvPr id="1628" name="object 1628"/>
          <p:cNvSpPr/>
          <p:nvPr/>
        </p:nvSpPr>
        <p:spPr>
          <a:xfrm>
            <a:off x="2854451" y="8618219"/>
            <a:ext cx="12700" cy="14604"/>
          </a:xfrm>
          <a:custGeom>
            <a:avLst/>
            <a:gdLst/>
            <a:ahLst/>
            <a:cxnLst/>
            <a:rect l="l" t="t" r="r" b="b"/>
            <a:pathLst>
              <a:path w="12700" h="14604">
                <a:moveTo>
                  <a:pt x="3810" y="0"/>
                </a:moveTo>
                <a:lnTo>
                  <a:pt x="0" y="2285"/>
                </a:lnTo>
                <a:lnTo>
                  <a:pt x="12192" y="14477"/>
                </a:lnTo>
                <a:lnTo>
                  <a:pt x="3810" y="0"/>
                </a:lnTo>
              </a:path>
            </a:pathLst>
          </a:custGeom>
          <a:ln w="3175">
            <a:solidFill>
              <a:srgbClr val="000000"/>
            </a:solidFill>
          </a:ln>
        </p:spPr>
        <p:txBody>
          <a:bodyPr wrap="square" lIns="0" tIns="0" rIns="0" bIns="0" rtlCol="0"/>
          <a:lstStyle/>
          <a:p>
            <a:endParaRPr/>
          </a:p>
        </p:txBody>
      </p:sp>
      <p:sp>
        <p:nvSpPr>
          <p:cNvPr id="1629" name="object 1629"/>
          <p:cNvSpPr/>
          <p:nvPr/>
        </p:nvSpPr>
        <p:spPr>
          <a:xfrm>
            <a:off x="2852166" y="8620506"/>
            <a:ext cx="14604" cy="12700"/>
          </a:xfrm>
          <a:custGeom>
            <a:avLst/>
            <a:gdLst/>
            <a:ahLst/>
            <a:cxnLst/>
            <a:rect l="l" t="t" r="r" b="b"/>
            <a:pathLst>
              <a:path w="14605" h="12700">
                <a:moveTo>
                  <a:pt x="2286" y="0"/>
                </a:moveTo>
                <a:lnTo>
                  <a:pt x="0" y="3810"/>
                </a:lnTo>
                <a:lnTo>
                  <a:pt x="14478" y="12192"/>
                </a:lnTo>
                <a:lnTo>
                  <a:pt x="2286" y="0"/>
                </a:lnTo>
                <a:close/>
              </a:path>
            </a:pathLst>
          </a:custGeom>
          <a:solidFill>
            <a:srgbClr val="000000"/>
          </a:solidFill>
        </p:spPr>
        <p:txBody>
          <a:bodyPr wrap="square" lIns="0" tIns="0" rIns="0" bIns="0" rtlCol="0"/>
          <a:lstStyle/>
          <a:p>
            <a:endParaRPr/>
          </a:p>
        </p:txBody>
      </p:sp>
      <p:sp>
        <p:nvSpPr>
          <p:cNvPr id="1630" name="object 1630"/>
          <p:cNvSpPr/>
          <p:nvPr/>
        </p:nvSpPr>
        <p:spPr>
          <a:xfrm>
            <a:off x="2852166" y="8620506"/>
            <a:ext cx="14604" cy="12700"/>
          </a:xfrm>
          <a:custGeom>
            <a:avLst/>
            <a:gdLst/>
            <a:ahLst/>
            <a:cxnLst/>
            <a:rect l="l" t="t" r="r" b="b"/>
            <a:pathLst>
              <a:path w="14605" h="12700">
                <a:moveTo>
                  <a:pt x="2286" y="0"/>
                </a:moveTo>
                <a:lnTo>
                  <a:pt x="0" y="3810"/>
                </a:lnTo>
                <a:lnTo>
                  <a:pt x="14478" y="12192"/>
                </a:lnTo>
                <a:lnTo>
                  <a:pt x="2286" y="0"/>
                </a:lnTo>
              </a:path>
            </a:pathLst>
          </a:custGeom>
          <a:ln w="3175">
            <a:solidFill>
              <a:srgbClr val="000000"/>
            </a:solidFill>
          </a:ln>
        </p:spPr>
        <p:txBody>
          <a:bodyPr wrap="square" lIns="0" tIns="0" rIns="0" bIns="0" rtlCol="0"/>
          <a:lstStyle/>
          <a:p>
            <a:endParaRPr/>
          </a:p>
        </p:txBody>
      </p:sp>
      <p:sp>
        <p:nvSpPr>
          <p:cNvPr id="1631" name="object 1631"/>
          <p:cNvSpPr/>
          <p:nvPr/>
        </p:nvSpPr>
        <p:spPr>
          <a:xfrm>
            <a:off x="2850642" y="8624316"/>
            <a:ext cx="16510" cy="8890"/>
          </a:xfrm>
          <a:custGeom>
            <a:avLst/>
            <a:gdLst/>
            <a:ahLst/>
            <a:cxnLst/>
            <a:rect l="l" t="t" r="r" b="b"/>
            <a:pathLst>
              <a:path w="16510" h="8890">
                <a:moveTo>
                  <a:pt x="1524" y="0"/>
                </a:moveTo>
                <a:lnTo>
                  <a:pt x="0" y="3809"/>
                </a:lnTo>
                <a:lnTo>
                  <a:pt x="16002" y="8381"/>
                </a:lnTo>
                <a:lnTo>
                  <a:pt x="1524" y="0"/>
                </a:lnTo>
                <a:close/>
              </a:path>
            </a:pathLst>
          </a:custGeom>
          <a:solidFill>
            <a:srgbClr val="000000"/>
          </a:solidFill>
        </p:spPr>
        <p:txBody>
          <a:bodyPr wrap="square" lIns="0" tIns="0" rIns="0" bIns="0" rtlCol="0"/>
          <a:lstStyle/>
          <a:p>
            <a:endParaRPr/>
          </a:p>
        </p:txBody>
      </p:sp>
      <p:sp>
        <p:nvSpPr>
          <p:cNvPr id="1632" name="object 1632"/>
          <p:cNvSpPr/>
          <p:nvPr/>
        </p:nvSpPr>
        <p:spPr>
          <a:xfrm>
            <a:off x="2850642" y="8624316"/>
            <a:ext cx="16510" cy="8890"/>
          </a:xfrm>
          <a:custGeom>
            <a:avLst/>
            <a:gdLst/>
            <a:ahLst/>
            <a:cxnLst/>
            <a:rect l="l" t="t" r="r" b="b"/>
            <a:pathLst>
              <a:path w="16510" h="8890">
                <a:moveTo>
                  <a:pt x="1524" y="0"/>
                </a:moveTo>
                <a:lnTo>
                  <a:pt x="0" y="3809"/>
                </a:lnTo>
                <a:lnTo>
                  <a:pt x="16002" y="8381"/>
                </a:lnTo>
                <a:lnTo>
                  <a:pt x="1524" y="0"/>
                </a:lnTo>
              </a:path>
            </a:pathLst>
          </a:custGeom>
          <a:ln w="3175">
            <a:solidFill>
              <a:srgbClr val="000000"/>
            </a:solidFill>
          </a:ln>
        </p:spPr>
        <p:txBody>
          <a:bodyPr wrap="square" lIns="0" tIns="0" rIns="0" bIns="0" rtlCol="0"/>
          <a:lstStyle/>
          <a:p>
            <a:endParaRPr/>
          </a:p>
        </p:txBody>
      </p:sp>
      <p:sp>
        <p:nvSpPr>
          <p:cNvPr id="1633" name="object 1633"/>
          <p:cNvSpPr/>
          <p:nvPr/>
        </p:nvSpPr>
        <p:spPr>
          <a:xfrm>
            <a:off x="2849879" y="8628126"/>
            <a:ext cx="17145" cy="5080"/>
          </a:xfrm>
          <a:custGeom>
            <a:avLst/>
            <a:gdLst/>
            <a:ahLst/>
            <a:cxnLst/>
            <a:rect l="l" t="t" r="r" b="b"/>
            <a:pathLst>
              <a:path w="17144" h="5079">
                <a:moveTo>
                  <a:pt x="762" y="0"/>
                </a:moveTo>
                <a:lnTo>
                  <a:pt x="0" y="4572"/>
                </a:lnTo>
                <a:lnTo>
                  <a:pt x="16764" y="4572"/>
                </a:lnTo>
                <a:lnTo>
                  <a:pt x="762" y="0"/>
                </a:lnTo>
                <a:close/>
              </a:path>
            </a:pathLst>
          </a:custGeom>
          <a:solidFill>
            <a:srgbClr val="000000"/>
          </a:solidFill>
        </p:spPr>
        <p:txBody>
          <a:bodyPr wrap="square" lIns="0" tIns="0" rIns="0" bIns="0" rtlCol="0"/>
          <a:lstStyle/>
          <a:p>
            <a:endParaRPr/>
          </a:p>
        </p:txBody>
      </p:sp>
      <p:sp>
        <p:nvSpPr>
          <p:cNvPr id="1634" name="object 1634"/>
          <p:cNvSpPr/>
          <p:nvPr/>
        </p:nvSpPr>
        <p:spPr>
          <a:xfrm>
            <a:off x="2849879" y="8628126"/>
            <a:ext cx="17145" cy="5080"/>
          </a:xfrm>
          <a:custGeom>
            <a:avLst/>
            <a:gdLst/>
            <a:ahLst/>
            <a:cxnLst/>
            <a:rect l="l" t="t" r="r" b="b"/>
            <a:pathLst>
              <a:path w="17144" h="5079">
                <a:moveTo>
                  <a:pt x="762" y="0"/>
                </a:moveTo>
                <a:lnTo>
                  <a:pt x="0" y="4572"/>
                </a:lnTo>
                <a:lnTo>
                  <a:pt x="16764" y="4572"/>
                </a:lnTo>
                <a:lnTo>
                  <a:pt x="762" y="0"/>
                </a:lnTo>
              </a:path>
            </a:pathLst>
          </a:custGeom>
          <a:ln w="3175">
            <a:solidFill>
              <a:srgbClr val="000000"/>
            </a:solidFill>
          </a:ln>
        </p:spPr>
        <p:txBody>
          <a:bodyPr wrap="square" lIns="0" tIns="0" rIns="0" bIns="0" rtlCol="0"/>
          <a:lstStyle/>
          <a:p>
            <a:endParaRPr/>
          </a:p>
        </p:txBody>
      </p:sp>
      <p:sp>
        <p:nvSpPr>
          <p:cNvPr id="1635" name="object 1635"/>
          <p:cNvSpPr/>
          <p:nvPr/>
        </p:nvSpPr>
        <p:spPr>
          <a:xfrm>
            <a:off x="2849879" y="8632697"/>
            <a:ext cx="17145" cy="3810"/>
          </a:xfrm>
          <a:custGeom>
            <a:avLst/>
            <a:gdLst/>
            <a:ahLst/>
            <a:cxnLst/>
            <a:rect l="l" t="t" r="r" b="b"/>
            <a:pathLst>
              <a:path w="17144" h="3809">
                <a:moveTo>
                  <a:pt x="16764" y="0"/>
                </a:moveTo>
                <a:lnTo>
                  <a:pt x="0" y="0"/>
                </a:lnTo>
                <a:lnTo>
                  <a:pt x="762" y="3810"/>
                </a:lnTo>
                <a:lnTo>
                  <a:pt x="16764" y="0"/>
                </a:lnTo>
                <a:close/>
              </a:path>
            </a:pathLst>
          </a:custGeom>
          <a:solidFill>
            <a:srgbClr val="000000"/>
          </a:solidFill>
        </p:spPr>
        <p:txBody>
          <a:bodyPr wrap="square" lIns="0" tIns="0" rIns="0" bIns="0" rtlCol="0"/>
          <a:lstStyle/>
          <a:p>
            <a:endParaRPr/>
          </a:p>
        </p:txBody>
      </p:sp>
      <p:sp>
        <p:nvSpPr>
          <p:cNvPr id="1636" name="object 1636"/>
          <p:cNvSpPr/>
          <p:nvPr/>
        </p:nvSpPr>
        <p:spPr>
          <a:xfrm>
            <a:off x="2849879" y="8632697"/>
            <a:ext cx="17145" cy="3810"/>
          </a:xfrm>
          <a:custGeom>
            <a:avLst/>
            <a:gdLst/>
            <a:ahLst/>
            <a:cxnLst/>
            <a:rect l="l" t="t" r="r" b="b"/>
            <a:pathLst>
              <a:path w="17144" h="3809">
                <a:moveTo>
                  <a:pt x="0" y="0"/>
                </a:moveTo>
                <a:lnTo>
                  <a:pt x="762" y="3810"/>
                </a:lnTo>
                <a:lnTo>
                  <a:pt x="16764" y="0"/>
                </a:lnTo>
                <a:lnTo>
                  <a:pt x="0" y="0"/>
                </a:lnTo>
              </a:path>
            </a:pathLst>
          </a:custGeom>
          <a:ln w="3175">
            <a:solidFill>
              <a:srgbClr val="000000"/>
            </a:solidFill>
          </a:ln>
        </p:spPr>
        <p:txBody>
          <a:bodyPr wrap="square" lIns="0" tIns="0" rIns="0" bIns="0" rtlCol="0"/>
          <a:lstStyle/>
          <a:p>
            <a:endParaRPr/>
          </a:p>
        </p:txBody>
      </p:sp>
      <p:sp>
        <p:nvSpPr>
          <p:cNvPr id="1637" name="object 1637"/>
          <p:cNvSpPr/>
          <p:nvPr/>
        </p:nvSpPr>
        <p:spPr>
          <a:xfrm>
            <a:off x="2850642" y="8632697"/>
            <a:ext cx="16510" cy="8890"/>
          </a:xfrm>
          <a:custGeom>
            <a:avLst/>
            <a:gdLst/>
            <a:ahLst/>
            <a:cxnLst/>
            <a:rect l="l" t="t" r="r" b="b"/>
            <a:pathLst>
              <a:path w="16510" h="8890">
                <a:moveTo>
                  <a:pt x="16002" y="0"/>
                </a:moveTo>
                <a:lnTo>
                  <a:pt x="0" y="3809"/>
                </a:lnTo>
                <a:lnTo>
                  <a:pt x="1524" y="8381"/>
                </a:lnTo>
                <a:lnTo>
                  <a:pt x="16002" y="0"/>
                </a:lnTo>
                <a:close/>
              </a:path>
            </a:pathLst>
          </a:custGeom>
          <a:solidFill>
            <a:srgbClr val="000000"/>
          </a:solidFill>
        </p:spPr>
        <p:txBody>
          <a:bodyPr wrap="square" lIns="0" tIns="0" rIns="0" bIns="0" rtlCol="0"/>
          <a:lstStyle/>
          <a:p>
            <a:endParaRPr/>
          </a:p>
        </p:txBody>
      </p:sp>
      <p:sp>
        <p:nvSpPr>
          <p:cNvPr id="1638" name="object 1638"/>
          <p:cNvSpPr/>
          <p:nvPr/>
        </p:nvSpPr>
        <p:spPr>
          <a:xfrm>
            <a:off x="2850642" y="8632697"/>
            <a:ext cx="16510" cy="8890"/>
          </a:xfrm>
          <a:custGeom>
            <a:avLst/>
            <a:gdLst/>
            <a:ahLst/>
            <a:cxnLst/>
            <a:rect l="l" t="t" r="r" b="b"/>
            <a:pathLst>
              <a:path w="16510" h="8890">
                <a:moveTo>
                  <a:pt x="0" y="3809"/>
                </a:moveTo>
                <a:lnTo>
                  <a:pt x="1524" y="8381"/>
                </a:lnTo>
                <a:lnTo>
                  <a:pt x="16002" y="0"/>
                </a:lnTo>
                <a:lnTo>
                  <a:pt x="0" y="3809"/>
                </a:lnTo>
              </a:path>
            </a:pathLst>
          </a:custGeom>
          <a:ln w="3175">
            <a:solidFill>
              <a:srgbClr val="000000"/>
            </a:solidFill>
          </a:ln>
        </p:spPr>
        <p:txBody>
          <a:bodyPr wrap="square" lIns="0" tIns="0" rIns="0" bIns="0" rtlCol="0"/>
          <a:lstStyle/>
          <a:p>
            <a:endParaRPr/>
          </a:p>
        </p:txBody>
      </p:sp>
      <p:sp>
        <p:nvSpPr>
          <p:cNvPr id="1639" name="object 1639"/>
          <p:cNvSpPr/>
          <p:nvPr/>
        </p:nvSpPr>
        <p:spPr>
          <a:xfrm>
            <a:off x="2852166" y="8632697"/>
            <a:ext cx="14604" cy="11430"/>
          </a:xfrm>
          <a:custGeom>
            <a:avLst/>
            <a:gdLst/>
            <a:ahLst/>
            <a:cxnLst/>
            <a:rect l="l" t="t" r="r" b="b"/>
            <a:pathLst>
              <a:path w="14605" h="11429">
                <a:moveTo>
                  <a:pt x="14478" y="0"/>
                </a:moveTo>
                <a:lnTo>
                  <a:pt x="0" y="8381"/>
                </a:lnTo>
                <a:lnTo>
                  <a:pt x="2286" y="11429"/>
                </a:lnTo>
                <a:lnTo>
                  <a:pt x="14478" y="0"/>
                </a:lnTo>
                <a:close/>
              </a:path>
            </a:pathLst>
          </a:custGeom>
          <a:solidFill>
            <a:srgbClr val="000000"/>
          </a:solidFill>
        </p:spPr>
        <p:txBody>
          <a:bodyPr wrap="square" lIns="0" tIns="0" rIns="0" bIns="0" rtlCol="0"/>
          <a:lstStyle/>
          <a:p>
            <a:endParaRPr/>
          </a:p>
        </p:txBody>
      </p:sp>
      <p:sp>
        <p:nvSpPr>
          <p:cNvPr id="1640" name="object 1640"/>
          <p:cNvSpPr/>
          <p:nvPr/>
        </p:nvSpPr>
        <p:spPr>
          <a:xfrm>
            <a:off x="2852166" y="8632697"/>
            <a:ext cx="14604" cy="11430"/>
          </a:xfrm>
          <a:custGeom>
            <a:avLst/>
            <a:gdLst/>
            <a:ahLst/>
            <a:cxnLst/>
            <a:rect l="l" t="t" r="r" b="b"/>
            <a:pathLst>
              <a:path w="14605" h="11429">
                <a:moveTo>
                  <a:pt x="0" y="8381"/>
                </a:moveTo>
                <a:lnTo>
                  <a:pt x="2286" y="11429"/>
                </a:lnTo>
                <a:lnTo>
                  <a:pt x="14478" y="0"/>
                </a:lnTo>
                <a:lnTo>
                  <a:pt x="0" y="8381"/>
                </a:lnTo>
              </a:path>
            </a:pathLst>
          </a:custGeom>
          <a:ln w="3175">
            <a:solidFill>
              <a:srgbClr val="000000"/>
            </a:solidFill>
          </a:ln>
        </p:spPr>
        <p:txBody>
          <a:bodyPr wrap="square" lIns="0" tIns="0" rIns="0" bIns="0" rtlCol="0"/>
          <a:lstStyle/>
          <a:p>
            <a:endParaRPr/>
          </a:p>
        </p:txBody>
      </p:sp>
      <p:sp>
        <p:nvSpPr>
          <p:cNvPr id="1641" name="object 1641"/>
          <p:cNvSpPr/>
          <p:nvPr/>
        </p:nvSpPr>
        <p:spPr>
          <a:xfrm>
            <a:off x="2854451" y="8632697"/>
            <a:ext cx="12700" cy="14604"/>
          </a:xfrm>
          <a:custGeom>
            <a:avLst/>
            <a:gdLst/>
            <a:ahLst/>
            <a:cxnLst/>
            <a:rect l="l" t="t" r="r" b="b"/>
            <a:pathLst>
              <a:path w="12700" h="14604">
                <a:moveTo>
                  <a:pt x="12192" y="0"/>
                </a:moveTo>
                <a:lnTo>
                  <a:pt x="0" y="11429"/>
                </a:lnTo>
                <a:lnTo>
                  <a:pt x="3810" y="14477"/>
                </a:lnTo>
                <a:lnTo>
                  <a:pt x="12192" y="0"/>
                </a:lnTo>
                <a:close/>
              </a:path>
            </a:pathLst>
          </a:custGeom>
          <a:solidFill>
            <a:srgbClr val="000000"/>
          </a:solidFill>
        </p:spPr>
        <p:txBody>
          <a:bodyPr wrap="square" lIns="0" tIns="0" rIns="0" bIns="0" rtlCol="0"/>
          <a:lstStyle/>
          <a:p>
            <a:endParaRPr/>
          </a:p>
        </p:txBody>
      </p:sp>
      <p:sp>
        <p:nvSpPr>
          <p:cNvPr id="1642" name="object 1642"/>
          <p:cNvSpPr/>
          <p:nvPr/>
        </p:nvSpPr>
        <p:spPr>
          <a:xfrm>
            <a:off x="2854451" y="8632697"/>
            <a:ext cx="12700" cy="14604"/>
          </a:xfrm>
          <a:custGeom>
            <a:avLst/>
            <a:gdLst/>
            <a:ahLst/>
            <a:cxnLst/>
            <a:rect l="l" t="t" r="r" b="b"/>
            <a:pathLst>
              <a:path w="12700" h="14604">
                <a:moveTo>
                  <a:pt x="0" y="11429"/>
                </a:moveTo>
                <a:lnTo>
                  <a:pt x="3810" y="14477"/>
                </a:lnTo>
                <a:lnTo>
                  <a:pt x="12192" y="0"/>
                </a:lnTo>
                <a:lnTo>
                  <a:pt x="0" y="11429"/>
                </a:lnTo>
              </a:path>
            </a:pathLst>
          </a:custGeom>
          <a:ln w="3175">
            <a:solidFill>
              <a:srgbClr val="000000"/>
            </a:solidFill>
          </a:ln>
        </p:spPr>
        <p:txBody>
          <a:bodyPr wrap="square" lIns="0" tIns="0" rIns="0" bIns="0" rtlCol="0"/>
          <a:lstStyle/>
          <a:p>
            <a:endParaRPr/>
          </a:p>
        </p:txBody>
      </p:sp>
      <p:sp>
        <p:nvSpPr>
          <p:cNvPr id="1643" name="object 1643"/>
          <p:cNvSpPr/>
          <p:nvPr/>
        </p:nvSpPr>
        <p:spPr>
          <a:xfrm>
            <a:off x="2858261" y="8632697"/>
            <a:ext cx="8890" cy="16510"/>
          </a:xfrm>
          <a:custGeom>
            <a:avLst/>
            <a:gdLst/>
            <a:ahLst/>
            <a:cxnLst/>
            <a:rect l="l" t="t" r="r" b="b"/>
            <a:pathLst>
              <a:path w="8889" h="16509">
                <a:moveTo>
                  <a:pt x="8382" y="0"/>
                </a:moveTo>
                <a:lnTo>
                  <a:pt x="0" y="14477"/>
                </a:lnTo>
                <a:lnTo>
                  <a:pt x="3810" y="16001"/>
                </a:lnTo>
                <a:lnTo>
                  <a:pt x="8382" y="0"/>
                </a:lnTo>
                <a:close/>
              </a:path>
            </a:pathLst>
          </a:custGeom>
          <a:solidFill>
            <a:srgbClr val="000000"/>
          </a:solidFill>
        </p:spPr>
        <p:txBody>
          <a:bodyPr wrap="square" lIns="0" tIns="0" rIns="0" bIns="0" rtlCol="0"/>
          <a:lstStyle/>
          <a:p>
            <a:endParaRPr/>
          </a:p>
        </p:txBody>
      </p:sp>
      <p:sp>
        <p:nvSpPr>
          <p:cNvPr id="1644" name="object 1644"/>
          <p:cNvSpPr/>
          <p:nvPr/>
        </p:nvSpPr>
        <p:spPr>
          <a:xfrm>
            <a:off x="2858261" y="8632697"/>
            <a:ext cx="8890" cy="16510"/>
          </a:xfrm>
          <a:custGeom>
            <a:avLst/>
            <a:gdLst/>
            <a:ahLst/>
            <a:cxnLst/>
            <a:rect l="l" t="t" r="r" b="b"/>
            <a:pathLst>
              <a:path w="8889" h="16509">
                <a:moveTo>
                  <a:pt x="0" y="14477"/>
                </a:moveTo>
                <a:lnTo>
                  <a:pt x="3810" y="16001"/>
                </a:lnTo>
                <a:lnTo>
                  <a:pt x="8382" y="0"/>
                </a:lnTo>
                <a:lnTo>
                  <a:pt x="0" y="14477"/>
                </a:lnTo>
              </a:path>
            </a:pathLst>
          </a:custGeom>
          <a:ln w="3175">
            <a:solidFill>
              <a:srgbClr val="000000"/>
            </a:solidFill>
          </a:ln>
        </p:spPr>
        <p:txBody>
          <a:bodyPr wrap="square" lIns="0" tIns="0" rIns="0" bIns="0" rtlCol="0"/>
          <a:lstStyle/>
          <a:p>
            <a:endParaRPr/>
          </a:p>
        </p:txBody>
      </p:sp>
      <p:sp>
        <p:nvSpPr>
          <p:cNvPr id="1645" name="object 1645"/>
          <p:cNvSpPr/>
          <p:nvPr/>
        </p:nvSpPr>
        <p:spPr>
          <a:xfrm>
            <a:off x="2862072" y="8632697"/>
            <a:ext cx="5080" cy="17145"/>
          </a:xfrm>
          <a:custGeom>
            <a:avLst/>
            <a:gdLst/>
            <a:ahLst/>
            <a:cxnLst/>
            <a:rect l="l" t="t" r="r" b="b"/>
            <a:pathLst>
              <a:path w="5080" h="17145">
                <a:moveTo>
                  <a:pt x="4572" y="0"/>
                </a:moveTo>
                <a:lnTo>
                  <a:pt x="0" y="16001"/>
                </a:lnTo>
                <a:lnTo>
                  <a:pt x="4572" y="16763"/>
                </a:lnTo>
                <a:lnTo>
                  <a:pt x="4572" y="0"/>
                </a:lnTo>
                <a:close/>
              </a:path>
            </a:pathLst>
          </a:custGeom>
          <a:solidFill>
            <a:srgbClr val="000000"/>
          </a:solidFill>
        </p:spPr>
        <p:txBody>
          <a:bodyPr wrap="square" lIns="0" tIns="0" rIns="0" bIns="0" rtlCol="0"/>
          <a:lstStyle/>
          <a:p>
            <a:endParaRPr/>
          </a:p>
        </p:txBody>
      </p:sp>
      <p:sp>
        <p:nvSpPr>
          <p:cNvPr id="1646" name="object 1646"/>
          <p:cNvSpPr/>
          <p:nvPr/>
        </p:nvSpPr>
        <p:spPr>
          <a:xfrm>
            <a:off x="2862072" y="8632697"/>
            <a:ext cx="5080" cy="17145"/>
          </a:xfrm>
          <a:custGeom>
            <a:avLst/>
            <a:gdLst/>
            <a:ahLst/>
            <a:cxnLst/>
            <a:rect l="l" t="t" r="r" b="b"/>
            <a:pathLst>
              <a:path w="5080" h="17145">
                <a:moveTo>
                  <a:pt x="0" y="16001"/>
                </a:moveTo>
                <a:lnTo>
                  <a:pt x="4572" y="16763"/>
                </a:lnTo>
                <a:lnTo>
                  <a:pt x="4572" y="0"/>
                </a:lnTo>
                <a:lnTo>
                  <a:pt x="0" y="16001"/>
                </a:lnTo>
              </a:path>
            </a:pathLst>
          </a:custGeom>
          <a:ln w="3175">
            <a:solidFill>
              <a:srgbClr val="000000"/>
            </a:solidFill>
          </a:ln>
        </p:spPr>
        <p:txBody>
          <a:bodyPr wrap="square" lIns="0" tIns="0" rIns="0" bIns="0" rtlCol="0"/>
          <a:lstStyle/>
          <a:p>
            <a:endParaRPr/>
          </a:p>
        </p:txBody>
      </p:sp>
      <p:sp>
        <p:nvSpPr>
          <p:cNvPr id="1647" name="object 1647"/>
          <p:cNvSpPr/>
          <p:nvPr/>
        </p:nvSpPr>
        <p:spPr>
          <a:xfrm>
            <a:off x="2866644" y="8632697"/>
            <a:ext cx="3810" cy="17145"/>
          </a:xfrm>
          <a:custGeom>
            <a:avLst/>
            <a:gdLst/>
            <a:ahLst/>
            <a:cxnLst/>
            <a:rect l="l" t="t" r="r" b="b"/>
            <a:pathLst>
              <a:path w="3810" h="17145">
                <a:moveTo>
                  <a:pt x="0" y="0"/>
                </a:moveTo>
                <a:lnTo>
                  <a:pt x="0" y="16763"/>
                </a:lnTo>
                <a:lnTo>
                  <a:pt x="3810" y="16001"/>
                </a:lnTo>
                <a:lnTo>
                  <a:pt x="0" y="0"/>
                </a:lnTo>
                <a:close/>
              </a:path>
            </a:pathLst>
          </a:custGeom>
          <a:solidFill>
            <a:srgbClr val="000000"/>
          </a:solidFill>
        </p:spPr>
        <p:txBody>
          <a:bodyPr wrap="square" lIns="0" tIns="0" rIns="0" bIns="0" rtlCol="0"/>
          <a:lstStyle/>
          <a:p>
            <a:endParaRPr/>
          </a:p>
        </p:txBody>
      </p:sp>
      <p:sp>
        <p:nvSpPr>
          <p:cNvPr id="1648" name="object 1648"/>
          <p:cNvSpPr/>
          <p:nvPr/>
        </p:nvSpPr>
        <p:spPr>
          <a:xfrm>
            <a:off x="2866644" y="8632697"/>
            <a:ext cx="3810" cy="17145"/>
          </a:xfrm>
          <a:custGeom>
            <a:avLst/>
            <a:gdLst/>
            <a:ahLst/>
            <a:cxnLst/>
            <a:rect l="l" t="t" r="r" b="b"/>
            <a:pathLst>
              <a:path w="3810" h="17145">
                <a:moveTo>
                  <a:pt x="0" y="16763"/>
                </a:moveTo>
                <a:lnTo>
                  <a:pt x="3810" y="16001"/>
                </a:lnTo>
                <a:lnTo>
                  <a:pt x="0" y="0"/>
                </a:lnTo>
                <a:lnTo>
                  <a:pt x="0" y="16763"/>
                </a:lnTo>
              </a:path>
            </a:pathLst>
          </a:custGeom>
          <a:ln w="3175">
            <a:solidFill>
              <a:srgbClr val="000000"/>
            </a:solidFill>
          </a:ln>
        </p:spPr>
        <p:txBody>
          <a:bodyPr wrap="square" lIns="0" tIns="0" rIns="0" bIns="0" rtlCol="0"/>
          <a:lstStyle/>
          <a:p>
            <a:endParaRPr/>
          </a:p>
        </p:txBody>
      </p:sp>
      <p:sp>
        <p:nvSpPr>
          <p:cNvPr id="1649" name="object 1649"/>
          <p:cNvSpPr/>
          <p:nvPr/>
        </p:nvSpPr>
        <p:spPr>
          <a:xfrm>
            <a:off x="2866644" y="8632697"/>
            <a:ext cx="7620" cy="16510"/>
          </a:xfrm>
          <a:custGeom>
            <a:avLst/>
            <a:gdLst/>
            <a:ahLst/>
            <a:cxnLst/>
            <a:rect l="l" t="t" r="r" b="b"/>
            <a:pathLst>
              <a:path w="7619" h="16509">
                <a:moveTo>
                  <a:pt x="0" y="0"/>
                </a:moveTo>
                <a:lnTo>
                  <a:pt x="3810" y="16001"/>
                </a:lnTo>
                <a:lnTo>
                  <a:pt x="7620" y="14477"/>
                </a:lnTo>
                <a:lnTo>
                  <a:pt x="0" y="0"/>
                </a:lnTo>
                <a:close/>
              </a:path>
            </a:pathLst>
          </a:custGeom>
          <a:solidFill>
            <a:srgbClr val="000000"/>
          </a:solidFill>
        </p:spPr>
        <p:txBody>
          <a:bodyPr wrap="square" lIns="0" tIns="0" rIns="0" bIns="0" rtlCol="0"/>
          <a:lstStyle/>
          <a:p>
            <a:endParaRPr/>
          </a:p>
        </p:txBody>
      </p:sp>
      <p:sp>
        <p:nvSpPr>
          <p:cNvPr id="1650" name="object 1650"/>
          <p:cNvSpPr/>
          <p:nvPr/>
        </p:nvSpPr>
        <p:spPr>
          <a:xfrm>
            <a:off x="2866644" y="8632697"/>
            <a:ext cx="7620" cy="16510"/>
          </a:xfrm>
          <a:custGeom>
            <a:avLst/>
            <a:gdLst/>
            <a:ahLst/>
            <a:cxnLst/>
            <a:rect l="l" t="t" r="r" b="b"/>
            <a:pathLst>
              <a:path w="7619" h="16509">
                <a:moveTo>
                  <a:pt x="3810" y="16001"/>
                </a:moveTo>
                <a:lnTo>
                  <a:pt x="7620" y="14477"/>
                </a:lnTo>
                <a:lnTo>
                  <a:pt x="0" y="0"/>
                </a:lnTo>
                <a:lnTo>
                  <a:pt x="3810" y="16001"/>
                </a:lnTo>
              </a:path>
            </a:pathLst>
          </a:custGeom>
          <a:ln w="3175">
            <a:solidFill>
              <a:srgbClr val="000000"/>
            </a:solidFill>
          </a:ln>
        </p:spPr>
        <p:txBody>
          <a:bodyPr wrap="square" lIns="0" tIns="0" rIns="0" bIns="0" rtlCol="0"/>
          <a:lstStyle/>
          <a:p>
            <a:endParaRPr/>
          </a:p>
        </p:txBody>
      </p:sp>
      <p:sp>
        <p:nvSpPr>
          <p:cNvPr id="1651" name="object 1651"/>
          <p:cNvSpPr/>
          <p:nvPr/>
        </p:nvSpPr>
        <p:spPr>
          <a:xfrm>
            <a:off x="2866644" y="8632697"/>
            <a:ext cx="11430" cy="14604"/>
          </a:xfrm>
          <a:custGeom>
            <a:avLst/>
            <a:gdLst/>
            <a:ahLst/>
            <a:cxnLst/>
            <a:rect l="l" t="t" r="r" b="b"/>
            <a:pathLst>
              <a:path w="11430" h="14604">
                <a:moveTo>
                  <a:pt x="0" y="0"/>
                </a:moveTo>
                <a:lnTo>
                  <a:pt x="7619" y="14477"/>
                </a:lnTo>
                <a:lnTo>
                  <a:pt x="11429" y="11429"/>
                </a:lnTo>
                <a:lnTo>
                  <a:pt x="0" y="0"/>
                </a:lnTo>
                <a:close/>
              </a:path>
            </a:pathLst>
          </a:custGeom>
          <a:solidFill>
            <a:srgbClr val="000000"/>
          </a:solidFill>
        </p:spPr>
        <p:txBody>
          <a:bodyPr wrap="square" lIns="0" tIns="0" rIns="0" bIns="0" rtlCol="0"/>
          <a:lstStyle/>
          <a:p>
            <a:endParaRPr/>
          </a:p>
        </p:txBody>
      </p:sp>
      <p:sp>
        <p:nvSpPr>
          <p:cNvPr id="1652" name="object 1652"/>
          <p:cNvSpPr/>
          <p:nvPr/>
        </p:nvSpPr>
        <p:spPr>
          <a:xfrm>
            <a:off x="2866644" y="8632697"/>
            <a:ext cx="11430" cy="14604"/>
          </a:xfrm>
          <a:custGeom>
            <a:avLst/>
            <a:gdLst/>
            <a:ahLst/>
            <a:cxnLst/>
            <a:rect l="l" t="t" r="r" b="b"/>
            <a:pathLst>
              <a:path w="11430" h="14604">
                <a:moveTo>
                  <a:pt x="7619" y="14477"/>
                </a:moveTo>
                <a:lnTo>
                  <a:pt x="11429" y="11429"/>
                </a:lnTo>
                <a:lnTo>
                  <a:pt x="0" y="0"/>
                </a:lnTo>
                <a:lnTo>
                  <a:pt x="7619" y="14477"/>
                </a:lnTo>
              </a:path>
            </a:pathLst>
          </a:custGeom>
          <a:ln w="3175">
            <a:solidFill>
              <a:srgbClr val="000000"/>
            </a:solidFill>
          </a:ln>
        </p:spPr>
        <p:txBody>
          <a:bodyPr wrap="square" lIns="0" tIns="0" rIns="0" bIns="0" rtlCol="0"/>
          <a:lstStyle/>
          <a:p>
            <a:endParaRPr/>
          </a:p>
        </p:txBody>
      </p:sp>
      <p:sp>
        <p:nvSpPr>
          <p:cNvPr id="1653" name="object 1653"/>
          <p:cNvSpPr/>
          <p:nvPr/>
        </p:nvSpPr>
        <p:spPr>
          <a:xfrm>
            <a:off x="2866644" y="8632697"/>
            <a:ext cx="13970" cy="11430"/>
          </a:xfrm>
          <a:custGeom>
            <a:avLst/>
            <a:gdLst/>
            <a:ahLst/>
            <a:cxnLst/>
            <a:rect l="l" t="t" r="r" b="b"/>
            <a:pathLst>
              <a:path w="13969" h="11429">
                <a:moveTo>
                  <a:pt x="0" y="0"/>
                </a:moveTo>
                <a:lnTo>
                  <a:pt x="11430" y="11429"/>
                </a:lnTo>
                <a:lnTo>
                  <a:pt x="13716" y="8381"/>
                </a:lnTo>
                <a:lnTo>
                  <a:pt x="0" y="0"/>
                </a:lnTo>
                <a:close/>
              </a:path>
            </a:pathLst>
          </a:custGeom>
          <a:solidFill>
            <a:srgbClr val="000000"/>
          </a:solidFill>
        </p:spPr>
        <p:txBody>
          <a:bodyPr wrap="square" lIns="0" tIns="0" rIns="0" bIns="0" rtlCol="0"/>
          <a:lstStyle/>
          <a:p>
            <a:endParaRPr/>
          </a:p>
        </p:txBody>
      </p:sp>
      <p:sp>
        <p:nvSpPr>
          <p:cNvPr id="1654" name="object 1654"/>
          <p:cNvSpPr/>
          <p:nvPr/>
        </p:nvSpPr>
        <p:spPr>
          <a:xfrm>
            <a:off x="2866644" y="8632697"/>
            <a:ext cx="13970" cy="11430"/>
          </a:xfrm>
          <a:custGeom>
            <a:avLst/>
            <a:gdLst/>
            <a:ahLst/>
            <a:cxnLst/>
            <a:rect l="l" t="t" r="r" b="b"/>
            <a:pathLst>
              <a:path w="13969" h="11429">
                <a:moveTo>
                  <a:pt x="11430" y="11429"/>
                </a:moveTo>
                <a:lnTo>
                  <a:pt x="13716" y="8381"/>
                </a:lnTo>
                <a:lnTo>
                  <a:pt x="0" y="0"/>
                </a:lnTo>
                <a:lnTo>
                  <a:pt x="11430" y="11429"/>
                </a:lnTo>
              </a:path>
            </a:pathLst>
          </a:custGeom>
          <a:ln w="3175">
            <a:solidFill>
              <a:srgbClr val="000000"/>
            </a:solidFill>
          </a:ln>
        </p:spPr>
        <p:txBody>
          <a:bodyPr wrap="square" lIns="0" tIns="0" rIns="0" bIns="0" rtlCol="0"/>
          <a:lstStyle/>
          <a:p>
            <a:endParaRPr/>
          </a:p>
        </p:txBody>
      </p:sp>
      <p:sp>
        <p:nvSpPr>
          <p:cNvPr id="1655" name="object 1655"/>
          <p:cNvSpPr/>
          <p:nvPr/>
        </p:nvSpPr>
        <p:spPr>
          <a:xfrm>
            <a:off x="2866644" y="8632697"/>
            <a:ext cx="16510" cy="8890"/>
          </a:xfrm>
          <a:custGeom>
            <a:avLst/>
            <a:gdLst/>
            <a:ahLst/>
            <a:cxnLst/>
            <a:rect l="l" t="t" r="r" b="b"/>
            <a:pathLst>
              <a:path w="16510" h="8890">
                <a:moveTo>
                  <a:pt x="0" y="0"/>
                </a:moveTo>
                <a:lnTo>
                  <a:pt x="13716" y="8381"/>
                </a:lnTo>
                <a:lnTo>
                  <a:pt x="16002" y="3809"/>
                </a:lnTo>
                <a:lnTo>
                  <a:pt x="0" y="0"/>
                </a:lnTo>
                <a:close/>
              </a:path>
            </a:pathLst>
          </a:custGeom>
          <a:solidFill>
            <a:srgbClr val="000000"/>
          </a:solidFill>
        </p:spPr>
        <p:txBody>
          <a:bodyPr wrap="square" lIns="0" tIns="0" rIns="0" bIns="0" rtlCol="0"/>
          <a:lstStyle/>
          <a:p>
            <a:endParaRPr/>
          </a:p>
        </p:txBody>
      </p:sp>
      <p:sp>
        <p:nvSpPr>
          <p:cNvPr id="1656" name="object 1656"/>
          <p:cNvSpPr/>
          <p:nvPr/>
        </p:nvSpPr>
        <p:spPr>
          <a:xfrm>
            <a:off x="2866644" y="8632697"/>
            <a:ext cx="16510" cy="8890"/>
          </a:xfrm>
          <a:custGeom>
            <a:avLst/>
            <a:gdLst/>
            <a:ahLst/>
            <a:cxnLst/>
            <a:rect l="l" t="t" r="r" b="b"/>
            <a:pathLst>
              <a:path w="16510" h="8890">
                <a:moveTo>
                  <a:pt x="13716" y="8381"/>
                </a:moveTo>
                <a:lnTo>
                  <a:pt x="16002" y="3809"/>
                </a:lnTo>
                <a:lnTo>
                  <a:pt x="0" y="0"/>
                </a:lnTo>
                <a:lnTo>
                  <a:pt x="13716" y="8381"/>
                </a:lnTo>
              </a:path>
            </a:pathLst>
          </a:custGeom>
          <a:ln w="3175">
            <a:solidFill>
              <a:srgbClr val="000000"/>
            </a:solidFill>
          </a:ln>
        </p:spPr>
        <p:txBody>
          <a:bodyPr wrap="square" lIns="0" tIns="0" rIns="0" bIns="0" rtlCol="0"/>
          <a:lstStyle/>
          <a:p>
            <a:endParaRPr/>
          </a:p>
        </p:txBody>
      </p:sp>
      <p:sp>
        <p:nvSpPr>
          <p:cNvPr id="1657" name="object 1657"/>
          <p:cNvSpPr/>
          <p:nvPr/>
        </p:nvSpPr>
        <p:spPr>
          <a:xfrm>
            <a:off x="2866644" y="8632697"/>
            <a:ext cx="16510" cy="3810"/>
          </a:xfrm>
          <a:custGeom>
            <a:avLst/>
            <a:gdLst/>
            <a:ahLst/>
            <a:cxnLst/>
            <a:rect l="l" t="t" r="r" b="b"/>
            <a:pathLst>
              <a:path w="16510" h="3809">
                <a:moveTo>
                  <a:pt x="16001" y="0"/>
                </a:moveTo>
                <a:lnTo>
                  <a:pt x="0" y="0"/>
                </a:lnTo>
                <a:lnTo>
                  <a:pt x="16001" y="3809"/>
                </a:lnTo>
                <a:lnTo>
                  <a:pt x="16001" y="0"/>
                </a:lnTo>
                <a:close/>
              </a:path>
            </a:pathLst>
          </a:custGeom>
          <a:solidFill>
            <a:srgbClr val="000000"/>
          </a:solidFill>
        </p:spPr>
        <p:txBody>
          <a:bodyPr wrap="square" lIns="0" tIns="0" rIns="0" bIns="0" rtlCol="0"/>
          <a:lstStyle/>
          <a:p>
            <a:endParaRPr/>
          </a:p>
        </p:txBody>
      </p:sp>
      <p:sp>
        <p:nvSpPr>
          <p:cNvPr id="1658" name="object 1658"/>
          <p:cNvSpPr/>
          <p:nvPr/>
        </p:nvSpPr>
        <p:spPr>
          <a:xfrm>
            <a:off x="2866644" y="8632697"/>
            <a:ext cx="16510" cy="3810"/>
          </a:xfrm>
          <a:custGeom>
            <a:avLst/>
            <a:gdLst/>
            <a:ahLst/>
            <a:cxnLst/>
            <a:rect l="l" t="t" r="r" b="b"/>
            <a:pathLst>
              <a:path w="16510" h="3809">
                <a:moveTo>
                  <a:pt x="16001" y="3809"/>
                </a:moveTo>
                <a:lnTo>
                  <a:pt x="16001" y="0"/>
                </a:lnTo>
                <a:lnTo>
                  <a:pt x="0" y="0"/>
                </a:lnTo>
                <a:lnTo>
                  <a:pt x="16001" y="3809"/>
                </a:lnTo>
              </a:path>
            </a:pathLst>
          </a:custGeom>
          <a:ln w="3175">
            <a:solidFill>
              <a:srgbClr val="000000"/>
            </a:solidFill>
          </a:ln>
        </p:spPr>
        <p:txBody>
          <a:bodyPr wrap="square" lIns="0" tIns="0" rIns="0" bIns="0" rtlCol="0"/>
          <a:lstStyle/>
          <a:p>
            <a:endParaRPr/>
          </a:p>
        </p:txBody>
      </p:sp>
      <p:sp>
        <p:nvSpPr>
          <p:cNvPr id="1659" name="object 1659"/>
          <p:cNvSpPr/>
          <p:nvPr/>
        </p:nvSpPr>
        <p:spPr>
          <a:xfrm>
            <a:off x="2866644" y="8628126"/>
            <a:ext cx="16510" cy="5080"/>
          </a:xfrm>
          <a:custGeom>
            <a:avLst/>
            <a:gdLst/>
            <a:ahLst/>
            <a:cxnLst/>
            <a:rect l="l" t="t" r="r" b="b"/>
            <a:pathLst>
              <a:path w="16510" h="5079">
                <a:moveTo>
                  <a:pt x="16001" y="0"/>
                </a:moveTo>
                <a:lnTo>
                  <a:pt x="0" y="4572"/>
                </a:lnTo>
                <a:lnTo>
                  <a:pt x="16001" y="4572"/>
                </a:lnTo>
                <a:lnTo>
                  <a:pt x="16001" y="0"/>
                </a:lnTo>
                <a:close/>
              </a:path>
            </a:pathLst>
          </a:custGeom>
          <a:solidFill>
            <a:srgbClr val="000000"/>
          </a:solidFill>
        </p:spPr>
        <p:txBody>
          <a:bodyPr wrap="square" lIns="0" tIns="0" rIns="0" bIns="0" rtlCol="0"/>
          <a:lstStyle/>
          <a:p>
            <a:endParaRPr/>
          </a:p>
        </p:txBody>
      </p:sp>
      <p:sp>
        <p:nvSpPr>
          <p:cNvPr id="1660" name="object 1660"/>
          <p:cNvSpPr/>
          <p:nvPr/>
        </p:nvSpPr>
        <p:spPr>
          <a:xfrm>
            <a:off x="2866644" y="8628126"/>
            <a:ext cx="16510" cy="5080"/>
          </a:xfrm>
          <a:custGeom>
            <a:avLst/>
            <a:gdLst/>
            <a:ahLst/>
            <a:cxnLst/>
            <a:rect l="l" t="t" r="r" b="b"/>
            <a:pathLst>
              <a:path w="16510" h="5079">
                <a:moveTo>
                  <a:pt x="16001" y="4572"/>
                </a:moveTo>
                <a:lnTo>
                  <a:pt x="16001" y="0"/>
                </a:lnTo>
                <a:lnTo>
                  <a:pt x="0" y="4572"/>
                </a:lnTo>
                <a:lnTo>
                  <a:pt x="16001" y="4572"/>
                </a:lnTo>
              </a:path>
            </a:pathLst>
          </a:custGeom>
          <a:ln w="3175">
            <a:solidFill>
              <a:srgbClr val="000000"/>
            </a:solidFill>
          </a:ln>
        </p:spPr>
        <p:txBody>
          <a:bodyPr wrap="square" lIns="0" tIns="0" rIns="0" bIns="0" rtlCol="0"/>
          <a:lstStyle/>
          <a:p>
            <a:endParaRPr/>
          </a:p>
        </p:txBody>
      </p:sp>
      <p:sp>
        <p:nvSpPr>
          <p:cNvPr id="1661" name="object 1661"/>
          <p:cNvSpPr/>
          <p:nvPr/>
        </p:nvSpPr>
        <p:spPr>
          <a:xfrm>
            <a:off x="2866644" y="8624316"/>
            <a:ext cx="16510" cy="8890"/>
          </a:xfrm>
          <a:custGeom>
            <a:avLst/>
            <a:gdLst/>
            <a:ahLst/>
            <a:cxnLst/>
            <a:rect l="l" t="t" r="r" b="b"/>
            <a:pathLst>
              <a:path w="16510" h="8890">
                <a:moveTo>
                  <a:pt x="13715" y="0"/>
                </a:moveTo>
                <a:lnTo>
                  <a:pt x="0" y="8382"/>
                </a:lnTo>
                <a:lnTo>
                  <a:pt x="16001" y="3810"/>
                </a:lnTo>
                <a:lnTo>
                  <a:pt x="13715" y="0"/>
                </a:lnTo>
                <a:close/>
              </a:path>
            </a:pathLst>
          </a:custGeom>
          <a:solidFill>
            <a:srgbClr val="000000"/>
          </a:solidFill>
        </p:spPr>
        <p:txBody>
          <a:bodyPr wrap="square" lIns="0" tIns="0" rIns="0" bIns="0" rtlCol="0"/>
          <a:lstStyle/>
          <a:p>
            <a:endParaRPr/>
          </a:p>
        </p:txBody>
      </p:sp>
      <p:sp>
        <p:nvSpPr>
          <p:cNvPr id="1662" name="object 1662"/>
          <p:cNvSpPr/>
          <p:nvPr/>
        </p:nvSpPr>
        <p:spPr>
          <a:xfrm>
            <a:off x="2866644" y="8624316"/>
            <a:ext cx="16510" cy="8890"/>
          </a:xfrm>
          <a:custGeom>
            <a:avLst/>
            <a:gdLst/>
            <a:ahLst/>
            <a:cxnLst/>
            <a:rect l="l" t="t" r="r" b="b"/>
            <a:pathLst>
              <a:path w="16510" h="8890">
                <a:moveTo>
                  <a:pt x="16001" y="3810"/>
                </a:moveTo>
                <a:lnTo>
                  <a:pt x="13715" y="0"/>
                </a:lnTo>
                <a:lnTo>
                  <a:pt x="0" y="8382"/>
                </a:lnTo>
                <a:lnTo>
                  <a:pt x="16001" y="3810"/>
                </a:lnTo>
              </a:path>
            </a:pathLst>
          </a:custGeom>
          <a:ln w="3175">
            <a:solidFill>
              <a:srgbClr val="000000"/>
            </a:solidFill>
          </a:ln>
        </p:spPr>
        <p:txBody>
          <a:bodyPr wrap="square" lIns="0" tIns="0" rIns="0" bIns="0" rtlCol="0"/>
          <a:lstStyle/>
          <a:p>
            <a:endParaRPr/>
          </a:p>
        </p:txBody>
      </p:sp>
      <p:sp>
        <p:nvSpPr>
          <p:cNvPr id="1663" name="object 1663"/>
          <p:cNvSpPr/>
          <p:nvPr/>
        </p:nvSpPr>
        <p:spPr>
          <a:xfrm>
            <a:off x="2866644" y="8620506"/>
            <a:ext cx="13970" cy="12700"/>
          </a:xfrm>
          <a:custGeom>
            <a:avLst/>
            <a:gdLst/>
            <a:ahLst/>
            <a:cxnLst/>
            <a:rect l="l" t="t" r="r" b="b"/>
            <a:pathLst>
              <a:path w="13969" h="12700">
                <a:moveTo>
                  <a:pt x="11430" y="0"/>
                </a:moveTo>
                <a:lnTo>
                  <a:pt x="0" y="12192"/>
                </a:lnTo>
                <a:lnTo>
                  <a:pt x="13716" y="3810"/>
                </a:lnTo>
                <a:lnTo>
                  <a:pt x="11430" y="0"/>
                </a:lnTo>
                <a:close/>
              </a:path>
            </a:pathLst>
          </a:custGeom>
          <a:solidFill>
            <a:srgbClr val="000000"/>
          </a:solidFill>
        </p:spPr>
        <p:txBody>
          <a:bodyPr wrap="square" lIns="0" tIns="0" rIns="0" bIns="0" rtlCol="0"/>
          <a:lstStyle/>
          <a:p>
            <a:endParaRPr/>
          </a:p>
        </p:txBody>
      </p:sp>
      <p:sp>
        <p:nvSpPr>
          <p:cNvPr id="1664" name="object 1664"/>
          <p:cNvSpPr/>
          <p:nvPr/>
        </p:nvSpPr>
        <p:spPr>
          <a:xfrm>
            <a:off x="2866644" y="8620506"/>
            <a:ext cx="13970" cy="12700"/>
          </a:xfrm>
          <a:custGeom>
            <a:avLst/>
            <a:gdLst/>
            <a:ahLst/>
            <a:cxnLst/>
            <a:rect l="l" t="t" r="r" b="b"/>
            <a:pathLst>
              <a:path w="13969" h="12700">
                <a:moveTo>
                  <a:pt x="13716" y="3810"/>
                </a:moveTo>
                <a:lnTo>
                  <a:pt x="11430" y="0"/>
                </a:lnTo>
                <a:lnTo>
                  <a:pt x="0" y="12192"/>
                </a:lnTo>
                <a:lnTo>
                  <a:pt x="13716" y="3810"/>
                </a:lnTo>
              </a:path>
            </a:pathLst>
          </a:custGeom>
          <a:ln w="3175">
            <a:solidFill>
              <a:srgbClr val="000000"/>
            </a:solidFill>
          </a:ln>
        </p:spPr>
        <p:txBody>
          <a:bodyPr wrap="square" lIns="0" tIns="0" rIns="0" bIns="0" rtlCol="0"/>
          <a:lstStyle/>
          <a:p>
            <a:endParaRPr/>
          </a:p>
        </p:txBody>
      </p:sp>
      <p:sp>
        <p:nvSpPr>
          <p:cNvPr id="1665" name="object 1665"/>
          <p:cNvSpPr/>
          <p:nvPr/>
        </p:nvSpPr>
        <p:spPr>
          <a:xfrm>
            <a:off x="2866644" y="8618219"/>
            <a:ext cx="11430" cy="14604"/>
          </a:xfrm>
          <a:custGeom>
            <a:avLst/>
            <a:gdLst/>
            <a:ahLst/>
            <a:cxnLst/>
            <a:rect l="l" t="t" r="r" b="b"/>
            <a:pathLst>
              <a:path w="11430" h="14604">
                <a:moveTo>
                  <a:pt x="7620" y="0"/>
                </a:moveTo>
                <a:lnTo>
                  <a:pt x="0" y="14477"/>
                </a:lnTo>
                <a:lnTo>
                  <a:pt x="11430" y="2285"/>
                </a:lnTo>
                <a:lnTo>
                  <a:pt x="7620" y="0"/>
                </a:lnTo>
                <a:close/>
              </a:path>
            </a:pathLst>
          </a:custGeom>
          <a:solidFill>
            <a:srgbClr val="000000"/>
          </a:solidFill>
        </p:spPr>
        <p:txBody>
          <a:bodyPr wrap="square" lIns="0" tIns="0" rIns="0" bIns="0" rtlCol="0"/>
          <a:lstStyle/>
          <a:p>
            <a:endParaRPr/>
          </a:p>
        </p:txBody>
      </p:sp>
      <p:sp>
        <p:nvSpPr>
          <p:cNvPr id="1666" name="object 1666"/>
          <p:cNvSpPr/>
          <p:nvPr/>
        </p:nvSpPr>
        <p:spPr>
          <a:xfrm>
            <a:off x="2866644" y="8618219"/>
            <a:ext cx="11430" cy="14604"/>
          </a:xfrm>
          <a:custGeom>
            <a:avLst/>
            <a:gdLst/>
            <a:ahLst/>
            <a:cxnLst/>
            <a:rect l="l" t="t" r="r" b="b"/>
            <a:pathLst>
              <a:path w="11430" h="14604">
                <a:moveTo>
                  <a:pt x="11430" y="2285"/>
                </a:moveTo>
                <a:lnTo>
                  <a:pt x="7620" y="0"/>
                </a:lnTo>
                <a:lnTo>
                  <a:pt x="0" y="14477"/>
                </a:lnTo>
                <a:lnTo>
                  <a:pt x="11430" y="2285"/>
                </a:lnTo>
              </a:path>
            </a:pathLst>
          </a:custGeom>
          <a:ln w="3175">
            <a:solidFill>
              <a:srgbClr val="000000"/>
            </a:solidFill>
          </a:ln>
        </p:spPr>
        <p:txBody>
          <a:bodyPr wrap="square" lIns="0" tIns="0" rIns="0" bIns="0" rtlCol="0"/>
          <a:lstStyle/>
          <a:p>
            <a:endParaRPr/>
          </a:p>
        </p:txBody>
      </p:sp>
      <p:sp>
        <p:nvSpPr>
          <p:cNvPr id="1667" name="object 1667"/>
          <p:cNvSpPr/>
          <p:nvPr/>
        </p:nvSpPr>
        <p:spPr>
          <a:xfrm>
            <a:off x="2866644" y="8616695"/>
            <a:ext cx="7620" cy="16510"/>
          </a:xfrm>
          <a:custGeom>
            <a:avLst/>
            <a:gdLst/>
            <a:ahLst/>
            <a:cxnLst/>
            <a:rect l="l" t="t" r="r" b="b"/>
            <a:pathLst>
              <a:path w="7619" h="16509">
                <a:moveTo>
                  <a:pt x="3809" y="0"/>
                </a:moveTo>
                <a:lnTo>
                  <a:pt x="0" y="16001"/>
                </a:lnTo>
                <a:lnTo>
                  <a:pt x="7619" y="1523"/>
                </a:lnTo>
                <a:lnTo>
                  <a:pt x="3809" y="0"/>
                </a:lnTo>
                <a:close/>
              </a:path>
            </a:pathLst>
          </a:custGeom>
          <a:solidFill>
            <a:srgbClr val="000000"/>
          </a:solidFill>
        </p:spPr>
        <p:txBody>
          <a:bodyPr wrap="square" lIns="0" tIns="0" rIns="0" bIns="0" rtlCol="0"/>
          <a:lstStyle/>
          <a:p>
            <a:endParaRPr/>
          </a:p>
        </p:txBody>
      </p:sp>
      <p:sp>
        <p:nvSpPr>
          <p:cNvPr id="1668" name="object 1668"/>
          <p:cNvSpPr/>
          <p:nvPr/>
        </p:nvSpPr>
        <p:spPr>
          <a:xfrm>
            <a:off x="2866644" y="8616695"/>
            <a:ext cx="7620" cy="16510"/>
          </a:xfrm>
          <a:custGeom>
            <a:avLst/>
            <a:gdLst/>
            <a:ahLst/>
            <a:cxnLst/>
            <a:rect l="l" t="t" r="r" b="b"/>
            <a:pathLst>
              <a:path w="7619" h="16509">
                <a:moveTo>
                  <a:pt x="7619" y="1523"/>
                </a:moveTo>
                <a:lnTo>
                  <a:pt x="3809" y="0"/>
                </a:lnTo>
                <a:lnTo>
                  <a:pt x="0" y="16001"/>
                </a:lnTo>
                <a:lnTo>
                  <a:pt x="7619" y="1523"/>
                </a:lnTo>
              </a:path>
            </a:pathLst>
          </a:custGeom>
          <a:ln w="3175">
            <a:solidFill>
              <a:srgbClr val="000000"/>
            </a:solidFill>
          </a:ln>
        </p:spPr>
        <p:txBody>
          <a:bodyPr wrap="square" lIns="0" tIns="0" rIns="0" bIns="0" rtlCol="0"/>
          <a:lstStyle/>
          <a:p>
            <a:endParaRPr/>
          </a:p>
        </p:txBody>
      </p:sp>
      <p:sp>
        <p:nvSpPr>
          <p:cNvPr id="1669" name="object 1669"/>
          <p:cNvSpPr/>
          <p:nvPr/>
        </p:nvSpPr>
        <p:spPr>
          <a:xfrm>
            <a:off x="2866644" y="8615933"/>
            <a:ext cx="3810" cy="17145"/>
          </a:xfrm>
          <a:custGeom>
            <a:avLst/>
            <a:gdLst/>
            <a:ahLst/>
            <a:cxnLst/>
            <a:rect l="l" t="t" r="r" b="b"/>
            <a:pathLst>
              <a:path w="3810" h="17145">
                <a:moveTo>
                  <a:pt x="0" y="0"/>
                </a:moveTo>
                <a:lnTo>
                  <a:pt x="0" y="16764"/>
                </a:lnTo>
                <a:lnTo>
                  <a:pt x="3810" y="762"/>
                </a:lnTo>
                <a:lnTo>
                  <a:pt x="0" y="0"/>
                </a:lnTo>
                <a:close/>
              </a:path>
            </a:pathLst>
          </a:custGeom>
          <a:solidFill>
            <a:srgbClr val="000000"/>
          </a:solidFill>
        </p:spPr>
        <p:txBody>
          <a:bodyPr wrap="square" lIns="0" tIns="0" rIns="0" bIns="0" rtlCol="0"/>
          <a:lstStyle/>
          <a:p>
            <a:endParaRPr/>
          </a:p>
        </p:txBody>
      </p:sp>
      <p:sp>
        <p:nvSpPr>
          <p:cNvPr id="1670" name="object 1670"/>
          <p:cNvSpPr/>
          <p:nvPr/>
        </p:nvSpPr>
        <p:spPr>
          <a:xfrm>
            <a:off x="2866644" y="8615933"/>
            <a:ext cx="3810" cy="17145"/>
          </a:xfrm>
          <a:custGeom>
            <a:avLst/>
            <a:gdLst/>
            <a:ahLst/>
            <a:cxnLst/>
            <a:rect l="l" t="t" r="r" b="b"/>
            <a:pathLst>
              <a:path w="3810" h="17145">
                <a:moveTo>
                  <a:pt x="3810" y="762"/>
                </a:moveTo>
                <a:lnTo>
                  <a:pt x="0" y="0"/>
                </a:lnTo>
                <a:lnTo>
                  <a:pt x="0" y="16764"/>
                </a:lnTo>
                <a:lnTo>
                  <a:pt x="3810" y="762"/>
                </a:lnTo>
              </a:path>
            </a:pathLst>
          </a:custGeom>
          <a:ln w="3175">
            <a:solidFill>
              <a:srgbClr val="000000"/>
            </a:solidFill>
          </a:ln>
        </p:spPr>
        <p:txBody>
          <a:bodyPr wrap="square" lIns="0" tIns="0" rIns="0" bIns="0" rtlCol="0"/>
          <a:lstStyle/>
          <a:p>
            <a:endParaRPr/>
          </a:p>
        </p:txBody>
      </p:sp>
      <p:sp>
        <p:nvSpPr>
          <p:cNvPr id="1671" name="object 1671"/>
          <p:cNvSpPr/>
          <p:nvPr/>
        </p:nvSpPr>
        <p:spPr>
          <a:xfrm>
            <a:off x="2862072" y="8615933"/>
            <a:ext cx="5080" cy="17145"/>
          </a:xfrm>
          <a:custGeom>
            <a:avLst/>
            <a:gdLst/>
            <a:ahLst/>
            <a:cxnLst/>
            <a:rect l="l" t="t" r="r" b="b"/>
            <a:pathLst>
              <a:path w="5080" h="17145">
                <a:moveTo>
                  <a:pt x="4572" y="0"/>
                </a:moveTo>
                <a:lnTo>
                  <a:pt x="0" y="762"/>
                </a:lnTo>
                <a:lnTo>
                  <a:pt x="4572" y="16764"/>
                </a:lnTo>
                <a:lnTo>
                  <a:pt x="4572" y="0"/>
                </a:lnTo>
                <a:close/>
              </a:path>
            </a:pathLst>
          </a:custGeom>
          <a:solidFill>
            <a:srgbClr val="000000"/>
          </a:solidFill>
        </p:spPr>
        <p:txBody>
          <a:bodyPr wrap="square" lIns="0" tIns="0" rIns="0" bIns="0" rtlCol="0"/>
          <a:lstStyle/>
          <a:p>
            <a:endParaRPr/>
          </a:p>
        </p:txBody>
      </p:sp>
      <p:sp>
        <p:nvSpPr>
          <p:cNvPr id="1672" name="object 1672"/>
          <p:cNvSpPr/>
          <p:nvPr/>
        </p:nvSpPr>
        <p:spPr>
          <a:xfrm>
            <a:off x="2862072" y="8615933"/>
            <a:ext cx="5080" cy="17145"/>
          </a:xfrm>
          <a:custGeom>
            <a:avLst/>
            <a:gdLst/>
            <a:ahLst/>
            <a:cxnLst/>
            <a:rect l="l" t="t" r="r" b="b"/>
            <a:pathLst>
              <a:path w="5080" h="17145">
                <a:moveTo>
                  <a:pt x="4572" y="0"/>
                </a:moveTo>
                <a:lnTo>
                  <a:pt x="0" y="762"/>
                </a:lnTo>
                <a:lnTo>
                  <a:pt x="4572" y="16764"/>
                </a:lnTo>
                <a:lnTo>
                  <a:pt x="4572" y="0"/>
                </a:lnTo>
              </a:path>
            </a:pathLst>
          </a:custGeom>
          <a:ln w="3175">
            <a:solidFill>
              <a:srgbClr val="000000"/>
            </a:solidFill>
          </a:ln>
        </p:spPr>
        <p:txBody>
          <a:bodyPr wrap="square" lIns="0" tIns="0" rIns="0" bIns="0" rtlCol="0"/>
          <a:lstStyle/>
          <a:p>
            <a:endParaRPr/>
          </a:p>
        </p:txBody>
      </p:sp>
      <p:sp>
        <p:nvSpPr>
          <p:cNvPr id="1673" name="object 1673"/>
          <p:cNvSpPr/>
          <p:nvPr/>
        </p:nvSpPr>
        <p:spPr>
          <a:xfrm>
            <a:off x="2858261" y="8616695"/>
            <a:ext cx="8890" cy="16510"/>
          </a:xfrm>
          <a:custGeom>
            <a:avLst/>
            <a:gdLst/>
            <a:ahLst/>
            <a:cxnLst/>
            <a:rect l="l" t="t" r="r" b="b"/>
            <a:pathLst>
              <a:path w="8889" h="16509">
                <a:moveTo>
                  <a:pt x="3810" y="0"/>
                </a:moveTo>
                <a:lnTo>
                  <a:pt x="0" y="1523"/>
                </a:lnTo>
                <a:lnTo>
                  <a:pt x="8382" y="16001"/>
                </a:lnTo>
                <a:lnTo>
                  <a:pt x="3810" y="0"/>
                </a:lnTo>
                <a:close/>
              </a:path>
            </a:pathLst>
          </a:custGeom>
          <a:solidFill>
            <a:srgbClr val="000000"/>
          </a:solidFill>
        </p:spPr>
        <p:txBody>
          <a:bodyPr wrap="square" lIns="0" tIns="0" rIns="0" bIns="0" rtlCol="0"/>
          <a:lstStyle/>
          <a:p>
            <a:endParaRPr/>
          </a:p>
        </p:txBody>
      </p:sp>
      <p:sp>
        <p:nvSpPr>
          <p:cNvPr id="1674" name="object 1674"/>
          <p:cNvSpPr/>
          <p:nvPr/>
        </p:nvSpPr>
        <p:spPr>
          <a:xfrm>
            <a:off x="2858261" y="8616695"/>
            <a:ext cx="8890" cy="16510"/>
          </a:xfrm>
          <a:custGeom>
            <a:avLst/>
            <a:gdLst/>
            <a:ahLst/>
            <a:cxnLst/>
            <a:rect l="l" t="t" r="r" b="b"/>
            <a:pathLst>
              <a:path w="8889" h="16509">
                <a:moveTo>
                  <a:pt x="3810" y="0"/>
                </a:moveTo>
                <a:lnTo>
                  <a:pt x="0" y="1523"/>
                </a:lnTo>
                <a:lnTo>
                  <a:pt x="8382" y="16001"/>
                </a:lnTo>
                <a:lnTo>
                  <a:pt x="3810" y="0"/>
                </a:lnTo>
              </a:path>
            </a:pathLst>
          </a:custGeom>
          <a:ln w="3175">
            <a:solidFill>
              <a:srgbClr val="000000"/>
            </a:solidFill>
          </a:ln>
        </p:spPr>
        <p:txBody>
          <a:bodyPr wrap="square" lIns="0" tIns="0" rIns="0" bIns="0" rtlCol="0"/>
          <a:lstStyle/>
          <a:p>
            <a:endParaRPr/>
          </a:p>
        </p:txBody>
      </p:sp>
      <p:sp>
        <p:nvSpPr>
          <p:cNvPr id="1675" name="object 1675"/>
          <p:cNvSpPr/>
          <p:nvPr/>
        </p:nvSpPr>
        <p:spPr>
          <a:xfrm>
            <a:off x="2854451" y="8618219"/>
            <a:ext cx="12700" cy="14604"/>
          </a:xfrm>
          <a:custGeom>
            <a:avLst/>
            <a:gdLst/>
            <a:ahLst/>
            <a:cxnLst/>
            <a:rect l="l" t="t" r="r" b="b"/>
            <a:pathLst>
              <a:path w="12700" h="14604">
                <a:moveTo>
                  <a:pt x="3810" y="0"/>
                </a:moveTo>
                <a:lnTo>
                  <a:pt x="0" y="2285"/>
                </a:lnTo>
                <a:lnTo>
                  <a:pt x="12192" y="14477"/>
                </a:lnTo>
                <a:lnTo>
                  <a:pt x="3810" y="0"/>
                </a:lnTo>
                <a:close/>
              </a:path>
            </a:pathLst>
          </a:custGeom>
          <a:solidFill>
            <a:srgbClr val="000000"/>
          </a:solidFill>
        </p:spPr>
        <p:txBody>
          <a:bodyPr wrap="square" lIns="0" tIns="0" rIns="0" bIns="0" rtlCol="0"/>
          <a:lstStyle/>
          <a:p>
            <a:endParaRPr/>
          </a:p>
        </p:txBody>
      </p:sp>
      <p:sp>
        <p:nvSpPr>
          <p:cNvPr id="1676" name="object 1676"/>
          <p:cNvSpPr/>
          <p:nvPr/>
        </p:nvSpPr>
        <p:spPr>
          <a:xfrm>
            <a:off x="2854451" y="8618219"/>
            <a:ext cx="12700" cy="14604"/>
          </a:xfrm>
          <a:custGeom>
            <a:avLst/>
            <a:gdLst/>
            <a:ahLst/>
            <a:cxnLst/>
            <a:rect l="l" t="t" r="r" b="b"/>
            <a:pathLst>
              <a:path w="12700" h="14604">
                <a:moveTo>
                  <a:pt x="3810" y="0"/>
                </a:moveTo>
                <a:lnTo>
                  <a:pt x="0" y="2285"/>
                </a:lnTo>
                <a:lnTo>
                  <a:pt x="12192" y="14477"/>
                </a:lnTo>
                <a:lnTo>
                  <a:pt x="3810" y="0"/>
                </a:lnTo>
              </a:path>
            </a:pathLst>
          </a:custGeom>
          <a:ln w="3175">
            <a:solidFill>
              <a:srgbClr val="000000"/>
            </a:solidFill>
          </a:ln>
        </p:spPr>
        <p:txBody>
          <a:bodyPr wrap="square" lIns="0" tIns="0" rIns="0" bIns="0" rtlCol="0"/>
          <a:lstStyle/>
          <a:p>
            <a:endParaRPr/>
          </a:p>
        </p:txBody>
      </p:sp>
      <p:sp>
        <p:nvSpPr>
          <p:cNvPr id="1677" name="object 1677"/>
          <p:cNvSpPr/>
          <p:nvPr/>
        </p:nvSpPr>
        <p:spPr>
          <a:xfrm>
            <a:off x="2852166" y="8620506"/>
            <a:ext cx="14604" cy="12700"/>
          </a:xfrm>
          <a:custGeom>
            <a:avLst/>
            <a:gdLst/>
            <a:ahLst/>
            <a:cxnLst/>
            <a:rect l="l" t="t" r="r" b="b"/>
            <a:pathLst>
              <a:path w="14605" h="12700">
                <a:moveTo>
                  <a:pt x="2286" y="0"/>
                </a:moveTo>
                <a:lnTo>
                  <a:pt x="0" y="3810"/>
                </a:lnTo>
                <a:lnTo>
                  <a:pt x="14478" y="12192"/>
                </a:lnTo>
                <a:lnTo>
                  <a:pt x="2286" y="0"/>
                </a:lnTo>
                <a:close/>
              </a:path>
            </a:pathLst>
          </a:custGeom>
          <a:solidFill>
            <a:srgbClr val="000000"/>
          </a:solidFill>
        </p:spPr>
        <p:txBody>
          <a:bodyPr wrap="square" lIns="0" tIns="0" rIns="0" bIns="0" rtlCol="0"/>
          <a:lstStyle/>
          <a:p>
            <a:endParaRPr/>
          </a:p>
        </p:txBody>
      </p:sp>
      <p:sp>
        <p:nvSpPr>
          <p:cNvPr id="1678" name="object 1678"/>
          <p:cNvSpPr/>
          <p:nvPr/>
        </p:nvSpPr>
        <p:spPr>
          <a:xfrm>
            <a:off x="2852166" y="8620506"/>
            <a:ext cx="14604" cy="12700"/>
          </a:xfrm>
          <a:custGeom>
            <a:avLst/>
            <a:gdLst/>
            <a:ahLst/>
            <a:cxnLst/>
            <a:rect l="l" t="t" r="r" b="b"/>
            <a:pathLst>
              <a:path w="14605" h="12700">
                <a:moveTo>
                  <a:pt x="2286" y="0"/>
                </a:moveTo>
                <a:lnTo>
                  <a:pt x="0" y="3810"/>
                </a:lnTo>
                <a:lnTo>
                  <a:pt x="14478" y="12192"/>
                </a:lnTo>
                <a:lnTo>
                  <a:pt x="2286" y="0"/>
                </a:lnTo>
              </a:path>
            </a:pathLst>
          </a:custGeom>
          <a:ln w="3175">
            <a:solidFill>
              <a:srgbClr val="000000"/>
            </a:solidFill>
          </a:ln>
        </p:spPr>
        <p:txBody>
          <a:bodyPr wrap="square" lIns="0" tIns="0" rIns="0" bIns="0" rtlCol="0"/>
          <a:lstStyle/>
          <a:p>
            <a:endParaRPr/>
          </a:p>
        </p:txBody>
      </p:sp>
      <p:sp>
        <p:nvSpPr>
          <p:cNvPr id="1679" name="object 1679"/>
          <p:cNvSpPr/>
          <p:nvPr/>
        </p:nvSpPr>
        <p:spPr>
          <a:xfrm>
            <a:off x="2850642" y="8624316"/>
            <a:ext cx="16510" cy="8890"/>
          </a:xfrm>
          <a:custGeom>
            <a:avLst/>
            <a:gdLst/>
            <a:ahLst/>
            <a:cxnLst/>
            <a:rect l="l" t="t" r="r" b="b"/>
            <a:pathLst>
              <a:path w="16510" h="8890">
                <a:moveTo>
                  <a:pt x="1524" y="0"/>
                </a:moveTo>
                <a:lnTo>
                  <a:pt x="0" y="3809"/>
                </a:lnTo>
                <a:lnTo>
                  <a:pt x="16002" y="8381"/>
                </a:lnTo>
                <a:lnTo>
                  <a:pt x="1524" y="0"/>
                </a:lnTo>
                <a:close/>
              </a:path>
            </a:pathLst>
          </a:custGeom>
          <a:solidFill>
            <a:srgbClr val="000000"/>
          </a:solidFill>
        </p:spPr>
        <p:txBody>
          <a:bodyPr wrap="square" lIns="0" tIns="0" rIns="0" bIns="0" rtlCol="0"/>
          <a:lstStyle/>
          <a:p>
            <a:endParaRPr/>
          </a:p>
        </p:txBody>
      </p:sp>
      <p:sp>
        <p:nvSpPr>
          <p:cNvPr id="1680" name="object 1680"/>
          <p:cNvSpPr/>
          <p:nvPr/>
        </p:nvSpPr>
        <p:spPr>
          <a:xfrm>
            <a:off x="2850642" y="8624316"/>
            <a:ext cx="16510" cy="8890"/>
          </a:xfrm>
          <a:custGeom>
            <a:avLst/>
            <a:gdLst/>
            <a:ahLst/>
            <a:cxnLst/>
            <a:rect l="l" t="t" r="r" b="b"/>
            <a:pathLst>
              <a:path w="16510" h="8890">
                <a:moveTo>
                  <a:pt x="1524" y="0"/>
                </a:moveTo>
                <a:lnTo>
                  <a:pt x="0" y="3809"/>
                </a:lnTo>
                <a:lnTo>
                  <a:pt x="16002" y="8381"/>
                </a:lnTo>
                <a:lnTo>
                  <a:pt x="1524" y="0"/>
                </a:lnTo>
              </a:path>
            </a:pathLst>
          </a:custGeom>
          <a:ln w="3175">
            <a:solidFill>
              <a:srgbClr val="000000"/>
            </a:solidFill>
          </a:ln>
        </p:spPr>
        <p:txBody>
          <a:bodyPr wrap="square" lIns="0" tIns="0" rIns="0" bIns="0" rtlCol="0"/>
          <a:lstStyle/>
          <a:p>
            <a:endParaRPr/>
          </a:p>
        </p:txBody>
      </p:sp>
      <p:sp>
        <p:nvSpPr>
          <p:cNvPr id="1681" name="object 1681"/>
          <p:cNvSpPr/>
          <p:nvPr/>
        </p:nvSpPr>
        <p:spPr>
          <a:xfrm>
            <a:off x="2849879" y="8628126"/>
            <a:ext cx="17145" cy="5080"/>
          </a:xfrm>
          <a:custGeom>
            <a:avLst/>
            <a:gdLst/>
            <a:ahLst/>
            <a:cxnLst/>
            <a:rect l="l" t="t" r="r" b="b"/>
            <a:pathLst>
              <a:path w="17144" h="5079">
                <a:moveTo>
                  <a:pt x="762" y="0"/>
                </a:moveTo>
                <a:lnTo>
                  <a:pt x="0" y="4572"/>
                </a:lnTo>
                <a:lnTo>
                  <a:pt x="16764" y="4572"/>
                </a:lnTo>
                <a:lnTo>
                  <a:pt x="762" y="0"/>
                </a:lnTo>
                <a:close/>
              </a:path>
            </a:pathLst>
          </a:custGeom>
          <a:solidFill>
            <a:srgbClr val="000000"/>
          </a:solidFill>
        </p:spPr>
        <p:txBody>
          <a:bodyPr wrap="square" lIns="0" tIns="0" rIns="0" bIns="0" rtlCol="0"/>
          <a:lstStyle/>
          <a:p>
            <a:endParaRPr/>
          </a:p>
        </p:txBody>
      </p:sp>
      <p:sp>
        <p:nvSpPr>
          <p:cNvPr id="1682" name="object 1682"/>
          <p:cNvSpPr/>
          <p:nvPr/>
        </p:nvSpPr>
        <p:spPr>
          <a:xfrm>
            <a:off x="2849879" y="8628126"/>
            <a:ext cx="17145" cy="5080"/>
          </a:xfrm>
          <a:custGeom>
            <a:avLst/>
            <a:gdLst/>
            <a:ahLst/>
            <a:cxnLst/>
            <a:rect l="l" t="t" r="r" b="b"/>
            <a:pathLst>
              <a:path w="17144" h="5079">
                <a:moveTo>
                  <a:pt x="762" y="0"/>
                </a:moveTo>
                <a:lnTo>
                  <a:pt x="0" y="4572"/>
                </a:lnTo>
                <a:lnTo>
                  <a:pt x="16764" y="4572"/>
                </a:lnTo>
                <a:lnTo>
                  <a:pt x="762" y="0"/>
                </a:lnTo>
              </a:path>
            </a:pathLst>
          </a:custGeom>
          <a:ln w="3175">
            <a:solidFill>
              <a:srgbClr val="000000"/>
            </a:solidFill>
          </a:ln>
        </p:spPr>
        <p:txBody>
          <a:bodyPr wrap="square" lIns="0" tIns="0" rIns="0" bIns="0" rtlCol="0"/>
          <a:lstStyle/>
          <a:p>
            <a:endParaRPr/>
          </a:p>
        </p:txBody>
      </p:sp>
      <p:sp>
        <p:nvSpPr>
          <p:cNvPr id="1683" name="object 1683"/>
          <p:cNvSpPr/>
          <p:nvPr/>
        </p:nvSpPr>
        <p:spPr>
          <a:xfrm>
            <a:off x="2849879" y="8632697"/>
            <a:ext cx="17145" cy="3810"/>
          </a:xfrm>
          <a:custGeom>
            <a:avLst/>
            <a:gdLst/>
            <a:ahLst/>
            <a:cxnLst/>
            <a:rect l="l" t="t" r="r" b="b"/>
            <a:pathLst>
              <a:path w="17144" h="3809">
                <a:moveTo>
                  <a:pt x="16764" y="0"/>
                </a:moveTo>
                <a:lnTo>
                  <a:pt x="0" y="0"/>
                </a:lnTo>
                <a:lnTo>
                  <a:pt x="762" y="3810"/>
                </a:lnTo>
                <a:lnTo>
                  <a:pt x="16764" y="0"/>
                </a:lnTo>
                <a:close/>
              </a:path>
            </a:pathLst>
          </a:custGeom>
          <a:solidFill>
            <a:srgbClr val="000000"/>
          </a:solidFill>
        </p:spPr>
        <p:txBody>
          <a:bodyPr wrap="square" lIns="0" tIns="0" rIns="0" bIns="0" rtlCol="0"/>
          <a:lstStyle/>
          <a:p>
            <a:endParaRPr/>
          </a:p>
        </p:txBody>
      </p:sp>
      <p:sp>
        <p:nvSpPr>
          <p:cNvPr id="1684" name="object 1684"/>
          <p:cNvSpPr/>
          <p:nvPr/>
        </p:nvSpPr>
        <p:spPr>
          <a:xfrm>
            <a:off x="2849879" y="8632697"/>
            <a:ext cx="17145" cy="3810"/>
          </a:xfrm>
          <a:custGeom>
            <a:avLst/>
            <a:gdLst/>
            <a:ahLst/>
            <a:cxnLst/>
            <a:rect l="l" t="t" r="r" b="b"/>
            <a:pathLst>
              <a:path w="17144" h="3809">
                <a:moveTo>
                  <a:pt x="0" y="0"/>
                </a:moveTo>
                <a:lnTo>
                  <a:pt x="762" y="3810"/>
                </a:lnTo>
                <a:lnTo>
                  <a:pt x="16764" y="0"/>
                </a:lnTo>
                <a:lnTo>
                  <a:pt x="0" y="0"/>
                </a:lnTo>
              </a:path>
            </a:pathLst>
          </a:custGeom>
          <a:ln w="3175">
            <a:solidFill>
              <a:srgbClr val="000000"/>
            </a:solidFill>
          </a:ln>
        </p:spPr>
        <p:txBody>
          <a:bodyPr wrap="square" lIns="0" tIns="0" rIns="0" bIns="0" rtlCol="0"/>
          <a:lstStyle/>
          <a:p>
            <a:endParaRPr/>
          </a:p>
        </p:txBody>
      </p:sp>
      <p:sp>
        <p:nvSpPr>
          <p:cNvPr id="1685" name="object 1685"/>
          <p:cNvSpPr/>
          <p:nvPr/>
        </p:nvSpPr>
        <p:spPr>
          <a:xfrm>
            <a:off x="2850642" y="8632697"/>
            <a:ext cx="16510" cy="8890"/>
          </a:xfrm>
          <a:custGeom>
            <a:avLst/>
            <a:gdLst/>
            <a:ahLst/>
            <a:cxnLst/>
            <a:rect l="l" t="t" r="r" b="b"/>
            <a:pathLst>
              <a:path w="16510" h="8890">
                <a:moveTo>
                  <a:pt x="16002" y="0"/>
                </a:moveTo>
                <a:lnTo>
                  <a:pt x="0" y="3809"/>
                </a:lnTo>
                <a:lnTo>
                  <a:pt x="1524" y="8381"/>
                </a:lnTo>
                <a:lnTo>
                  <a:pt x="16002" y="0"/>
                </a:lnTo>
                <a:close/>
              </a:path>
            </a:pathLst>
          </a:custGeom>
          <a:solidFill>
            <a:srgbClr val="000000"/>
          </a:solidFill>
        </p:spPr>
        <p:txBody>
          <a:bodyPr wrap="square" lIns="0" tIns="0" rIns="0" bIns="0" rtlCol="0"/>
          <a:lstStyle/>
          <a:p>
            <a:endParaRPr/>
          </a:p>
        </p:txBody>
      </p:sp>
      <p:sp>
        <p:nvSpPr>
          <p:cNvPr id="1686" name="object 1686"/>
          <p:cNvSpPr/>
          <p:nvPr/>
        </p:nvSpPr>
        <p:spPr>
          <a:xfrm>
            <a:off x="2850642" y="8632697"/>
            <a:ext cx="16510" cy="8890"/>
          </a:xfrm>
          <a:custGeom>
            <a:avLst/>
            <a:gdLst/>
            <a:ahLst/>
            <a:cxnLst/>
            <a:rect l="l" t="t" r="r" b="b"/>
            <a:pathLst>
              <a:path w="16510" h="8890">
                <a:moveTo>
                  <a:pt x="0" y="3809"/>
                </a:moveTo>
                <a:lnTo>
                  <a:pt x="1524" y="8381"/>
                </a:lnTo>
                <a:lnTo>
                  <a:pt x="16002" y="0"/>
                </a:lnTo>
                <a:lnTo>
                  <a:pt x="0" y="3809"/>
                </a:lnTo>
              </a:path>
            </a:pathLst>
          </a:custGeom>
          <a:ln w="3175">
            <a:solidFill>
              <a:srgbClr val="000000"/>
            </a:solidFill>
          </a:ln>
        </p:spPr>
        <p:txBody>
          <a:bodyPr wrap="square" lIns="0" tIns="0" rIns="0" bIns="0" rtlCol="0"/>
          <a:lstStyle/>
          <a:p>
            <a:endParaRPr/>
          </a:p>
        </p:txBody>
      </p:sp>
      <p:sp>
        <p:nvSpPr>
          <p:cNvPr id="1687" name="object 1687"/>
          <p:cNvSpPr/>
          <p:nvPr/>
        </p:nvSpPr>
        <p:spPr>
          <a:xfrm>
            <a:off x="2852166" y="8632697"/>
            <a:ext cx="14604" cy="11430"/>
          </a:xfrm>
          <a:custGeom>
            <a:avLst/>
            <a:gdLst/>
            <a:ahLst/>
            <a:cxnLst/>
            <a:rect l="l" t="t" r="r" b="b"/>
            <a:pathLst>
              <a:path w="14605" h="11429">
                <a:moveTo>
                  <a:pt x="14478" y="0"/>
                </a:moveTo>
                <a:lnTo>
                  <a:pt x="0" y="8381"/>
                </a:lnTo>
                <a:lnTo>
                  <a:pt x="2286" y="11429"/>
                </a:lnTo>
                <a:lnTo>
                  <a:pt x="14478" y="0"/>
                </a:lnTo>
                <a:close/>
              </a:path>
            </a:pathLst>
          </a:custGeom>
          <a:solidFill>
            <a:srgbClr val="000000"/>
          </a:solidFill>
        </p:spPr>
        <p:txBody>
          <a:bodyPr wrap="square" lIns="0" tIns="0" rIns="0" bIns="0" rtlCol="0"/>
          <a:lstStyle/>
          <a:p>
            <a:endParaRPr/>
          </a:p>
        </p:txBody>
      </p:sp>
      <p:sp>
        <p:nvSpPr>
          <p:cNvPr id="1688" name="object 1688"/>
          <p:cNvSpPr/>
          <p:nvPr/>
        </p:nvSpPr>
        <p:spPr>
          <a:xfrm>
            <a:off x="2852166" y="8632697"/>
            <a:ext cx="14604" cy="11430"/>
          </a:xfrm>
          <a:custGeom>
            <a:avLst/>
            <a:gdLst/>
            <a:ahLst/>
            <a:cxnLst/>
            <a:rect l="l" t="t" r="r" b="b"/>
            <a:pathLst>
              <a:path w="14605" h="11429">
                <a:moveTo>
                  <a:pt x="0" y="8381"/>
                </a:moveTo>
                <a:lnTo>
                  <a:pt x="2286" y="11429"/>
                </a:lnTo>
                <a:lnTo>
                  <a:pt x="14478" y="0"/>
                </a:lnTo>
                <a:lnTo>
                  <a:pt x="0" y="8381"/>
                </a:lnTo>
              </a:path>
            </a:pathLst>
          </a:custGeom>
          <a:ln w="3175">
            <a:solidFill>
              <a:srgbClr val="000000"/>
            </a:solidFill>
          </a:ln>
        </p:spPr>
        <p:txBody>
          <a:bodyPr wrap="square" lIns="0" tIns="0" rIns="0" bIns="0" rtlCol="0"/>
          <a:lstStyle/>
          <a:p>
            <a:endParaRPr/>
          </a:p>
        </p:txBody>
      </p:sp>
      <p:sp>
        <p:nvSpPr>
          <p:cNvPr id="1689" name="object 1689"/>
          <p:cNvSpPr/>
          <p:nvPr/>
        </p:nvSpPr>
        <p:spPr>
          <a:xfrm>
            <a:off x="2854451" y="8632697"/>
            <a:ext cx="12700" cy="14604"/>
          </a:xfrm>
          <a:custGeom>
            <a:avLst/>
            <a:gdLst/>
            <a:ahLst/>
            <a:cxnLst/>
            <a:rect l="l" t="t" r="r" b="b"/>
            <a:pathLst>
              <a:path w="12700" h="14604">
                <a:moveTo>
                  <a:pt x="12192" y="0"/>
                </a:moveTo>
                <a:lnTo>
                  <a:pt x="0" y="11429"/>
                </a:lnTo>
                <a:lnTo>
                  <a:pt x="3810" y="14477"/>
                </a:lnTo>
                <a:lnTo>
                  <a:pt x="12192" y="0"/>
                </a:lnTo>
                <a:close/>
              </a:path>
            </a:pathLst>
          </a:custGeom>
          <a:solidFill>
            <a:srgbClr val="000000"/>
          </a:solidFill>
        </p:spPr>
        <p:txBody>
          <a:bodyPr wrap="square" lIns="0" tIns="0" rIns="0" bIns="0" rtlCol="0"/>
          <a:lstStyle/>
          <a:p>
            <a:endParaRPr/>
          </a:p>
        </p:txBody>
      </p:sp>
      <p:sp>
        <p:nvSpPr>
          <p:cNvPr id="1690" name="object 1690"/>
          <p:cNvSpPr/>
          <p:nvPr/>
        </p:nvSpPr>
        <p:spPr>
          <a:xfrm>
            <a:off x="2854451" y="8632697"/>
            <a:ext cx="12700" cy="14604"/>
          </a:xfrm>
          <a:custGeom>
            <a:avLst/>
            <a:gdLst/>
            <a:ahLst/>
            <a:cxnLst/>
            <a:rect l="l" t="t" r="r" b="b"/>
            <a:pathLst>
              <a:path w="12700" h="14604">
                <a:moveTo>
                  <a:pt x="0" y="11429"/>
                </a:moveTo>
                <a:lnTo>
                  <a:pt x="3810" y="14477"/>
                </a:lnTo>
                <a:lnTo>
                  <a:pt x="12192" y="0"/>
                </a:lnTo>
                <a:lnTo>
                  <a:pt x="0" y="11429"/>
                </a:lnTo>
              </a:path>
            </a:pathLst>
          </a:custGeom>
          <a:ln w="3175">
            <a:solidFill>
              <a:srgbClr val="000000"/>
            </a:solidFill>
          </a:ln>
        </p:spPr>
        <p:txBody>
          <a:bodyPr wrap="square" lIns="0" tIns="0" rIns="0" bIns="0" rtlCol="0"/>
          <a:lstStyle/>
          <a:p>
            <a:endParaRPr/>
          </a:p>
        </p:txBody>
      </p:sp>
      <p:sp>
        <p:nvSpPr>
          <p:cNvPr id="1691" name="object 1691"/>
          <p:cNvSpPr/>
          <p:nvPr/>
        </p:nvSpPr>
        <p:spPr>
          <a:xfrm>
            <a:off x="2858261" y="8632697"/>
            <a:ext cx="8890" cy="16510"/>
          </a:xfrm>
          <a:custGeom>
            <a:avLst/>
            <a:gdLst/>
            <a:ahLst/>
            <a:cxnLst/>
            <a:rect l="l" t="t" r="r" b="b"/>
            <a:pathLst>
              <a:path w="8889" h="16509">
                <a:moveTo>
                  <a:pt x="8382" y="0"/>
                </a:moveTo>
                <a:lnTo>
                  <a:pt x="0" y="14477"/>
                </a:lnTo>
                <a:lnTo>
                  <a:pt x="3810" y="16001"/>
                </a:lnTo>
                <a:lnTo>
                  <a:pt x="8382" y="0"/>
                </a:lnTo>
                <a:close/>
              </a:path>
            </a:pathLst>
          </a:custGeom>
          <a:solidFill>
            <a:srgbClr val="000000"/>
          </a:solidFill>
        </p:spPr>
        <p:txBody>
          <a:bodyPr wrap="square" lIns="0" tIns="0" rIns="0" bIns="0" rtlCol="0"/>
          <a:lstStyle/>
          <a:p>
            <a:endParaRPr/>
          </a:p>
        </p:txBody>
      </p:sp>
      <p:sp>
        <p:nvSpPr>
          <p:cNvPr id="1692" name="object 1692"/>
          <p:cNvSpPr/>
          <p:nvPr/>
        </p:nvSpPr>
        <p:spPr>
          <a:xfrm>
            <a:off x="2858261" y="8632697"/>
            <a:ext cx="8890" cy="16510"/>
          </a:xfrm>
          <a:custGeom>
            <a:avLst/>
            <a:gdLst/>
            <a:ahLst/>
            <a:cxnLst/>
            <a:rect l="l" t="t" r="r" b="b"/>
            <a:pathLst>
              <a:path w="8889" h="16509">
                <a:moveTo>
                  <a:pt x="0" y="14477"/>
                </a:moveTo>
                <a:lnTo>
                  <a:pt x="3810" y="16001"/>
                </a:lnTo>
                <a:lnTo>
                  <a:pt x="8382" y="0"/>
                </a:lnTo>
                <a:lnTo>
                  <a:pt x="0" y="14477"/>
                </a:lnTo>
              </a:path>
            </a:pathLst>
          </a:custGeom>
          <a:ln w="3175">
            <a:solidFill>
              <a:srgbClr val="000000"/>
            </a:solidFill>
          </a:ln>
        </p:spPr>
        <p:txBody>
          <a:bodyPr wrap="square" lIns="0" tIns="0" rIns="0" bIns="0" rtlCol="0"/>
          <a:lstStyle/>
          <a:p>
            <a:endParaRPr/>
          </a:p>
        </p:txBody>
      </p:sp>
      <p:sp>
        <p:nvSpPr>
          <p:cNvPr id="1693" name="object 1693"/>
          <p:cNvSpPr/>
          <p:nvPr/>
        </p:nvSpPr>
        <p:spPr>
          <a:xfrm>
            <a:off x="2862072" y="8632697"/>
            <a:ext cx="5080" cy="17145"/>
          </a:xfrm>
          <a:custGeom>
            <a:avLst/>
            <a:gdLst/>
            <a:ahLst/>
            <a:cxnLst/>
            <a:rect l="l" t="t" r="r" b="b"/>
            <a:pathLst>
              <a:path w="5080" h="17145">
                <a:moveTo>
                  <a:pt x="4572" y="0"/>
                </a:moveTo>
                <a:lnTo>
                  <a:pt x="0" y="16001"/>
                </a:lnTo>
                <a:lnTo>
                  <a:pt x="4572" y="16763"/>
                </a:lnTo>
                <a:lnTo>
                  <a:pt x="4572" y="0"/>
                </a:lnTo>
                <a:close/>
              </a:path>
            </a:pathLst>
          </a:custGeom>
          <a:solidFill>
            <a:srgbClr val="000000"/>
          </a:solidFill>
        </p:spPr>
        <p:txBody>
          <a:bodyPr wrap="square" lIns="0" tIns="0" rIns="0" bIns="0" rtlCol="0"/>
          <a:lstStyle/>
          <a:p>
            <a:endParaRPr/>
          </a:p>
        </p:txBody>
      </p:sp>
      <p:sp>
        <p:nvSpPr>
          <p:cNvPr id="1694" name="object 1694"/>
          <p:cNvSpPr/>
          <p:nvPr/>
        </p:nvSpPr>
        <p:spPr>
          <a:xfrm>
            <a:off x="2862072" y="8632697"/>
            <a:ext cx="5080" cy="17145"/>
          </a:xfrm>
          <a:custGeom>
            <a:avLst/>
            <a:gdLst/>
            <a:ahLst/>
            <a:cxnLst/>
            <a:rect l="l" t="t" r="r" b="b"/>
            <a:pathLst>
              <a:path w="5080" h="17145">
                <a:moveTo>
                  <a:pt x="0" y="16001"/>
                </a:moveTo>
                <a:lnTo>
                  <a:pt x="4572" y="16763"/>
                </a:lnTo>
                <a:lnTo>
                  <a:pt x="4572" y="0"/>
                </a:lnTo>
                <a:lnTo>
                  <a:pt x="0" y="16001"/>
                </a:lnTo>
              </a:path>
            </a:pathLst>
          </a:custGeom>
          <a:ln w="3175">
            <a:solidFill>
              <a:srgbClr val="000000"/>
            </a:solidFill>
          </a:ln>
        </p:spPr>
        <p:txBody>
          <a:bodyPr wrap="square" lIns="0" tIns="0" rIns="0" bIns="0" rtlCol="0"/>
          <a:lstStyle/>
          <a:p>
            <a:endParaRPr/>
          </a:p>
        </p:txBody>
      </p:sp>
      <p:sp>
        <p:nvSpPr>
          <p:cNvPr id="1695" name="object 1695"/>
          <p:cNvSpPr/>
          <p:nvPr/>
        </p:nvSpPr>
        <p:spPr>
          <a:xfrm>
            <a:off x="2866644" y="8632697"/>
            <a:ext cx="3810" cy="17145"/>
          </a:xfrm>
          <a:custGeom>
            <a:avLst/>
            <a:gdLst/>
            <a:ahLst/>
            <a:cxnLst/>
            <a:rect l="l" t="t" r="r" b="b"/>
            <a:pathLst>
              <a:path w="3810" h="17145">
                <a:moveTo>
                  <a:pt x="0" y="0"/>
                </a:moveTo>
                <a:lnTo>
                  <a:pt x="0" y="16763"/>
                </a:lnTo>
                <a:lnTo>
                  <a:pt x="3810" y="16001"/>
                </a:lnTo>
                <a:lnTo>
                  <a:pt x="0" y="0"/>
                </a:lnTo>
                <a:close/>
              </a:path>
            </a:pathLst>
          </a:custGeom>
          <a:solidFill>
            <a:srgbClr val="000000"/>
          </a:solidFill>
        </p:spPr>
        <p:txBody>
          <a:bodyPr wrap="square" lIns="0" tIns="0" rIns="0" bIns="0" rtlCol="0"/>
          <a:lstStyle/>
          <a:p>
            <a:endParaRPr/>
          </a:p>
        </p:txBody>
      </p:sp>
      <p:sp>
        <p:nvSpPr>
          <p:cNvPr id="1696" name="object 1696"/>
          <p:cNvSpPr/>
          <p:nvPr/>
        </p:nvSpPr>
        <p:spPr>
          <a:xfrm>
            <a:off x="2866644" y="8632697"/>
            <a:ext cx="3810" cy="17145"/>
          </a:xfrm>
          <a:custGeom>
            <a:avLst/>
            <a:gdLst/>
            <a:ahLst/>
            <a:cxnLst/>
            <a:rect l="l" t="t" r="r" b="b"/>
            <a:pathLst>
              <a:path w="3810" h="17145">
                <a:moveTo>
                  <a:pt x="0" y="16763"/>
                </a:moveTo>
                <a:lnTo>
                  <a:pt x="3810" y="16001"/>
                </a:lnTo>
                <a:lnTo>
                  <a:pt x="0" y="0"/>
                </a:lnTo>
                <a:lnTo>
                  <a:pt x="0" y="16763"/>
                </a:lnTo>
              </a:path>
            </a:pathLst>
          </a:custGeom>
          <a:ln w="3175">
            <a:solidFill>
              <a:srgbClr val="000000"/>
            </a:solidFill>
          </a:ln>
        </p:spPr>
        <p:txBody>
          <a:bodyPr wrap="square" lIns="0" tIns="0" rIns="0" bIns="0" rtlCol="0"/>
          <a:lstStyle/>
          <a:p>
            <a:endParaRPr/>
          </a:p>
        </p:txBody>
      </p:sp>
      <p:sp>
        <p:nvSpPr>
          <p:cNvPr id="1697" name="object 1697"/>
          <p:cNvSpPr/>
          <p:nvPr/>
        </p:nvSpPr>
        <p:spPr>
          <a:xfrm>
            <a:off x="2866644" y="8632697"/>
            <a:ext cx="7620" cy="16510"/>
          </a:xfrm>
          <a:custGeom>
            <a:avLst/>
            <a:gdLst/>
            <a:ahLst/>
            <a:cxnLst/>
            <a:rect l="l" t="t" r="r" b="b"/>
            <a:pathLst>
              <a:path w="7619" h="16509">
                <a:moveTo>
                  <a:pt x="0" y="0"/>
                </a:moveTo>
                <a:lnTo>
                  <a:pt x="3810" y="16001"/>
                </a:lnTo>
                <a:lnTo>
                  <a:pt x="7620" y="14477"/>
                </a:lnTo>
                <a:lnTo>
                  <a:pt x="0" y="0"/>
                </a:lnTo>
                <a:close/>
              </a:path>
            </a:pathLst>
          </a:custGeom>
          <a:solidFill>
            <a:srgbClr val="000000"/>
          </a:solidFill>
        </p:spPr>
        <p:txBody>
          <a:bodyPr wrap="square" lIns="0" tIns="0" rIns="0" bIns="0" rtlCol="0"/>
          <a:lstStyle/>
          <a:p>
            <a:endParaRPr/>
          </a:p>
        </p:txBody>
      </p:sp>
      <p:sp>
        <p:nvSpPr>
          <p:cNvPr id="1698" name="object 1698"/>
          <p:cNvSpPr/>
          <p:nvPr/>
        </p:nvSpPr>
        <p:spPr>
          <a:xfrm>
            <a:off x="2866644" y="8632697"/>
            <a:ext cx="7620" cy="16510"/>
          </a:xfrm>
          <a:custGeom>
            <a:avLst/>
            <a:gdLst/>
            <a:ahLst/>
            <a:cxnLst/>
            <a:rect l="l" t="t" r="r" b="b"/>
            <a:pathLst>
              <a:path w="7619" h="16509">
                <a:moveTo>
                  <a:pt x="3810" y="16001"/>
                </a:moveTo>
                <a:lnTo>
                  <a:pt x="7620" y="14477"/>
                </a:lnTo>
                <a:lnTo>
                  <a:pt x="0" y="0"/>
                </a:lnTo>
                <a:lnTo>
                  <a:pt x="3810" y="16001"/>
                </a:lnTo>
              </a:path>
            </a:pathLst>
          </a:custGeom>
          <a:ln w="3175">
            <a:solidFill>
              <a:srgbClr val="000000"/>
            </a:solidFill>
          </a:ln>
        </p:spPr>
        <p:txBody>
          <a:bodyPr wrap="square" lIns="0" tIns="0" rIns="0" bIns="0" rtlCol="0"/>
          <a:lstStyle/>
          <a:p>
            <a:endParaRPr/>
          </a:p>
        </p:txBody>
      </p:sp>
      <p:sp>
        <p:nvSpPr>
          <p:cNvPr id="1699" name="object 1699"/>
          <p:cNvSpPr/>
          <p:nvPr/>
        </p:nvSpPr>
        <p:spPr>
          <a:xfrm>
            <a:off x="2866644" y="8632697"/>
            <a:ext cx="11430" cy="14604"/>
          </a:xfrm>
          <a:custGeom>
            <a:avLst/>
            <a:gdLst/>
            <a:ahLst/>
            <a:cxnLst/>
            <a:rect l="l" t="t" r="r" b="b"/>
            <a:pathLst>
              <a:path w="11430" h="14604">
                <a:moveTo>
                  <a:pt x="0" y="0"/>
                </a:moveTo>
                <a:lnTo>
                  <a:pt x="7619" y="14477"/>
                </a:lnTo>
                <a:lnTo>
                  <a:pt x="11429" y="11429"/>
                </a:lnTo>
                <a:lnTo>
                  <a:pt x="0" y="0"/>
                </a:lnTo>
                <a:close/>
              </a:path>
            </a:pathLst>
          </a:custGeom>
          <a:solidFill>
            <a:srgbClr val="000000"/>
          </a:solidFill>
        </p:spPr>
        <p:txBody>
          <a:bodyPr wrap="square" lIns="0" tIns="0" rIns="0" bIns="0" rtlCol="0"/>
          <a:lstStyle/>
          <a:p>
            <a:endParaRPr/>
          </a:p>
        </p:txBody>
      </p:sp>
      <p:sp>
        <p:nvSpPr>
          <p:cNvPr id="1700" name="object 1700"/>
          <p:cNvSpPr/>
          <p:nvPr/>
        </p:nvSpPr>
        <p:spPr>
          <a:xfrm>
            <a:off x="2866644" y="8632697"/>
            <a:ext cx="11430" cy="14604"/>
          </a:xfrm>
          <a:custGeom>
            <a:avLst/>
            <a:gdLst/>
            <a:ahLst/>
            <a:cxnLst/>
            <a:rect l="l" t="t" r="r" b="b"/>
            <a:pathLst>
              <a:path w="11430" h="14604">
                <a:moveTo>
                  <a:pt x="7619" y="14477"/>
                </a:moveTo>
                <a:lnTo>
                  <a:pt x="11429" y="11429"/>
                </a:lnTo>
                <a:lnTo>
                  <a:pt x="0" y="0"/>
                </a:lnTo>
                <a:lnTo>
                  <a:pt x="7619" y="14477"/>
                </a:lnTo>
              </a:path>
            </a:pathLst>
          </a:custGeom>
          <a:ln w="3175">
            <a:solidFill>
              <a:srgbClr val="000000"/>
            </a:solidFill>
          </a:ln>
        </p:spPr>
        <p:txBody>
          <a:bodyPr wrap="square" lIns="0" tIns="0" rIns="0" bIns="0" rtlCol="0"/>
          <a:lstStyle/>
          <a:p>
            <a:endParaRPr/>
          </a:p>
        </p:txBody>
      </p:sp>
      <p:sp>
        <p:nvSpPr>
          <p:cNvPr id="1701" name="object 1701"/>
          <p:cNvSpPr/>
          <p:nvPr/>
        </p:nvSpPr>
        <p:spPr>
          <a:xfrm>
            <a:off x="2866644" y="8632697"/>
            <a:ext cx="13970" cy="11430"/>
          </a:xfrm>
          <a:custGeom>
            <a:avLst/>
            <a:gdLst/>
            <a:ahLst/>
            <a:cxnLst/>
            <a:rect l="l" t="t" r="r" b="b"/>
            <a:pathLst>
              <a:path w="13969" h="11429">
                <a:moveTo>
                  <a:pt x="0" y="0"/>
                </a:moveTo>
                <a:lnTo>
                  <a:pt x="11430" y="11429"/>
                </a:lnTo>
                <a:lnTo>
                  <a:pt x="13716" y="8381"/>
                </a:lnTo>
                <a:lnTo>
                  <a:pt x="0" y="0"/>
                </a:lnTo>
                <a:close/>
              </a:path>
            </a:pathLst>
          </a:custGeom>
          <a:solidFill>
            <a:srgbClr val="000000"/>
          </a:solidFill>
        </p:spPr>
        <p:txBody>
          <a:bodyPr wrap="square" lIns="0" tIns="0" rIns="0" bIns="0" rtlCol="0"/>
          <a:lstStyle/>
          <a:p>
            <a:endParaRPr/>
          </a:p>
        </p:txBody>
      </p:sp>
      <p:sp>
        <p:nvSpPr>
          <p:cNvPr id="1702" name="object 1702"/>
          <p:cNvSpPr/>
          <p:nvPr/>
        </p:nvSpPr>
        <p:spPr>
          <a:xfrm>
            <a:off x="2866644" y="8632697"/>
            <a:ext cx="13970" cy="11430"/>
          </a:xfrm>
          <a:custGeom>
            <a:avLst/>
            <a:gdLst/>
            <a:ahLst/>
            <a:cxnLst/>
            <a:rect l="l" t="t" r="r" b="b"/>
            <a:pathLst>
              <a:path w="13969" h="11429">
                <a:moveTo>
                  <a:pt x="11430" y="11429"/>
                </a:moveTo>
                <a:lnTo>
                  <a:pt x="13716" y="8381"/>
                </a:lnTo>
                <a:lnTo>
                  <a:pt x="0" y="0"/>
                </a:lnTo>
                <a:lnTo>
                  <a:pt x="11430" y="11429"/>
                </a:lnTo>
              </a:path>
            </a:pathLst>
          </a:custGeom>
          <a:ln w="3175">
            <a:solidFill>
              <a:srgbClr val="000000"/>
            </a:solidFill>
          </a:ln>
        </p:spPr>
        <p:txBody>
          <a:bodyPr wrap="square" lIns="0" tIns="0" rIns="0" bIns="0" rtlCol="0"/>
          <a:lstStyle/>
          <a:p>
            <a:endParaRPr/>
          </a:p>
        </p:txBody>
      </p:sp>
      <p:sp>
        <p:nvSpPr>
          <p:cNvPr id="1703" name="object 1703"/>
          <p:cNvSpPr/>
          <p:nvPr/>
        </p:nvSpPr>
        <p:spPr>
          <a:xfrm>
            <a:off x="2866644" y="8632697"/>
            <a:ext cx="16510" cy="8890"/>
          </a:xfrm>
          <a:custGeom>
            <a:avLst/>
            <a:gdLst/>
            <a:ahLst/>
            <a:cxnLst/>
            <a:rect l="l" t="t" r="r" b="b"/>
            <a:pathLst>
              <a:path w="16510" h="8890">
                <a:moveTo>
                  <a:pt x="0" y="0"/>
                </a:moveTo>
                <a:lnTo>
                  <a:pt x="13716" y="8381"/>
                </a:lnTo>
                <a:lnTo>
                  <a:pt x="16002" y="3809"/>
                </a:lnTo>
                <a:lnTo>
                  <a:pt x="0" y="0"/>
                </a:lnTo>
                <a:close/>
              </a:path>
            </a:pathLst>
          </a:custGeom>
          <a:solidFill>
            <a:srgbClr val="000000"/>
          </a:solidFill>
        </p:spPr>
        <p:txBody>
          <a:bodyPr wrap="square" lIns="0" tIns="0" rIns="0" bIns="0" rtlCol="0"/>
          <a:lstStyle/>
          <a:p>
            <a:endParaRPr/>
          </a:p>
        </p:txBody>
      </p:sp>
      <p:sp>
        <p:nvSpPr>
          <p:cNvPr id="1704" name="object 1704"/>
          <p:cNvSpPr/>
          <p:nvPr/>
        </p:nvSpPr>
        <p:spPr>
          <a:xfrm>
            <a:off x="2866644" y="8632697"/>
            <a:ext cx="16510" cy="8890"/>
          </a:xfrm>
          <a:custGeom>
            <a:avLst/>
            <a:gdLst/>
            <a:ahLst/>
            <a:cxnLst/>
            <a:rect l="l" t="t" r="r" b="b"/>
            <a:pathLst>
              <a:path w="16510" h="8890">
                <a:moveTo>
                  <a:pt x="13716" y="8381"/>
                </a:moveTo>
                <a:lnTo>
                  <a:pt x="16002" y="3809"/>
                </a:lnTo>
                <a:lnTo>
                  <a:pt x="0" y="0"/>
                </a:lnTo>
                <a:lnTo>
                  <a:pt x="13716" y="8381"/>
                </a:lnTo>
              </a:path>
            </a:pathLst>
          </a:custGeom>
          <a:ln w="3175">
            <a:solidFill>
              <a:srgbClr val="000000"/>
            </a:solidFill>
          </a:ln>
        </p:spPr>
        <p:txBody>
          <a:bodyPr wrap="square" lIns="0" tIns="0" rIns="0" bIns="0" rtlCol="0"/>
          <a:lstStyle/>
          <a:p>
            <a:endParaRPr/>
          </a:p>
        </p:txBody>
      </p:sp>
      <p:sp>
        <p:nvSpPr>
          <p:cNvPr id="1705" name="object 1705"/>
          <p:cNvSpPr/>
          <p:nvPr/>
        </p:nvSpPr>
        <p:spPr>
          <a:xfrm>
            <a:off x="2866644" y="8632697"/>
            <a:ext cx="16510" cy="3810"/>
          </a:xfrm>
          <a:custGeom>
            <a:avLst/>
            <a:gdLst/>
            <a:ahLst/>
            <a:cxnLst/>
            <a:rect l="l" t="t" r="r" b="b"/>
            <a:pathLst>
              <a:path w="16510" h="3809">
                <a:moveTo>
                  <a:pt x="16001" y="0"/>
                </a:moveTo>
                <a:lnTo>
                  <a:pt x="0" y="0"/>
                </a:lnTo>
                <a:lnTo>
                  <a:pt x="16001" y="3809"/>
                </a:lnTo>
                <a:lnTo>
                  <a:pt x="16001" y="0"/>
                </a:lnTo>
                <a:close/>
              </a:path>
            </a:pathLst>
          </a:custGeom>
          <a:solidFill>
            <a:srgbClr val="000000"/>
          </a:solidFill>
        </p:spPr>
        <p:txBody>
          <a:bodyPr wrap="square" lIns="0" tIns="0" rIns="0" bIns="0" rtlCol="0"/>
          <a:lstStyle/>
          <a:p>
            <a:endParaRPr/>
          </a:p>
        </p:txBody>
      </p:sp>
      <p:sp>
        <p:nvSpPr>
          <p:cNvPr id="1706" name="object 1706"/>
          <p:cNvSpPr/>
          <p:nvPr/>
        </p:nvSpPr>
        <p:spPr>
          <a:xfrm>
            <a:off x="2866644" y="8632697"/>
            <a:ext cx="16510" cy="3810"/>
          </a:xfrm>
          <a:custGeom>
            <a:avLst/>
            <a:gdLst/>
            <a:ahLst/>
            <a:cxnLst/>
            <a:rect l="l" t="t" r="r" b="b"/>
            <a:pathLst>
              <a:path w="16510" h="3809">
                <a:moveTo>
                  <a:pt x="16001" y="3809"/>
                </a:moveTo>
                <a:lnTo>
                  <a:pt x="16001" y="0"/>
                </a:lnTo>
                <a:lnTo>
                  <a:pt x="0" y="0"/>
                </a:lnTo>
                <a:lnTo>
                  <a:pt x="16001" y="3809"/>
                </a:lnTo>
              </a:path>
            </a:pathLst>
          </a:custGeom>
          <a:ln w="3175">
            <a:solidFill>
              <a:srgbClr val="000000"/>
            </a:solidFill>
          </a:ln>
        </p:spPr>
        <p:txBody>
          <a:bodyPr wrap="square" lIns="0" tIns="0" rIns="0" bIns="0" rtlCol="0"/>
          <a:lstStyle/>
          <a:p>
            <a:endParaRPr/>
          </a:p>
        </p:txBody>
      </p:sp>
      <p:sp>
        <p:nvSpPr>
          <p:cNvPr id="1707" name="object 1707"/>
          <p:cNvSpPr/>
          <p:nvPr/>
        </p:nvSpPr>
        <p:spPr>
          <a:xfrm>
            <a:off x="2866644" y="8628888"/>
            <a:ext cx="11430" cy="3810"/>
          </a:xfrm>
          <a:custGeom>
            <a:avLst/>
            <a:gdLst/>
            <a:ahLst/>
            <a:cxnLst/>
            <a:rect l="l" t="t" r="r" b="b"/>
            <a:pathLst>
              <a:path w="11430" h="3809">
                <a:moveTo>
                  <a:pt x="10668" y="0"/>
                </a:moveTo>
                <a:lnTo>
                  <a:pt x="0" y="3809"/>
                </a:lnTo>
                <a:lnTo>
                  <a:pt x="11430" y="3809"/>
                </a:lnTo>
                <a:lnTo>
                  <a:pt x="10668" y="0"/>
                </a:lnTo>
                <a:close/>
              </a:path>
            </a:pathLst>
          </a:custGeom>
          <a:solidFill>
            <a:srgbClr val="000000"/>
          </a:solidFill>
        </p:spPr>
        <p:txBody>
          <a:bodyPr wrap="square" lIns="0" tIns="0" rIns="0" bIns="0" rtlCol="0"/>
          <a:lstStyle/>
          <a:p>
            <a:endParaRPr/>
          </a:p>
        </p:txBody>
      </p:sp>
      <p:sp>
        <p:nvSpPr>
          <p:cNvPr id="1708" name="object 1708"/>
          <p:cNvSpPr/>
          <p:nvPr/>
        </p:nvSpPr>
        <p:spPr>
          <a:xfrm>
            <a:off x="2866644" y="8628888"/>
            <a:ext cx="11430" cy="3810"/>
          </a:xfrm>
          <a:custGeom>
            <a:avLst/>
            <a:gdLst/>
            <a:ahLst/>
            <a:cxnLst/>
            <a:rect l="l" t="t" r="r" b="b"/>
            <a:pathLst>
              <a:path w="11430" h="3809">
                <a:moveTo>
                  <a:pt x="11430" y="3809"/>
                </a:moveTo>
                <a:lnTo>
                  <a:pt x="10668" y="0"/>
                </a:lnTo>
                <a:lnTo>
                  <a:pt x="0" y="3809"/>
                </a:lnTo>
                <a:lnTo>
                  <a:pt x="11430" y="3809"/>
                </a:lnTo>
              </a:path>
            </a:pathLst>
          </a:custGeom>
          <a:ln w="3175">
            <a:solidFill>
              <a:srgbClr val="000000"/>
            </a:solidFill>
          </a:ln>
        </p:spPr>
        <p:txBody>
          <a:bodyPr wrap="square" lIns="0" tIns="0" rIns="0" bIns="0" rtlCol="0"/>
          <a:lstStyle/>
          <a:p>
            <a:endParaRPr/>
          </a:p>
        </p:txBody>
      </p:sp>
      <p:sp>
        <p:nvSpPr>
          <p:cNvPr id="1709" name="object 1709"/>
          <p:cNvSpPr/>
          <p:nvPr/>
        </p:nvSpPr>
        <p:spPr>
          <a:xfrm>
            <a:off x="2866644" y="8625840"/>
            <a:ext cx="10795" cy="6985"/>
          </a:xfrm>
          <a:custGeom>
            <a:avLst/>
            <a:gdLst/>
            <a:ahLst/>
            <a:cxnLst/>
            <a:rect l="l" t="t" r="r" b="b"/>
            <a:pathLst>
              <a:path w="10794" h="6984">
                <a:moveTo>
                  <a:pt x="9144" y="0"/>
                </a:moveTo>
                <a:lnTo>
                  <a:pt x="0" y="6857"/>
                </a:lnTo>
                <a:lnTo>
                  <a:pt x="10668" y="3047"/>
                </a:lnTo>
                <a:lnTo>
                  <a:pt x="9144" y="0"/>
                </a:lnTo>
                <a:close/>
              </a:path>
            </a:pathLst>
          </a:custGeom>
          <a:solidFill>
            <a:srgbClr val="000000"/>
          </a:solidFill>
        </p:spPr>
        <p:txBody>
          <a:bodyPr wrap="square" lIns="0" tIns="0" rIns="0" bIns="0" rtlCol="0"/>
          <a:lstStyle/>
          <a:p>
            <a:endParaRPr/>
          </a:p>
        </p:txBody>
      </p:sp>
      <p:sp>
        <p:nvSpPr>
          <p:cNvPr id="1710" name="object 1710"/>
          <p:cNvSpPr/>
          <p:nvPr/>
        </p:nvSpPr>
        <p:spPr>
          <a:xfrm>
            <a:off x="2866644" y="8625840"/>
            <a:ext cx="10795" cy="6985"/>
          </a:xfrm>
          <a:custGeom>
            <a:avLst/>
            <a:gdLst/>
            <a:ahLst/>
            <a:cxnLst/>
            <a:rect l="l" t="t" r="r" b="b"/>
            <a:pathLst>
              <a:path w="10794" h="6984">
                <a:moveTo>
                  <a:pt x="10668" y="3047"/>
                </a:moveTo>
                <a:lnTo>
                  <a:pt x="9144" y="0"/>
                </a:lnTo>
                <a:lnTo>
                  <a:pt x="0" y="6857"/>
                </a:lnTo>
                <a:lnTo>
                  <a:pt x="10668" y="3047"/>
                </a:lnTo>
              </a:path>
            </a:pathLst>
          </a:custGeom>
          <a:ln w="3175">
            <a:solidFill>
              <a:srgbClr val="000000"/>
            </a:solidFill>
          </a:ln>
        </p:spPr>
        <p:txBody>
          <a:bodyPr wrap="square" lIns="0" tIns="0" rIns="0" bIns="0" rtlCol="0"/>
          <a:lstStyle/>
          <a:p>
            <a:endParaRPr/>
          </a:p>
        </p:txBody>
      </p:sp>
      <p:sp>
        <p:nvSpPr>
          <p:cNvPr id="1711" name="object 1711"/>
          <p:cNvSpPr/>
          <p:nvPr/>
        </p:nvSpPr>
        <p:spPr>
          <a:xfrm>
            <a:off x="2866644" y="8622792"/>
            <a:ext cx="9525" cy="10160"/>
          </a:xfrm>
          <a:custGeom>
            <a:avLst/>
            <a:gdLst/>
            <a:ahLst/>
            <a:cxnLst/>
            <a:rect l="l" t="t" r="r" b="b"/>
            <a:pathLst>
              <a:path w="9525" h="10159">
                <a:moveTo>
                  <a:pt x="6857" y="0"/>
                </a:moveTo>
                <a:lnTo>
                  <a:pt x="0" y="9905"/>
                </a:lnTo>
                <a:lnTo>
                  <a:pt x="9143" y="3047"/>
                </a:lnTo>
                <a:lnTo>
                  <a:pt x="6857" y="0"/>
                </a:lnTo>
                <a:close/>
              </a:path>
            </a:pathLst>
          </a:custGeom>
          <a:solidFill>
            <a:srgbClr val="000000"/>
          </a:solidFill>
        </p:spPr>
        <p:txBody>
          <a:bodyPr wrap="square" lIns="0" tIns="0" rIns="0" bIns="0" rtlCol="0"/>
          <a:lstStyle/>
          <a:p>
            <a:endParaRPr/>
          </a:p>
        </p:txBody>
      </p:sp>
      <p:sp>
        <p:nvSpPr>
          <p:cNvPr id="1712" name="object 1712"/>
          <p:cNvSpPr/>
          <p:nvPr/>
        </p:nvSpPr>
        <p:spPr>
          <a:xfrm>
            <a:off x="2866644" y="8622792"/>
            <a:ext cx="9525" cy="10160"/>
          </a:xfrm>
          <a:custGeom>
            <a:avLst/>
            <a:gdLst/>
            <a:ahLst/>
            <a:cxnLst/>
            <a:rect l="l" t="t" r="r" b="b"/>
            <a:pathLst>
              <a:path w="9525" h="10159">
                <a:moveTo>
                  <a:pt x="9143" y="3047"/>
                </a:moveTo>
                <a:lnTo>
                  <a:pt x="6857" y="0"/>
                </a:lnTo>
                <a:lnTo>
                  <a:pt x="0" y="9905"/>
                </a:lnTo>
                <a:lnTo>
                  <a:pt x="9143" y="3047"/>
                </a:lnTo>
              </a:path>
            </a:pathLst>
          </a:custGeom>
          <a:ln w="3175">
            <a:solidFill>
              <a:srgbClr val="000000"/>
            </a:solidFill>
          </a:ln>
        </p:spPr>
        <p:txBody>
          <a:bodyPr wrap="square" lIns="0" tIns="0" rIns="0" bIns="0" rtlCol="0"/>
          <a:lstStyle/>
          <a:p>
            <a:endParaRPr/>
          </a:p>
        </p:txBody>
      </p:sp>
      <p:sp>
        <p:nvSpPr>
          <p:cNvPr id="1713" name="object 1713"/>
          <p:cNvSpPr/>
          <p:nvPr/>
        </p:nvSpPr>
        <p:spPr>
          <a:xfrm>
            <a:off x="2866644" y="8621268"/>
            <a:ext cx="6985" cy="11430"/>
          </a:xfrm>
          <a:custGeom>
            <a:avLst/>
            <a:gdLst/>
            <a:ahLst/>
            <a:cxnLst/>
            <a:rect l="l" t="t" r="r" b="b"/>
            <a:pathLst>
              <a:path w="6985" h="11429">
                <a:moveTo>
                  <a:pt x="3809" y="0"/>
                </a:moveTo>
                <a:lnTo>
                  <a:pt x="0" y="11429"/>
                </a:lnTo>
                <a:lnTo>
                  <a:pt x="6857" y="1523"/>
                </a:lnTo>
                <a:lnTo>
                  <a:pt x="3809" y="0"/>
                </a:lnTo>
                <a:close/>
              </a:path>
            </a:pathLst>
          </a:custGeom>
          <a:solidFill>
            <a:srgbClr val="000000"/>
          </a:solidFill>
        </p:spPr>
        <p:txBody>
          <a:bodyPr wrap="square" lIns="0" tIns="0" rIns="0" bIns="0" rtlCol="0"/>
          <a:lstStyle/>
          <a:p>
            <a:endParaRPr/>
          </a:p>
        </p:txBody>
      </p:sp>
      <p:sp>
        <p:nvSpPr>
          <p:cNvPr id="1714" name="object 1714"/>
          <p:cNvSpPr/>
          <p:nvPr/>
        </p:nvSpPr>
        <p:spPr>
          <a:xfrm>
            <a:off x="2866644" y="8621268"/>
            <a:ext cx="6985" cy="11430"/>
          </a:xfrm>
          <a:custGeom>
            <a:avLst/>
            <a:gdLst/>
            <a:ahLst/>
            <a:cxnLst/>
            <a:rect l="l" t="t" r="r" b="b"/>
            <a:pathLst>
              <a:path w="6985" h="11429">
                <a:moveTo>
                  <a:pt x="6857" y="1523"/>
                </a:moveTo>
                <a:lnTo>
                  <a:pt x="3047" y="0"/>
                </a:lnTo>
                <a:lnTo>
                  <a:pt x="0" y="11429"/>
                </a:lnTo>
                <a:lnTo>
                  <a:pt x="6857" y="1523"/>
                </a:lnTo>
              </a:path>
            </a:pathLst>
          </a:custGeom>
          <a:ln w="3175">
            <a:solidFill>
              <a:srgbClr val="000000"/>
            </a:solidFill>
          </a:ln>
        </p:spPr>
        <p:txBody>
          <a:bodyPr wrap="square" lIns="0" tIns="0" rIns="0" bIns="0" rtlCol="0"/>
          <a:lstStyle/>
          <a:p>
            <a:endParaRPr/>
          </a:p>
        </p:txBody>
      </p:sp>
      <p:sp>
        <p:nvSpPr>
          <p:cNvPr id="1715" name="object 1715"/>
          <p:cNvSpPr/>
          <p:nvPr/>
        </p:nvSpPr>
        <p:spPr>
          <a:xfrm>
            <a:off x="2866644" y="8620506"/>
            <a:ext cx="3810" cy="12700"/>
          </a:xfrm>
          <a:custGeom>
            <a:avLst/>
            <a:gdLst/>
            <a:ahLst/>
            <a:cxnLst/>
            <a:rect l="l" t="t" r="r" b="b"/>
            <a:pathLst>
              <a:path w="3810" h="12700">
                <a:moveTo>
                  <a:pt x="0" y="0"/>
                </a:moveTo>
                <a:lnTo>
                  <a:pt x="0" y="12192"/>
                </a:lnTo>
                <a:lnTo>
                  <a:pt x="3810" y="762"/>
                </a:lnTo>
                <a:lnTo>
                  <a:pt x="0" y="0"/>
                </a:lnTo>
                <a:close/>
              </a:path>
            </a:pathLst>
          </a:custGeom>
          <a:solidFill>
            <a:srgbClr val="000000"/>
          </a:solidFill>
        </p:spPr>
        <p:txBody>
          <a:bodyPr wrap="square" lIns="0" tIns="0" rIns="0" bIns="0" rtlCol="0"/>
          <a:lstStyle/>
          <a:p>
            <a:endParaRPr/>
          </a:p>
        </p:txBody>
      </p:sp>
      <p:sp>
        <p:nvSpPr>
          <p:cNvPr id="1716" name="object 1716"/>
          <p:cNvSpPr/>
          <p:nvPr/>
        </p:nvSpPr>
        <p:spPr>
          <a:xfrm>
            <a:off x="2866644" y="8620506"/>
            <a:ext cx="3175" cy="12700"/>
          </a:xfrm>
          <a:custGeom>
            <a:avLst/>
            <a:gdLst/>
            <a:ahLst/>
            <a:cxnLst/>
            <a:rect l="l" t="t" r="r" b="b"/>
            <a:pathLst>
              <a:path w="3175" h="12700">
                <a:moveTo>
                  <a:pt x="3048" y="762"/>
                </a:moveTo>
                <a:lnTo>
                  <a:pt x="0" y="0"/>
                </a:lnTo>
                <a:lnTo>
                  <a:pt x="0" y="12192"/>
                </a:lnTo>
                <a:lnTo>
                  <a:pt x="3048" y="762"/>
                </a:lnTo>
              </a:path>
            </a:pathLst>
          </a:custGeom>
          <a:ln w="3175">
            <a:solidFill>
              <a:srgbClr val="000000"/>
            </a:solidFill>
          </a:ln>
        </p:spPr>
        <p:txBody>
          <a:bodyPr wrap="square" lIns="0" tIns="0" rIns="0" bIns="0" rtlCol="0"/>
          <a:lstStyle/>
          <a:p>
            <a:endParaRPr/>
          </a:p>
        </p:txBody>
      </p:sp>
      <p:sp>
        <p:nvSpPr>
          <p:cNvPr id="1717" name="object 1717"/>
          <p:cNvSpPr/>
          <p:nvPr/>
        </p:nvSpPr>
        <p:spPr>
          <a:xfrm>
            <a:off x="2862833" y="8620506"/>
            <a:ext cx="3810" cy="12700"/>
          </a:xfrm>
          <a:custGeom>
            <a:avLst/>
            <a:gdLst/>
            <a:ahLst/>
            <a:cxnLst/>
            <a:rect l="l" t="t" r="r" b="b"/>
            <a:pathLst>
              <a:path w="3810" h="12700">
                <a:moveTo>
                  <a:pt x="3810" y="0"/>
                </a:moveTo>
                <a:lnTo>
                  <a:pt x="0" y="762"/>
                </a:lnTo>
                <a:lnTo>
                  <a:pt x="3810" y="12192"/>
                </a:lnTo>
                <a:lnTo>
                  <a:pt x="3810" y="0"/>
                </a:lnTo>
                <a:close/>
              </a:path>
            </a:pathLst>
          </a:custGeom>
          <a:solidFill>
            <a:srgbClr val="000000"/>
          </a:solidFill>
        </p:spPr>
        <p:txBody>
          <a:bodyPr wrap="square" lIns="0" tIns="0" rIns="0" bIns="0" rtlCol="0"/>
          <a:lstStyle/>
          <a:p>
            <a:endParaRPr/>
          </a:p>
        </p:txBody>
      </p:sp>
      <p:sp>
        <p:nvSpPr>
          <p:cNvPr id="1718" name="object 1718"/>
          <p:cNvSpPr/>
          <p:nvPr/>
        </p:nvSpPr>
        <p:spPr>
          <a:xfrm>
            <a:off x="2862833" y="8620506"/>
            <a:ext cx="3810" cy="12700"/>
          </a:xfrm>
          <a:custGeom>
            <a:avLst/>
            <a:gdLst/>
            <a:ahLst/>
            <a:cxnLst/>
            <a:rect l="l" t="t" r="r" b="b"/>
            <a:pathLst>
              <a:path w="3810" h="12700">
                <a:moveTo>
                  <a:pt x="3810" y="0"/>
                </a:moveTo>
                <a:lnTo>
                  <a:pt x="0" y="762"/>
                </a:lnTo>
                <a:lnTo>
                  <a:pt x="3810" y="12192"/>
                </a:lnTo>
                <a:lnTo>
                  <a:pt x="3810" y="0"/>
                </a:lnTo>
              </a:path>
            </a:pathLst>
          </a:custGeom>
          <a:ln w="3175">
            <a:solidFill>
              <a:srgbClr val="000000"/>
            </a:solidFill>
          </a:ln>
        </p:spPr>
        <p:txBody>
          <a:bodyPr wrap="square" lIns="0" tIns="0" rIns="0" bIns="0" rtlCol="0"/>
          <a:lstStyle/>
          <a:p>
            <a:endParaRPr/>
          </a:p>
        </p:txBody>
      </p:sp>
      <p:sp>
        <p:nvSpPr>
          <p:cNvPr id="1719" name="object 1719"/>
          <p:cNvSpPr/>
          <p:nvPr/>
        </p:nvSpPr>
        <p:spPr>
          <a:xfrm>
            <a:off x="2859023" y="8621268"/>
            <a:ext cx="7620" cy="11430"/>
          </a:xfrm>
          <a:custGeom>
            <a:avLst/>
            <a:gdLst/>
            <a:ahLst/>
            <a:cxnLst/>
            <a:rect l="l" t="t" r="r" b="b"/>
            <a:pathLst>
              <a:path w="7619" h="11429">
                <a:moveTo>
                  <a:pt x="3810" y="0"/>
                </a:moveTo>
                <a:lnTo>
                  <a:pt x="0" y="1523"/>
                </a:lnTo>
                <a:lnTo>
                  <a:pt x="7620" y="11429"/>
                </a:lnTo>
                <a:lnTo>
                  <a:pt x="3810" y="0"/>
                </a:lnTo>
                <a:close/>
              </a:path>
            </a:pathLst>
          </a:custGeom>
          <a:solidFill>
            <a:srgbClr val="000000"/>
          </a:solidFill>
        </p:spPr>
        <p:txBody>
          <a:bodyPr wrap="square" lIns="0" tIns="0" rIns="0" bIns="0" rtlCol="0"/>
          <a:lstStyle/>
          <a:p>
            <a:endParaRPr/>
          </a:p>
        </p:txBody>
      </p:sp>
      <p:sp>
        <p:nvSpPr>
          <p:cNvPr id="1720" name="object 1720"/>
          <p:cNvSpPr/>
          <p:nvPr/>
        </p:nvSpPr>
        <p:spPr>
          <a:xfrm>
            <a:off x="2859023" y="8621268"/>
            <a:ext cx="7620" cy="11430"/>
          </a:xfrm>
          <a:custGeom>
            <a:avLst/>
            <a:gdLst/>
            <a:ahLst/>
            <a:cxnLst/>
            <a:rect l="l" t="t" r="r" b="b"/>
            <a:pathLst>
              <a:path w="7619" h="11429">
                <a:moveTo>
                  <a:pt x="3810" y="0"/>
                </a:moveTo>
                <a:lnTo>
                  <a:pt x="0" y="1523"/>
                </a:lnTo>
                <a:lnTo>
                  <a:pt x="7620" y="11429"/>
                </a:lnTo>
                <a:lnTo>
                  <a:pt x="3810" y="0"/>
                </a:lnTo>
              </a:path>
            </a:pathLst>
          </a:custGeom>
          <a:ln w="3175">
            <a:solidFill>
              <a:srgbClr val="000000"/>
            </a:solidFill>
          </a:ln>
        </p:spPr>
        <p:txBody>
          <a:bodyPr wrap="square" lIns="0" tIns="0" rIns="0" bIns="0" rtlCol="0"/>
          <a:lstStyle/>
          <a:p>
            <a:endParaRPr/>
          </a:p>
        </p:txBody>
      </p:sp>
      <p:sp>
        <p:nvSpPr>
          <p:cNvPr id="1721" name="object 1721"/>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close/>
              </a:path>
            </a:pathLst>
          </a:custGeom>
          <a:solidFill>
            <a:srgbClr val="000000"/>
          </a:solidFill>
        </p:spPr>
        <p:txBody>
          <a:bodyPr wrap="square" lIns="0" tIns="0" rIns="0" bIns="0" rtlCol="0"/>
          <a:lstStyle/>
          <a:p>
            <a:endParaRPr/>
          </a:p>
        </p:txBody>
      </p:sp>
      <p:sp>
        <p:nvSpPr>
          <p:cNvPr id="1722" name="object 1722"/>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path>
            </a:pathLst>
          </a:custGeom>
          <a:ln w="3175">
            <a:solidFill>
              <a:srgbClr val="000000"/>
            </a:solidFill>
          </a:ln>
        </p:spPr>
        <p:txBody>
          <a:bodyPr wrap="square" lIns="0" tIns="0" rIns="0" bIns="0" rtlCol="0"/>
          <a:lstStyle/>
          <a:p>
            <a:endParaRPr/>
          </a:p>
        </p:txBody>
      </p:sp>
      <p:sp>
        <p:nvSpPr>
          <p:cNvPr id="1723" name="object 1723"/>
          <p:cNvSpPr/>
          <p:nvPr/>
        </p:nvSpPr>
        <p:spPr>
          <a:xfrm>
            <a:off x="2855214" y="8625840"/>
            <a:ext cx="11430" cy="6985"/>
          </a:xfrm>
          <a:custGeom>
            <a:avLst/>
            <a:gdLst/>
            <a:ahLst/>
            <a:cxnLst/>
            <a:rect l="l" t="t" r="r" b="b"/>
            <a:pathLst>
              <a:path w="11430" h="6984">
                <a:moveTo>
                  <a:pt x="1524" y="0"/>
                </a:moveTo>
                <a:lnTo>
                  <a:pt x="0" y="3047"/>
                </a:lnTo>
                <a:lnTo>
                  <a:pt x="11430" y="6857"/>
                </a:lnTo>
                <a:lnTo>
                  <a:pt x="1524" y="0"/>
                </a:lnTo>
                <a:close/>
              </a:path>
            </a:pathLst>
          </a:custGeom>
          <a:solidFill>
            <a:srgbClr val="000000"/>
          </a:solidFill>
        </p:spPr>
        <p:txBody>
          <a:bodyPr wrap="square" lIns="0" tIns="0" rIns="0" bIns="0" rtlCol="0"/>
          <a:lstStyle/>
          <a:p>
            <a:endParaRPr/>
          </a:p>
        </p:txBody>
      </p:sp>
      <p:sp>
        <p:nvSpPr>
          <p:cNvPr id="1724" name="object 1724"/>
          <p:cNvSpPr/>
          <p:nvPr/>
        </p:nvSpPr>
        <p:spPr>
          <a:xfrm>
            <a:off x="2855214" y="8625840"/>
            <a:ext cx="11430" cy="6985"/>
          </a:xfrm>
          <a:custGeom>
            <a:avLst/>
            <a:gdLst/>
            <a:ahLst/>
            <a:cxnLst/>
            <a:rect l="l" t="t" r="r" b="b"/>
            <a:pathLst>
              <a:path w="11430" h="6984">
                <a:moveTo>
                  <a:pt x="1524" y="0"/>
                </a:moveTo>
                <a:lnTo>
                  <a:pt x="0" y="3047"/>
                </a:lnTo>
                <a:lnTo>
                  <a:pt x="11430" y="6857"/>
                </a:lnTo>
                <a:lnTo>
                  <a:pt x="1524" y="0"/>
                </a:lnTo>
              </a:path>
            </a:pathLst>
          </a:custGeom>
          <a:ln w="3175">
            <a:solidFill>
              <a:srgbClr val="000000"/>
            </a:solidFill>
          </a:ln>
        </p:spPr>
        <p:txBody>
          <a:bodyPr wrap="square" lIns="0" tIns="0" rIns="0" bIns="0" rtlCol="0"/>
          <a:lstStyle/>
          <a:p>
            <a:endParaRPr/>
          </a:p>
        </p:txBody>
      </p:sp>
      <p:sp>
        <p:nvSpPr>
          <p:cNvPr id="1725" name="object 1725"/>
          <p:cNvSpPr/>
          <p:nvPr/>
        </p:nvSpPr>
        <p:spPr>
          <a:xfrm>
            <a:off x="2854451" y="8628888"/>
            <a:ext cx="12700" cy="3810"/>
          </a:xfrm>
          <a:custGeom>
            <a:avLst/>
            <a:gdLst/>
            <a:ahLst/>
            <a:cxnLst/>
            <a:rect l="l" t="t" r="r" b="b"/>
            <a:pathLst>
              <a:path w="12700" h="3809">
                <a:moveTo>
                  <a:pt x="762" y="0"/>
                </a:moveTo>
                <a:lnTo>
                  <a:pt x="0" y="3809"/>
                </a:lnTo>
                <a:lnTo>
                  <a:pt x="12192" y="3809"/>
                </a:lnTo>
                <a:lnTo>
                  <a:pt x="762" y="0"/>
                </a:lnTo>
                <a:close/>
              </a:path>
            </a:pathLst>
          </a:custGeom>
          <a:solidFill>
            <a:srgbClr val="000000"/>
          </a:solidFill>
        </p:spPr>
        <p:txBody>
          <a:bodyPr wrap="square" lIns="0" tIns="0" rIns="0" bIns="0" rtlCol="0"/>
          <a:lstStyle/>
          <a:p>
            <a:endParaRPr/>
          </a:p>
        </p:txBody>
      </p:sp>
      <p:sp>
        <p:nvSpPr>
          <p:cNvPr id="1726" name="object 1726"/>
          <p:cNvSpPr/>
          <p:nvPr/>
        </p:nvSpPr>
        <p:spPr>
          <a:xfrm>
            <a:off x="2854451" y="8628888"/>
            <a:ext cx="12700" cy="3810"/>
          </a:xfrm>
          <a:custGeom>
            <a:avLst/>
            <a:gdLst/>
            <a:ahLst/>
            <a:cxnLst/>
            <a:rect l="l" t="t" r="r" b="b"/>
            <a:pathLst>
              <a:path w="12700" h="3809">
                <a:moveTo>
                  <a:pt x="762" y="0"/>
                </a:moveTo>
                <a:lnTo>
                  <a:pt x="0" y="3809"/>
                </a:lnTo>
                <a:lnTo>
                  <a:pt x="12192" y="3809"/>
                </a:lnTo>
                <a:lnTo>
                  <a:pt x="762" y="0"/>
                </a:lnTo>
              </a:path>
            </a:pathLst>
          </a:custGeom>
          <a:ln w="3175">
            <a:solidFill>
              <a:srgbClr val="000000"/>
            </a:solidFill>
          </a:ln>
        </p:spPr>
        <p:txBody>
          <a:bodyPr wrap="square" lIns="0" tIns="0" rIns="0" bIns="0" rtlCol="0"/>
          <a:lstStyle/>
          <a:p>
            <a:endParaRPr/>
          </a:p>
        </p:txBody>
      </p:sp>
      <p:sp>
        <p:nvSpPr>
          <p:cNvPr id="1727" name="object 1727"/>
          <p:cNvSpPr/>
          <p:nvPr/>
        </p:nvSpPr>
        <p:spPr>
          <a:xfrm>
            <a:off x="2854451" y="8632697"/>
            <a:ext cx="12700" cy="3175"/>
          </a:xfrm>
          <a:custGeom>
            <a:avLst/>
            <a:gdLst/>
            <a:ahLst/>
            <a:cxnLst/>
            <a:rect l="l" t="t" r="r" b="b"/>
            <a:pathLst>
              <a:path w="12700" h="3175">
                <a:moveTo>
                  <a:pt x="12192" y="0"/>
                </a:moveTo>
                <a:lnTo>
                  <a:pt x="0" y="0"/>
                </a:lnTo>
                <a:lnTo>
                  <a:pt x="762" y="3048"/>
                </a:lnTo>
                <a:lnTo>
                  <a:pt x="12192" y="0"/>
                </a:lnTo>
                <a:close/>
              </a:path>
            </a:pathLst>
          </a:custGeom>
          <a:solidFill>
            <a:srgbClr val="000000"/>
          </a:solidFill>
        </p:spPr>
        <p:txBody>
          <a:bodyPr wrap="square" lIns="0" tIns="0" rIns="0" bIns="0" rtlCol="0"/>
          <a:lstStyle/>
          <a:p>
            <a:endParaRPr/>
          </a:p>
        </p:txBody>
      </p:sp>
      <p:sp>
        <p:nvSpPr>
          <p:cNvPr id="1728" name="object 1728"/>
          <p:cNvSpPr/>
          <p:nvPr/>
        </p:nvSpPr>
        <p:spPr>
          <a:xfrm>
            <a:off x="2854451" y="8632697"/>
            <a:ext cx="12700" cy="3175"/>
          </a:xfrm>
          <a:custGeom>
            <a:avLst/>
            <a:gdLst/>
            <a:ahLst/>
            <a:cxnLst/>
            <a:rect l="l" t="t" r="r" b="b"/>
            <a:pathLst>
              <a:path w="12700" h="3175">
                <a:moveTo>
                  <a:pt x="0" y="0"/>
                </a:moveTo>
                <a:lnTo>
                  <a:pt x="762" y="3048"/>
                </a:lnTo>
                <a:lnTo>
                  <a:pt x="12192" y="0"/>
                </a:lnTo>
                <a:lnTo>
                  <a:pt x="0" y="0"/>
                </a:lnTo>
              </a:path>
            </a:pathLst>
          </a:custGeom>
          <a:ln w="3175">
            <a:solidFill>
              <a:srgbClr val="000000"/>
            </a:solidFill>
          </a:ln>
        </p:spPr>
        <p:txBody>
          <a:bodyPr wrap="square" lIns="0" tIns="0" rIns="0" bIns="0" rtlCol="0"/>
          <a:lstStyle/>
          <a:p>
            <a:endParaRPr/>
          </a:p>
        </p:txBody>
      </p:sp>
      <p:sp>
        <p:nvSpPr>
          <p:cNvPr id="1729" name="object 1729"/>
          <p:cNvSpPr/>
          <p:nvPr/>
        </p:nvSpPr>
        <p:spPr>
          <a:xfrm>
            <a:off x="2855214" y="8632697"/>
            <a:ext cx="11430" cy="6985"/>
          </a:xfrm>
          <a:custGeom>
            <a:avLst/>
            <a:gdLst/>
            <a:ahLst/>
            <a:cxnLst/>
            <a:rect l="l" t="t" r="r" b="b"/>
            <a:pathLst>
              <a:path w="11430" h="6984">
                <a:moveTo>
                  <a:pt x="11430" y="0"/>
                </a:moveTo>
                <a:lnTo>
                  <a:pt x="0" y="3047"/>
                </a:lnTo>
                <a:lnTo>
                  <a:pt x="1524" y="6857"/>
                </a:lnTo>
                <a:lnTo>
                  <a:pt x="11430" y="0"/>
                </a:lnTo>
                <a:close/>
              </a:path>
            </a:pathLst>
          </a:custGeom>
          <a:solidFill>
            <a:srgbClr val="000000"/>
          </a:solidFill>
        </p:spPr>
        <p:txBody>
          <a:bodyPr wrap="square" lIns="0" tIns="0" rIns="0" bIns="0" rtlCol="0"/>
          <a:lstStyle/>
          <a:p>
            <a:endParaRPr/>
          </a:p>
        </p:txBody>
      </p:sp>
      <p:sp>
        <p:nvSpPr>
          <p:cNvPr id="1730" name="object 1730"/>
          <p:cNvSpPr/>
          <p:nvPr/>
        </p:nvSpPr>
        <p:spPr>
          <a:xfrm>
            <a:off x="2855214" y="8632697"/>
            <a:ext cx="11430" cy="6985"/>
          </a:xfrm>
          <a:custGeom>
            <a:avLst/>
            <a:gdLst/>
            <a:ahLst/>
            <a:cxnLst/>
            <a:rect l="l" t="t" r="r" b="b"/>
            <a:pathLst>
              <a:path w="11430" h="6984">
                <a:moveTo>
                  <a:pt x="0" y="3047"/>
                </a:moveTo>
                <a:lnTo>
                  <a:pt x="1524" y="6857"/>
                </a:lnTo>
                <a:lnTo>
                  <a:pt x="11430" y="0"/>
                </a:lnTo>
                <a:lnTo>
                  <a:pt x="0" y="3047"/>
                </a:lnTo>
              </a:path>
            </a:pathLst>
          </a:custGeom>
          <a:ln w="3175">
            <a:solidFill>
              <a:srgbClr val="000000"/>
            </a:solidFill>
          </a:ln>
        </p:spPr>
        <p:txBody>
          <a:bodyPr wrap="square" lIns="0" tIns="0" rIns="0" bIns="0" rtlCol="0"/>
          <a:lstStyle/>
          <a:p>
            <a:endParaRPr/>
          </a:p>
        </p:txBody>
      </p:sp>
      <p:sp>
        <p:nvSpPr>
          <p:cNvPr id="1731" name="object 1731"/>
          <p:cNvSpPr/>
          <p:nvPr/>
        </p:nvSpPr>
        <p:spPr>
          <a:xfrm>
            <a:off x="2856738" y="8632697"/>
            <a:ext cx="10160" cy="9525"/>
          </a:xfrm>
          <a:custGeom>
            <a:avLst/>
            <a:gdLst/>
            <a:ahLst/>
            <a:cxnLst/>
            <a:rect l="l" t="t" r="r" b="b"/>
            <a:pathLst>
              <a:path w="10160" h="9525">
                <a:moveTo>
                  <a:pt x="9906" y="0"/>
                </a:moveTo>
                <a:lnTo>
                  <a:pt x="0" y="6857"/>
                </a:lnTo>
                <a:lnTo>
                  <a:pt x="2286" y="9143"/>
                </a:lnTo>
                <a:lnTo>
                  <a:pt x="9906" y="0"/>
                </a:lnTo>
                <a:close/>
              </a:path>
            </a:pathLst>
          </a:custGeom>
          <a:solidFill>
            <a:srgbClr val="000000"/>
          </a:solidFill>
        </p:spPr>
        <p:txBody>
          <a:bodyPr wrap="square" lIns="0" tIns="0" rIns="0" bIns="0" rtlCol="0"/>
          <a:lstStyle/>
          <a:p>
            <a:endParaRPr/>
          </a:p>
        </p:txBody>
      </p:sp>
      <p:sp>
        <p:nvSpPr>
          <p:cNvPr id="1732" name="object 1732"/>
          <p:cNvSpPr/>
          <p:nvPr/>
        </p:nvSpPr>
        <p:spPr>
          <a:xfrm>
            <a:off x="2856738" y="8632697"/>
            <a:ext cx="10160" cy="9525"/>
          </a:xfrm>
          <a:custGeom>
            <a:avLst/>
            <a:gdLst/>
            <a:ahLst/>
            <a:cxnLst/>
            <a:rect l="l" t="t" r="r" b="b"/>
            <a:pathLst>
              <a:path w="10160" h="9525">
                <a:moveTo>
                  <a:pt x="0" y="6857"/>
                </a:moveTo>
                <a:lnTo>
                  <a:pt x="2286" y="9143"/>
                </a:lnTo>
                <a:lnTo>
                  <a:pt x="9906" y="0"/>
                </a:lnTo>
                <a:lnTo>
                  <a:pt x="0" y="6857"/>
                </a:lnTo>
              </a:path>
            </a:pathLst>
          </a:custGeom>
          <a:ln w="3175">
            <a:solidFill>
              <a:srgbClr val="000000"/>
            </a:solidFill>
          </a:ln>
        </p:spPr>
        <p:txBody>
          <a:bodyPr wrap="square" lIns="0" tIns="0" rIns="0" bIns="0" rtlCol="0"/>
          <a:lstStyle/>
          <a:p>
            <a:endParaRPr/>
          </a:p>
        </p:txBody>
      </p:sp>
      <p:sp>
        <p:nvSpPr>
          <p:cNvPr id="1733" name="object 1733"/>
          <p:cNvSpPr/>
          <p:nvPr/>
        </p:nvSpPr>
        <p:spPr>
          <a:xfrm>
            <a:off x="2859023" y="8632697"/>
            <a:ext cx="7620" cy="11430"/>
          </a:xfrm>
          <a:custGeom>
            <a:avLst/>
            <a:gdLst/>
            <a:ahLst/>
            <a:cxnLst/>
            <a:rect l="l" t="t" r="r" b="b"/>
            <a:pathLst>
              <a:path w="7619" h="11429">
                <a:moveTo>
                  <a:pt x="7620" y="0"/>
                </a:moveTo>
                <a:lnTo>
                  <a:pt x="0" y="9143"/>
                </a:lnTo>
                <a:lnTo>
                  <a:pt x="3810" y="11429"/>
                </a:lnTo>
                <a:lnTo>
                  <a:pt x="7620" y="0"/>
                </a:lnTo>
                <a:close/>
              </a:path>
            </a:pathLst>
          </a:custGeom>
          <a:solidFill>
            <a:srgbClr val="000000"/>
          </a:solidFill>
        </p:spPr>
        <p:txBody>
          <a:bodyPr wrap="square" lIns="0" tIns="0" rIns="0" bIns="0" rtlCol="0"/>
          <a:lstStyle/>
          <a:p>
            <a:endParaRPr/>
          </a:p>
        </p:txBody>
      </p:sp>
      <p:sp>
        <p:nvSpPr>
          <p:cNvPr id="1734" name="object 1734"/>
          <p:cNvSpPr/>
          <p:nvPr/>
        </p:nvSpPr>
        <p:spPr>
          <a:xfrm>
            <a:off x="2859023" y="8632697"/>
            <a:ext cx="7620" cy="11430"/>
          </a:xfrm>
          <a:custGeom>
            <a:avLst/>
            <a:gdLst/>
            <a:ahLst/>
            <a:cxnLst/>
            <a:rect l="l" t="t" r="r" b="b"/>
            <a:pathLst>
              <a:path w="7619" h="11429">
                <a:moveTo>
                  <a:pt x="0" y="9143"/>
                </a:moveTo>
                <a:lnTo>
                  <a:pt x="3810" y="11429"/>
                </a:lnTo>
                <a:lnTo>
                  <a:pt x="7620" y="0"/>
                </a:lnTo>
                <a:lnTo>
                  <a:pt x="0" y="9143"/>
                </a:lnTo>
              </a:path>
            </a:pathLst>
          </a:custGeom>
          <a:ln w="3175">
            <a:solidFill>
              <a:srgbClr val="000000"/>
            </a:solidFill>
          </a:ln>
        </p:spPr>
        <p:txBody>
          <a:bodyPr wrap="square" lIns="0" tIns="0" rIns="0" bIns="0" rtlCol="0"/>
          <a:lstStyle/>
          <a:p>
            <a:endParaRPr/>
          </a:p>
        </p:txBody>
      </p:sp>
      <p:sp>
        <p:nvSpPr>
          <p:cNvPr id="1735" name="object 1735"/>
          <p:cNvSpPr/>
          <p:nvPr/>
        </p:nvSpPr>
        <p:spPr>
          <a:xfrm>
            <a:off x="2862833" y="8632697"/>
            <a:ext cx="3810" cy="11430"/>
          </a:xfrm>
          <a:custGeom>
            <a:avLst/>
            <a:gdLst/>
            <a:ahLst/>
            <a:cxnLst/>
            <a:rect l="l" t="t" r="r" b="b"/>
            <a:pathLst>
              <a:path w="3810" h="11429">
                <a:moveTo>
                  <a:pt x="3810" y="0"/>
                </a:moveTo>
                <a:lnTo>
                  <a:pt x="0" y="11429"/>
                </a:lnTo>
                <a:lnTo>
                  <a:pt x="3810" y="11429"/>
                </a:lnTo>
                <a:lnTo>
                  <a:pt x="3810" y="0"/>
                </a:lnTo>
                <a:close/>
              </a:path>
            </a:pathLst>
          </a:custGeom>
          <a:solidFill>
            <a:srgbClr val="000000"/>
          </a:solidFill>
        </p:spPr>
        <p:txBody>
          <a:bodyPr wrap="square" lIns="0" tIns="0" rIns="0" bIns="0" rtlCol="0"/>
          <a:lstStyle/>
          <a:p>
            <a:endParaRPr/>
          </a:p>
        </p:txBody>
      </p:sp>
      <p:sp>
        <p:nvSpPr>
          <p:cNvPr id="1736" name="object 1736"/>
          <p:cNvSpPr/>
          <p:nvPr/>
        </p:nvSpPr>
        <p:spPr>
          <a:xfrm>
            <a:off x="2862833" y="8632697"/>
            <a:ext cx="3810" cy="11430"/>
          </a:xfrm>
          <a:custGeom>
            <a:avLst/>
            <a:gdLst/>
            <a:ahLst/>
            <a:cxnLst/>
            <a:rect l="l" t="t" r="r" b="b"/>
            <a:pathLst>
              <a:path w="3810" h="11429">
                <a:moveTo>
                  <a:pt x="0" y="11429"/>
                </a:moveTo>
                <a:lnTo>
                  <a:pt x="3810" y="11429"/>
                </a:lnTo>
                <a:lnTo>
                  <a:pt x="3810" y="0"/>
                </a:lnTo>
                <a:lnTo>
                  <a:pt x="0" y="11429"/>
                </a:lnTo>
              </a:path>
            </a:pathLst>
          </a:custGeom>
          <a:ln w="3175">
            <a:solidFill>
              <a:srgbClr val="000000"/>
            </a:solidFill>
          </a:ln>
        </p:spPr>
        <p:txBody>
          <a:bodyPr wrap="square" lIns="0" tIns="0" rIns="0" bIns="0" rtlCol="0"/>
          <a:lstStyle/>
          <a:p>
            <a:endParaRPr/>
          </a:p>
        </p:txBody>
      </p:sp>
      <p:sp>
        <p:nvSpPr>
          <p:cNvPr id="1737" name="object 1737"/>
          <p:cNvSpPr/>
          <p:nvPr/>
        </p:nvSpPr>
        <p:spPr>
          <a:xfrm>
            <a:off x="2866644" y="8632697"/>
            <a:ext cx="3810" cy="11430"/>
          </a:xfrm>
          <a:custGeom>
            <a:avLst/>
            <a:gdLst/>
            <a:ahLst/>
            <a:cxnLst/>
            <a:rect l="l" t="t" r="r" b="b"/>
            <a:pathLst>
              <a:path w="3810" h="11429">
                <a:moveTo>
                  <a:pt x="0" y="0"/>
                </a:moveTo>
                <a:lnTo>
                  <a:pt x="0" y="11429"/>
                </a:lnTo>
                <a:lnTo>
                  <a:pt x="3810" y="11429"/>
                </a:lnTo>
                <a:lnTo>
                  <a:pt x="0" y="0"/>
                </a:lnTo>
                <a:close/>
              </a:path>
            </a:pathLst>
          </a:custGeom>
          <a:solidFill>
            <a:srgbClr val="000000"/>
          </a:solidFill>
        </p:spPr>
        <p:txBody>
          <a:bodyPr wrap="square" lIns="0" tIns="0" rIns="0" bIns="0" rtlCol="0"/>
          <a:lstStyle/>
          <a:p>
            <a:endParaRPr/>
          </a:p>
        </p:txBody>
      </p:sp>
      <p:sp>
        <p:nvSpPr>
          <p:cNvPr id="1738" name="object 1738"/>
          <p:cNvSpPr/>
          <p:nvPr/>
        </p:nvSpPr>
        <p:spPr>
          <a:xfrm>
            <a:off x="2866644" y="8632697"/>
            <a:ext cx="3175" cy="11430"/>
          </a:xfrm>
          <a:custGeom>
            <a:avLst/>
            <a:gdLst/>
            <a:ahLst/>
            <a:cxnLst/>
            <a:rect l="l" t="t" r="r" b="b"/>
            <a:pathLst>
              <a:path w="3175" h="11429">
                <a:moveTo>
                  <a:pt x="0" y="11429"/>
                </a:moveTo>
                <a:lnTo>
                  <a:pt x="3048" y="11429"/>
                </a:lnTo>
                <a:lnTo>
                  <a:pt x="0" y="0"/>
                </a:lnTo>
                <a:lnTo>
                  <a:pt x="0" y="11429"/>
                </a:lnTo>
              </a:path>
            </a:pathLst>
          </a:custGeom>
          <a:ln w="3175">
            <a:solidFill>
              <a:srgbClr val="000000"/>
            </a:solidFill>
          </a:ln>
        </p:spPr>
        <p:txBody>
          <a:bodyPr wrap="square" lIns="0" tIns="0" rIns="0" bIns="0" rtlCol="0"/>
          <a:lstStyle/>
          <a:p>
            <a:endParaRPr/>
          </a:p>
        </p:txBody>
      </p:sp>
      <p:sp>
        <p:nvSpPr>
          <p:cNvPr id="1739" name="object 1739"/>
          <p:cNvSpPr/>
          <p:nvPr/>
        </p:nvSpPr>
        <p:spPr>
          <a:xfrm>
            <a:off x="2866644" y="8632697"/>
            <a:ext cx="6985" cy="11430"/>
          </a:xfrm>
          <a:custGeom>
            <a:avLst/>
            <a:gdLst/>
            <a:ahLst/>
            <a:cxnLst/>
            <a:rect l="l" t="t" r="r" b="b"/>
            <a:pathLst>
              <a:path w="6985" h="11429">
                <a:moveTo>
                  <a:pt x="0" y="0"/>
                </a:moveTo>
                <a:lnTo>
                  <a:pt x="3810" y="11429"/>
                </a:lnTo>
                <a:lnTo>
                  <a:pt x="6858" y="9143"/>
                </a:lnTo>
                <a:lnTo>
                  <a:pt x="0" y="0"/>
                </a:lnTo>
                <a:close/>
              </a:path>
            </a:pathLst>
          </a:custGeom>
          <a:solidFill>
            <a:srgbClr val="000000"/>
          </a:solidFill>
        </p:spPr>
        <p:txBody>
          <a:bodyPr wrap="square" lIns="0" tIns="0" rIns="0" bIns="0" rtlCol="0"/>
          <a:lstStyle/>
          <a:p>
            <a:endParaRPr/>
          </a:p>
        </p:txBody>
      </p:sp>
      <p:sp>
        <p:nvSpPr>
          <p:cNvPr id="1740" name="object 1740"/>
          <p:cNvSpPr/>
          <p:nvPr/>
        </p:nvSpPr>
        <p:spPr>
          <a:xfrm>
            <a:off x="2866644" y="8632697"/>
            <a:ext cx="6985" cy="11430"/>
          </a:xfrm>
          <a:custGeom>
            <a:avLst/>
            <a:gdLst/>
            <a:ahLst/>
            <a:cxnLst/>
            <a:rect l="l" t="t" r="r" b="b"/>
            <a:pathLst>
              <a:path w="6985" h="11429">
                <a:moveTo>
                  <a:pt x="3048" y="11429"/>
                </a:moveTo>
                <a:lnTo>
                  <a:pt x="6858" y="9143"/>
                </a:lnTo>
                <a:lnTo>
                  <a:pt x="0" y="0"/>
                </a:lnTo>
                <a:lnTo>
                  <a:pt x="3048" y="11429"/>
                </a:lnTo>
              </a:path>
            </a:pathLst>
          </a:custGeom>
          <a:ln w="3175">
            <a:solidFill>
              <a:srgbClr val="000000"/>
            </a:solidFill>
          </a:ln>
        </p:spPr>
        <p:txBody>
          <a:bodyPr wrap="square" lIns="0" tIns="0" rIns="0" bIns="0" rtlCol="0"/>
          <a:lstStyle/>
          <a:p>
            <a:endParaRPr/>
          </a:p>
        </p:txBody>
      </p:sp>
      <p:sp>
        <p:nvSpPr>
          <p:cNvPr id="1741" name="object 1741"/>
          <p:cNvSpPr/>
          <p:nvPr/>
        </p:nvSpPr>
        <p:spPr>
          <a:xfrm>
            <a:off x="2866644" y="8632697"/>
            <a:ext cx="9525" cy="9525"/>
          </a:xfrm>
          <a:custGeom>
            <a:avLst/>
            <a:gdLst/>
            <a:ahLst/>
            <a:cxnLst/>
            <a:rect l="l" t="t" r="r" b="b"/>
            <a:pathLst>
              <a:path w="9525" h="9525">
                <a:moveTo>
                  <a:pt x="0" y="0"/>
                </a:moveTo>
                <a:lnTo>
                  <a:pt x="6857" y="9143"/>
                </a:lnTo>
                <a:lnTo>
                  <a:pt x="9143" y="6857"/>
                </a:lnTo>
                <a:lnTo>
                  <a:pt x="0" y="0"/>
                </a:lnTo>
                <a:close/>
              </a:path>
            </a:pathLst>
          </a:custGeom>
          <a:solidFill>
            <a:srgbClr val="000000"/>
          </a:solidFill>
        </p:spPr>
        <p:txBody>
          <a:bodyPr wrap="square" lIns="0" tIns="0" rIns="0" bIns="0" rtlCol="0"/>
          <a:lstStyle/>
          <a:p>
            <a:endParaRPr/>
          </a:p>
        </p:txBody>
      </p:sp>
      <p:sp>
        <p:nvSpPr>
          <p:cNvPr id="1742" name="object 1742"/>
          <p:cNvSpPr/>
          <p:nvPr/>
        </p:nvSpPr>
        <p:spPr>
          <a:xfrm>
            <a:off x="2866644" y="8632697"/>
            <a:ext cx="9525" cy="9525"/>
          </a:xfrm>
          <a:custGeom>
            <a:avLst/>
            <a:gdLst/>
            <a:ahLst/>
            <a:cxnLst/>
            <a:rect l="l" t="t" r="r" b="b"/>
            <a:pathLst>
              <a:path w="9525" h="9525">
                <a:moveTo>
                  <a:pt x="6857" y="9143"/>
                </a:moveTo>
                <a:lnTo>
                  <a:pt x="9143" y="6857"/>
                </a:lnTo>
                <a:lnTo>
                  <a:pt x="0" y="0"/>
                </a:lnTo>
                <a:lnTo>
                  <a:pt x="6857" y="9143"/>
                </a:lnTo>
              </a:path>
            </a:pathLst>
          </a:custGeom>
          <a:ln w="3175">
            <a:solidFill>
              <a:srgbClr val="000000"/>
            </a:solidFill>
          </a:ln>
        </p:spPr>
        <p:txBody>
          <a:bodyPr wrap="square" lIns="0" tIns="0" rIns="0" bIns="0" rtlCol="0"/>
          <a:lstStyle/>
          <a:p>
            <a:endParaRPr/>
          </a:p>
        </p:txBody>
      </p:sp>
      <p:sp>
        <p:nvSpPr>
          <p:cNvPr id="1743" name="object 1743"/>
          <p:cNvSpPr/>
          <p:nvPr/>
        </p:nvSpPr>
        <p:spPr>
          <a:xfrm>
            <a:off x="2866644" y="8632697"/>
            <a:ext cx="10795" cy="6985"/>
          </a:xfrm>
          <a:custGeom>
            <a:avLst/>
            <a:gdLst/>
            <a:ahLst/>
            <a:cxnLst/>
            <a:rect l="l" t="t" r="r" b="b"/>
            <a:pathLst>
              <a:path w="10794" h="6984">
                <a:moveTo>
                  <a:pt x="0" y="0"/>
                </a:moveTo>
                <a:lnTo>
                  <a:pt x="9143" y="6857"/>
                </a:lnTo>
                <a:lnTo>
                  <a:pt x="10667" y="3047"/>
                </a:lnTo>
                <a:lnTo>
                  <a:pt x="0" y="0"/>
                </a:lnTo>
                <a:close/>
              </a:path>
            </a:pathLst>
          </a:custGeom>
          <a:solidFill>
            <a:srgbClr val="000000"/>
          </a:solidFill>
        </p:spPr>
        <p:txBody>
          <a:bodyPr wrap="square" lIns="0" tIns="0" rIns="0" bIns="0" rtlCol="0"/>
          <a:lstStyle/>
          <a:p>
            <a:endParaRPr/>
          </a:p>
        </p:txBody>
      </p:sp>
      <p:sp>
        <p:nvSpPr>
          <p:cNvPr id="1744" name="object 1744"/>
          <p:cNvSpPr/>
          <p:nvPr/>
        </p:nvSpPr>
        <p:spPr>
          <a:xfrm>
            <a:off x="2866644" y="8632697"/>
            <a:ext cx="10795" cy="6985"/>
          </a:xfrm>
          <a:custGeom>
            <a:avLst/>
            <a:gdLst/>
            <a:ahLst/>
            <a:cxnLst/>
            <a:rect l="l" t="t" r="r" b="b"/>
            <a:pathLst>
              <a:path w="10794" h="6984">
                <a:moveTo>
                  <a:pt x="9143" y="6857"/>
                </a:moveTo>
                <a:lnTo>
                  <a:pt x="10667" y="3047"/>
                </a:lnTo>
                <a:lnTo>
                  <a:pt x="0" y="0"/>
                </a:lnTo>
                <a:lnTo>
                  <a:pt x="9143" y="6857"/>
                </a:lnTo>
              </a:path>
            </a:pathLst>
          </a:custGeom>
          <a:ln w="3175">
            <a:solidFill>
              <a:srgbClr val="000000"/>
            </a:solidFill>
          </a:ln>
        </p:spPr>
        <p:txBody>
          <a:bodyPr wrap="square" lIns="0" tIns="0" rIns="0" bIns="0" rtlCol="0"/>
          <a:lstStyle/>
          <a:p>
            <a:endParaRPr/>
          </a:p>
        </p:txBody>
      </p:sp>
      <p:sp>
        <p:nvSpPr>
          <p:cNvPr id="1745" name="object 1745"/>
          <p:cNvSpPr/>
          <p:nvPr/>
        </p:nvSpPr>
        <p:spPr>
          <a:xfrm>
            <a:off x="2866644" y="8632697"/>
            <a:ext cx="11430" cy="3175"/>
          </a:xfrm>
          <a:custGeom>
            <a:avLst/>
            <a:gdLst/>
            <a:ahLst/>
            <a:cxnLst/>
            <a:rect l="l" t="t" r="r" b="b"/>
            <a:pathLst>
              <a:path w="11430" h="3175">
                <a:moveTo>
                  <a:pt x="11430" y="0"/>
                </a:moveTo>
                <a:lnTo>
                  <a:pt x="0" y="0"/>
                </a:lnTo>
                <a:lnTo>
                  <a:pt x="10668" y="3047"/>
                </a:lnTo>
                <a:lnTo>
                  <a:pt x="11430" y="0"/>
                </a:lnTo>
                <a:close/>
              </a:path>
            </a:pathLst>
          </a:custGeom>
          <a:solidFill>
            <a:srgbClr val="000000"/>
          </a:solidFill>
        </p:spPr>
        <p:txBody>
          <a:bodyPr wrap="square" lIns="0" tIns="0" rIns="0" bIns="0" rtlCol="0"/>
          <a:lstStyle/>
          <a:p>
            <a:endParaRPr/>
          </a:p>
        </p:txBody>
      </p:sp>
      <p:sp>
        <p:nvSpPr>
          <p:cNvPr id="1746" name="object 1746"/>
          <p:cNvSpPr/>
          <p:nvPr/>
        </p:nvSpPr>
        <p:spPr>
          <a:xfrm>
            <a:off x="2866644" y="8632697"/>
            <a:ext cx="11430" cy="3175"/>
          </a:xfrm>
          <a:custGeom>
            <a:avLst/>
            <a:gdLst/>
            <a:ahLst/>
            <a:cxnLst/>
            <a:rect l="l" t="t" r="r" b="b"/>
            <a:pathLst>
              <a:path w="11430" h="3175">
                <a:moveTo>
                  <a:pt x="10668" y="3047"/>
                </a:moveTo>
                <a:lnTo>
                  <a:pt x="11430" y="0"/>
                </a:lnTo>
                <a:lnTo>
                  <a:pt x="0" y="0"/>
                </a:lnTo>
                <a:lnTo>
                  <a:pt x="10668" y="3047"/>
                </a:lnTo>
              </a:path>
            </a:pathLst>
          </a:custGeom>
          <a:ln w="3175">
            <a:solidFill>
              <a:srgbClr val="000000"/>
            </a:solidFill>
          </a:ln>
        </p:spPr>
        <p:txBody>
          <a:bodyPr wrap="square" lIns="0" tIns="0" rIns="0" bIns="0" rtlCol="0"/>
          <a:lstStyle/>
          <a:p>
            <a:endParaRPr/>
          </a:p>
        </p:txBody>
      </p:sp>
      <p:sp>
        <p:nvSpPr>
          <p:cNvPr id="1747" name="object 1747"/>
          <p:cNvSpPr/>
          <p:nvPr/>
        </p:nvSpPr>
        <p:spPr>
          <a:xfrm>
            <a:off x="2866644" y="8628888"/>
            <a:ext cx="11430" cy="3810"/>
          </a:xfrm>
          <a:custGeom>
            <a:avLst/>
            <a:gdLst/>
            <a:ahLst/>
            <a:cxnLst/>
            <a:rect l="l" t="t" r="r" b="b"/>
            <a:pathLst>
              <a:path w="11430" h="3809">
                <a:moveTo>
                  <a:pt x="10668" y="0"/>
                </a:moveTo>
                <a:lnTo>
                  <a:pt x="0" y="3809"/>
                </a:lnTo>
                <a:lnTo>
                  <a:pt x="11430" y="3809"/>
                </a:lnTo>
                <a:lnTo>
                  <a:pt x="10668" y="0"/>
                </a:lnTo>
                <a:close/>
              </a:path>
            </a:pathLst>
          </a:custGeom>
          <a:solidFill>
            <a:srgbClr val="000000"/>
          </a:solidFill>
        </p:spPr>
        <p:txBody>
          <a:bodyPr wrap="square" lIns="0" tIns="0" rIns="0" bIns="0" rtlCol="0"/>
          <a:lstStyle/>
          <a:p>
            <a:endParaRPr/>
          </a:p>
        </p:txBody>
      </p:sp>
      <p:sp>
        <p:nvSpPr>
          <p:cNvPr id="1748" name="object 1748"/>
          <p:cNvSpPr/>
          <p:nvPr/>
        </p:nvSpPr>
        <p:spPr>
          <a:xfrm>
            <a:off x="2866644" y="8628888"/>
            <a:ext cx="11430" cy="3810"/>
          </a:xfrm>
          <a:custGeom>
            <a:avLst/>
            <a:gdLst/>
            <a:ahLst/>
            <a:cxnLst/>
            <a:rect l="l" t="t" r="r" b="b"/>
            <a:pathLst>
              <a:path w="11430" h="3809">
                <a:moveTo>
                  <a:pt x="11430" y="3809"/>
                </a:moveTo>
                <a:lnTo>
                  <a:pt x="10668" y="0"/>
                </a:lnTo>
                <a:lnTo>
                  <a:pt x="0" y="3809"/>
                </a:lnTo>
                <a:lnTo>
                  <a:pt x="11430" y="3809"/>
                </a:lnTo>
              </a:path>
            </a:pathLst>
          </a:custGeom>
          <a:ln w="3175">
            <a:solidFill>
              <a:srgbClr val="000000"/>
            </a:solidFill>
          </a:ln>
        </p:spPr>
        <p:txBody>
          <a:bodyPr wrap="square" lIns="0" tIns="0" rIns="0" bIns="0" rtlCol="0"/>
          <a:lstStyle/>
          <a:p>
            <a:endParaRPr/>
          </a:p>
        </p:txBody>
      </p:sp>
      <p:sp>
        <p:nvSpPr>
          <p:cNvPr id="1749" name="object 1749"/>
          <p:cNvSpPr/>
          <p:nvPr/>
        </p:nvSpPr>
        <p:spPr>
          <a:xfrm>
            <a:off x="2866644" y="8625840"/>
            <a:ext cx="10795" cy="6985"/>
          </a:xfrm>
          <a:custGeom>
            <a:avLst/>
            <a:gdLst/>
            <a:ahLst/>
            <a:cxnLst/>
            <a:rect l="l" t="t" r="r" b="b"/>
            <a:pathLst>
              <a:path w="10794" h="6984">
                <a:moveTo>
                  <a:pt x="9144" y="0"/>
                </a:moveTo>
                <a:lnTo>
                  <a:pt x="0" y="6857"/>
                </a:lnTo>
                <a:lnTo>
                  <a:pt x="10668" y="3047"/>
                </a:lnTo>
                <a:lnTo>
                  <a:pt x="9144" y="0"/>
                </a:lnTo>
                <a:close/>
              </a:path>
            </a:pathLst>
          </a:custGeom>
          <a:solidFill>
            <a:srgbClr val="000000"/>
          </a:solidFill>
        </p:spPr>
        <p:txBody>
          <a:bodyPr wrap="square" lIns="0" tIns="0" rIns="0" bIns="0" rtlCol="0"/>
          <a:lstStyle/>
          <a:p>
            <a:endParaRPr/>
          </a:p>
        </p:txBody>
      </p:sp>
      <p:sp>
        <p:nvSpPr>
          <p:cNvPr id="1750" name="object 1750"/>
          <p:cNvSpPr/>
          <p:nvPr/>
        </p:nvSpPr>
        <p:spPr>
          <a:xfrm>
            <a:off x="2866644" y="8625840"/>
            <a:ext cx="10795" cy="6985"/>
          </a:xfrm>
          <a:custGeom>
            <a:avLst/>
            <a:gdLst/>
            <a:ahLst/>
            <a:cxnLst/>
            <a:rect l="l" t="t" r="r" b="b"/>
            <a:pathLst>
              <a:path w="10794" h="6984">
                <a:moveTo>
                  <a:pt x="10668" y="3047"/>
                </a:moveTo>
                <a:lnTo>
                  <a:pt x="9144" y="0"/>
                </a:lnTo>
                <a:lnTo>
                  <a:pt x="0" y="6857"/>
                </a:lnTo>
                <a:lnTo>
                  <a:pt x="10668" y="3047"/>
                </a:lnTo>
              </a:path>
            </a:pathLst>
          </a:custGeom>
          <a:ln w="3175">
            <a:solidFill>
              <a:srgbClr val="000000"/>
            </a:solidFill>
          </a:ln>
        </p:spPr>
        <p:txBody>
          <a:bodyPr wrap="square" lIns="0" tIns="0" rIns="0" bIns="0" rtlCol="0"/>
          <a:lstStyle/>
          <a:p>
            <a:endParaRPr/>
          </a:p>
        </p:txBody>
      </p:sp>
      <p:sp>
        <p:nvSpPr>
          <p:cNvPr id="1751" name="object 1751"/>
          <p:cNvSpPr/>
          <p:nvPr/>
        </p:nvSpPr>
        <p:spPr>
          <a:xfrm>
            <a:off x="2866644" y="8622792"/>
            <a:ext cx="9525" cy="10160"/>
          </a:xfrm>
          <a:custGeom>
            <a:avLst/>
            <a:gdLst/>
            <a:ahLst/>
            <a:cxnLst/>
            <a:rect l="l" t="t" r="r" b="b"/>
            <a:pathLst>
              <a:path w="9525" h="10159">
                <a:moveTo>
                  <a:pt x="6857" y="0"/>
                </a:moveTo>
                <a:lnTo>
                  <a:pt x="0" y="9905"/>
                </a:lnTo>
                <a:lnTo>
                  <a:pt x="9143" y="3047"/>
                </a:lnTo>
                <a:lnTo>
                  <a:pt x="6857" y="0"/>
                </a:lnTo>
                <a:close/>
              </a:path>
            </a:pathLst>
          </a:custGeom>
          <a:solidFill>
            <a:srgbClr val="000000"/>
          </a:solidFill>
        </p:spPr>
        <p:txBody>
          <a:bodyPr wrap="square" lIns="0" tIns="0" rIns="0" bIns="0" rtlCol="0"/>
          <a:lstStyle/>
          <a:p>
            <a:endParaRPr/>
          </a:p>
        </p:txBody>
      </p:sp>
      <p:sp>
        <p:nvSpPr>
          <p:cNvPr id="1752" name="object 1752"/>
          <p:cNvSpPr/>
          <p:nvPr/>
        </p:nvSpPr>
        <p:spPr>
          <a:xfrm>
            <a:off x="2866644" y="8622792"/>
            <a:ext cx="9525" cy="10160"/>
          </a:xfrm>
          <a:custGeom>
            <a:avLst/>
            <a:gdLst/>
            <a:ahLst/>
            <a:cxnLst/>
            <a:rect l="l" t="t" r="r" b="b"/>
            <a:pathLst>
              <a:path w="9525" h="10159">
                <a:moveTo>
                  <a:pt x="9143" y="3047"/>
                </a:moveTo>
                <a:lnTo>
                  <a:pt x="6857" y="0"/>
                </a:lnTo>
                <a:lnTo>
                  <a:pt x="0" y="9905"/>
                </a:lnTo>
                <a:lnTo>
                  <a:pt x="9143" y="3047"/>
                </a:lnTo>
              </a:path>
            </a:pathLst>
          </a:custGeom>
          <a:ln w="3175">
            <a:solidFill>
              <a:srgbClr val="000000"/>
            </a:solidFill>
          </a:ln>
        </p:spPr>
        <p:txBody>
          <a:bodyPr wrap="square" lIns="0" tIns="0" rIns="0" bIns="0" rtlCol="0"/>
          <a:lstStyle/>
          <a:p>
            <a:endParaRPr/>
          </a:p>
        </p:txBody>
      </p:sp>
      <p:sp>
        <p:nvSpPr>
          <p:cNvPr id="1753" name="object 1753"/>
          <p:cNvSpPr/>
          <p:nvPr/>
        </p:nvSpPr>
        <p:spPr>
          <a:xfrm>
            <a:off x="2866644" y="8621268"/>
            <a:ext cx="6985" cy="11430"/>
          </a:xfrm>
          <a:custGeom>
            <a:avLst/>
            <a:gdLst/>
            <a:ahLst/>
            <a:cxnLst/>
            <a:rect l="l" t="t" r="r" b="b"/>
            <a:pathLst>
              <a:path w="6985" h="11429">
                <a:moveTo>
                  <a:pt x="3809" y="0"/>
                </a:moveTo>
                <a:lnTo>
                  <a:pt x="0" y="11429"/>
                </a:lnTo>
                <a:lnTo>
                  <a:pt x="6857" y="1523"/>
                </a:lnTo>
                <a:lnTo>
                  <a:pt x="3809" y="0"/>
                </a:lnTo>
                <a:close/>
              </a:path>
            </a:pathLst>
          </a:custGeom>
          <a:solidFill>
            <a:srgbClr val="000000"/>
          </a:solidFill>
        </p:spPr>
        <p:txBody>
          <a:bodyPr wrap="square" lIns="0" tIns="0" rIns="0" bIns="0" rtlCol="0"/>
          <a:lstStyle/>
          <a:p>
            <a:endParaRPr/>
          </a:p>
        </p:txBody>
      </p:sp>
      <p:sp>
        <p:nvSpPr>
          <p:cNvPr id="1754" name="object 1754"/>
          <p:cNvSpPr/>
          <p:nvPr/>
        </p:nvSpPr>
        <p:spPr>
          <a:xfrm>
            <a:off x="2866644" y="8621268"/>
            <a:ext cx="6985" cy="11430"/>
          </a:xfrm>
          <a:custGeom>
            <a:avLst/>
            <a:gdLst/>
            <a:ahLst/>
            <a:cxnLst/>
            <a:rect l="l" t="t" r="r" b="b"/>
            <a:pathLst>
              <a:path w="6985" h="11429">
                <a:moveTo>
                  <a:pt x="6857" y="1523"/>
                </a:moveTo>
                <a:lnTo>
                  <a:pt x="3047" y="0"/>
                </a:lnTo>
                <a:lnTo>
                  <a:pt x="0" y="11429"/>
                </a:lnTo>
                <a:lnTo>
                  <a:pt x="6857" y="1523"/>
                </a:lnTo>
              </a:path>
            </a:pathLst>
          </a:custGeom>
          <a:ln w="3175">
            <a:solidFill>
              <a:srgbClr val="000000"/>
            </a:solidFill>
          </a:ln>
        </p:spPr>
        <p:txBody>
          <a:bodyPr wrap="square" lIns="0" tIns="0" rIns="0" bIns="0" rtlCol="0"/>
          <a:lstStyle/>
          <a:p>
            <a:endParaRPr/>
          </a:p>
        </p:txBody>
      </p:sp>
      <p:sp>
        <p:nvSpPr>
          <p:cNvPr id="1755" name="object 1755"/>
          <p:cNvSpPr/>
          <p:nvPr/>
        </p:nvSpPr>
        <p:spPr>
          <a:xfrm>
            <a:off x="2866644" y="8620506"/>
            <a:ext cx="3810" cy="12700"/>
          </a:xfrm>
          <a:custGeom>
            <a:avLst/>
            <a:gdLst/>
            <a:ahLst/>
            <a:cxnLst/>
            <a:rect l="l" t="t" r="r" b="b"/>
            <a:pathLst>
              <a:path w="3810" h="12700">
                <a:moveTo>
                  <a:pt x="0" y="0"/>
                </a:moveTo>
                <a:lnTo>
                  <a:pt x="0" y="12192"/>
                </a:lnTo>
                <a:lnTo>
                  <a:pt x="3810" y="762"/>
                </a:lnTo>
                <a:lnTo>
                  <a:pt x="0" y="0"/>
                </a:lnTo>
                <a:close/>
              </a:path>
            </a:pathLst>
          </a:custGeom>
          <a:solidFill>
            <a:srgbClr val="000000"/>
          </a:solidFill>
        </p:spPr>
        <p:txBody>
          <a:bodyPr wrap="square" lIns="0" tIns="0" rIns="0" bIns="0" rtlCol="0"/>
          <a:lstStyle/>
          <a:p>
            <a:endParaRPr/>
          </a:p>
        </p:txBody>
      </p:sp>
      <p:sp>
        <p:nvSpPr>
          <p:cNvPr id="1756" name="object 1756"/>
          <p:cNvSpPr/>
          <p:nvPr/>
        </p:nvSpPr>
        <p:spPr>
          <a:xfrm>
            <a:off x="2866644" y="8620506"/>
            <a:ext cx="3175" cy="12700"/>
          </a:xfrm>
          <a:custGeom>
            <a:avLst/>
            <a:gdLst/>
            <a:ahLst/>
            <a:cxnLst/>
            <a:rect l="l" t="t" r="r" b="b"/>
            <a:pathLst>
              <a:path w="3175" h="12700">
                <a:moveTo>
                  <a:pt x="3048" y="762"/>
                </a:moveTo>
                <a:lnTo>
                  <a:pt x="0" y="0"/>
                </a:lnTo>
                <a:lnTo>
                  <a:pt x="0" y="12192"/>
                </a:lnTo>
                <a:lnTo>
                  <a:pt x="3048" y="762"/>
                </a:lnTo>
              </a:path>
            </a:pathLst>
          </a:custGeom>
          <a:ln w="3175">
            <a:solidFill>
              <a:srgbClr val="000000"/>
            </a:solidFill>
          </a:ln>
        </p:spPr>
        <p:txBody>
          <a:bodyPr wrap="square" lIns="0" tIns="0" rIns="0" bIns="0" rtlCol="0"/>
          <a:lstStyle/>
          <a:p>
            <a:endParaRPr/>
          </a:p>
        </p:txBody>
      </p:sp>
      <p:sp>
        <p:nvSpPr>
          <p:cNvPr id="1757" name="object 1757"/>
          <p:cNvSpPr/>
          <p:nvPr/>
        </p:nvSpPr>
        <p:spPr>
          <a:xfrm>
            <a:off x="2862833" y="8620506"/>
            <a:ext cx="3810" cy="12700"/>
          </a:xfrm>
          <a:custGeom>
            <a:avLst/>
            <a:gdLst/>
            <a:ahLst/>
            <a:cxnLst/>
            <a:rect l="l" t="t" r="r" b="b"/>
            <a:pathLst>
              <a:path w="3810" h="12700">
                <a:moveTo>
                  <a:pt x="3810" y="0"/>
                </a:moveTo>
                <a:lnTo>
                  <a:pt x="0" y="762"/>
                </a:lnTo>
                <a:lnTo>
                  <a:pt x="3810" y="12192"/>
                </a:lnTo>
                <a:lnTo>
                  <a:pt x="3810" y="0"/>
                </a:lnTo>
                <a:close/>
              </a:path>
            </a:pathLst>
          </a:custGeom>
          <a:solidFill>
            <a:srgbClr val="000000"/>
          </a:solidFill>
        </p:spPr>
        <p:txBody>
          <a:bodyPr wrap="square" lIns="0" tIns="0" rIns="0" bIns="0" rtlCol="0"/>
          <a:lstStyle/>
          <a:p>
            <a:endParaRPr/>
          </a:p>
        </p:txBody>
      </p:sp>
      <p:sp>
        <p:nvSpPr>
          <p:cNvPr id="1758" name="object 1758"/>
          <p:cNvSpPr/>
          <p:nvPr/>
        </p:nvSpPr>
        <p:spPr>
          <a:xfrm>
            <a:off x="2862833" y="8620506"/>
            <a:ext cx="3810" cy="12700"/>
          </a:xfrm>
          <a:custGeom>
            <a:avLst/>
            <a:gdLst/>
            <a:ahLst/>
            <a:cxnLst/>
            <a:rect l="l" t="t" r="r" b="b"/>
            <a:pathLst>
              <a:path w="3810" h="12700">
                <a:moveTo>
                  <a:pt x="3810" y="0"/>
                </a:moveTo>
                <a:lnTo>
                  <a:pt x="0" y="762"/>
                </a:lnTo>
                <a:lnTo>
                  <a:pt x="3810" y="12192"/>
                </a:lnTo>
                <a:lnTo>
                  <a:pt x="3810" y="0"/>
                </a:lnTo>
              </a:path>
            </a:pathLst>
          </a:custGeom>
          <a:ln w="3175">
            <a:solidFill>
              <a:srgbClr val="000000"/>
            </a:solidFill>
          </a:ln>
        </p:spPr>
        <p:txBody>
          <a:bodyPr wrap="square" lIns="0" tIns="0" rIns="0" bIns="0" rtlCol="0"/>
          <a:lstStyle/>
          <a:p>
            <a:endParaRPr/>
          </a:p>
        </p:txBody>
      </p:sp>
      <p:sp>
        <p:nvSpPr>
          <p:cNvPr id="1759" name="object 1759"/>
          <p:cNvSpPr/>
          <p:nvPr/>
        </p:nvSpPr>
        <p:spPr>
          <a:xfrm>
            <a:off x="2859023" y="8621268"/>
            <a:ext cx="7620" cy="11430"/>
          </a:xfrm>
          <a:custGeom>
            <a:avLst/>
            <a:gdLst/>
            <a:ahLst/>
            <a:cxnLst/>
            <a:rect l="l" t="t" r="r" b="b"/>
            <a:pathLst>
              <a:path w="7619" h="11429">
                <a:moveTo>
                  <a:pt x="3810" y="0"/>
                </a:moveTo>
                <a:lnTo>
                  <a:pt x="0" y="1523"/>
                </a:lnTo>
                <a:lnTo>
                  <a:pt x="7620" y="11429"/>
                </a:lnTo>
                <a:lnTo>
                  <a:pt x="3810" y="0"/>
                </a:lnTo>
                <a:close/>
              </a:path>
            </a:pathLst>
          </a:custGeom>
          <a:solidFill>
            <a:srgbClr val="000000"/>
          </a:solidFill>
        </p:spPr>
        <p:txBody>
          <a:bodyPr wrap="square" lIns="0" tIns="0" rIns="0" bIns="0" rtlCol="0"/>
          <a:lstStyle/>
          <a:p>
            <a:endParaRPr/>
          </a:p>
        </p:txBody>
      </p:sp>
      <p:sp>
        <p:nvSpPr>
          <p:cNvPr id="1760" name="object 1760"/>
          <p:cNvSpPr/>
          <p:nvPr/>
        </p:nvSpPr>
        <p:spPr>
          <a:xfrm>
            <a:off x="2859023" y="8621268"/>
            <a:ext cx="7620" cy="11430"/>
          </a:xfrm>
          <a:custGeom>
            <a:avLst/>
            <a:gdLst/>
            <a:ahLst/>
            <a:cxnLst/>
            <a:rect l="l" t="t" r="r" b="b"/>
            <a:pathLst>
              <a:path w="7619" h="11429">
                <a:moveTo>
                  <a:pt x="3810" y="0"/>
                </a:moveTo>
                <a:lnTo>
                  <a:pt x="0" y="1523"/>
                </a:lnTo>
                <a:lnTo>
                  <a:pt x="7620" y="11429"/>
                </a:lnTo>
                <a:lnTo>
                  <a:pt x="3810" y="0"/>
                </a:lnTo>
              </a:path>
            </a:pathLst>
          </a:custGeom>
          <a:ln w="3175">
            <a:solidFill>
              <a:srgbClr val="000000"/>
            </a:solidFill>
          </a:ln>
        </p:spPr>
        <p:txBody>
          <a:bodyPr wrap="square" lIns="0" tIns="0" rIns="0" bIns="0" rtlCol="0"/>
          <a:lstStyle/>
          <a:p>
            <a:endParaRPr/>
          </a:p>
        </p:txBody>
      </p:sp>
      <p:sp>
        <p:nvSpPr>
          <p:cNvPr id="1761" name="object 1761"/>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close/>
              </a:path>
            </a:pathLst>
          </a:custGeom>
          <a:solidFill>
            <a:srgbClr val="000000"/>
          </a:solidFill>
        </p:spPr>
        <p:txBody>
          <a:bodyPr wrap="square" lIns="0" tIns="0" rIns="0" bIns="0" rtlCol="0"/>
          <a:lstStyle/>
          <a:p>
            <a:endParaRPr/>
          </a:p>
        </p:txBody>
      </p:sp>
      <p:sp>
        <p:nvSpPr>
          <p:cNvPr id="1762" name="object 1762"/>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path>
            </a:pathLst>
          </a:custGeom>
          <a:ln w="3175">
            <a:solidFill>
              <a:srgbClr val="000000"/>
            </a:solidFill>
          </a:ln>
        </p:spPr>
        <p:txBody>
          <a:bodyPr wrap="square" lIns="0" tIns="0" rIns="0" bIns="0" rtlCol="0"/>
          <a:lstStyle/>
          <a:p>
            <a:endParaRPr/>
          </a:p>
        </p:txBody>
      </p:sp>
      <p:sp>
        <p:nvSpPr>
          <p:cNvPr id="1763" name="object 1763"/>
          <p:cNvSpPr/>
          <p:nvPr/>
        </p:nvSpPr>
        <p:spPr>
          <a:xfrm>
            <a:off x="2855214" y="8625840"/>
            <a:ext cx="11430" cy="6985"/>
          </a:xfrm>
          <a:custGeom>
            <a:avLst/>
            <a:gdLst/>
            <a:ahLst/>
            <a:cxnLst/>
            <a:rect l="l" t="t" r="r" b="b"/>
            <a:pathLst>
              <a:path w="11430" h="6984">
                <a:moveTo>
                  <a:pt x="1524" y="0"/>
                </a:moveTo>
                <a:lnTo>
                  <a:pt x="0" y="3047"/>
                </a:lnTo>
                <a:lnTo>
                  <a:pt x="11430" y="6857"/>
                </a:lnTo>
                <a:lnTo>
                  <a:pt x="1524" y="0"/>
                </a:lnTo>
                <a:close/>
              </a:path>
            </a:pathLst>
          </a:custGeom>
          <a:solidFill>
            <a:srgbClr val="000000"/>
          </a:solidFill>
        </p:spPr>
        <p:txBody>
          <a:bodyPr wrap="square" lIns="0" tIns="0" rIns="0" bIns="0" rtlCol="0"/>
          <a:lstStyle/>
          <a:p>
            <a:endParaRPr/>
          </a:p>
        </p:txBody>
      </p:sp>
      <p:sp>
        <p:nvSpPr>
          <p:cNvPr id="1764" name="object 1764"/>
          <p:cNvSpPr/>
          <p:nvPr/>
        </p:nvSpPr>
        <p:spPr>
          <a:xfrm>
            <a:off x="2855214" y="8625840"/>
            <a:ext cx="11430" cy="6985"/>
          </a:xfrm>
          <a:custGeom>
            <a:avLst/>
            <a:gdLst/>
            <a:ahLst/>
            <a:cxnLst/>
            <a:rect l="l" t="t" r="r" b="b"/>
            <a:pathLst>
              <a:path w="11430" h="6984">
                <a:moveTo>
                  <a:pt x="1524" y="0"/>
                </a:moveTo>
                <a:lnTo>
                  <a:pt x="0" y="3047"/>
                </a:lnTo>
                <a:lnTo>
                  <a:pt x="11430" y="6857"/>
                </a:lnTo>
                <a:lnTo>
                  <a:pt x="1524" y="0"/>
                </a:lnTo>
              </a:path>
            </a:pathLst>
          </a:custGeom>
          <a:ln w="3175">
            <a:solidFill>
              <a:srgbClr val="000000"/>
            </a:solidFill>
          </a:ln>
        </p:spPr>
        <p:txBody>
          <a:bodyPr wrap="square" lIns="0" tIns="0" rIns="0" bIns="0" rtlCol="0"/>
          <a:lstStyle/>
          <a:p>
            <a:endParaRPr/>
          </a:p>
        </p:txBody>
      </p:sp>
      <p:sp>
        <p:nvSpPr>
          <p:cNvPr id="1765" name="object 1765"/>
          <p:cNvSpPr/>
          <p:nvPr/>
        </p:nvSpPr>
        <p:spPr>
          <a:xfrm>
            <a:off x="2854451" y="8628888"/>
            <a:ext cx="12700" cy="3810"/>
          </a:xfrm>
          <a:custGeom>
            <a:avLst/>
            <a:gdLst/>
            <a:ahLst/>
            <a:cxnLst/>
            <a:rect l="l" t="t" r="r" b="b"/>
            <a:pathLst>
              <a:path w="12700" h="3809">
                <a:moveTo>
                  <a:pt x="762" y="0"/>
                </a:moveTo>
                <a:lnTo>
                  <a:pt x="0" y="3809"/>
                </a:lnTo>
                <a:lnTo>
                  <a:pt x="12192" y="3809"/>
                </a:lnTo>
                <a:lnTo>
                  <a:pt x="762" y="0"/>
                </a:lnTo>
                <a:close/>
              </a:path>
            </a:pathLst>
          </a:custGeom>
          <a:solidFill>
            <a:srgbClr val="000000"/>
          </a:solidFill>
        </p:spPr>
        <p:txBody>
          <a:bodyPr wrap="square" lIns="0" tIns="0" rIns="0" bIns="0" rtlCol="0"/>
          <a:lstStyle/>
          <a:p>
            <a:endParaRPr/>
          </a:p>
        </p:txBody>
      </p:sp>
      <p:sp>
        <p:nvSpPr>
          <p:cNvPr id="1766" name="object 1766"/>
          <p:cNvSpPr/>
          <p:nvPr/>
        </p:nvSpPr>
        <p:spPr>
          <a:xfrm>
            <a:off x="2854451" y="8628888"/>
            <a:ext cx="12700" cy="3810"/>
          </a:xfrm>
          <a:custGeom>
            <a:avLst/>
            <a:gdLst/>
            <a:ahLst/>
            <a:cxnLst/>
            <a:rect l="l" t="t" r="r" b="b"/>
            <a:pathLst>
              <a:path w="12700" h="3809">
                <a:moveTo>
                  <a:pt x="762" y="0"/>
                </a:moveTo>
                <a:lnTo>
                  <a:pt x="0" y="3809"/>
                </a:lnTo>
                <a:lnTo>
                  <a:pt x="12192" y="3809"/>
                </a:lnTo>
                <a:lnTo>
                  <a:pt x="762" y="0"/>
                </a:lnTo>
              </a:path>
            </a:pathLst>
          </a:custGeom>
          <a:ln w="3175">
            <a:solidFill>
              <a:srgbClr val="000000"/>
            </a:solidFill>
          </a:ln>
        </p:spPr>
        <p:txBody>
          <a:bodyPr wrap="square" lIns="0" tIns="0" rIns="0" bIns="0" rtlCol="0"/>
          <a:lstStyle/>
          <a:p>
            <a:endParaRPr/>
          </a:p>
        </p:txBody>
      </p:sp>
      <p:sp>
        <p:nvSpPr>
          <p:cNvPr id="1767" name="object 1767"/>
          <p:cNvSpPr/>
          <p:nvPr/>
        </p:nvSpPr>
        <p:spPr>
          <a:xfrm>
            <a:off x="2854451" y="8632697"/>
            <a:ext cx="12700" cy="3175"/>
          </a:xfrm>
          <a:custGeom>
            <a:avLst/>
            <a:gdLst/>
            <a:ahLst/>
            <a:cxnLst/>
            <a:rect l="l" t="t" r="r" b="b"/>
            <a:pathLst>
              <a:path w="12700" h="3175">
                <a:moveTo>
                  <a:pt x="12192" y="0"/>
                </a:moveTo>
                <a:lnTo>
                  <a:pt x="0" y="0"/>
                </a:lnTo>
                <a:lnTo>
                  <a:pt x="762" y="3048"/>
                </a:lnTo>
                <a:lnTo>
                  <a:pt x="12192" y="0"/>
                </a:lnTo>
                <a:close/>
              </a:path>
            </a:pathLst>
          </a:custGeom>
          <a:solidFill>
            <a:srgbClr val="000000"/>
          </a:solidFill>
        </p:spPr>
        <p:txBody>
          <a:bodyPr wrap="square" lIns="0" tIns="0" rIns="0" bIns="0" rtlCol="0"/>
          <a:lstStyle/>
          <a:p>
            <a:endParaRPr/>
          </a:p>
        </p:txBody>
      </p:sp>
      <p:sp>
        <p:nvSpPr>
          <p:cNvPr id="1768" name="object 1768"/>
          <p:cNvSpPr/>
          <p:nvPr/>
        </p:nvSpPr>
        <p:spPr>
          <a:xfrm>
            <a:off x="2854451" y="8632697"/>
            <a:ext cx="12700" cy="3175"/>
          </a:xfrm>
          <a:custGeom>
            <a:avLst/>
            <a:gdLst/>
            <a:ahLst/>
            <a:cxnLst/>
            <a:rect l="l" t="t" r="r" b="b"/>
            <a:pathLst>
              <a:path w="12700" h="3175">
                <a:moveTo>
                  <a:pt x="0" y="0"/>
                </a:moveTo>
                <a:lnTo>
                  <a:pt x="762" y="3048"/>
                </a:lnTo>
                <a:lnTo>
                  <a:pt x="12192" y="0"/>
                </a:lnTo>
                <a:lnTo>
                  <a:pt x="0" y="0"/>
                </a:lnTo>
              </a:path>
            </a:pathLst>
          </a:custGeom>
          <a:ln w="3175">
            <a:solidFill>
              <a:srgbClr val="000000"/>
            </a:solidFill>
          </a:ln>
        </p:spPr>
        <p:txBody>
          <a:bodyPr wrap="square" lIns="0" tIns="0" rIns="0" bIns="0" rtlCol="0"/>
          <a:lstStyle/>
          <a:p>
            <a:endParaRPr/>
          </a:p>
        </p:txBody>
      </p:sp>
      <p:sp>
        <p:nvSpPr>
          <p:cNvPr id="1769" name="object 1769"/>
          <p:cNvSpPr/>
          <p:nvPr/>
        </p:nvSpPr>
        <p:spPr>
          <a:xfrm>
            <a:off x="2855214" y="8632697"/>
            <a:ext cx="11430" cy="6985"/>
          </a:xfrm>
          <a:custGeom>
            <a:avLst/>
            <a:gdLst/>
            <a:ahLst/>
            <a:cxnLst/>
            <a:rect l="l" t="t" r="r" b="b"/>
            <a:pathLst>
              <a:path w="11430" h="6984">
                <a:moveTo>
                  <a:pt x="11430" y="0"/>
                </a:moveTo>
                <a:lnTo>
                  <a:pt x="0" y="3047"/>
                </a:lnTo>
                <a:lnTo>
                  <a:pt x="1524" y="6857"/>
                </a:lnTo>
                <a:lnTo>
                  <a:pt x="11430" y="0"/>
                </a:lnTo>
                <a:close/>
              </a:path>
            </a:pathLst>
          </a:custGeom>
          <a:solidFill>
            <a:srgbClr val="000000"/>
          </a:solidFill>
        </p:spPr>
        <p:txBody>
          <a:bodyPr wrap="square" lIns="0" tIns="0" rIns="0" bIns="0" rtlCol="0"/>
          <a:lstStyle/>
          <a:p>
            <a:endParaRPr/>
          </a:p>
        </p:txBody>
      </p:sp>
      <p:sp>
        <p:nvSpPr>
          <p:cNvPr id="1770" name="object 1770"/>
          <p:cNvSpPr/>
          <p:nvPr/>
        </p:nvSpPr>
        <p:spPr>
          <a:xfrm>
            <a:off x="2855214" y="8632697"/>
            <a:ext cx="11430" cy="6985"/>
          </a:xfrm>
          <a:custGeom>
            <a:avLst/>
            <a:gdLst/>
            <a:ahLst/>
            <a:cxnLst/>
            <a:rect l="l" t="t" r="r" b="b"/>
            <a:pathLst>
              <a:path w="11430" h="6984">
                <a:moveTo>
                  <a:pt x="0" y="3047"/>
                </a:moveTo>
                <a:lnTo>
                  <a:pt x="1524" y="6857"/>
                </a:lnTo>
                <a:lnTo>
                  <a:pt x="11430" y="0"/>
                </a:lnTo>
                <a:lnTo>
                  <a:pt x="0" y="3047"/>
                </a:lnTo>
              </a:path>
            </a:pathLst>
          </a:custGeom>
          <a:ln w="3175">
            <a:solidFill>
              <a:srgbClr val="000000"/>
            </a:solidFill>
          </a:ln>
        </p:spPr>
        <p:txBody>
          <a:bodyPr wrap="square" lIns="0" tIns="0" rIns="0" bIns="0" rtlCol="0"/>
          <a:lstStyle/>
          <a:p>
            <a:endParaRPr/>
          </a:p>
        </p:txBody>
      </p:sp>
      <p:sp>
        <p:nvSpPr>
          <p:cNvPr id="1771" name="object 1771"/>
          <p:cNvSpPr/>
          <p:nvPr/>
        </p:nvSpPr>
        <p:spPr>
          <a:xfrm>
            <a:off x="2856738" y="8632697"/>
            <a:ext cx="10160" cy="9525"/>
          </a:xfrm>
          <a:custGeom>
            <a:avLst/>
            <a:gdLst/>
            <a:ahLst/>
            <a:cxnLst/>
            <a:rect l="l" t="t" r="r" b="b"/>
            <a:pathLst>
              <a:path w="10160" h="9525">
                <a:moveTo>
                  <a:pt x="9906" y="0"/>
                </a:moveTo>
                <a:lnTo>
                  <a:pt x="0" y="6857"/>
                </a:lnTo>
                <a:lnTo>
                  <a:pt x="2286" y="9143"/>
                </a:lnTo>
                <a:lnTo>
                  <a:pt x="9906" y="0"/>
                </a:lnTo>
                <a:close/>
              </a:path>
            </a:pathLst>
          </a:custGeom>
          <a:solidFill>
            <a:srgbClr val="000000"/>
          </a:solidFill>
        </p:spPr>
        <p:txBody>
          <a:bodyPr wrap="square" lIns="0" tIns="0" rIns="0" bIns="0" rtlCol="0"/>
          <a:lstStyle/>
          <a:p>
            <a:endParaRPr/>
          </a:p>
        </p:txBody>
      </p:sp>
      <p:sp>
        <p:nvSpPr>
          <p:cNvPr id="1772" name="object 1772"/>
          <p:cNvSpPr/>
          <p:nvPr/>
        </p:nvSpPr>
        <p:spPr>
          <a:xfrm>
            <a:off x="2856738" y="8632697"/>
            <a:ext cx="10160" cy="9525"/>
          </a:xfrm>
          <a:custGeom>
            <a:avLst/>
            <a:gdLst/>
            <a:ahLst/>
            <a:cxnLst/>
            <a:rect l="l" t="t" r="r" b="b"/>
            <a:pathLst>
              <a:path w="10160" h="9525">
                <a:moveTo>
                  <a:pt x="0" y="6857"/>
                </a:moveTo>
                <a:lnTo>
                  <a:pt x="2286" y="9143"/>
                </a:lnTo>
                <a:lnTo>
                  <a:pt x="9906" y="0"/>
                </a:lnTo>
                <a:lnTo>
                  <a:pt x="0" y="6857"/>
                </a:lnTo>
              </a:path>
            </a:pathLst>
          </a:custGeom>
          <a:ln w="3175">
            <a:solidFill>
              <a:srgbClr val="000000"/>
            </a:solidFill>
          </a:ln>
        </p:spPr>
        <p:txBody>
          <a:bodyPr wrap="square" lIns="0" tIns="0" rIns="0" bIns="0" rtlCol="0"/>
          <a:lstStyle/>
          <a:p>
            <a:endParaRPr/>
          </a:p>
        </p:txBody>
      </p:sp>
      <p:sp>
        <p:nvSpPr>
          <p:cNvPr id="1773" name="object 1773"/>
          <p:cNvSpPr/>
          <p:nvPr/>
        </p:nvSpPr>
        <p:spPr>
          <a:xfrm>
            <a:off x="2859023" y="8632697"/>
            <a:ext cx="7620" cy="11430"/>
          </a:xfrm>
          <a:custGeom>
            <a:avLst/>
            <a:gdLst/>
            <a:ahLst/>
            <a:cxnLst/>
            <a:rect l="l" t="t" r="r" b="b"/>
            <a:pathLst>
              <a:path w="7619" h="11429">
                <a:moveTo>
                  <a:pt x="7620" y="0"/>
                </a:moveTo>
                <a:lnTo>
                  <a:pt x="0" y="9143"/>
                </a:lnTo>
                <a:lnTo>
                  <a:pt x="3810" y="11429"/>
                </a:lnTo>
                <a:lnTo>
                  <a:pt x="7620" y="0"/>
                </a:lnTo>
                <a:close/>
              </a:path>
            </a:pathLst>
          </a:custGeom>
          <a:solidFill>
            <a:srgbClr val="000000"/>
          </a:solidFill>
        </p:spPr>
        <p:txBody>
          <a:bodyPr wrap="square" lIns="0" tIns="0" rIns="0" bIns="0" rtlCol="0"/>
          <a:lstStyle/>
          <a:p>
            <a:endParaRPr/>
          </a:p>
        </p:txBody>
      </p:sp>
      <p:sp>
        <p:nvSpPr>
          <p:cNvPr id="1774" name="object 1774"/>
          <p:cNvSpPr/>
          <p:nvPr/>
        </p:nvSpPr>
        <p:spPr>
          <a:xfrm>
            <a:off x="2859023" y="8632697"/>
            <a:ext cx="7620" cy="11430"/>
          </a:xfrm>
          <a:custGeom>
            <a:avLst/>
            <a:gdLst/>
            <a:ahLst/>
            <a:cxnLst/>
            <a:rect l="l" t="t" r="r" b="b"/>
            <a:pathLst>
              <a:path w="7619" h="11429">
                <a:moveTo>
                  <a:pt x="0" y="9143"/>
                </a:moveTo>
                <a:lnTo>
                  <a:pt x="3810" y="11429"/>
                </a:lnTo>
                <a:lnTo>
                  <a:pt x="7620" y="0"/>
                </a:lnTo>
                <a:lnTo>
                  <a:pt x="0" y="9143"/>
                </a:lnTo>
              </a:path>
            </a:pathLst>
          </a:custGeom>
          <a:ln w="3175">
            <a:solidFill>
              <a:srgbClr val="000000"/>
            </a:solidFill>
          </a:ln>
        </p:spPr>
        <p:txBody>
          <a:bodyPr wrap="square" lIns="0" tIns="0" rIns="0" bIns="0" rtlCol="0"/>
          <a:lstStyle/>
          <a:p>
            <a:endParaRPr/>
          </a:p>
        </p:txBody>
      </p:sp>
      <p:sp>
        <p:nvSpPr>
          <p:cNvPr id="1775" name="object 1775"/>
          <p:cNvSpPr/>
          <p:nvPr/>
        </p:nvSpPr>
        <p:spPr>
          <a:xfrm>
            <a:off x="2862833" y="8632697"/>
            <a:ext cx="3810" cy="11430"/>
          </a:xfrm>
          <a:custGeom>
            <a:avLst/>
            <a:gdLst/>
            <a:ahLst/>
            <a:cxnLst/>
            <a:rect l="l" t="t" r="r" b="b"/>
            <a:pathLst>
              <a:path w="3810" h="11429">
                <a:moveTo>
                  <a:pt x="3810" y="0"/>
                </a:moveTo>
                <a:lnTo>
                  <a:pt x="0" y="11429"/>
                </a:lnTo>
                <a:lnTo>
                  <a:pt x="3810" y="11429"/>
                </a:lnTo>
                <a:lnTo>
                  <a:pt x="3810" y="0"/>
                </a:lnTo>
                <a:close/>
              </a:path>
            </a:pathLst>
          </a:custGeom>
          <a:solidFill>
            <a:srgbClr val="000000"/>
          </a:solidFill>
        </p:spPr>
        <p:txBody>
          <a:bodyPr wrap="square" lIns="0" tIns="0" rIns="0" bIns="0" rtlCol="0"/>
          <a:lstStyle/>
          <a:p>
            <a:endParaRPr/>
          </a:p>
        </p:txBody>
      </p:sp>
      <p:sp>
        <p:nvSpPr>
          <p:cNvPr id="1776" name="object 1776"/>
          <p:cNvSpPr/>
          <p:nvPr/>
        </p:nvSpPr>
        <p:spPr>
          <a:xfrm>
            <a:off x="2862833" y="8632697"/>
            <a:ext cx="3810" cy="11430"/>
          </a:xfrm>
          <a:custGeom>
            <a:avLst/>
            <a:gdLst/>
            <a:ahLst/>
            <a:cxnLst/>
            <a:rect l="l" t="t" r="r" b="b"/>
            <a:pathLst>
              <a:path w="3810" h="11429">
                <a:moveTo>
                  <a:pt x="0" y="11429"/>
                </a:moveTo>
                <a:lnTo>
                  <a:pt x="3810" y="11429"/>
                </a:lnTo>
                <a:lnTo>
                  <a:pt x="3810" y="0"/>
                </a:lnTo>
                <a:lnTo>
                  <a:pt x="0" y="11429"/>
                </a:lnTo>
              </a:path>
            </a:pathLst>
          </a:custGeom>
          <a:ln w="3175">
            <a:solidFill>
              <a:srgbClr val="000000"/>
            </a:solidFill>
          </a:ln>
        </p:spPr>
        <p:txBody>
          <a:bodyPr wrap="square" lIns="0" tIns="0" rIns="0" bIns="0" rtlCol="0"/>
          <a:lstStyle/>
          <a:p>
            <a:endParaRPr/>
          </a:p>
        </p:txBody>
      </p:sp>
      <p:sp>
        <p:nvSpPr>
          <p:cNvPr id="1777" name="object 1777"/>
          <p:cNvSpPr/>
          <p:nvPr/>
        </p:nvSpPr>
        <p:spPr>
          <a:xfrm>
            <a:off x="2866644" y="8632697"/>
            <a:ext cx="3810" cy="11430"/>
          </a:xfrm>
          <a:custGeom>
            <a:avLst/>
            <a:gdLst/>
            <a:ahLst/>
            <a:cxnLst/>
            <a:rect l="l" t="t" r="r" b="b"/>
            <a:pathLst>
              <a:path w="3810" h="11429">
                <a:moveTo>
                  <a:pt x="0" y="0"/>
                </a:moveTo>
                <a:lnTo>
                  <a:pt x="0" y="11429"/>
                </a:lnTo>
                <a:lnTo>
                  <a:pt x="3810" y="11429"/>
                </a:lnTo>
                <a:lnTo>
                  <a:pt x="0" y="0"/>
                </a:lnTo>
                <a:close/>
              </a:path>
            </a:pathLst>
          </a:custGeom>
          <a:solidFill>
            <a:srgbClr val="000000"/>
          </a:solidFill>
        </p:spPr>
        <p:txBody>
          <a:bodyPr wrap="square" lIns="0" tIns="0" rIns="0" bIns="0" rtlCol="0"/>
          <a:lstStyle/>
          <a:p>
            <a:endParaRPr/>
          </a:p>
        </p:txBody>
      </p:sp>
      <p:sp>
        <p:nvSpPr>
          <p:cNvPr id="1778" name="object 1778"/>
          <p:cNvSpPr/>
          <p:nvPr/>
        </p:nvSpPr>
        <p:spPr>
          <a:xfrm>
            <a:off x="2866644" y="8632697"/>
            <a:ext cx="3175" cy="11430"/>
          </a:xfrm>
          <a:custGeom>
            <a:avLst/>
            <a:gdLst/>
            <a:ahLst/>
            <a:cxnLst/>
            <a:rect l="l" t="t" r="r" b="b"/>
            <a:pathLst>
              <a:path w="3175" h="11429">
                <a:moveTo>
                  <a:pt x="0" y="11429"/>
                </a:moveTo>
                <a:lnTo>
                  <a:pt x="3048" y="11429"/>
                </a:lnTo>
                <a:lnTo>
                  <a:pt x="0" y="0"/>
                </a:lnTo>
                <a:lnTo>
                  <a:pt x="0" y="11429"/>
                </a:lnTo>
              </a:path>
            </a:pathLst>
          </a:custGeom>
          <a:ln w="3175">
            <a:solidFill>
              <a:srgbClr val="000000"/>
            </a:solidFill>
          </a:ln>
        </p:spPr>
        <p:txBody>
          <a:bodyPr wrap="square" lIns="0" tIns="0" rIns="0" bIns="0" rtlCol="0"/>
          <a:lstStyle/>
          <a:p>
            <a:endParaRPr/>
          </a:p>
        </p:txBody>
      </p:sp>
      <p:sp>
        <p:nvSpPr>
          <p:cNvPr id="1779" name="object 1779"/>
          <p:cNvSpPr/>
          <p:nvPr/>
        </p:nvSpPr>
        <p:spPr>
          <a:xfrm>
            <a:off x="2866644" y="8632697"/>
            <a:ext cx="6985" cy="11430"/>
          </a:xfrm>
          <a:custGeom>
            <a:avLst/>
            <a:gdLst/>
            <a:ahLst/>
            <a:cxnLst/>
            <a:rect l="l" t="t" r="r" b="b"/>
            <a:pathLst>
              <a:path w="6985" h="11429">
                <a:moveTo>
                  <a:pt x="0" y="0"/>
                </a:moveTo>
                <a:lnTo>
                  <a:pt x="3810" y="11429"/>
                </a:lnTo>
                <a:lnTo>
                  <a:pt x="6858" y="9143"/>
                </a:lnTo>
                <a:lnTo>
                  <a:pt x="0" y="0"/>
                </a:lnTo>
                <a:close/>
              </a:path>
            </a:pathLst>
          </a:custGeom>
          <a:solidFill>
            <a:srgbClr val="000000"/>
          </a:solidFill>
        </p:spPr>
        <p:txBody>
          <a:bodyPr wrap="square" lIns="0" tIns="0" rIns="0" bIns="0" rtlCol="0"/>
          <a:lstStyle/>
          <a:p>
            <a:endParaRPr/>
          </a:p>
        </p:txBody>
      </p:sp>
      <p:sp>
        <p:nvSpPr>
          <p:cNvPr id="1780" name="object 1780"/>
          <p:cNvSpPr/>
          <p:nvPr/>
        </p:nvSpPr>
        <p:spPr>
          <a:xfrm>
            <a:off x="2866644" y="8632697"/>
            <a:ext cx="6985" cy="11430"/>
          </a:xfrm>
          <a:custGeom>
            <a:avLst/>
            <a:gdLst/>
            <a:ahLst/>
            <a:cxnLst/>
            <a:rect l="l" t="t" r="r" b="b"/>
            <a:pathLst>
              <a:path w="6985" h="11429">
                <a:moveTo>
                  <a:pt x="3048" y="11429"/>
                </a:moveTo>
                <a:lnTo>
                  <a:pt x="6858" y="9143"/>
                </a:lnTo>
                <a:lnTo>
                  <a:pt x="0" y="0"/>
                </a:lnTo>
                <a:lnTo>
                  <a:pt x="3048" y="11429"/>
                </a:lnTo>
              </a:path>
            </a:pathLst>
          </a:custGeom>
          <a:ln w="3175">
            <a:solidFill>
              <a:srgbClr val="000000"/>
            </a:solidFill>
          </a:ln>
        </p:spPr>
        <p:txBody>
          <a:bodyPr wrap="square" lIns="0" tIns="0" rIns="0" bIns="0" rtlCol="0"/>
          <a:lstStyle/>
          <a:p>
            <a:endParaRPr/>
          </a:p>
        </p:txBody>
      </p:sp>
      <p:sp>
        <p:nvSpPr>
          <p:cNvPr id="1781" name="object 1781"/>
          <p:cNvSpPr/>
          <p:nvPr/>
        </p:nvSpPr>
        <p:spPr>
          <a:xfrm>
            <a:off x="2866644" y="8632697"/>
            <a:ext cx="9525" cy="9525"/>
          </a:xfrm>
          <a:custGeom>
            <a:avLst/>
            <a:gdLst/>
            <a:ahLst/>
            <a:cxnLst/>
            <a:rect l="l" t="t" r="r" b="b"/>
            <a:pathLst>
              <a:path w="9525" h="9525">
                <a:moveTo>
                  <a:pt x="0" y="0"/>
                </a:moveTo>
                <a:lnTo>
                  <a:pt x="6857" y="9143"/>
                </a:lnTo>
                <a:lnTo>
                  <a:pt x="9143" y="6857"/>
                </a:lnTo>
                <a:lnTo>
                  <a:pt x="0" y="0"/>
                </a:lnTo>
                <a:close/>
              </a:path>
            </a:pathLst>
          </a:custGeom>
          <a:solidFill>
            <a:srgbClr val="000000"/>
          </a:solidFill>
        </p:spPr>
        <p:txBody>
          <a:bodyPr wrap="square" lIns="0" tIns="0" rIns="0" bIns="0" rtlCol="0"/>
          <a:lstStyle/>
          <a:p>
            <a:endParaRPr/>
          </a:p>
        </p:txBody>
      </p:sp>
      <p:sp>
        <p:nvSpPr>
          <p:cNvPr id="1782" name="object 1782"/>
          <p:cNvSpPr/>
          <p:nvPr/>
        </p:nvSpPr>
        <p:spPr>
          <a:xfrm>
            <a:off x="2866644" y="8632697"/>
            <a:ext cx="9525" cy="9525"/>
          </a:xfrm>
          <a:custGeom>
            <a:avLst/>
            <a:gdLst/>
            <a:ahLst/>
            <a:cxnLst/>
            <a:rect l="l" t="t" r="r" b="b"/>
            <a:pathLst>
              <a:path w="9525" h="9525">
                <a:moveTo>
                  <a:pt x="6857" y="9143"/>
                </a:moveTo>
                <a:lnTo>
                  <a:pt x="9143" y="6857"/>
                </a:lnTo>
                <a:lnTo>
                  <a:pt x="0" y="0"/>
                </a:lnTo>
                <a:lnTo>
                  <a:pt x="6857" y="9143"/>
                </a:lnTo>
              </a:path>
            </a:pathLst>
          </a:custGeom>
          <a:ln w="3175">
            <a:solidFill>
              <a:srgbClr val="000000"/>
            </a:solidFill>
          </a:ln>
        </p:spPr>
        <p:txBody>
          <a:bodyPr wrap="square" lIns="0" tIns="0" rIns="0" bIns="0" rtlCol="0"/>
          <a:lstStyle/>
          <a:p>
            <a:endParaRPr/>
          </a:p>
        </p:txBody>
      </p:sp>
      <p:sp>
        <p:nvSpPr>
          <p:cNvPr id="1783" name="object 1783"/>
          <p:cNvSpPr/>
          <p:nvPr/>
        </p:nvSpPr>
        <p:spPr>
          <a:xfrm>
            <a:off x="2866644" y="8632697"/>
            <a:ext cx="10795" cy="6985"/>
          </a:xfrm>
          <a:custGeom>
            <a:avLst/>
            <a:gdLst/>
            <a:ahLst/>
            <a:cxnLst/>
            <a:rect l="l" t="t" r="r" b="b"/>
            <a:pathLst>
              <a:path w="10794" h="6984">
                <a:moveTo>
                  <a:pt x="0" y="0"/>
                </a:moveTo>
                <a:lnTo>
                  <a:pt x="9143" y="6857"/>
                </a:lnTo>
                <a:lnTo>
                  <a:pt x="10667" y="3047"/>
                </a:lnTo>
                <a:lnTo>
                  <a:pt x="0" y="0"/>
                </a:lnTo>
                <a:close/>
              </a:path>
            </a:pathLst>
          </a:custGeom>
          <a:solidFill>
            <a:srgbClr val="000000"/>
          </a:solidFill>
        </p:spPr>
        <p:txBody>
          <a:bodyPr wrap="square" lIns="0" tIns="0" rIns="0" bIns="0" rtlCol="0"/>
          <a:lstStyle/>
          <a:p>
            <a:endParaRPr/>
          </a:p>
        </p:txBody>
      </p:sp>
      <p:sp>
        <p:nvSpPr>
          <p:cNvPr id="1784" name="object 1784"/>
          <p:cNvSpPr/>
          <p:nvPr/>
        </p:nvSpPr>
        <p:spPr>
          <a:xfrm>
            <a:off x="2866644" y="8632697"/>
            <a:ext cx="10795" cy="6985"/>
          </a:xfrm>
          <a:custGeom>
            <a:avLst/>
            <a:gdLst/>
            <a:ahLst/>
            <a:cxnLst/>
            <a:rect l="l" t="t" r="r" b="b"/>
            <a:pathLst>
              <a:path w="10794" h="6984">
                <a:moveTo>
                  <a:pt x="9143" y="6857"/>
                </a:moveTo>
                <a:lnTo>
                  <a:pt x="10667" y="3047"/>
                </a:lnTo>
                <a:lnTo>
                  <a:pt x="0" y="0"/>
                </a:lnTo>
                <a:lnTo>
                  <a:pt x="9143" y="6857"/>
                </a:lnTo>
              </a:path>
            </a:pathLst>
          </a:custGeom>
          <a:ln w="3175">
            <a:solidFill>
              <a:srgbClr val="000000"/>
            </a:solidFill>
          </a:ln>
        </p:spPr>
        <p:txBody>
          <a:bodyPr wrap="square" lIns="0" tIns="0" rIns="0" bIns="0" rtlCol="0"/>
          <a:lstStyle/>
          <a:p>
            <a:endParaRPr/>
          </a:p>
        </p:txBody>
      </p:sp>
      <p:sp>
        <p:nvSpPr>
          <p:cNvPr id="1785" name="object 1785"/>
          <p:cNvSpPr/>
          <p:nvPr/>
        </p:nvSpPr>
        <p:spPr>
          <a:xfrm>
            <a:off x="2866644" y="8632697"/>
            <a:ext cx="11430" cy="3175"/>
          </a:xfrm>
          <a:custGeom>
            <a:avLst/>
            <a:gdLst/>
            <a:ahLst/>
            <a:cxnLst/>
            <a:rect l="l" t="t" r="r" b="b"/>
            <a:pathLst>
              <a:path w="11430" h="3175">
                <a:moveTo>
                  <a:pt x="11430" y="0"/>
                </a:moveTo>
                <a:lnTo>
                  <a:pt x="0" y="0"/>
                </a:lnTo>
                <a:lnTo>
                  <a:pt x="10668" y="3047"/>
                </a:lnTo>
                <a:lnTo>
                  <a:pt x="11430" y="0"/>
                </a:lnTo>
                <a:close/>
              </a:path>
            </a:pathLst>
          </a:custGeom>
          <a:solidFill>
            <a:srgbClr val="000000"/>
          </a:solidFill>
        </p:spPr>
        <p:txBody>
          <a:bodyPr wrap="square" lIns="0" tIns="0" rIns="0" bIns="0" rtlCol="0"/>
          <a:lstStyle/>
          <a:p>
            <a:endParaRPr/>
          </a:p>
        </p:txBody>
      </p:sp>
      <p:sp>
        <p:nvSpPr>
          <p:cNvPr id="1786" name="object 1786"/>
          <p:cNvSpPr/>
          <p:nvPr/>
        </p:nvSpPr>
        <p:spPr>
          <a:xfrm>
            <a:off x="2866644" y="8632697"/>
            <a:ext cx="11430" cy="3175"/>
          </a:xfrm>
          <a:custGeom>
            <a:avLst/>
            <a:gdLst/>
            <a:ahLst/>
            <a:cxnLst/>
            <a:rect l="l" t="t" r="r" b="b"/>
            <a:pathLst>
              <a:path w="11430" h="3175">
                <a:moveTo>
                  <a:pt x="10668" y="3047"/>
                </a:moveTo>
                <a:lnTo>
                  <a:pt x="11430" y="0"/>
                </a:lnTo>
                <a:lnTo>
                  <a:pt x="0" y="0"/>
                </a:lnTo>
                <a:lnTo>
                  <a:pt x="10668" y="3047"/>
                </a:lnTo>
              </a:path>
            </a:pathLst>
          </a:custGeom>
          <a:ln w="3175">
            <a:solidFill>
              <a:srgbClr val="000000"/>
            </a:solidFill>
          </a:ln>
        </p:spPr>
        <p:txBody>
          <a:bodyPr wrap="square" lIns="0" tIns="0" rIns="0" bIns="0" rtlCol="0"/>
          <a:lstStyle/>
          <a:p>
            <a:endParaRPr/>
          </a:p>
        </p:txBody>
      </p:sp>
      <p:sp>
        <p:nvSpPr>
          <p:cNvPr id="1787" name="object 1787"/>
          <p:cNvSpPr/>
          <p:nvPr/>
        </p:nvSpPr>
        <p:spPr>
          <a:xfrm>
            <a:off x="2866644" y="8628888"/>
            <a:ext cx="11430" cy="3810"/>
          </a:xfrm>
          <a:custGeom>
            <a:avLst/>
            <a:gdLst/>
            <a:ahLst/>
            <a:cxnLst/>
            <a:rect l="l" t="t" r="r" b="b"/>
            <a:pathLst>
              <a:path w="11430" h="3809">
                <a:moveTo>
                  <a:pt x="10668" y="0"/>
                </a:moveTo>
                <a:lnTo>
                  <a:pt x="0" y="3809"/>
                </a:lnTo>
                <a:lnTo>
                  <a:pt x="11430" y="3809"/>
                </a:lnTo>
                <a:lnTo>
                  <a:pt x="10668" y="0"/>
                </a:lnTo>
                <a:close/>
              </a:path>
            </a:pathLst>
          </a:custGeom>
          <a:solidFill>
            <a:srgbClr val="000000"/>
          </a:solidFill>
        </p:spPr>
        <p:txBody>
          <a:bodyPr wrap="square" lIns="0" tIns="0" rIns="0" bIns="0" rtlCol="0"/>
          <a:lstStyle/>
          <a:p>
            <a:endParaRPr/>
          </a:p>
        </p:txBody>
      </p:sp>
      <p:sp>
        <p:nvSpPr>
          <p:cNvPr id="1788" name="object 1788"/>
          <p:cNvSpPr/>
          <p:nvPr/>
        </p:nvSpPr>
        <p:spPr>
          <a:xfrm>
            <a:off x="2866644" y="8628888"/>
            <a:ext cx="11430" cy="3810"/>
          </a:xfrm>
          <a:custGeom>
            <a:avLst/>
            <a:gdLst/>
            <a:ahLst/>
            <a:cxnLst/>
            <a:rect l="l" t="t" r="r" b="b"/>
            <a:pathLst>
              <a:path w="11430" h="3809">
                <a:moveTo>
                  <a:pt x="11430" y="3809"/>
                </a:moveTo>
                <a:lnTo>
                  <a:pt x="10668" y="0"/>
                </a:lnTo>
                <a:lnTo>
                  <a:pt x="0" y="3809"/>
                </a:lnTo>
                <a:lnTo>
                  <a:pt x="11430" y="3809"/>
                </a:lnTo>
              </a:path>
            </a:pathLst>
          </a:custGeom>
          <a:ln w="3175">
            <a:solidFill>
              <a:srgbClr val="000000"/>
            </a:solidFill>
          </a:ln>
        </p:spPr>
        <p:txBody>
          <a:bodyPr wrap="square" lIns="0" tIns="0" rIns="0" bIns="0" rtlCol="0"/>
          <a:lstStyle/>
          <a:p>
            <a:endParaRPr/>
          </a:p>
        </p:txBody>
      </p:sp>
      <p:sp>
        <p:nvSpPr>
          <p:cNvPr id="1789" name="object 1789"/>
          <p:cNvSpPr/>
          <p:nvPr/>
        </p:nvSpPr>
        <p:spPr>
          <a:xfrm>
            <a:off x="2866644" y="8625840"/>
            <a:ext cx="10795" cy="6985"/>
          </a:xfrm>
          <a:custGeom>
            <a:avLst/>
            <a:gdLst/>
            <a:ahLst/>
            <a:cxnLst/>
            <a:rect l="l" t="t" r="r" b="b"/>
            <a:pathLst>
              <a:path w="10794" h="6984">
                <a:moveTo>
                  <a:pt x="9144" y="0"/>
                </a:moveTo>
                <a:lnTo>
                  <a:pt x="0" y="6857"/>
                </a:lnTo>
                <a:lnTo>
                  <a:pt x="10668" y="3047"/>
                </a:lnTo>
                <a:lnTo>
                  <a:pt x="9144" y="0"/>
                </a:lnTo>
                <a:close/>
              </a:path>
            </a:pathLst>
          </a:custGeom>
          <a:solidFill>
            <a:srgbClr val="000000"/>
          </a:solidFill>
        </p:spPr>
        <p:txBody>
          <a:bodyPr wrap="square" lIns="0" tIns="0" rIns="0" bIns="0" rtlCol="0"/>
          <a:lstStyle/>
          <a:p>
            <a:endParaRPr/>
          </a:p>
        </p:txBody>
      </p:sp>
      <p:sp>
        <p:nvSpPr>
          <p:cNvPr id="1790" name="object 1790"/>
          <p:cNvSpPr/>
          <p:nvPr/>
        </p:nvSpPr>
        <p:spPr>
          <a:xfrm>
            <a:off x="2866644" y="8625840"/>
            <a:ext cx="10795" cy="6985"/>
          </a:xfrm>
          <a:custGeom>
            <a:avLst/>
            <a:gdLst/>
            <a:ahLst/>
            <a:cxnLst/>
            <a:rect l="l" t="t" r="r" b="b"/>
            <a:pathLst>
              <a:path w="10794" h="6984">
                <a:moveTo>
                  <a:pt x="10668" y="3047"/>
                </a:moveTo>
                <a:lnTo>
                  <a:pt x="9144" y="0"/>
                </a:lnTo>
                <a:lnTo>
                  <a:pt x="0" y="6857"/>
                </a:lnTo>
                <a:lnTo>
                  <a:pt x="10668" y="3047"/>
                </a:lnTo>
              </a:path>
            </a:pathLst>
          </a:custGeom>
          <a:ln w="3175">
            <a:solidFill>
              <a:srgbClr val="000000"/>
            </a:solidFill>
          </a:ln>
        </p:spPr>
        <p:txBody>
          <a:bodyPr wrap="square" lIns="0" tIns="0" rIns="0" bIns="0" rtlCol="0"/>
          <a:lstStyle/>
          <a:p>
            <a:endParaRPr/>
          </a:p>
        </p:txBody>
      </p:sp>
      <p:sp>
        <p:nvSpPr>
          <p:cNvPr id="1791" name="object 1791"/>
          <p:cNvSpPr/>
          <p:nvPr/>
        </p:nvSpPr>
        <p:spPr>
          <a:xfrm>
            <a:off x="2866644" y="8622792"/>
            <a:ext cx="9525" cy="10160"/>
          </a:xfrm>
          <a:custGeom>
            <a:avLst/>
            <a:gdLst/>
            <a:ahLst/>
            <a:cxnLst/>
            <a:rect l="l" t="t" r="r" b="b"/>
            <a:pathLst>
              <a:path w="9525" h="10159">
                <a:moveTo>
                  <a:pt x="6857" y="0"/>
                </a:moveTo>
                <a:lnTo>
                  <a:pt x="0" y="9905"/>
                </a:lnTo>
                <a:lnTo>
                  <a:pt x="9143" y="3047"/>
                </a:lnTo>
                <a:lnTo>
                  <a:pt x="6857" y="0"/>
                </a:lnTo>
                <a:close/>
              </a:path>
            </a:pathLst>
          </a:custGeom>
          <a:solidFill>
            <a:srgbClr val="000000"/>
          </a:solidFill>
        </p:spPr>
        <p:txBody>
          <a:bodyPr wrap="square" lIns="0" tIns="0" rIns="0" bIns="0" rtlCol="0"/>
          <a:lstStyle/>
          <a:p>
            <a:endParaRPr/>
          </a:p>
        </p:txBody>
      </p:sp>
      <p:sp>
        <p:nvSpPr>
          <p:cNvPr id="1792" name="object 1792"/>
          <p:cNvSpPr/>
          <p:nvPr/>
        </p:nvSpPr>
        <p:spPr>
          <a:xfrm>
            <a:off x="2866644" y="8622792"/>
            <a:ext cx="9525" cy="10160"/>
          </a:xfrm>
          <a:custGeom>
            <a:avLst/>
            <a:gdLst/>
            <a:ahLst/>
            <a:cxnLst/>
            <a:rect l="l" t="t" r="r" b="b"/>
            <a:pathLst>
              <a:path w="9525" h="10159">
                <a:moveTo>
                  <a:pt x="9143" y="3047"/>
                </a:moveTo>
                <a:lnTo>
                  <a:pt x="6857" y="0"/>
                </a:lnTo>
                <a:lnTo>
                  <a:pt x="0" y="9905"/>
                </a:lnTo>
                <a:lnTo>
                  <a:pt x="9143" y="3047"/>
                </a:lnTo>
              </a:path>
            </a:pathLst>
          </a:custGeom>
          <a:ln w="3175">
            <a:solidFill>
              <a:srgbClr val="000000"/>
            </a:solidFill>
          </a:ln>
        </p:spPr>
        <p:txBody>
          <a:bodyPr wrap="square" lIns="0" tIns="0" rIns="0" bIns="0" rtlCol="0"/>
          <a:lstStyle/>
          <a:p>
            <a:endParaRPr/>
          </a:p>
        </p:txBody>
      </p:sp>
      <p:sp>
        <p:nvSpPr>
          <p:cNvPr id="1793" name="object 1793"/>
          <p:cNvSpPr/>
          <p:nvPr/>
        </p:nvSpPr>
        <p:spPr>
          <a:xfrm>
            <a:off x="2866644" y="8621268"/>
            <a:ext cx="6985" cy="11430"/>
          </a:xfrm>
          <a:custGeom>
            <a:avLst/>
            <a:gdLst/>
            <a:ahLst/>
            <a:cxnLst/>
            <a:rect l="l" t="t" r="r" b="b"/>
            <a:pathLst>
              <a:path w="6985" h="11429">
                <a:moveTo>
                  <a:pt x="3809" y="0"/>
                </a:moveTo>
                <a:lnTo>
                  <a:pt x="0" y="11429"/>
                </a:lnTo>
                <a:lnTo>
                  <a:pt x="6857" y="1523"/>
                </a:lnTo>
                <a:lnTo>
                  <a:pt x="3809" y="0"/>
                </a:lnTo>
                <a:close/>
              </a:path>
            </a:pathLst>
          </a:custGeom>
          <a:solidFill>
            <a:srgbClr val="000000"/>
          </a:solidFill>
        </p:spPr>
        <p:txBody>
          <a:bodyPr wrap="square" lIns="0" tIns="0" rIns="0" bIns="0" rtlCol="0"/>
          <a:lstStyle/>
          <a:p>
            <a:endParaRPr/>
          </a:p>
        </p:txBody>
      </p:sp>
      <p:sp>
        <p:nvSpPr>
          <p:cNvPr id="1794" name="object 1794"/>
          <p:cNvSpPr/>
          <p:nvPr/>
        </p:nvSpPr>
        <p:spPr>
          <a:xfrm>
            <a:off x="2866644" y="8621268"/>
            <a:ext cx="6985" cy="11430"/>
          </a:xfrm>
          <a:custGeom>
            <a:avLst/>
            <a:gdLst/>
            <a:ahLst/>
            <a:cxnLst/>
            <a:rect l="l" t="t" r="r" b="b"/>
            <a:pathLst>
              <a:path w="6985" h="11429">
                <a:moveTo>
                  <a:pt x="6857" y="1523"/>
                </a:moveTo>
                <a:lnTo>
                  <a:pt x="3047" y="0"/>
                </a:lnTo>
                <a:lnTo>
                  <a:pt x="0" y="11429"/>
                </a:lnTo>
                <a:lnTo>
                  <a:pt x="6857" y="1523"/>
                </a:lnTo>
              </a:path>
            </a:pathLst>
          </a:custGeom>
          <a:ln w="3175">
            <a:solidFill>
              <a:srgbClr val="000000"/>
            </a:solidFill>
          </a:ln>
        </p:spPr>
        <p:txBody>
          <a:bodyPr wrap="square" lIns="0" tIns="0" rIns="0" bIns="0" rtlCol="0"/>
          <a:lstStyle/>
          <a:p>
            <a:endParaRPr/>
          </a:p>
        </p:txBody>
      </p:sp>
      <p:sp>
        <p:nvSpPr>
          <p:cNvPr id="1795" name="object 1795"/>
          <p:cNvSpPr/>
          <p:nvPr/>
        </p:nvSpPr>
        <p:spPr>
          <a:xfrm>
            <a:off x="2866644" y="8620506"/>
            <a:ext cx="3810" cy="12700"/>
          </a:xfrm>
          <a:custGeom>
            <a:avLst/>
            <a:gdLst/>
            <a:ahLst/>
            <a:cxnLst/>
            <a:rect l="l" t="t" r="r" b="b"/>
            <a:pathLst>
              <a:path w="3810" h="12700">
                <a:moveTo>
                  <a:pt x="0" y="0"/>
                </a:moveTo>
                <a:lnTo>
                  <a:pt x="0" y="12192"/>
                </a:lnTo>
                <a:lnTo>
                  <a:pt x="3810" y="762"/>
                </a:lnTo>
                <a:lnTo>
                  <a:pt x="0" y="0"/>
                </a:lnTo>
                <a:close/>
              </a:path>
            </a:pathLst>
          </a:custGeom>
          <a:solidFill>
            <a:srgbClr val="000000"/>
          </a:solidFill>
        </p:spPr>
        <p:txBody>
          <a:bodyPr wrap="square" lIns="0" tIns="0" rIns="0" bIns="0" rtlCol="0"/>
          <a:lstStyle/>
          <a:p>
            <a:endParaRPr/>
          </a:p>
        </p:txBody>
      </p:sp>
      <p:sp>
        <p:nvSpPr>
          <p:cNvPr id="1796" name="object 1796"/>
          <p:cNvSpPr/>
          <p:nvPr/>
        </p:nvSpPr>
        <p:spPr>
          <a:xfrm>
            <a:off x="2866644" y="8620506"/>
            <a:ext cx="3175" cy="12700"/>
          </a:xfrm>
          <a:custGeom>
            <a:avLst/>
            <a:gdLst/>
            <a:ahLst/>
            <a:cxnLst/>
            <a:rect l="l" t="t" r="r" b="b"/>
            <a:pathLst>
              <a:path w="3175" h="12700">
                <a:moveTo>
                  <a:pt x="3048" y="762"/>
                </a:moveTo>
                <a:lnTo>
                  <a:pt x="0" y="0"/>
                </a:lnTo>
                <a:lnTo>
                  <a:pt x="0" y="12192"/>
                </a:lnTo>
                <a:lnTo>
                  <a:pt x="3048" y="762"/>
                </a:lnTo>
              </a:path>
            </a:pathLst>
          </a:custGeom>
          <a:ln w="3175">
            <a:solidFill>
              <a:srgbClr val="000000"/>
            </a:solidFill>
          </a:ln>
        </p:spPr>
        <p:txBody>
          <a:bodyPr wrap="square" lIns="0" tIns="0" rIns="0" bIns="0" rtlCol="0"/>
          <a:lstStyle/>
          <a:p>
            <a:endParaRPr/>
          </a:p>
        </p:txBody>
      </p:sp>
      <p:sp>
        <p:nvSpPr>
          <p:cNvPr id="1797" name="object 1797"/>
          <p:cNvSpPr/>
          <p:nvPr/>
        </p:nvSpPr>
        <p:spPr>
          <a:xfrm>
            <a:off x="2862833" y="8620506"/>
            <a:ext cx="3810" cy="12700"/>
          </a:xfrm>
          <a:custGeom>
            <a:avLst/>
            <a:gdLst/>
            <a:ahLst/>
            <a:cxnLst/>
            <a:rect l="l" t="t" r="r" b="b"/>
            <a:pathLst>
              <a:path w="3810" h="12700">
                <a:moveTo>
                  <a:pt x="3810" y="0"/>
                </a:moveTo>
                <a:lnTo>
                  <a:pt x="0" y="762"/>
                </a:lnTo>
                <a:lnTo>
                  <a:pt x="3810" y="12192"/>
                </a:lnTo>
                <a:lnTo>
                  <a:pt x="3810" y="0"/>
                </a:lnTo>
                <a:close/>
              </a:path>
            </a:pathLst>
          </a:custGeom>
          <a:solidFill>
            <a:srgbClr val="000000"/>
          </a:solidFill>
        </p:spPr>
        <p:txBody>
          <a:bodyPr wrap="square" lIns="0" tIns="0" rIns="0" bIns="0" rtlCol="0"/>
          <a:lstStyle/>
          <a:p>
            <a:endParaRPr/>
          </a:p>
        </p:txBody>
      </p:sp>
      <p:sp>
        <p:nvSpPr>
          <p:cNvPr id="1798" name="object 1798"/>
          <p:cNvSpPr/>
          <p:nvPr/>
        </p:nvSpPr>
        <p:spPr>
          <a:xfrm>
            <a:off x="2862833" y="8620506"/>
            <a:ext cx="3810" cy="12700"/>
          </a:xfrm>
          <a:custGeom>
            <a:avLst/>
            <a:gdLst/>
            <a:ahLst/>
            <a:cxnLst/>
            <a:rect l="l" t="t" r="r" b="b"/>
            <a:pathLst>
              <a:path w="3810" h="12700">
                <a:moveTo>
                  <a:pt x="3810" y="0"/>
                </a:moveTo>
                <a:lnTo>
                  <a:pt x="0" y="762"/>
                </a:lnTo>
                <a:lnTo>
                  <a:pt x="3810" y="12192"/>
                </a:lnTo>
                <a:lnTo>
                  <a:pt x="3810" y="0"/>
                </a:lnTo>
              </a:path>
            </a:pathLst>
          </a:custGeom>
          <a:ln w="3175">
            <a:solidFill>
              <a:srgbClr val="000000"/>
            </a:solidFill>
          </a:ln>
        </p:spPr>
        <p:txBody>
          <a:bodyPr wrap="square" lIns="0" tIns="0" rIns="0" bIns="0" rtlCol="0"/>
          <a:lstStyle/>
          <a:p>
            <a:endParaRPr/>
          </a:p>
        </p:txBody>
      </p:sp>
      <p:sp>
        <p:nvSpPr>
          <p:cNvPr id="1799" name="object 1799"/>
          <p:cNvSpPr/>
          <p:nvPr/>
        </p:nvSpPr>
        <p:spPr>
          <a:xfrm>
            <a:off x="2859023" y="8621268"/>
            <a:ext cx="7620" cy="11430"/>
          </a:xfrm>
          <a:custGeom>
            <a:avLst/>
            <a:gdLst/>
            <a:ahLst/>
            <a:cxnLst/>
            <a:rect l="l" t="t" r="r" b="b"/>
            <a:pathLst>
              <a:path w="7619" h="11429">
                <a:moveTo>
                  <a:pt x="3810" y="0"/>
                </a:moveTo>
                <a:lnTo>
                  <a:pt x="0" y="1523"/>
                </a:lnTo>
                <a:lnTo>
                  <a:pt x="7620" y="11429"/>
                </a:lnTo>
                <a:lnTo>
                  <a:pt x="3810" y="0"/>
                </a:lnTo>
                <a:close/>
              </a:path>
            </a:pathLst>
          </a:custGeom>
          <a:solidFill>
            <a:srgbClr val="000000"/>
          </a:solidFill>
        </p:spPr>
        <p:txBody>
          <a:bodyPr wrap="square" lIns="0" tIns="0" rIns="0" bIns="0" rtlCol="0"/>
          <a:lstStyle/>
          <a:p>
            <a:endParaRPr/>
          </a:p>
        </p:txBody>
      </p:sp>
      <p:sp>
        <p:nvSpPr>
          <p:cNvPr id="1800" name="object 1800"/>
          <p:cNvSpPr/>
          <p:nvPr/>
        </p:nvSpPr>
        <p:spPr>
          <a:xfrm>
            <a:off x="2859023" y="8621268"/>
            <a:ext cx="7620" cy="11430"/>
          </a:xfrm>
          <a:custGeom>
            <a:avLst/>
            <a:gdLst/>
            <a:ahLst/>
            <a:cxnLst/>
            <a:rect l="l" t="t" r="r" b="b"/>
            <a:pathLst>
              <a:path w="7619" h="11429">
                <a:moveTo>
                  <a:pt x="3810" y="0"/>
                </a:moveTo>
                <a:lnTo>
                  <a:pt x="0" y="1523"/>
                </a:lnTo>
                <a:lnTo>
                  <a:pt x="7620" y="11429"/>
                </a:lnTo>
                <a:lnTo>
                  <a:pt x="3810" y="0"/>
                </a:lnTo>
              </a:path>
            </a:pathLst>
          </a:custGeom>
          <a:ln w="3175">
            <a:solidFill>
              <a:srgbClr val="000000"/>
            </a:solidFill>
          </a:ln>
        </p:spPr>
        <p:txBody>
          <a:bodyPr wrap="square" lIns="0" tIns="0" rIns="0" bIns="0" rtlCol="0"/>
          <a:lstStyle/>
          <a:p>
            <a:endParaRPr/>
          </a:p>
        </p:txBody>
      </p:sp>
      <p:sp>
        <p:nvSpPr>
          <p:cNvPr id="1801" name="object 1801"/>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close/>
              </a:path>
            </a:pathLst>
          </a:custGeom>
          <a:solidFill>
            <a:srgbClr val="000000"/>
          </a:solidFill>
        </p:spPr>
        <p:txBody>
          <a:bodyPr wrap="square" lIns="0" tIns="0" rIns="0" bIns="0" rtlCol="0"/>
          <a:lstStyle/>
          <a:p>
            <a:endParaRPr/>
          </a:p>
        </p:txBody>
      </p:sp>
      <p:sp>
        <p:nvSpPr>
          <p:cNvPr id="1802" name="object 1802"/>
          <p:cNvSpPr/>
          <p:nvPr/>
        </p:nvSpPr>
        <p:spPr>
          <a:xfrm>
            <a:off x="2856738" y="8622792"/>
            <a:ext cx="10160" cy="10160"/>
          </a:xfrm>
          <a:custGeom>
            <a:avLst/>
            <a:gdLst/>
            <a:ahLst/>
            <a:cxnLst/>
            <a:rect l="l" t="t" r="r" b="b"/>
            <a:pathLst>
              <a:path w="10160" h="10159">
                <a:moveTo>
                  <a:pt x="2286" y="0"/>
                </a:moveTo>
                <a:lnTo>
                  <a:pt x="0" y="3047"/>
                </a:lnTo>
                <a:lnTo>
                  <a:pt x="9906" y="9905"/>
                </a:lnTo>
                <a:lnTo>
                  <a:pt x="2286" y="0"/>
                </a:lnTo>
              </a:path>
            </a:pathLst>
          </a:custGeom>
          <a:ln w="3175">
            <a:solidFill>
              <a:srgbClr val="000000"/>
            </a:solidFill>
          </a:ln>
        </p:spPr>
        <p:txBody>
          <a:bodyPr wrap="square" lIns="0" tIns="0" rIns="0" bIns="0" rtlCol="0"/>
          <a:lstStyle/>
          <a:p>
            <a:endParaRPr/>
          </a:p>
        </p:txBody>
      </p:sp>
      <p:sp>
        <p:nvSpPr>
          <p:cNvPr id="1803" name="object 1803"/>
          <p:cNvSpPr/>
          <p:nvPr/>
        </p:nvSpPr>
        <p:spPr>
          <a:xfrm>
            <a:off x="2855214" y="8625840"/>
            <a:ext cx="11430" cy="6985"/>
          </a:xfrm>
          <a:custGeom>
            <a:avLst/>
            <a:gdLst/>
            <a:ahLst/>
            <a:cxnLst/>
            <a:rect l="l" t="t" r="r" b="b"/>
            <a:pathLst>
              <a:path w="11430" h="6984">
                <a:moveTo>
                  <a:pt x="1524" y="0"/>
                </a:moveTo>
                <a:lnTo>
                  <a:pt x="0" y="3047"/>
                </a:lnTo>
                <a:lnTo>
                  <a:pt x="11430" y="6857"/>
                </a:lnTo>
                <a:lnTo>
                  <a:pt x="1524" y="0"/>
                </a:lnTo>
                <a:close/>
              </a:path>
            </a:pathLst>
          </a:custGeom>
          <a:solidFill>
            <a:srgbClr val="000000"/>
          </a:solidFill>
        </p:spPr>
        <p:txBody>
          <a:bodyPr wrap="square" lIns="0" tIns="0" rIns="0" bIns="0" rtlCol="0"/>
          <a:lstStyle/>
          <a:p>
            <a:endParaRPr/>
          </a:p>
        </p:txBody>
      </p:sp>
      <p:sp>
        <p:nvSpPr>
          <p:cNvPr id="1804" name="object 1804"/>
          <p:cNvSpPr/>
          <p:nvPr/>
        </p:nvSpPr>
        <p:spPr>
          <a:xfrm>
            <a:off x="2855214" y="8625840"/>
            <a:ext cx="11430" cy="6985"/>
          </a:xfrm>
          <a:custGeom>
            <a:avLst/>
            <a:gdLst/>
            <a:ahLst/>
            <a:cxnLst/>
            <a:rect l="l" t="t" r="r" b="b"/>
            <a:pathLst>
              <a:path w="11430" h="6984">
                <a:moveTo>
                  <a:pt x="1524" y="0"/>
                </a:moveTo>
                <a:lnTo>
                  <a:pt x="0" y="3047"/>
                </a:lnTo>
                <a:lnTo>
                  <a:pt x="11430" y="6857"/>
                </a:lnTo>
                <a:lnTo>
                  <a:pt x="1524" y="0"/>
                </a:lnTo>
              </a:path>
            </a:pathLst>
          </a:custGeom>
          <a:ln w="3175">
            <a:solidFill>
              <a:srgbClr val="000000"/>
            </a:solidFill>
          </a:ln>
        </p:spPr>
        <p:txBody>
          <a:bodyPr wrap="square" lIns="0" tIns="0" rIns="0" bIns="0" rtlCol="0"/>
          <a:lstStyle/>
          <a:p>
            <a:endParaRPr/>
          </a:p>
        </p:txBody>
      </p:sp>
      <p:sp>
        <p:nvSpPr>
          <p:cNvPr id="1805" name="object 1805"/>
          <p:cNvSpPr/>
          <p:nvPr/>
        </p:nvSpPr>
        <p:spPr>
          <a:xfrm>
            <a:off x="2854451" y="8628888"/>
            <a:ext cx="12700" cy="3810"/>
          </a:xfrm>
          <a:custGeom>
            <a:avLst/>
            <a:gdLst/>
            <a:ahLst/>
            <a:cxnLst/>
            <a:rect l="l" t="t" r="r" b="b"/>
            <a:pathLst>
              <a:path w="12700" h="3809">
                <a:moveTo>
                  <a:pt x="762" y="0"/>
                </a:moveTo>
                <a:lnTo>
                  <a:pt x="0" y="3809"/>
                </a:lnTo>
                <a:lnTo>
                  <a:pt x="12192" y="3809"/>
                </a:lnTo>
                <a:lnTo>
                  <a:pt x="762" y="0"/>
                </a:lnTo>
                <a:close/>
              </a:path>
            </a:pathLst>
          </a:custGeom>
          <a:solidFill>
            <a:srgbClr val="000000"/>
          </a:solidFill>
        </p:spPr>
        <p:txBody>
          <a:bodyPr wrap="square" lIns="0" tIns="0" rIns="0" bIns="0" rtlCol="0"/>
          <a:lstStyle/>
          <a:p>
            <a:endParaRPr/>
          </a:p>
        </p:txBody>
      </p:sp>
      <p:sp>
        <p:nvSpPr>
          <p:cNvPr id="1806" name="object 1806"/>
          <p:cNvSpPr/>
          <p:nvPr/>
        </p:nvSpPr>
        <p:spPr>
          <a:xfrm>
            <a:off x="2854451" y="8628888"/>
            <a:ext cx="12700" cy="3810"/>
          </a:xfrm>
          <a:custGeom>
            <a:avLst/>
            <a:gdLst/>
            <a:ahLst/>
            <a:cxnLst/>
            <a:rect l="l" t="t" r="r" b="b"/>
            <a:pathLst>
              <a:path w="12700" h="3809">
                <a:moveTo>
                  <a:pt x="762" y="0"/>
                </a:moveTo>
                <a:lnTo>
                  <a:pt x="0" y="3809"/>
                </a:lnTo>
                <a:lnTo>
                  <a:pt x="12192" y="3809"/>
                </a:lnTo>
                <a:lnTo>
                  <a:pt x="762" y="0"/>
                </a:lnTo>
              </a:path>
            </a:pathLst>
          </a:custGeom>
          <a:ln w="3175">
            <a:solidFill>
              <a:srgbClr val="000000"/>
            </a:solidFill>
          </a:ln>
        </p:spPr>
        <p:txBody>
          <a:bodyPr wrap="square" lIns="0" tIns="0" rIns="0" bIns="0" rtlCol="0"/>
          <a:lstStyle/>
          <a:p>
            <a:endParaRPr/>
          </a:p>
        </p:txBody>
      </p:sp>
      <p:sp>
        <p:nvSpPr>
          <p:cNvPr id="1807" name="object 1807"/>
          <p:cNvSpPr/>
          <p:nvPr/>
        </p:nvSpPr>
        <p:spPr>
          <a:xfrm>
            <a:off x="2854451" y="8632697"/>
            <a:ext cx="12700" cy="3175"/>
          </a:xfrm>
          <a:custGeom>
            <a:avLst/>
            <a:gdLst/>
            <a:ahLst/>
            <a:cxnLst/>
            <a:rect l="l" t="t" r="r" b="b"/>
            <a:pathLst>
              <a:path w="12700" h="3175">
                <a:moveTo>
                  <a:pt x="12192" y="0"/>
                </a:moveTo>
                <a:lnTo>
                  <a:pt x="0" y="0"/>
                </a:lnTo>
                <a:lnTo>
                  <a:pt x="762" y="3048"/>
                </a:lnTo>
                <a:lnTo>
                  <a:pt x="12192" y="0"/>
                </a:lnTo>
                <a:close/>
              </a:path>
            </a:pathLst>
          </a:custGeom>
          <a:solidFill>
            <a:srgbClr val="000000"/>
          </a:solidFill>
        </p:spPr>
        <p:txBody>
          <a:bodyPr wrap="square" lIns="0" tIns="0" rIns="0" bIns="0" rtlCol="0"/>
          <a:lstStyle/>
          <a:p>
            <a:endParaRPr/>
          </a:p>
        </p:txBody>
      </p:sp>
      <p:sp>
        <p:nvSpPr>
          <p:cNvPr id="1808" name="object 1808"/>
          <p:cNvSpPr/>
          <p:nvPr/>
        </p:nvSpPr>
        <p:spPr>
          <a:xfrm>
            <a:off x="2854451" y="8632697"/>
            <a:ext cx="12700" cy="3175"/>
          </a:xfrm>
          <a:custGeom>
            <a:avLst/>
            <a:gdLst/>
            <a:ahLst/>
            <a:cxnLst/>
            <a:rect l="l" t="t" r="r" b="b"/>
            <a:pathLst>
              <a:path w="12700" h="3175">
                <a:moveTo>
                  <a:pt x="0" y="0"/>
                </a:moveTo>
                <a:lnTo>
                  <a:pt x="762" y="3048"/>
                </a:lnTo>
                <a:lnTo>
                  <a:pt x="12192" y="0"/>
                </a:lnTo>
                <a:lnTo>
                  <a:pt x="0" y="0"/>
                </a:lnTo>
              </a:path>
            </a:pathLst>
          </a:custGeom>
          <a:ln w="3175">
            <a:solidFill>
              <a:srgbClr val="000000"/>
            </a:solidFill>
          </a:ln>
        </p:spPr>
        <p:txBody>
          <a:bodyPr wrap="square" lIns="0" tIns="0" rIns="0" bIns="0" rtlCol="0"/>
          <a:lstStyle/>
          <a:p>
            <a:endParaRPr/>
          </a:p>
        </p:txBody>
      </p:sp>
      <p:sp>
        <p:nvSpPr>
          <p:cNvPr id="1809" name="object 1809"/>
          <p:cNvSpPr/>
          <p:nvPr/>
        </p:nvSpPr>
        <p:spPr>
          <a:xfrm>
            <a:off x="2855214" y="8632697"/>
            <a:ext cx="11430" cy="6985"/>
          </a:xfrm>
          <a:custGeom>
            <a:avLst/>
            <a:gdLst/>
            <a:ahLst/>
            <a:cxnLst/>
            <a:rect l="l" t="t" r="r" b="b"/>
            <a:pathLst>
              <a:path w="11430" h="6984">
                <a:moveTo>
                  <a:pt x="11430" y="0"/>
                </a:moveTo>
                <a:lnTo>
                  <a:pt x="0" y="3047"/>
                </a:lnTo>
                <a:lnTo>
                  <a:pt x="1524" y="6857"/>
                </a:lnTo>
                <a:lnTo>
                  <a:pt x="11430" y="0"/>
                </a:lnTo>
                <a:close/>
              </a:path>
            </a:pathLst>
          </a:custGeom>
          <a:solidFill>
            <a:srgbClr val="000000"/>
          </a:solidFill>
        </p:spPr>
        <p:txBody>
          <a:bodyPr wrap="square" lIns="0" tIns="0" rIns="0" bIns="0" rtlCol="0"/>
          <a:lstStyle/>
          <a:p>
            <a:endParaRPr/>
          </a:p>
        </p:txBody>
      </p:sp>
      <p:sp>
        <p:nvSpPr>
          <p:cNvPr id="1810" name="object 1810"/>
          <p:cNvSpPr/>
          <p:nvPr/>
        </p:nvSpPr>
        <p:spPr>
          <a:xfrm>
            <a:off x="2855214" y="8632697"/>
            <a:ext cx="11430" cy="6985"/>
          </a:xfrm>
          <a:custGeom>
            <a:avLst/>
            <a:gdLst/>
            <a:ahLst/>
            <a:cxnLst/>
            <a:rect l="l" t="t" r="r" b="b"/>
            <a:pathLst>
              <a:path w="11430" h="6984">
                <a:moveTo>
                  <a:pt x="0" y="3047"/>
                </a:moveTo>
                <a:lnTo>
                  <a:pt x="1524" y="6857"/>
                </a:lnTo>
                <a:lnTo>
                  <a:pt x="11430" y="0"/>
                </a:lnTo>
                <a:lnTo>
                  <a:pt x="0" y="3047"/>
                </a:lnTo>
              </a:path>
            </a:pathLst>
          </a:custGeom>
          <a:ln w="3175">
            <a:solidFill>
              <a:srgbClr val="000000"/>
            </a:solidFill>
          </a:ln>
        </p:spPr>
        <p:txBody>
          <a:bodyPr wrap="square" lIns="0" tIns="0" rIns="0" bIns="0" rtlCol="0"/>
          <a:lstStyle/>
          <a:p>
            <a:endParaRPr/>
          </a:p>
        </p:txBody>
      </p:sp>
      <p:sp>
        <p:nvSpPr>
          <p:cNvPr id="1811" name="object 1811"/>
          <p:cNvSpPr/>
          <p:nvPr/>
        </p:nvSpPr>
        <p:spPr>
          <a:xfrm>
            <a:off x="2856738" y="8632697"/>
            <a:ext cx="10160" cy="9525"/>
          </a:xfrm>
          <a:custGeom>
            <a:avLst/>
            <a:gdLst/>
            <a:ahLst/>
            <a:cxnLst/>
            <a:rect l="l" t="t" r="r" b="b"/>
            <a:pathLst>
              <a:path w="10160" h="9525">
                <a:moveTo>
                  <a:pt x="9906" y="0"/>
                </a:moveTo>
                <a:lnTo>
                  <a:pt x="0" y="6857"/>
                </a:lnTo>
                <a:lnTo>
                  <a:pt x="2286" y="9143"/>
                </a:lnTo>
                <a:lnTo>
                  <a:pt x="9906" y="0"/>
                </a:lnTo>
                <a:close/>
              </a:path>
            </a:pathLst>
          </a:custGeom>
          <a:solidFill>
            <a:srgbClr val="000000"/>
          </a:solidFill>
        </p:spPr>
        <p:txBody>
          <a:bodyPr wrap="square" lIns="0" tIns="0" rIns="0" bIns="0" rtlCol="0"/>
          <a:lstStyle/>
          <a:p>
            <a:endParaRPr/>
          </a:p>
        </p:txBody>
      </p:sp>
      <p:sp>
        <p:nvSpPr>
          <p:cNvPr id="1812" name="object 1812"/>
          <p:cNvSpPr/>
          <p:nvPr/>
        </p:nvSpPr>
        <p:spPr>
          <a:xfrm>
            <a:off x="2856738" y="8632697"/>
            <a:ext cx="10160" cy="9525"/>
          </a:xfrm>
          <a:custGeom>
            <a:avLst/>
            <a:gdLst/>
            <a:ahLst/>
            <a:cxnLst/>
            <a:rect l="l" t="t" r="r" b="b"/>
            <a:pathLst>
              <a:path w="10160" h="9525">
                <a:moveTo>
                  <a:pt x="0" y="6857"/>
                </a:moveTo>
                <a:lnTo>
                  <a:pt x="2286" y="9143"/>
                </a:lnTo>
                <a:lnTo>
                  <a:pt x="9906" y="0"/>
                </a:lnTo>
                <a:lnTo>
                  <a:pt x="0" y="6857"/>
                </a:lnTo>
              </a:path>
            </a:pathLst>
          </a:custGeom>
          <a:ln w="3175">
            <a:solidFill>
              <a:srgbClr val="000000"/>
            </a:solidFill>
          </a:ln>
        </p:spPr>
        <p:txBody>
          <a:bodyPr wrap="square" lIns="0" tIns="0" rIns="0" bIns="0" rtlCol="0"/>
          <a:lstStyle/>
          <a:p>
            <a:endParaRPr/>
          </a:p>
        </p:txBody>
      </p:sp>
      <p:sp>
        <p:nvSpPr>
          <p:cNvPr id="1813" name="object 1813"/>
          <p:cNvSpPr/>
          <p:nvPr/>
        </p:nvSpPr>
        <p:spPr>
          <a:xfrm>
            <a:off x="2859023" y="8632697"/>
            <a:ext cx="7620" cy="11430"/>
          </a:xfrm>
          <a:custGeom>
            <a:avLst/>
            <a:gdLst/>
            <a:ahLst/>
            <a:cxnLst/>
            <a:rect l="l" t="t" r="r" b="b"/>
            <a:pathLst>
              <a:path w="7619" h="11429">
                <a:moveTo>
                  <a:pt x="7620" y="0"/>
                </a:moveTo>
                <a:lnTo>
                  <a:pt x="0" y="9143"/>
                </a:lnTo>
                <a:lnTo>
                  <a:pt x="3810" y="11429"/>
                </a:lnTo>
                <a:lnTo>
                  <a:pt x="7620" y="0"/>
                </a:lnTo>
                <a:close/>
              </a:path>
            </a:pathLst>
          </a:custGeom>
          <a:solidFill>
            <a:srgbClr val="000000"/>
          </a:solidFill>
        </p:spPr>
        <p:txBody>
          <a:bodyPr wrap="square" lIns="0" tIns="0" rIns="0" bIns="0" rtlCol="0"/>
          <a:lstStyle/>
          <a:p>
            <a:endParaRPr/>
          </a:p>
        </p:txBody>
      </p:sp>
      <p:sp>
        <p:nvSpPr>
          <p:cNvPr id="1814" name="object 1814"/>
          <p:cNvSpPr/>
          <p:nvPr/>
        </p:nvSpPr>
        <p:spPr>
          <a:xfrm>
            <a:off x="2859023" y="8632697"/>
            <a:ext cx="7620" cy="11430"/>
          </a:xfrm>
          <a:custGeom>
            <a:avLst/>
            <a:gdLst/>
            <a:ahLst/>
            <a:cxnLst/>
            <a:rect l="l" t="t" r="r" b="b"/>
            <a:pathLst>
              <a:path w="7619" h="11429">
                <a:moveTo>
                  <a:pt x="0" y="9143"/>
                </a:moveTo>
                <a:lnTo>
                  <a:pt x="3810" y="11429"/>
                </a:lnTo>
                <a:lnTo>
                  <a:pt x="7620" y="0"/>
                </a:lnTo>
                <a:lnTo>
                  <a:pt x="0" y="9143"/>
                </a:lnTo>
              </a:path>
            </a:pathLst>
          </a:custGeom>
          <a:ln w="3175">
            <a:solidFill>
              <a:srgbClr val="000000"/>
            </a:solidFill>
          </a:ln>
        </p:spPr>
        <p:txBody>
          <a:bodyPr wrap="square" lIns="0" tIns="0" rIns="0" bIns="0" rtlCol="0"/>
          <a:lstStyle/>
          <a:p>
            <a:endParaRPr/>
          </a:p>
        </p:txBody>
      </p:sp>
      <p:sp>
        <p:nvSpPr>
          <p:cNvPr id="1815" name="object 1815"/>
          <p:cNvSpPr/>
          <p:nvPr/>
        </p:nvSpPr>
        <p:spPr>
          <a:xfrm>
            <a:off x="2862833" y="8632697"/>
            <a:ext cx="3810" cy="11430"/>
          </a:xfrm>
          <a:custGeom>
            <a:avLst/>
            <a:gdLst/>
            <a:ahLst/>
            <a:cxnLst/>
            <a:rect l="l" t="t" r="r" b="b"/>
            <a:pathLst>
              <a:path w="3810" h="11429">
                <a:moveTo>
                  <a:pt x="3810" y="0"/>
                </a:moveTo>
                <a:lnTo>
                  <a:pt x="0" y="11429"/>
                </a:lnTo>
                <a:lnTo>
                  <a:pt x="3810" y="11429"/>
                </a:lnTo>
                <a:lnTo>
                  <a:pt x="3810" y="0"/>
                </a:lnTo>
                <a:close/>
              </a:path>
            </a:pathLst>
          </a:custGeom>
          <a:solidFill>
            <a:srgbClr val="000000"/>
          </a:solidFill>
        </p:spPr>
        <p:txBody>
          <a:bodyPr wrap="square" lIns="0" tIns="0" rIns="0" bIns="0" rtlCol="0"/>
          <a:lstStyle/>
          <a:p>
            <a:endParaRPr/>
          </a:p>
        </p:txBody>
      </p:sp>
      <p:sp>
        <p:nvSpPr>
          <p:cNvPr id="1816" name="object 1816"/>
          <p:cNvSpPr/>
          <p:nvPr/>
        </p:nvSpPr>
        <p:spPr>
          <a:xfrm>
            <a:off x="2862833" y="8632697"/>
            <a:ext cx="3810" cy="11430"/>
          </a:xfrm>
          <a:custGeom>
            <a:avLst/>
            <a:gdLst/>
            <a:ahLst/>
            <a:cxnLst/>
            <a:rect l="l" t="t" r="r" b="b"/>
            <a:pathLst>
              <a:path w="3810" h="11429">
                <a:moveTo>
                  <a:pt x="0" y="11429"/>
                </a:moveTo>
                <a:lnTo>
                  <a:pt x="3810" y="11429"/>
                </a:lnTo>
                <a:lnTo>
                  <a:pt x="3810" y="0"/>
                </a:lnTo>
                <a:lnTo>
                  <a:pt x="0" y="11429"/>
                </a:lnTo>
              </a:path>
            </a:pathLst>
          </a:custGeom>
          <a:ln w="3175">
            <a:solidFill>
              <a:srgbClr val="000000"/>
            </a:solidFill>
          </a:ln>
        </p:spPr>
        <p:txBody>
          <a:bodyPr wrap="square" lIns="0" tIns="0" rIns="0" bIns="0" rtlCol="0"/>
          <a:lstStyle/>
          <a:p>
            <a:endParaRPr/>
          </a:p>
        </p:txBody>
      </p:sp>
      <p:sp>
        <p:nvSpPr>
          <p:cNvPr id="1817" name="object 1817"/>
          <p:cNvSpPr/>
          <p:nvPr/>
        </p:nvSpPr>
        <p:spPr>
          <a:xfrm>
            <a:off x="2866644" y="8632697"/>
            <a:ext cx="3810" cy="11430"/>
          </a:xfrm>
          <a:custGeom>
            <a:avLst/>
            <a:gdLst/>
            <a:ahLst/>
            <a:cxnLst/>
            <a:rect l="l" t="t" r="r" b="b"/>
            <a:pathLst>
              <a:path w="3810" h="11429">
                <a:moveTo>
                  <a:pt x="0" y="0"/>
                </a:moveTo>
                <a:lnTo>
                  <a:pt x="0" y="11429"/>
                </a:lnTo>
                <a:lnTo>
                  <a:pt x="3810" y="11429"/>
                </a:lnTo>
                <a:lnTo>
                  <a:pt x="0" y="0"/>
                </a:lnTo>
                <a:close/>
              </a:path>
            </a:pathLst>
          </a:custGeom>
          <a:solidFill>
            <a:srgbClr val="000000"/>
          </a:solidFill>
        </p:spPr>
        <p:txBody>
          <a:bodyPr wrap="square" lIns="0" tIns="0" rIns="0" bIns="0" rtlCol="0"/>
          <a:lstStyle/>
          <a:p>
            <a:endParaRPr/>
          </a:p>
        </p:txBody>
      </p:sp>
      <p:sp>
        <p:nvSpPr>
          <p:cNvPr id="1818" name="object 1818"/>
          <p:cNvSpPr/>
          <p:nvPr/>
        </p:nvSpPr>
        <p:spPr>
          <a:xfrm>
            <a:off x="2866644" y="8632697"/>
            <a:ext cx="3175" cy="11430"/>
          </a:xfrm>
          <a:custGeom>
            <a:avLst/>
            <a:gdLst/>
            <a:ahLst/>
            <a:cxnLst/>
            <a:rect l="l" t="t" r="r" b="b"/>
            <a:pathLst>
              <a:path w="3175" h="11429">
                <a:moveTo>
                  <a:pt x="0" y="11429"/>
                </a:moveTo>
                <a:lnTo>
                  <a:pt x="3048" y="11429"/>
                </a:lnTo>
                <a:lnTo>
                  <a:pt x="0" y="0"/>
                </a:lnTo>
                <a:lnTo>
                  <a:pt x="0" y="11429"/>
                </a:lnTo>
              </a:path>
            </a:pathLst>
          </a:custGeom>
          <a:ln w="3175">
            <a:solidFill>
              <a:srgbClr val="000000"/>
            </a:solidFill>
          </a:ln>
        </p:spPr>
        <p:txBody>
          <a:bodyPr wrap="square" lIns="0" tIns="0" rIns="0" bIns="0" rtlCol="0"/>
          <a:lstStyle/>
          <a:p>
            <a:endParaRPr/>
          </a:p>
        </p:txBody>
      </p:sp>
      <p:sp>
        <p:nvSpPr>
          <p:cNvPr id="1819" name="object 1819"/>
          <p:cNvSpPr/>
          <p:nvPr/>
        </p:nvSpPr>
        <p:spPr>
          <a:xfrm>
            <a:off x="2866644" y="8632697"/>
            <a:ext cx="6985" cy="11430"/>
          </a:xfrm>
          <a:custGeom>
            <a:avLst/>
            <a:gdLst/>
            <a:ahLst/>
            <a:cxnLst/>
            <a:rect l="l" t="t" r="r" b="b"/>
            <a:pathLst>
              <a:path w="6985" h="11429">
                <a:moveTo>
                  <a:pt x="0" y="0"/>
                </a:moveTo>
                <a:lnTo>
                  <a:pt x="3810" y="11429"/>
                </a:lnTo>
                <a:lnTo>
                  <a:pt x="6858" y="9143"/>
                </a:lnTo>
                <a:lnTo>
                  <a:pt x="0" y="0"/>
                </a:lnTo>
                <a:close/>
              </a:path>
            </a:pathLst>
          </a:custGeom>
          <a:solidFill>
            <a:srgbClr val="000000"/>
          </a:solidFill>
        </p:spPr>
        <p:txBody>
          <a:bodyPr wrap="square" lIns="0" tIns="0" rIns="0" bIns="0" rtlCol="0"/>
          <a:lstStyle/>
          <a:p>
            <a:endParaRPr/>
          </a:p>
        </p:txBody>
      </p:sp>
      <p:sp>
        <p:nvSpPr>
          <p:cNvPr id="1820" name="object 1820"/>
          <p:cNvSpPr/>
          <p:nvPr/>
        </p:nvSpPr>
        <p:spPr>
          <a:xfrm>
            <a:off x="2866644" y="8632697"/>
            <a:ext cx="6985" cy="11430"/>
          </a:xfrm>
          <a:custGeom>
            <a:avLst/>
            <a:gdLst/>
            <a:ahLst/>
            <a:cxnLst/>
            <a:rect l="l" t="t" r="r" b="b"/>
            <a:pathLst>
              <a:path w="6985" h="11429">
                <a:moveTo>
                  <a:pt x="3048" y="11429"/>
                </a:moveTo>
                <a:lnTo>
                  <a:pt x="6858" y="9143"/>
                </a:lnTo>
                <a:lnTo>
                  <a:pt x="0" y="0"/>
                </a:lnTo>
                <a:lnTo>
                  <a:pt x="3048" y="11429"/>
                </a:lnTo>
              </a:path>
            </a:pathLst>
          </a:custGeom>
          <a:ln w="3175">
            <a:solidFill>
              <a:srgbClr val="000000"/>
            </a:solidFill>
          </a:ln>
        </p:spPr>
        <p:txBody>
          <a:bodyPr wrap="square" lIns="0" tIns="0" rIns="0" bIns="0" rtlCol="0"/>
          <a:lstStyle/>
          <a:p>
            <a:endParaRPr/>
          </a:p>
        </p:txBody>
      </p:sp>
      <p:sp>
        <p:nvSpPr>
          <p:cNvPr id="1821" name="object 1821"/>
          <p:cNvSpPr/>
          <p:nvPr/>
        </p:nvSpPr>
        <p:spPr>
          <a:xfrm>
            <a:off x="2866644" y="8632697"/>
            <a:ext cx="9525" cy="9525"/>
          </a:xfrm>
          <a:custGeom>
            <a:avLst/>
            <a:gdLst/>
            <a:ahLst/>
            <a:cxnLst/>
            <a:rect l="l" t="t" r="r" b="b"/>
            <a:pathLst>
              <a:path w="9525" h="9525">
                <a:moveTo>
                  <a:pt x="0" y="0"/>
                </a:moveTo>
                <a:lnTo>
                  <a:pt x="6857" y="9143"/>
                </a:lnTo>
                <a:lnTo>
                  <a:pt x="9143" y="6857"/>
                </a:lnTo>
                <a:lnTo>
                  <a:pt x="0" y="0"/>
                </a:lnTo>
                <a:close/>
              </a:path>
            </a:pathLst>
          </a:custGeom>
          <a:solidFill>
            <a:srgbClr val="000000"/>
          </a:solidFill>
        </p:spPr>
        <p:txBody>
          <a:bodyPr wrap="square" lIns="0" tIns="0" rIns="0" bIns="0" rtlCol="0"/>
          <a:lstStyle/>
          <a:p>
            <a:endParaRPr/>
          </a:p>
        </p:txBody>
      </p:sp>
      <p:sp>
        <p:nvSpPr>
          <p:cNvPr id="1822" name="object 1822"/>
          <p:cNvSpPr/>
          <p:nvPr/>
        </p:nvSpPr>
        <p:spPr>
          <a:xfrm>
            <a:off x="2866644" y="8632697"/>
            <a:ext cx="9525" cy="9525"/>
          </a:xfrm>
          <a:custGeom>
            <a:avLst/>
            <a:gdLst/>
            <a:ahLst/>
            <a:cxnLst/>
            <a:rect l="l" t="t" r="r" b="b"/>
            <a:pathLst>
              <a:path w="9525" h="9525">
                <a:moveTo>
                  <a:pt x="6857" y="9143"/>
                </a:moveTo>
                <a:lnTo>
                  <a:pt x="9143" y="6857"/>
                </a:lnTo>
                <a:lnTo>
                  <a:pt x="0" y="0"/>
                </a:lnTo>
                <a:lnTo>
                  <a:pt x="6857" y="9143"/>
                </a:lnTo>
              </a:path>
            </a:pathLst>
          </a:custGeom>
          <a:ln w="3175">
            <a:solidFill>
              <a:srgbClr val="000000"/>
            </a:solidFill>
          </a:ln>
        </p:spPr>
        <p:txBody>
          <a:bodyPr wrap="square" lIns="0" tIns="0" rIns="0" bIns="0" rtlCol="0"/>
          <a:lstStyle/>
          <a:p>
            <a:endParaRPr/>
          </a:p>
        </p:txBody>
      </p:sp>
      <p:sp>
        <p:nvSpPr>
          <p:cNvPr id="1823" name="object 1823"/>
          <p:cNvSpPr/>
          <p:nvPr/>
        </p:nvSpPr>
        <p:spPr>
          <a:xfrm>
            <a:off x="2866644" y="8632697"/>
            <a:ext cx="10795" cy="6985"/>
          </a:xfrm>
          <a:custGeom>
            <a:avLst/>
            <a:gdLst/>
            <a:ahLst/>
            <a:cxnLst/>
            <a:rect l="l" t="t" r="r" b="b"/>
            <a:pathLst>
              <a:path w="10794" h="6984">
                <a:moveTo>
                  <a:pt x="0" y="0"/>
                </a:moveTo>
                <a:lnTo>
                  <a:pt x="9143" y="6857"/>
                </a:lnTo>
                <a:lnTo>
                  <a:pt x="10667" y="3047"/>
                </a:lnTo>
                <a:lnTo>
                  <a:pt x="0" y="0"/>
                </a:lnTo>
                <a:close/>
              </a:path>
            </a:pathLst>
          </a:custGeom>
          <a:solidFill>
            <a:srgbClr val="000000"/>
          </a:solidFill>
        </p:spPr>
        <p:txBody>
          <a:bodyPr wrap="square" lIns="0" tIns="0" rIns="0" bIns="0" rtlCol="0"/>
          <a:lstStyle/>
          <a:p>
            <a:endParaRPr/>
          </a:p>
        </p:txBody>
      </p:sp>
      <p:sp>
        <p:nvSpPr>
          <p:cNvPr id="1824" name="object 1824"/>
          <p:cNvSpPr/>
          <p:nvPr/>
        </p:nvSpPr>
        <p:spPr>
          <a:xfrm>
            <a:off x="2866644" y="8632697"/>
            <a:ext cx="10795" cy="6985"/>
          </a:xfrm>
          <a:custGeom>
            <a:avLst/>
            <a:gdLst/>
            <a:ahLst/>
            <a:cxnLst/>
            <a:rect l="l" t="t" r="r" b="b"/>
            <a:pathLst>
              <a:path w="10794" h="6984">
                <a:moveTo>
                  <a:pt x="9143" y="6857"/>
                </a:moveTo>
                <a:lnTo>
                  <a:pt x="10667" y="3047"/>
                </a:lnTo>
                <a:lnTo>
                  <a:pt x="0" y="0"/>
                </a:lnTo>
                <a:lnTo>
                  <a:pt x="9143" y="6857"/>
                </a:lnTo>
              </a:path>
            </a:pathLst>
          </a:custGeom>
          <a:ln w="3175">
            <a:solidFill>
              <a:srgbClr val="000000"/>
            </a:solidFill>
          </a:ln>
        </p:spPr>
        <p:txBody>
          <a:bodyPr wrap="square" lIns="0" tIns="0" rIns="0" bIns="0" rtlCol="0"/>
          <a:lstStyle/>
          <a:p>
            <a:endParaRPr/>
          </a:p>
        </p:txBody>
      </p:sp>
      <p:sp>
        <p:nvSpPr>
          <p:cNvPr id="1825" name="object 1825"/>
          <p:cNvSpPr/>
          <p:nvPr/>
        </p:nvSpPr>
        <p:spPr>
          <a:xfrm>
            <a:off x="2866644" y="8632697"/>
            <a:ext cx="11430" cy="3175"/>
          </a:xfrm>
          <a:custGeom>
            <a:avLst/>
            <a:gdLst/>
            <a:ahLst/>
            <a:cxnLst/>
            <a:rect l="l" t="t" r="r" b="b"/>
            <a:pathLst>
              <a:path w="11430" h="3175">
                <a:moveTo>
                  <a:pt x="11430" y="0"/>
                </a:moveTo>
                <a:lnTo>
                  <a:pt x="0" y="0"/>
                </a:lnTo>
                <a:lnTo>
                  <a:pt x="10668" y="3047"/>
                </a:lnTo>
                <a:lnTo>
                  <a:pt x="11430" y="0"/>
                </a:lnTo>
                <a:close/>
              </a:path>
            </a:pathLst>
          </a:custGeom>
          <a:solidFill>
            <a:srgbClr val="000000"/>
          </a:solidFill>
        </p:spPr>
        <p:txBody>
          <a:bodyPr wrap="square" lIns="0" tIns="0" rIns="0" bIns="0" rtlCol="0"/>
          <a:lstStyle/>
          <a:p>
            <a:endParaRPr/>
          </a:p>
        </p:txBody>
      </p:sp>
      <p:sp>
        <p:nvSpPr>
          <p:cNvPr id="1826" name="object 1826"/>
          <p:cNvSpPr/>
          <p:nvPr/>
        </p:nvSpPr>
        <p:spPr>
          <a:xfrm>
            <a:off x="2866644" y="8632697"/>
            <a:ext cx="11430" cy="3175"/>
          </a:xfrm>
          <a:custGeom>
            <a:avLst/>
            <a:gdLst/>
            <a:ahLst/>
            <a:cxnLst/>
            <a:rect l="l" t="t" r="r" b="b"/>
            <a:pathLst>
              <a:path w="11430" h="3175">
                <a:moveTo>
                  <a:pt x="10668" y="3047"/>
                </a:moveTo>
                <a:lnTo>
                  <a:pt x="11430" y="0"/>
                </a:lnTo>
                <a:lnTo>
                  <a:pt x="0" y="0"/>
                </a:lnTo>
                <a:lnTo>
                  <a:pt x="10668" y="3047"/>
                </a:lnTo>
              </a:path>
            </a:pathLst>
          </a:custGeom>
          <a:ln w="3175">
            <a:solidFill>
              <a:srgbClr val="000000"/>
            </a:solidFill>
          </a:ln>
        </p:spPr>
        <p:txBody>
          <a:bodyPr wrap="square" lIns="0" tIns="0" rIns="0" bIns="0" rtlCol="0"/>
          <a:lstStyle/>
          <a:p>
            <a:endParaRPr/>
          </a:p>
        </p:txBody>
      </p:sp>
      <p:sp>
        <p:nvSpPr>
          <p:cNvPr id="1827" name="object 1827"/>
          <p:cNvSpPr/>
          <p:nvPr/>
        </p:nvSpPr>
        <p:spPr>
          <a:xfrm>
            <a:off x="3015233" y="8590026"/>
            <a:ext cx="9525" cy="60960"/>
          </a:xfrm>
          <a:custGeom>
            <a:avLst/>
            <a:gdLst/>
            <a:ahLst/>
            <a:cxnLst/>
            <a:rect l="l" t="t" r="r" b="b"/>
            <a:pathLst>
              <a:path w="9525" h="60959">
                <a:moveTo>
                  <a:pt x="0" y="60960"/>
                </a:moveTo>
                <a:lnTo>
                  <a:pt x="9144" y="60960"/>
                </a:lnTo>
                <a:lnTo>
                  <a:pt x="9144" y="0"/>
                </a:lnTo>
                <a:lnTo>
                  <a:pt x="0" y="0"/>
                </a:lnTo>
                <a:lnTo>
                  <a:pt x="0" y="60960"/>
                </a:lnTo>
                <a:close/>
              </a:path>
            </a:pathLst>
          </a:custGeom>
          <a:ln w="3175">
            <a:solidFill>
              <a:srgbClr val="000000"/>
            </a:solidFill>
          </a:ln>
        </p:spPr>
        <p:txBody>
          <a:bodyPr wrap="square" lIns="0" tIns="0" rIns="0" bIns="0" rtlCol="0"/>
          <a:lstStyle/>
          <a:p>
            <a:endParaRPr/>
          </a:p>
        </p:txBody>
      </p:sp>
      <p:sp>
        <p:nvSpPr>
          <p:cNvPr id="1828" name="object 1828"/>
          <p:cNvSpPr/>
          <p:nvPr/>
        </p:nvSpPr>
        <p:spPr>
          <a:xfrm>
            <a:off x="2971800" y="8615933"/>
            <a:ext cx="48260" cy="9525"/>
          </a:xfrm>
          <a:custGeom>
            <a:avLst/>
            <a:gdLst/>
            <a:ahLst/>
            <a:cxnLst/>
            <a:rect l="l" t="t" r="r" b="b"/>
            <a:pathLst>
              <a:path w="48260" h="9525">
                <a:moveTo>
                  <a:pt x="48006" y="0"/>
                </a:moveTo>
                <a:lnTo>
                  <a:pt x="0" y="9144"/>
                </a:lnTo>
                <a:lnTo>
                  <a:pt x="48006" y="9144"/>
                </a:lnTo>
                <a:lnTo>
                  <a:pt x="48006" y="0"/>
                </a:lnTo>
                <a:close/>
              </a:path>
            </a:pathLst>
          </a:custGeom>
          <a:solidFill>
            <a:srgbClr val="000000"/>
          </a:solidFill>
        </p:spPr>
        <p:txBody>
          <a:bodyPr wrap="square" lIns="0" tIns="0" rIns="0" bIns="0" rtlCol="0"/>
          <a:lstStyle/>
          <a:p>
            <a:endParaRPr/>
          </a:p>
        </p:txBody>
      </p:sp>
      <p:sp>
        <p:nvSpPr>
          <p:cNvPr id="1829" name="object 1829"/>
          <p:cNvSpPr/>
          <p:nvPr/>
        </p:nvSpPr>
        <p:spPr>
          <a:xfrm>
            <a:off x="2971800" y="8615933"/>
            <a:ext cx="48260" cy="9525"/>
          </a:xfrm>
          <a:custGeom>
            <a:avLst/>
            <a:gdLst/>
            <a:ahLst/>
            <a:cxnLst/>
            <a:rect l="l" t="t" r="r" b="b"/>
            <a:pathLst>
              <a:path w="48260" h="9525">
                <a:moveTo>
                  <a:pt x="48006" y="0"/>
                </a:moveTo>
                <a:lnTo>
                  <a:pt x="0" y="0"/>
                </a:lnTo>
                <a:lnTo>
                  <a:pt x="0" y="9144"/>
                </a:lnTo>
                <a:lnTo>
                  <a:pt x="48006" y="0"/>
                </a:lnTo>
                <a:close/>
              </a:path>
            </a:pathLst>
          </a:custGeom>
          <a:solidFill>
            <a:srgbClr val="000000"/>
          </a:solidFill>
        </p:spPr>
        <p:txBody>
          <a:bodyPr wrap="square" lIns="0" tIns="0" rIns="0" bIns="0" rtlCol="0"/>
          <a:lstStyle/>
          <a:p>
            <a:endParaRPr/>
          </a:p>
        </p:txBody>
      </p:sp>
      <p:sp>
        <p:nvSpPr>
          <p:cNvPr id="1830" name="object 1830"/>
          <p:cNvSpPr/>
          <p:nvPr/>
        </p:nvSpPr>
        <p:spPr>
          <a:xfrm>
            <a:off x="2971800" y="8615933"/>
            <a:ext cx="48260" cy="9525"/>
          </a:xfrm>
          <a:custGeom>
            <a:avLst/>
            <a:gdLst/>
            <a:ahLst/>
            <a:cxnLst/>
            <a:rect l="l" t="t" r="r" b="b"/>
            <a:pathLst>
              <a:path w="48260" h="9525">
                <a:moveTo>
                  <a:pt x="48006" y="9144"/>
                </a:moveTo>
                <a:lnTo>
                  <a:pt x="0" y="9144"/>
                </a:lnTo>
                <a:lnTo>
                  <a:pt x="0" y="0"/>
                </a:lnTo>
                <a:lnTo>
                  <a:pt x="48006" y="0"/>
                </a:lnTo>
                <a:lnTo>
                  <a:pt x="48006" y="9144"/>
                </a:lnTo>
                <a:close/>
              </a:path>
            </a:pathLst>
          </a:custGeom>
          <a:ln w="3175">
            <a:solidFill>
              <a:srgbClr val="000000"/>
            </a:solidFill>
          </a:ln>
        </p:spPr>
        <p:txBody>
          <a:bodyPr wrap="square" lIns="0" tIns="0" rIns="0" bIns="0" rtlCol="0"/>
          <a:lstStyle/>
          <a:p>
            <a:endParaRPr/>
          </a:p>
        </p:txBody>
      </p:sp>
      <p:sp>
        <p:nvSpPr>
          <p:cNvPr id="1831" name="object 1831"/>
          <p:cNvSpPr/>
          <p:nvPr/>
        </p:nvSpPr>
        <p:spPr>
          <a:xfrm>
            <a:off x="3406902" y="8494776"/>
            <a:ext cx="0" cy="504825"/>
          </a:xfrm>
          <a:custGeom>
            <a:avLst/>
            <a:gdLst/>
            <a:ahLst/>
            <a:cxnLst/>
            <a:rect l="l" t="t" r="r" b="b"/>
            <a:pathLst>
              <a:path h="504825">
                <a:moveTo>
                  <a:pt x="0" y="0"/>
                </a:moveTo>
                <a:lnTo>
                  <a:pt x="0" y="504444"/>
                </a:lnTo>
              </a:path>
            </a:pathLst>
          </a:custGeom>
          <a:ln w="9144">
            <a:solidFill>
              <a:srgbClr val="000000"/>
            </a:solidFill>
          </a:ln>
        </p:spPr>
        <p:txBody>
          <a:bodyPr wrap="square" lIns="0" tIns="0" rIns="0" bIns="0" rtlCol="0"/>
          <a:lstStyle/>
          <a:p>
            <a:endParaRPr/>
          </a:p>
        </p:txBody>
      </p:sp>
      <p:sp>
        <p:nvSpPr>
          <p:cNvPr id="1832" name="object 1832"/>
          <p:cNvSpPr/>
          <p:nvPr/>
        </p:nvSpPr>
        <p:spPr>
          <a:xfrm>
            <a:off x="3406902" y="8494776"/>
            <a:ext cx="0" cy="504825"/>
          </a:xfrm>
          <a:custGeom>
            <a:avLst/>
            <a:gdLst/>
            <a:ahLst/>
            <a:cxnLst/>
            <a:rect l="l" t="t" r="r" b="b"/>
            <a:pathLst>
              <a:path h="504825">
                <a:moveTo>
                  <a:pt x="0" y="0"/>
                </a:moveTo>
                <a:lnTo>
                  <a:pt x="0" y="504444"/>
                </a:lnTo>
              </a:path>
            </a:pathLst>
          </a:custGeom>
          <a:ln w="9144">
            <a:solidFill>
              <a:srgbClr val="000000"/>
            </a:solidFill>
          </a:ln>
        </p:spPr>
        <p:txBody>
          <a:bodyPr wrap="square" lIns="0" tIns="0" rIns="0" bIns="0" rtlCol="0"/>
          <a:lstStyle/>
          <a:p>
            <a:endParaRPr/>
          </a:p>
        </p:txBody>
      </p:sp>
      <p:sp>
        <p:nvSpPr>
          <p:cNvPr id="1833" name="object 1833"/>
          <p:cNvSpPr/>
          <p:nvPr/>
        </p:nvSpPr>
        <p:spPr>
          <a:xfrm>
            <a:off x="3406902" y="8494394"/>
            <a:ext cx="0" cy="505459"/>
          </a:xfrm>
          <a:custGeom>
            <a:avLst/>
            <a:gdLst/>
            <a:ahLst/>
            <a:cxnLst/>
            <a:rect l="l" t="t" r="r" b="b"/>
            <a:pathLst>
              <a:path h="505459">
                <a:moveTo>
                  <a:pt x="0" y="0"/>
                </a:moveTo>
                <a:lnTo>
                  <a:pt x="0" y="505205"/>
                </a:lnTo>
              </a:path>
            </a:pathLst>
          </a:custGeom>
          <a:ln w="9905">
            <a:solidFill>
              <a:srgbClr val="000000"/>
            </a:solidFill>
          </a:ln>
        </p:spPr>
        <p:txBody>
          <a:bodyPr wrap="square" lIns="0" tIns="0" rIns="0" bIns="0" rtlCol="0"/>
          <a:lstStyle/>
          <a:p>
            <a:endParaRPr/>
          </a:p>
        </p:txBody>
      </p:sp>
      <p:sp>
        <p:nvSpPr>
          <p:cNvPr id="1834" name="object 1834"/>
          <p:cNvSpPr/>
          <p:nvPr/>
        </p:nvSpPr>
        <p:spPr>
          <a:xfrm>
            <a:off x="3260597" y="8590026"/>
            <a:ext cx="9525" cy="60960"/>
          </a:xfrm>
          <a:custGeom>
            <a:avLst/>
            <a:gdLst/>
            <a:ahLst/>
            <a:cxnLst/>
            <a:rect l="l" t="t" r="r" b="b"/>
            <a:pathLst>
              <a:path w="9525" h="60959">
                <a:moveTo>
                  <a:pt x="9144" y="0"/>
                </a:moveTo>
                <a:lnTo>
                  <a:pt x="0" y="0"/>
                </a:lnTo>
                <a:lnTo>
                  <a:pt x="0" y="60960"/>
                </a:lnTo>
                <a:lnTo>
                  <a:pt x="9144" y="60960"/>
                </a:lnTo>
                <a:lnTo>
                  <a:pt x="9144" y="0"/>
                </a:lnTo>
                <a:close/>
              </a:path>
            </a:pathLst>
          </a:custGeom>
          <a:ln w="3175">
            <a:solidFill>
              <a:srgbClr val="000000"/>
            </a:solidFill>
          </a:ln>
        </p:spPr>
        <p:txBody>
          <a:bodyPr wrap="square" lIns="0" tIns="0" rIns="0" bIns="0" rtlCol="0"/>
          <a:lstStyle/>
          <a:p>
            <a:endParaRPr/>
          </a:p>
        </p:txBody>
      </p:sp>
      <p:sp>
        <p:nvSpPr>
          <p:cNvPr id="1835" name="object 1835"/>
          <p:cNvSpPr/>
          <p:nvPr/>
        </p:nvSpPr>
        <p:spPr>
          <a:xfrm>
            <a:off x="3265170" y="8615933"/>
            <a:ext cx="48260" cy="9525"/>
          </a:xfrm>
          <a:custGeom>
            <a:avLst/>
            <a:gdLst/>
            <a:ahLst/>
            <a:cxnLst/>
            <a:rect l="l" t="t" r="r" b="b"/>
            <a:pathLst>
              <a:path w="48260" h="9525">
                <a:moveTo>
                  <a:pt x="48005" y="0"/>
                </a:moveTo>
                <a:lnTo>
                  <a:pt x="0" y="9144"/>
                </a:lnTo>
                <a:lnTo>
                  <a:pt x="48005" y="9144"/>
                </a:lnTo>
                <a:lnTo>
                  <a:pt x="48005" y="0"/>
                </a:lnTo>
                <a:close/>
              </a:path>
            </a:pathLst>
          </a:custGeom>
          <a:solidFill>
            <a:srgbClr val="000000"/>
          </a:solidFill>
        </p:spPr>
        <p:txBody>
          <a:bodyPr wrap="square" lIns="0" tIns="0" rIns="0" bIns="0" rtlCol="0"/>
          <a:lstStyle/>
          <a:p>
            <a:endParaRPr/>
          </a:p>
        </p:txBody>
      </p:sp>
      <p:sp>
        <p:nvSpPr>
          <p:cNvPr id="1836" name="object 1836"/>
          <p:cNvSpPr/>
          <p:nvPr/>
        </p:nvSpPr>
        <p:spPr>
          <a:xfrm>
            <a:off x="3265170" y="8615933"/>
            <a:ext cx="48260" cy="9525"/>
          </a:xfrm>
          <a:custGeom>
            <a:avLst/>
            <a:gdLst/>
            <a:ahLst/>
            <a:cxnLst/>
            <a:rect l="l" t="t" r="r" b="b"/>
            <a:pathLst>
              <a:path w="48260" h="9525">
                <a:moveTo>
                  <a:pt x="48005" y="0"/>
                </a:moveTo>
                <a:lnTo>
                  <a:pt x="0" y="0"/>
                </a:lnTo>
                <a:lnTo>
                  <a:pt x="0" y="9144"/>
                </a:lnTo>
                <a:lnTo>
                  <a:pt x="48005" y="0"/>
                </a:lnTo>
                <a:close/>
              </a:path>
            </a:pathLst>
          </a:custGeom>
          <a:solidFill>
            <a:srgbClr val="000000"/>
          </a:solidFill>
        </p:spPr>
        <p:txBody>
          <a:bodyPr wrap="square" lIns="0" tIns="0" rIns="0" bIns="0" rtlCol="0"/>
          <a:lstStyle/>
          <a:p>
            <a:endParaRPr/>
          </a:p>
        </p:txBody>
      </p:sp>
      <p:sp>
        <p:nvSpPr>
          <p:cNvPr id="1837" name="object 1837"/>
          <p:cNvSpPr/>
          <p:nvPr/>
        </p:nvSpPr>
        <p:spPr>
          <a:xfrm>
            <a:off x="3265170" y="8615933"/>
            <a:ext cx="48260" cy="9525"/>
          </a:xfrm>
          <a:custGeom>
            <a:avLst/>
            <a:gdLst/>
            <a:ahLst/>
            <a:cxnLst/>
            <a:rect l="l" t="t" r="r" b="b"/>
            <a:pathLst>
              <a:path w="48260" h="9525">
                <a:moveTo>
                  <a:pt x="48005" y="9144"/>
                </a:moveTo>
                <a:lnTo>
                  <a:pt x="0" y="9144"/>
                </a:lnTo>
                <a:lnTo>
                  <a:pt x="0" y="0"/>
                </a:lnTo>
                <a:lnTo>
                  <a:pt x="48005" y="0"/>
                </a:lnTo>
                <a:lnTo>
                  <a:pt x="48005" y="9144"/>
                </a:lnTo>
                <a:close/>
              </a:path>
            </a:pathLst>
          </a:custGeom>
          <a:ln w="3175">
            <a:solidFill>
              <a:srgbClr val="000000"/>
            </a:solidFill>
          </a:ln>
        </p:spPr>
        <p:txBody>
          <a:bodyPr wrap="square" lIns="0" tIns="0" rIns="0" bIns="0" rtlCol="0"/>
          <a:lstStyle/>
          <a:p>
            <a:endParaRPr/>
          </a:p>
        </p:txBody>
      </p:sp>
      <p:sp>
        <p:nvSpPr>
          <p:cNvPr id="1838" name="object 1838"/>
          <p:cNvSpPr/>
          <p:nvPr/>
        </p:nvSpPr>
        <p:spPr>
          <a:xfrm>
            <a:off x="2866644" y="8998839"/>
            <a:ext cx="540385" cy="0"/>
          </a:xfrm>
          <a:custGeom>
            <a:avLst/>
            <a:gdLst/>
            <a:ahLst/>
            <a:cxnLst/>
            <a:rect l="l" t="t" r="r" b="b"/>
            <a:pathLst>
              <a:path w="540385">
                <a:moveTo>
                  <a:pt x="0" y="0"/>
                </a:moveTo>
                <a:lnTo>
                  <a:pt x="540257" y="0"/>
                </a:lnTo>
              </a:path>
            </a:pathLst>
          </a:custGeom>
          <a:ln w="9906">
            <a:solidFill>
              <a:srgbClr val="000000"/>
            </a:solidFill>
          </a:ln>
        </p:spPr>
        <p:txBody>
          <a:bodyPr wrap="square" lIns="0" tIns="0" rIns="0" bIns="0" rtlCol="0"/>
          <a:lstStyle/>
          <a:p>
            <a:endParaRPr/>
          </a:p>
        </p:txBody>
      </p:sp>
      <p:sp>
        <p:nvSpPr>
          <p:cNvPr id="1839" name="object 1839"/>
          <p:cNvSpPr/>
          <p:nvPr/>
        </p:nvSpPr>
        <p:spPr>
          <a:xfrm>
            <a:off x="2866644" y="8998839"/>
            <a:ext cx="540385" cy="0"/>
          </a:xfrm>
          <a:custGeom>
            <a:avLst/>
            <a:gdLst/>
            <a:ahLst/>
            <a:cxnLst/>
            <a:rect l="l" t="t" r="r" b="b"/>
            <a:pathLst>
              <a:path w="540385">
                <a:moveTo>
                  <a:pt x="0" y="0"/>
                </a:moveTo>
                <a:lnTo>
                  <a:pt x="540257" y="0"/>
                </a:lnTo>
              </a:path>
            </a:pathLst>
          </a:custGeom>
          <a:ln w="9906">
            <a:solidFill>
              <a:srgbClr val="000000"/>
            </a:solidFill>
          </a:ln>
        </p:spPr>
        <p:txBody>
          <a:bodyPr wrap="square" lIns="0" tIns="0" rIns="0" bIns="0" rtlCol="0"/>
          <a:lstStyle/>
          <a:p>
            <a:endParaRPr/>
          </a:p>
        </p:txBody>
      </p:sp>
      <p:sp>
        <p:nvSpPr>
          <p:cNvPr id="1840" name="object 1840"/>
          <p:cNvSpPr/>
          <p:nvPr/>
        </p:nvSpPr>
        <p:spPr>
          <a:xfrm>
            <a:off x="2866263" y="8998839"/>
            <a:ext cx="541020" cy="0"/>
          </a:xfrm>
          <a:custGeom>
            <a:avLst/>
            <a:gdLst/>
            <a:ahLst/>
            <a:cxnLst/>
            <a:rect l="l" t="t" r="r" b="b"/>
            <a:pathLst>
              <a:path w="541020">
                <a:moveTo>
                  <a:pt x="0" y="0"/>
                </a:moveTo>
                <a:lnTo>
                  <a:pt x="541019" y="0"/>
                </a:lnTo>
              </a:path>
            </a:pathLst>
          </a:custGeom>
          <a:ln w="10668">
            <a:solidFill>
              <a:srgbClr val="000000"/>
            </a:solidFill>
          </a:ln>
        </p:spPr>
        <p:txBody>
          <a:bodyPr wrap="square" lIns="0" tIns="0" rIns="0" bIns="0" rtlCol="0"/>
          <a:lstStyle/>
          <a:p>
            <a:endParaRPr/>
          </a:p>
        </p:txBody>
      </p:sp>
      <p:sp>
        <p:nvSpPr>
          <p:cNvPr id="1841" name="object 1841"/>
          <p:cNvSpPr/>
          <p:nvPr/>
        </p:nvSpPr>
        <p:spPr>
          <a:xfrm>
            <a:off x="2935985" y="8999219"/>
            <a:ext cx="33020" cy="40005"/>
          </a:xfrm>
          <a:custGeom>
            <a:avLst/>
            <a:gdLst/>
            <a:ahLst/>
            <a:cxnLst/>
            <a:rect l="l" t="t" r="r" b="b"/>
            <a:pathLst>
              <a:path w="33019" h="40004">
                <a:moveTo>
                  <a:pt x="0" y="0"/>
                </a:moveTo>
                <a:lnTo>
                  <a:pt x="32766" y="0"/>
                </a:lnTo>
                <a:lnTo>
                  <a:pt x="32766" y="39623"/>
                </a:lnTo>
                <a:lnTo>
                  <a:pt x="0" y="39623"/>
                </a:lnTo>
                <a:lnTo>
                  <a:pt x="0" y="0"/>
                </a:lnTo>
                <a:lnTo>
                  <a:pt x="762" y="0"/>
                </a:lnTo>
              </a:path>
            </a:pathLst>
          </a:custGeom>
          <a:ln w="3175">
            <a:solidFill>
              <a:srgbClr val="000000"/>
            </a:solidFill>
          </a:ln>
        </p:spPr>
        <p:txBody>
          <a:bodyPr wrap="square" lIns="0" tIns="0" rIns="0" bIns="0" rtlCol="0"/>
          <a:lstStyle/>
          <a:p>
            <a:endParaRPr/>
          </a:p>
        </p:txBody>
      </p:sp>
      <p:sp>
        <p:nvSpPr>
          <p:cNvPr id="1842" name="object 1842"/>
          <p:cNvSpPr/>
          <p:nvPr/>
        </p:nvSpPr>
        <p:spPr>
          <a:xfrm>
            <a:off x="2935985" y="8996171"/>
            <a:ext cx="35560" cy="5715"/>
          </a:xfrm>
          <a:custGeom>
            <a:avLst/>
            <a:gdLst/>
            <a:ahLst/>
            <a:cxnLst/>
            <a:rect l="l" t="t" r="r" b="b"/>
            <a:pathLst>
              <a:path w="35560" h="5715">
                <a:moveTo>
                  <a:pt x="35052" y="0"/>
                </a:moveTo>
                <a:lnTo>
                  <a:pt x="0" y="0"/>
                </a:lnTo>
                <a:lnTo>
                  <a:pt x="0" y="5334"/>
                </a:lnTo>
                <a:lnTo>
                  <a:pt x="35052" y="0"/>
                </a:lnTo>
                <a:close/>
              </a:path>
            </a:pathLst>
          </a:custGeom>
          <a:solidFill>
            <a:srgbClr val="000000"/>
          </a:solidFill>
        </p:spPr>
        <p:txBody>
          <a:bodyPr wrap="square" lIns="0" tIns="0" rIns="0" bIns="0" rtlCol="0"/>
          <a:lstStyle/>
          <a:p>
            <a:endParaRPr/>
          </a:p>
        </p:txBody>
      </p:sp>
      <p:sp>
        <p:nvSpPr>
          <p:cNvPr id="1843" name="object 1843"/>
          <p:cNvSpPr/>
          <p:nvPr/>
        </p:nvSpPr>
        <p:spPr>
          <a:xfrm>
            <a:off x="2935985" y="8996171"/>
            <a:ext cx="35560" cy="5715"/>
          </a:xfrm>
          <a:custGeom>
            <a:avLst/>
            <a:gdLst/>
            <a:ahLst/>
            <a:cxnLst/>
            <a:rect l="l" t="t" r="r" b="b"/>
            <a:pathLst>
              <a:path w="35560" h="5715">
                <a:moveTo>
                  <a:pt x="35052" y="0"/>
                </a:moveTo>
                <a:lnTo>
                  <a:pt x="0" y="5333"/>
                </a:lnTo>
                <a:lnTo>
                  <a:pt x="30480" y="5333"/>
                </a:lnTo>
                <a:lnTo>
                  <a:pt x="35052" y="0"/>
                </a:lnTo>
                <a:close/>
              </a:path>
            </a:pathLst>
          </a:custGeom>
          <a:solidFill>
            <a:srgbClr val="000000"/>
          </a:solidFill>
        </p:spPr>
        <p:txBody>
          <a:bodyPr wrap="square" lIns="0" tIns="0" rIns="0" bIns="0" rtlCol="0"/>
          <a:lstStyle/>
          <a:p>
            <a:endParaRPr/>
          </a:p>
        </p:txBody>
      </p:sp>
      <p:sp>
        <p:nvSpPr>
          <p:cNvPr id="1844" name="object 1844"/>
          <p:cNvSpPr/>
          <p:nvPr/>
        </p:nvSpPr>
        <p:spPr>
          <a:xfrm>
            <a:off x="2935985" y="8996171"/>
            <a:ext cx="35560" cy="5715"/>
          </a:xfrm>
          <a:custGeom>
            <a:avLst/>
            <a:gdLst/>
            <a:ahLst/>
            <a:cxnLst/>
            <a:rect l="l" t="t" r="r" b="b"/>
            <a:pathLst>
              <a:path w="35560" h="5715">
                <a:moveTo>
                  <a:pt x="0" y="0"/>
                </a:moveTo>
                <a:lnTo>
                  <a:pt x="0" y="5334"/>
                </a:lnTo>
                <a:lnTo>
                  <a:pt x="30480" y="5334"/>
                </a:lnTo>
                <a:lnTo>
                  <a:pt x="35052" y="0"/>
                </a:lnTo>
                <a:lnTo>
                  <a:pt x="0" y="0"/>
                </a:lnTo>
              </a:path>
            </a:pathLst>
          </a:custGeom>
          <a:ln w="3175">
            <a:solidFill>
              <a:srgbClr val="000000"/>
            </a:solidFill>
          </a:ln>
        </p:spPr>
        <p:txBody>
          <a:bodyPr wrap="square" lIns="0" tIns="0" rIns="0" bIns="0" rtlCol="0"/>
          <a:lstStyle/>
          <a:p>
            <a:endParaRPr/>
          </a:p>
        </p:txBody>
      </p:sp>
      <p:sp>
        <p:nvSpPr>
          <p:cNvPr id="1845" name="object 1845"/>
          <p:cNvSpPr/>
          <p:nvPr/>
        </p:nvSpPr>
        <p:spPr>
          <a:xfrm>
            <a:off x="2966466" y="8996171"/>
            <a:ext cx="5080" cy="45085"/>
          </a:xfrm>
          <a:custGeom>
            <a:avLst/>
            <a:gdLst/>
            <a:ahLst/>
            <a:cxnLst/>
            <a:rect l="l" t="t" r="r" b="b"/>
            <a:pathLst>
              <a:path w="5080" h="45084">
                <a:moveTo>
                  <a:pt x="4572" y="0"/>
                </a:moveTo>
                <a:lnTo>
                  <a:pt x="0" y="5334"/>
                </a:lnTo>
                <a:lnTo>
                  <a:pt x="0" y="40386"/>
                </a:lnTo>
                <a:lnTo>
                  <a:pt x="4572" y="44958"/>
                </a:lnTo>
                <a:lnTo>
                  <a:pt x="4572" y="0"/>
                </a:lnTo>
              </a:path>
            </a:pathLst>
          </a:custGeom>
          <a:ln w="3175">
            <a:solidFill>
              <a:srgbClr val="000000"/>
            </a:solidFill>
          </a:ln>
        </p:spPr>
        <p:txBody>
          <a:bodyPr wrap="square" lIns="0" tIns="0" rIns="0" bIns="0" rtlCol="0"/>
          <a:lstStyle/>
          <a:p>
            <a:endParaRPr/>
          </a:p>
        </p:txBody>
      </p:sp>
      <p:sp>
        <p:nvSpPr>
          <p:cNvPr id="1846" name="object 1846"/>
          <p:cNvSpPr/>
          <p:nvPr/>
        </p:nvSpPr>
        <p:spPr>
          <a:xfrm>
            <a:off x="2933700" y="9036557"/>
            <a:ext cx="37465" cy="5080"/>
          </a:xfrm>
          <a:custGeom>
            <a:avLst/>
            <a:gdLst/>
            <a:ahLst/>
            <a:cxnLst/>
            <a:rect l="l" t="t" r="r" b="b"/>
            <a:pathLst>
              <a:path w="37464" h="5079">
                <a:moveTo>
                  <a:pt x="32765" y="0"/>
                </a:moveTo>
                <a:lnTo>
                  <a:pt x="0" y="4572"/>
                </a:lnTo>
                <a:lnTo>
                  <a:pt x="37337" y="4572"/>
                </a:lnTo>
                <a:lnTo>
                  <a:pt x="32765" y="0"/>
                </a:lnTo>
                <a:close/>
              </a:path>
            </a:pathLst>
          </a:custGeom>
          <a:solidFill>
            <a:srgbClr val="000000"/>
          </a:solidFill>
        </p:spPr>
        <p:txBody>
          <a:bodyPr wrap="square" lIns="0" tIns="0" rIns="0" bIns="0" rtlCol="0"/>
          <a:lstStyle/>
          <a:p>
            <a:endParaRPr/>
          </a:p>
        </p:txBody>
      </p:sp>
      <p:sp>
        <p:nvSpPr>
          <p:cNvPr id="1847" name="object 1847"/>
          <p:cNvSpPr/>
          <p:nvPr/>
        </p:nvSpPr>
        <p:spPr>
          <a:xfrm>
            <a:off x="2933700" y="9036557"/>
            <a:ext cx="33020" cy="5080"/>
          </a:xfrm>
          <a:custGeom>
            <a:avLst/>
            <a:gdLst/>
            <a:ahLst/>
            <a:cxnLst/>
            <a:rect l="l" t="t" r="r" b="b"/>
            <a:pathLst>
              <a:path w="33019" h="5079">
                <a:moveTo>
                  <a:pt x="32766" y="0"/>
                </a:moveTo>
                <a:lnTo>
                  <a:pt x="5334" y="0"/>
                </a:lnTo>
                <a:lnTo>
                  <a:pt x="0" y="4572"/>
                </a:lnTo>
                <a:lnTo>
                  <a:pt x="32766" y="0"/>
                </a:lnTo>
                <a:close/>
              </a:path>
            </a:pathLst>
          </a:custGeom>
          <a:solidFill>
            <a:srgbClr val="000000"/>
          </a:solidFill>
        </p:spPr>
        <p:txBody>
          <a:bodyPr wrap="square" lIns="0" tIns="0" rIns="0" bIns="0" rtlCol="0"/>
          <a:lstStyle/>
          <a:p>
            <a:endParaRPr/>
          </a:p>
        </p:txBody>
      </p:sp>
      <p:sp>
        <p:nvSpPr>
          <p:cNvPr id="1848" name="object 1848"/>
          <p:cNvSpPr/>
          <p:nvPr/>
        </p:nvSpPr>
        <p:spPr>
          <a:xfrm>
            <a:off x="2933700" y="9036557"/>
            <a:ext cx="37465" cy="5080"/>
          </a:xfrm>
          <a:custGeom>
            <a:avLst/>
            <a:gdLst/>
            <a:ahLst/>
            <a:cxnLst/>
            <a:rect l="l" t="t" r="r" b="b"/>
            <a:pathLst>
              <a:path w="37464" h="5079">
                <a:moveTo>
                  <a:pt x="37337" y="4572"/>
                </a:moveTo>
                <a:lnTo>
                  <a:pt x="32765" y="0"/>
                </a:lnTo>
                <a:lnTo>
                  <a:pt x="5333" y="0"/>
                </a:lnTo>
                <a:lnTo>
                  <a:pt x="0" y="4572"/>
                </a:lnTo>
                <a:lnTo>
                  <a:pt x="37337" y="4572"/>
                </a:lnTo>
              </a:path>
            </a:pathLst>
          </a:custGeom>
          <a:ln w="3175">
            <a:solidFill>
              <a:srgbClr val="000000"/>
            </a:solidFill>
          </a:ln>
        </p:spPr>
        <p:txBody>
          <a:bodyPr wrap="square" lIns="0" tIns="0" rIns="0" bIns="0" rtlCol="0"/>
          <a:lstStyle/>
          <a:p>
            <a:endParaRPr/>
          </a:p>
        </p:txBody>
      </p:sp>
      <p:sp>
        <p:nvSpPr>
          <p:cNvPr id="1849" name="object 1849"/>
          <p:cNvSpPr/>
          <p:nvPr/>
        </p:nvSpPr>
        <p:spPr>
          <a:xfrm>
            <a:off x="2933700" y="8999219"/>
            <a:ext cx="5715" cy="41910"/>
          </a:xfrm>
          <a:custGeom>
            <a:avLst/>
            <a:gdLst/>
            <a:ahLst/>
            <a:cxnLst/>
            <a:rect l="l" t="t" r="r" b="b"/>
            <a:pathLst>
              <a:path w="5714" h="41909">
                <a:moveTo>
                  <a:pt x="0" y="41909"/>
                </a:moveTo>
                <a:lnTo>
                  <a:pt x="5334" y="37337"/>
                </a:lnTo>
                <a:lnTo>
                  <a:pt x="5334" y="0"/>
                </a:lnTo>
                <a:lnTo>
                  <a:pt x="0" y="0"/>
                </a:lnTo>
                <a:lnTo>
                  <a:pt x="0" y="41909"/>
                </a:lnTo>
              </a:path>
            </a:pathLst>
          </a:custGeom>
          <a:ln w="3175">
            <a:solidFill>
              <a:srgbClr val="000000"/>
            </a:solidFill>
          </a:ln>
        </p:spPr>
        <p:txBody>
          <a:bodyPr wrap="square" lIns="0" tIns="0" rIns="0" bIns="0" rtlCol="0"/>
          <a:lstStyle/>
          <a:p>
            <a:endParaRPr/>
          </a:p>
        </p:txBody>
      </p:sp>
      <p:sp>
        <p:nvSpPr>
          <p:cNvPr id="1850" name="object 1850"/>
          <p:cNvSpPr/>
          <p:nvPr/>
        </p:nvSpPr>
        <p:spPr>
          <a:xfrm>
            <a:off x="3336797" y="8999219"/>
            <a:ext cx="1270" cy="0"/>
          </a:xfrm>
          <a:custGeom>
            <a:avLst/>
            <a:gdLst/>
            <a:ahLst/>
            <a:cxnLst/>
            <a:rect l="l" t="t" r="r" b="b"/>
            <a:pathLst>
              <a:path w="1270">
                <a:moveTo>
                  <a:pt x="0" y="0"/>
                </a:moveTo>
                <a:lnTo>
                  <a:pt x="762" y="0"/>
                </a:lnTo>
              </a:path>
            </a:pathLst>
          </a:custGeom>
          <a:ln w="3175">
            <a:solidFill>
              <a:srgbClr val="000000"/>
            </a:solidFill>
          </a:ln>
        </p:spPr>
        <p:txBody>
          <a:bodyPr wrap="square" lIns="0" tIns="0" rIns="0" bIns="0" rtlCol="0"/>
          <a:lstStyle/>
          <a:p>
            <a:endParaRPr/>
          </a:p>
        </p:txBody>
      </p:sp>
      <p:sp>
        <p:nvSpPr>
          <p:cNvPr id="1851" name="object 1851"/>
          <p:cNvSpPr/>
          <p:nvPr/>
        </p:nvSpPr>
        <p:spPr>
          <a:xfrm>
            <a:off x="3307079" y="8996171"/>
            <a:ext cx="29845" cy="5715"/>
          </a:xfrm>
          <a:custGeom>
            <a:avLst/>
            <a:gdLst/>
            <a:ahLst/>
            <a:cxnLst/>
            <a:rect l="l" t="t" r="r" b="b"/>
            <a:pathLst>
              <a:path w="29845" h="5715">
                <a:moveTo>
                  <a:pt x="29717" y="0"/>
                </a:moveTo>
                <a:lnTo>
                  <a:pt x="0" y="5333"/>
                </a:lnTo>
                <a:lnTo>
                  <a:pt x="29717" y="5333"/>
                </a:lnTo>
                <a:lnTo>
                  <a:pt x="29717" y="0"/>
                </a:lnTo>
                <a:close/>
              </a:path>
            </a:pathLst>
          </a:custGeom>
          <a:solidFill>
            <a:srgbClr val="000000"/>
          </a:solidFill>
        </p:spPr>
        <p:txBody>
          <a:bodyPr wrap="square" lIns="0" tIns="0" rIns="0" bIns="0" rtlCol="0"/>
          <a:lstStyle/>
          <a:p>
            <a:endParaRPr/>
          </a:p>
        </p:txBody>
      </p:sp>
      <p:sp>
        <p:nvSpPr>
          <p:cNvPr id="1852" name="object 1852"/>
          <p:cNvSpPr/>
          <p:nvPr/>
        </p:nvSpPr>
        <p:spPr>
          <a:xfrm>
            <a:off x="3302508" y="8996171"/>
            <a:ext cx="34290" cy="5715"/>
          </a:xfrm>
          <a:custGeom>
            <a:avLst/>
            <a:gdLst/>
            <a:ahLst/>
            <a:cxnLst/>
            <a:rect l="l" t="t" r="r" b="b"/>
            <a:pathLst>
              <a:path w="34289" h="5715">
                <a:moveTo>
                  <a:pt x="34289" y="0"/>
                </a:moveTo>
                <a:lnTo>
                  <a:pt x="0" y="0"/>
                </a:lnTo>
                <a:lnTo>
                  <a:pt x="4571" y="5334"/>
                </a:lnTo>
                <a:lnTo>
                  <a:pt x="34289" y="0"/>
                </a:lnTo>
                <a:close/>
              </a:path>
            </a:pathLst>
          </a:custGeom>
          <a:solidFill>
            <a:srgbClr val="000000"/>
          </a:solidFill>
        </p:spPr>
        <p:txBody>
          <a:bodyPr wrap="square" lIns="0" tIns="0" rIns="0" bIns="0" rtlCol="0"/>
          <a:lstStyle/>
          <a:p>
            <a:endParaRPr/>
          </a:p>
        </p:txBody>
      </p:sp>
      <p:sp>
        <p:nvSpPr>
          <p:cNvPr id="1853" name="object 1853"/>
          <p:cNvSpPr/>
          <p:nvPr/>
        </p:nvSpPr>
        <p:spPr>
          <a:xfrm>
            <a:off x="3302508" y="8996171"/>
            <a:ext cx="34290" cy="5715"/>
          </a:xfrm>
          <a:custGeom>
            <a:avLst/>
            <a:gdLst/>
            <a:ahLst/>
            <a:cxnLst/>
            <a:rect l="l" t="t" r="r" b="b"/>
            <a:pathLst>
              <a:path w="34289" h="5715">
                <a:moveTo>
                  <a:pt x="34289" y="5333"/>
                </a:moveTo>
                <a:lnTo>
                  <a:pt x="34289" y="0"/>
                </a:lnTo>
                <a:lnTo>
                  <a:pt x="0" y="0"/>
                </a:lnTo>
                <a:lnTo>
                  <a:pt x="4571" y="5333"/>
                </a:lnTo>
                <a:lnTo>
                  <a:pt x="34289" y="5333"/>
                </a:lnTo>
              </a:path>
            </a:pathLst>
          </a:custGeom>
          <a:ln w="3175">
            <a:solidFill>
              <a:srgbClr val="000000"/>
            </a:solidFill>
          </a:ln>
        </p:spPr>
        <p:txBody>
          <a:bodyPr wrap="square" lIns="0" tIns="0" rIns="0" bIns="0" rtlCol="0"/>
          <a:lstStyle/>
          <a:p>
            <a:endParaRPr/>
          </a:p>
        </p:txBody>
      </p:sp>
      <p:sp>
        <p:nvSpPr>
          <p:cNvPr id="1854" name="object 1854"/>
          <p:cNvSpPr/>
          <p:nvPr/>
        </p:nvSpPr>
        <p:spPr>
          <a:xfrm>
            <a:off x="3302508" y="8996171"/>
            <a:ext cx="5080" cy="45085"/>
          </a:xfrm>
          <a:custGeom>
            <a:avLst/>
            <a:gdLst/>
            <a:ahLst/>
            <a:cxnLst/>
            <a:rect l="l" t="t" r="r" b="b"/>
            <a:pathLst>
              <a:path w="5079" h="45084">
                <a:moveTo>
                  <a:pt x="4572" y="5333"/>
                </a:moveTo>
                <a:lnTo>
                  <a:pt x="0" y="0"/>
                </a:lnTo>
                <a:lnTo>
                  <a:pt x="0" y="44957"/>
                </a:lnTo>
                <a:lnTo>
                  <a:pt x="4572" y="40385"/>
                </a:lnTo>
                <a:lnTo>
                  <a:pt x="4572" y="5333"/>
                </a:lnTo>
              </a:path>
            </a:pathLst>
          </a:custGeom>
          <a:ln w="3175">
            <a:solidFill>
              <a:srgbClr val="000000"/>
            </a:solidFill>
          </a:ln>
        </p:spPr>
        <p:txBody>
          <a:bodyPr wrap="square" lIns="0" tIns="0" rIns="0" bIns="0" rtlCol="0"/>
          <a:lstStyle/>
          <a:p>
            <a:endParaRPr/>
          </a:p>
        </p:txBody>
      </p:sp>
      <p:sp>
        <p:nvSpPr>
          <p:cNvPr id="1855" name="object 1855"/>
          <p:cNvSpPr/>
          <p:nvPr/>
        </p:nvSpPr>
        <p:spPr>
          <a:xfrm>
            <a:off x="3302508" y="9036557"/>
            <a:ext cx="32384" cy="5080"/>
          </a:xfrm>
          <a:custGeom>
            <a:avLst/>
            <a:gdLst/>
            <a:ahLst/>
            <a:cxnLst/>
            <a:rect l="l" t="t" r="r" b="b"/>
            <a:pathLst>
              <a:path w="32385" h="5079">
                <a:moveTo>
                  <a:pt x="32004" y="0"/>
                </a:moveTo>
                <a:lnTo>
                  <a:pt x="4572" y="0"/>
                </a:lnTo>
                <a:lnTo>
                  <a:pt x="0" y="4572"/>
                </a:lnTo>
                <a:lnTo>
                  <a:pt x="32004" y="0"/>
                </a:lnTo>
                <a:close/>
              </a:path>
            </a:pathLst>
          </a:custGeom>
          <a:solidFill>
            <a:srgbClr val="000000"/>
          </a:solidFill>
        </p:spPr>
        <p:txBody>
          <a:bodyPr wrap="square" lIns="0" tIns="0" rIns="0" bIns="0" rtlCol="0"/>
          <a:lstStyle/>
          <a:p>
            <a:endParaRPr/>
          </a:p>
        </p:txBody>
      </p:sp>
      <p:sp>
        <p:nvSpPr>
          <p:cNvPr id="1856" name="object 1856"/>
          <p:cNvSpPr/>
          <p:nvPr/>
        </p:nvSpPr>
        <p:spPr>
          <a:xfrm>
            <a:off x="3302508" y="9036557"/>
            <a:ext cx="36830" cy="5080"/>
          </a:xfrm>
          <a:custGeom>
            <a:avLst/>
            <a:gdLst/>
            <a:ahLst/>
            <a:cxnLst/>
            <a:rect l="l" t="t" r="r" b="b"/>
            <a:pathLst>
              <a:path w="36829" h="5079">
                <a:moveTo>
                  <a:pt x="32004" y="0"/>
                </a:moveTo>
                <a:lnTo>
                  <a:pt x="0" y="4572"/>
                </a:lnTo>
                <a:lnTo>
                  <a:pt x="36576" y="4572"/>
                </a:lnTo>
                <a:lnTo>
                  <a:pt x="32004" y="0"/>
                </a:lnTo>
                <a:close/>
              </a:path>
            </a:pathLst>
          </a:custGeom>
          <a:solidFill>
            <a:srgbClr val="000000"/>
          </a:solidFill>
        </p:spPr>
        <p:txBody>
          <a:bodyPr wrap="square" lIns="0" tIns="0" rIns="0" bIns="0" rtlCol="0"/>
          <a:lstStyle/>
          <a:p>
            <a:endParaRPr/>
          </a:p>
        </p:txBody>
      </p:sp>
      <p:sp>
        <p:nvSpPr>
          <p:cNvPr id="1857" name="object 1857"/>
          <p:cNvSpPr/>
          <p:nvPr/>
        </p:nvSpPr>
        <p:spPr>
          <a:xfrm>
            <a:off x="3302508" y="9036557"/>
            <a:ext cx="36830" cy="5080"/>
          </a:xfrm>
          <a:custGeom>
            <a:avLst/>
            <a:gdLst/>
            <a:ahLst/>
            <a:cxnLst/>
            <a:rect l="l" t="t" r="r" b="b"/>
            <a:pathLst>
              <a:path w="36829" h="5079">
                <a:moveTo>
                  <a:pt x="4572" y="0"/>
                </a:moveTo>
                <a:lnTo>
                  <a:pt x="0" y="4572"/>
                </a:lnTo>
                <a:lnTo>
                  <a:pt x="36576" y="4572"/>
                </a:lnTo>
                <a:lnTo>
                  <a:pt x="32004" y="0"/>
                </a:lnTo>
                <a:lnTo>
                  <a:pt x="4572" y="0"/>
                </a:lnTo>
              </a:path>
            </a:pathLst>
          </a:custGeom>
          <a:ln w="3175">
            <a:solidFill>
              <a:srgbClr val="000000"/>
            </a:solidFill>
          </a:ln>
        </p:spPr>
        <p:txBody>
          <a:bodyPr wrap="square" lIns="0" tIns="0" rIns="0" bIns="0" rtlCol="0"/>
          <a:lstStyle/>
          <a:p>
            <a:endParaRPr/>
          </a:p>
        </p:txBody>
      </p:sp>
      <p:sp>
        <p:nvSpPr>
          <p:cNvPr id="1858" name="object 1858"/>
          <p:cNvSpPr/>
          <p:nvPr/>
        </p:nvSpPr>
        <p:spPr>
          <a:xfrm>
            <a:off x="3334511" y="8999219"/>
            <a:ext cx="5080" cy="41910"/>
          </a:xfrm>
          <a:custGeom>
            <a:avLst/>
            <a:gdLst/>
            <a:ahLst/>
            <a:cxnLst/>
            <a:rect l="l" t="t" r="r" b="b"/>
            <a:pathLst>
              <a:path w="5079" h="41909">
                <a:moveTo>
                  <a:pt x="0" y="37337"/>
                </a:moveTo>
                <a:lnTo>
                  <a:pt x="4572" y="41909"/>
                </a:lnTo>
                <a:lnTo>
                  <a:pt x="4572" y="0"/>
                </a:lnTo>
                <a:lnTo>
                  <a:pt x="0" y="0"/>
                </a:lnTo>
                <a:lnTo>
                  <a:pt x="0" y="37337"/>
                </a:lnTo>
              </a:path>
            </a:pathLst>
          </a:custGeom>
          <a:ln w="3175">
            <a:solidFill>
              <a:srgbClr val="000000"/>
            </a:solidFill>
          </a:ln>
        </p:spPr>
        <p:txBody>
          <a:bodyPr wrap="square" lIns="0" tIns="0" rIns="0" bIns="0" rtlCol="0"/>
          <a:lstStyle/>
          <a:p>
            <a:endParaRPr/>
          </a:p>
        </p:txBody>
      </p:sp>
      <p:sp>
        <p:nvSpPr>
          <p:cNvPr id="1859" name="object 1859"/>
          <p:cNvSpPr/>
          <p:nvPr/>
        </p:nvSpPr>
        <p:spPr>
          <a:xfrm>
            <a:off x="3304794" y="8999219"/>
            <a:ext cx="32384" cy="40005"/>
          </a:xfrm>
          <a:custGeom>
            <a:avLst/>
            <a:gdLst/>
            <a:ahLst/>
            <a:cxnLst/>
            <a:rect l="l" t="t" r="r" b="b"/>
            <a:pathLst>
              <a:path w="32385" h="40004">
                <a:moveTo>
                  <a:pt x="32003" y="0"/>
                </a:moveTo>
                <a:lnTo>
                  <a:pt x="0" y="0"/>
                </a:lnTo>
                <a:lnTo>
                  <a:pt x="0" y="39623"/>
                </a:lnTo>
                <a:lnTo>
                  <a:pt x="32003" y="39623"/>
                </a:lnTo>
                <a:lnTo>
                  <a:pt x="32003" y="0"/>
                </a:lnTo>
                <a:close/>
              </a:path>
            </a:pathLst>
          </a:custGeom>
          <a:ln w="3175">
            <a:solidFill>
              <a:srgbClr val="000000"/>
            </a:solidFill>
          </a:ln>
        </p:spPr>
        <p:txBody>
          <a:bodyPr wrap="square" lIns="0" tIns="0" rIns="0" bIns="0" rtlCol="0"/>
          <a:lstStyle/>
          <a:p>
            <a:endParaRPr/>
          </a:p>
        </p:txBody>
      </p:sp>
      <p:sp>
        <p:nvSpPr>
          <p:cNvPr id="1860" name="object 1860"/>
          <p:cNvSpPr/>
          <p:nvPr/>
        </p:nvSpPr>
        <p:spPr>
          <a:xfrm>
            <a:off x="3313176" y="7552181"/>
            <a:ext cx="17145" cy="12700"/>
          </a:xfrm>
          <a:custGeom>
            <a:avLst/>
            <a:gdLst/>
            <a:ahLst/>
            <a:cxnLst/>
            <a:rect l="l" t="t" r="r" b="b"/>
            <a:pathLst>
              <a:path w="17145"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1861" name="object 1861"/>
          <p:cNvSpPr/>
          <p:nvPr/>
        </p:nvSpPr>
        <p:spPr>
          <a:xfrm>
            <a:off x="3313176" y="7552181"/>
            <a:ext cx="17145" cy="12700"/>
          </a:xfrm>
          <a:custGeom>
            <a:avLst/>
            <a:gdLst/>
            <a:ahLst/>
            <a:cxnLst/>
            <a:rect l="l" t="t" r="r" b="b"/>
            <a:pathLst>
              <a:path w="17145"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1862" name="object 1862"/>
          <p:cNvSpPr/>
          <p:nvPr/>
        </p:nvSpPr>
        <p:spPr>
          <a:xfrm>
            <a:off x="3313176" y="7547609"/>
            <a:ext cx="11430" cy="17145"/>
          </a:xfrm>
          <a:custGeom>
            <a:avLst/>
            <a:gdLst/>
            <a:ahLst/>
            <a:cxnLst/>
            <a:rect l="l" t="t" r="r" b="b"/>
            <a:pathLst>
              <a:path w="11429" h="17145">
                <a:moveTo>
                  <a:pt x="0" y="0"/>
                </a:moveTo>
                <a:lnTo>
                  <a:pt x="0" y="16764"/>
                </a:lnTo>
                <a:lnTo>
                  <a:pt x="11429" y="4572"/>
                </a:lnTo>
                <a:lnTo>
                  <a:pt x="0" y="0"/>
                </a:lnTo>
                <a:close/>
              </a:path>
            </a:pathLst>
          </a:custGeom>
          <a:solidFill>
            <a:srgbClr val="000000"/>
          </a:solidFill>
        </p:spPr>
        <p:txBody>
          <a:bodyPr wrap="square" lIns="0" tIns="0" rIns="0" bIns="0" rtlCol="0"/>
          <a:lstStyle/>
          <a:p>
            <a:endParaRPr/>
          </a:p>
        </p:txBody>
      </p:sp>
      <p:sp>
        <p:nvSpPr>
          <p:cNvPr id="1863" name="object 1863"/>
          <p:cNvSpPr/>
          <p:nvPr/>
        </p:nvSpPr>
        <p:spPr>
          <a:xfrm>
            <a:off x="3313176" y="7547609"/>
            <a:ext cx="11430" cy="17145"/>
          </a:xfrm>
          <a:custGeom>
            <a:avLst/>
            <a:gdLst/>
            <a:ahLst/>
            <a:cxnLst/>
            <a:rect l="l" t="t" r="r" b="b"/>
            <a:pathLst>
              <a:path w="11429" h="17145">
                <a:moveTo>
                  <a:pt x="11429" y="4572"/>
                </a:moveTo>
                <a:lnTo>
                  <a:pt x="0" y="0"/>
                </a:lnTo>
                <a:lnTo>
                  <a:pt x="0" y="16764"/>
                </a:lnTo>
                <a:lnTo>
                  <a:pt x="11429" y="4572"/>
                </a:lnTo>
              </a:path>
            </a:pathLst>
          </a:custGeom>
          <a:ln w="3175">
            <a:solidFill>
              <a:srgbClr val="000000"/>
            </a:solidFill>
          </a:ln>
        </p:spPr>
        <p:txBody>
          <a:bodyPr wrap="square" lIns="0" tIns="0" rIns="0" bIns="0" rtlCol="0"/>
          <a:lstStyle/>
          <a:p>
            <a:endParaRPr/>
          </a:p>
        </p:txBody>
      </p:sp>
      <p:sp>
        <p:nvSpPr>
          <p:cNvPr id="1864" name="object 1864"/>
          <p:cNvSpPr/>
          <p:nvPr/>
        </p:nvSpPr>
        <p:spPr>
          <a:xfrm>
            <a:off x="3301746" y="7547609"/>
            <a:ext cx="11430" cy="17145"/>
          </a:xfrm>
          <a:custGeom>
            <a:avLst/>
            <a:gdLst/>
            <a:ahLst/>
            <a:cxnLst/>
            <a:rect l="l" t="t" r="r" b="b"/>
            <a:pathLst>
              <a:path w="11429" h="17145">
                <a:moveTo>
                  <a:pt x="11429" y="0"/>
                </a:moveTo>
                <a:lnTo>
                  <a:pt x="0" y="4572"/>
                </a:lnTo>
                <a:lnTo>
                  <a:pt x="11429" y="16764"/>
                </a:lnTo>
                <a:lnTo>
                  <a:pt x="11429" y="0"/>
                </a:lnTo>
                <a:close/>
              </a:path>
            </a:pathLst>
          </a:custGeom>
          <a:solidFill>
            <a:srgbClr val="000000"/>
          </a:solidFill>
        </p:spPr>
        <p:txBody>
          <a:bodyPr wrap="square" lIns="0" tIns="0" rIns="0" bIns="0" rtlCol="0"/>
          <a:lstStyle/>
          <a:p>
            <a:endParaRPr/>
          </a:p>
        </p:txBody>
      </p:sp>
      <p:sp>
        <p:nvSpPr>
          <p:cNvPr id="1865" name="object 1865"/>
          <p:cNvSpPr/>
          <p:nvPr/>
        </p:nvSpPr>
        <p:spPr>
          <a:xfrm>
            <a:off x="3301746" y="7547609"/>
            <a:ext cx="11430" cy="17145"/>
          </a:xfrm>
          <a:custGeom>
            <a:avLst/>
            <a:gdLst/>
            <a:ahLst/>
            <a:cxnLst/>
            <a:rect l="l" t="t" r="r" b="b"/>
            <a:pathLst>
              <a:path w="11429" h="17145">
                <a:moveTo>
                  <a:pt x="11429" y="0"/>
                </a:moveTo>
                <a:lnTo>
                  <a:pt x="0" y="4572"/>
                </a:lnTo>
                <a:lnTo>
                  <a:pt x="11429" y="16764"/>
                </a:lnTo>
                <a:lnTo>
                  <a:pt x="11429" y="0"/>
                </a:lnTo>
              </a:path>
            </a:pathLst>
          </a:custGeom>
          <a:ln w="3175">
            <a:solidFill>
              <a:srgbClr val="000000"/>
            </a:solidFill>
          </a:ln>
        </p:spPr>
        <p:txBody>
          <a:bodyPr wrap="square" lIns="0" tIns="0" rIns="0" bIns="0" rtlCol="0"/>
          <a:lstStyle/>
          <a:p>
            <a:endParaRPr/>
          </a:p>
        </p:txBody>
      </p:sp>
      <p:sp>
        <p:nvSpPr>
          <p:cNvPr id="1866" name="object 1866"/>
          <p:cNvSpPr/>
          <p:nvPr/>
        </p:nvSpPr>
        <p:spPr>
          <a:xfrm>
            <a:off x="3296411" y="7552181"/>
            <a:ext cx="17145" cy="12700"/>
          </a:xfrm>
          <a:custGeom>
            <a:avLst/>
            <a:gdLst/>
            <a:ahLst/>
            <a:cxnLst/>
            <a:rect l="l" t="t" r="r" b="b"/>
            <a:pathLst>
              <a:path w="17145" h="12700">
                <a:moveTo>
                  <a:pt x="5334" y="0"/>
                </a:moveTo>
                <a:lnTo>
                  <a:pt x="0" y="12192"/>
                </a:lnTo>
                <a:lnTo>
                  <a:pt x="16764" y="12192"/>
                </a:lnTo>
                <a:lnTo>
                  <a:pt x="5334" y="0"/>
                </a:lnTo>
                <a:close/>
              </a:path>
            </a:pathLst>
          </a:custGeom>
          <a:solidFill>
            <a:srgbClr val="000000"/>
          </a:solidFill>
        </p:spPr>
        <p:txBody>
          <a:bodyPr wrap="square" lIns="0" tIns="0" rIns="0" bIns="0" rtlCol="0"/>
          <a:lstStyle/>
          <a:p>
            <a:endParaRPr/>
          </a:p>
        </p:txBody>
      </p:sp>
      <p:sp>
        <p:nvSpPr>
          <p:cNvPr id="1867" name="object 1867"/>
          <p:cNvSpPr/>
          <p:nvPr/>
        </p:nvSpPr>
        <p:spPr>
          <a:xfrm>
            <a:off x="3296411" y="7552181"/>
            <a:ext cx="17145" cy="12700"/>
          </a:xfrm>
          <a:custGeom>
            <a:avLst/>
            <a:gdLst/>
            <a:ahLst/>
            <a:cxnLst/>
            <a:rect l="l" t="t" r="r" b="b"/>
            <a:pathLst>
              <a:path w="17145" h="12700">
                <a:moveTo>
                  <a:pt x="5334" y="0"/>
                </a:moveTo>
                <a:lnTo>
                  <a:pt x="0" y="12192"/>
                </a:lnTo>
                <a:lnTo>
                  <a:pt x="16764" y="12192"/>
                </a:lnTo>
                <a:lnTo>
                  <a:pt x="5334" y="0"/>
                </a:lnTo>
              </a:path>
            </a:pathLst>
          </a:custGeom>
          <a:ln w="3175">
            <a:solidFill>
              <a:srgbClr val="000000"/>
            </a:solidFill>
          </a:ln>
        </p:spPr>
        <p:txBody>
          <a:bodyPr wrap="square" lIns="0" tIns="0" rIns="0" bIns="0" rtlCol="0"/>
          <a:lstStyle/>
          <a:p>
            <a:endParaRPr/>
          </a:p>
        </p:txBody>
      </p:sp>
      <p:sp>
        <p:nvSpPr>
          <p:cNvPr id="1868" name="object 1868"/>
          <p:cNvSpPr/>
          <p:nvPr/>
        </p:nvSpPr>
        <p:spPr>
          <a:xfrm>
            <a:off x="3296411" y="7564373"/>
            <a:ext cx="17145" cy="11430"/>
          </a:xfrm>
          <a:custGeom>
            <a:avLst/>
            <a:gdLst/>
            <a:ahLst/>
            <a:cxnLst/>
            <a:rect l="l" t="t" r="r" b="b"/>
            <a:pathLst>
              <a:path w="17145" h="11429">
                <a:moveTo>
                  <a:pt x="16764" y="0"/>
                </a:moveTo>
                <a:lnTo>
                  <a:pt x="0" y="0"/>
                </a:lnTo>
                <a:lnTo>
                  <a:pt x="5334" y="11430"/>
                </a:lnTo>
                <a:lnTo>
                  <a:pt x="16764" y="0"/>
                </a:lnTo>
                <a:close/>
              </a:path>
            </a:pathLst>
          </a:custGeom>
          <a:solidFill>
            <a:srgbClr val="000000"/>
          </a:solidFill>
        </p:spPr>
        <p:txBody>
          <a:bodyPr wrap="square" lIns="0" tIns="0" rIns="0" bIns="0" rtlCol="0"/>
          <a:lstStyle/>
          <a:p>
            <a:endParaRPr/>
          </a:p>
        </p:txBody>
      </p:sp>
      <p:sp>
        <p:nvSpPr>
          <p:cNvPr id="1869" name="object 1869"/>
          <p:cNvSpPr/>
          <p:nvPr/>
        </p:nvSpPr>
        <p:spPr>
          <a:xfrm>
            <a:off x="3296411" y="7564373"/>
            <a:ext cx="17145" cy="11430"/>
          </a:xfrm>
          <a:custGeom>
            <a:avLst/>
            <a:gdLst/>
            <a:ahLst/>
            <a:cxnLst/>
            <a:rect l="l" t="t" r="r" b="b"/>
            <a:pathLst>
              <a:path w="17145" h="11429">
                <a:moveTo>
                  <a:pt x="0" y="0"/>
                </a:moveTo>
                <a:lnTo>
                  <a:pt x="5334" y="11430"/>
                </a:lnTo>
                <a:lnTo>
                  <a:pt x="16764" y="0"/>
                </a:lnTo>
                <a:lnTo>
                  <a:pt x="0" y="0"/>
                </a:lnTo>
              </a:path>
            </a:pathLst>
          </a:custGeom>
          <a:ln w="3175">
            <a:solidFill>
              <a:srgbClr val="000000"/>
            </a:solidFill>
          </a:ln>
        </p:spPr>
        <p:txBody>
          <a:bodyPr wrap="square" lIns="0" tIns="0" rIns="0" bIns="0" rtlCol="0"/>
          <a:lstStyle/>
          <a:p>
            <a:endParaRPr/>
          </a:p>
        </p:txBody>
      </p:sp>
      <p:sp>
        <p:nvSpPr>
          <p:cNvPr id="1870" name="object 1870"/>
          <p:cNvSpPr/>
          <p:nvPr/>
        </p:nvSpPr>
        <p:spPr>
          <a:xfrm>
            <a:off x="3301746" y="7564373"/>
            <a:ext cx="11430" cy="16510"/>
          </a:xfrm>
          <a:custGeom>
            <a:avLst/>
            <a:gdLst/>
            <a:ahLst/>
            <a:cxnLst/>
            <a:rect l="l" t="t" r="r" b="b"/>
            <a:pathLst>
              <a:path w="11429" h="16509">
                <a:moveTo>
                  <a:pt x="11430" y="0"/>
                </a:moveTo>
                <a:lnTo>
                  <a:pt x="0" y="11430"/>
                </a:lnTo>
                <a:lnTo>
                  <a:pt x="11430" y="16002"/>
                </a:lnTo>
                <a:lnTo>
                  <a:pt x="11430" y="0"/>
                </a:lnTo>
                <a:close/>
              </a:path>
            </a:pathLst>
          </a:custGeom>
          <a:solidFill>
            <a:srgbClr val="000000"/>
          </a:solidFill>
        </p:spPr>
        <p:txBody>
          <a:bodyPr wrap="square" lIns="0" tIns="0" rIns="0" bIns="0" rtlCol="0"/>
          <a:lstStyle/>
          <a:p>
            <a:endParaRPr/>
          </a:p>
        </p:txBody>
      </p:sp>
      <p:sp>
        <p:nvSpPr>
          <p:cNvPr id="1871" name="object 1871"/>
          <p:cNvSpPr/>
          <p:nvPr/>
        </p:nvSpPr>
        <p:spPr>
          <a:xfrm>
            <a:off x="3301746" y="7564373"/>
            <a:ext cx="11430" cy="16510"/>
          </a:xfrm>
          <a:custGeom>
            <a:avLst/>
            <a:gdLst/>
            <a:ahLst/>
            <a:cxnLst/>
            <a:rect l="l" t="t" r="r" b="b"/>
            <a:pathLst>
              <a:path w="11429" h="16509">
                <a:moveTo>
                  <a:pt x="0" y="11430"/>
                </a:moveTo>
                <a:lnTo>
                  <a:pt x="11430" y="16002"/>
                </a:lnTo>
                <a:lnTo>
                  <a:pt x="11430" y="0"/>
                </a:lnTo>
                <a:lnTo>
                  <a:pt x="0" y="11430"/>
                </a:lnTo>
              </a:path>
            </a:pathLst>
          </a:custGeom>
          <a:ln w="3175">
            <a:solidFill>
              <a:srgbClr val="000000"/>
            </a:solidFill>
          </a:ln>
        </p:spPr>
        <p:txBody>
          <a:bodyPr wrap="square" lIns="0" tIns="0" rIns="0" bIns="0" rtlCol="0"/>
          <a:lstStyle/>
          <a:p>
            <a:endParaRPr/>
          </a:p>
        </p:txBody>
      </p:sp>
      <p:sp>
        <p:nvSpPr>
          <p:cNvPr id="1872" name="object 1872"/>
          <p:cNvSpPr/>
          <p:nvPr/>
        </p:nvSpPr>
        <p:spPr>
          <a:xfrm>
            <a:off x="3313176" y="7564373"/>
            <a:ext cx="11430" cy="16510"/>
          </a:xfrm>
          <a:custGeom>
            <a:avLst/>
            <a:gdLst/>
            <a:ahLst/>
            <a:cxnLst/>
            <a:rect l="l" t="t" r="r" b="b"/>
            <a:pathLst>
              <a:path w="11429" h="16509">
                <a:moveTo>
                  <a:pt x="0" y="0"/>
                </a:moveTo>
                <a:lnTo>
                  <a:pt x="0" y="16001"/>
                </a:lnTo>
                <a:lnTo>
                  <a:pt x="11430" y="11429"/>
                </a:lnTo>
                <a:lnTo>
                  <a:pt x="0" y="0"/>
                </a:lnTo>
                <a:close/>
              </a:path>
            </a:pathLst>
          </a:custGeom>
          <a:solidFill>
            <a:srgbClr val="000000"/>
          </a:solidFill>
        </p:spPr>
        <p:txBody>
          <a:bodyPr wrap="square" lIns="0" tIns="0" rIns="0" bIns="0" rtlCol="0"/>
          <a:lstStyle/>
          <a:p>
            <a:endParaRPr/>
          </a:p>
        </p:txBody>
      </p:sp>
      <p:sp>
        <p:nvSpPr>
          <p:cNvPr id="1873" name="object 1873"/>
          <p:cNvSpPr/>
          <p:nvPr/>
        </p:nvSpPr>
        <p:spPr>
          <a:xfrm>
            <a:off x="3313176" y="7564373"/>
            <a:ext cx="11430" cy="16510"/>
          </a:xfrm>
          <a:custGeom>
            <a:avLst/>
            <a:gdLst/>
            <a:ahLst/>
            <a:cxnLst/>
            <a:rect l="l" t="t" r="r" b="b"/>
            <a:pathLst>
              <a:path w="11429" h="16509">
                <a:moveTo>
                  <a:pt x="0" y="16001"/>
                </a:moveTo>
                <a:lnTo>
                  <a:pt x="11430" y="11429"/>
                </a:lnTo>
                <a:lnTo>
                  <a:pt x="0" y="0"/>
                </a:lnTo>
                <a:lnTo>
                  <a:pt x="0" y="16001"/>
                </a:lnTo>
              </a:path>
            </a:pathLst>
          </a:custGeom>
          <a:ln w="3175">
            <a:solidFill>
              <a:srgbClr val="000000"/>
            </a:solidFill>
          </a:ln>
        </p:spPr>
        <p:txBody>
          <a:bodyPr wrap="square" lIns="0" tIns="0" rIns="0" bIns="0" rtlCol="0"/>
          <a:lstStyle/>
          <a:p>
            <a:endParaRPr/>
          </a:p>
        </p:txBody>
      </p:sp>
      <p:sp>
        <p:nvSpPr>
          <p:cNvPr id="1874" name="object 1874"/>
          <p:cNvSpPr/>
          <p:nvPr/>
        </p:nvSpPr>
        <p:spPr>
          <a:xfrm>
            <a:off x="3313176" y="7564373"/>
            <a:ext cx="17145" cy="11430"/>
          </a:xfrm>
          <a:custGeom>
            <a:avLst/>
            <a:gdLst/>
            <a:ahLst/>
            <a:cxnLst/>
            <a:rect l="l" t="t" r="r" b="b"/>
            <a:pathLst>
              <a:path w="17145" h="11429">
                <a:moveTo>
                  <a:pt x="16763" y="0"/>
                </a:moveTo>
                <a:lnTo>
                  <a:pt x="0" y="0"/>
                </a:lnTo>
                <a:lnTo>
                  <a:pt x="11429" y="11430"/>
                </a:lnTo>
                <a:lnTo>
                  <a:pt x="16763" y="0"/>
                </a:lnTo>
                <a:close/>
              </a:path>
            </a:pathLst>
          </a:custGeom>
          <a:solidFill>
            <a:srgbClr val="000000"/>
          </a:solidFill>
        </p:spPr>
        <p:txBody>
          <a:bodyPr wrap="square" lIns="0" tIns="0" rIns="0" bIns="0" rtlCol="0"/>
          <a:lstStyle/>
          <a:p>
            <a:endParaRPr/>
          </a:p>
        </p:txBody>
      </p:sp>
      <p:sp>
        <p:nvSpPr>
          <p:cNvPr id="1875" name="object 1875"/>
          <p:cNvSpPr/>
          <p:nvPr/>
        </p:nvSpPr>
        <p:spPr>
          <a:xfrm>
            <a:off x="3313176" y="7564373"/>
            <a:ext cx="17145" cy="11430"/>
          </a:xfrm>
          <a:custGeom>
            <a:avLst/>
            <a:gdLst/>
            <a:ahLst/>
            <a:cxnLst/>
            <a:rect l="l" t="t" r="r" b="b"/>
            <a:pathLst>
              <a:path w="17145" h="11429">
                <a:moveTo>
                  <a:pt x="11429" y="11430"/>
                </a:moveTo>
                <a:lnTo>
                  <a:pt x="16763" y="0"/>
                </a:lnTo>
                <a:lnTo>
                  <a:pt x="0" y="0"/>
                </a:lnTo>
                <a:lnTo>
                  <a:pt x="11429" y="11430"/>
                </a:lnTo>
              </a:path>
            </a:pathLst>
          </a:custGeom>
          <a:ln w="3175">
            <a:solidFill>
              <a:srgbClr val="000000"/>
            </a:solidFill>
          </a:ln>
        </p:spPr>
        <p:txBody>
          <a:bodyPr wrap="square" lIns="0" tIns="0" rIns="0" bIns="0" rtlCol="0"/>
          <a:lstStyle/>
          <a:p>
            <a:endParaRPr/>
          </a:p>
        </p:txBody>
      </p:sp>
      <p:sp>
        <p:nvSpPr>
          <p:cNvPr id="1876" name="object 1876"/>
          <p:cNvSpPr/>
          <p:nvPr/>
        </p:nvSpPr>
        <p:spPr>
          <a:xfrm>
            <a:off x="3313176" y="7555230"/>
            <a:ext cx="12700" cy="9525"/>
          </a:xfrm>
          <a:custGeom>
            <a:avLst/>
            <a:gdLst/>
            <a:ahLst/>
            <a:cxnLst/>
            <a:rect l="l" t="t" r="r" b="b"/>
            <a:pathLst>
              <a:path w="12700" h="9525">
                <a:moveTo>
                  <a:pt x="8381" y="0"/>
                </a:moveTo>
                <a:lnTo>
                  <a:pt x="0" y="9144"/>
                </a:lnTo>
                <a:lnTo>
                  <a:pt x="12191" y="9144"/>
                </a:lnTo>
                <a:lnTo>
                  <a:pt x="8381" y="0"/>
                </a:lnTo>
                <a:close/>
              </a:path>
            </a:pathLst>
          </a:custGeom>
          <a:solidFill>
            <a:srgbClr val="000000"/>
          </a:solidFill>
        </p:spPr>
        <p:txBody>
          <a:bodyPr wrap="square" lIns="0" tIns="0" rIns="0" bIns="0" rtlCol="0"/>
          <a:lstStyle/>
          <a:p>
            <a:endParaRPr/>
          </a:p>
        </p:txBody>
      </p:sp>
      <p:sp>
        <p:nvSpPr>
          <p:cNvPr id="1877" name="object 1877"/>
          <p:cNvSpPr/>
          <p:nvPr/>
        </p:nvSpPr>
        <p:spPr>
          <a:xfrm>
            <a:off x="3313176" y="7555230"/>
            <a:ext cx="11430" cy="9525"/>
          </a:xfrm>
          <a:custGeom>
            <a:avLst/>
            <a:gdLst/>
            <a:ahLst/>
            <a:cxnLst/>
            <a:rect l="l" t="t" r="r" b="b"/>
            <a:pathLst>
              <a:path w="11429" h="9525">
                <a:moveTo>
                  <a:pt x="11429" y="9144"/>
                </a:moveTo>
                <a:lnTo>
                  <a:pt x="8381" y="0"/>
                </a:lnTo>
                <a:lnTo>
                  <a:pt x="0" y="9144"/>
                </a:lnTo>
                <a:lnTo>
                  <a:pt x="11429" y="9144"/>
                </a:lnTo>
              </a:path>
            </a:pathLst>
          </a:custGeom>
          <a:ln w="3175">
            <a:solidFill>
              <a:srgbClr val="000000"/>
            </a:solidFill>
          </a:ln>
        </p:spPr>
        <p:txBody>
          <a:bodyPr wrap="square" lIns="0" tIns="0" rIns="0" bIns="0" rtlCol="0"/>
          <a:lstStyle/>
          <a:p>
            <a:endParaRPr/>
          </a:p>
        </p:txBody>
      </p:sp>
      <p:sp>
        <p:nvSpPr>
          <p:cNvPr id="1878" name="object 1878"/>
          <p:cNvSpPr/>
          <p:nvPr/>
        </p:nvSpPr>
        <p:spPr>
          <a:xfrm>
            <a:off x="3313176" y="7552181"/>
            <a:ext cx="8890" cy="12700"/>
          </a:xfrm>
          <a:custGeom>
            <a:avLst/>
            <a:gdLst/>
            <a:ahLst/>
            <a:cxnLst/>
            <a:rect l="l" t="t" r="r" b="b"/>
            <a:pathLst>
              <a:path w="8889" h="12700">
                <a:moveTo>
                  <a:pt x="0" y="0"/>
                </a:moveTo>
                <a:lnTo>
                  <a:pt x="0" y="12192"/>
                </a:lnTo>
                <a:lnTo>
                  <a:pt x="8382" y="3048"/>
                </a:lnTo>
                <a:lnTo>
                  <a:pt x="0" y="0"/>
                </a:lnTo>
                <a:close/>
              </a:path>
            </a:pathLst>
          </a:custGeom>
          <a:solidFill>
            <a:srgbClr val="000000"/>
          </a:solidFill>
        </p:spPr>
        <p:txBody>
          <a:bodyPr wrap="square" lIns="0" tIns="0" rIns="0" bIns="0" rtlCol="0"/>
          <a:lstStyle/>
          <a:p>
            <a:endParaRPr/>
          </a:p>
        </p:txBody>
      </p:sp>
      <p:sp>
        <p:nvSpPr>
          <p:cNvPr id="1879" name="object 1879"/>
          <p:cNvSpPr/>
          <p:nvPr/>
        </p:nvSpPr>
        <p:spPr>
          <a:xfrm>
            <a:off x="3313176" y="7552181"/>
            <a:ext cx="8890" cy="12700"/>
          </a:xfrm>
          <a:custGeom>
            <a:avLst/>
            <a:gdLst/>
            <a:ahLst/>
            <a:cxnLst/>
            <a:rect l="l" t="t" r="r" b="b"/>
            <a:pathLst>
              <a:path w="8889" h="12700">
                <a:moveTo>
                  <a:pt x="8382" y="3048"/>
                </a:moveTo>
                <a:lnTo>
                  <a:pt x="0" y="0"/>
                </a:lnTo>
                <a:lnTo>
                  <a:pt x="0" y="12192"/>
                </a:lnTo>
                <a:lnTo>
                  <a:pt x="8382" y="3048"/>
                </a:lnTo>
              </a:path>
            </a:pathLst>
          </a:custGeom>
          <a:ln w="3175">
            <a:solidFill>
              <a:srgbClr val="000000"/>
            </a:solidFill>
          </a:ln>
        </p:spPr>
        <p:txBody>
          <a:bodyPr wrap="square" lIns="0" tIns="0" rIns="0" bIns="0" rtlCol="0"/>
          <a:lstStyle/>
          <a:p>
            <a:endParaRPr/>
          </a:p>
        </p:txBody>
      </p:sp>
      <p:sp>
        <p:nvSpPr>
          <p:cNvPr id="1880" name="object 1880"/>
          <p:cNvSpPr/>
          <p:nvPr/>
        </p:nvSpPr>
        <p:spPr>
          <a:xfrm>
            <a:off x="3304794" y="7552181"/>
            <a:ext cx="8890" cy="12700"/>
          </a:xfrm>
          <a:custGeom>
            <a:avLst/>
            <a:gdLst/>
            <a:ahLst/>
            <a:cxnLst/>
            <a:rect l="l" t="t" r="r" b="b"/>
            <a:pathLst>
              <a:path w="8889" h="12700">
                <a:moveTo>
                  <a:pt x="8382" y="0"/>
                </a:moveTo>
                <a:lnTo>
                  <a:pt x="0" y="3048"/>
                </a:lnTo>
                <a:lnTo>
                  <a:pt x="8382" y="12192"/>
                </a:lnTo>
                <a:lnTo>
                  <a:pt x="8382" y="0"/>
                </a:lnTo>
                <a:close/>
              </a:path>
            </a:pathLst>
          </a:custGeom>
          <a:solidFill>
            <a:srgbClr val="000000"/>
          </a:solidFill>
        </p:spPr>
        <p:txBody>
          <a:bodyPr wrap="square" lIns="0" tIns="0" rIns="0" bIns="0" rtlCol="0"/>
          <a:lstStyle/>
          <a:p>
            <a:endParaRPr/>
          </a:p>
        </p:txBody>
      </p:sp>
      <p:sp>
        <p:nvSpPr>
          <p:cNvPr id="1881" name="object 1881"/>
          <p:cNvSpPr/>
          <p:nvPr/>
        </p:nvSpPr>
        <p:spPr>
          <a:xfrm>
            <a:off x="3304794" y="7552181"/>
            <a:ext cx="8890" cy="12700"/>
          </a:xfrm>
          <a:custGeom>
            <a:avLst/>
            <a:gdLst/>
            <a:ahLst/>
            <a:cxnLst/>
            <a:rect l="l" t="t" r="r" b="b"/>
            <a:pathLst>
              <a:path w="8889" h="12700">
                <a:moveTo>
                  <a:pt x="8382" y="0"/>
                </a:moveTo>
                <a:lnTo>
                  <a:pt x="0" y="3048"/>
                </a:lnTo>
                <a:lnTo>
                  <a:pt x="8382" y="12192"/>
                </a:lnTo>
                <a:lnTo>
                  <a:pt x="8382" y="0"/>
                </a:lnTo>
              </a:path>
            </a:pathLst>
          </a:custGeom>
          <a:ln w="3175">
            <a:solidFill>
              <a:srgbClr val="000000"/>
            </a:solidFill>
          </a:ln>
        </p:spPr>
        <p:txBody>
          <a:bodyPr wrap="square" lIns="0" tIns="0" rIns="0" bIns="0" rtlCol="0"/>
          <a:lstStyle/>
          <a:p>
            <a:endParaRPr/>
          </a:p>
        </p:txBody>
      </p:sp>
      <p:sp>
        <p:nvSpPr>
          <p:cNvPr id="1882" name="object 1882"/>
          <p:cNvSpPr/>
          <p:nvPr/>
        </p:nvSpPr>
        <p:spPr>
          <a:xfrm>
            <a:off x="3300984" y="755523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883" name="object 1883"/>
          <p:cNvSpPr/>
          <p:nvPr/>
        </p:nvSpPr>
        <p:spPr>
          <a:xfrm>
            <a:off x="3300984" y="755523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884" name="object 1884"/>
          <p:cNvSpPr/>
          <p:nvPr/>
        </p:nvSpPr>
        <p:spPr>
          <a:xfrm>
            <a:off x="3300984" y="7564373"/>
            <a:ext cx="12700" cy="7620"/>
          </a:xfrm>
          <a:custGeom>
            <a:avLst/>
            <a:gdLst/>
            <a:ahLst/>
            <a:cxnLst/>
            <a:rect l="l" t="t" r="r" b="b"/>
            <a:pathLst>
              <a:path w="12700" h="7620">
                <a:moveTo>
                  <a:pt x="12192" y="0"/>
                </a:moveTo>
                <a:lnTo>
                  <a:pt x="0" y="0"/>
                </a:lnTo>
                <a:lnTo>
                  <a:pt x="3810" y="7620"/>
                </a:lnTo>
                <a:lnTo>
                  <a:pt x="12192" y="0"/>
                </a:lnTo>
                <a:close/>
              </a:path>
            </a:pathLst>
          </a:custGeom>
          <a:solidFill>
            <a:srgbClr val="000000"/>
          </a:solidFill>
        </p:spPr>
        <p:txBody>
          <a:bodyPr wrap="square" lIns="0" tIns="0" rIns="0" bIns="0" rtlCol="0"/>
          <a:lstStyle/>
          <a:p>
            <a:endParaRPr/>
          </a:p>
        </p:txBody>
      </p:sp>
      <p:sp>
        <p:nvSpPr>
          <p:cNvPr id="1885" name="object 1885"/>
          <p:cNvSpPr/>
          <p:nvPr/>
        </p:nvSpPr>
        <p:spPr>
          <a:xfrm>
            <a:off x="3300984" y="7564373"/>
            <a:ext cx="12700" cy="7620"/>
          </a:xfrm>
          <a:custGeom>
            <a:avLst/>
            <a:gdLst/>
            <a:ahLst/>
            <a:cxnLst/>
            <a:rect l="l" t="t" r="r" b="b"/>
            <a:pathLst>
              <a:path w="12700" h="7620">
                <a:moveTo>
                  <a:pt x="0" y="0"/>
                </a:moveTo>
                <a:lnTo>
                  <a:pt x="3810" y="7620"/>
                </a:lnTo>
                <a:lnTo>
                  <a:pt x="12192" y="0"/>
                </a:lnTo>
                <a:lnTo>
                  <a:pt x="0" y="0"/>
                </a:lnTo>
              </a:path>
            </a:pathLst>
          </a:custGeom>
          <a:ln w="3175">
            <a:solidFill>
              <a:srgbClr val="000000"/>
            </a:solidFill>
          </a:ln>
        </p:spPr>
        <p:txBody>
          <a:bodyPr wrap="square" lIns="0" tIns="0" rIns="0" bIns="0" rtlCol="0"/>
          <a:lstStyle/>
          <a:p>
            <a:endParaRPr/>
          </a:p>
        </p:txBody>
      </p:sp>
      <p:sp>
        <p:nvSpPr>
          <p:cNvPr id="1886" name="object 1886"/>
          <p:cNvSpPr/>
          <p:nvPr/>
        </p:nvSpPr>
        <p:spPr>
          <a:xfrm>
            <a:off x="3304794" y="7564373"/>
            <a:ext cx="8890" cy="11430"/>
          </a:xfrm>
          <a:custGeom>
            <a:avLst/>
            <a:gdLst/>
            <a:ahLst/>
            <a:cxnLst/>
            <a:rect l="l" t="t" r="r" b="b"/>
            <a:pathLst>
              <a:path w="8889" h="11429">
                <a:moveTo>
                  <a:pt x="8382" y="0"/>
                </a:moveTo>
                <a:lnTo>
                  <a:pt x="0" y="7619"/>
                </a:lnTo>
                <a:lnTo>
                  <a:pt x="8382" y="11429"/>
                </a:lnTo>
                <a:lnTo>
                  <a:pt x="8382" y="0"/>
                </a:lnTo>
                <a:close/>
              </a:path>
            </a:pathLst>
          </a:custGeom>
          <a:solidFill>
            <a:srgbClr val="000000"/>
          </a:solidFill>
        </p:spPr>
        <p:txBody>
          <a:bodyPr wrap="square" lIns="0" tIns="0" rIns="0" bIns="0" rtlCol="0"/>
          <a:lstStyle/>
          <a:p>
            <a:endParaRPr/>
          </a:p>
        </p:txBody>
      </p:sp>
      <p:sp>
        <p:nvSpPr>
          <p:cNvPr id="1887" name="object 1887"/>
          <p:cNvSpPr/>
          <p:nvPr/>
        </p:nvSpPr>
        <p:spPr>
          <a:xfrm>
            <a:off x="3304794" y="7564373"/>
            <a:ext cx="8890" cy="11430"/>
          </a:xfrm>
          <a:custGeom>
            <a:avLst/>
            <a:gdLst/>
            <a:ahLst/>
            <a:cxnLst/>
            <a:rect l="l" t="t" r="r" b="b"/>
            <a:pathLst>
              <a:path w="8889" h="11429">
                <a:moveTo>
                  <a:pt x="0" y="7619"/>
                </a:moveTo>
                <a:lnTo>
                  <a:pt x="8382" y="11429"/>
                </a:lnTo>
                <a:lnTo>
                  <a:pt x="8382" y="0"/>
                </a:lnTo>
                <a:lnTo>
                  <a:pt x="0" y="7619"/>
                </a:lnTo>
              </a:path>
            </a:pathLst>
          </a:custGeom>
          <a:ln w="3175">
            <a:solidFill>
              <a:srgbClr val="000000"/>
            </a:solidFill>
          </a:ln>
        </p:spPr>
        <p:txBody>
          <a:bodyPr wrap="square" lIns="0" tIns="0" rIns="0" bIns="0" rtlCol="0"/>
          <a:lstStyle/>
          <a:p>
            <a:endParaRPr/>
          </a:p>
        </p:txBody>
      </p:sp>
      <p:sp>
        <p:nvSpPr>
          <p:cNvPr id="1888" name="object 1888"/>
          <p:cNvSpPr/>
          <p:nvPr/>
        </p:nvSpPr>
        <p:spPr>
          <a:xfrm>
            <a:off x="3313176" y="7564373"/>
            <a:ext cx="8890" cy="11430"/>
          </a:xfrm>
          <a:custGeom>
            <a:avLst/>
            <a:gdLst/>
            <a:ahLst/>
            <a:cxnLst/>
            <a:rect l="l" t="t" r="r" b="b"/>
            <a:pathLst>
              <a:path w="8889" h="11429">
                <a:moveTo>
                  <a:pt x="0" y="0"/>
                </a:moveTo>
                <a:lnTo>
                  <a:pt x="0" y="11430"/>
                </a:lnTo>
                <a:lnTo>
                  <a:pt x="8382" y="7620"/>
                </a:lnTo>
                <a:lnTo>
                  <a:pt x="0" y="0"/>
                </a:lnTo>
                <a:close/>
              </a:path>
            </a:pathLst>
          </a:custGeom>
          <a:solidFill>
            <a:srgbClr val="000000"/>
          </a:solidFill>
        </p:spPr>
        <p:txBody>
          <a:bodyPr wrap="square" lIns="0" tIns="0" rIns="0" bIns="0" rtlCol="0"/>
          <a:lstStyle/>
          <a:p>
            <a:endParaRPr/>
          </a:p>
        </p:txBody>
      </p:sp>
      <p:sp>
        <p:nvSpPr>
          <p:cNvPr id="1889" name="object 1889"/>
          <p:cNvSpPr/>
          <p:nvPr/>
        </p:nvSpPr>
        <p:spPr>
          <a:xfrm>
            <a:off x="3313176" y="7564373"/>
            <a:ext cx="8890" cy="11430"/>
          </a:xfrm>
          <a:custGeom>
            <a:avLst/>
            <a:gdLst/>
            <a:ahLst/>
            <a:cxnLst/>
            <a:rect l="l" t="t" r="r" b="b"/>
            <a:pathLst>
              <a:path w="8889" h="11429">
                <a:moveTo>
                  <a:pt x="0" y="11430"/>
                </a:moveTo>
                <a:lnTo>
                  <a:pt x="8382" y="7620"/>
                </a:lnTo>
                <a:lnTo>
                  <a:pt x="0" y="0"/>
                </a:lnTo>
                <a:lnTo>
                  <a:pt x="0" y="11430"/>
                </a:lnTo>
              </a:path>
            </a:pathLst>
          </a:custGeom>
          <a:ln w="3175">
            <a:solidFill>
              <a:srgbClr val="000000"/>
            </a:solidFill>
          </a:ln>
        </p:spPr>
        <p:txBody>
          <a:bodyPr wrap="square" lIns="0" tIns="0" rIns="0" bIns="0" rtlCol="0"/>
          <a:lstStyle/>
          <a:p>
            <a:endParaRPr/>
          </a:p>
        </p:txBody>
      </p:sp>
      <p:sp>
        <p:nvSpPr>
          <p:cNvPr id="1890" name="object 1890"/>
          <p:cNvSpPr/>
          <p:nvPr/>
        </p:nvSpPr>
        <p:spPr>
          <a:xfrm>
            <a:off x="3313176" y="7564373"/>
            <a:ext cx="12700" cy="7620"/>
          </a:xfrm>
          <a:custGeom>
            <a:avLst/>
            <a:gdLst/>
            <a:ahLst/>
            <a:cxnLst/>
            <a:rect l="l" t="t" r="r" b="b"/>
            <a:pathLst>
              <a:path w="12700" h="7620">
                <a:moveTo>
                  <a:pt x="12192" y="0"/>
                </a:moveTo>
                <a:lnTo>
                  <a:pt x="0" y="0"/>
                </a:lnTo>
                <a:lnTo>
                  <a:pt x="8382" y="7619"/>
                </a:lnTo>
                <a:lnTo>
                  <a:pt x="12192" y="0"/>
                </a:lnTo>
                <a:close/>
              </a:path>
            </a:pathLst>
          </a:custGeom>
          <a:solidFill>
            <a:srgbClr val="000000"/>
          </a:solidFill>
        </p:spPr>
        <p:txBody>
          <a:bodyPr wrap="square" lIns="0" tIns="0" rIns="0" bIns="0" rtlCol="0"/>
          <a:lstStyle/>
          <a:p>
            <a:endParaRPr/>
          </a:p>
        </p:txBody>
      </p:sp>
      <p:sp>
        <p:nvSpPr>
          <p:cNvPr id="1891" name="object 1891"/>
          <p:cNvSpPr/>
          <p:nvPr/>
        </p:nvSpPr>
        <p:spPr>
          <a:xfrm>
            <a:off x="3313176" y="7564373"/>
            <a:ext cx="11430" cy="7620"/>
          </a:xfrm>
          <a:custGeom>
            <a:avLst/>
            <a:gdLst/>
            <a:ahLst/>
            <a:cxnLst/>
            <a:rect l="l" t="t" r="r" b="b"/>
            <a:pathLst>
              <a:path w="11429" h="7620">
                <a:moveTo>
                  <a:pt x="8382" y="7619"/>
                </a:moveTo>
                <a:lnTo>
                  <a:pt x="11430" y="0"/>
                </a:lnTo>
                <a:lnTo>
                  <a:pt x="0" y="0"/>
                </a:lnTo>
                <a:lnTo>
                  <a:pt x="8382" y="7619"/>
                </a:lnTo>
              </a:path>
            </a:pathLst>
          </a:custGeom>
          <a:ln w="3175">
            <a:solidFill>
              <a:srgbClr val="000000"/>
            </a:solidFill>
          </a:ln>
        </p:spPr>
        <p:txBody>
          <a:bodyPr wrap="square" lIns="0" tIns="0" rIns="0" bIns="0" rtlCol="0"/>
          <a:lstStyle/>
          <a:p>
            <a:endParaRPr/>
          </a:p>
        </p:txBody>
      </p:sp>
      <p:sp>
        <p:nvSpPr>
          <p:cNvPr id="1892" name="object 1892"/>
          <p:cNvSpPr/>
          <p:nvPr/>
        </p:nvSpPr>
        <p:spPr>
          <a:xfrm>
            <a:off x="905255" y="7495031"/>
            <a:ext cx="589280" cy="0"/>
          </a:xfrm>
          <a:custGeom>
            <a:avLst/>
            <a:gdLst/>
            <a:ahLst/>
            <a:cxnLst/>
            <a:rect l="l" t="t" r="r" b="b"/>
            <a:pathLst>
              <a:path w="589280">
                <a:moveTo>
                  <a:pt x="0" y="0"/>
                </a:moveTo>
                <a:lnTo>
                  <a:pt x="589026" y="0"/>
                </a:lnTo>
              </a:path>
            </a:pathLst>
          </a:custGeom>
          <a:ln w="9143">
            <a:solidFill>
              <a:srgbClr val="000000"/>
            </a:solidFill>
          </a:ln>
        </p:spPr>
        <p:txBody>
          <a:bodyPr wrap="square" lIns="0" tIns="0" rIns="0" bIns="0" rtlCol="0"/>
          <a:lstStyle/>
          <a:p>
            <a:endParaRPr/>
          </a:p>
        </p:txBody>
      </p:sp>
      <p:sp>
        <p:nvSpPr>
          <p:cNvPr id="1893" name="object 1893"/>
          <p:cNvSpPr/>
          <p:nvPr/>
        </p:nvSpPr>
        <p:spPr>
          <a:xfrm>
            <a:off x="905255" y="7495031"/>
            <a:ext cx="589280" cy="0"/>
          </a:xfrm>
          <a:custGeom>
            <a:avLst/>
            <a:gdLst/>
            <a:ahLst/>
            <a:cxnLst/>
            <a:rect l="l" t="t" r="r" b="b"/>
            <a:pathLst>
              <a:path w="589280">
                <a:moveTo>
                  <a:pt x="0" y="0"/>
                </a:moveTo>
                <a:lnTo>
                  <a:pt x="589026" y="0"/>
                </a:lnTo>
              </a:path>
            </a:pathLst>
          </a:custGeom>
          <a:ln w="9143">
            <a:solidFill>
              <a:srgbClr val="000000"/>
            </a:solidFill>
          </a:ln>
        </p:spPr>
        <p:txBody>
          <a:bodyPr wrap="square" lIns="0" tIns="0" rIns="0" bIns="0" rtlCol="0"/>
          <a:lstStyle/>
          <a:p>
            <a:endParaRPr/>
          </a:p>
        </p:txBody>
      </p:sp>
      <p:sp>
        <p:nvSpPr>
          <p:cNvPr id="1894" name="object 1894"/>
          <p:cNvSpPr/>
          <p:nvPr/>
        </p:nvSpPr>
        <p:spPr>
          <a:xfrm>
            <a:off x="905255" y="7490459"/>
            <a:ext cx="589280" cy="9525"/>
          </a:xfrm>
          <a:custGeom>
            <a:avLst/>
            <a:gdLst/>
            <a:ahLst/>
            <a:cxnLst/>
            <a:rect l="l" t="t" r="r" b="b"/>
            <a:pathLst>
              <a:path w="589280" h="9525">
                <a:moveTo>
                  <a:pt x="0" y="0"/>
                </a:moveTo>
                <a:lnTo>
                  <a:pt x="0" y="9144"/>
                </a:lnTo>
                <a:lnTo>
                  <a:pt x="579120" y="9144"/>
                </a:lnTo>
                <a:lnTo>
                  <a:pt x="589026" y="0"/>
                </a:lnTo>
                <a:lnTo>
                  <a:pt x="0" y="0"/>
                </a:lnTo>
              </a:path>
            </a:pathLst>
          </a:custGeom>
          <a:ln w="3175">
            <a:solidFill>
              <a:srgbClr val="000000"/>
            </a:solidFill>
          </a:ln>
        </p:spPr>
        <p:txBody>
          <a:bodyPr wrap="square" lIns="0" tIns="0" rIns="0" bIns="0" rtlCol="0"/>
          <a:lstStyle/>
          <a:p>
            <a:endParaRPr/>
          </a:p>
        </p:txBody>
      </p:sp>
      <p:sp>
        <p:nvSpPr>
          <p:cNvPr id="1895" name="object 1895"/>
          <p:cNvSpPr/>
          <p:nvPr/>
        </p:nvSpPr>
        <p:spPr>
          <a:xfrm>
            <a:off x="1489328" y="7490459"/>
            <a:ext cx="0" cy="365760"/>
          </a:xfrm>
          <a:custGeom>
            <a:avLst/>
            <a:gdLst/>
            <a:ahLst/>
            <a:cxnLst/>
            <a:rect l="l" t="t" r="r" b="b"/>
            <a:pathLst>
              <a:path h="365759">
                <a:moveTo>
                  <a:pt x="0" y="0"/>
                </a:moveTo>
                <a:lnTo>
                  <a:pt x="0" y="365760"/>
                </a:lnTo>
              </a:path>
            </a:pathLst>
          </a:custGeom>
          <a:ln w="9906">
            <a:solidFill>
              <a:srgbClr val="000000"/>
            </a:solidFill>
          </a:ln>
        </p:spPr>
        <p:txBody>
          <a:bodyPr wrap="square" lIns="0" tIns="0" rIns="0" bIns="0" rtlCol="0"/>
          <a:lstStyle/>
          <a:p>
            <a:endParaRPr/>
          </a:p>
        </p:txBody>
      </p:sp>
      <p:sp>
        <p:nvSpPr>
          <p:cNvPr id="1896" name="object 1896"/>
          <p:cNvSpPr/>
          <p:nvPr/>
        </p:nvSpPr>
        <p:spPr>
          <a:xfrm>
            <a:off x="1489328" y="7499604"/>
            <a:ext cx="0" cy="356870"/>
          </a:xfrm>
          <a:custGeom>
            <a:avLst/>
            <a:gdLst/>
            <a:ahLst/>
            <a:cxnLst/>
            <a:rect l="l" t="t" r="r" b="b"/>
            <a:pathLst>
              <a:path h="356870">
                <a:moveTo>
                  <a:pt x="0" y="0"/>
                </a:moveTo>
                <a:lnTo>
                  <a:pt x="0" y="356616"/>
                </a:lnTo>
              </a:path>
            </a:pathLst>
          </a:custGeom>
          <a:ln w="9906">
            <a:solidFill>
              <a:srgbClr val="000000"/>
            </a:solidFill>
          </a:ln>
        </p:spPr>
        <p:txBody>
          <a:bodyPr wrap="square" lIns="0" tIns="0" rIns="0" bIns="0" rtlCol="0"/>
          <a:lstStyle/>
          <a:p>
            <a:endParaRPr/>
          </a:p>
        </p:txBody>
      </p:sp>
      <p:sp>
        <p:nvSpPr>
          <p:cNvPr id="1897" name="object 1897"/>
          <p:cNvSpPr/>
          <p:nvPr/>
        </p:nvSpPr>
        <p:spPr>
          <a:xfrm>
            <a:off x="1484375" y="7490459"/>
            <a:ext cx="10160" cy="365760"/>
          </a:xfrm>
          <a:custGeom>
            <a:avLst/>
            <a:gdLst/>
            <a:ahLst/>
            <a:cxnLst/>
            <a:rect l="l" t="t" r="r" b="b"/>
            <a:pathLst>
              <a:path w="10159" h="365759">
                <a:moveTo>
                  <a:pt x="9906" y="0"/>
                </a:moveTo>
                <a:lnTo>
                  <a:pt x="0" y="9144"/>
                </a:lnTo>
                <a:lnTo>
                  <a:pt x="0" y="355854"/>
                </a:lnTo>
                <a:lnTo>
                  <a:pt x="9906" y="365760"/>
                </a:lnTo>
                <a:lnTo>
                  <a:pt x="9906" y="0"/>
                </a:lnTo>
              </a:path>
            </a:pathLst>
          </a:custGeom>
          <a:ln w="3175">
            <a:solidFill>
              <a:srgbClr val="000000"/>
            </a:solidFill>
          </a:ln>
        </p:spPr>
        <p:txBody>
          <a:bodyPr wrap="square" lIns="0" tIns="0" rIns="0" bIns="0" rtlCol="0"/>
          <a:lstStyle/>
          <a:p>
            <a:endParaRPr/>
          </a:p>
        </p:txBody>
      </p:sp>
      <p:sp>
        <p:nvSpPr>
          <p:cNvPr id="1898" name="object 1898"/>
          <p:cNvSpPr/>
          <p:nvPr/>
        </p:nvSpPr>
        <p:spPr>
          <a:xfrm>
            <a:off x="1282064" y="7810118"/>
            <a:ext cx="212598" cy="87630"/>
          </a:xfrm>
          <a:prstGeom prst="rect">
            <a:avLst/>
          </a:prstGeom>
          <a:blipFill>
            <a:blip r:embed="rId6" cstate="print"/>
            <a:stretch>
              <a:fillRect/>
            </a:stretch>
          </a:blipFill>
        </p:spPr>
        <p:txBody>
          <a:bodyPr wrap="square" lIns="0" tIns="0" rIns="0" bIns="0" rtlCol="0"/>
          <a:lstStyle/>
          <a:p>
            <a:endParaRPr/>
          </a:p>
        </p:txBody>
      </p:sp>
      <p:sp>
        <p:nvSpPr>
          <p:cNvPr id="1899" name="object 1899"/>
          <p:cNvSpPr/>
          <p:nvPr/>
        </p:nvSpPr>
        <p:spPr>
          <a:xfrm>
            <a:off x="955547" y="7892415"/>
            <a:ext cx="337185" cy="0"/>
          </a:xfrm>
          <a:custGeom>
            <a:avLst/>
            <a:gdLst/>
            <a:ahLst/>
            <a:cxnLst/>
            <a:rect l="l" t="t" r="r" b="b"/>
            <a:pathLst>
              <a:path w="337184">
                <a:moveTo>
                  <a:pt x="0" y="0"/>
                </a:moveTo>
                <a:lnTo>
                  <a:pt x="336803" y="0"/>
                </a:lnTo>
              </a:path>
            </a:pathLst>
          </a:custGeom>
          <a:ln w="9906">
            <a:solidFill>
              <a:srgbClr val="000000"/>
            </a:solidFill>
          </a:ln>
        </p:spPr>
        <p:txBody>
          <a:bodyPr wrap="square" lIns="0" tIns="0" rIns="0" bIns="0" rtlCol="0"/>
          <a:lstStyle/>
          <a:p>
            <a:endParaRPr/>
          </a:p>
        </p:txBody>
      </p:sp>
      <p:sp>
        <p:nvSpPr>
          <p:cNvPr id="1900" name="object 1900"/>
          <p:cNvSpPr/>
          <p:nvPr/>
        </p:nvSpPr>
        <p:spPr>
          <a:xfrm>
            <a:off x="955547" y="7892415"/>
            <a:ext cx="327025" cy="0"/>
          </a:xfrm>
          <a:custGeom>
            <a:avLst/>
            <a:gdLst/>
            <a:ahLst/>
            <a:cxnLst/>
            <a:rect l="l" t="t" r="r" b="b"/>
            <a:pathLst>
              <a:path w="327025">
                <a:moveTo>
                  <a:pt x="0" y="0"/>
                </a:moveTo>
                <a:lnTo>
                  <a:pt x="326897" y="0"/>
                </a:lnTo>
              </a:path>
            </a:pathLst>
          </a:custGeom>
          <a:ln w="9906">
            <a:solidFill>
              <a:srgbClr val="000000"/>
            </a:solidFill>
          </a:ln>
        </p:spPr>
        <p:txBody>
          <a:bodyPr wrap="square" lIns="0" tIns="0" rIns="0" bIns="0" rtlCol="0"/>
          <a:lstStyle/>
          <a:p>
            <a:endParaRPr/>
          </a:p>
        </p:txBody>
      </p:sp>
      <p:sp>
        <p:nvSpPr>
          <p:cNvPr id="1901" name="object 1901"/>
          <p:cNvSpPr/>
          <p:nvPr/>
        </p:nvSpPr>
        <p:spPr>
          <a:xfrm>
            <a:off x="955547" y="7887461"/>
            <a:ext cx="337185" cy="10160"/>
          </a:xfrm>
          <a:custGeom>
            <a:avLst/>
            <a:gdLst/>
            <a:ahLst/>
            <a:cxnLst/>
            <a:rect l="l" t="t" r="r" b="b"/>
            <a:pathLst>
              <a:path w="337184" h="10159">
                <a:moveTo>
                  <a:pt x="336803" y="9906"/>
                </a:moveTo>
                <a:lnTo>
                  <a:pt x="326897" y="0"/>
                </a:lnTo>
                <a:lnTo>
                  <a:pt x="9905" y="0"/>
                </a:lnTo>
                <a:lnTo>
                  <a:pt x="0" y="9906"/>
                </a:lnTo>
                <a:lnTo>
                  <a:pt x="336803" y="9906"/>
                </a:lnTo>
              </a:path>
            </a:pathLst>
          </a:custGeom>
          <a:ln w="3175">
            <a:solidFill>
              <a:srgbClr val="000000"/>
            </a:solidFill>
          </a:ln>
        </p:spPr>
        <p:txBody>
          <a:bodyPr wrap="square" lIns="0" tIns="0" rIns="0" bIns="0" rtlCol="0"/>
          <a:lstStyle/>
          <a:p>
            <a:endParaRPr/>
          </a:p>
        </p:txBody>
      </p:sp>
      <p:sp>
        <p:nvSpPr>
          <p:cNvPr id="1902" name="object 1902"/>
          <p:cNvSpPr/>
          <p:nvPr/>
        </p:nvSpPr>
        <p:spPr>
          <a:xfrm>
            <a:off x="960500" y="7805928"/>
            <a:ext cx="0" cy="91440"/>
          </a:xfrm>
          <a:custGeom>
            <a:avLst/>
            <a:gdLst/>
            <a:ahLst/>
            <a:cxnLst/>
            <a:rect l="l" t="t" r="r" b="b"/>
            <a:pathLst>
              <a:path h="91440">
                <a:moveTo>
                  <a:pt x="0" y="0"/>
                </a:moveTo>
                <a:lnTo>
                  <a:pt x="0" y="91440"/>
                </a:lnTo>
              </a:path>
            </a:pathLst>
          </a:custGeom>
          <a:ln w="9906">
            <a:solidFill>
              <a:srgbClr val="000000"/>
            </a:solidFill>
          </a:ln>
        </p:spPr>
        <p:txBody>
          <a:bodyPr wrap="square" lIns="0" tIns="0" rIns="0" bIns="0" rtlCol="0"/>
          <a:lstStyle/>
          <a:p>
            <a:endParaRPr/>
          </a:p>
        </p:txBody>
      </p:sp>
      <p:sp>
        <p:nvSpPr>
          <p:cNvPr id="1903" name="object 1903"/>
          <p:cNvSpPr/>
          <p:nvPr/>
        </p:nvSpPr>
        <p:spPr>
          <a:xfrm>
            <a:off x="955547" y="7805928"/>
            <a:ext cx="10160" cy="91440"/>
          </a:xfrm>
          <a:custGeom>
            <a:avLst/>
            <a:gdLst/>
            <a:ahLst/>
            <a:cxnLst/>
            <a:rect l="l" t="t" r="r" b="b"/>
            <a:pathLst>
              <a:path w="10159" h="91440">
                <a:moveTo>
                  <a:pt x="0" y="91440"/>
                </a:moveTo>
                <a:lnTo>
                  <a:pt x="9906" y="81534"/>
                </a:lnTo>
                <a:lnTo>
                  <a:pt x="9906" y="9144"/>
                </a:lnTo>
                <a:lnTo>
                  <a:pt x="0" y="0"/>
                </a:lnTo>
                <a:lnTo>
                  <a:pt x="0" y="91440"/>
                </a:lnTo>
              </a:path>
            </a:pathLst>
          </a:custGeom>
          <a:ln w="3175">
            <a:solidFill>
              <a:srgbClr val="000000"/>
            </a:solidFill>
          </a:ln>
        </p:spPr>
        <p:txBody>
          <a:bodyPr wrap="square" lIns="0" tIns="0" rIns="0" bIns="0" rtlCol="0"/>
          <a:lstStyle/>
          <a:p>
            <a:endParaRPr/>
          </a:p>
        </p:txBody>
      </p:sp>
      <p:sp>
        <p:nvSpPr>
          <p:cNvPr id="1904" name="object 1904"/>
          <p:cNvSpPr/>
          <p:nvPr/>
        </p:nvSpPr>
        <p:spPr>
          <a:xfrm>
            <a:off x="955547" y="7810500"/>
            <a:ext cx="332740" cy="0"/>
          </a:xfrm>
          <a:custGeom>
            <a:avLst/>
            <a:gdLst/>
            <a:ahLst/>
            <a:cxnLst/>
            <a:rect l="l" t="t" r="r" b="b"/>
            <a:pathLst>
              <a:path w="332740">
                <a:moveTo>
                  <a:pt x="0" y="0"/>
                </a:moveTo>
                <a:lnTo>
                  <a:pt x="332231" y="0"/>
                </a:lnTo>
              </a:path>
            </a:pathLst>
          </a:custGeom>
          <a:ln w="9143">
            <a:solidFill>
              <a:srgbClr val="000000"/>
            </a:solidFill>
          </a:ln>
        </p:spPr>
        <p:txBody>
          <a:bodyPr wrap="square" lIns="0" tIns="0" rIns="0" bIns="0" rtlCol="0"/>
          <a:lstStyle/>
          <a:p>
            <a:endParaRPr/>
          </a:p>
        </p:txBody>
      </p:sp>
      <p:sp>
        <p:nvSpPr>
          <p:cNvPr id="1905" name="object 1905"/>
          <p:cNvSpPr/>
          <p:nvPr/>
        </p:nvSpPr>
        <p:spPr>
          <a:xfrm>
            <a:off x="965453" y="7810500"/>
            <a:ext cx="322580" cy="0"/>
          </a:xfrm>
          <a:custGeom>
            <a:avLst/>
            <a:gdLst/>
            <a:ahLst/>
            <a:cxnLst/>
            <a:rect l="l" t="t" r="r" b="b"/>
            <a:pathLst>
              <a:path w="322580">
                <a:moveTo>
                  <a:pt x="0" y="0"/>
                </a:moveTo>
                <a:lnTo>
                  <a:pt x="322325" y="0"/>
                </a:lnTo>
              </a:path>
            </a:pathLst>
          </a:custGeom>
          <a:ln w="9143">
            <a:solidFill>
              <a:srgbClr val="000000"/>
            </a:solidFill>
          </a:ln>
        </p:spPr>
        <p:txBody>
          <a:bodyPr wrap="square" lIns="0" tIns="0" rIns="0" bIns="0" rtlCol="0"/>
          <a:lstStyle/>
          <a:p>
            <a:endParaRPr/>
          </a:p>
        </p:txBody>
      </p:sp>
      <p:sp>
        <p:nvSpPr>
          <p:cNvPr id="1906" name="object 1906"/>
          <p:cNvSpPr/>
          <p:nvPr/>
        </p:nvSpPr>
        <p:spPr>
          <a:xfrm>
            <a:off x="955547" y="7805928"/>
            <a:ext cx="332740" cy="9525"/>
          </a:xfrm>
          <a:custGeom>
            <a:avLst/>
            <a:gdLst/>
            <a:ahLst/>
            <a:cxnLst/>
            <a:rect l="l" t="t" r="r" b="b"/>
            <a:pathLst>
              <a:path w="332740" h="9525">
                <a:moveTo>
                  <a:pt x="0" y="0"/>
                </a:moveTo>
                <a:lnTo>
                  <a:pt x="9906" y="9144"/>
                </a:lnTo>
                <a:lnTo>
                  <a:pt x="332232" y="9144"/>
                </a:lnTo>
                <a:lnTo>
                  <a:pt x="332232" y="0"/>
                </a:lnTo>
                <a:lnTo>
                  <a:pt x="0" y="0"/>
                </a:lnTo>
              </a:path>
            </a:pathLst>
          </a:custGeom>
          <a:ln w="3175">
            <a:solidFill>
              <a:srgbClr val="000000"/>
            </a:solidFill>
          </a:ln>
        </p:spPr>
        <p:txBody>
          <a:bodyPr wrap="square" lIns="0" tIns="0" rIns="0" bIns="0" rtlCol="0"/>
          <a:lstStyle/>
          <a:p>
            <a:endParaRPr/>
          </a:p>
        </p:txBody>
      </p:sp>
      <p:sp>
        <p:nvSpPr>
          <p:cNvPr id="1907" name="object 1907"/>
          <p:cNvSpPr/>
          <p:nvPr/>
        </p:nvSpPr>
        <p:spPr>
          <a:xfrm>
            <a:off x="965453" y="7810500"/>
            <a:ext cx="322580" cy="0"/>
          </a:xfrm>
          <a:custGeom>
            <a:avLst/>
            <a:gdLst/>
            <a:ahLst/>
            <a:cxnLst/>
            <a:rect l="l" t="t" r="r" b="b"/>
            <a:pathLst>
              <a:path w="322580">
                <a:moveTo>
                  <a:pt x="0" y="0"/>
                </a:moveTo>
                <a:lnTo>
                  <a:pt x="322325" y="0"/>
                </a:lnTo>
              </a:path>
            </a:pathLst>
          </a:custGeom>
          <a:ln w="9143">
            <a:solidFill>
              <a:srgbClr val="000000"/>
            </a:solidFill>
          </a:ln>
        </p:spPr>
        <p:txBody>
          <a:bodyPr wrap="square" lIns="0" tIns="0" rIns="0" bIns="0" rtlCol="0"/>
          <a:lstStyle/>
          <a:p>
            <a:endParaRPr/>
          </a:p>
        </p:txBody>
      </p:sp>
      <p:sp>
        <p:nvSpPr>
          <p:cNvPr id="1908" name="object 1908"/>
          <p:cNvSpPr/>
          <p:nvPr/>
        </p:nvSpPr>
        <p:spPr>
          <a:xfrm>
            <a:off x="955547" y="7810500"/>
            <a:ext cx="332740" cy="0"/>
          </a:xfrm>
          <a:custGeom>
            <a:avLst/>
            <a:gdLst/>
            <a:ahLst/>
            <a:cxnLst/>
            <a:rect l="l" t="t" r="r" b="b"/>
            <a:pathLst>
              <a:path w="332740">
                <a:moveTo>
                  <a:pt x="0" y="0"/>
                </a:moveTo>
                <a:lnTo>
                  <a:pt x="332231" y="0"/>
                </a:lnTo>
              </a:path>
            </a:pathLst>
          </a:custGeom>
          <a:ln w="9143">
            <a:solidFill>
              <a:srgbClr val="000000"/>
            </a:solidFill>
          </a:ln>
        </p:spPr>
        <p:txBody>
          <a:bodyPr wrap="square" lIns="0" tIns="0" rIns="0" bIns="0" rtlCol="0"/>
          <a:lstStyle/>
          <a:p>
            <a:endParaRPr/>
          </a:p>
        </p:txBody>
      </p:sp>
      <p:sp>
        <p:nvSpPr>
          <p:cNvPr id="1909" name="object 1909"/>
          <p:cNvSpPr/>
          <p:nvPr/>
        </p:nvSpPr>
        <p:spPr>
          <a:xfrm>
            <a:off x="955547" y="7805928"/>
            <a:ext cx="332740" cy="9525"/>
          </a:xfrm>
          <a:custGeom>
            <a:avLst/>
            <a:gdLst/>
            <a:ahLst/>
            <a:cxnLst/>
            <a:rect l="l" t="t" r="r" b="b"/>
            <a:pathLst>
              <a:path w="332740" h="9525">
                <a:moveTo>
                  <a:pt x="332231" y="9144"/>
                </a:moveTo>
                <a:lnTo>
                  <a:pt x="332231" y="0"/>
                </a:lnTo>
                <a:lnTo>
                  <a:pt x="0" y="0"/>
                </a:lnTo>
                <a:lnTo>
                  <a:pt x="9905" y="9144"/>
                </a:lnTo>
                <a:lnTo>
                  <a:pt x="332231" y="9144"/>
                </a:lnTo>
              </a:path>
            </a:pathLst>
          </a:custGeom>
          <a:ln w="3175">
            <a:solidFill>
              <a:srgbClr val="000000"/>
            </a:solidFill>
          </a:ln>
        </p:spPr>
        <p:txBody>
          <a:bodyPr wrap="square" lIns="0" tIns="0" rIns="0" bIns="0" rtlCol="0"/>
          <a:lstStyle/>
          <a:p>
            <a:endParaRPr/>
          </a:p>
        </p:txBody>
      </p:sp>
      <p:sp>
        <p:nvSpPr>
          <p:cNvPr id="1910" name="object 1910"/>
          <p:cNvSpPr/>
          <p:nvPr/>
        </p:nvSpPr>
        <p:spPr>
          <a:xfrm>
            <a:off x="899541" y="7775067"/>
            <a:ext cx="66293" cy="81534"/>
          </a:xfrm>
          <a:prstGeom prst="rect">
            <a:avLst/>
          </a:prstGeom>
          <a:blipFill>
            <a:blip r:embed="rId7" cstate="print"/>
            <a:stretch>
              <a:fillRect/>
            </a:stretch>
          </a:blipFill>
        </p:spPr>
        <p:txBody>
          <a:bodyPr wrap="square" lIns="0" tIns="0" rIns="0" bIns="0" rtlCol="0"/>
          <a:lstStyle/>
          <a:p>
            <a:endParaRPr/>
          </a:p>
        </p:txBody>
      </p:sp>
      <p:sp>
        <p:nvSpPr>
          <p:cNvPr id="1911" name="object 1911"/>
          <p:cNvSpPr/>
          <p:nvPr/>
        </p:nvSpPr>
        <p:spPr>
          <a:xfrm>
            <a:off x="900683" y="7780019"/>
            <a:ext cx="516255" cy="0"/>
          </a:xfrm>
          <a:custGeom>
            <a:avLst/>
            <a:gdLst/>
            <a:ahLst/>
            <a:cxnLst/>
            <a:rect l="l" t="t" r="r" b="b"/>
            <a:pathLst>
              <a:path w="516255">
                <a:moveTo>
                  <a:pt x="0" y="0"/>
                </a:moveTo>
                <a:lnTo>
                  <a:pt x="515873" y="0"/>
                </a:lnTo>
              </a:path>
            </a:pathLst>
          </a:custGeom>
          <a:ln w="9143">
            <a:solidFill>
              <a:srgbClr val="000000"/>
            </a:solidFill>
          </a:ln>
        </p:spPr>
        <p:txBody>
          <a:bodyPr wrap="square" lIns="0" tIns="0" rIns="0" bIns="0" rtlCol="0"/>
          <a:lstStyle/>
          <a:p>
            <a:endParaRPr/>
          </a:p>
        </p:txBody>
      </p:sp>
      <p:sp>
        <p:nvSpPr>
          <p:cNvPr id="1912" name="object 1912"/>
          <p:cNvSpPr/>
          <p:nvPr/>
        </p:nvSpPr>
        <p:spPr>
          <a:xfrm>
            <a:off x="909827" y="7780019"/>
            <a:ext cx="516255" cy="0"/>
          </a:xfrm>
          <a:custGeom>
            <a:avLst/>
            <a:gdLst/>
            <a:ahLst/>
            <a:cxnLst/>
            <a:rect l="l" t="t" r="r" b="b"/>
            <a:pathLst>
              <a:path w="516255">
                <a:moveTo>
                  <a:pt x="0" y="0"/>
                </a:moveTo>
                <a:lnTo>
                  <a:pt x="515873" y="0"/>
                </a:lnTo>
              </a:path>
            </a:pathLst>
          </a:custGeom>
          <a:ln w="9143">
            <a:solidFill>
              <a:srgbClr val="000000"/>
            </a:solidFill>
          </a:ln>
        </p:spPr>
        <p:txBody>
          <a:bodyPr wrap="square" lIns="0" tIns="0" rIns="0" bIns="0" rtlCol="0"/>
          <a:lstStyle/>
          <a:p>
            <a:endParaRPr/>
          </a:p>
        </p:txBody>
      </p:sp>
      <p:sp>
        <p:nvSpPr>
          <p:cNvPr id="1913" name="object 1913"/>
          <p:cNvSpPr/>
          <p:nvPr/>
        </p:nvSpPr>
        <p:spPr>
          <a:xfrm>
            <a:off x="899922" y="7775447"/>
            <a:ext cx="525780" cy="9525"/>
          </a:xfrm>
          <a:custGeom>
            <a:avLst/>
            <a:gdLst/>
            <a:ahLst/>
            <a:cxnLst/>
            <a:rect l="l" t="t" r="r" b="b"/>
            <a:pathLst>
              <a:path w="525780" h="9525">
                <a:moveTo>
                  <a:pt x="0" y="0"/>
                </a:moveTo>
                <a:lnTo>
                  <a:pt x="9906" y="9144"/>
                </a:lnTo>
                <a:lnTo>
                  <a:pt x="525780" y="9144"/>
                </a:lnTo>
                <a:lnTo>
                  <a:pt x="516636" y="0"/>
                </a:lnTo>
                <a:lnTo>
                  <a:pt x="0" y="0"/>
                </a:lnTo>
              </a:path>
            </a:pathLst>
          </a:custGeom>
          <a:ln w="3175">
            <a:solidFill>
              <a:srgbClr val="000000"/>
            </a:solidFill>
          </a:ln>
        </p:spPr>
        <p:txBody>
          <a:bodyPr wrap="square" lIns="0" tIns="0" rIns="0" bIns="0" rtlCol="0"/>
          <a:lstStyle/>
          <a:p>
            <a:endParaRPr/>
          </a:p>
        </p:txBody>
      </p:sp>
      <p:sp>
        <p:nvSpPr>
          <p:cNvPr id="1914" name="object 1914"/>
          <p:cNvSpPr/>
          <p:nvPr/>
        </p:nvSpPr>
        <p:spPr>
          <a:xfrm>
            <a:off x="1282064" y="7667625"/>
            <a:ext cx="144018" cy="117348"/>
          </a:xfrm>
          <a:prstGeom prst="rect">
            <a:avLst/>
          </a:prstGeom>
          <a:blipFill>
            <a:blip r:embed="rId8" cstate="print"/>
            <a:stretch>
              <a:fillRect/>
            </a:stretch>
          </a:blipFill>
        </p:spPr>
        <p:txBody>
          <a:bodyPr wrap="square" lIns="0" tIns="0" rIns="0" bIns="0" rtlCol="0"/>
          <a:lstStyle/>
          <a:p>
            <a:endParaRPr/>
          </a:p>
        </p:txBody>
      </p:sp>
      <p:sp>
        <p:nvSpPr>
          <p:cNvPr id="1915" name="object 1915"/>
          <p:cNvSpPr/>
          <p:nvPr/>
        </p:nvSpPr>
        <p:spPr>
          <a:xfrm>
            <a:off x="955547" y="7749920"/>
            <a:ext cx="337185" cy="0"/>
          </a:xfrm>
          <a:custGeom>
            <a:avLst/>
            <a:gdLst/>
            <a:ahLst/>
            <a:cxnLst/>
            <a:rect l="l" t="t" r="r" b="b"/>
            <a:pathLst>
              <a:path w="337184">
                <a:moveTo>
                  <a:pt x="0" y="0"/>
                </a:moveTo>
                <a:lnTo>
                  <a:pt x="336803" y="0"/>
                </a:lnTo>
              </a:path>
            </a:pathLst>
          </a:custGeom>
          <a:ln w="9906">
            <a:solidFill>
              <a:srgbClr val="000000"/>
            </a:solidFill>
          </a:ln>
        </p:spPr>
        <p:txBody>
          <a:bodyPr wrap="square" lIns="0" tIns="0" rIns="0" bIns="0" rtlCol="0"/>
          <a:lstStyle/>
          <a:p>
            <a:endParaRPr/>
          </a:p>
        </p:txBody>
      </p:sp>
      <p:sp>
        <p:nvSpPr>
          <p:cNvPr id="1916" name="object 1916"/>
          <p:cNvSpPr/>
          <p:nvPr/>
        </p:nvSpPr>
        <p:spPr>
          <a:xfrm>
            <a:off x="955547" y="7749920"/>
            <a:ext cx="327025" cy="0"/>
          </a:xfrm>
          <a:custGeom>
            <a:avLst/>
            <a:gdLst/>
            <a:ahLst/>
            <a:cxnLst/>
            <a:rect l="l" t="t" r="r" b="b"/>
            <a:pathLst>
              <a:path w="327025">
                <a:moveTo>
                  <a:pt x="0" y="0"/>
                </a:moveTo>
                <a:lnTo>
                  <a:pt x="326897" y="0"/>
                </a:lnTo>
              </a:path>
            </a:pathLst>
          </a:custGeom>
          <a:ln w="9906">
            <a:solidFill>
              <a:srgbClr val="000000"/>
            </a:solidFill>
          </a:ln>
        </p:spPr>
        <p:txBody>
          <a:bodyPr wrap="square" lIns="0" tIns="0" rIns="0" bIns="0" rtlCol="0"/>
          <a:lstStyle/>
          <a:p>
            <a:endParaRPr/>
          </a:p>
        </p:txBody>
      </p:sp>
      <p:sp>
        <p:nvSpPr>
          <p:cNvPr id="1917" name="object 1917"/>
          <p:cNvSpPr/>
          <p:nvPr/>
        </p:nvSpPr>
        <p:spPr>
          <a:xfrm>
            <a:off x="955547" y="7744968"/>
            <a:ext cx="337185" cy="10160"/>
          </a:xfrm>
          <a:custGeom>
            <a:avLst/>
            <a:gdLst/>
            <a:ahLst/>
            <a:cxnLst/>
            <a:rect l="l" t="t" r="r" b="b"/>
            <a:pathLst>
              <a:path w="337184" h="10159">
                <a:moveTo>
                  <a:pt x="336803" y="9905"/>
                </a:moveTo>
                <a:lnTo>
                  <a:pt x="326897" y="0"/>
                </a:lnTo>
                <a:lnTo>
                  <a:pt x="9905" y="0"/>
                </a:lnTo>
                <a:lnTo>
                  <a:pt x="0" y="9905"/>
                </a:lnTo>
                <a:lnTo>
                  <a:pt x="336803" y="9905"/>
                </a:lnTo>
              </a:path>
            </a:pathLst>
          </a:custGeom>
          <a:ln w="3175">
            <a:solidFill>
              <a:srgbClr val="000000"/>
            </a:solidFill>
          </a:ln>
        </p:spPr>
        <p:txBody>
          <a:bodyPr wrap="square" lIns="0" tIns="0" rIns="0" bIns="0" rtlCol="0"/>
          <a:lstStyle/>
          <a:p>
            <a:endParaRPr/>
          </a:p>
        </p:txBody>
      </p:sp>
      <p:sp>
        <p:nvSpPr>
          <p:cNvPr id="1918" name="object 1918"/>
          <p:cNvSpPr/>
          <p:nvPr/>
        </p:nvSpPr>
        <p:spPr>
          <a:xfrm>
            <a:off x="960500" y="7663433"/>
            <a:ext cx="0" cy="91440"/>
          </a:xfrm>
          <a:custGeom>
            <a:avLst/>
            <a:gdLst/>
            <a:ahLst/>
            <a:cxnLst/>
            <a:rect l="l" t="t" r="r" b="b"/>
            <a:pathLst>
              <a:path h="91440">
                <a:moveTo>
                  <a:pt x="0" y="0"/>
                </a:moveTo>
                <a:lnTo>
                  <a:pt x="0" y="91439"/>
                </a:lnTo>
              </a:path>
            </a:pathLst>
          </a:custGeom>
          <a:ln w="9906">
            <a:solidFill>
              <a:srgbClr val="000000"/>
            </a:solidFill>
          </a:ln>
        </p:spPr>
        <p:txBody>
          <a:bodyPr wrap="square" lIns="0" tIns="0" rIns="0" bIns="0" rtlCol="0"/>
          <a:lstStyle/>
          <a:p>
            <a:endParaRPr/>
          </a:p>
        </p:txBody>
      </p:sp>
      <p:sp>
        <p:nvSpPr>
          <p:cNvPr id="1919" name="object 1919"/>
          <p:cNvSpPr/>
          <p:nvPr/>
        </p:nvSpPr>
        <p:spPr>
          <a:xfrm>
            <a:off x="955547" y="7663433"/>
            <a:ext cx="10160" cy="91440"/>
          </a:xfrm>
          <a:custGeom>
            <a:avLst/>
            <a:gdLst/>
            <a:ahLst/>
            <a:cxnLst/>
            <a:rect l="l" t="t" r="r" b="b"/>
            <a:pathLst>
              <a:path w="10159" h="91440">
                <a:moveTo>
                  <a:pt x="0" y="91439"/>
                </a:moveTo>
                <a:lnTo>
                  <a:pt x="9906" y="81533"/>
                </a:lnTo>
                <a:lnTo>
                  <a:pt x="9906" y="9143"/>
                </a:lnTo>
                <a:lnTo>
                  <a:pt x="0" y="0"/>
                </a:lnTo>
                <a:lnTo>
                  <a:pt x="0" y="91439"/>
                </a:lnTo>
              </a:path>
            </a:pathLst>
          </a:custGeom>
          <a:ln w="3175">
            <a:solidFill>
              <a:srgbClr val="000000"/>
            </a:solidFill>
          </a:ln>
        </p:spPr>
        <p:txBody>
          <a:bodyPr wrap="square" lIns="0" tIns="0" rIns="0" bIns="0" rtlCol="0"/>
          <a:lstStyle/>
          <a:p>
            <a:endParaRPr/>
          </a:p>
        </p:txBody>
      </p:sp>
      <p:sp>
        <p:nvSpPr>
          <p:cNvPr id="1920" name="object 1920"/>
          <p:cNvSpPr/>
          <p:nvPr/>
        </p:nvSpPr>
        <p:spPr>
          <a:xfrm>
            <a:off x="955547" y="7668006"/>
            <a:ext cx="332740" cy="0"/>
          </a:xfrm>
          <a:custGeom>
            <a:avLst/>
            <a:gdLst/>
            <a:ahLst/>
            <a:cxnLst/>
            <a:rect l="l" t="t" r="r" b="b"/>
            <a:pathLst>
              <a:path w="332740">
                <a:moveTo>
                  <a:pt x="0" y="0"/>
                </a:moveTo>
                <a:lnTo>
                  <a:pt x="332231" y="0"/>
                </a:lnTo>
              </a:path>
            </a:pathLst>
          </a:custGeom>
          <a:ln w="9143">
            <a:solidFill>
              <a:srgbClr val="000000"/>
            </a:solidFill>
          </a:ln>
        </p:spPr>
        <p:txBody>
          <a:bodyPr wrap="square" lIns="0" tIns="0" rIns="0" bIns="0" rtlCol="0"/>
          <a:lstStyle/>
          <a:p>
            <a:endParaRPr/>
          </a:p>
        </p:txBody>
      </p:sp>
      <p:sp>
        <p:nvSpPr>
          <p:cNvPr id="1921" name="object 1921"/>
          <p:cNvSpPr/>
          <p:nvPr/>
        </p:nvSpPr>
        <p:spPr>
          <a:xfrm>
            <a:off x="965453" y="7668006"/>
            <a:ext cx="322580" cy="0"/>
          </a:xfrm>
          <a:custGeom>
            <a:avLst/>
            <a:gdLst/>
            <a:ahLst/>
            <a:cxnLst/>
            <a:rect l="l" t="t" r="r" b="b"/>
            <a:pathLst>
              <a:path w="322580">
                <a:moveTo>
                  <a:pt x="0" y="0"/>
                </a:moveTo>
                <a:lnTo>
                  <a:pt x="322325" y="0"/>
                </a:lnTo>
              </a:path>
            </a:pathLst>
          </a:custGeom>
          <a:ln w="9143">
            <a:solidFill>
              <a:srgbClr val="000000"/>
            </a:solidFill>
          </a:ln>
        </p:spPr>
        <p:txBody>
          <a:bodyPr wrap="square" lIns="0" tIns="0" rIns="0" bIns="0" rtlCol="0"/>
          <a:lstStyle/>
          <a:p>
            <a:endParaRPr/>
          </a:p>
        </p:txBody>
      </p:sp>
      <p:sp>
        <p:nvSpPr>
          <p:cNvPr id="1922" name="object 1922"/>
          <p:cNvSpPr/>
          <p:nvPr/>
        </p:nvSpPr>
        <p:spPr>
          <a:xfrm>
            <a:off x="955547" y="7663433"/>
            <a:ext cx="332740" cy="9525"/>
          </a:xfrm>
          <a:custGeom>
            <a:avLst/>
            <a:gdLst/>
            <a:ahLst/>
            <a:cxnLst/>
            <a:rect l="l" t="t" r="r" b="b"/>
            <a:pathLst>
              <a:path w="332740" h="9525">
                <a:moveTo>
                  <a:pt x="0" y="0"/>
                </a:moveTo>
                <a:lnTo>
                  <a:pt x="9906" y="9144"/>
                </a:lnTo>
                <a:lnTo>
                  <a:pt x="332232" y="9144"/>
                </a:lnTo>
                <a:lnTo>
                  <a:pt x="332232" y="0"/>
                </a:lnTo>
                <a:lnTo>
                  <a:pt x="0" y="0"/>
                </a:lnTo>
              </a:path>
            </a:pathLst>
          </a:custGeom>
          <a:ln w="3175">
            <a:solidFill>
              <a:srgbClr val="000000"/>
            </a:solidFill>
          </a:ln>
        </p:spPr>
        <p:txBody>
          <a:bodyPr wrap="square" lIns="0" tIns="0" rIns="0" bIns="0" rtlCol="0"/>
          <a:lstStyle/>
          <a:p>
            <a:endParaRPr/>
          </a:p>
        </p:txBody>
      </p:sp>
      <p:sp>
        <p:nvSpPr>
          <p:cNvPr id="1923" name="object 1923"/>
          <p:cNvSpPr/>
          <p:nvPr/>
        </p:nvSpPr>
        <p:spPr>
          <a:xfrm>
            <a:off x="965453" y="7668006"/>
            <a:ext cx="322580" cy="0"/>
          </a:xfrm>
          <a:custGeom>
            <a:avLst/>
            <a:gdLst/>
            <a:ahLst/>
            <a:cxnLst/>
            <a:rect l="l" t="t" r="r" b="b"/>
            <a:pathLst>
              <a:path w="322580">
                <a:moveTo>
                  <a:pt x="0" y="0"/>
                </a:moveTo>
                <a:lnTo>
                  <a:pt x="322325" y="0"/>
                </a:lnTo>
              </a:path>
            </a:pathLst>
          </a:custGeom>
          <a:ln w="9143">
            <a:solidFill>
              <a:srgbClr val="000000"/>
            </a:solidFill>
          </a:ln>
        </p:spPr>
        <p:txBody>
          <a:bodyPr wrap="square" lIns="0" tIns="0" rIns="0" bIns="0" rtlCol="0"/>
          <a:lstStyle/>
          <a:p>
            <a:endParaRPr/>
          </a:p>
        </p:txBody>
      </p:sp>
      <p:sp>
        <p:nvSpPr>
          <p:cNvPr id="1924" name="object 1924"/>
          <p:cNvSpPr/>
          <p:nvPr/>
        </p:nvSpPr>
        <p:spPr>
          <a:xfrm>
            <a:off x="955547" y="7668006"/>
            <a:ext cx="332740" cy="0"/>
          </a:xfrm>
          <a:custGeom>
            <a:avLst/>
            <a:gdLst/>
            <a:ahLst/>
            <a:cxnLst/>
            <a:rect l="l" t="t" r="r" b="b"/>
            <a:pathLst>
              <a:path w="332740">
                <a:moveTo>
                  <a:pt x="0" y="0"/>
                </a:moveTo>
                <a:lnTo>
                  <a:pt x="332231" y="0"/>
                </a:lnTo>
              </a:path>
            </a:pathLst>
          </a:custGeom>
          <a:ln w="9143">
            <a:solidFill>
              <a:srgbClr val="000000"/>
            </a:solidFill>
          </a:ln>
        </p:spPr>
        <p:txBody>
          <a:bodyPr wrap="square" lIns="0" tIns="0" rIns="0" bIns="0" rtlCol="0"/>
          <a:lstStyle/>
          <a:p>
            <a:endParaRPr/>
          </a:p>
        </p:txBody>
      </p:sp>
      <p:sp>
        <p:nvSpPr>
          <p:cNvPr id="1925" name="object 1925"/>
          <p:cNvSpPr/>
          <p:nvPr/>
        </p:nvSpPr>
        <p:spPr>
          <a:xfrm>
            <a:off x="955547" y="7663433"/>
            <a:ext cx="332740" cy="9525"/>
          </a:xfrm>
          <a:custGeom>
            <a:avLst/>
            <a:gdLst/>
            <a:ahLst/>
            <a:cxnLst/>
            <a:rect l="l" t="t" r="r" b="b"/>
            <a:pathLst>
              <a:path w="332740" h="9525">
                <a:moveTo>
                  <a:pt x="332231" y="9144"/>
                </a:moveTo>
                <a:lnTo>
                  <a:pt x="332231" y="0"/>
                </a:lnTo>
                <a:lnTo>
                  <a:pt x="0" y="0"/>
                </a:lnTo>
                <a:lnTo>
                  <a:pt x="9905" y="9144"/>
                </a:lnTo>
                <a:lnTo>
                  <a:pt x="332231" y="9144"/>
                </a:lnTo>
              </a:path>
            </a:pathLst>
          </a:custGeom>
          <a:ln w="3175">
            <a:solidFill>
              <a:srgbClr val="000000"/>
            </a:solidFill>
          </a:ln>
        </p:spPr>
        <p:txBody>
          <a:bodyPr wrap="square" lIns="0" tIns="0" rIns="0" bIns="0" rtlCol="0"/>
          <a:lstStyle/>
          <a:p>
            <a:endParaRPr/>
          </a:p>
        </p:txBody>
      </p:sp>
      <p:sp>
        <p:nvSpPr>
          <p:cNvPr id="1926" name="object 1926"/>
          <p:cNvSpPr/>
          <p:nvPr/>
        </p:nvSpPr>
        <p:spPr>
          <a:xfrm>
            <a:off x="899541" y="7632572"/>
            <a:ext cx="66293" cy="81534"/>
          </a:xfrm>
          <a:prstGeom prst="rect">
            <a:avLst/>
          </a:prstGeom>
          <a:blipFill>
            <a:blip r:embed="rId9" cstate="print"/>
            <a:stretch>
              <a:fillRect/>
            </a:stretch>
          </a:blipFill>
        </p:spPr>
        <p:txBody>
          <a:bodyPr wrap="square" lIns="0" tIns="0" rIns="0" bIns="0" rtlCol="0"/>
          <a:lstStyle/>
          <a:p>
            <a:endParaRPr/>
          </a:p>
        </p:txBody>
      </p:sp>
      <p:sp>
        <p:nvSpPr>
          <p:cNvPr id="1927" name="object 1927"/>
          <p:cNvSpPr/>
          <p:nvPr/>
        </p:nvSpPr>
        <p:spPr>
          <a:xfrm>
            <a:off x="900683" y="7637906"/>
            <a:ext cx="516255" cy="0"/>
          </a:xfrm>
          <a:custGeom>
            <a:avLst/>
            <a:gdLst/>
            <a:ahLst/>
            <a:cxnLst/>
            <a:rect l="l" t="t" r="r" b="b"/>
            <a:pathLst>
              <a:path w="516255">
                <a:moveTo>
                  <a:pt x="0" y="0"/>
                </a:moveTo>
                <a:lnTo>
                  <a:pt x="515873" y="0"/>
                </a:lnTo>
              </a:path>
            </a:pathLst>
          </a:custGeom>
          <a:ln w="9906">
            <a:solidFill>
              <a:srgbClr val="000000"/>
            </a:solidFill>
          </a:ln>
        </p:spPr>
        <p:txBody>
          <a:bodyPr wrap="square" lIns="0" tIns="0" rIns="0" bIns="0" rtlCol="0"/>
          <a:lstStyle/>
          <a:p>
            <a:endParaRPr/>
          </a:p>
        </p:txBody>
      </p:sp>
      <p:sp>
        <p:nvSpPr>
          <p:cNvPr id="1928" name="object 1928"/>
          <p:cNvSpPr/>
          <p:nvPr/>
        </p:nvSpPr>
        <p:spPr>
          <a:xfrm>
            <a:off x="909827" y="7637906"/>
            <a:ext cx="516255" cy="0"/>
          </a:xfrm>
          <a:custGeom>
            <a:avLst/>
            <a:gdLst/>
            <a:ahLst/>
            <a:cxnLst/>
            <a:rect l="l" t="t" r="r" b="b"/>
            <a:pathLst>
              <a:path w="516255">
                <a:moveTo>
                  <a:pt x="0" y="0"/>
                </a:moveTo>
                <a:lnTo>
                  <a:pt x="515873" y="0"/>
                </a:lnTo>
              </a:path>
            </a:pathLst>
          </a:custGeom>
          <a:ln w="9906">
            <a:solidFill>
              <a:srgbClr val="000000"/>
            </a:solidFill>
          </a:ln>
        </p:spPr>
        <p:txBody>
          <a:bodyPr wrap="square" lIns="0" tIns="0" rIns="0" bIns="0" rtlCol="0"/>
          <a:lstStyle/>
          <a:p>
            <a:endParaRPr/>
          </a:p>
        </p:txBody>
      </p:sp>
      <p:sp>
        <p:nvSpPr>
          <p:cNvPr id="1929" name="object 1929"/>
          <p:cNvSpPr/>
          <p:nvPr/>
        </p:nvSpPr>
        <p:spPr>
          <a:xfrm>
            <a:off x="899922" y="7632954"/>
            <a:ext cx="525780" cy="10160"/>
          </a:xfrm>
          <a:custGeom>
            <a:avLst/>
            <a:gdLst/>
            <a:ahLst/>
            <a:cxnLst/>
            <a:rect l="l" t="t" r="r" b="b"/>
            <a:pathLst>
              <a:path w="525780" h="10159">
                <a:moveTo>
                  <a:pt x="0" y="0"/>
                </a:moveTo>
                <a:lnTo>
                  <a:pt x="9906" y="9906"/>
                </a:lnTo>
                <a:lnTo>
                  <a:pt x="525780" y="9906"/>
                </a:lnTo>
                <a:lnTo>
                  <a:pt x="516636" y="0"/>
                </a:lnTo>
                <a:lnTo>
                  <a:pt x="0" y="0"/>
                </a:lnTo>
              </a:path>
            </a:pathLst>
          </a:custGeom>
          <a:ln w="3175">
            <a:solidFill>
              <a:srgbClr val="000000"/>
            </a:solidFill>
          </a:ln>
        </p:spPr>
        <p:txBody>
          <a:bodyPr wrap="square" lIns="0" tIns="0" rIns="0" bIns="0" rtlCol="0"/>
          <a:lstStyle/>
          <a:p>
            <a:endParaRPr/>
          </a:p>
        </p:txBody>
      </p:sp>
      <p:sp>
        <p:nvSpPr>
          <p:cNvPr id="1930" name="object 1930"/>
          <p:cNvSpPr/>
          <p:nvPr/>
        </p:nvSpPr>
        <p:spPr>
          <a:xfrm>
            <a:off x="1287399" y="7561706"/>
            <a:ext cx="138684" cy="81534"/>
          </a:xfrm>
          <a:prstGeom prst="rect">
            <a:avLst/>
          </a:prstGeom>
          <a:blipFill>
            <a:blip r:embed="rId10" cstate="print"/>
            <a:stretch>
              <a:fillRect/>
            </a:stretch>
          </a:blipFill>
        </p:spPr>
        <p:txBody>
          <a:bodyPr wrap="square" lIns="0" tIns="0" rIns="0" bIns="0" rtlCol="0"/>
          <a:lstStyle/>
          <a:p>
            <a:endParaRPr/>
          </a:p>
        </p:txBody>
      </p:sp>
      <p:sp>
        <p:nvSpPr>
          <p:cNvPr id="1931" name="object 1931"/>
          <p:cNvSpPr txBox="1"/>
          <p:nvPr/>
        </p:nvSpPr>
        <p:spPr>
          <a:xfrm>
            <a:off x="775210" y="7916193"/>
            <a:ext cx="746125" cy="288290"/>
          </a:xfrm>
          <a:prstGeom prst="rect">
            <a:avLst/>
          </a:prstGeom>
        </p:spPr>
        <p:txBody>
          <a:bodyPr vert="horz" wrap="square" lIns="0" tIns="17780" rIns="0" bIns="0" rtlCol="0">
            <a:spAutoFit/>
          </a:bodyPr>
          <a:lstStyle/>
          <a:p>
            <a:pPr marL="12065" marR="5080" algn="ctr">
              <a:lnSpc>
                <a:spcPct val="112500"/>
              </a:lnSpc>
              <a:spcBef>
                <a:spcPts val="140"/>
              </a:spcBef>
            </a:pPr>
            <a:r>
              <a:rPr sz="500" spc="10" dirty="0">
                <a:latin typeface="Arial"/>
                <a:cs typeface="Arial"/>
              </a:rPr>
              <a:t>TRANSFORMADOR</a:t>
            </a:r>
            <a:r>
              <a:rPr sz="500" spc="-35" dirty="0">
                <a:latin typeface="Arial"/>
                <a:cs typeface="Arial"/>
              </a:rPr>
              <a:t> </a:t>
            </a:r>
            <a:r>
              <a:rPr sz="500" spc="10" dirty="0">
                <a:latin typeface="Arial"/>
                <a:cs typeface="Arial"/>
              </a:rPr>
              <a:t>DE  DISTRIBUCIÓN  </a:t>
            </a:r>
            <a:r>
              <a:rPr sz="500" spc="5" dirty="0">
                <a:latin typeface="Arial"/>
                <a:cs typeface="Arial"/>
              </a:rPr>
              <a:t>3x13200 </a:t>
            </a:r>
            <a:r>
              <a:rPr sz="500" spc="10" dirty="0">
                <a:latin typeface="Arial"/>
                <a:cs typeface="Arial"/>
              </a:rPr>
              <a:t>V </a:t>
            </a:r>
            <a:r>
              <a:rPr sz="500" spc="5" dirty="0">
                <a:latin typeface="Arial"/>
                <a:cs typeface="Arial"/>
              </a:rPr>
              <a:t>/</a:t>
            </a:r>
            <a:r>
              <a:rPr sz="500" spc="-55" dirty="0">
                <a:latin typeface="Arial"/>
                <a:cs typeface="Arial"/>
              </a:rPr>
              <a:t> </a:t>
            </a:r>
            <a:r>
              <a:rPr sz="500" spc="5" dirty="0">
                <a:latin typeface="Arial"/>
                <a:cs typeface="Arial"/>
              </a:rPr>
              <a:t>3x400-231</a:t>
            </a:r>
            <a:endParaRPr sz="500">
              <a:latin typeface="Arial"/>
              <a:cs typeface="Arial"/>
            </a:endParaRPr>
          </a:p>
        </p:txBody>
      </p:sp>
      <p:sp>
        <p:nvSpPr>
          <p:cNvPr id="1932" name="object 1932"/>
          <p:cNvSpPr/>
          <p:nvPr/>
        </p:nvSpPr>
        <p:spPr>
          <a:xfrm>
            <a:off x="905255" y="7637526"/>
            <a:ext cx="0" cy="71755"/>
          </a:xfrm>
          <a:custGeom>
            <a:avLst/>
            <a:gdLst/>
            <a:ahLst/>
            <a:cxnLst/>
            <a:rect l="l" t="t" r="r" b="b"/>
            <a:pathLst>
              <a:path h="71754">
                <a:moveTo>
                  <a:pt x="0" y="71628"/>
                </a:moveTo>
                <a:lnTo>
                  <a:pt x="0" y="0"/>
                </a:lnTo>
              </a:path>
            </a:pathLst>
          </a:custGeom>
          <a:ln w="3175">
            <a:solidFill>
              <a:srgbClr val="000000"/>
            </a:solidFill>
          </a:ln>
        </p:spPr>
        <p:txBody>
          <a:bodyPr wrap="square" lIns="0" tIns="0" rIns="0" bIns="0" rtlCol="0"/>
          <a:lstStyle/>
          <a:p>
            <a:endParaRPr/>
          </a:p>
        </p:txBody>
      </p:sp>
      <p:sp>
        <p:nvSpPr>
          <p:cNvPr id="1933" name="object 1933"/>
          <p:cNvSpPr/>
          <p:nvPr/>
        </p:nvSpPr>
        <p:spPr>
          <a:xfrm>
            <a:off x="960882" y="7668006"/>
            <a:ext cx="327025" cy="81915"/>
          </a:xfrm>
          <a:custGeom>
            <a:avLst/>
            <a:gdLst/>
            <a:ahLst/>
            <a:cxnLst/>
            <a:rect l="l" t="t" r="r" b="b"/>
            <a:pathLst>
              <a:path w="327025" h="81915">
                <a:moveTo>
                  <a:pt x="326897" y="0"/>
                </a:moveTo>
                <a:lnTo>
                  <a:pt x="0" y="0"/>
                </a:lnTo>
                <a:lnTo>
                  <a:pt x="0" y="81534"/>
                </a:lnTo>
                <a:lnTo>
                  <a:pt x="326897" y="81534"/>
                </a:lnTo>
                <a:lnTo>
                  <a:pt x="326897" y="0"/>
                </a:lnTo>
                <a:close/>
              </a:path>
            </a:pathLst>
          </a:custGeom>
          <a:ln w="3175">
            <a:solidFill>
              <a:srgbClr val="000000"/>
            </a:solidFill>
          </a:ln>
        </p:spPr>
        <p:txBody>
          <a:bodyPr wrap="square" lIns="0" tIns="0" rIns="0" bIns="0" rtlCol="0"/>
          <a:lstStyle/>
          <a:p>
            <a:endParaRPr/>
          </a:p>
        </p:txBody>
      </p:sp>
      <p:sp>
        <p:nvSpPr>
          <p:cNvPr id="1934" name="object 1934"/>
          <p:cNvSpPr/>
          <p:nvPr/>
        </p:nvSpPr>
        <p:spPr>
          <a:xfrm>
            <a:off x="1488947" y="7495031"/>
            <a:ext cx="0" cy="356870"/>
          </a:xfrm>
          <a:custGeom>
            <a:avLst/>
            <a:gdLst/>
            <a:ahLst/>
            <a:cxnLst/>
            <a:rect l="l" t="t" r="r" b="b"/>
            <a:pathLst>
              <a:path h="356870">
                <a:moveTo>
                  <a:pt x="0" y="0"/>
                </a:moveTo>
                <a:lnTo>
                  <a:pt x="0" y="356616"/>
                </a:lnTo>
              </a:path>
            </a:pathLst>
          </a:custGeom>
          <a:ln w="3175">
            <a:solidFill>
              <a:srgbClr val="000000"/>
            </a:solidFill>
          </a:ln>
        </p:spPr>
        <p:txBody>
          <a:bodyPr wrap="square" lIns="0" tIns="0" rIns="0" bIns="0" rtlCol="0"/>
          <a:lstStyle/>
          <a:p>
            <a:endParaRPr/>
          </a:p>
        </p:txBody>
      </p:sp>
      <p:sp>
        <p:nvSpPr>
          <p:cNvPr id="1935" name="object 1935"/>
          <p:cNvSpPr/>
          <p:nvPr/>
        </p:nvSpPr>
        <p:spPr>
          <a:xfrm>
            <a:off x="960882" y="7810500"/>
            <a:ext cx="327025" cy="81915"/>
          </a:xfrm>
          <a:custGeom>
            <a:avLst/>
            <a:gdLst/>
            <a:ahLst/>
            <a:cxnLst/>
            <a:rect l="l" t="t" r="r" b="b"/>
            <a:pathLst>
              <a:path w="327025" h="81915">
                <a:moveTo>
                  <a:pt x="326897" y="0"/>
                </a:moveTo>
                <a:lnTo>
                  <a:pt x="0" y="0"/>
                </a:lnTo>
                <a:lnTo>
                  <a:pt x="0" y="81534"/>
                </a:lnTo>
                <a:lnTo>
                  <a:pt x="326897" y="81534"/>
                </a:lnTo>
                <a:lnTo>
                  <a:pt x="326897" y="0"/>
                </a:lnTo>
                <a:close/>
              </a:path>
            </a:pathLst>
          </a:custGeom>
          <a:ln w="3175">
            <a:solidFill>
              <a:srgbClr val="000000"/>
            </a:solidFill>
          </a:ln>
        </p:spPr>
        <p:txBody>
          <a:bodyPr wrap="square" lIns="0" tIns="0" rIns="0" bIns="0" rtlCol="0"/>
          <a:lstStyle/>
          <a:p>
            <a:endParaRPr/>
          </a:p>
        </p:txBody>
      </p:sp>
      <p:sp>
        <p:nvSpPr>
          <p:cNvPr id="1936" name="object 1936"/>
          <p:cNvSpPr/>
          <p:nvPr/>
        </p:nvSpPr>
        <p:spPr>
          <a:xfrm>
            <a:off x="905255" y="7780019"/>
            <a:ext cx="516255" cy="0"/>
          </a:xfrm>
          <a:custGeom>
            <a:avLst/>
            <a:gdLst/>
            <a:ahLst/>
            <a:cxnLst/>
            <a:rect l="l" t="t" r="r" b="b"/>
            <a:pathLst>
              <a:path w="516255">
                <a:moveTo>
                  <a:pt x="515874" y="0"/>
                </a:moveTo>
                <a:lnTo>
                  <a:pt x="0" y="0"/>
                </a:lnTo>
              </a:path>
            </a:pathLst>
          </a:custGeom>
          <a:ln w="3175">
            <a:solidFill>
              <a:srgbClr val="000000"/>
            </a:solidFill>
          </a:ln>
        </p:spPr>
        <p:txBody>
          <a:bodyPr wrap="square" lIns="0" tIns="0" rIns="0" bIns="0" rtlCol="0"/>
          <a:lstStyle/>
          <a:p>
            <a:endParaRPr/>
          </a:p>
        </p:txBody>
      </p:sp>
      <p:sp>
        <p:nvSpPr>
          <p:cNvPr id="1937" name="object 1937"/>
          <p:cNvSpPr/>
          <p:nvPr/>
        </p:nvSpPr>
        <p:spPr>
          <a:xfrm>
            <a:off x="720089" y="7851647"/>
            <a:ext cx="241300" cy="0"/>
          </a:xfrm>
          <a:custGeom>
            <a:avLst/>
            <a:gdLst/>
            <a:ahLst/>
            <a:cxnLst/>
            <a:rect l="l" t="t" r="r" b="b"/>
            <a:pathLst>
              <a:path w="241300">
                <a:moveTo>
                  <a:pt x="240792" y="0"/>
                </a:moveTo>
                <a:lnTo>
                  <a:pt x="0" y="0"/>
                </a:lnTo>
              </a:path>
            </a:pathLst>
          </a:custGeom>
          <a:ln w="3175">
            <a:solidFill>
              <a:srgbClr val="000000"/>
            </a:solidFill>
          </a:ln>
        </p:spPr>
        <p:txBody>
          <a:bodyPr wrap="square" lIns="0" tIns="0" rIns="0" bIns="0" rtlCol="0"/>
          <a:lstStyle/>
          <a:p>
            <a:endParaRPr/>
          </a:p>
        </p:txBody>
      </p:sp>
      <p:sp>
        <p:nvSpPr>
          <p:cNvPr id="1938" name="object 1938"/>
          <p:cNvSpPr/>
          <p:nvPr/>
        </p:nvSpPr>
        <p:spPr>
          <a:xfrm>
            <a:off x="720089" y="7851032"/>
            <a:ext cx="245745" cy="0"/>
          </a:xfrm>
          <a:custGeom>
            <a:avLst/>
            <a:gdLst/>
            <a:ahLst/>
            <a:cxnLst/>
            <a:rect l="l" t="t" r="r" b="b"/>
            <a:pathLst>
              <a:path w="245744">
                <a:moveTo>
                  <a:pt x="0" y="0"/>
                </a:moveTo>
                <a:lnTo>
                  <a:pt x="245364" y="0"/>
                </a:lnTo>
              </a:path>
            </a:pathLst>
          </a:custGeom>
          <a:ln w="9437">
            <a:solidFill>
              <a:srgbClr val="000000"/>
            </a:solidFill>
          </a:ln>
        </p:spPr>
        <p:txBody>
          <a:bodyPr wrap="square" lIns="0" tIns="0" rIns="0" bIns="0" rtlCol="0"/>
          <a:lstStyle/>
          <a:p>
            <a:endParaRPr/>
          </a:p>
        </p:txBody>
      </p:sp>
      <p:sp>
        <p:nvSpPr>
          <p:cNvPr id="1939" name="object 1939"/>
          <p:cNvSpPr/>
          <p:nvPr/>
        </p:nvSpPr>
        <p:spPr>
          <a:xfrm>
            <a:off x="720089" y="7851267"/>
            <a:ext cx="245745" cy="0"/>
          </a:xfrm>
          <a:custGeom>
            <a:avLst/>
            <a:gdLst/>
            <a:ahLst/>
            <a:cxnLst/>
            <a:rect l="l" t="t" r="r" b="b"/>
            <a:pathLst>
              <a:path w="245744">
                <a:moveTo>
                  <a:pt x="0" y="0"/>
                </a:moveTo>
                <a:lnTo>
                  <a:pt x="245364" y="0"/>
                </a:lnTo>
              </a:path>
            </a:pathLst>
          </a:custGeom>
          <a:ln w="9906">
            <a:solidFill>
              <a:srgbClr val="000000"/>
            </a:solidFill>
          </a:ln>
        </p:spPr>
        <p:txBody>
          <a:bodyPr wrap="square" lIns="0" tIns="0" rIns="0" bIns="0" rtlCol="0"/>
          <a:lstStyle/>
          <a:p>
            <a:endParaRPr/>
          </a:p>
        </p:txBody>
      </p:sp>
      <p:sp>
        <p:nvSpPr>
          <p:cNvPr id="1940" name="object 1940"/>
          <p:cNvSpPr/>
          <p:nvPr/>
        </p:nvSpPr>
        <p:spPr>
          <a:xfrm>
            <a:off x="720089" y="7846314"/>
            <a:ext cx="245745" cy="10160"/>
          </a:xfrm>
          <a:custGeom>
            <a:avLst/>
            <a:gdLst/>
            <a:ahLst/>
            <a:cxnLst/>
            <a:rect l="l" t="t" r="r" b="b"/>
            <a:pathLst>
              <a:path w="245744" h="10159">
                <a:moveTo>
                  <a:pt x="0" y="9906"/>
                </a:moveTo>
                <a:lnTo>
                  <a:pt x="235458" y="9906"/>
                </a:lnTo>
                <a:lnTo>
                  <a:pt x="245364" y="0"/>
                </a:lnTo>
                <a:lnTo>
                  <a:pt x="0" y="0"/>
                </a:lnTo>
              </a:path>
            </a:pathLst>
          </a:custGeom>
          <a:ln w="3175">
            <a:solidFill>
              <a:srgbClr val="000000"/>
            </a:solidFill>
          </a:ln>
        </p:spPr>
        <p:txBody>
          <a:bodyPr wrap="square" lIns="0" tIns="0" rIns="0" bIns="0" rtlCol="0"/>
          <a:lstStyle/>
          <a:p>
            <a:endParaRPr/>
          </a:p>
        </p:txBody>
      </p:sp>
      <p:sp>
        <p:nvSpPr>
          <p:cNvPr id="1941" name="object 1941"/>
          <p:cNvSpPr/>
          <p:nvPr/>
        </p:nvSpPr>
        <p:spPr>
          <a:xfrm>
            <a:off x="955547" y="7846314"/>
            <a:ext cx="10160" cy="45720"/>
          </a:xfrm>
          <a:custGeom>
            <a:avLst/>
            <a:gdLst/>
            <a:ahLst/>
            <a:cxnLst/>
            <a:rect l="l" t="t" r="r" b="b"/>
            <a:pathLst>
              <a:path w="10159" h="45720">
                <a:moveTo>
                  <a:pt x="9906" y="0"/>
                </a:moveTo>
                <a:lnTo>
                  <a:pt x="0" y="9906"/>
                </a:lnTo>
                <a:lnTo>
                  <a:pt x="0" y="45720"/>
                </a:lnTo>
                <a:lnTo>
                  <a:pt x="9906" y="45720"/>
                </a:lnTo>
                <a:lnTo>
                  <a:pt x="9906" y="0"/>
                </a:lnTo>
              </a:path>
            </a:pathLst>
          </a:custGeom>
          <a:ln w="3175">
            <a:solidFill>
              <a:srgbClr val="000000"/>
            </a:solidFill>
          </a:ln>
        </p:spPr>
        <p:txBody>
          <a:bodyPr wrap="square" lIns="0" tIns="0" rIns="0" bIns="0" rtlCol="0"/>
          <a:lstStyle/>
          <a:p>
            <a:endParaRPr/>
          </a:p>
        </p:txBody>
      </p:sp>
      <p:sp>
        <p:nvSpPr>
          <p:cNvPr id="1942" name="object 1942"/>
          <p:cNvSpPr/>
          <p:nvPr/>
        </p:nvSpPr>
        <p:spPr>
          <a:xfrm>
            <a:off x="720089" y="7709154"/>
            <a:ext cx="241300" cy="0"/>
          </a:xfrm>
          <a:custGeom>
            <a:avLst/>
            <a:gdLst/>
            <a:ahLst/>
            <a:cxnLst/>
            <a:rect l="l" t="t" r="r" b="b"/>
            <a:pathLst>
              <a:path w="241300">
                <a:moveTo>
                  <a:pt x="240792" y="0"/>
                </a:moveTo>
                <a:lnTo>
                  <a:pt x="0" y="0"/>
                </a:lnTo>
              </a:path>
            </a:pathLst>
          </a:custGeom>
          <a:ln w="3175">
            <a:solidFill>
              <a:srgbClr val="000000"/>
            </a:solidFill>
          </a:ln>
        </p:spPr>
        <p:txBody>
          <a:bodyPr wrap="square" lIns="0" tIns="0" rIns="0" bIns="0" rtlCol="0"/>
          <a:lstStyle/>
          <a:p>
            <a:endParaRPr/>
          </a:p>
        </p:txBody>
      </p:sp>
      <p:sp>
        <p:nvSpPr>
          <p:cNvPr id="1943" name="object 1943"/>
          <p:cNvSpPr/>
          <p:nvPr/>
        </p:nvSpPr>
        <p:spPr>
          <a:xfrm>
            <a:off x="720089" y="7708538"/>
            <a:ext cx="245745" cy="0"/>
          </a:xfrm>
          <a:custGeom>
            <a:avLst/>
            <a:gdLst/>
            <a:ahLst/>
            <a:cxnLst/>
            <a:rect l="l" t="t" r="r" b="b"/>
            <a:pathLst>
              <a:path w="245744">
                <a:moveTo>
                  <a:pt x="0" y="0"/>
                </a:moveTo>
                <a:lnTo>
                  <a:pt x="245364" y="0"/>
                </a:lnTo>
              </a:path>
            </a:pathLst>
          </a:custGeom>
          <a:ln w="9437">
            <a:solidFill>
              <a:srgbClr val="000000"/>
            </a:solidFill>
          </a:ln>
        </p:spPr>
        <p:txBody>
          <a:bodyPr wrap="square" lIns="0" tIns="0" rIns="0" bIns="0" rtlCol="0"/>
          <a:lstStyle/>
          <a:p>
            <a:endParaRPr/>
          </a:p>
        </p:txBody>
      </p:sp>
      <p:sp>
        <p:nvSpPr>
          <p:cNvPr id="1944" name="object 1944"/>
          <p:cNvSpPr/>
          <p:nvPr/>
        </p:nvSpPr>
        <p:spPr>
          <a:xfrm>
            <a:off x="720089" y="7708772"/>
            <a:ext cx="245745" cy="0"/>
          </a:xfrm>
          <a:custGeom>
            <a:avLst/>
            <a:gdLst/>
            <a:ahLst/>
            <a:cxnLst/>
            <a:rect l="l" t="t" r="r" b="b"/>
            <a:pathLst>
              <a:path w="245744">
                <a:moveTo>
                  <a:pt x="0" y="0"/>
                </a:moveTo>
                <a:lnTo>
                  <a:pt x="245364" y="0"/>
                </a:lnTo>
              </a:path>
            </a:pathLst>
          </a:custGeom>
          <a:ln w="9906">
            <a:solidFill>
              <a:srgbClr val="000000"/>
            </a:solidFill>
          </a:ln>
        </p:spPr>
        <p:txBody>
          <a:bodyPr wrap="square" lIns="0" tIns="0" rIns="0" bIns="0" rtlCol="0"/>
          <a:lstStyle/>
          <a:p>
            <a:endParaRPr/>
          </a:p>
        </p:txBody>
      </p:sp>
      <p:sp>
        <p:nvSpPr>
          <p:cNvPr id="1945" name="object 1945"/>
          <p:cNvSpPr/>
          <p:nvPr/>
        </p:nvSpPr>
        <p:spPr>
          <a:xfrm>
            <a:off x="720089" y="7703819"/>
            <a:ext cx="245745" cy="10160"/>
          </a:xfrm>
          <a:custGeom>
            <a:avLst/>
            <a:gdLst/>
            <a:ahLst/>
            <a:cxnLst/>
            <a:rect l="l" t="t" r="r" b="b"/>
            <a:pathLst>
              <a:path w="245744" h="10159">
                <a:moveTo>
                  <a:pt x="0" y="9905"/>
                </a:moveTo>
                <a:lnTo>
                  <a:pt x="235458" y="9905"/>
                </a:lnTo>
                <a:lnTo>
                  <a:pt x="245364" y="0"/>
                </a:lnTo>
                <a:lnTo>
                  <a:pt x="0" y="0"/>
                </a:lnTo>
              </a:path>
            </a:pathLst>
          </a:custGeom>
          <a:ln w="3175">
            <a:solidFill>
              <a:srgbClr val="000000"/>
            </a:solidFill>
          </a:ln>
        </p:spPr>
        <p:txBody>
          <a:bodyPr wrap="square" lIns="0" tIns="0" rIns="0" bIns="0" rtlCol="0"/>
          <a:lstStyle/>
          <a:p>
            <a:endParaRPr/>
          </a:p>
        </p:txBody>
      </p:sp>
      <p:sp>
        <p:nvSpPr>
          <p:cNvPr id="1946" name="object 1946"/>
          <p:cNvSpPr/>
          <p:nvPr/>
        </p:nvSpPr>
        <p:spPr>
          <a:xfrm>
            <a:off x="955547" y="7703819"/>
            <a:ext cx="10160" cy="45720"/>
          </a:xfrm>
          <a:custGeom>
            <a:avLst/>
            <a:gdLst/>
            <a:ahLst/>
            <a:cxnLst/>
            <a:rect l="l" t="t" r="r" b="b"/>
            <a:pathLst>
              <a:path w="10159" h="45720">
                <a:moveTo>
                  <a:pt x="9906" y="0"/>
                </a:moveTo>
                <a:lnTo>
                  <a:pt x="0" y="9905"/>
                </a:lnTo>
                <a:lnTo>
                  <a:pt x="0" y="45719"/>
                </a:lnTo>
                <a:lnTo>
                  <a:pt x="9906" y="45719"/>
                </a:lnTo>
                <a:lnTo>
                  <a:pt x="9906" y="0"/>
                </a:lnTo>
              </a:path>
            </a:pathLst>
          </a:custGeom>
          <a:ln w="3175">
            <a:solidFill>
              <a:srgbClr val="000000"/>
            </a:solidFill>
          </a:ln>
        </p:spPr>
        <p:txBody>
          <a:bodyPr wrap="square" lIns="0" tIns="0" rIns="0" bIns="0" rtlCol="0"/>
          <a:lstStyle/>
          <a:p>
            <a:endParaRPr/>
          </a:p>
        </p:txBody>
      </p:sp>
      <p:sp>
        <p:nvSpPr>
          <p:cNvPr id="1947" name="object 1947"/>
          <p:cNvSpPr/>
          <p:nvPr/>
        </p:nvSpPr>
        <p:spPr>
          <a:xfrm>
            <a:off x="720089" y="7709154"/>
            <a:ext cx="241300" cy="0"/>
          </a:xfrm>
          <a:custGeom>
            <a:avLst/>
            <a:gdLst/>
            <a:ahLst/>
            <a:cxnLst/>
            <a:rect l="l" t="t" r="r" b="b"/>
            <a:pathLst>
              <a:path w="241300">
                <a:moveTo>
                  <a:pt x="240792" y="0"/>
                </a:moveTo>
                <a:lnTo>
                  <a:pt x="0" y="0"/>
                </a:lnTo>
              </a:path>
            </a:pathLst>
          </a:custGeom>
          <a:ln w="3175">
            <a:solidFill>
              <a:srgbClr val="000000"/>
            </a:solidFill>
          </a:ln>
        </p:spPr>
        <p:txBody>
          <a:bodyPr wrap="square" lIns="0" tIns="0" rIns="0" bIns="0" rtlCol="0"/>
          <a:lstStyle/>
          <a:p>
            <a:endParaRPr/>
          </a:p>
        </p:txBody>
      </p:sp>
      <p:sp>
        <p:nvSpPr>
          <p:cNvPr id="1948" name="object 1948"/>
          <p:cNvSpPr/>
          <p:nvPr/>
        </p:nvSpPr>
        <p:spPr>
          <a:xfrm>
            <a:off x="720089" y="7851647"/>
            <a:ext cx="241300" cy="0"/>
          </a:xfrm>
          <a:custGeom>
            <a:avLst/>
            <a:gdLst/>
            <a:ahLst/>
            <a:cxnLst/>
            <a:rect l="l" t="t" r="r" b="b"/>
            <a:pathLst>
              <a:path w="241300">
                <a:moveTo>
                  <a:pt x="240792" y="0"/>
                </a:moveTo>
                <a:lnTo>
                  <a:pt x="0" y="0"/>
                </a:lnTo>
              </a:path>
            </a:pathLst>
          </a:custGeom>
          <a:ln w="3175">
            <a:solidFill>
              <a:srgbClr val="000000"/>
            </a:solidFill>
          </a:ln>
        </p:spPr>
        <p:txBody>
          <a:bodyPr wrap="square" lIns="0" tIns="0" rIns="0" bIns="0" rtlCol="0"/>
          <a:lstStyle/>
          <a:p>
            <a:endParaRPr/>
          </a:p>
        </p:txBody>
      </p:sp>
      <p:sp>
        <p:nvSpPr>
          <p:cNvPr id="1949" name="object 1949"/>
          <p:cNvSpPr/>
          <p:nvPr/>
        </p:nvSpPr>
        <p:spPr>
          <a:xfrm>
            <a:off x="905255" y="7843266"/>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1950" name="object 1950"/>
          <p:cNvSpPr/>
          <p:nvPr/>
        </p:nvSpPr>
        <p:spPr>
          <a:xfrm>
            <a:off x="905255" y="7843266"/>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1951" name="object 1951"/>
          <p:cNvSpPr/>
          <p:nvPr/>
        </p:nvSpPr>
        <p:spPr>
          <a:xfrm>
            <a:off x="905255" y="7839456"/>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1952" name="object 1952"/>
          <p:cNvSpPr/>
          <p:nvPr/>
        </p:nvSpPr>
        <p:spPr>
          <a:xfrm>
            <a:off x="905255" y="7839456"/>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1953" name="object 1953"/>
          <p:cNvSpPr/>
          <p:nvPr/>
        </p:nvSpPr>
        <p:spPr>
          <a:xfrm>
            <a:off x="896874" y="7839456"/>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1954" name="object 1954"/>
          <p:cNvSpPr/>
          <p:nvPr/>
        </p:nvSpPr>
        <p:spPr>
          <a:xfrm>
            <a:off x="896874" y="7839456"/>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1955" name="object 1955"/>
          <p:cNvSpPr/>
          <p:nvPr/>
        </p:nvSpPr>
        <p:spPr>
          <a:xfrm>
            <a:off x="893063" y="7843266"/>
            <a:ext cx="12700" cy="8890"/>
          </a:xfrm>
          <a:custGeom>
            <a:avLst/>
            <a:gdLst/>
            <a:ahLst/>
            <a:cxnLst/>
            <a:rect l="l" t="t" r="r" b="b"/>
            <a:pathLst>
              <a:path w="12700" h="8890">
                <a:moveTo>
                  <a:pt x="3809" y="0"/>
                </a:moveTo>
                <a:lnTo>
                  <a:pt x="0" y="8381"/>
                </a:lnTo>
                <a:lnTo>
                  <a:pt x="12191" y="8381"/>
                </a:lnTo>
                <a:lnTo>
                  <a:pt x="3809" y="0"/>
                </a:lnTo>
                <a:close/>
              </a:path>
            </a:pathLst>
          </a:custGeom>
          <a:solidFill>
            <a:srgbClr val="000000"/>
          </a:solidFill>
        </p:spPr>
        <p:txBody>
          <a:bodyPr wrap="square" lIns="0" tIns="0" rIns="0" bIns="0" rtlCol="0"/>
          <a:lstStyle/>
          <a:p>
            <a:endParaRPr/>
          </a:p>
        </p:txBody>
      </p:sp>
      <p:sp>
        <p:nvSpPr>
          <p:cNvPr id="1956" name="object 1956"/>
          <p:cNvSpPr/>
          <p:nvPr/>
        </p:nvSpPr>
        <p:spPr>
          <a:xfrm>
            <a:off x="893063" y="7843266"/>
            <a:ext cx="12700" cy="8890"/>
          </a:xfrm>
          <a:custGeom>
            <a:avLst/>
            <a:gdLst/>
            <a:ahLst/>
            <a:cxnLst/>
            <a:rect l="l" t="t" r="r" b="b"/>
            <a:pathLst>
              <a:path w="12700" h="8890">
                <a:moveTo>
                  <a:pt x="3809" y="0"/>
                </a:moveTo>
                <a:lnTo>
                  <a:pt x="0" y="8381"/>
                </a:lnTo>
                <a:lnTo>
                  <a:pt x="12191" y="8381"/>
                </a:lnTo>
                <a:lnTo>
                  <a:pt x="3809" y="0"/>
                </a:lnTo>
              </a:path>
            </a:pathLst>
          </a:custGeom>
          <a:ln w="3175">
            <a:solidFill>
              <a:srgbClr val="000000"/>
            </a:solidFill>
          </a:ln>
        </p:spPr>
        <p:txBody>
          <a:bodyPr wrap="square" lIns="0" tIns="0" rIns="0" bIns="0" rtlCol="0"/>
          <a:lstStyle/>
          <a:p>
            <a:endParaRPr/>
          </a:p>
        </p:txBody>
      </p:sp>
      <p:sp>
        <p:nvSpPr>
          <p:cNvPr id="1957" name="object 1957"/>
          <p:cNvSpPr/>
          <p:nvPr/>
        </p:nvSpPr>
        <p:spPr>
          <a:xfrm>
            <a:off x="893063" y="7851647"/>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1958" name="object 1958"/>
          <p:cNvSpPr/>
          <p:nvPr/>
        </p:nvSpPr>
        <p:spPr>
          <a:xfrm>
            <a:off x="893063" y="7851647"/>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1959" name="object 1959"/>
          <p:cNvSpPr/>
          <p:nvPr/>
        </p:nvSpPr>
        <p:spPr>
          <a:xfrm>
            <a:off x="896874" y="7851647"/>
            <a:ext cx="8890" cy="11430"/>
          </a:xfrm>
          <a:custGeom>
            <a:avLst/>
            <a:gdLst/>
            <a:ahLst/>
            <a:cxnLst/>
            <a:rect l="l" t="t" r="r" b="b"/>
            <a:pathLst>
              <a:path w="8890" h="11429">
                <a:moveTo>
                  <a:pt x="8382" y="0"/>
                </a:moveTo>
                <a:lnTo>
                  <a:pt x="0" y="8381"/>
                </a:lnTo>
                <a:lnTo>
                  <a:pt x="8382" y="11429"/>
                </a:lnTo>
                <a:lnTo>
                  <a:pt x="8382" y="0"/>
                </a:lnTo>
                <a:close/>
              </a:path>
            </a:pathLst>
          </a:custGeom>
          <a:solidFill>
            <a:srgbClr val="000000"/>
          </a:solidFill>
        </p:spPr>
        <p:txBody>
          <a:bodyPr wrap="square" lIns="0" tIns="0" rIns="0" bIns="0" rtlCol="0"/>
          <a:lstStyle/>
          <a:p>
            <a:endParaRPr/>
          </a:p>
        </p:txBody>
      </p:sp>
      <p:sp>
        <p:nvSpPr>
          <p:cNvPr id="1960" name="object 1960"/>
          <p:cNvSpPr/>
          <p:nvPr/>
        </p:nvSpPr>
        <p:spPr>
          <a:xfrm>
            <a:off x="896874" y="7851647"/>
            <a:ext cx="8890" cy="11430"/>
          </a:xfrm>
          <a:custGeom>
            <a:avLst/>
            <a:gdLst/>
            <a:ahLst/>
            <a:cxnLst/>
            <a:rect l="l" t="t" r="r" b="b"/>
            <a:pathLst>
              <a:path w="8890" h="11429">
                <a:moveTo>
                  <a:pt x="0" y="8381"/>
                </a:moveTo>
                <a:lnTo>
                  <a:pt x="8382" y="11429"/>
                </a:lnTo>
                <a:lnTo>
                  <a:pt x="8382" y="0"/>
                </a:lnTo>
                <a:lnTo>
                  <a:pt x="0" y="8381"/>
                </a:lnTo>
              </a:path>
            </a:pathLst>
          </a:custGeom>
          <a:ln w="3175">
            <a:solidFill>
              <a:srgbClr val="000000"/>
            </a:solidFill>
          </a:ln>
        </p:spPr>
        <p:txBody>
          <a:bodyPr wrap="square" lIns="0" tIns="0" rIns="0" bIns="0" rtlCol="0"/>
          <a:lstStyle/>
          <a:p>
            <a:endParaRPr/>
          </a:p>
        </p:txBody>
      </p:sp>
      <p:sp>
        <p:nvSpPr>
          <p:cNvPr id="1961" name="object 1961"/>
          <p:cNvSpPr/>
          <p:nvPr/>
        </p:nvSpPr>
        <p:spPr>
          <a:xfrm>
            <a:off x="905255" y="7851647"/>
            <a:ext cx="8890" cy="11430"/>
          </a:xfrm>
          <a:custGeom>
            <a:avLst/>
            <a:gdLst/>
            <a:ahLst/>
            <a:cxnLst/>
            <a:rect l="l" t="t" r="r" b="b"/>
            <a:pathLst>
              <a:path w="8890" h="11429">
                <a:moveTo>
                  <a:pt x="0" y="0"/>
                </a:moveTo>
                <a:lnTo>
                  <a:pt x="0" y="11429"/>
                </a:lnTo>
                <a:lnTo>
                  <a:pt x="8382" y="8381"/>
                </a:lnTo>
                <a:lnTo>
                  <a:pt x="0" y="0"/>
                </a:lnTo>
                <a:close/>
              </a:path>
            </a:pathLst>
          </a:custGeom>
          <a:solidFill>
            <a:srgbClr val="000000"/>
          </a:solidFill>
        </p:spPr>
        <p:txBody>
          <a:bodyPr wrap="square" lIns="0" tIns="0" rIns="0" bIns="0" rtlCol="0"/>
          <a:lstStyle/>
          <a:p>
            <a:endParaRPr/>
          </a:p>
        </p:txBody>
      </p:sp>
      <p:sp>
        <p:nvSpPr>
          <p:cNvPr id="1962" name="object 1962"/>
          <p:cNvSpPr/>
          <p:nvPr/>
        </p:nvSpPr>
        <p:spPr>
          <a:xfrm>
            <a:off x="905255" y="7851647"/>
            <a:ext cx="8890" cy="11430"/>
          </a:xfrm>
          <a:custGeom>
            <a:avLst/>
            <a:gdLst/>
            <a:ahLst/>
            <a:cxnLst/>
            <a:rect l="l" t="t" r="r" b="b"/>
            <a:pathLst>
              <a:path w="8890" h="11429">
                <a:moveTo>
                  <a:pt x="0" y="11429"/>
                </a:moveTo>
                <a:lnTo>
                  <a:pt x="8382" y="8381"/>
                </a:lnTo>
                <a:lnTo>
                  <a:pt x="0" y="0"/>
                </a:lnTo>
                <a:lnTo>
                  <a:pt x="0" y="11429"/>
                </a:lnTo>
              </a:path>
            </a:pathLst>
          </a:custGeom>
          <a:ln w="3175">
            <a:solidFill>
              <a:srgbClr val="000000"/>
            </a:solidFill>
          </a:ln>
        </p:spPr>
        <p:txBody>
          <a:bodyPr wrap="square" lIns="0" tIns="0" rIns="0" bIns="0" rtlCol="0"/>
          <a:lstStyle/>
          <a:p>
            <a:endParaRPr/>
          </a:p>
        </p:txBody>
      </p:sp>
      <p:sp>
        <p:nvSpPr>
          <p:cNvPr id="1963" name="object 1963"/>
          <p:cNvSpPr/>
          <p:nvPr/>
        </p:nvSpPr>
        <p:spPr>
          <a:xfrm>
            <a:off x="905255" y="7851647"/>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1964" name="object 1964"/>
          <p:cNvSpPr/>
          <p:nvPr/>
        </p:nvSpPr>
        <p:spPr>
          <a:xfrm>
            <a:off x="905255" y="7851647"/>
            <a:ext cx="11430" cy="8890"/>
          </a:xfrm>
          <a:custGeom>
            <a:avLst/>
            <a:gdLst/>
            <a:ahLst/>
            <a:cxnLst/>
            <a:rect l="l" t="t" r="r" b="b"/>
            <a:pathLst>
              <a:path w="11430" h="8890">
                <a:moveTo>
                  <a:pt x="8381" y="8381"/>
                </a:moveTo>
                <a:lnTo>
                  <a:pt x="11429" y="0"/>
                </a:lnTo>
                <a:lnTo>
                  <a:pt x="0" y="0"/>
                </a:lnTo>
                <a:lnTo>
                  <a:pt x="8381" y="8381"/>
                </a:lnTo>
              </a:path>
            </a:pathLst>
          </a:custGeom>
          <a:ln w="3175">
            <a:solidFill>
              <a:srgbClr val="000000"/>
            </a:solidFill>
          </a:ln>
        </p:spPr>
        <p:txBody>
          <a:bodyPr wrap="square" lIns="0" tIns="0" rIns="0" bIns="0" rtlCol="0"/>
          <a:lstStyle/>
          <a:p>
            <a:endParaRPr/>
          </a:p>
        </p:txBody>
      </p:sp>
      <p:sp>
        <p:nvSpPr>
          <p:cNvPr id="1965" name="object 1965"/>
          <p:cNvSpPr/>
          <p:nvPr/>
        </p:nvSpPr>
        <p:spPr>
          <a:xfrm>
            <a:off x="905255" y="7843266"/>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1966" name="object 1966"/>
          <p:cNvSpPr/>
          <p:nvPr/>
        </p:nvSpPr>
        <p:spPr>
          <a:xfrm>
            <a:off x="905255" y="7843266"/>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1967" name="object 1967"/>
          <p:cNvSpPr/>
          <p:nvPr/>
        </p:nvSpPr>
        <p:spPr>
          <a:xfrm>
            <a:off x="905255" y="7839456"/>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1968" name="object 1968"/>
          <p:cNvSpPr/>
          <p:nvPr/>
        </p:nvSpPr>
        <p:spPr>
          <a:xfrm>
            <a:off x="905255" y="7839456"/>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1969" name="object 1969"/>
          <p:cNvSpPr/>
          <p:nvPr/>
        </p:nvSpPr>
        <p:spPr>
          <a:xfrm>
            <a:off x="896874" y="7839456"/>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1970" name="object 1970"/>
          <p:cNvSpPr/>
          <p:nvPr/>
        </p:nvSpPr>
        <p:spPr>
          <a:xfrm>
            <a:off x="896874" y="7839456"/>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1971" name="object 1971"/>
          <p:cNvSpPr/>
          <p:nvPr/>
        </p:nvSpPr>
        <p:spPr>
          <a:xfrm>
            <a:off x="893063" y="7843266"/>
            <a:ext cx="12700" cy="8890"/>
          </a:xfrm>
          <a:custGeom>
            <a:avLst/>
            <a:gdLst/>
            <a:ahLst/>
            <a:cxnLst/>
            <a:rect l="l" t="t" r="r" b="b"/>
            <a:pathLst>
              <a:path w="12700" h="8890">
                <a:moveTo>
                  <a:pt x="3809" y="0"/>
                </a:moveTo>
                <a:lnTo>
                  <a:pt x="0" y="8381"/>
                </a:lnTo>
                <a:lnTo>
                  <a:pt x="12191" y="8381"/>
                </a:lnTo>
                <a:lnTo>
                  <a:pt x="3809" y="0"/>
                </a:lnTo>
                <a:close/>
              </a:path>
            </a:pathLst>
          </a:custGeom>
          <a:solidFill>
            <a:srgbClr val="000000"/>
          </a:solidFill>
        </p:spPr>
        <p:txBody>
          <a:bodyPr wrap="square" lIns="0" tIns="0" rIns="0" bIns="0" rtlCol="0"/>
          <a:lstStyle/>
          <a:p>
            <a:endParaRPr/>
          </a:p>
        </p:txBody>
      </p:sp>
      <p:sp>
        <p:nvSpPr>
          <p:cNvPr id="1972" name="object 1972"/>
          <p:cNvSpPr/>
          <p:nvPr/>
        </p:nvSpPr>
        <p:spPr>
          <a:xfrm>
            <a:off x="893063" y="7843266"/>
            <a:ext cx="12700" cy="8890"/>
          </a:xfrm>
          <a:custGeom>
            <a:avLst/>
            <a:gdLst/>
            <a:ahLst/>
            <a:cxnLst/>
            <a:rect l="l" t="t" r="r" b="b"/>
            <a:pathLst>
              <a:path w="12700" h="8890">
                <a:moveTo>
                  <a:pt x="3809" y="0"/>
                </a:moveTo>
                <a:lnTo>
                  <a:pt x="0" y="8381"/>
                </a:lnTo>
                <a:lnTo>
                  <a:pt x="12191" y="8381"/>
                </a:lnTo>
                <a:lnTo>
                  <a:pt x="3809" y="0"/>
                </a:lnTo>
              </a:path>
            </a:pathLst>
          </a:custGeom>
          <a:ln w="3175">
            <a:solidFill>
              <a:srgbClr val="000000"/>
            </a:solidFill>
          </a:ln>
        </p:spPr>
        <p:txBody>
          <a:bodyPr wrap="square" lIns="0" tIns="0" rIns="0" bIns="0" rtlCol="0"/>
          <a:lstStyle/>
          <a:p>
            <a:endParaRPr/>
          </a:p>
        </p:txBody>
      </p:sp>
      <p:sp>
        <p:nvSpPr>
          <p:cNvPr id="1973" name="object 1973"/>
          <p:cNvSpPr/>
          <p:nvPr/>
        </p:nvSpPr>
        <p:spPr>
          <a:xfrm>
            <a:off x="893063" y="7851647"/>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1974" name="object 1974"/>
          <p:cNvSpPr/>
          <p:nvPr/>
        </p:nvSpPr>
        <p:spPr>
          <a:xfrm>
            <a:off x="893063" y="7851647"/>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1975" name="object 1975"/>
          <p:cNvSpPr/>
          <p:nvPr/>
        </p:nvSpPr>
        <p:spPr>
          <a:xfrm>
            <a:off x="896874" y="7851647"/>
            <a:ext cx="8890" cy="11430"/>
          </a:xfrm>
          <a:custGeom>
            <a:avLst/>
            <a:gdLst/>
            <a:ahLst/>
            <a:cxnLst/>
            <a:rect l="l" t="t" r="r" b="b"/>
            <a:pathLst>
              <a:path w="8890" h="11429">
                <a:moveTo>
                  <a:pt x="8382" y="0"/>
                </a:moveTo>
                <a:lnTo>
                  <a:pt x="0" y="8381"/>
                </a:lnTo>
                <a:lnTo>
                  <a:pt x="8382" y="11429"/>
                </a:lnTo>
                <a:lnTo>
                  <a:pt x="8382" y="0"/>
                </a:lnTo>
                <a:close/>
              </a:path>
            </a:pathLst>
          </a:custGeom>
          <a:solidFill>
            <a:srgbClr val="000000"/>
          </a:solidFill>
        </p:spPr>
        <p:txBody>
          <a:bodyPr wrap="square" lIns="0" tIns="0" rIns="0" bIns="0" rtlCol="0"/>
          <a:lstStyle/>
          <a:p>
            <a:endParaRPr/>
          </a:p>
        </p:txBody>
      </p:sp>
      <p:sp>
        <p:nvSpPr>
          <p:cNvPr id="1976" name="object 1976"/>
          <p:cNvSpPr/>
          <p:nvPr/>
        </p:nvSpPr>
        <p:spPr>
          <a:xfrm>
            <a:off x="896874" y="7851647"/>
            <a:ext cx="8890" cy="11430"/>
          </a:xfrm>
          <a:custGeom>
            <a:avLst/>
            <a:gdLst/>
            <a:ahLst/>
            <a:cxnLst/>
            <a:rect l="l" t="t" r="r" b="b"/>
            <a:pathLst>
              <a:path w="8890" h="11429">
                <a:moveTo>
                  <a:pt x="0" y="8381"/>
                </a:moveTo>
                <a:lnTo>
                  <a:pt x="8382" y="11429"/>
                </a:lnTo>
                <a:lnTo>
                  <a:pt x="8382" y="0"/>
                </a:lnTo>
                <a:lnTo>
                  <a:pt x="0" y="8381"/>
                </a:lnTo>
              </a:path>
            </a:pathLst>
          </a:custGeom>
          <a:ln w="3175">
            <a:solidFill>
              <a:srgbClr val="000000"/>
            </a:solidFill>
          </a:ln>
        </p:spPr>
        <p:txBody>
          <a:bodyPr wrap="square" lIns="0" tIns="0" rIns="0" bIns="0" rtlCol="0"/>
          <a:lstStyle/>
          <a:p>
            <a:endParaRPr/>
          </a:p>
        </p:txBody>
      </p:sp>
      <p:sp>
        <p:nvSpPr>
          <p:cNvPr id="1977" name="object 1977"/>
          <p:cNvSpPr/>
          <p:nvPr/>
        </p:nvSpPr>
        <p:spPr>
          <a:xfrm>
            <a:off x="905255" y="7851647"/>
            <a:ext cx="8890" cy="11430"/>
          </a:xfrm>
          <a:custGeom>
            <a:avLst/>
            <a:gdLst/>
            <a:ahLst/>
            <a:cxnLst/>
            <a:rect l="l" t="t" r="r" b="b"/>
            <a:pathLst>
              <a:path w="8890" h="11429">
                <a:moveTo>
                  <a:pt x="0" y="0"/>
                </a:moveTo>
                <a:lnTo>
                  <a:pt x="0" y="11429"/>
                </a:lnTo>
                <a:lnTo>
                  <a:pt x="8382" y="8381"/>
                </a:lnTo>
                <a:lnTo>
                  <a:pt x="0" y="0"/>
                </a:lnTo>
                <a:close/>
              </a:path>
            </a:pathLst>
          </a:custGeom>
          <a:solidFill>
            <a:srgbClr val="000000"/>
          </a:solidFill>
        </p:spPr>
        <p:txBody>
          <a:bodyPr wrap="square" lIns="0" tIns="0" rIns="0" bIns="0" rtlCol="0"/>
          <a:lstStyle/>
          <a:p>
            <a:endParaRPr/>
          </a:p>
        </p:txBody>
      </p:sp>
      <p:sp>
        <p:nvSpPr>
          <p:cNvPr id="1978" name="object 1978"/>
          <p:cNvSpPr/>
          <p:nvPr/>
        </p:nvSpPr>
        <p:spPr>
          <a:xfrm>
            <a:off x="905255" y="7851647"/>
            <a:ext cx="8890" cy="11430"/>
          </a:xfrm>
          <a:custGeom>
            <a:avLst/>
            <a:gdLst/>
            <a:ahLst/>
            <a:cxnLst/>
            <a:rect l="l" t="t" r="r" b="b"/>
            <a:pathLst>
              <a:path w="8890" h="11429">
                <a:moveTo>
                  <a:pt x="0" y="11429"/>
                </a:moveTo>
                <a:lnTo>
                  <a:pt x="8382" y="8381"/>
                </a:lnTo>
                <a:lnTo>
                  <a:pt x="0" y="0"/>
                </a:lnTo>
                <a:lnTo>
                  <a:pt x="0" y="11429"/>
                </a:lnTo>
              </a:path>
            </a:pathLst>
          </a:custGeom>
          <a:ln w="3175">
            <a:solidFill>
              <a:srgbClr val="000000"/>
            </a:solidFill>
          </a:ln>
        </p:spPr>
        <p:txBody>
          <a:bodyPr wrap="square" lIns="0" tIns="0" rIns="0" bIns="0" rtlCol="0"/>
          <a:lstStyle/>
          <a:p>
            <a:endParaRPr/>
          </a:p>
        </p:txBody>
      </p:sp>
      <p:sp>
        <p:nvSpPr>
          <p:cNvPr id="1979" name="object 1979"/>
          <p:cNvSpPr/>
          <p:nvPr/>
        </p:nvSpPr>
        <p:spPr>
          <a:xfrm>
            <a:off x="905255" y="7851647"/>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1980" name="object 1980"/>
          <p:cNvSpPr/>
          <p:nvPr/>
        </p:nvSpPr>
        <p:spPr>
          <a:xfrm>
            <a:off x="905255" y="7851647"/>
            <a:ext cx="11430" cy="8890"/>
          </a:xfrm>
          <a:custGeom>
            <a:avLst/>
            <a:gdLst/>
            <a:ahLst/>
            <a:cxnLst/>
            <a:rect l="l" t="t" r="r" b="b"/>
            <a:pathLst>
              <a:path w="11430" h="8890">
                <a:moveTo>
                  <a:pt x="8381" y="8381"/>
                </a:moveTo>
                <a:lnTo>
                  <a:pt x="11429" y="0"/>
                </a:lnTo>
                <a:lnTo>
                  <a:pt x="0" y="0"/>
                </a:lnTo>
                <a:lnTo>
                  <a:pt x="8381" y="8381"/>
                </a:lnTo>
              </a:path>
            </a:pathLst>
          </a:custGeom>
          <a:ln w="3175">
            <a:solidFill>
              <a:srgbClr val="000000"/>
            </a:solidFill>
          </a:ln>
        </p:spPr>
        <p:txBody>
          <a:bodyPr wrap="square" lIns="0" tIns="0" rIns="0" bIns="0" rtlCol="0"/>
          <a:lstStyle/>
          <a:p>
            <a:endParaRPr/>
          </a:p>
        </p:txBody>
      </p:sp>
      <p:sp>
        <p:nvSpPr>
          <p:cNvPr id="1981" name="object 1981"/>
          <p:cNvSpPr/>
          <p:nvPr/>
        </p:nvSpPr>
        <p:spPr>
          <a:xfrm>
            <a:off x="905255" y="7839456"/>
            <a:ext cx="17145" cy="12700"/>
          </a:xfrm>
          <a:custGeom>
            <a:avLst/>
            <a:gdLst/>
            <a:ahLst/>
            <a:cxnLst/>
            <a:rect l="l" t="t" r="r" b="b"/>
            <a:pathLst>
              <a:path w="17144"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1982" name="object 1982"/>
          <p:cNvSpPr/>
          <p:nvPr/>
        </p:nvSpPr>
        <p:spPr>
          <a:xfrm>
            <a:off x="905255" y="7839456"/>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1983" name="object 1983"/>
          <p:cNvSpPr/>
          <p:nvPr/>
        </p:nvSpPr>
        <p:spPr>
          <a:xfrm>
            <a:off x="905255" y="7834883"/>
            <a:ext cx="11430" cy="17145"/>
          </a:xfrm>
          <a:custGeom>
            <a:avLst/>
            <a:gdLst/>
            <a:ahLst/>
            <a:cxnLst/>
            <a:rect l="l" t="t" r="r" b="b"/>
            <a:pathLst>
              <a:path w="11430" h="17145">
                <a:moveTo>
                  <a:pt x="0" y="0"/>
                </a:moveTo>
                <a:lnTo>
                  <a:pt x="0" y="16764"/>
                </a:lnTo>
                <a:lnTo>
                  <a:pt x="11430" y="4572"/>
                </a:lnTo>
                <a:lnTo>
                  <a:pt x="0" y="0"/>
                </a:lnTo>
                <a:close/>
              </a:path>
            </a:pathLst>
          </a:custGeom>
          <a:solidFill>
            <a:srgbClr val="000000"/>
          </a:solidFill>
        </p:spPr>
        <p:txBody>
          <a:bodyPr wrap="square" lIns="0" tIns="0" rIns="0" bIns="0" rtlCol="0"/>
          <a:lstStyle/>
          <a:p>
            <a:endParaRPr/>
          </a:p>
        </p:txBody>
      </p:sp>
      <p:sp>
        <p:nvSpPr>
          <p:cNvPr id="1984" name="object 1984"/>
          <p:cNvSpPr/>
          <p:nvPr/>
        </p:nvSpPr>
        <p:spPr>
          <a:xfrm>
            <a:off x="905255" y="7834883"/>
            <a:ext cx="11430" cy="17145"/>
          </a:xfrm>
          <a:custGeom>
            <a:avLst/>
            <a:gdLst/>
            <a:ahLst/>
            <a:cxnLst/>
            <a:rect l="l" t="t" r="r" b="b"/>
            <a:pathLst>
              <a:path w="11430" h="17145">
                <a:moveTo>
                  <a:pt x="11430" y="4572"/>
                </a:moveTo>
                <a:lnTo>
                  <a:pt x="0" y="0"/>
                </a:lnTo>
                <a:lnTo>
                  <a:pt x="0" y="16764"/>
                </a:lnTo>
                <a:lnTo>
                  <a:pt x="11430" y="4572"/>
                </a:lnTo>
              </a:path>
            </a:pathLst>
          </a:custGeom>
          <a:ln w="3175">
            <a:solidFill>
              <a:srgbClr val="000000"/>
            </a:solidFill>
          </a:ln>
        </p:spPr>
        <p:txBody>
          <a:bodyPr wrap="square" lIns="0" tIns="0" rIns="0" bIns="0" rtlCol="0"/>
          <a:lstStyle/>
          <a:p>
            <a:endParaRPr/>
          </a:p>
        </p:txBody>
      </p:sp>
      <p:sp>
        <p:nvSpPr>
          <p:cNvPr id="1985" name="object 1985"/>
          <p:cNvSpPr/>
          <p:nvPr/>
        </p:nvSpPr>
        <p:spPr>
          <a:xfrm>
            <a:off x="893063" y="7834883"/>
            <a:ext cx="12700" cy="17145"/>
          </a:xfrm>
          <a:custGeom>
            <a:avLst/>
            <a:gdLst/>
            <a:ahLst/>
            <a:cxnLst/>
            <a:rect l="l" t="t" r="r" b="b"/>
            <a:pathLst>
              <a:path w="12700" h="17145">
                <a:moveTo>
                  <a:pt x="12191" y="0"/>
                </a:moveTo>
                <a:lnTo>
                  <a:pt x="0" y="4572"/>
                </a:lnTo>
                <a:lnTo>
                  <a:pt x="12191" y="16764"/>
                </a:lnTo>
                <a:lnTo>
                  <a:pt x="12191" y="0"/>
                </a:lnTo>
                <a:close/>
              </a:path>
            </a:pathLst>
          </a:custGeom>
          <a:solidFill>
            <a:srgbClr val="000000"/>
          </a:solidFill>
        </p:spPr>
        <p:txBody>
          <a:bodyPr wrap="square" lIns="0" tIns="0" rIns="0" bIns="0" rtlCol="0"/>
          <a:lstStyle/>
          <a:p>
            <a:endParaRPr/>
          </a:p>
        </p:txBody>
      </p:sp>
      <p:sp>
        <p:nvSpPr>
          <p:cNvPr id="1986" name="object 1986"/>
          <p:cNvSpPr/>
          <p:nvPr/>
        </p:nvSpPr>
        <p:spPr>
          <a:xfrm>
            <a:off x="893063" y="7834883"/>
            <a:ext cx="12700" cy="17145"/>
          </a:xfrm>
          <a:custGeom>
            <a:avLst/>
            <a:gdLst/>
            <a:ahLst/>
            <a:cxnLst/>
            <a:rect l="l" t="t" r="r" b="b"/>
            <a:pathLst>
              <a:path w="12700" h="17145">
                <a:moveTo>
                  <a:pt x="12191" y="0"/>
                </a:moveTo>
                <a:lnTo>
                  <a:pt x="0" y="4572"/>
                </a:lnTo>
                <a:lnTo>
                  <a:pt x="12191" y="16764"/>
                </a:lnTo>
                <a:lnTo>
                  <a:pt x="12191" y="0"/>
                </a:lnTo>
              </a:path>
            </a:pathLst>
          </a:custGeom>
          <a:ln w="3175">
            <a:solidFill>
              <a:srgbClr val="000000"/>
            </a:solidFill>
          </a:ln>
        </p:spPr>
        <p:txBody>
          <a:bodyPr wrap="square" lIns="0" tIns="0" rIns="0" bIns="0" rtlCol="0"/>
          <a:lstStyle/>
          <a:p>
            <a:endParaRPr/>
          </a:p>
        </p:txBody>
      </p:sp>
      <p:sp>
        <p:nvSpPr>
          <p:cNvPr id="1987" name="object 1987"/>
          <p:cNvSpPr/>
          <p:nvPr/>
        </p:nvSpPr>
        <p:spPr>
          <a:xfrm>
            <a:off x="888491" y="7839456"/>
            <a:ext cx="17145" cy="12700"/>
          </a:xfrm>
          <a:custGeom>
            <a:avLst/>
            <a:gdLst/>
            <a:ahLst/>
            <a:cxnLst/>
            <a:rect l="l" t="t" r="r" b="b"/>
            <a:pathLst>
              <a:path w="17144" h="12700">
                <a:moveTo>
                  <a:pt x="4571" y="0"/>
                </a:moveTo>
                <a:lnTo>
                  <a:pt x="0" y="12192"/>
                </a:lnTo>
                <a:lnTo>
                  <a:pt x="16763" y="12192"/>
                </a:lnTo>
                <a:lnTo>
                  <a:pt x="4571" y="0"/>
                </a:lnTo>
                <a:close/>
              </a:path>
            </a:pathLst>
          </a:custGeom>
          <a:solidFill>
            <a:srgbClr val="000000"/>
          </a:solidFill>
        </p:spPr>
        <p:txBody>
          <a:bodyPr wrap="square" lIns="0" tIns="0" rIns="0" bIns="0" rtlCol="0"/>
          <a:lstStyle/>
          <a:p>
            <a:endParaRPr/>
          </a:p>
        </p:txBody>
      </p:sp>
      <p:sp>
        <p:nvSpPr>
          <p:cNvPr id="1988" name="object 1988"/>
          <p:cNvSpPr/>
          <p:nvPr/>
        </p:nvSpPr>
        <p:spPr>
          <a:xfrm>
            <a:off x="888491" y="7839456"/>
            <a:ext cx="17145" cy="12700"/>
          </a:xfrm>
          <a:custGeom>
            <a:avLst/>
            <a:gdLst/>
            <a:ahLst/>
            <a:cxnLst/>
            <a:rect l="l" t="t" r="r" b="b"/>
            <a:pathLst>
              <a:path w="17144" h="12700">
                <a:moveTo>
                  <a:pt x="4571" y="0"/>
                </a:moveTo>
                <a:lnTo>
                  <a:pt x="0" y="12192"/>
                </a:lnTo>
                <a:lnTo>
                  <a:pt x="16763" y="12192"/>
                </a:lnTo>
                <a:lnTo>
                  <a:pt x="4571" y="0"/>
                </a:lnTo>
              </a:path>
            </a:pathLst>
          </a:custGeom>
          <a:ln w="3175">
            <a:solidFill>
              <a:srgbClr val="000000"/>
            </a:solidFill>
          </a:ln>
        </p:spPr>
        <p:txBody>
          <a:bodyPr wrap="square" lIns="0" tIns="0" rIns="0" bIns="0" rtlCol="0"/>
          <a:lstStyle/>
          <a:p>
            <a:endParaRPr/>
          </a:p>
        </p:txBody>
      </p:sp>
      <p:sp>
        <p:nvSpPr>
          <p:cNvPr id="1989" name="object 1989"/>
          <p:cNvSpPr/>
          <p:nvPr/>
        </p:nvSpPr>
        <p:spPr>
          <a:xfrm>
            <a:off x="888491" y="7851647"/>
            <a:ext cx="17145" cy="11430"/>
          </a:xfrm>
          <a:custGeom>
            <a:avLst/>
            <a:gdLst/>
            <a:ahLst/>
            <a:cxnLst/>
            <a:rect l="l" t="t" r="r" b="b"/>
            <a:pathLst>
              <a:path w="17144" h="11429">
                <a:moveTo>
                  <a:pt x="16764" y="0"/>
                </a:moveTo>
                <a:lnTo>
                  <a:pt x="0" y="0"/>
                </a:lnTo>
                <a:lnTo>
                  <a:pt x="4572" y="11430"/>
                </a:lnTo>
                <a:lnTo>
                  <a:pt x="16764" y="0"/>
                </a:lnTo>
                <a:close/>
              </a:path>
            </a:pathLst>
          </a:custGeom>
          <a:solidFill>
            <a:srgbClr val="000000"/>
          </a:solidFill>
        </p:spPr>
        <p:txBody>
          <a:bodyPr wrap="square" lIns="0" tIns="0" rIns="0" bIns="0" rtlCol="0"/>
          <a:lstStyle/>
          <a:p>
            <a:endParaRPr/>
          </a:p>
        </p:txBody>
      </p:sp>
      <p:sp>
        <p:nvSpPr>
          <p:cNvPr id="1990" name="object 1990"/>
          <p:cNvSpPr/>
          <p:nvPr/>
        </p:nvSpPr>
        <p:spPr>
          <a:xfrm>
            <a:off x="888491" y="7851647"/>
            <a:ext cx="17145" cy="11430"/>
          </a:xfrm>
          <a:custGeom>
            <a:avLst/>
            <a:gdLst/>
            <a:ahLst/>
            <a:cxnLst/>
            <a:rect l="l" t="t" r="r" b="b"/>
            <a:pathLst>
              <a:path w="17144" h="11429">
                <a:moveTo>
                  <a:pt x="0" y="0"/>
                </a:moveTo>
                <a:lnTo>
                  <a:pt x="4572" y="11430"/>
                </a:lnTo>
                <a:lnTo>
                  <a:pt x="16764" y="0"/>
                </a:lnTo>
                <a:lnTo>
                  <a:pt x="0" y="0"/>
                </a:lnTo>
              </a:path>
            </a:pathLst>
          </a:custGeom>
          <a:ln w="3175">
            <a:solidFill>
              <a:srgbClr val="000000"/>
            </a:solidFill>
          </a:ln>
        </p:spPr>
        <p:txBody>
          <a:bodyPr wrap="square" lIns="0" tIns="0" rIns="0" bIns="0" rtlCol="0"/>
          <a:lstStyle/>
          <a:p>
            <a:endParaRPr/>
          </a:p>
        </p:txBody>
      </p:sp>
      <p:sp>
        <p:nvSpPr>
          <p:cNvPr id="1991" name="object 1991"/>
          <p:cNvSpPr/>
          <p:nvPr/>
        </p:nvSpPr>
        <p:spPr>
          <a:xfrm>
            <a:off x="893063" y="7851647"/>
            <a:ext cx="12700" cy="16510"/>
          </a:xfrm>
          <a:custGeom>
            <a:avLst/>
            <a:gdLst/>
            <a:ahLst/>
            <a:cxnLst/>
            <a:rect l="l" t="t" r="r" b="b"/>
            <a:pathLst>
              <a:path w="12700" h="16509">
                <a:moveTo>
                  <a:pt x="12192" y="0"/>
                </a:moveTo>
                <a:lnTo>
                  <a:pt x="0" y="11429"/>
                </a:lnTo>
                <a:lnTo>
                  <a:pt x="12192" y="16001"/>
                </a:lnTo>
                <a:lnTo>
                  <a:pt x="12192" y="0"/>
                </a:lnTo>
                <a:close/>
              </a:path>
            </a:pathLst>
          </a:custGeom>
          <a:solidFill>
            <a:srgbClr val="000000"/>
          </a:solidFill>
        </p:spPr>
        <p:txBody>
          <a:bodyPr wrap="square" lIns="0" tIns="0" rIns="0" bIns="0" rtlCol="0"/>
          <a:lstStyle/>
          <a:p>
            <a:endParaRPr/>
          </a:p>
        </p:txBody>
      </p:sp>
      <p:sp>
        <p:nvSpPr>
          <p:cNvPr id="1992" name="object 1992"/>
          <p:cNvSpPr/>
          <p:nvPr/>
        </p:nvSpPr>
        <p:spPr>
          <a:xfrm>
            <a:off x="893063" y="7851647"/>
            <a:ext cx="12700" cy="16510"/>
          </a:xfrm>
          <a:custGeom>
            <a:avLst/>
            <a:gdLst/>
            <a:ahLst/>
            <a:cxnLst/>
            <a:rect l="l" t="t" r="r" b="b"/>
            <a:pathLst>
              <a:path w="12700" h="16509">
                <a:moveTo>
                  <a:pt x="0" y="11429"/>
                </a:moveTo>
                <a:lnTo>
                  <a:pt x="12192" y="16001"/>
                </a:lnTo>
                <a:lnTo>
                  <a:pt x="12192" y="0"/>
                </a:lnTo>
                <a:lnTo>
                  <a:pt x="0" y="11429"/>
                </a:lnTo>
              </a:path>
            </a:pathLst>
          </a:custGeom>
          <a:ln w="3175">
            <a:solidFill>
              <a:srgbClr val="000000"/>
            </a:solidFill>
          </a:ln>
        </p:spPr>
        <p:txBody>
          <a:bodyPr wrap="square" lIns="0" tIns="0" rIns="0" bIns="0" rtlCol="0"/>
          <a:lstStyle/>
          <a:p>
            <a:endParaRPr/>
          </a:p>
        </p:txBody>
      </p:sp>
      <p:sp>
        <p:nvSpPr>
          <p:cNvPr id="1993" name="object 1993"/>
          <p:cNvSpPr/>
          <p:nvPr/>
        </p:nvSpPr>
        <p:spPr>
          <a:xfrm>
            <a:off x="905255" y="7851647"/>
            <a:ext cx="11430" cy="16510"/>
          </a:xfrm>
          <a:custGeom>
            <a:avLst/>
            <a:gdLst/>
            <a:ahLst/>
            <a:cxnLst/>
            <a:rect l="l" t="t" r="r" b="b"/>
            <a:pathLst>
              <a:path w="11430" h="16509">
                <a:moveTo>
                  <a:pt x="0" y="0"/>
                </a:moveTo>
                <a:lnTo>
                  <a:pt x="0" y="16001"/>
                </a:lnTo>
                <a:lnTo>
                  <a:pt x="11430" y="11429"/>
                </a:lnTo>
                <a:lnTo>
                  <a:pt x="0" y="0"/>
                </a:lnTo>
                <a:close/>
              </a:path>
            </a:pathLst>
          </a:custGeom>
          <a:solidFill>
            <a:srgbClr val="000000"/>
          </a:solidFill>
        </p:spPr>
        <p:txBody>
          <a:bodyPr wrap="square" lIns="0" tIns="0" rIns="0" bIns="0" rtlCol="0"/>
          <a:lstStyle/>
          <a:p>
            <a:endParaRPr/>
          </a:p>
        </p:txBody>
      </p:sp>
      <p:sp>
        <p:nvSpPr>
          <p:cNvPr id="1994" name="object 1994"/>
          <p:cNvSpPr/>
          <p:nvPr/>
        </p:nvSpPr>
        <p:spPr>
          <a:xfrm>
            <a:off x="905255" y="7851647"/>
            <a:ext cx="11430" cy="16510"/>
          </a:xfrm>
          <a:custGeom>
            <a:avLst/>
            <a:gdLst/>
            <a:ahLst/>
            <a:cxnLst/>
            <a:rect l="l" t="t" r="r" b="b"/>
            <a:pathLst>
              <a:path w="11430" h="16509">
                <a:moveTo>
                  <a:pt x="0" y="16001"/>
                </a:moveTo>
                <a:lnTo>
                  <a:pt x="11430" y="11429"/>
                </a:lnTo>
                <a:lnTo>
                  <a:pt x="0" y="0"/>
                </a:lnTo>
                <a:lnTo>
                  <a:pt x="0" y="16001"/>
                </a:lnTo>
              </a:path>
            </a:pathLst>
          </a:custGeom>
          <a:ln w="3175">
            <a:solidFill>
              <a:srgbClr val="000000"/>
            </a:solidFill>
          </a:ln>
        </p:spPr>
        <p:txBody>
          <a:bodyPr wrap="square" lIns="0" tIns="0" rIns="0" bIns="0" rtlCol="0"/>
          <a:lstStyle/>
          <a:p>
            <a:endParaRPr/>
          </a:p>
        </p:txBody>
      </p:sp>
      <p:sp>
        <p:nvSpPr>
          <p:cNvPr id="1995" name="object 1995"/>
          <p:cNvSpPr/>
          <p:nvPr/>
        </p:nvSpPr>
        <p:spPr>
          <a:xfrm>
            <a:off x="905255" y="7851647"/>
            <a:ext cx="17145" cy="11430"/>
          </a:xfrm>
          <a:custGeom>
            <a:avLst/>
            <a:gdLst/>
            <a:ahLst/>
            <a:cxnLst/>
            <a:rect l="l" t="t" r="r" b="b"/>
            <a:pathLst>
              <a:path w="17144" h="11429">
                <a:moveTo>
                  <a:pt x="16764" y="0"/>
                </a:moveTo>
                <a:lnTo>
                  <a:pt x="0" y="0"/>
                </a:lnTo>
                <a:lnTo>
                  <a:pt x="11430" y="11429"/>
                </a:lnTo>
                <a:lnTo>
                  <a:pt x="16764" y="0"/>
                </a:lnTo>
                <a:close/>
              </a:path>
            </a:pathLst>
          </a:custGeom>
          <a:solidFill>
            <a:srgbClr val="000000"/>
          </a:solidFill>
        </p:spPr>
        <p:txBody>
          <a:bodyPr wrap="square" lIns="0" tIns="0" rIns="0" bIns="0" rtlCol="0"/>
          <a:lstStyle/>
          <a:p>
            <a:endParaRPr/>
          </a:p>
        </p:txBody>
      </p:sp>
      <p:sp>
        <p:nvSpPr>
          <p:cNvPr id="1996" name="object 1996"/>
          <p:cNvSpPr/>
          <p:nvPr/>
        </p:nvSpPr>
        <p:spPr>
          <a:xfrm>
            <a:off x="905255" y="7851647"/>
            <a:ext cx="17145" cy="11430"/>
          </a:xfrm>
          <a:custGeom>
            <a:avLst/>
            <a:gdLst/>
            <a:ahLst/>
            <a:cxnLst/>
            <a:rect l="l" t="t" r="r" b="b"/>
            <a:pathLst>
              <a:path w="17144" h="11429">
                <a:moveTo>
                  <a:pt x="11430" y="11429"/>
                </a:moveTo>
                <a:lnTo>
                  <a:pt x="16764" y="0"/>
                </a:lnTo>
                <a:lnTo>
                  <a:pt x="0" y="0"/>
                </a:lnTo>
                <a:lnTo>
                  <a:pt x="11430" y="11429"/>
                </a:lnTo>
              </a:path>
            </a:pathLst>
          </a:custGeom>
          <a:ln w="3175">
            <a:solidFill>
              <a:srgbClr val="000000"/>
            </a:solidFill>
          </a:ln>
        </p:spPr>
        <p:txBody>
          <a:bodyPr wrap="square" lIns="0" tIns="0" rIns="0" bIns="0" rtlCol="0"/>
          <a:lstStyle/>
          <a:p>
            <a:endParaRPr/>
          </a:p>
        </p:txBody>
      </p:sp>
      <p:sp>
        <p:nvSpPr>
          <p:cNvPr id="1997" name="object 1997"/>
          <p:cNvSpPr/>
          <p:nvPr/>
        </p:nvSpPr>
        <p:spPr>
          <a:xfrm>
            <a:off x="905255" y="7843266"/>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1998" name="object 1998"/>
          <p:cNvSpPr/>
          <p:nvPr/>
        </p:nvSpPr>
        <p:spPr>
          <a:xfrm>
            <a:off x="905255" y="7843266"/>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1999" name="object 1999"/>
          <p:cNvSpPr/>
          <p:nvPr/>
        </p:nvSpPr>
        <p:spPr>
          <a:xfrm>
            <a:off x="905255" y="7839456"/>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000" name="object 2000"/>
          <p:cNvSpPr/>
          <p:nvPr/>
        </p:nvSpPr>
        <p:spPr>
          <a:xfrm>
            <a:off x="905255" y="7839456"/>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001" name="object 2001"/>
          <p:cNvSpPr/>
          <p:nvPr/>
        </p:nvSpPr>
        <p:spPr>
          <a:xfrm>
            <a:off x="896874" y="7839456"/>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2002" name="object 2002"/>
          <p:cNvSpPr/>
          <p:nvPr/>
        </p:nvSpPr>
        <p:spPr>
          <a:xfrm>
            <a:off x="896874" y="7839456"/>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2003" name="object 2003"/>
          <p:cNvSpPr/>
          <p:nvPr/>
        </p:nvSpPr>
        <p:spPr>
          <a:xfrm>
            <a:off x="893063" y="7843266"/>
            <a:ext cx="12700" cy="8890"/>
          </a:xfrm>
          <a:custGeom>
            <a:avLst/>
            <a:gdLst/>
            <a:ahLst/>
            <a:cxnLst/>
            <a:rect l="l" t="t" r="r" b="b"/>
            <a:pathLst>
              <a:path w="12700" h="8890">
                <a:moveTo>
                  <a:pt x="3809" y="0"/>
                </a:moveTo>
                <a:lnTo>
                  <a:pt x="0" y="8381"/>
                </a:lnTo>
                <a:lnTo>
                  <a:pt x="12191" y="8381"/>
                </a:lnTo>
                <a:lnTo>
                  <a:pt x="3809" y="0"/>
                </a:lnTo>
                <a:close/>
              </a:path>
            </a:pathLst>
          </a:custGeom>
          <a:solidFill>
            <a:srgbClr val="000000"/>
          </a:solidFill>
        </p:spPr>
        <p:txBody>
          <a:bodyPr wrap="square" lIns="0" tIns="0" rIns="0" bIns="0" rtlCol="0"/>
          <a:lstStyle/>
          <a:p>
            <a:endParaRPr/>
          </a:p>
        </p:txBody>
      </p:sp>
      <p:sp>
        <p:nvSpPr>
          <p:cNvPr id="2004" name="object 2004"/>
          <p:cNvSpPr/>
          <p:nvPr/>
        </p:nvSpPr>
        <p:spPr>
          <a:xfrm>
            <a:off x="893063" y="7843266"/>
            <a:ext cx="12700" cy="8890"/>
          </a:xfrm>
          <a:custGeom>
            <a:avLst/>
            <a:gdLst/>
            <a:ahLst/>
            <a:cxnLst/>
            <a:rect l="l" t="t" r="r" b="b"/>
            <a:pathLst>
              <a:path w="12700" h="8890">
                <a:moveTo>
                  <a:pt x="3809" y="0"/>
                </a:moveTo>
                <a:lnTo>
                  <a:pt x="0" y="8381"/>
                </a:lnTo>
                <a:lnTo>
                  <a:pt x="12191" y="8381"/>
                </a:lnTo>
                <a:lnTo>
                  <a:pt x="3809" y="0"/>
                </a:lnTo>
              </a:path>
            </a:pathLst>
          </a:custGeom>
          <a:ln w="3175">
            <a:solidFill>
              <a:srgbClr val="000000"/>
            </a:solidFill>
          </a:ln>
        </p:spPr>
        <p:txBody>
          <a:bodyPr wrap="square" lIns="0" tIns="0" rIns="0" bIns="0" rtlCol="0"/>
          <a:lstStyle/>
          <a:p>
            <a:endParaRPr/>
          </a:p>
        </p:txBody>
      </p:sp>
      <p:sp>
        <p:nvSpPr>
          <p:cNvPr id="2005" name="object 2005"/>
          <p:cNvSpPr/>
          <p:nvPr/>
        </p:nvSpPr>
        <p:spPr>
          <a:xfrm>
            <a:off x="893063" y="7851647"/>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006" name="object 2006"/>
          <p:cNvSpPr/>
          <p:nvPr/>
        </p:nvSpPr>
        <p:spPr>
          <a:xfrm>
            <a:off x="893063" y="7851647"/>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007" name="object 2007"/>
          <p:cNvSpPr/>
          <p:nvPr/>
        </p:nvSpPr>
        <p:spPr>
          <a:xfrm>
            <a:off x="896874" y="7851647"/>
            <a:ext cx="8890" cy="11430"/>
          </a:xfrm>
          <a:custGeom>
            <a:avLst/>
            <a:gdLst/>
            <a:ahLst/>
            <a:cxnLst/>
            <a:rect l="l" t="t" r="r" b="b"/>
            <a:pathLst>
              <a:path w="8890" h="11429">
                <a:moveTo>
                  <a:pt x="8382" y="0"/>
                </a:moveTo>
                <a:lnTo>
                  <a:pt x="0" y="8381"/>
                </a:lnTo>
                <a:lnTo>
                  <a:pt x="8382" y="11429"/>
                </a:lnTo>
                <a:lnTo>
                  <a:pt x="8382" y="0"/>
                </a:lnTo>
                <a:close/>
              </a:path>
            </a:pathLst>
          </a:custGeom>
          <a:solidFill>
            <a:srgbClr val="000000"/>
          </a:solidFill>
        </p:spPr>
        <p:txBody>
          <a:bodyPr wrap="square" lIns="0" tIns="0" rIns="0" bIns="0" rtlCol="0"/>
          <a:lstStyle/>
          <a:p>
            <a:endParaRPr/>
          </a:p>
        </p:txBody>
      </p:sp>
      <p:sp>
        <p:nvSpPr>
          <p:cNvPr id="2008" name="object 2008"/>
          <p:cNvSpPr/>
          <p:nvPr/>
        </p:nvSpPr>
        <p:spPr>
          <a:xfrm>
            <a:off x="896874" y="7851647"/>
            <a:ext cx="8890" cy="11430"/>
          </a:xfrm>
          <a:custGeom>
            <a:avLst/>
            <a:gdLst/>
            <a:ahLst/>
            <a:cxnLst/>
            <a:rect l="l" t="t" r="r" b="b"/>
            <a:pathLst>
              <a:path w="8890" h="11429">
                <a:moveTo>
                  <a:pt x="0" y="8381"/>
                </a:moveTo>
                <a:lnTo>
                  <a:pt x="8382" y="11429"/>
                </a:lnTo>
                <a:lnTo>
                  <a:pt x="8382" y="0"/>
                </a:lnTo>
                <a:lnTo>
                  <a:pt x="0" y="8381"/>
                </a:lnTo>
              </a:path>
            </a:pathLst>
          </a:custGeom>
          <a:ln w="3175">
            <a:solidFill>
              <a:srgbClr val="000000"/>
            </a:solidFill>
          </a:ln>
        </p:spPr>
        <p:txBody>
          <a:bodyPr wrap="square" lIns="0" tIns="0" rIns="0" bIns="0" rtlCol="0"/>
          <a:lstStyle/>
          <a:p>
            <a:endParaRPr/>
          </a:p>
        </p:txBody>
      </p:sp>
      <p:sp>
        <p:nvSpPr>
          <p:cNvPr id="2009" name="object 2009"/>
          <p:cNvSpPr/>
          <p:nvPr/>
        </p:nvSpPr>
        <p:spPr>
          <a:xfrm>
            <a:off x="905255" y="7851647"/>
            <a:ext cx="8890" cy="11430"/>
          </a:xfrm>
          <a:custGeom>
            <a:avLst/>
            <a:gdLst/>
            <a:ahLst/>
            <a:cxnLst/>
            <a:rect l="l" t="t" r="r" b="b"/>
            <a:pathLst>
              <a:path w="8890" h="11429">
                <a:moveTo>
                  <a:pt x="0" y="0"/>
                </a:moveTo>
                <a:lnTo>
                  <a:pt x="0" y="11429"/>
                </a:lnTo>
                <a:lnTo>
                  <a:pt x="8382" y="8381"/>
                </a:lnTo>
                <a:lnTo>
                  <a:pt x="0" y="0"/>
                </a:lnTo>
                <a:close/>
              </a:path>
            </a:pathLst>
          </a:custGeom>
          <a:solidFill>
            <a:srgbClr val="000000"/>
          </a:solidFill>
        </p:spPr>
        <p:txBody>
          <a:bodyPr wrap="square" lIns="0" tIns="0" rIns="0" bIns="0" rtlCol="0"/>
          <a:lstStyle/>
          <a:p>
            <a:endParaRPr/>
          </a:p>
        </p:txBody>
      </p:sp>
      <p:sp>
        <p:nvSpPr>
          <p:cNvPr id="2010" name="object 2010"/>
          <p:cNvSpPr/>
          <p:nvPr/>
        </p:nvSpPr>
        <p:spPr>
          <a:xfrm>
            <a:off x="905255" y="7851647"/>
            <a:ext cx="8890" cy="11430"/>
          </a:xfrm>
          <a:custGeom>
            <a:avLst/>
            <a:gdLst/>
            <a:ahLst/>
            <a:cxnLst/>
            <a:rect l="l" t="t" r="r" b="b"/>
            <a:pathLst>
              <a:path w="8890" h="11429">
                <a:moveTo>
                  <a:pt x="0" y="11429"/>
                </a:moveTo>
                <a:lnTo>
                  <a:pt x="8382" y="8381"/>
                </a:lnTo>
                <a:lnTo>
                  <a:pt x="0" y="0"/>
                </a:lnTo>
                <a:lnTo>
                  <a:pt x="0" y="11429"/>
                </a:lnTo>
              </a:path>
            </a:pathLst>
          </a:custGeom>
          <a:ln w="3175">
            <a:solidFill>
              <a:srgbClr val="000000"/>
            </a:solidFill>
          </a:ln>
        </p:spPr>
        <p:txBody>
          <a:bodyPr wrap="square" lIns="0" tIns="0" rIns="0" bIns="0" rtlCol="0"/>
          <a:lstStyle/>
          <a:p>
            <a:endParaRPr/>
          </a:p>
        </p:txBody>
      </p:sp>
      <p:sp>
        <p:nvSpPr>
          <p:cNvPr id="2011" name="object 2011"/>
          <p:cNvSpPr/>
          <p:nvPr/>
        </p:nvSpPr>
        <p:spPr>
          <a:xfrm>
            <a:off x="905255" y="7851647"/>
            <a:ext cx="11430" cy="8890"/>
          </a:xfrm>
          <a:custGeom>
            <a:avLst/>
            <a:gdLst/>
            <a:ahLst/>
            <a:cxnLst/>
            <a:rect l="l" t="t" r="r" b="b"/>
            <a:pathLst>
              <a:path w="11430" h="8890">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2012" name="object 2012"/>
          <p:cNvSpPr/>
          <p:nvPr/>
        </p:nvSpPr>
        <p:spPr>
          <a:xfrm>
            <a:off x="905255" y="7851647"/>
            <a:ext cx="11430" cy="8890"/>
          </a:xfrm>
          <a:custGeom>
            <a:avLst/>
            <a:gdLst/>
            <a:ahLst/>
            <a:cxnLst/>
            <a:rect l="l" t="t" r="r" b="b"/>
            <a:pathLst>
              <a:path w="11430" h="8890">
                <a:moveTo>
                  <a:pt x="8381" y="8381"/>
                </a:moveTo>
                <a:lnTo>
                  <a:pt x="11429" y="0"/>
                </a:lnTo>
                <a:lnTo>
                  <a:pt x="0" y="0"/>
                </a:lnTo>
                <a:lnTo>
                  <a:pt x="8381" y="8381"/>
                </a:lnTo>
              </a:path>
            </a:pathLst>
          </a:custGeom>
          <a:ln w="3175">
            <a:solidFill>
              <a:srgbClr val="000000"/>
            </a:solidFill>
          </a:ln>
        </p:spPr>
        <p:txBody>
          <a:bodyPr wrap="square" lIns="0" tIns="0" rIns="0" bIns="0" rtlCol="0"/>
          <a:lstStyle/>
          <a:p>
            <a:endParaRPr/>
          </a:p>
        </p:txBody>
      </p:sp>
      <p:sp>
        <p:nvSpPr>
          <p:cNvPr id="2013" name="object 2013"/>
          <p:cNvSpPr/>
          <p:nvPr/>
        </p:nvSpPr>
        <p:spPr>
          <a:xfrm>
            <a:off x="905255" y="7700771"/>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2014" name="object 2014"/>
          <p:cNvSpPr/>
          <p:nvPr/>
        </p:nvSpPr>
        <p:spPr>
          <a:xfrm>
            <a:off x="905255" y="7700771"/>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2015" name="object 2015"/>
          <p:cNvSpPr/>
          <p:nvPr/>
        </p:nvSpPr>
        <p:spPr>
          <a:xfrm>
            <a:off x="905255" y="7696961"/>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016" name="object 2016"/>
          <p:cNvSpPr/>
          <p:nvPr/>
        </p:nvSpPr>
        <p:spPr>
          <a:xfrm>
            <a:off x="905255" y="7696961"/>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017" name="object 2017"/>
          <p:cNvSpPr/>
          <p:nvPr/>
        </p:nvSpPr>
        <p:spPr>
          <a:xfrm>
            <a:off x="896874" y="7696961"/>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2018" name="object 2018"/>
          <p:cNvSpPr/>
          <p:nvPr/>
        </p:nvSpPr>
        <p:spPr>
          <a:xfrm>
            <a:off x="896874" y="7696961"/>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2019" name="object 2019"/>
          <p:cNvSpPr/>
          <p:nvPr/>
        </p:nvSpPr>
        <p:spPr>
          <a:xfrm>
            <a:off x="893063" y="7700771"/>
            <a:ext cx="12700" cy="8890"/>
          </a:xfrm>
          <a:custGeom>
            <a:avLst/>
            <a:gdLst/>
            <a:ahLst/>
            <a:cxnLst/>
            <a:rect l="l" t="t" r="r" b="b"/>
            <a:pathLst>
              <a:path w="12700" h="8890">
                <a:moveTo>
                  <a:pt x="3809" y="0"/>
                </a:moveTo>
                <a:lnTo>
                  <a:pt x="0" y="8382"/>
                </a:lnTo>
                <a:lnTo>
                  <a:pt x="12191" y="8382"/>
                </a:lnTo>
                <a:lnTo>
                  <a:pt x="3809" y="0"/>
                </a:lnTo>
                <a:close/>
              </a:path>
            </a:pathLst>
          </a:custGeom>
          <a:solidFill>
            <a:srgbClr val="000000"/>
          </a:solidFill>
        </p:spPr>
        <p:txBody>
          <a:bodyPr wrap="square" lIns="0" tIns="0" rIns="0" bIns="0" rtlCol="0"/>
          <a:lstStyle/>
          <a:p>
            <a:endParaRPr/>
          </a:p>
        </p:txBody>
      </p:sp>
      <p:sp>
        <p:nvSpPr>
          <p:cNvPr id="2020" name="object 2020"/>
          <p:cNvSpPr/>
          <p:nvPr/>
        </p:nvSpPr>
        <p:spPr>
          <a:xfrm>
            <a:off x="893063" y="7700771"/>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021" name="object 2021"/>
          <p:cNvSpPr/>
          <p:nvPr/>
        </p:nvSpPr>
        <p:spPr>
          <a:xfrm>
            <a:off x="893063" y="7709154"/>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022" name="object 2022"/>
          <p:cNvSpPr/>
          <p:nvPr/>
        </p:nvSpPr>
        <p:spPr>
          <a:xfrm>
            <a:off x="893063" y="7709154"/>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023" name="object 2023"/>
          <p:cNvSpPr/>
          <p:nvPr/>
        </p:nvSpPr>
        <p:spPr>
          <a:xfrm>
            <a:off x="896874" y="7709154"/>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024" name="object 2024"/>
          <p:cNvSpPr/>
          <p:nvPr/>
        </p:nvSpPr>
        <p:spPr>
          <a:xfrm>
            <a:off x="896874" y="7709154"/>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025" name="object 2025"/>
          <p:cNvSpPr/>
          <p:nvPr/>
        </p:nvSpPr>
        <p:spPr>
          <a:xfrm>
            <a:off x="905255" y="7709154"/>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026" name="object 2026"/>
          <p:cNvSpPr/>
          <p:nvPr/>
        </p:nvSpPr>
        <p:spPr>
          <a:xfrm>
            <a:off x="905255" y="7709154"/>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027" name="object 2027"/>
          <p:cNvSpPr/>
          <p:nvPr/>
        </p:nvSpPr>
        <p:spPr>
          <a:xfrm>
            <a:off x="905255" y="7709154"/>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028" name="object 2028"/>
          <p:cNvSpPr/>
          <p:nvPr/>
        </p:nvSpPr>
        <p:spPr>
          <a:xfrm>
            <a:off x="905255" y="7709154"/>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029" name="object 2029"/>
          <p:cNvSpPr/>
          <p:nvPr/>
        </p:nvSpPr>
        <p:spPr>
          <a:xfrm>
            <a:off x="905255" y="7700771"/>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2030" name="object 2030"/>
          <p:cNvSpPr/>
          <p:nvPr/>
        </p:nvSpPr>
        <p:spPr>
          <a:xfrm>
            <a:off x="905255" y="7700771"/>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2031" name="object 2031"/>
          <p:cNvSpPr/>
          <p:nvPr/>
        </p:nvSpPr>
        <p:spPr>
          <a:xfrm>
            <a:off x="905255" y="7696961"/>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032" name="object 2032"/>
          <p:cNvSpPr/>
          <p:nvPr/>
        </p:nvSpPr>
        <p:spPr>
          <a:xfrm>
            <a:off x="905255" y="7696961"/>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033" name="object 2033"/>
          <p:cNvSpPr/>
          <p:nvPr/>
        </p:nvSpPr>
        <p:spPr>
          <a:xfrm>
            <a:off x="896874" y="7696961"/>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2034" name="object 2034"/>
          <p:cNvSpPr/>
          <p:nvPr/>
        </p:nvSpPr>
        <p:spPr>
          <a:xfrm>
            <a:off x="896874" y="7696961"/>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2035" name="object 2035"/>
          <p:cNvSpPr/>
          <p:nvPr/>
        </p:nvSpPr>
        <p:spPr>
          <a:xfrm>
            <a:off x="893063" y="7700771"/>
            <a:ext cx="12700" cy="8890"/>
          </a:xfrm>
          <a:custGeom>
            <a:avLst/>
            <a:gdLst/>
            <a:ahLst/>
            <a:cxnLst/>
            <a:rect l="l" t="t" r="r" b="b"/>
            <a:pathLst>
              <a:path w="12700" h="8890">
                <a:moveTo>
                  <a:pt x="3809" y="0"/>
                </a:moveTo>
                <a:lnTo>
                  <a:pt x="0" y="8382"/>
                </a:lnTo>
                <a:lnTo>
                  <a:pt x="12191" y="8382"/>
                </a:lnTo>
                <a:lnTo>
                  <a:pt x="3809" y="0"/>
                </a:lnTo>
                <a:close/>
              </a:path>
            </a:pathLst>
          </a:custGeom>
          <a:solidFill>
            <a:srgbClr val="000000"/>
          </a:solidFill>
        </p:spPr>
        <p:txBody>
          <a:bodyPr wrap="square" lIns="0" tIns="0" rIns="0" bIns="0" rtlCol="0"/>
          <a:lstStyle/>
          <a:p>
            <a:endParaRPr/>
          </a:p>
        </p:txBody>
      </p:sp>
      <p:sp>
        <p:nvSpPr>
          <p:cNvPr id="2036" name="object 2036"/>
          <p:cNvSpPr/>
          <p:nvPr/>
        </p:nvSpPr>
        <p:spPr>
          <a:xfrm>
            <a:off x="893063" y="7700771"/>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037" name="object 2037"/>
          <p:cNvSpPr/>
          <p:nvPr/>
        </p:nvSpPr>
        <p:spPr>
          <a:xfrm>
            <a:off x="893063" y="7709154"/>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038" name="object 2038"/>
          <p:cNvSpPr/>
          <p:nvPr/>
        </p:nvSpPr>
        <p:spPr>
          <a:xfrm>
            <a:off x="893063" y="7709154"/>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039" name="object 2039"/>
          <p:cNvSpPr/>
          <p:nvPr/>
        </p:nvSpPr>
        <p:spPr>
          <a:xfrm>
            <a:off x="896874" y="7709154"/>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040" name="object 2040"/>
          <p:cNvSpPr/>
          <p:nvPr/>
        </p:nvSpPr>
        <p:spPr>
          <a:xfrm>
            <a:off x="896874" y="7709154"/>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041" name="object 2041"/>
          <p:cNvSpPr/>
          <p:nvPr/>
        </p:nvSpPr>
        <p:spPr>
          <a:xfrm>
            <a:off x="905255" y="7709154"/>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042" name="object 2042"/>
          <p:cNvSpPr/>
          <p:nvPr/>
        </p:nvSpPr>
        <p:spPr>
          <a:xfrm>
            <a:off x="905255" y="7709154"/>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043" name="object 2043"/>
          <p:cNvSpPr/>
          <p:nvPr/>
        </p:nvSpPr>
        <p:spPr>
          <a:xfrm>
            <a:off x="905255" y="7709154"/>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044" name="object 2044"/>
          <p:cNvSpPr/>
          <p:nvPr/>
        </p:nvSpPr>
        <p:spPr>
          <a:xfrm>
            <a:off x="905255" y="7709154"/>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045" name="object 2045"/>
          <p:cNvSpPr/>
          <p:nvPr/>
        </p:nvSpPr>
        <p:spPr>
          <a:xfrm>
            <a:off x="905255" y="7696961"/>
            <a:ext cx="17145" cy="12700"/>
          </a:xfrm>
          <a:custGeom>
            <a:avLst/>
            <a:gdLst/>
            <a:ahLst/>
            <a:cxnLst/>
            <a:rect l="l" t="t" r="r" b="b"/>
            <a:pathLst>
              <a:path w="17144"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2046" name="object 2046"/>
          <p:cNvSpPr/>
          <p:nvPr/>
        </p:nvSpPr>
        <p:spPr>
          <a:xfrm>
            <a:off x="905255" y="7696961"/>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2047" name="object 2047"/>
          <p:cNvSpPr/>
          <p:nvPr/>
        </p:nvSpPr>
        <p:spPr>
          <a:xfrm>
            <a:off x="905255" y="7692390"/>
            <a:ext cx="11430" cy="17145"/>
          </a:xfrm>
          <a:custGeom>
            <a:avLst/>
            <a:gdLst/>
            <a:ahLst/>
            <a:cxnLst/>
            <a:rect l="l" t="t" r="r" b="b"/>
            <a:pathLst>
              <a:path w="11430" h="17145">
                <a:moveTo>
                  <a:pt x="0" y="0"/>
                </a:moveTo>
                <a:lnTo>
                  <a:pt x="0" y="16763"/>
                </a:lnTo>
                <a:lnTo>
                  <a:pt x="11430" y="4571"/>
                </a:lnTo>
                <a:lnTo>
                  <a:pt x="0" y="0"/>
                </a:lnTo>
                <a:close/>
              </a:path>
            </a:pathLst>
          </a:custGeom>
          <a:solidFill>
            <a:srgbClr val="000000"/>
          </a:solidFill>
        </p:spPr>
        <p:txBody>
          <a:bodyPr wrap="square" lIns="0" tIns="0" rIns="0" bIns="0" rtlCol="0"/>
          <a:lstStyle/>
          <a:p>
            <a:endParaRPr/>
          </a:p>
        </p:txBody>
      </p:sp>
      <p:sp>
        <p:nvSpPr>
          <p:cNvPr id="2048" name="object 2048"/>
          <p:cNvSpPr/>
          <p:nvPr/>
        </p:nvSpPr>
        <p:spPr>
          <a:xfrm>
            <a:off x="905255" y="7692390"/>
            <a:ext cx="11430" cy="17145"/>
          </a:xfrm>
          <a:custGeom>
            <a:avLst/>
            <a:gdLst/>
            <a:ahLst/>
            <a:cxnLst/>
            <a:rect l="l" t="t" r="r" b="b"/>
            <a:pathLst>
              <a:path w="11430" h="17145">
                <a:moveTo>
                  <a:pt x="11430" y="4571"/>
                </a:moveTo>
                <a:lnTo>
                  <a:pt x="0" y="0"/>
                </a:lnTo>
                <a:lnTo>
                  <a:pt x="0" y="16763"/>
                </a:lnTo>
                <a:lnTo>
                  <a:pt x="11430" y="4571"/>
                </a:lnTo>
              </a:path>
            </a:pathLst>
          </a:custGeom>
          <a:ln w="3175">
            <a:solidFill>
              <a:srgbClr val="000000"/>
            </a:solidFill>
          </a:ln>
        </p:spPr>
        <p:txBody>
          <a:bodyPr wrap="square" lIns="0" tIns="0" rIns="0" bIns="0" rtlCol="0"/>
          <a:lstStyle/>
          <a:p>
            <a:endParaRPr/>
          </a:p>
        </p:txBody>
      </p:sp>
      <p:sp>
        <p:nvSpPr>
          <p:cNvPr id="2049" name="object 2049"/>
          <p:cNvSpPr/>
          <p:nvPr/>
        </p:nvSpPr>
        <p:spPr>
          <a:xfrm>
            <a:off x="893063" y="7692390"/>
            <a:ext cx="12700" cy="17145"/>
          </a:xfrm>
          <a:custGeom>
            <a:avLst/>
            <a:gdLst/>
            <a:ahLst/>
            <a:cxnLst/>
            <a:rect l="l" t="t" r="r" b="b"/>
            <a:pathLst>
              <a:path w="12700" h="17145">
                <a:moveTo>
                  <a:pt x="12191" y="0"/>
                </a:moveTo>
                <a:lnTo>
                  <a:pt x="0" y="4571"/>
                </a:lnTo>
                <a:lnTo>
                  <a:pt x="12191" y="16763"/>
                </a:lnTo>
                <a:lnTo>
                  <a:pt x="12191" y="0"/>
                </a:lnTo>
                <a:close/>
              </a:path>
            </a:pathLst>
          </a:custGeom>
          <a:solidFill>
            <a:srgbClr val="000000"/>
          </a:solidFill>
        </p:spPr>
        <p:txBody>
          <a:bodyPr wrap="square" lIns="0" tIns="0" rIns="0" bIns="0" rtlCol="0"/>
          <a:lstStyle/>
          <a:p>
            <a:endParaRPr/>
          </a:p>
        </p:txBody>
      </p:sp>
      <p:sp>
        <p:nvSpPr>
          <p:cNvPr id="2050" name="object 2050"/>
          <p:cNvSpPr/>
          <p:nvPr/>
        </p:nvSpPr>
        <p:spPr>
          <a:xfrm>
            <a:off x="893063" y="7692390"/>
            <a:ext cx="12700" cy="17145"/>
          </a:xfrm>
          <a:custGeom>
            <a:avLst/>
            <a:gdLst/>
            <a:ahLst/>
            <a:cxnLst/>
            <a:rect l="l" t="t" r="r" b="b"/>
            <a:pathLst>
              <a:path w="12700" h="17145">
                <a:moveTo>
                  <a:pt x="12191" y="0"/>
                </a:moveTo>
                <a:lnTo>
                  <a:pt x="0" y="4571"/>
                </a:lnTo>
                <a:lnTo>
                  <a:pt x="12191" y="16763"/>
                </a:lnTo>
                <a:lnTo>
                  <a:pt x="12191" y="0"/>
                </a:lnTo>
              </a:path>
            </a:pathLst>
          </a:custGeom>
          <a:ln w="3175">
            <a:solidFill>
              <a:srgbClr val="000000"/>
            </a:solidFill>
          </a:ln>
        </p:spPr>
        <p:txBody>
          <a:bodyPr wrap="square" lIns="0" tIns="0" rIns="0" bIns="0" rtlCol="0"/>
          <a:lstStyle/>
          <a:p>
            <a:endParaRPr/>
          </a:p>
        </p:txBody>
      </p:sp>
      <p:sp>
        <p:nvSpPr>
          <p:cNvPr id="2051" name="object 2051"/>
          <p:cNvSpPr/>
          <p:nvPr/>
        </p:nvSpPr>
        <p:spPr>
          <a:xfrm>
            <a:off x="888491" y="7696961"/>
            <a:ext cx="17145" cy="12700"/>
          </a:xfrm>
          <a:custGeom>
            <a:avLst/>
            <a:gdLst/>
            <a:ahLst/>
            <a:cxnLst/>
            <a:rect l="l" t="t" r="r" b="b"/>
            <a:pathLst>
              <a:path w="17144" h="12700">
                <a:moveTo>
                  <a:pt x="4571" y="0"/>
                </a:moveTo>
                <a:lnTo>
                  <a:pt x="0" y="12192"/>
                </a:lnTo>
                <a:lnTo>
                  <a:pt x="16763" y="12192"/>
                </a:lnTo>
                <a:lnTo>
                  <a:pt x="4571" y="0"/>
                </a:lnTo>
                <a:close/>
              </a:path>
            </a:pathLst>
          </a:custGeom>
          <a:solidFill>
            <a:srgbClr val="000000"/>
          </a:solidFill>
        </p:spPr>
        <p:txBody>
          <a:bodyPr wrap="square" lIns="0" tIns="0" rIns="0" bIns="0" rtlCol="0"/>
          <a:lstStyle/>
          <a:p>
            <a:endParaRPr/>
          </a:p>
        </p:txBody>
      </p:sp>
      <p:sp>
        <p:nvSpPr>
          <p:cNvPr id="2052" name="object 2052"/>
          <p:cNvSpPr/>
          <p:nvPr/>
        </p:nvSpPr>
        <p:spPr>
          <a:xfrm>
            <a:off x="888491" y="7696961"/>
            <a:ext cx="17145" cy="12700"/>
          </a:xfrm>
          <a:custGeom>
            <a:avLst/>
            <a:gdLst/>
            <a:ahLst/>
            <a:cxnLst/>
            <a:rect l="l" t="t" r="r" b="b"/>
            <a:pathLst>
              <a:path w="17144" h="12700">
                <a:moveTo>
                  <a:pt x="4571" y="0"/>
                </a:moveTo>
                <a:lnTo>
                  <a:pt x="0" y="12192"/>
                </a:lnTo>
                <a:lnTo>
                  <a:pt x="16763" y="12192"/>
                </a:lnTo>
                <a:lnTo>
                  <a:pt x="4571" y="0"/>
                </a:lnTo>
              </a:path>
            </a:pathLst>
          </a:custGeom>
          <a:ln w="3175">
            <a:solidFill>
              <a:srgbClr val="000000"/>
            </a:solidFill>
          </a:ln>
        </p:spPr>
        <p:txBody>
          <a:bodyPr wrap="square" lIns="0" tIns="0" rIns="0" bIns="0" rtlCol="0"/>
          <a:lstStyle/>
          <a:p>
            <a:endParaRPr/>
          </a:p>
        </p:txBody>
      </p:sp>
      <p:sp>
        <p:nvSpPr>
          <p:cNvPr id="2053" name="object 2053"/>
          <p:cNvSpPr/>
          <p:nvPr/>
        </p:nvSpPr>
        <p:spPr>
          <a:xfrm>
            <a:off x="888491" y="7709154"/>
            <a:ext cx="17145" cy="11430"/>
          </a:xfrm>
          <a:custGeom>
            <a:avLst/>
            <a:gdLst/>
            <a:ahLst/>
            <a:cxnLst/>
            <a:rect l="l" t="t" r="r" b="b"/>
            <a:pathLst>
              <a:path w="17144" h="11429">
                <a:moveTo>
                  <a:pt x="16764" y="0"/>
                </a:moveTo>
                <a:lnTo>
                  <a:pt x="0" y="0"/>
                </a:lnTo>
                <a:lnTo>
                  <a:pt x="4572" y="11430"/>
                </a:lnTo>
                <a:lnTo>
                  <a:pt x="16764" y="0"/>
                </a:lnTo>
                <a:close/>
              </a:path>
            </a:pathLst>
          </a:custGeom>
          <a:solidFill>
            <a:srgbClr val="000000"/>
          </a:solidFill>
        </p:spPr>
        <p:txBody>
          <a:bodyPr wrap="square" lIns="0" tIns="0" rIns="0" bIns="0" rtlCol="0"/>
          <a:lstStyle/>
          <a:p>
            <a:endParaRPr/>
          </a:p>
        </p:txBody>
      </p:sp>
      <p:sp>
        <p:nvSpPr>
          <p:cNvPr id="2054" name="object 2054"/>
          <p:cNvSpPr/>
          <p:nvPr/>
        </p:nvSpPr>
        <p:spPr>
          <a:xfrm>
            <a:off x="888491" y="7709154"/>
            <a:ext cx="17145" cy="11430"/>
          </a:xfrm>
          <a:custGeom>
            <a:avLst/>
            <a:gdLst/>
            <a:ahLst/>
            <a:cxnLst/>
            <a:rect l="l" t="t" r="r" b="b"/>
            <a:pathLst>
              <a:path w="17144" h="11429">
                <a:moveTo>
                  <a:pt x="0" y="0"/>
                </a:moveTo>
                <a:lnTo>
                  <a:pt x="4572" y="11430"/>
                </a:lnTo>
                <a:lnTo>
                  <a:pt x="16764" y="0"/>
                </a:lnTo>
                <a:lnTo>
                  <a:pt x="0" y="0"/>
                </a:lnTo>
              </a:path>
            </a:pathLst>
          </a:custGeom>
          <a:ln w="3175">
            <a:solidFill>
              <a:srgbClr val="000000"/>
            </a:solidFill>
          </a:ln>
        </p:spPr>
        <p:txBody>
          <a:bodyPr wrap="square" lIns="0" tIns="0" rIns="0" bIns="0" rtlCol="0"/>
          <a:lstStyle/>
          <a:p>
            <a:endParaRPr/>
          </a:p>
        </p:txBody>
      </p:sp>
      <p:sp>
        <p:nvSpPr>
          <p:cNvPr id="2055" name="object 2055"/>
          <p:cNvSpPr/>
          <p:nvPr/>
        </p:nvSpPr>
        <p:spPr>
          <a:xfrm>
            <a:off x="893063" y="7709154"/>
            <a:ext cx="12700" cy="16510"/>
          </a:xfrm>
          <a:custGeom>
            <a:avLst/>
            <a:gdLst/>
            <a:ahLst/>
            <a:cxnLst/>
            <a:rect l="l" t="t" r="r" b="b"/>
            <a:pathLst>
              <a:path w="12700" h="16509">
                <a:moveTo>
                  <a:pt x="12192" y="0"/>
                </a:moveTo>
                <a:lnTo>
                  <a:pt x="0" y="11430"/>
                </a:lnTo>
                <a:lnTo>
                  <a:pt x="12192" y="16002"/>
                </a:lnTo>
                <a:lnTo>
                  <a:pt x="12192" y="0"/>
                </a:lnTo>
                <a:close/>
              </a:path>
            </a:pathLst>
          </a:custGeom>
          <a:solidFill>
            <a:srgbClr val="000000"/>
          </a:solidFill>
        </p:spPr>
        <p:txBody>
          <a:bodyPr wrap="square" lIns="0" tIns="0" rIns="0" bIns="0" rtlCol="0"/>
          <a:lstStyle/>
          <a:p>
            <a:endParaRPr/>
          </a:p>
        </p:txBody>
      </p:sp>
      <p:sp>
        <p:nvSpPr>
          <p:cNvPr id="2056" name="object 2056"/>
          <p:cNvSpPr/>
          <p:nvPr/>
        </p:nvSpPr>
        <p:spPr>
          <a:xfrm>
            <a:off x="893063" y="7709154"/>
            <a:ext cx="12700" cy="16510"/>
          </a:xfrm>
          <a:custGeom>
            <a:avLst/>
            <a:gdLst/>
            <a:ahLst/>
            <a:cxnLst/>
            <a:rect l="l" t="t" r="r" b="b"/>
            <a:pathLst>
              <a:path w="12700" h="16509">
                <a:moveTo>
                  <a:pt x="0" y="11430"/>
                </a:moveTo>
                <a:lnTo>
                  <a:pt x="12192" y="16002"/>
                </a:lnTo>
                <a:lnTo>
                  <a:pt x="12192" y="0"/>
                </a:lnTo>
                <a:lnTo>
                  <a:pt x="0" y="11430"/>
                </a:lnTo>
              </a:path>
            </a:pathLst>
          </a:custGeom>
          <a:ln w="3175">
            <a:solidFill>
              <a:srgbClr val="000000"/>
            </a:solidFill>
          </a:ln>
        </p:spPr>
        <p:txBody>
          <a:bodyPr wrap="square" lIns="0" tIns="0" rIns="0" bIns="0" rtlCol="0"/>
          <a:lstStyle/>
          <a:p>
            <a:endParaRPr/>
          </a:p>
        </p:txBody>
      </p:sp>
      <p:sp>
        <p:nvSpPr>
          <p:cNvPr id="2057" name="object 2057"/>
          <p:cNvSpPr/>
          <p:nvPr/>
        </p:nvSpPr>
        <p:spPr>
          <a:xfrm>
            <a:off x="905255" y="7709154"/>
            <a:ext cx="11430" cy="16510"/>
          </a:xfrm>
          <a:custGeom>
            <a:avLst/>
            <a:gdLst/>
            <a:ahLst/>
            <a:cxnLst/>
            <a:rect l="l" t="t" r="r" b="b"/>
            <a:pathLst>
              <a:path w="11430" h="16509">
                <a:moveTo>
                  <a:pt x="0" y="0"/>
                </a:moveTo>
                <a:lnTo>
                  <a:pt x="0" y="16002"/>
                </a:lnTo>
                <a:lnTo>
                  <a:pt x="11430" y="11430"/>
                </a:lnTo>
                <a:lnTo>
                  <a:pt x="0" y="0"/>
                </a:lnTo>
                <a:close/>
              </a:path>
            </a:pathLst>
          </a:custGeom>
          <a:solidFill>
            <a:srgbClr val="000000"/>
          </a:solidFill>
        </p:spPr>
        <p:txBody>
          <a:bodyPr wrap="square" lIns="0" tIns="0" rIns="0" bIns="0" rtlCol="0"/>
          <a:lstStyle/>
          <a:p>
            <a:endParaRPr/>
          </a:p>
        </p:txBody>
      </p:sp>
      <p:sp>
        <p:nvSpPr>
          <p:cNvPr id="2058" name="object 2058"/>
          <p:cNvSpPr/>
          <p:nvPr/>
        </p:nvSpPr>
        <p:spPr>
          <a:xfrm>
            <a:off x="905255" y="7709154"/>
            <a:ext cx="11430" cy="16510"/>
          </a:xfrm>
          <a:custGeom>
            <a:avLst/>
            <a:gdLst/>
            <a:ahLst/>
            <a:cxnLst/>
            <a:rect l="l" t="t" r="r" b="b"/>
            <a:pathLst>
              <a:path w="11430" h="16509">
                <a:moveTo>
                  <a:pt x="0" y="16002"/>
                </a:moveTo>
                <a:lnTo>
                  <a:pt x="11430" y="11430"/>
                </a:lnTo>
                <a:lnTo>
                  <a:pt x="0" y="0"/>
                </a:lnTo>
                <a:lnTo>
                  <a:pt x="0" y="16002"/>
                </a:lnTo>
              </a:path>
            </a:pathLst>
          </a:custGeom>
          <a:ln w="3175">
            <a:solidFill>
              <a:srgbClr val="000000"/>
            </a:solidFill>
          </a:ln>
        </p:spPr>
        <p:txBody>
          <a:bodyPr wrap="square" lIns="0" tIns="0" rIns="0" bIns="0" rtlCol="0"/>
          <a:lstStyle/>
          <a:p>
            <a:endParaRPr/>
          </a:p>
        </p:txBody>
      </p:sp>
      <p:sp>
        <p:nvSpPr>
          <p:cNvPr id="2059" name="object 2059"/>
          <p:cNvSpPr/>
          <p:nvPr/>
        </p:nvSpPr>
        <p:spPr>
          <a:xfrm>
            <a:off x="905255" y="7709154"/>
            <a:ext cx="17145" cy="11430"/>
          </a:xfrm>
          <a:custGeom>
            <a:avLst/>
            <a:gdLst/>
            <a:ahLst/>
            <a:cxnLst/>
            <a:rect l="l" t="t" r="r" b="b"/>
            <a:pathLst>
              <a:path w="17144" h="11429">
                <a:moveTo>
                  <a:pt x="16764" y="0"/>
                </a:moveTo>
                <a:lnTo>
                  <a:pt x="0" y="0"/>
                </a:lnTo>
                <a:lnTo>
                  <a:pt x="11430" y="11430"/>
                </a:lnTo>
                <a:lnTo>
                  <a:pt x="16764" y="0"/>
                </a:lnTo>
                <a:close/>
              </a:path>
            </a:pathLst>
          </a:custGeom>
          <a:solidFill>
            <a:srgbClr val="000000"/>
          </a:solidFill>
        </p:spPr>
        <p:txBody>
          <a:bodyPr wrap="square" lIns="0" tIns="0" rIns="0" bIns="0" rtlCol="0"/>
          <a:lstStyle/>
          <a:p>
            <a:endParaRPr/>
          </a:p>
        </p:txBody>
      </p:sp>
      <p:sp>
        <p:nvSpPr>
          <p:cNvPr id="2060" name="object 2060"/>
          <p:cNvSpPr/>
          <p:nvPr/>
        </p:nvSpPr>
        <p:spPr>
          <a:xfrm>
            <a:off x="905255" y="7709154"/>
            <a:ext cx="17145" cy="11430"/>
          </a:xfrm>
          <a:custGeom>
            <a:avLst/>
            <a:gdLst/>
            <a:ahLst/>
            <a:cxnLst/>
            <a:rect l="l" t="t" r="r" b="b"/>
            <a:pathLst>
              <a:path w="17144" h="11429">
                <a:moveTo>
                  <a:pt x="11430" y="11430"/>
                </a:moveTo>
                <a:lnTo>
                  <a:pt x="16764" y="0"/>
                </a:lnTo>
                <a:lnTo>
                  <a:pt x="0" y="0"/>
                </a:lnTo>
                <a:lnTo>
                  <a:pt x="11430" y="11430"/>
                </a:lnTo>
              </a:path>
            </a:pathLst>
          </a:custGeom>
          <a:ln w="3175">
            <a:solidFill>
              <a:srgbClr val="000000"/>
            </a:solidFill>
          </a:ln>
        </p:spPr>
        <p:txBody>
          <a:bodyPr wrap="square" lIns="0" tIns="0" rIns="0" bIns="0" rtlCol="0"/>
          <a:lstStyle/>
          <a:p>
            <a:endParaRPr/>
          </a:p>
        </p:txBody>
      </p:sp>
      <p:sp>
        <p:nvSpPr>
          <p:cNvPr id="2061" name="object 2061"/>
          <p:cNvSpPr/>
          <p:nvPr/>
        </p:nvSpPr>
        <p:spPr>
          <a:xfrm>
            <a:off x="905255" y="7700771"/>
            <a:ext cx="11430" cy="8890"/>
          </a:xfrm>
          <a:custGeom>
            <a:avLst/>
            <a:gdLst/>
            <a:ahLst/>
            <a:cxnLst/>
            <a:rect l="l" t="t" r="r" b="b"/>
            <a:pathLst>
              <a:path w="11430" h="8890">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2062" name="object 2062"/>
          <p:cNvSpPr/>
          <p:nvPr/>
        </p:nvSpPr>
        <p:spPr>
          <a:xfrm>
            <a:off x="905255" y="7700771"/>
            <a:ext cx="11430" cy="8890"/>
          </a:xfrm>
          <a:custGeom>
            <a:avLst/>
            <a:gdLst/>
            <a:ahLst/>
            <a:cxnLst/>
            <a:rect l="l" t="t" r="r" b="b"/>
            <a:pathLst>
              <a:path w="11430" h="8890">
                <a:moveTo>
                  <a:pt x="11430" y="8381"/>
                </a:moveTo>
                <a:lnTo>
                  <a:pt x="8382" y="0"/>
                </a:lnTo>
                <a:lnTo>
                  <a:pt x="0" y="8381"/>
                </a:lnTo>
                <a:lnTo>
                  <a:pt x="11430" y="8381"/>
                </a:lnTo>
              </a:path>
            </a:pathLst>
          </a:custGeom>
          <a:ln w="3175">
            <a:solidFill>
              <a:srgbClr val="000000"/>
            </a:solidFill>
          </a:ln>
        </p:spPr>
        <p:txBody>
          <a:bodyPr wrap="square" lIns="0" tIns="0" rIns="0" bIns="0" rtlCol="0"/>
          <a:lstStyle/>
          <a:p>
            <a:endParaRPr/>
          </a:p>
        </p:txBody>
      </p:sp>
      <p:sp>
        <p:nvSpPr>
          <p:cNvPr id="2063" name="object 2063"/>
          <p:cNvSpPr/>
          <p:nvPr/>
        </p:nvSpPr>
        <p:spPr>
          <a:xfrm>
            <a:off x="905255" y="7696961"/>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064" name="object 2064"/>
          <p:cNvSpPr/>
          <p:nvPr/>
        </p:nvSpPr>
        <p:spPr>
          <a:xfrm>
            <a:off x="905255" y="7696961"/>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065" name="object 2065"/>
          <p:cNvSpPr/>
          <p:nvPr/>
        </p:nvSpPr>
        <p:spPr>
          <a:xfrm>
            <a:off x="896874" y="7696961"/>
            <a:ext cx="8890" cy="12700"/>
          </a:xfrm>
          <a:custGeom>
            <a:avLst/>
            <a:gdLst/>
            <a:ahLst/>
            <a:cxnLst/>
            <a:rect l="l" t="t" r="r" b="b"/>
            <a:pathLst>
              <a:path w="8890"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2066" name="object 2066"/>
          <p:cNvSpPr/>
          <p:nvPr/>
        </p:nvSpPr>
        <p:spPr>
          <a:xfrm>
            <a:off x="896874" y="7696961"/>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2067" name="object 2067"/>
          <p:cNvSpPr/>
          <p:nvPr/>
        </p:nvSpPr>
        <p:spPr>
          <a:xfrm>
            <a:off x="893063" y="7700771"/>
            <a:ext cx="12700" cy="8890"/>
          </a:xfrm>
          <a:custGeom>
            <a:avLst/>
            <a:gdLst/>
            <a:ahLst/>
            <a:cxnLst/>
            <a:rect l="l" t="t" r="r" b="b"/>
            <a:pathLst>
              <a:path w="12700" h="8890">
                <a:moveTo>
                  <a:pt x="3809" y="0"/>
                </a:moveTo>
                <a:lnTo>
                  <a:pt x="0" y="8382"/>
                </a:lnTo>
                <a:lnTo>
                  <a:pt x="12191" y="8382"/>
                </a:lnTo>
                <a:lnTo>
                  <a:pt x="3809" y="0"/>
                </a:lnTo>
                <a:close/>
              </a:path>
            </a:pathLst>
          </a:custGeom>
          <a:solidFill>
            <a:srgbClr val="000000"/>
          </a:solidFill>
        </p:spPr>
        <p:txBody>
          <a:bodyPr wrap="square" lIns="0" tIns="0" rIns="0" bIns="0" rtlCol="0"/>
          <a:lstStyle/>
          <a:p>
            <a:endParaRPr/>
          </a:p>
        </p:txBody>
      </p:sp>
      <p:sp>
        <p:nvSpPr>
          <p:cNvPr id="2068" name="object 2068"/>
          <p:cNvSpPr/>
          <p:nvPr/>
        </p:nvSpPr>
        <p:spPr>
          <a:xfrm>
            <a:off x="893063" y="7700771"/>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069" name="object 2069"/>
          <p:cNvSpPr/>
          <p:nvPr/>
        </p:nvSpPr>
        <p:spPr>
          <a:xfrm>
            <a:off x="893063" y="7709154"/>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070" name="object 2070"/>
          <p:cNvSpPr/>
          <p:nvPr/>
        </p:nvSpPr>
        <p:spPr>
          <a:xfrm>
            <a:off x="893063" y="7709154"/>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071" name="object 2071"/>
          <p:cNvSpPr/>
          <p:nvPr/>
        </p:nvSpPr>
        <p:spPr>
          <a:xfrm>
            <a:off x="896874" y="7709154"/>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072" name="object 2072"/>
          <p:cNvSpPr/>
          <p:nvPr/>
        </p:nvSpPr>
        <p:spPr>
          <a:xfrm>
            <a:off x="896874" y="7709154"/>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073" name="object 2073"/>
          <p:cNvSpPr/>
          <p:nvPr/>
        </p:nvSpPr>
        <p:spPr>
          <a:xfrm>
            <a:off x="905255" y="7709154"/>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074" name="object 2074"/>
          <p:cNvSpPr/>
          <p:nvPr/>
        </p:nvSpPr>
        <p:spPr>
          <a:xfrm>
            <a:off x="905255" y="7709154"/>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075" name="object 2075"/>
          <p:cNvSpPr/>
          <p:nvPr/>
        </p:nvSpPr>
        <p:spPr>
          <a:xfrm>
            <a:off x="905255" y="7709154"/>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076" name="object 2076"/>
          <p:cNvSpPr/>
          <p:nvPr/>
        </p:nvSpPr>
        <p:spPr>
          <a:xfrm>
            <a:off x="905255" y="7709154"/>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077" name="object 2077"/>
          <p:cNvSpPr/>
          <p:nvPr/>
        </p:nvSpPr>
        <p:spPr>
          <a:xfrm>
            <a:off x="905255" y="7780019"/>
            <a:ext cx="0" cy="71755"/>
          </a:xfrm>
          <a:custGeom>
            <a:avLst/>
            <a:gdLst/>
            <a:ahLst/>
            <a:cxnLst/>
            <a:rect l="l" t="t" r="r" b="b"/>
            <a:pathLst>
              <a:path h="71754">
                <a:moveTo>
                  <a:pt x="0" y="71627"/>
                </a:moveTo>
                <a:lnTo>
                  <a:pt x="0" y="0"/>
                </a:lnTo>
              </a:path>
            </a:pathLst>
          </a:custGeom>
          <a:ln w="3175">
            <a:solidFill>
              <a:srgbClr val="000000"/>
            </a:solidFill>
          </a:ln>
        </p:spPr>
        <p:txBody>
          <a:bodyPr wrap="square" lIns="0" tIns="0" rIns="0" bIns="0" rtlCol="0"/>
          <a:lstStyle/>
          <a:p>
            <a:endParaRPr/>
          </a:p>
        </p:txBody>
      </p:sp>
      <p:sp>
        <p:nvSpPr>
          <p:cNvPr id="2078" name="object 2078"/>
          <p:cNvSpPr/>
          <p:nvPr/>
        </p:nvSpPr>
        <p:spPr>
          <a:xfrm>
            <a:off x="1287780" y="7709154"/>
            <a:ext cx="133350" cy="0"/>
          </a:xfrm>
          <a:custGeom>
            <a:avLst/>
            <a:gdLst/>
            <a:ahLst/>
            <a:cxnLst/>
            <a:rect l="l" t="t" r="r" b="b"/>
            <a:pathLst>
              <a:path w="133350">
                <a:moveTo>
                  <a:pt x="133350" y="0"/>
                </a:moveTo>
                <a:lnTo>
                  <a:pt x="0" y="0"/>
                </a:lnTo>
              </a:path>
            </a:pathLst>
          </a:custGeom>
          <a:ln w="3175">
            <a:solidFill>
              <a:srgbClr val="000000"/>
            </a:solidFill>
          </a:ln>
        </p:spPr>
        <p:txBody>
          <a:bodyPr wrap="square" lIns="0" tIns="0" rIns="0" bIns="0" rtlCol="0"/>
          <a:lstStyle/>
          <a:p>
            <a:endParaRPr/>
          </a:p>
        </p:txBody>
      </p:sp>
      <p:sp>
        <p:nvSpPr>
          <p:cNvPr id="2079" name="object 2079"/>
          <p:cNvSpPr/>
          <p:nvPr/>
        </p:nvSpPr>
        <p:spPr>
          <a:xfrm>
            <a:off x="1287780" y="7851647"/>
            <a:ext cx="201295" cy="0"/>
          </a:xfrm>
          <a:custGeom>
            <a:avLst/>
            <a:gdLst/>
            <a:ahLst/>
            <a:cxnLst/>
            <a:rect l="l" t="t" r="r" b="b"/>
            <a:pathLst>
              <a:path w="201294">
                <a:moveTo>
                  <a:pt x="201168" y="0"/>
                </a:moveTo>
                <a:lnTo>
                  <a:pt x="0" y="0"/>
                </a:lnTo>
              </a:path>
            </a:pathLst>
          </a:custGeom>
          <a:ln w="3175">
            <a:solidFill>
              <a:srgbClr val="000000"/>
            </a:solidFill>
          </a:ln>
        </p:spPr>
        <p:txBody>
          <a:bodyPr wrap="square" lIns="0" tIns="0" rIns="0" bIns="0" rtlCol="0"/>
          <a:lstStyle/>
          <a:p>
            <a:endParaRPr/>
          </a:p>
        </p:txBody>
      </p:sp>
      <p:sp>
        <p:nvSpPr>
          <p:cNvPr id="2080" name="object 2080"/>
          <p:cNvSpPr/>
          <p:nvPr/>
        </p:nvSpPr>
        <p:spPr>
          <a:xfrm>
            <a:off x="1421130" y="7709154"/>
            <a:ext cx="0" cy="71120"/>
          </a:xfrm>
          <a:custGeom>
            <a:avLst/>
            <a:gdLst/>
            <a:ahLst/>
            <a:cxnLst/>
            <a:rect l="l" t="t" r="r" b="b"/>
            <a:pathLst>
              <a:path h="71120">
                <a:moveTo>
                  <a:pt x="0" y="0"/>
                </a:moveTo>
                <a:lnTo>
                  <a:pt x="0" y="70866"/>
                </a:lnTo>
              </a:path>
            </a:pathLst>
          </a:custGeom>
          <a:ln w="3175">
            <a:solidFill>
              <a:srgbClr val="000000"/>
            </a:solidFill>
          </a:ln>
        </p:spPr>
        <p:txBody>
          <a:bodyPr wrap="square" lIns="0" tIns="0" rIns="0" bIns="0" rtlCol="0"/>
          <a:lstStyle/>
          <a:p>
            <a:endParaRPr/>
          </a:p>
        </p:txBody>
      </p:sp>
      <p:sp>
        <p:nvSpPr>
          <p:cNvPr id="2081" name="object 2081"/>
          <p:cNvSpPr/>
          <p:nvPr/>
        </p:nvSpPr>
        <p:spPr>
          <a:xfrm>
            <a:off x="960501" y="7520940"/>
            <a:ext cx="0" cy="86995"/>
          </a:xfrm>
          <a:custGeom>
            <a:avLst/>
            <a:gdLst/>
            <a:ahLst/>
            <a:cxnLst/>
            <a:rect l="l" t="t" r="r" b="b"/>
            <a:pathLst>
              <a:path h="86995">
                <a:moveTo>
                  <a:pt x="0" y="86868"/>
                </a:moveTo>
                <a:lnTo>
                  <a:pt x="0" y="0"/>
                </a:lnTo>
                <a:lnTo>
                  <a:pt x="0" y="86868"/>
                </a:lnTo>
                <a:close/>
              </a:path>
            </a:pathLst>
          </a:custGeom>
          <a:solidFill>
            <a:srgbClr val="000000"/>
          </a:solidFill>
        </p:spPr>
        <p:txBody>
          <a:bodyPr wrap="square" lIns="0" tIns="0" rIns="0" bIns="0" rtlCol="0"/>
          <a:lstStyle/>
          <a:p>
            <a:endParaRPr/>
          </a:p>
        </p:txBody>
      </p:sp>
      <p:sp>
        <p:nvSpPr>
          <p:cNvPr id="2082" name="object 2082"/>
          <p:cNvSpPr/>
          <p:nvPr/>
        </p:nvSpPr>
        <p:spPr>
          <a:xfrm>
            <a:off x="955547" y="7520940"/>
            <a:ext cx="10160" cy="45720"/>
          </a:xfrm>
          <a:custGeom>
            <a:avLst/>
            <a:gdLst/>
            <a:ahLst/>
            <a:cxnLst/>
            <a:rect l="l" t="t" r="r" b="b"/>
            <a:pathLst>
              <a:path w="10159" h="45720">
                <a:moveTo>
                  <a:pt x="0" y="45719"/>
                </a:moveTo>
                <a:lnTo>
                  <a:pt x="9906" y="45719"/>
                </a:lnTo>
                <a:lnTo>
                  <a:pt x="9906" y="9143"/>
                </a:lnTo>
                <a:lnTo>
                  <a:pt x="0" y="0"/>
                </a:lnTo>
                <a:lnTo>
                  <a:pt x="0" y="45719"/>
                </a:lnTo>
              </a:path>
            </a:pathLst>
          </a:custGeom>
          <a:ln w="3175">
            <a:solidFill>
              <a:srgbClr val="000000"/>
            </a:solidFill>
          </a:ln>
        </p:spPr>
        <p:txBody>
          <a:bodyPr wrap="square" lIns="0" tIns="0" rIns="0" bIns="0" rtlCol="0"/>
          <a:lstStyle/>
          <a:p>
            <a:endParaRPr/>
          </a:p>
        </p:txBody>
      </p:sp>
      <p:sp>
        <p:nvSpPr>
          <p:cNvPr id="2083" name="object 2083"/>
          <p:cNvSpPr/>
          <p:nvPr/>
        </p:nvSpPr>
        <p:spPr>
          <a:xfrm>
            <a:off x="955547" y="7525511"/>
            <a:ext cx="337185" cy="0"/>
          </a:xfrm>
          <a:custGeom>
            <a:avLst/>
            <a:gdLst/>
            <a:ahLst/>
            <a:cxnLst/>
            <a:rect l="l" t="t" r="r" b="b"/>
            <a:pathLst>
              <a:path w="337184">
                <a:moveTo>
                  <a:pt x="0" y="0"/>
                </a:moveTo>
                <a:lnTo>
                  <a:pt x="336803" y="0"/>
                </a:lnTo>
              </a:path>
            </a:pathLst>
          </a:custGeom>
          <a:ln w="9143">
            <a:solidFill>
              <a:srgbClr val="000000"/>
            </a:solidFill>
          </a:ln>
        </p:spPr>
        <p:txBody>
          <a:bodyPr wrap="square" lIns="0" tIns="0" rIns="0" bIns="0" rtlCol="0"/>
          <a:lstStyle/>
          <a:p>
            <a:endParaRPr/>
          </a:p>
        </p:txBody>
      </p:sp>
      <p:sp>
        <p:nvSpPr>
          <p:cNvPr id="2084" name="object 2084"/>
          <p:cNvSpPr/>
          <p:nvPr/>
        </p:nvSpPr>
        <p:spPr>
          <a:xfrm>
            <a:off x="965453" y="7525511"/>
            <a:ext cx="327025" cy="0"/>
          </a:xfrm>
          <a:custGeom>
            <a:avLst/>
            <a:gdLst/>
            <a:ahLst/>
            <a:cxnLst/>
            <a:rect l="l" t="t" r="r" b="b"/>
            <a:pathLst>
              <a:path w="327025">
                <a:moveTo>
                  <a:pt x="0" y="0"/>
                </a:moveTo>
                <a:lnTo>
                  <a:pt x="326897" y="0"/>
                </a:lnTo>
              </a:path>
            </a:pathLst>
          </a:custGeom>
          <a:ln w="9143">
            <a:solidFill>
              <a:srgbClr val="000000"/>
            </a:solidFill>
          </a:ln>
        </p:spPr>
        <p:txBody>
          <a:bodyPr wrap="square" lIns="0" tIns="0" rIns="0" bIns="0" rtlCol="0"/>
          <a:lstStyle/>
          <a:p>
            <a:endParaRPr/>
          </a:p>
        </p:txBody>
      </p:sp>
      <p:sp>
        <p:nvSpPr>
          <p:cNvPr id="2085" name="object 2085"/>
          <p:cNvSpPr/>
          <p:nvPr/>
        </p:nvSpPr>
        <p:spPr>
          <a:xfrm>
            <a:off x="955547" y="7520940"/>
            <a:ext cx="337185" cy="9525"/>
          </a:xfrm>
          <a:custGeom>
            <a:avLst/>
            <a:gdLst/>
            <a:ahLst/>
            <a:cxnLst/>
            <a:rect l="l" t="t" r="r" b="b"/>
            <a:pathLst>
              <a:path w="337184" h="9525">
                <a:moveTo>
                  <a:pt x="0" y="0"/>
                </a:moveTo>
                <a:lnTo>
                  <a:pt x="9906" y="9143"/>
                </a:lnTo>
                <a:lnTo>
                  <a:pt x="326898" y="9143"/>
                </a:lnTo>
                <a:lnTo>
                  <a:pt x="336804" y="0"/>
                </a:lnTo>
                <a:lnTo>
                  <a:pt x="0" y="0"/>
                </a:lnTo>
              </a:path>
            </a:pathLst>
          </a:custGeom>
          <a:ln w="3175">
            <a:solidFill>
              <a:srgbClr val="000000"/>
            </a:solidFill>
          </a:ln>
        </p:spPr>
        <p:txBody>
          <a:bodyPr wrap="square" lIns="0" tIns="0" rIns="0" bIns="0" rtlCol="0"/>
          <a:lstStyle/>
          <a:p>
            <a:endParaRPr/>
          </a:p>
        </p:txBody>
      </p:sp>
      <p:sp>
        <p:nvSpPr>
          <p:cNvPr id="2086" name="object 2086"/>
          <p:cNvSpPr/>
          <p:nvPr/>
        </p:nvSpPr>
        <p:spPr>
          <a:xfrm>
            <a:off x="1287399" y="7520940"/>
            <a:ext cx="0" cy="91440"/>
          </a:xfrm>
          <a:custGeom>
            <a:avLst/>
            <a:gdLst/>
            <a:ahLst/>
            <a:cxnLst/>
            <a:rect l="l" t="t" r="r" b="b"/>
            <a:pathLst>
              <a:path h="91440">
                <a:moveTo>
                  <a:pt x="0" y="0"/>
                </a:moveTo>
                <a:lnTo>
                  <a:pt x="0" y="91439"/>
                </a:lnTo>
              </a:path>
            </a:pathLst>
          </a:custGeom>
          <a:ln w="9906">
            <a:solidFill>
              <a:srgbClr val="000000"/>
            </a:solidFill>
          </a:ln>
        </p:spPr>
        <p:txBody>
          <a:bodyPr wrap="square" lIns="0" tIns="0" rIns="0" bIns="0" rtlCol="0"/>
          <a:lstStyle/>
          <a:p>
            <a:endParaRPr/>
          </a:p>
        </p:txBody>
      </p:sp>
      <p:sp>
        <p:nvSpPr>
          <p:cNvPr id="2087" name="object 2087"/>
          <p:cNvSpPr/>
          <p:nvPr/>
        </p:nvSpPr>
        <p:spPr>
          <a:xfrm>
            <a:off x="1282446" y="7520940"/>
            <a:ext cx="10160" cy="91440"/>
          </a:xfrm>
          <a:custGeom>
            <a:avLst/>
            <a:gdLst/>
            <a:ahLst/>
            <a:cxnLst/>
            <a:rect l="l" t="t" r="r" b="b"/>
            <a:pathLst>
              <a:path w="10159" h="91440">
                <a:moveTo>
                  <a:pt x="9906" y="0"/>
                </a:moveTo>
                <a:lnTo>
                  <a:pt x="0" y="9143"/>
                </a:lnTo>
                <a:lnTo>
                  <a:pt x="0" y="81533"/>
                </a:lnTo>
                <a:lnTo>
                  <a:pt x="9906" y="91439"/>
                </a:lnTo>
                <a:lnTo>
                  <a:pt x="9906" y="0"/>
                </a:lnTo>
              </a:path>
            </a:pathLst>
          </a:custGeom>
          <a:ln w="3175">
            <a:solidFill>
              <a:srgbClr val="000000"/>
            </a:solidFill>
          </a:ln>
        </p:spPr>
        <p:txBody>
          <a:bodyPr wrap="square" lIns="0" tIns="0" rIns="0" bIns="0" rtlCol="0"/>
          <a:lstStyle/>
          <a:p>
            <a:endParaRPr/>
          </a:p>
        </p:txBody>
      </p:sp>
      <p:sp>
        <p:nvSpPr>
          <p:cNvPr id="2088" name="object 2088"/>
          <p:cNvSpPr/>
          <p:nvPr/>
        </p:nvSpPr>
        <p:spPr>
          <a:xfrm>
            <a:off x="960882" y="7607427"/>
            <a:ext cx="331470" cy="0"/>
          </a:xfrm>
          <a:custGeom>
            <a:avLst/>
            <a:gdLst/>
            <a:ahLst/>
            <a:cxnLst/>
            <a:rect l="l" t="t" r="r" b="b"/>
            <a:pathLst>
              <a:path w="331469">
                <a:moveTo>
                  <a:pt x="0" y="0"/>
                </a:moveTo>
                <a:lnTo>
                  <a:pt x="331470" y="0"/>
                </a:lnTo>
              </a:path>
            </a:pathLst>
          </a:custGeom>
          <a:ln w="9906">
            <a:solidFill>
              <a:srgbClr val="000000"/>
            </a:solidFill>
          </a:ln>
        </p:spPr>
        <p:txBody>
          <a:bodyPr wrap="square" lIns="0" tIns="0" rIns="0" bIns="0" rtlCol="0"/>
          <a:lstStyle/>
          <a:p>
            <a:endParaRPr/>
          </a:p>
        </p:txBody>
      </p:sp>
      <p:sp>
        <p:nvSpPr>
          <p:cNvPr id="2089" name="object 2089"/>
          <p:cNvSpPr/>
          <p:nvPr/>
        </p:nvSpPr>
        <p:spPr>
          <a:xfrm>
            <a:off x="960882" y="7607427"/>
            <a:ext cx="321945" cy="0"/>
          </a:xfrm>
          <a:custGeom>
            <a:avLst/>
            <a:gdLst/>
            <a:ahLst/>
            <a:cxnLst/>
            <a:rect l="l" t="t" r="r" b="b"/>
            <a:pathLst>
              <a:path w="321944">
                <a:moveTo>
                  <a:pt x="0" y="0"/>
                </a:moveTo>
                <a:lnTo>
                  <a:pt x="321564" y="0"/>
                </a:lnTo>
              </a:path>
            </a:pathLst>
          </a:custGeom>
          <a:ln w="9906">
            <a:solidFill>
              <a:srgbClr val="000000"/>
            </a:solidFill>
          </a:ln>
        </p:spPr>
        <p:txBody>
          <a:bodyPr wrap="square" lIns="0" tIns="0" rIns="0" bIns="0" rtlCol="0"/>
          <a:lstStyle/>
          <a:p>
            <a:endParaRPr/>
          </a:p>
        </p:txBody>
      </p:sp>
      <p:sp>
        <p:nvSpPr>
          <p:cNvPr id="2090" name="object 2090"/>
          <p:cNvSpPr/>
          <p:nvPr/>
        </p:nvSpPr>
        <p:spPr>
          <a:xfrm>
            <a:off x="960882" y="7602473"/>
            <a:ext cx="331470" cy="10160"/>
          </a:xfrm>
          <a:custGeom>
            <a:avLst/>
            <a:gdLst/>
            <a:ahLst/>
            <a:cxnLst/>
            <a:rect l="l" t="t" r="r" b="b"/>
            <a:pathLst>
              <a:path w="331469" h="10159">
                <a:moveTo>
                  <a:pt x="331470" y="9906"/>
                </a:moveTo>
                <a:lnTo>
                  <a:pt x="321564" y="0"/>
                </a:lnTo>
                <a:lnTo>
                  <a:pt x="0" y="0"/>
                </a:lnTo>
                <a:lnTo>
                  <a:pt x="0" y="9906"/>
                </a:lnTo>
                <a:lnTo>
                  <a:pt x="331470" y="9906"/>
                </a:lnTo>
              </a:path>
            </a:pathLst>
          </a:custGeom>
          <a:ln w="3175">
            <a:solidFill>
              <a:srgbClr val="000000"/>
            </a:solidFill>
          </a:ln>
        </p:spPr>
        <p:txBody>
          <a:bodyPr wrap="square" lIns="0" tIns="0" rIns="0" bIns="0" rtlCol="0"/>
          <a:lstStyle/>
          <a:p>
            <a:endParaRPr/>
          </a:p>
        </p:txBody>
      </p:sp>
      <p:sp>
        <p:nvSpPr>
          <p:cNvPr id="2091" name="object 2091"/>
          <p:cNvSpPr/>
          <p:nvPr/>
        </p:nvSpPr>
        <p:spPr>
          <a:xfrm>
            <a:off x="905255" y="7495031"/>
            <a:ext cx="584200" cy="0"/>
          </a:xfrm>
          <a:custGeom>
            <a:avLst/>
            <a:gdLst/>
            <a:ahLst/>
            <a:cxnLst/>
            <a:rect l="l" t="t" r="r" b="b"/>
            <a:pathLst>
              <a:path w="584200">
                <a:moveTo>
                  <a:pt x="583691" y="0"/>
                </a:moveTo>
                <a:lnTo>
                  <a:pt x="0" y="0"/>
                </a:lnTo>
              </a:path>
            </a:pathLst>
          </a:custGeom>
          <a:ln w="3175">
            <a:solidFill>
              <a:srgbClr val="000000"/>
            </a:solidFill>
          </a:ln>
        </p:spPr>
        <p:txBody>
          <a:bodyPr wrap="square" lIns="0" tIns="0" rIns="0" bIns="0" rtlCol="0"/>
          <a:lstStyle/>
          <a:p>
            <a:endParaRPr/>
          </a:p>
        </p:txBody>
      </p:sp>
      <p:sp>
        <p:nvSpPr>
          <p:cNvPr id="2092" name="object 2092"/>
          <p:cNvSpPr/>
          <p:nvPr/>
        </p:nvSpPr>
        <p:spPr>
          <a:xfrm>
            <a:off x="960882" y="7525511"/>
            <a:ext cx="327025" cy="81915"/>
          </a:xfrm>
          <a:custGeom>
            <a:avLst/>
            <a:gdLst/>
            <a:ahLst/>
            <a:cxnLst/>
            <a:rect l="l" t="t" r="r" b="b"/>
            <a:pathLst>
              <a:path w="327025" h="81915">
                <a:moveTo>
                  <a:pt x="326897" y="0"/>
                </a:moveTo>
                <a:lnTo>
                  <a:pt x="0" y="0"/>
                </a:lnTo>
                <a:lnTo>
                  <a:pt x="0" y="81534"/>
                </a:lnTo>
                <a:lnTo>
                  <a:pt x="326897" y="81534"/>
                </a:lnTo>
                <a:lnTo>
                  <a:pt x="326897" y="0"/>
                </a:lnTo>
                <a:close/>
              </a:path>
            </a:pathLst>
          </a:custGeom>
          <a:ln w="3175">
            <a:solidFill>
              <a:srgbClr val="000000"/>
            </a:solidFill>
          </a:ln>
        </p:spPr>
        <p:txBody>
          <a:bodyPr wrap="square" lIns="0" tIns="0" rIns="0" bIns="0" rtlCol="0"/>
          <a:lstStyle/>
          <a:p>
            <a:endParaRPr/>
          </a:p>
        </p:txBody>
      </p:sp>
      <p:sp>
        <p:nvSpPr>
          <p:cNvPr id="2093" name="object 2093"/>
          <p:cNvSpPr/>
          <p:nvPr/>
        </p:nvSpPr>
        <p:spPr>
          <a:xfrm>
            <a:off x="905255" y="7637526"/>
            <a:ext cx="516255" cy="0"/>
          </a:xfrm>
          <a:custGeom>
            <a:avLst/>
            <a:gdLst/>
            <a:ahLst/>
            <a:cxnLst/>
            <a:rect l="l" t="t" r="r" b="b"/>
            <a:pathLst>
              <a:path w="516255">
                <a:moveTo>
                  <a:pt x="515874" y="0"/>
                </a:moveTo>
                <a:lnTo>
                  <a:pt x="0" y="0"/>
                </a:lnTo>
              </a:path>
            </a:pathLst>
          </a:custGeom>
          <a:ln w="3175">
            <a:solidFill>
              <a:srgbClr val="000000"/>
            </a:solidFill>
          </a:ln>
        </p:spPr>
        <p:txBody>
          <a:bodyPr wrap="square" lIns="0" tIns="0" rIns="0" bIns="0" rtlCol="0"/>
          <a:lstStyle/>
          <a:p>
            <a:endParaRPr/>
          </a:p>
        </p:txBody>
      </p:sp>
      <p:sp>
        <p:nvSpPr>
          <p:cNvPr id="2094" name="object 2094"/>
          <p:cNvSpPr/>
          <p:nvPr/>
        </p:nvSpPr>
        <p:spPr>
          <a:xfrm>
            <a:off x="720089" y="7566443"/>
            <a:ext cx="245745" cy="0"/>
          </a:xfrm>
          <a:custGeom>
            <a:avLst/>
            <a:gdLst/>
            <a:ahLst/>
            <a:cxnLst/>
            <a:rect l="l" t="t" r="r" b="b"/>
            <a:pathLst>
              <a:path w="245744">
                <a:moveTo>
                  <a:pt x="0" y="0"/>
                </a:moveTo>
                <a:lnTo>
                  <a:pt x="245364" y="0"/>
                </a:lnTo>
              </a:path>
            </a:pathLst>
          </a:custGeom>
          <a:ln w="8711">
            <a:solidFill>
              <a:srgbClr val="000000"/>
            </a:solidFill>
          </a:ln>
        </p:spPr>
        <p:txBody>
          <a:bodyPr wrap="square" lIns="0" tIns="0" rIns="0" bIns="0" rtlCol="0"/>
          <a:lstStyle/>
          <a:p>
            <a:endParaRPr/>
          </a:p>
        </p:txBody>
      </p:sp>
      <p:sp>
        <p:nvSpPr>
          <p:cNvPr id="2095" name="object 2095"/>
          <p:cNvSpPr/>
          <p:nvPr/>
        </p:nvSpPr>
        <p:spPr>
          <a:xfrm>
            <a:off x="720089" y="7566659"/>
            <a:ext cx="245745" cy="0"/>
          </a:xfrm>
          <a:custGeom>
            <a:avLst/>
            <a:gdLst/>
            <a:ahLst/>
            <a:cxnLst/>
            <a:rect l="l" t="t" r="r" b="b"/>
            <a:pathLst>
              <a:path w="245744">
                <a:moveTo>
                  <a:pt x="0" y="0"/>
                </a:moveTo>
                <a:lnTo>
                  <a:pt x="245364" y="0"/>
                </a:lnTo>
              </a:path>
            </a:pathLst>
          </a:custGeom>
          <a:ln w="9143">
            <a:solidFill>
              <a:srgbClr val="000000"/>
            </a:solidFill>
          </a:ln>
        </p:spPr>
        <p:txBody>
          <a:bodyPr wrap="square" lIns="0" tIns="0" rIns="0" bIns="0" rtlCol="0"/>
          <a:lstStyle/>
          <a:p>
            <a:endParaRPr/>
          </a:p>
        </p:txBody>
      </p:sp>
      <p:sp>
        <p:nvSpPr>
          <p:cNvPr id="2096" name="object 2096"/>
          <p:cNvSpPr/>
          <p:nvPr/>
        </p:nvSpPr>
        <p:spPr>
          <a:xfrm>
            <a:off x="720089" y="7562088"/>
            <a:ext cx="245745" cy="9525"/>
          </a:xfrm>
          <a:custGeom>
            <a:avLst/>
            <a:gdLst/>
            <a:ahLst/>
            <a:cxnLst/>
            <a:rect l="l" t="t" r="r" b="b"/>
            <a:pathLst>
              <a:path w="245744" h="9525">
                <a:moveTo>
                  <a:pt x="0" y="9143"/>
                </a:moveTo>
                <a:lnTo>
                  <a:pt x="235458" y="9143"/>
                </a:lnTo>
                <a:lnTo>
                  <a:pt x="245364" y="0"/>
                </a:lnTo>
                <a:lnTo>
                  <a:pt x="0" y="0"/>
                </a:lnTo>
              </a:path>
            </a:pathLst>
          </a:custGeom>
          <a:ln w="3175">
            <a:solidFill>
              <a:srgbClr val="000000"/>
            </a:solidFill>
          </a:ln>
        </p:spPr>
        <p:txBody>
          <a:bodyPr wrap="square" lIns="0" tIns="0" rIns="0" bIns="0" rtlCol="0"/>
          <a:lstStyle/>
          <a:p>
            <a:endParaRPr/>
          </a:p>
        </p:txBody>
      </p:sp>
      <p:sp>
        <p:nvSpPr>
          <p:cNvPr id="2097" name="object 2097"/>
          <p:cNvSpPr/>
          <p:nvPr/>
        </p:nvSpPr>
        <p:spPr>
          <a:xfrm>
            <a:off x="955547" y="7562088"/>
            <a:ext cx="10160" cy="45085"/>
          </a:xfrm>
          <a:custGeom>
            <a:avLst/>
            <a:gdLst/>
            <a:ahLst/>
            <a:cxnLst/>
            <a:rect l="l" t="t" r="r" b="b"/>
            <a:pathLst>
              <a:path w="10159" h="45084">
                <a:moveTo>
                  <a:pt x="9906" y="0"/>
                </a:moveTo>
                <a:lnTo>
                  <a:pt x="0" y="9143"/>
                </a:lnTo>
                <a:lnTo>
                  <a:pt x="0" y="44957"/>
                </a:lnTo>
                <a:lnTo>
                  <a:pt x="9906" y="44957"/>
                </a:lnTo>
                <a:lnTo>
                  <a:pt x="9906" y="0"/>
                </a:lnTo>
              </a:path>
            </a:pathLst>
          </a:custGeom>
          <a:ln w="3175">
            <a:solidFill>
              <a:srgbClr val="000000"/>
            </a:solidFill>
          </a:ln>
        </p:spPr>
        <p:txBody>
          <a:bodyPr wrap="square" lIns="0" tIns="0" rIns="0" bIns="0" rtlCol="0"/>
          <a:lstStyle/>
          <a:p>
            <a:endParaRPr/>
          </a:p>
        </p:txBody>
      </p:sp>
      <p:sp>
        <p:nvSpPr>
          <p:cNvPr id="2098" name="object 2098"/>
          <p:cNvSpPr/>
          <p:nvPr/>
        </p:nvSpPr>
        <p:spPr>
          <a:xfrm>
            <a:off x="910208" y="7566659"/>
            <a:ext cx="50800" cy="0"/>
          </a:xfrm>
          <a:custGeom>
            <a:avLst/>
            <a:gdLst/>
            <a:ahLst/>
            <a:cxnLst/>
            <a:rect l="l" t="t" r="r" b="b"/>
            <a:pathLst>
              <a:path w="50800">
                <a:moveTo>
                  <a:pt x="0" y="0"/>
                </a:moveTo>
                <a:lnTo>
                  <a:pt x="50672" y="0"/>
                </a:lnTo>
              </a:path>
            </a:pathLst>
          </a:custGeom>
          <a:ln w="3175">
            <a:solidFill>
              <a:srgbClr val="000000"/>
            </a:solidFill>
          </a:ln>
        </p:spPr>
        <p:txBody>
          <a:bodyPr wrap="square" lIns="0" tIns="0" rIns="0" bIns="0" rtlCol="0"/>
          <a:lstStyle/>
          <a:p>
            <a:endParaRPr/>
          </a:p>
        </p:txBody>
      </p:sp>
      <p:sp>
        <p:nvSpPr>
          <p:cNvPr id="2099" name="object 2099"/>
          <p:cNvSpPr/>
          <p:nvPr/>
        </p:nvSpPr>
        <p:spPr>
          <a:xfrm>
            <a:off x="720089" y="7566659"/>
            <a:ext cx="179705" cy="0"/>
          </a:xfrm>
          <a:custGeom>
            <a:avLst/>
            <a:gdLst/>
            <a:ahLst/>
            <a:cxnLst/>
            <a:rect l="l" t="t" r="r" b="b"/>
            <a:pathLst>
              <a:path w="179705">
                <a:moveTo>
                  <a:pt x="0" y="0"/>
                </a:moveTo>
                <a:lnTo>
                  <a:pt x="179451" y="0"/>
                </a:lnTo>
              </a:path>
            </a:pathLst>
          </a:custGeom>
          <a:ln w="3175">
            <a:solidFill>
              <a:srgbClr val="000000"/>
            </a:solidFill>
          </a:ln>
        </p:spPr>
        <p:txBody>
          <a:bodyPr wrap="square" lIns="0" tIns="0" rIns="0" bIns="0" rtlCol="0"/>
          <a:lstStyle/>
          <a:p>
            <a:endParaRPr/>
          </a:p>
        </p:txBody>
      </p:sp>
      <p:sp>
        <p:nvSpPr>
          <p:cNvPr id="2100" name="object 2100"/>
          <p:cNvSpPr/>
          <p:nvPr/>
        </p:nvSpPr>
        <p:spPr>
          <a:xfrm>
            <a:off x="899922" y="7495031"/>
            <a:ext cx="10160" cy="71755"/>
          </a:xfrm>
          <a:custGeom>
            <a:avLst/>
            <a:gdLst/>
            <a:ahLst/>
            <a:cxnLst/>
            <a:rect l="l" t="t" r="r" b="b"/>
            <a:pathLst>
              <a:path w="10159" h="71754">
                <a:moveTo>
                  <a:pt x="9906" y="0"/>
                </a:moveTo>
                <a:lnTo>
                  <a:pt x="0" y="0"/>
                </a:lnTo>
                <a:lnTo>
                  <a:pt x="0" y="71628"/>
                </a:lnTo>
                <a:lnTo>
                  <a:pt x="9906" y="71628"/>
                </a:lnTo>
                <a:lnTo>
                  <a:pt x="9906" y="0"/>
                </a:lnTo>
                <a:close/>
              </a:path>
            </a:pathLst>
          </a:custGeom>
          <a:ln w="3175">
            <a:solidFill>
              <a:srgbClr val="000000"/>
            </a:solidFill>
          </a:ln>
        </p:spPr>
        <p:txBody>
          <a:bodyPr wrap="square" lIns="0" tIns="0" rIns="0" bIns="0" rtlCol="0"/>
          <a:lstStyle/>
          <a:p>
            <a:endParaRPr/>
          </a:p>
        </p:txBody>
      </p:sp>
      <p:sp>
        <p:nvSpPr>
          <p:cNvPr id="2101" name="object 2101"/>
          <p:cNvSpPr/>
          <p:nvPr/>
        </p:nvSpPr>
        <p:spPr>
          <a:xfrm>
            <a:off x="905255" y="7495031"/>
            <a:ext cx="0" cy="71755"/>
          </a:xfrm>
          <a:custGeom>
            <a:avLst/>
            <a:gdLst/>
            <a:ahLst/>
            <a:cxnLst/>
            <a:rect l="l" t="t" r="r" b="b"/>
            <a:pathLst>
              <a:path h="71754">
                <a:moveTo>
                  <a:pt x="0" y="0"/>
                </a:moveTo>
                <a:lnTo>
                  <a:pt x="0" y="71628"/>
                </a:lnTo>
              </a:path>
            </a:pathLst>
          </a:custGeom>
          <a:ln w="3175">
            <a:solidFill>
              <a:srgbClr val="000000"/>
            </a:solidFill>
          </a:ln>
        </p:spPr>
        <p:txBody>
          <a:bodyPr wrap="square" lIns="0" tIns="0" rIns="0" bIns="0" rtlCol="0"/>
          <a:lstStyle/>
          <a:p>
            <a:endParaRPr/>
          </a:p>
        </p:txBody>
      </p:sp>
      <p:sp>
        <p:nvSpPr>
          <p:cNvPr id="2102" name="object 2102"/>
          <p:cNvSpPr/>
          <p:nvPr/>
        </p:nvSpPr>
        <p:spPr>
          <a:xfrm>
            <a:off x="905255" y="7495031"/>
            <a:ext cx="0" cy="71755"/>
          </a:xfrm>
          <a:custGeom>
            <a:avLst/>
            <a:gdLst/>
            <a:ahLst/>
            <a:cxnLst/>
            <a:rect l="l" t="t" r="r" b="b"/>
            <a:pathLst>
              <a:path h="71754">
                <a:moveTo>
                  <a:pt x="0" y="0"/>
                </a:moveTo>
                <a:lnTo>
                  <a:pt x="0" y="71628"/>
                </a:lnTo>
              </a:path>
            </a:pathLst>
          </a:custGeom>
          <a:ln w="3175">
            <a:solidFill>
              <a:srgbClr val="000000"/>
            </a:solidFill>
          </a:ln>
        </p:spPr>
        <p:txBody>
          <a:bodyPr wrap="square" lIns="0" tIns="0" rIns="0" bIns="0" rtlCol="0"/>
          <a:lstStyle/>
          <a:p>
            <a:endParaRPr/>
          </a:p>
        </p:txBody>
      </p:sp>
      <p:sp>
        <p:nvSpPr>
          <p:cNvPr id="2103" name="object 2103"/>
          <p:cNvSpPr/>
          <p:nvPr/>
        </p:nvSpPr>
        <p:spPr>
          <a:xfrm>
            <a:off x="905255" y="7558278"/>
            <a:ext cx="11430" cy="8890"/>
          </a:xfrm>
          <a:custGeom>
            <a:avLst/>
            <a:gdLst/>
            <a:ahLst/>
            <a:cxnLst/>
            <a:rect l="l" t="t" r="r" b="b"/>
            <a:pathLst>
              <a:path w="11430" h="8890">
                <a:moveTo>
                  <a:pt x="8382" y="0"/>
                </a:moveTo>
                <a:lnTo>
                  <a:pt x="0" y="8382"/>
                </a:lnTo>
                <a:lnTo>
                  <a:pt x="11430" y="8382"/>
                </a:lnTo>
                <a:lnTo>
                  <a:pt x="8382" y="0"/>
                </a:lnTo>
                <a:close/>
              </a:path>
            </a:pathLst>
          </a:custGeom>
          <a:solidFill>
            <a:srgbClr val="000000"/>
          </a:solidFill>
        </p:spPr>
        <p:txBody>
          <a:bodyPr wrap="square" lIns="0" tIns="0" rIns="0" bIns="0" rtlCol="0"/>
          <a:lstStyle/>
          <a:p>
            <a:endParaRPr/>
          </a:p>
        </p:txBody>
      </p:sp>
      <p:sp>
        <p:nvSpPr>
          <p:cNvPr id="2104" name="object 2104"/>
          <p:cNvSpPr/>
          <p:nvPr/>
        </p:nvSpPr>
        <p:spPr>
          <a:xfrm>
            <a:off x="905255" y="7558278"/>
            <a:ext cx="11430" cy="8890"/>
          </a:xfrm>
          <a:custGeom>
            <a:avLst/>
            <a:gdLst/>
            <a:ahLst/>
            <a:cxnLst/>
            <a:rect l="l" t="t" r="r" b="b"/>
            <a:pathLst>
              <a:path w="11430" h="8890">
                <a:moveTo>
                  <a:pt x="11430" y="8382"/>
                </a:moveTo>
                <a:lnTo>
                  <a:pt x="8382" y="0"/>
                </a:lnTo>
                <a:lnTo>
                  <a:pt x="0" y="8382"/>
                </a:lnTo>
                <a:lnTo>
                  <a:pt x="11430" y="8382"/>
                </a:lnTo>
              </a:path>
            </a:pathLst>
          </a:custGeom>
          <a:ln w="3175">
            <a:solidFill>
              <a:srgbClr val="000000"/>
            </a:solidFill>
          </a:ln>
        </p:spPr>
        <p:txBody>
          <a:bodyPr wrap="square" lIns="0" tIns="0" rIns="0" bIns="0" rtlCol="0"/>
          <a:lstStyle/>
          <a:p>
            <a:endParaRPr/>
          </a:p>
        </p:txBody>
      </p:sp>
      <p:sp>
        <p:nvSpPr>
          <p:cNvPr id="2105" name="object 2105"/>
          <p:cNvSpPr/>
          <p:nvPr/>
        </p:nvSpPr>
        <p:spPr>
          <a:xfrm>
            <a:off x="905255" y="7554468"/>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106" name="object 2106"/>
          <p:cNvSpPr/>
          <p:nvPr/>
        </p:nvSpPr>
        <p:spPr>
          <a:xfrm>
            <a:off x="905255" y="7554468"/>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107" name="object 2107"/>
          <p:cNvSpPr/>
          <p:nvPr/>
        </p:nvSpPr>
        <p:spPr>
          <a:xfrm>
            <a:off x="896874" y="7554468"/>
            <a:ext cx="8890" cy="12700"/>
          </a:xfrm>
          <a:custGeom>
            <a:avLst/>
            <a:gdLst/>
            <a:ahLst/>
            <a:cxnLst/>
            <a:rect l="l" t="t" r="r" b="b"/>
            <a:pathLst>
              <a:path w="8890" h="12700">
                <a:moveTo>
                  <a:pt x="8381" y="0"/>
                </a:moveTo>
                <a:lnTo>
                  <a:pt x="0" y="3809"/>
                </a:lnTo>
                <a:lnTo>
                  <a:pt x="8381" y="12191"/>
                </a:lnTo>
                <a:lnTo>
                  <a:pt x="8381" y="0"/>
                </a:lnTo>
                <a:close/>
              </a:path>
            </a:pathLst>
          </a:custGeom>
          <a:solidFill>
            <a:srgbClr val="000000"/>
          </a:solidFill>
        </p:spPr>
        <p:txBody>
          <a:bodyPr wrap="square" lIns="0" tIns="0" rIns="0" bIns="0" rtlCol="0"/>
          <a:lstStyle/>
          <a:p>
            <a:endParaRPr/>
          </a:p>
        </p:txBody>
      </p:sp>
      <p:sp>
        <p:nvSpPr>
          <p:cNvPr id="2108" name="object 2108"/>
          <p:cNvSpPr/>
          <p:nvPr/>
        </p:nvSpPr>
        <p:spPr>
          <a:xfrm>
            <a:off x="896874" y="7554468"/>
            <a:ext cx="8890" cy="12700"/>
          </a:xfrm>
          <a:custGeom>
            <a:avLst/>
            <a:gdLst/>
            <a:ahLst/>
            <a:cxnLst/>
            <a:rect l="l" t="t" r="r" b="b"/>
            <a:pathLst>
              <a:path w="8890" h="12700">
                <a:moveTo>
                  <a:pt x="8381" y="0"/>
                </a:moveTo>
                <a:lnTo>
                  <a:pt x="0" y="3809"/>
                </a:lnTo>
                <a:lnTo>
                  <a:pt x="8381" y="12191"/>
                </a:lnTo>
                <a:lnTo>
                  <a:pt x="8381" y="0"/>
                </a:lnTo>
              </a:path>
            </a:pathLst>
          </a:custGeom>
          <a:ln w="3175">
            <a:solidFill>
              <a:srgbClr val="000000"/>
            </a:solidFill>
          </a:ln>
        </p:spPr>
        <p:txBody>
          <a:bodyPr wrap="square" lIns="0" tIns="0" rIns="0" bIns="0" rtlCol="0"/>
          <a:lstStyle/>
          <a:p>
            <a:endParaRPr/>
          </a:p>
        </p:txBody>
      </p:sp>
      <p:sp>
        <p:nvSpPr>
          <p:cNvPr id="2109" name="object 2109"/>
          <p:cNvSpPr/>
          <p:nvPr/>
        </p:nvSpPr>
        <p:spPr>
          <a:xfrm>
            <a:off x="893063" y="7558278"/>
            <a:ext cx="12700" cy="8890"/>
          </a:xfrm>
          <a:custGeom>
            <a:avLst/>
            <a:gdLst/>
            <a:ahLst/>
            <a:cxnLst/>
            <a:rect l="l" t="t" r="r" b="b"/>
            <a:pathLst>
              <a:path w="12700" h="8890">
                <a:moveTo>
                  <a:pt x="3809" y="0"/>
                </a:moveTo>
                <a:lnTo>
                  <a:pt x="0" y="8382"/>
                </a:lnTo>
                <a:lnTo>
                  <a:pt x="12191" y="8382"/>
                </a:lnTo>
                <a:lnTo>
                  <a:pt x="3809" y="0"/>
                </a:lnTo>
                <a:close/>
              </a:path>
            </a:pathLst>
          </a:custGeom>
          <a:solidFill>
            <a:srgbClr val="000000"/>
          </a:solidFill>
        </p:spPr>
        <p:txBody>
          <a:bodyPr wrap="square" lIns="0" tIns="0" rIns="0" bIns="0" rtlCol="0"/>
          <a:lstStyle/>
          <a:p>
            <a:endParaRPr/>
          </a:p>
        </p:txBody>
      </p:sp>
      <p:sp>
        <p:nvSpPr>
          <p:cNvPr id="2110" name="object 2110"/>
          <p:cNvSpPr/>
          <p:nvPr/>
        </p:nvSpPr>
        <p:spPr>
          <a:xfrm>
            <a:off x="893063" y="7558278"/>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111" name="object 2111"/>
          <p:cNvSpPr/>
          <p:nvPr/>
        </p:nvSpPr>
        <p:spPr>
          <a:xfrm>
            <a:off x="893063" y="7566659"/>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112" name="object 2112"/>
          <p:cNvSpPr/>
          <p:nvPr/>
        </p:nvSpPr>
        <p:spPr>
          <a:xfrm>
            <a:off x="893063" y="7566659"/>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113" name="object 2113"/>
          <p:cNvSpPr/>
          <p:nvPr/>
        </p:nvSpPr>
        <p:spPr>
          <a:xfrm>
            <a:off x="896874" y="7566659"/>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114" name="object 2114"/>
          <p:cNvSpPr/>
          <p:nvPr/>
        </p:nvSpPr>
        <p:spPr>
          <a:xfrm>
            <a:off x="896874" y="7566659"/>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115" name="object 2115"/>
          <p:cNvSpPr/>
          <p:nvPr/>
        </p:nvSpPr>
        <p:spPr>
          <a:xfrm>
            <a:off x="905255" y="7566659"/>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116" name="object 2116"/>
          <p:cNvSpPr/>
          <p:nvPr/>
        </p:nvSpPr>
        <p:spPr>
          <a:xfrm>
            <a:off x="905255" y="7566659"/>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117" name="object 2117"/>
          <p:cNvSpPr/>
          <p:nvPr/>
        </p:nvSpPr>
        <p:spPr>
          <a:xfrm>
            <a:off x="905255" y="7566659"/>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118" name="object 2118"/>
          <p:cNvSpPr/>
          <p:nvPr/>
        </p:nvSpPr>
        <p:spPr>
          <a:xfrm>
            <a:off x="905255" y="7566659"/>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119" name="object 2119"/>
          <p:cNvSpPr/>
          <p:nvPr/>
        </p:nvSpPr>
        <p:spPr>
          <a:xfrm>
            <a:off x="905255" y="7558278"/>
            <a:ext cx="11430" cy="8890"/>
          </a:xfrm>
          <a:custGeom>
            <a:avLst/>
            <a:gdLst/>
            <a:ahLst/>
            <a:cxnLst/>
            <a:rect l="l" t="t" r="r" b="b"/>
            <a:pathLst>
              <a:path w="11430" h="8890">
                <a:moveTo>
                  <a:pt x="8382" y="0"/>
                </a:moveTo>
                <a:lnTo>
                  <a:pt x="0" y="8382"/>
                </a:lnTo>
                <a:lnTo>
                  <a:pt x="11430" y="8382"/>
                </a:lnTo>
                <a:lnTo>
                  <a:pt x="8382" y="0"/>
                </a:lnTo>
                <a:close/>
              </a:path>
            </a:pathLst>
          </a:custGeom>
          <a:solidFill>
            <a:srgbClr val="000000"/>
          </a:solidFill>
        </p:spPr>
        <p:txBody>
          <a:bodyPr wrap="square" lIns="0" tIns="0" rIns="0" bIns="0" rtlCol="0"/>
          <a:lstStyle/>
          <a:p>
            <a:endParaRPr/>
          </a:p>
        </p:txBody>
      </p:sp>
      <p:sp>
        <p:nvSpPr>
          <p:cNvPr id="2120" name="object 2120"/>
          <p:cNvSpPr/>
          <p:nvPr/>
        </p:nvSpPr>
        <p:spPr>
          <a:xfrm>
            <a:off x="905255" y="7558278"/>
            <a:ext cx="11430" cy="8890"/>
          </a:xfrm>
          <a:custGeom>
            <a:avLst/>
            <a:gdLst/>
            <a:ahLst/>
            <a:cxnLst/>
            <a:rect l="l" t="t" r="r" b="b"/>
            <a:pathLst>
              <a:path w="11430" h="8890">
                <a:moveTo>
                  <a:pt x="11430" y="8382"/>
                </a:moveTo>
                <a:lnTo>
                  <a:pt x="8382" y="0"/>
                </a:lnTo>
                <a:lnTo>
                  <a:pt x="0" y="8382"/>
                </a:lnTo>
                <a:lnTo>
                  <a:pt x="11430" y="8382"/>
                </a:lnTo>
              </a:path>
            </a:pathLst>
          </a:custGeom>
          <a:ln w="3175">
            <a:solidFill>
              <a:srgbClr val="000000"/>
            </a:solidFill>
          </a:ln>
        </p:spPr>
        <p:txBody>
          <a:bodyPr wrap="square" lIns="0" tIns="0" rIns="0" bIns="0" rtlCol="0"/>
          <a:lstStyle/>
          <a:p>
            <a:endParaRPr/>
          </a:p>
        </p:txBody>
      </p:sp>
      <p:sp>
        <p:nvSpPr>
          <p:cNvPr id="2121" name="object 2121"/>
          <p:cNvSpPr/>
          <p:nvPr/>
        </p:nvSpPr>
        <p:spPr>
          <a:xfrm>
            <a:off x="905255" y="7554468"/>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122" name="object 2122"/>
          <p:cNvSpPr/>
          <p:nvPr/>
        </p:nvSpPr>
        <p:spPr>
          <a:xfrm>
            <a:off x="905255" y="7554468"/>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123" name="object 2123"/>
          <p:cNvSpPr/>
          <p:nvPr/>
        </p:nvSpPr>
        <p:spPr>
          <a:xfrm>
            <a:off x="896874" y="7554468"/>
            <a:ext cx="8890" cy="12700"/>
          </a:xfrm>
          <a:custGeom>
            <a:avLst/>
            <a:gdLst/>
            <a:ahLst/>
            <a:cxnLst/>
            <a:rect l="l" t="t" r="r" b="b"/>
            <a:pathLst>
              <a:path w="8890" h="12700">
                <a:moveTo>
                  <a:pt x="8381" y="0"/>
                </a:moveTo>
                <a:lnTo>
                  <a:pt x="0" y="3809"/>
                </a:lnTo>
                <a:lnTo>
                  <a:pt x="8381" y="12191"/>
                </a:lnTo>
                <a:lnTo>
                  <a:pt x="8381" y="0"/>
                </a:lnTo>
                <a:close/>
              </a:path>
            </a:pathLst>
          </a:custGeom>
          <a:solidFill>
            <a:srgbClr val="000000"/>
          </a:solidFill>
        </p:spPr>
        <p:txBody>
          <a:bodyPr wrap="square" lIns="0" tIns="0" rIns="0" bIns="0" rtlCol="0"/>
          <a:lstStyle/>
          <a:p>
            <a:endParaRPr/>
          </a:p>
        </p:txBody>
      </p:sp>
      <p:sp>
        <p:nvSpPr>
          <p:cNvPr id="2124" name="object 2124"/>
          <p:cNvSpPr/>
          <p:nvPr/>
        </p:nvSpPr>
        <p:spPr>
          <a:xfrm>
            <a:off x="896874" y="7554468"/>
            <a:ext cx="8890" cy="12700"/>
          </a:xfrm>
          <a:custGeom>
            <a:avLst/>
            <a:gdLst/>
            <a:ahLst/>
            <a:cxnLst/>
            <a:rect l="l" t="t" r="r" b="b"/>
            <a:pathLst>
              <a:path w="8890" h="12700">
                <a:moveTo>
                  <a:pt x="8381" y="0"/>
                </a:moveTo>
                <a:lnTo>
                  <a:pt x="0" y="3809"/>
                </a:lnTo>
                <a:lnTo>
                  <a:pt x="8381" y="12191"/>
                </a:lnTo>
                <a:lnTo>
                  <a:pt x="8381" y="0"/>
                </a:lnTo>
              </a:path>
            </a:pathLst>
          </a:custGeom>
          <a:ln w="3175">
            <a:solidFill>
              <a:srgbClr val="000000"/>
            </a:solidFill>
          </a:ln>
        </p:spPr>
        <p:txBody>
          <a:bodyPr wrap="square" lIns="0" tIns="0" rIns="0" bIns="0" rtlCol="0"/>
          <a:lstStyle/>
          <a:p>
            <a:endParaRPr/>
          </a:p>
        </p:txBody>
      </p:sp>
      <p:sp>
        <p:nvSpPr>
          <p:cNvPr id="2125" name="object 2125"/>
          <p:cNvSpPr/>
          <p:nvPr/>
        </p:nvSpPr>
        <p:spPr>
          <a:xfrm>
            <a:off x="893063" y="7558278"/>
            <a:ext cx="12700" cy="8890"/>
          </a:xfrm>
          <a:custGeom>
            <a:avLst/>
            <a:gdLst/>
            <a:ahLst/>
            <a:cxnLst/>
            <a:rect l="l" t="t" r="r" b="b"/>
            <a:pathLst>
              <a:path w="12700" h="8890">
                <a:moveTo>
                  <a:pt x="3809" y="0"/>
                </a:moveTo>
                <a:lnTo>
                  <a:pt x="0" y="8382"/>
                </a:lnTo>
                <a:lnTo>
                  <a:pt x="12191" y="8382"/>
                </a:lnTo>
                <a:lnTo>
                  <a:pt x="3809" y="0"/>
                </a:lnTo>
                <a:close/>
              </a:path>
            </a:pathLst>
          </a:custGeom>
          <a:solidFill>
            <a:srgbClr val="000000"/>
          </a:solidFill>
        </p:spPr>
        <p:txBody>
          <a:bodyPr wrap="square" lIns="0" tIns="0" rIns="0" bIns="0" rtlCol="0"/>
          <a:lstStyle/>
          <a:p>
            <a:endParaRPr/>
          </a:p>
        </p:txBody>
      </p:sp>
      <p:sp>
        <p:nvSpPr>
          <p:cNvPr id="2126" name="object 2126"/>
          <p:cNvSpPr/>
          <p:nvPr/>
        </p:nvSpPr>
        <p:spPr>
          <a:xfrm>
            <a:off x="893063" y="7558278"/>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127" name="object 2127"/>
          <p:cNvSpPr/>
          <p:nvPr/>
        </p:nvSpPr>
        <p:spPr>
          <a:xfrm>
            <a:off x="893063" y="7566659"/>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128" name="object 2128"/>
          <p:cNvSpPr/>
          <p:nvPr/>
        </p:nvSpPr>
        <p:spPr>
          <a:xfrm>
            <a:off x="893063" y="7566659"/>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129" name="object 2129"/>
          <p:cNvSpPr/>
          <p:nvPr/>
        </p:nvSpPr>
        <p:spPr>
          <a:xfrm>
            <a:off x="896874" y="7566659"/>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130" name="object 2130"/>
          <p:cNvSpPr/>
          <p:nvPr/>
        </p:nvSpPr>
        <p:spPr>
          <a:xfrm>
            <a:off x="896874" y="7566659"/>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131" name="object 2131"/>
          <p:cNvSpPr/>
          <p:nvPr/>
        </p:nvSpPr>
        <p:spPr>
          <a:xfrm>
            <a:off x="905255" y="7566659"/>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132" name="object 2132"/>
          <p:cNvSpPr/>
          <p:nvPr/>
        </p:nvSpPr>
        <p:spPr>
          <a:xfrm>
            <a:off x="905255" y="7566659"/>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133" name="object 2133"/>
          <p:cNvSpPr/>
          <p:nvPr/>
        </p:nvSpPr>
        <p:spPr>
          <a:xfrm>
            <a:off x="905255" y="7566659"/>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134" name="object 2134"/>
          <p:cNvSpPr/>
          <p:nvPr/>
        </p:nvSpPr>
        <p:spPr>
          <a:xfrm>
            <a:off x="905255" y="7566659"/>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135" name="object 2135"/>
          <p:cNvSpPr/>
          <p:nvPr/>
        </p:nvSpPr>
        <p:spPr>
          <a:xfrm>
            <a:off x="905255" y="7554468"/>
            <a:ext cx="17145" cy="12700"/>
          </a:xfrm>
          <a:custGeom>
            <a:avLst/>
            <a:gdLst/>
            <a:ahLst/>
            <a:cxnLst/>
            <a:rect l="l" t="t" r="r" b="b"/>
            <a:pathLst>
              <a:path w="17144" h="12700">
                <a:moveTo>
                  <a:pt x="11429" y="0"/>
                </a:moveTo>
                <a:lnTo>
                  <a:pt x="0" y="12191"/>
                </a:lnTo>
                <a:lnTo>
                  <a:pt x="16763" y="12191"/>
                </a:lnTo>
                <a:lnTo>
                  <a:pt x="11429" y="0"/>
                </a:lnTo>
                <a:close/>
              </a:path>
            </a:pathLst>
          </a:custGeom>
          <a:solidFill>
            <a:srgbClr val="000000"/>
          </a:solidFill>
        </p:spPr>
        <p:txBody>
          <a:bodyPr wrap="square" lIns="0" tIns="0" rIns="0" bIns="0" rtlCol="0"/>
          <a:lstStyle/>
          <a:p>
            <a:endParaRPr/>
          </a:p>
        </p:txBody>
      </p:sp>
      <p:sp>
        <p:nvSpPr>
          <p:cNvPr id="2136" name="object 2136"/>
          <p:cNvSpPr/>
          <p:nvPr/>
        </p:nvSpPr>
        <p:spPr>
          <a:xfrm>
            <a:off x="905255" y="7554468"/>
            <a:ext cx="17145" cy="12700"/>
          </a:xfrm>
          <a:custGeom>
            <a:avLst/>
            <a:gdLst/>
            <a:ahLst/>
            <a:cxnLst/>
            <a:rect l="l" t="t" r="r" b="b"/>
            <a:pathLst>
              <a:path w="17144" h="12700">
                <a:moveTo>
                  <a:pt x="16763" y="12191"/>
                </a:moveTo>
                <a:lnTo>
                  <a:pt x="11429" y="0"/>
                </a:lnTo>
                <a:lnTo>
                  <a:pt x="0" y="12191"/>
                </a:lnTo>
                <a:lnTo>
                  <a:pt x="16763" y="12191"/>
                </a:lnTo>
              </a:path>
            </a:pathLst>
          </a:custGeom>
          <a:ln w="3175">
            <a:solidFill>
              <a:srgbClr val="000000"/>
            </a:solidFill>
          </a:ln>
        </p:spPr>
        <p:txBody>
          <a:bodyPr wrap="square" lIns="0" tIns="0" rIns="0" bIns="0" rtlCol="0"/>
          <a:lstStyle/>
          <a:p>
            <a:endParaRPr/>
          </a:p>
        </p:txBody>
      </p:sp>
      <p:sp>
        <p:nvSpPr>
          <p:cNvPr id="2137" name="object 2137"/>
          <p:cNvSpPr/>
          <p:nvPr/>
        </p:nvSpPr>
        <p:spPr>
          <a:xfrm>
            <a:off x="905255" y="7549895"/>
            <a:ext cx="11430" cy="17145"/>
          </a:xfrm>
          <a:custGeom>
            <a:avLst/>
            <a:gdLst/>
            <a:ahLst/>
            <a:cxnLst/>
            <a:rect l="l" t="t" r="r" b="b"/>
            <a:pathLst>
              <a:path w="11430" h="17145">
                <a:moveTo>
                  <a:pt x="0" y="0"/>
                </a:moveTo>
                <a:lnTo>
                  <a:pt x="0" y="16763"/>
                </a:lnTo>
                <a:lnTo>
                  <a:pt x="11430" y="4571"/>
                </a:lnTo>
                <a:lnTo>
                  <a:pt x="0" y="0"/>
                </a:lnTo>
                <a:close/>
              </a:path>
            </a:pathLst>
          </a:custGeom>
          <a:solidFill>
            <a:srgbClr val="000000"/>
          </a:solidFill>
        </p:spPr>
        <p:txBody>
          <a:bodyPr wrap="square" lIns="0" tIns="0" rIns="0" bIns="0" rtlCol="0"/>
          <a:lstStyle/>
          <a:p>
            <a:endParaRPr/>
          </a:p>
        </p:txBody>
      </p:sp>
      <p:sp>
        <p:nvSpPr>
          <p:cNvPr id="2138" name="object 2138"/>
          <p:cNvSpPr/>
          <p:nvPr/>
        </p:nvSpPr>
        <p:spPr>
          <a:xfrm>
            <a:off x="905255" y="7549895"/>
            <a:ext cx="11430" cy="17145"/>
          </a:xfrm>
          <a:custGeom>
            <a:avLst/>
            <a:gdLst/>
            <a:ahLst/>
            <a:cxnLst/>
            <a:rect l="l" t="t" r="r" b="b"/>
            <a:pathLst>
              <a:path w="11430" h="17145">
                <a:moveTo>
                  <a:pt x="11430" y="4571"/>
                </a:moveTo>
                <a:lnTo>
                  <a:pt x="0" y="0"/>
                </a:lnTo>
                <a:lnTo>
                  <a:pt x="0" y="16763"/>
                </a:lnTo>
                <a:lnTo>
                  <a:pt x="11430" y="4571"/>
                </a:lnTo>
              </a:path>
            </a:pathLst>
          </a:custGeom>
          <a:ln w="3175">
            <a:solidFill>
              <a:srgbClr val="000000"/>
            </a:solidFill>
          </a:ln>
        </p:spPr>
        <p:txBody>
          <a:bodyPr wrap="square" lIns="0" tIns="0" rIns="0" bIns="0" rtlCol="0"/>
          <a:lstStyle/>
          <a:p>
            <a:endParaRPr/>
          </a:p>
        </p:txBody>
      </p:sp>
      <p:sp>
        <p:nvSpPr>
          <p:cNvPr id="2139" name="object 2139"/>
          <p:cNvSpPr/>
          <p:nvPr/>
        </p:nvSpPr>
        <p:spPr>
          <a:xfrm>
            <a:off x="893063" y="7549895"/>
            <a:ext cx="12700" cy="17145"/>
          </a:xfrm>
          <a:custGeom>
            <a:avLst/>
            <a:gdLst/>
            <a:ahLst/>
            <a:cxnLst/>
            <a:rect l="l" t="t" r="r" b="b"/>
            <a:pathLst>
              <a:path w="12700" h="17145">
                <a:moveTo>
                  <a:pt x="12191" y="0"/>
                </a:moveTo>
                <a:lnTo>
                  <a:pt x="0" y="4571"/>
                </a:lnTo>
                <a:lnTo>
                  <a:pt x="12191" y="16763"/>
                </a:lnTo>
                <a:lnTo>
                  <a:pt x="12191" y="0"/>
                </a:lnTo>
                <a:close/>
              </a:path>
            </a:pathLst>
          </a:custGeom>
          <a:solidFill>
            <a:srgbClr val="000000"/>
          </a:solidFill>
        </p:spPr>
        <p:txBody>
          <a:bodyPr wrap="square" lIns="0" tIns="0" rIns="0" bIns="0" rtlCol="0"/>
          <a:lstStyle/>
          <a:p>
            <a:endParaRPr/>
          </a:p>
        </p:txBody>
      </p:sp>
      <p:sp>
        <p:nvSpPr>
          <p:cNvPr id="2140" name="object 2140"/>
          <p:cNvSpPr/>
          <p:nvPr/>
        </p:nvSpPr>
        <p:spPr>
          <a:xfrm>
            <a:off x="893063" y="7549895"/>
            <a:ext cx="12700" cy="17145"/>
          </a:xfrm>
          <a:custGeom>
            <a:avLst/>
            <a:gdLst/>
            <a:ahLst/>
            <a:cxnLst/>
            <a:rect l="l" t="t" r="r" b="b"/>
            <a:pathLst>
              <a:path w="12700" h="17145">
                <a:moveTo>
                  <a:pt x="12191" y="0"/>
                </a:moveTo>
                <a:lnTo>
                  <a:pt x="0" y="4571"/>
                </a:lnTo>
                <a:lnTo>
                  <a:pt x="12191" y="16763"/>
                </a:lnTo>
                <a:lnTo>
                  <a:pt x="12191" y="0"/>
                </a:lnTo>
              </a:path>
            </a:pathLst>
          </a:custGeom>
          <a:ln w="3175">
            <a:solidFill>
              <a:srgbClr val="000000"/>
            </a:solidFill>
          </a:ln>
        </p:spPr>
        <p:txBody>
          <a:bodyPr wrap="square" lIns="0" tIns="0" rIns="0" bIns="0" rtlCol="0"/>
          <a:lstStyle/>
          <a:p>
            <a:endParaRPr/>
          </a:p>
        </p:txBody>
      </p:sp>
      <p:sp>
        <p:nvSpPr>
          <p:cNvPr id="2141" name="object 2141"/>
          <p:cNvSpPr/>
          <p:nvPr/>
        </p:nvSpPr>
        <p:spPr>
          <a:xfrm>
            <a:off x="888491" y="7554468"/>
            <a:ext cx="17145" cy="12700"/>
          </a:xfrm>
          <a:custGeom>
            <a:avLst/>
            <a:gdLst/>
            <a:ahLst/>
            <a:cxnLst/>
            <a:rect l="l" t="t" r="r" b="b"/>
            <a:pathLst>
              <a:path w="17144" h="12700">
                <a:moveTo>
                  <a:pt x="4571" y="0"/>
                </a:moveTo>
                <a:lnTo>
                  <a:pt x="0" y="12191"/>
                </a:lnTo>
                <a:lnTo>
                  <a:pt x="16763" y="12191"/>
                </a:lnTo>
                <a:lnTo>
                  <a:pt x="4571" y="0"/>
                </a:lnTo>
                <a:close/>
              </a:path>
            </a:pathLst>
          </a:custGeom>
          <a:solidFill>
            <a:srgbClr val="000000"/>
          </a:solidFill>
        </p:spPr>
        <p:txBody>
          <a:bodyPr wrap="square" lIns="0" tIns="0" rIns="0" bIns="0" rtlCol="0"/>
          <a:lstStyle/>
          <a:p>
            <a:endParaRPr/>
          </a:p>
        </p:txBody>
      </p:sp>
      <p:sp>
        <p:nvSpPr>
          <p:cNvPr id="2142" name="object 2142"/>
          <p:cNvSpPr/>
          <p:nvPr/>
        </p:nvSpPr>
        <p:spPr>
          <a:xfrm>
            <a:off x="888491" y="7554468"/>
            <a:ext cx="17145" cy="12700"/>
          </a:xfrm>
          <a:custGeom>
            <a:avLst/>
            <a:gdLst/>
            <a:ahLst/>
            <a:cxnLst/>
            <a:rect l="l" t="t" r="r" b="b"/>
            <a:pathLst>
              <a:path w="17144" h="12700">
                <a:moveTo>
                  <a:pt x="4571" y="0"/>
                </a:moveTo>
                <a:lnTo>
                  <a:pt x="0" y="12191"/>
                </a:lnTo>
                <a:lnTo>
                  <a:pt x="16763" y="12191"/>
                </a:lnTo>
                <a:lnTo>
                  <a:pt x="4571" y="0"/>
                </a:lnTo>
              </a:path>
            </a:pathLst>
          </a:custGeom>
          <a:ln w="3175">
            <a:solidFill>
              <a:srgbClr val="000000"/>
            </a:solidFill>
          </a:ln>
        </p:spPr>
        <p:txBody>
          <a:bodyPr wrap="square" lIns="0" tIns="0" rIns="0" bIns="0" rtlCol="0"/>
          <a:lstStyle/>
          <a:p>
            <a:endParaRPr/>
          </a:p>
        </p:txBody>
      </p:sp>
      <p:sp>
        <p:nvSpPr>
          <p:cNvPr id="2143" name="object 2143"/>
          <p:cNvSpPr/>
          <p:nvPr/>
        </p:nvSpPr>
        <p:spPr>
          <a:xfrm>
            <a:off x="888491" y="7566659"/>
            <a:ext cx="17145" cy="11430"/>
          </a:xfrm>
          <a:custGeom>
            <a:avLst/>
            <a:gdLst/>
            <a:ahLst/>
            <a:cxnLst/>
            <a:rect l="l" t="t" r="r" b="b"/>
            <a:pathLst>
              <a:path w="17144" h="11429">
                <a:moveTo>
                  <a:pt x="16764" y="0"/>
                </a:moveTo>
                <a:lnTo>
                  <a:pt x="0" y="0"/>
                </a:lnTo>
                <a:lnTo>
                  <a:pt x="4572" y="11430"/>
                </a:lnTo>
                <a:lnTo>
                  <a:pt x="16764" y="0"/>
                </a:lnTo>
                <a:close/>
              </a:path>
            </a:pathLst>
          </a:custGeom>
          <a:solidFill>
            <a:srgbClr val="000000"/>
          </a:solidFill>
        </p:spPr>
        <p:txBody>
          <a:bodyPr wrap="square" lIns="0" tIns="0" rIns="0" bIns="0" rtlCol="0"/>
          <a:lstStyle/>
          <a:p>
            <a:endParaRPr/>
          </a:p>
        </p:txBody>
      </p:sp>
      <p:sp>
        <p:nvSpPr>
          <p:cNvPr id="2144" name="object 2144"/>
          <p:cNvSpPr/>
          <p:nvPr/>
        </p:nvSpPr>
        <p:spPr>
          <a:xfrm>
            <a:off x="888491" y="7566659"/>
            <a:ext cx="17145" cy="11430"/>
          </a:xfrm>
          <a:custGeom>
            <a:avLst/>
            <a:gdLst/>
            <a:ahLst/>
            <a:cxnLst/>
            <a:rect l="l" t="t" r="r" b="b"/>
            <a:pathLst>
              <a:path w="17144" h="11429">
                <a:moveTo>
                  <a:pt x="0" y="0"/>
                </a:moveTo>
                <a:lnTo>
                  <a:pt x="4572" y="11430"/>
                </a:lnTo>
                <a:lnTo>
                  <a:pt x="16764" y="0"/>
                </a:lnTo>
                <a:lnTo>
                  <a:pt x="0" y="0"/>
                </a:lnTo>
              </a:path>
            </a:pathLst>
          </a:custGeom>
          <a:ln w="3175">
            <a:solidFill>
              <a:srgbClr val="000000"/>
            </a:solidFill>
          </a:ln>
        </p:spPr>
        <p:txBody>
          <a:bodyPr wrap="square" lIns="0" tIns="0" rIns="0" bIns="0" rtlCol="0"/>
          <a:lstStyle/>
          <a:p>
            <a:endParaRPr/>
          </a:p>
        </p:txBody>
      </p:sp>
      <p:sp>
        <p:nvSpPr>
          <p:cNvPr id="2145" name="object 2145"/>
          <p:cNvSpPr/>
          <p:nvPr/>
        </p:nvSpPr>
        <p:spPr>
          <a:xfrm>
            <a:off x="893063" y="7566659"/>
            <a:ext cx="12700" cy="17145"/>
          </a:xfrm>
          <a:custGeom>
            <a:avLst/>
            <a:gdLst/>
            <a:ahLst/>
            <a:cxnLst/>
            <a:rect l="l" t="t" r="r" b="b"/>
            <a:pathLst>
              <a:path w="12700" h="17145">
                <a:moveTo>
                  <a:pt x="12192" y="0"/>
                </a:moveTo>
                <a:lnTo>
                  <a:pt x="0" y="11430"/>
                </a:lnTo>
                <a:lnTo>
                  <a:pt x="12192" y="16764"/>
                </a:lnTo>
                <a:lnTo>
                  <a:pt x="12192" y="0"/>
                </a:lnTo>
                <a:close/>
              </a:path>
            </a:pathLst>
          </a:custGeom>
          <a:solidFill>
            <a:srgbClr val="000000"/>
          </a:solidFill>
        </p:spPr>
        <p:txBody>
          <a:bodyPr wrap="square" lIns="0" tIns="0" rIns="0" bIns="0" rtlCol="0"/>
          <a:lstStyle/>
          <a:p>
            <a:endParaRPr/>
          </a:p>
        </p:txBody>
      </p:sp>
      <p:sp>
        <p:nvSpPr>
          <p:cNvPr id="2146" name="object 2146"/>
          <p:cNvSpPr/>
          <p:nvPr/>
        </p:nvSpPr>
        <p:spPr>
          <a:xfrm>
            <a:off x="893063" y="7566659"/>
            <a:ext cx="12700" cy="17145"/>
          </a:xfrm>
          <a:custGeom>
            <a:avLst/>
            <a:gdLst/>
            <a:ahLst/>
            <a:cxnLst/>
            <a:rect l="l" t="t" r="r" b="b"/>
            <a:pathLst>
              <a:path w="12700" h="17145">
                <a:moveTo>
                  <a:pt x="0" y="11430"/>
                </a:moveTo>
                <a:lnTo>
                  <a:pt x="12192" y="16764"/>
                </a:lnTo>
                <a:lnTo>
                  <a:pt x="12192" y="0"/>
                </a:lnTo>
                <a:lnTo>
                  <a:pt x="0" y="11430"/>
                </a:lnTo>
              </a:path>
            </a:pathLst>
          </a:custGeom>
          <a:ln w="3175">
            <a:solidFill>
              <a:srgbClr val="000000"/>
            </a:solidFill>
          </a:ln>
        </p:spPr>
        <p:txBody>
          <a:bodyPr wrap="square" lIns="0" tIns="0" rIns="0" bIns="0" rtlCol="0"/>
          <a:lstStyle/>
          <a:p>
            <a:endParaRPr/>
          </a:p>
        </p:txBody>
      </p:sp>
      <p:sp>
        <p:nvSpPr>
          <p:cNvPr id="2147" name="object 2147"/>
          <p:cNvSpPr/>
          <p:nvPr/>
        </p:nvSpPr>
        <p:spPr>
          <a:xfrm>
            <a:off x="905255" y="7566659"/>
            <a:ext cx="11430" cy="17145"/>
          </a:xfrm>
          <a:custGeom>
            <a:avLst/>
            <a:gdLst/>
            <a:ahLst/>
            <a:cxnLst/>
            <a:rect l="l" t="t" r="r" b="b"/>
            <a:pathLst>
              <a:path w="11430" h="17145">
                <a:moveTo>
                  <a:pt x="0" y="0"/>
                </a:moveTo>
                <a:lnTo>
                  <a:pt x="0" y="16764"/>
                </a:lnTo>
                <a:lnTo>
                  <a:pt x="11430" y="11430"/>
                </a:lnTo>
                <a:lnTo>
                  <a:pt x="0" y="0"/>
                </a:lnTo>
                <a:close/>
              </a:path>
            </a:pathLst>
          </a:custGeom>
          <a:solidFill>
            <a:srgbClr val="000000"/>
          </a:solidFill>
        </p:spPr>
        <p:txBody>
          <a:bodyPr wrap="square" lIns="0" tIns="0" rIns="0" bIns="0" rtlCol="0"/>
          <a:lstStyle/>
          <a:p>
            <a:endParaRPr/>
          </a:p>
        </p:txBody>
      </p:sp>
      <p:sp>
        <p:nvSpPr>
          <p:cNvPr id="2148" name="object 2148"/>
          <p:cNvSpPr/>
          <p:nvPr/>
        </p:nvSpPr>
        <p:spPr>
          <a:xfrm>
            <a:off x="905255" y="7566659"/>
            <a:ext cx="11430" cy="17145"/>
          </a:xfrm>
          <a:custGeom>
            <a:avLst/>
            <a:gdLst/>
            <a:ahLst/>
            <a:cxnLst/>
            <a:rect l="l" t="t" r="r" b="b"/>
            <a:pathLst>
              <a:path w="11430" h="17145">
                <a:moveTo>
                  <a:pt x="0" y="16764"/>
                </a:moveTo>
                <a:lnTo>
                  <a:pt x="11430" y="11430"/>
                </a:lnTo>
                <a:lnTo>
                  <a:pt x="0" y="0"/>
                </a:lnTo>
                <a:lnTo>
                  <a:pt x="0" y="16764"/>
                </a:lnTo>
              </a:path>
            </a:pathLst>
          </a:custGeom>
          <a:ln w="3175">
            <a:solidFill>
              <a:srgbClr val="000000"/>
            </a:solidFill>
          </a:ln>
        </p:spPr>
        <p:txBody>
          <a:bodyPr wrap="square" lIns="0" tIns="0" rIns="0" bIns="0" rtlCol="0"/>
          <a:lstStyle/>
          <a:p>
            <a:endParaRPr/>
          </a:p>
        </p:txBody>
      </p:sp>
      <p:sp>
        <p:nvSpPr>
          <p:cNvPr id="2149" name="object 2149"/>
          <p:cNvSpPr/>
          <p:nvPr/>
        </p:nvSpPr>
        <p:spPr>
          <a:xfrm>
            <a:off x="905255" y="7566659"/>
            <a:ext cx="17145" cy="11430"/>
          </a:xfrm>
          <a:custGeom>
            <a:avLst/>
            <a:gdLst/>
            <a:ahLst/>
            <a:cxnLst/>
            <a:rect l="l" t="t" r="r" b="b"/>
            <a:pathLst>
              <a:path w="17144" h="11429">
                <a:moveTo>
                  <a:pt x="16764" y="0"/>
                </a:moveTo>
                <a:lnTo>
                  <a:pt x="0" y="0"/>
                </a:lnTo>
                <a:lnTo>
                  <a:pt x="11430" y="11430"/>
                </a:lnTo>
                <a:lnTo>
                  <a:pt x="16764" y="0"/>
                </a:lnTo>
                <a:close/>
              </a:path>
            </a:pathLst>
          </a:custGeom>
          <a:solidFill>
            <a:srgbClr val="000000"/>
          </a:solidFill>
        </p:spPr>
        <p:txBody>
          <a:bodyPr wrap="square" lIns="0" tIns="0" rIns="0" bIns="0" rtlCol="0"/>
          <a:lstStyle/>
          <a:p>
            <a:endParaRPr/>
          </a:p>
        </p:txBody>
      </p:sp>
      <p:sp>
        <p:nvSpPr>
          <p:cNvPr id="2150" name="object 2150"/>
          <p:cNvSpPr/>
          <p:nvPr/>
        </p:nvSpPr>
        <p:spPr>
          <a:xfrm>
            <a:off x="905255" y="7566659"/>
            <a:ext cx="17145" cy="11430"/>
          </a:xfrm>
          <a:custGeom>
            <a:avLst/>
            <a:gdLst/>
            <a:ahLst/>
            <a:cxnLst/>
            <a:rect l="l" t="t" r="r" b="b"/>
            <a:pathLst>
              <a:path w="17144" h="11429">
                <a:moveTo>
                  <a:pt x="11430" y="11430"/>
                </a:moveTo>
                <a:lnTo>
                  <a:pt x="16764" y="0"/>
                </a:lnTo>
                <a:lnTo>
                  <a:pt x="0" y="0"/>
                </a:lnTo>
                <a:lnTo>
                  <a:pt x="11430" y="11430"/>
                </a:lnTo>
              </a:path>
            </a:pathLst>
          </a:custGeom>
          <a:ln w="3175">
            <a:solidFill>
              <a:srgbClr val="000000"/>
            </a:solidFill>
          </a:ln>
        </p:spPr>
        <p:txBody>
          <a:bodyPr wrap="square" lIns="0" tIns="0" rIns="0" bIns="0" rtlCol="0"/>
          <a:lstStyle/>
          <a:p>
            <a:endParaRPr/>
          </a:p>
        </p:txBody>
      </p:sp>
      <p:sp>
        <p:nvSpPr>
          <p:cNvPr id="2151" name="object 2151"/>
          <p:cNvSpPr/>
          <p:nvPr/>
        </p:nvSpPr>
        <p:spPr>
          <a:xfrm>
            <a:off x="905255" y="7558278"/>
            <a:ext cx="11430" cy="8890"/>
          </a:xfrm>
          <a:custGeom>
            <a:avLst/>
            <a:gdLst/>
            <a:ahLst/>
            <a:cxnLst/>
            <a:rect l="l" t="t" r="r" b="b"/>
            <a:pathLst>
              <a:path w="11430" h="8890">
                <a:moveTo>
                  <a:pt x="8382" y="0"/>
                </a:moveTo>
                <a:lnTo>
                  <a:pt x="0" y="8382"/>
                </a:lnTo>
                <a:lnTo>
                  <a:pt x="11430" y="8382"/>
                </a:lnTo>
                <a:lnTo>
                  <a:pt x="8382" y="0"/>
                </a:lnTo>
                <a:close/>
              </a:path>
            </a:pathLst>
          </a:custGeom>
          <a:solidFill>
            <a:srgbClr val="000000"/>
          </a:solidFill>
        </p:spPr>
        <p:txBody>
          <a:bodyPr wrap="square" lIns="0" tIns="0" rIns="0" bIns="0" rtlCol="0"/>
          <a:lstStyle/>
          <a:p>
            <a:endParaRPr/>
          </a:p>
        </p:txBody>
      </p:sp>
      <p:sp>
        <p:nvSpPr>
          <p:cNvPr id="2152" name="object 2152"/>
          <p:cNvSpPr/>
          <p:nvPr/>
        </p:nvSpPr>
        <p:spPr>
          <a:xfrm>
            <a:off x="905255" y="7558278"/>
            <a:ext cx="11430" cy="8890"/>
          </a:xfrm>
          <a:custGeom>
            <a:avLst/>
            <a:gdLst/>
            <a:ahLst/>
            <a:cxnLst/>
            <a:rect l="l" t="t" r="r" b="b"/>
            <a:pathLst>
              <a:path w="11430" h="8890">
                <a:moveTo>
                  <a:pt x="11430" y="8382"/>
                </a:moveTo>
                <a:lnTo>
                  <a:pt x="8382" y="0"/>
                </a:lnTo>
                <a:lnTo>
                  <a:pt x="0" y="8382"/>
                </a:lnTo>
                <a:lnTo>
                  <a:pt x="11430" y="8382"/>
                </a:lnTo>
              </a:path>
            </a:pathLst>
          </a:custGeom>
          <a:ln w="3175">
            <a:solidFill>
              <a:srgbClr val="000000"/>
            </a:solidFill>
          </a:ln>
        </p:spPr>
        <p:txBody>
          <a:bodyPr wrap="square" lIns="0" tIns="0" rIns="0" bIns="0" rtlCol="0"/>
          <a:lstStyle/>
          <a:p>
            <a:endParaRPr/>
          </a:p>
        </p:txBody>
      </p:sp>
      <p:sp>
        <p:nvSpPr>
          <p:cNvPr id="2153" name="object 2153"/>
          <p:cNvSpPr/>
          <p:nvPr/>
        </p:nvSpPr>
        <p:spPr>
          <a:xfrm>
            <a:off x="905255" y="7554468"/>
            <a:ext cx="8890" cy="12700"/>
          </a:xfrm>
          <a:custGeom>
            <a:avLst/>
            <a:gdLst/>
            <a:ahLst/>
            <a:cxnLst/>
            <a:rect l="l" t="t" r="r" b="b"/>
            <a:pathLst>
              <a:path w="8890" h="12700">
                <a:moveTo>
                  <a:pt x="0" y="0"/>
                </a:moveTo>
                <a:lnTo>
                  <a:pt x="0" y="12192"/>
                </a:lnTo>
                <a:lnTo>
                  <a:pt x="8381" y="3810"/>
                </a:lnTo>
                <a:lnTo>
                  <a:pt x="0" y="0"/>
                </a:lnTo>
                <a:close/>
              </a:path>
            </a:pathLst>
          </a:custGeom>
          <a:solidFill>
            <a:srgbClr val="000000"/>
          </a:solidFill>
        </p:spPr>
        <p:txBody>
          <a:bodyPr wrap="square" lIns="0" tIns="0" rIns="0" bIns="0" rtlCol="0"/>
          <a:lstStyle/>
          <a:p>
            <a:endParaRPr/>
          </a:p>
        </p:txBody>
      </p:sp>
      <p:sp>
        <p:nvSpPr>
          <p:cNvPr id="2154" name="object 2154"/>
          <p:cNvSpPr/>
          <p:nvPr/>
        </p:nvSpPr>
        <p:spPr>
          <a:xfrm>
            <a:off x="905255" y="7554468"/>
            <a:ext cx="8890" cy="12700"/>
          </a:xfrm>
          <a:custGeom>
            <a:avLst/>
            <a:gdLst/>
            <a:ahLst/>
            <a:cxnLst/>
            <a:rect l="l" t="t" r="r" b="b"/>
            <a:pathLst>
              <a:path w="8890" h="12700">
                <a:moveTo>
                  <a:pt x="8381" y="3810"/>
                </a:moveTo>
                <a:lnTo>
                  <a:pt x="0" y="0"/>
                </a:lnTo>
                <a:lnTo>
                  <a:pt x="0" y="12192"/>
                </a:lnTo>
                <a:lnTo>
                  <a:pt x="8381" y="3810"/>
                </a:lnTo>
              </a:path>
            </a:pathLst>
          </a:custGeom>
          <a:ln w="3175">
            <a:solidFill>
              <a:srgbClr val="000000"/>
            </a:solidFill>
          </a:ln>
        </p:spPr>
        <p:txBody>
          <a:bodyPr wrap="square" lIns="0" tIns="0" rIns="0" bIns="0" rtlCol="0"/>
          <a:lstStyle/>
          <a:p>
            <a:endParaRPr/>
          </a:p>
        </p:txBody>
      </p:sp>
      <p:sp>
        <p:nvSpPr>
          <p:cNvPr id="2155" name="object 2155"/>
          <p:cNvSpPr/>
          <p:nvPr/>
        </p:nvSpPr>
        <p:spPr>
          <a:xfrm>
            <a:off x="896874" y="7554468"/>
            <a:ext cx="8890" cy="12700"/>
          </a:xfrm>
          <a:custGeom>
            <a:avLst/>
            <a:gdLst/>
            <a:ahLst/>
            <a:cxnLst/>
            <a:rect l="l" t="t" r="r" b="b"/>
            <a:pathLst>
              <a:path w="8890" h="12700">
                <a:moveTo>
                  <a:pt x="8381" y="0"/>
                </a:moveTo>
                <a:lnTo>
                  <a:pt x="0" y="3809"/>
                </a:lnTo>
                <a:lnTo>
                  <a:pt x="8381" y="12191"/>
                </a:lnTo>
                <a:lnTo>
                  <a:pt x="8381" y="0"/>
                </a:lnTo>
                <a:close/>
              </a:path>
            </a:pathLst>
          </a:custGeom>
          <a:solidFill>
            <a:srgbClr val="000000"/>
          </a:solidFill>
        </p:spPr>
        <p:txBody>
          <a:bodyPr wrap="square" lIns="0" tIns="0" rIns="0" bIns="0" rtlCol="0"/>
          <a:lstStyle/>
          <a:p>
            <a:endParaRPr/>
          </a:p>
        </p:txBody>
      </p:sp>
      <p:sp>
        <p:nvSpPr>
          <p:cNvPr id="2156" name="object 2156"/>
          <p:cNvSpPr/>
          <p:nvPr/>
        </p:nvSpPr>
        <p:spPr>
          <a:xfrm>
            <a:off x="896874" y="7554468"/>
            <a:ext cx="8890" cy="12700"/>
          </a:xfrm>
          <a:custGeom>
            <a:avLst/>
            <a:gdLst/>
            <a:ahLst/>
            <a:cxnLst/>
            <a:rect l="l" t="t" r="r" b="b"/>
            <a:pathLst>
              <a:path w="8890" h="12700">
                <a:moveTo>
                  <a:pt x="8381" y="0"/>
                </a:moveTo>
                <a:lnTo>
                  <a:pt x="0" y="3809"/>
                </a:lnTo>
                <a:lnTo>
                  <a:pt x="8381" y="12191"/>
                </a:lnTo>
                <a:lnTo>
                  <a:pt x="8381" y="0"/>
                </a:lnTo>
              </a:path>
            </a:pathLst>
          </a:custGeom>
          <a:ln w="3175">
            <a:solidFill>
              <a:srgbClr val="000000"/>
            </a:solidFill>
          </a:ln>
        </p:spPr>
        <p:txBody>
          <a:bodyPr wrap="square" lIns="0" tIns="0" rIns="0" bIns="0" rtlCol="0"/>
          <a:lstStyle/>
          <a:p>
            <a:endParaRPr/>
          </a:p>
        </p:txBody>
      </p:sp>
      <p:sp>
        <p:nvSpPr>
          <p:cNvPr id="2157" name="object 2157"/>
          <p:cNvSpPr/>
          <p:nvPr/>
        </p:nvSpPr>
        <p:spPr>
          <a:xfrm>
            <a:off x="893063" y="7558278"/>
            <a:ext cx="12700" cy="8890"/>
          </a:xfrm>
          <a:custGeom>
            <a:avLst/>
            <a:gdLst/>
            <a:ahLst/>
            <a:cxnLst/>
            <a:rect l="l" t="t" r="r" b="b"/>
            <a:pathLst>
              <a:path w="12700" h="8890">
                <a:moveTo>
                  <a:pt x="3809" y="0"/>
                </a:moveTo>
                <a:lnTo>
                  <a:pt x="0" y="8382"/>
                </a:lnTo>
                <a:lnTo>
                  <a:pt x="12191" y="8382"/>
                </a:lnTo>
                <a:lnTo>
                  <a:pt x="3809" y="0"/>
                </a:lnTo>
                <a:close/>
              </a:path>
            </a:pathLst>
          </a:custGeom>
          <a:solidFill>
            <a:srgbClr val="000000"/>
          </a:solidFill>
        </p:spPr>
        <p:txBody>
          <a:bodyPr wrap="square" lIns="0" tIns="0" rIns="0" bIns="0" rtlCol="0"/>
          <a:lstStyle/>
          <a:p>
            <a:endParaRPr/>
          </a:p>
        </p:txBody>
      </p:sp>
      <p:sp>
        <p:nvSpPr>
          <p:cNvPr id="2158" name="object 2158"/>
          <p:cNvSpPr/>
          <p:nvPr/>
        </p:nvSpPr>
        <p:spPr>
          <a:xfrm>
            <a:off x="893063" y="7558278"/>
            <a:ext cx="12700" cy="8890"/>
          </a:xfrm>
          <a:custGeom>
            <a:avLst/>
            <a:gdLst/>
            <a:ahLst/>
            <a:cxnLst/>
            <a:rect l="l" t="t" r="r" b="b"/>
            <a:pathLst>
              <a:path w="12700" h="8890">
                <a:moveTo>
                  <a:pt x="3809" y="0"/>
                </a:moveTo>
                <a:lnTo>
                  <a:pt x="0" y="8382"/>
                </a:lnTo>
                <a:lnTo>
                  <a:pt x="12191" y="8382"/>
                </a:lnTo>
                <a:lnTo>
                  <a:pt x="3809" y="0"/>
                </a:lnTo>
              </a:path>
            </a:pathLst>
          </a:custGeom>
          <a:ln w="3175">
            <a:solidFill>
              <a:srgbClr val="000000"/>
            </a:solidFill>
          </a:ln>
        </p:spPr>
        <p:txBody>
          <a:bodyPr wrap="square" lIns="0" tIns="0" rIns="0" bIns="0" rtlCol="0"/>
          <a:lstStyle/>
          <a:p>
            <a:endParaRPr/>
          </a:p>
        </p:txBody>
      </p:sp>
      <p:sp>
        <p:nvSpPr>
          <p:cNvPr id="2159" name="object 2159"/>
          <p:cNvSpPr/>
          <p:nvPr/>
        </p:nvSpPr>
        <p:spPr>
          <a:xfrm>
            <a:off x="893063" y="7566659"/>
            <a:ext cx="12700" cy="8890"/>
          </a:xfrm>
          <a:custGeom>
            <a:avLst/>
            <a:gdLst/>
            <a:ahLst/>
            <a:cxnLst/>
            <a:rect l="l" t="t" r="r" b="b"/>
            <a:pathLst>
              <a:path w="12700" h="8890">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2160" name="object 2160"/>
          <p:cNvSpPr/>
          <p:nvPr/>
        </p:nvSpPr>
        <p:spPr>
          <a:xfrm>
            <a:off x="893063" y="7566659"/>
            <a:ext cx="12700" cy="8890"/>
          </a:xfrm>
          <a:custGeom>
            <a:avLst/>
            <a:gdLst/>
            <a:ahLst/>
            <a:cxnLst/>
            <a:rect l="l" t="t" r="r" b="b"/>
            <a:pathLst>
              <a:path w="12700" h="8890">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2161" name="object 2161"/>
          <p:cNvSpPr/>
          <p:nvPr/>
        </p:nvSpPr>
        <p:spPr>
          <a:xfrm>
            <a:off x="896874" y="7566659"/>
            <a:ext cx="8890" cy="11430"/>
          </a:xfrm>
          <a:custGeom>
            <a:avLst/>
            <a:gdLst/>
            <a:ahLst/>
            <a:cxnLst/>
            <a:rect l="l" t="t" r="r" b="b"/>
            <a:pathLst>
              <a:path w="8890" h="11429">
                <a:moveTo>
                  <a:pt x="8382" y="0"/>
                </a:moveTo>
                <a:lnTo>
                  <a:pt x="0" y="8382"/>
                </a:lnTo>
                <a:lnTo>
                  <a:pt x="8382" y="11430"/>
                </a:lnTo>
                <a:lnTo>
                  <a:pt x="8382" y="0"/>
                </a:lnTo>
                <a:close/>
              </a:path>
            </a:pathLst>
          </a:custGeom>
          <a:solidFill>
            <a:srgbClr val="000000"/>
          </a:solidFill>
        </p:spPr>
        <p:txBody>
          <a:bodyPr wrap="square" lIns="0" tIns="0" rIns="0" bIns="0" rtlCol="0"/>
          <a:lstStyle/>
          <a:p>
            <a:endParaRPr/>
          </a:p>
        </p:txBody>
      </p:sp>
      <p:sp>
        <p:nvSpPr>
          <p:cNvPr id="2162" name="object 2162"/>
          <p:cNvSpPr/>
          <p:nvPr/>
        </p:nvSpPr>
        <p:spPr>
          <a:xfrm>
            <a:off x="896874" y="7566659"/>
            <a:ext cx="8890" cy="11430"/>
          </a:xfrm>
          <a:custGeom>
            <a:avLst/>
            <a:gdLst/>
            <a:ahLst/>
            <a:cxnLst/>
            <a:rect l="l" t="t" r="r" b="b"/>
            <a:pathLst>
              <a:path w="8890" h="11429">
                <a:moveTo>
                  <a:pt x="0" y="8382"/>
                </a:moveTo>
                <a:lnTo>
                  <a:pt x="8382" y="11430"/>
                </a:lnTo>
                <a:lnTo>
                  <a:pt x="8382" y="0"/>
                </a:lnTo>
                <a:lnTo>
                  <a:pt x="0" y="8382"/>
                </a:lnTo>
              </a:path>
            </a:pathLst>
          </a:custGeom>
          <a:ln w="3175">
            <a:solidFill>
              <a:srgbClr val="000000"/>
            </a:solidFill>
          </a:ln>
        </p:spPr>
        <p:txBody>
          <a:bodyPr wrap="square" lIns="0" tIns="0" rIns="0" bIns="0" rtlCol="0"/>
          <a:lstStyle/>
          <a:p>
            <a:endParaRPr/>
          </a:p>
        </p:txBody>
      </p:sp>
      <p:sp>
        <p:nvSpPr>
          <p:cNvPr id="2163" name="object 2163"/>
          <p:cNvSpPr/>
          <p:nvPr/>
        </p:nvSpPr>
        <p:spPr>
          <a:xfrm>
            <a:off x="905255" y="7566659"/>
            <a:ext cx="8890" cy="11430"/>
          </a:xfrm>
          <a:custGeom>
            <a:avLst/>
            <a:gdLst/>
            <a:ahLst/>
            <a:cxnLst/>
            <a:rect l="l" t="t" r="r" b="b"/>
            <a:pathLst>
              <a:path w="8890" h="11429">
                <a:moveTo>
                  <a:pt x="0" y="0"/>
                </a:moveTo>
                <a:lnTo>
                  <a:pt x="0" y="11430"/>
                </a:lnTo>
                <a:lnTo>
                  <a:pt x="8382" y="8382"/>
                </a:lnTo>
                <a:lnTo>
                  <a:pt x="0" y="0"/>
                </a:lnTo>
                <a:close/>
              </a:path>
            </a:pathLst>
          </a:custGeom>
          <a:solidFill>
            <a:srgbClr val="000000"/>
          </a:solidFill>
        </p:spPr>
        <p:txBody>
          <a:bodyPr wrap="square" lIns="0" tIns="0" rIns="0" bIns="0" rtlCol="0"/>
          <a:lstStyle/>
          <a:p>
            <a:endParaRPr/>
          </a:p>
        </p:txBody>
      </p:sp>
      <p:sp>
        <p:nvSpPr>
          <p:cNvPr id="2164" name="object 2164"/>
          <p:cNvSpPr/>
          <p:nvPr/>
        </p:nvSpPr>
        <p:spPr>
          <a:xfrm>
            <a:off x="905255" y="7566659"/>
            <a:ext cx="8890" cy="11430"/>
          </a:xfrm>
          <a:custGeom>
            <a:avLst/>
            <a:gdLst/>
            <a:ahLst/>
            <a:cxnLst/>
            <a:rect l="l" t="t" r="r" b="b"/>
            <a:pathLst>
              <a:path w="8890" h="11429">
                <a:moveTo>
                  <a:pt x="0" y="11430"/>
                </a:moveTo>
                <a:lnTo>
                  <a:pt x="8382" y="8382"/>
                </a:lnTo>
                <a:lnTo>
                  <a:pt x="0" y="0"/>
                </a:lnTo>
                <a:lnTo>
                  <a:pt x="0" y="11430"/>
                </a:lnTo>
              </a:path>
            </a:pathLst>
          </a:custGeom>
          <a:ln w="3175">
            <a:solidFill>
              <a:srgbClr val="000000"/>
            </a:solidFill>
          </a:ln>
        </p:spPr>
        <p:txBody>
          <a:bodyPr wrap="square" lIns="0" tIns="0" rIns="0" bIns="0" rtlCol="0"/>
          <a:lstStyle/>
          <a:p>
            <a:endParaRPr/>
          </a:p>
        </p:txBody>
      </p:sp>
      <p:sp>
        <p:nvSpPr>
          <p:cNvPr id="2165" name="object 2165"/>
          <p:cNvSpPr/>
          <p:nvPr/>
        </p:nvSpPr>
        <p:spPr>
          <a:xfrm>
            <a:off x="905255" y="7566659"/>
            <a:ext cx="11430" cy="8890"/>
          </a:xfrm>
          <a:custGeom>
            <a:avLst/>
            <a:gdLst/>
            <a:ahLst/>
            <a:cxnLst/>
            <a:rect l="l" t="t" r="r" b="b"/>
            <a:pathLst>
              <a:path w="11430" h="8890">
                <a:moveTo>
                  <a:pt x="11429" y="0"/>
                </a:moveTo>
                <a:lnTo>
                  <a:pt x="0" y="0"/>
                </a:lnTo>
                <a:lnTo>
                  <a:pt x="8381" y="8382"/>
                </a:lnTo>
                <a:lnTo>
                  <a:pt x="11429" y="0"/>
                </a:lnTo>
                <a:close/>
              </a:path>
            </a:pathLst>
          </a:custGeom>
          <a:solidFill>
            <a:srgbClr val="000000"/>
          </a:solidFill>
        </p:spPr>
        <p:txBody>
          <a:bodyPr wrap="square" lIns="0" tIns="0" rIns="0" bIns="0" rtlCol="0"/>
          <a:lstStyle/>
          <a:p>
            <a:endParaRPr/>
          </a:p>
        </p:txBody>
      </p:sp>
      <p:sp>
        <p:nvSpPr>
          <p:cNvPr id="2166" name="object 2166"/>
          <p:cNvSpPr/>
          <p:nvPr/>
        </p:nvSpPr>
        <p:spPr>
          <a:xfrm>
            <a:off x="905255" y="7566659"/>
            <a:ext cx="11430" cy="8890"/>
          </a:xfrm>
          <a:custGeom>
            <a:avLst/>
            <a:gdLst/>
            <a:ahLst/>
            <a:cxnLst/>
            <a:rect l="l" t="t" r="r" b="b"/>
            <a:pathLst>
              <a:path w="11430" h="8890">
                <a:moveTo>
                  <a:pt x="8381" y="8382"/>
                </a:moveTo>
                <a:lnTo>
                  <a:pt x="11429" y="0"/>
                </a:lnTo>
                <a:lnTo>
                  <a:pt x="0" y="0"/>
                </a:lnTo>
                <a:lnTo>
                  <a:pt x="8381" y="8382"/>
                </a:lnTo>
              </a:path>
            </a:pathLst>
          </a:custGeom>
          <a:ln w="3175">
            <a:solidFill>
              <a:srgbClr val="000000"/>
            </a:solidFill>
          </a:ln>
        </p:spPr>
        <p:txBody>
          <a:bodyPr wrap="square" lIns="0" tIns="0" rIns="0" bIns="0" rtlCol="0"/>
          <a:lstStyle/>
          <a:p>
            <a:endParaRPr/>
          </a:p>
        </p:txBody>
      </p:sp>
      <p:sp>
        <p:nvSpPr>
          <p:cNvPr id="2167" name="object 2167"/>
          <p:cNvSpPr/>
          <p:nvPr/>
        </p:nvSpPr>
        <p:spPr>
          <a:xfrm>
            <a:off x="902208" y="7565897"/>
            <a:ext cx="10795" cy="7620"/>
          </a:xfrm>
          <a:custGeom>
            <a:avLst/>
            <a:gdLst/>
            <a:ahLst/>
            <a:cxnLst/>
            <a:rect l="l" t="t" r="r" b="b"/>
            <a:pathLst>
              <a:path w="10794" h="7620">
                <a:moveTo>
                  <a:pt x="10667" y="0"/>
                </a:moveTo>
                <a:lnTo>
                  <a:pt x="0" y="4571"/>
                </a:lnTo>
                <a:lnTo>
                  <a:pt x="4571" y="7619"/>
                </a:lnTo>
                <a:lnTo>
                  <a:pt x="10667" y="0"/>
                </a:lnTo>
                <a:close/>
              </a:path>
            </a:pathLst>
          </a:custGeom>
          <a:solidFill>
            <a:srgbClr val="000000"/>
          </a:solidFill>
        </p:spPr>
        <p:txBody>
          <a:bodyPr wrap="square" lIns="0" tIns="0" rIns="0" bIns="0" rtlCol="0"/>
          <a:lstStyle/>
          <a:p>
            <a:endParaRPr/>
          </a:p>
        </p:txBody>
      </p:sp>
      <p:sp>
        <p:nvSpPr>
          <p:cNvPr id="2168" name="object 2168"/>
          <p:cNvSpPr/>
          <p:nvPr/>
        </p:nvSpPr>
        <p:spPr>
          <a:xfrm>
            <a:off x="902208" y="7562850"/>
            <a:ext cx="10795" cy="7620"/>
          </a:xfrm>
          <a:custGeom>
            <a:avLst/>
            <a:gdLst/>
            <a:ahLst/>
            <a:cxnLst/>
            <a:rect l="l" t="t" r="r" b="b"/>
            <a:pathLst>
              <a:path w="10794" h="7620">
                <a:moveTo>
                  <a:pt x="5334" y="0"/>
                </a:moveTo>
                <a:lnTo>
                  <a:pt x="0" y="7620"/>
                </a:lnTo>
                <a:lnTo>
                  <a:pt x="10668" y="3048"/>
                </a:lnTo>
                <a:lnTo>
                  <a:pt x="5334" y="0"/>
                </a:lnTo>
                <a:close/>
              </a:path>
            </a:pathLst>
          </a:custGeom>
          <a:solidFill>
            <a:srgbClr val="000000"/>
          </a:solidFill>
        </p:spPr>
        <p:txBody>
          <a:bodyPr wrap="square" lIns="0" tIns="0" rIns="0" bIns="0" rtlCol="0"/>
          <a:lstStyle/>
          <a:p>
            <a:endParaRPr/>
          </a:p>
        </p:txBody>
      </p:sp>
      <p:sp>
        <p:nvSpPr>
          <p:cNvPr id="2169" name="object 2169"/>
          <p:cNvSpPr/>
          <p:nvPr/>
        </p:nvSpPr>
        <p:spPr>
          <a:xfrm>
            <a:off x="902208" y="7562850"/>
            <a:ext cx="10795" cy="10795"/>
          </a:xfrm>
          <a:custGeom>
            <a:avLst/>
            <a:gdLst/>
            <a:ahLst/>
            <a:cxnLst/>
            <a:rect l="l" t="t" r="r" b="b"/>
            <a:pathLst>
              <a:path w="10794" h="10795">
                <a:moveTo>
                  <a:pt x="4571" y="10668"/>
                </a:moveTo>
                <a:lnTo>
                  <a:pt x="10667" y="3048"/>
                </a:lnTo>
                <a:lnTo>
                  <a:pt x="5333" y="0"/>
                </a:lnTo>
                <a:lnTo>
                  <a:pt x="0" y="7620"/>
                </a:lnTo>
                <a:lnTo>
                  <a:pt x="4571" y="10668"/>
                </a:lnTo>
              </a:path>
            </a:pathLst>
          </a:custGeom>
          <a:ln w="3175">
            <a:solidFill>
              <a:srgbClr val="000000"/>
            </a:solidFill>
          </a:ln>
        </p:spPr>
        <p:txBody>
          <a:bodyPr wrap="square" lIns="0" tIns="0" rIns="0" bIns="0" rtlCol="0"/>
          <a:lstStyle/>
          <a:p>
            <a:endParaRPr/>
          </a:p>
        </p:txBody>
      </p:sp>
      <p:sp>
        <p:nvSpPr>
          <p:cNvPr id="2170" name="object 2170"/>
          <p:cNvSpPr/>
          <p:nvPr/>
        </p:nvSpPr>
        <p:spPr>
          <a:xfrm>
            <a:off x="1287780" y="7566659"/>
            <a:ext cx="133350" cy="67945"/>
          </a:xfrm>
          <a:custGeom>
            <a:avLst/>
            <a:gdLst/>
            <a:ahLst/>
            <a:cxnLst/>
            <a:rect l="l" t="t" r="r" b="b"/>
            <a:pathLst>
              <a:path w="133350" h="67945">
                <a:moveTo>
                  <a:pt x="0" y="0"/>
                </a:moveTo>
                <a:lnTo>
                  <a:pt x="133350" y="0"/>
                </a:lnTo>
                <a:lnTo>
                  <a:pt x="133350" y="67818"/>
                </a:lnTo>
              </a:path>
            </a:pathLst>
          </a:custGeom>
          <a:ln w="3175">
            <a:solidFill>
              <a:srgbClr val="000000"/>
            </a:solidFill>
          </a:ln>
        </p:spPr>
        <p:txBody>
          <a:bodyPr wrap="square" lIns="0" tIns="0" rIns="0" bIns="0" rtlCol="0"/>
          <a:lstStyle/>
          <a:p>
            <a:endParaRPr/>
          </a:p>
        </p:txBody>
      </p:sp>
      <p:sp>
        <p:nvSpPr>
          <p:cNvPr id="2171" name="object 2171"/>
          <p:cNvSpPr/>
          <p:nvPr/>
        </p:nvSpPr>
        <p:spPr>
          <a:xfrm>
            <a:off x="1421130" y="7566659"/>
            <a:ext cx="0" cy="71120"/>
          </a:xfrm>
          <a:custGeom>
            <a:avLst/>
            <a:gdLst/>
            <a:ahLst/>
            <a:cxnLst/>
            <a:rect l="l" t="t" r="r" b="b"/>
            <a:pathLst>
              <a:path h="71120">
                <a:moveTo>
                  <a:pt x="0" y="0"/>
                </a:moveTo>
                <a:lnTo>
                  <a:pt x="0" y="70866"/>
                </a:lnTo>
              </a:path>
            </a:pathLst>
          </a:custGeom>
          <a:ln w="3175">
            <a:solidFill>
              <a:srgbClr val="000000"/>
            </a:solidFill>
          </a:ln>
        </p:spPr>
        <p:txBody>
          <a:bodyPr wrap="square" lIns="0" tIns="0" rIns="0" bIns="0" rtlCol="0"/>
          <a:lstStyle/>
          <a:p>
            <a:endParaRPr/>
          </a:p>
        </p:txBody>
      </p:sp>
      <p:sp>
        <p:nvSpPr>
          <p:cNvPr id="2172" name="object 2172"/>
          <p:cNvSpPr/>
          <p:nvPr/>
        </p:nvSpPr>
        <p:spPr>
          <a:xfrm>
            <a:off x="2769870" y="8567546"/>
            <a:ext cx="0" cy="71120"/>
          </a:xfrm>
          <a:custGeom>
            <a:avLst/>
            <a:gdLst/>
            <a:ahLst/>
            <a:cxnLst/>
            <a:rect l="l" t="t" r="r" b="b"/>
            <a:pathLst>
              <a:path h="71120">
                <a:moveTo>
                  <a:pt x="0" y="0"/>
                </a:moveTo>
                <a:lnTo>
                  <a:pt x="0" y="70866"/>
                </a:lnTo>
              </a:path>
            </a:pathLst>
          </a:custGeom>
          <a:ln w="9906">
            <a:solidFill>
              <a:srgbClr val="FFCC00"/>
            </a:solidFill>
          </a:ln>
        </p:spPr>
        <p:txBody>
          <a:bodyPr wrap="square" lIns="0" tIns="0" rIns="0" bIns="0" rtlCol="0"/>
          <a:lstStyle/>
          <a:p>
            <a:endParaRPr/>
          </a:p>
        </p:txBody>
      </p:sp>
      <p:sp>
        <p:nvSpPr>
          <p:cNvPr id="2173" name="object 2173"/>
          <p:cNvSpPr/>
          <p:nvPr/>
        </p:nvSpPr>
        <p:spPr>
          <a:xfrm>
            <a:off x="2769870" y="8139303"/>
            <a:ext cx="0" cy="71755"/>
          </a:xfrm>
          <a:custGeom>
            <a:avLst/>
            <a:gdLst/>
            <a:ahLst/>
            <a:cxnLst/>
            <a:rect l="l" t="t" r="r" b="b"/>
            <a:pathLst>
              <a:path h="71754">
                <a:moveTo>
                  <a:pt x="0" y="0"/>
                </a:moveTo>
                <a:lnTo>
                  <a:pt x="0" y="71628"/>
                </a:lnTo>
              </a:path>
            </a:pathLst>
          </a:custGeom>
          <a:ln w="9906">
            <a:solidFill>
              <a:srgbClr val="FFCC00"/>
            </a:solidFill>
          </a:ln>
        </p:spPr>
        <p:txBody>
          <a:bodyPr wrap="square" lIns="0" tIns="0" rIns="0" bIns="0" rtlCol="0"/>
          <a:lstStyle/>
          <a:p>
            <a:endParaRPr/>
          </a:p>
        </p:txBody>
      </p:sp>
      <p:sp>
        <p:nvSpPr>
          <p:cNvPr id="2174" name="object 2174"/>
          <p:cNvSpPr/>
          <p:nvPr/>
        </p:nvSpPr>
        <p:spPr>
          <a:xfrm>
            <a:off x="2769870" y="8353425"/>
            <a:ext cx="0" cy="71120"/>
          </a:xfrm>
          <a:custGeom>
            <a:avLst/>
            <a:gdLst/>
            <a:ahLst/>
            <a:cxnLst/>
            <a:rect l="l" t="t" r="r" b="b"/>
            <a:pathLst>
              <a:path h="71120">
                <a:moveTo>
                  <a:pt x="0" y="0"/>
                </a:moveTo>
                <a:lnTo>
                  <a:pt x="0" y="70866"/>
                </a:lnTo>
              </a:path>
            </a:pathLst>
          </a:custGeom>
          <a:ln w="9905">
            <a:solidFill>
              <a:srgbClr val="339A00"/>
            </a:solidFill>
          </a:ln>
        </p:spPr>
        <p:txBody>
          <a:bodyPr wrap="square" lIns="0" tIns="0" rIns="0" bIns="0" rtlCol="0"/>
          <a:lstStyle/>
          <a:p>
            <a:endParaRPr/>
          </a:p>
        </p:txBody>
      </p:sp>
      <p:sp>
        <p:nvSpPr>
          <p:cNvPr id="2175" name="object 2175"/>
          <p:cNvSpPr/>
          <p:nvPr/>
        </p:nvSpPr>
        <p:spPr>
          <a:xfrm>
            <a:off x="2769870" y="8424291"/>
            <a:ext cx="0" cy="71755"/>
          </a:xfrm>
          <a:custGeom>
            <a:avLst/>
            <a:gdLst/>
            <a:ahLst/>
            <a:cxnLst/>
            <a:rect l="l" t="t" r="r" b="b"/>
            <a:pathLst>
              <a:path h="71754">
                <a:moveTo>
                  <a:pt x="0" y="0"/>
                </a:moveTo>
                <a:lnTo>
                  <a:pt x="0" y="71627"/>
                </a:lnTo>
              </a:path>
            </a:pathLst>
          </a:custGeom>
          <a:ln w="9906">
            <a:solidFill>
              <a:srgbClr val="FFCC00"/>
            </a:solidFill>
          </a:ln>
        </p:spPr>
        <p:txBody>
          <a:bodyPr wrap="square" lIns="0" tIns="0" rIns="0" bIns="0" rtlCol="0"/>
          <a:lstStyle/>
          <a:p>
            <a:endParaRPr/>
          </a:p>
        </p:txBody>
      </p:sp>
      <p:sp>
        <p:nvSpPr>
          <p:cNvPr id="2176" name="object 2176"/>
          <p:cNvSpPr/>
          <p:nvPr/>
        </p:nvSpPr>
        <p:spPr>
          <a:xfrm>
            <a:off x="2765298" y="8496300"/>
            <a:ext cx="9525" cy="71120"/>
          </a:xfrm>
          <a:custGeom>
            <a:avLst/>
            <a:gdLst/>
            <a:ahLst/>
            <a:cxnLst/>
            <a:rect l="l" t="t" r="r" b="b"/>
            <a:pathLst>
              <a:path w="9525" h="71120">
                <a:moveTo>
                  <a:pt x="9143" y="0"/>
                </a:moveTo>
                <a:lnTo>
                  <a:pt x="0" y="0"/>
                </a:lnTo>
                <a:lnTo>
                  <a:pt x="0" y="70866"/>
                </a:lnTo>
                <a:lnTo>
                  <a:pt x="9143" y="70866"/>
                </a:lnTo>
                <a:lnTo>
                  <a:pt x="9143" y="0"/>
                </a:lnTo>
                <a:close/>
              </a:path>
            </a:pathLst>
          </a:custGeom>
          <a:ln w="3175">
            <a:solidFill>
              <a:srgbClr val="339A00"/>
            </a:solidFill>
          </a:ln>
        </p:spPr>
        <p:txBody>
          <a:bodyPr wrap="square" lIns="0" tIns="0" rIns="0" bIns="0" rtlCol="0"/>
          <a:lstStyle/>
          <a:p>
            <a:endParaRPr/>
          </a:p>
        </p:txBody>
      </p:sp>
      <p:sp>
        <p:nvSpPr>
          <p:cNvPr id="2177" name="object 2177"/>
          <p:cNvSpPr/>
          <p:nvPr/>
        </p:nvSpPr>
        <p:spPr>
          <a:xfrm>
            <a:off x="2769870" y="8282558"/>
            <a:ext cx="0" cy="71120"/>
          </a:xfrm>
          <a:custGeom>
            <a:avLst/>
            <a:gdLst/>
            <a:ahLst/>
            <a:cxnLst/>
            <a:rect l="l" t="t" r="r" b="b"/>
            <a:pathLst>
              <a:path h="71120">
                <a:moveTo>
                  <a:pt x="0" y="0"/>
                </a:moveTo>
                <a:lnTo>
                  <a:pt x="0" y="70865"/>
                </a:lnTo>
              </a:path>
            </a:pathLst>
          </a:custGeom>
          <a:ln w="9906">
            <a:solidFill>
              <a:srgbClr val="FFCC00"/>
            </a:solidFill>
          </a:ln>
        </p:spPr>
        <p:txBody>
          <a:bodyPr wrap="square" lIns="0" tIns="0" rIns="0" bIns="0" rtlCol="0"/>
          <a:lstStyle/>
          <a:p>
            <a:endParaRPr/>
          </a:p>
        </p:txBody>
      </p:sp>
      <p:sp>
        <p:nvSpPr>
          <p:cNvPr id="2178" name="object 2178"/>
          <p:cNvSpPr/>
          <p:nvPr/>
        </p:nvSpPr>
        <p:spPr>
          <a:xfrm>
            <a:off x="2765298" y="8211311"/>
            <a:ext cx="9525" cy="71120"/>
          </a:xfrm>
          <a:custGeom>
            <a:avLst/>
            <a:gdLst/>
            <a:ahLst/>
            <a:cxnLst/>
            <a:rect l="l" t="t" r="r" b="b"/>
            <a:pathLst>
              <a:path w="9525" h="71120">
                <a:moveTo>
                  <a:pt x="9143" y="0"/>
                </a:moveTo>
                <a:lnTo>
                  <a:pt x="0" y="0"/>
                </a:lnTo>
                <a:lnTo>
                  <a:pt x="0" y="70866"/>
                </a:lnTo>
                <a:lnTo>
                  <a:pt x="9143" y="70866"/>
                </a:lnTo>
                <a:lnTo>
                  <a:pt x="9143" y="0"/>
                </a:lnTo>
                <a:close/>
              </a:path>
            </a:pathLst>
          </a:custGeom>
          <a:ln w="3175">
            <a:solidFill>
              <a:srgbClr val="339A00"/>
            </a:solidFill>
          </a:ln>
        </p:spPr>
        <p:txBody>
          <a:bodyPr wrap="square" lIns="0" tIns="0" rIns="0" bIns="0" rtlCol="0"/>
          <a:lstStyle/>
          <a:p>
            <a:endParaRPr/>
          </a:p>
        </p:txBody>
      </p:sp>
      <p:sp>
        <p:nvSpPr>
          <p:cNvPr id="2179" name="object 2179"/>
          <p:cNvSpPr/>
          <p:nvPr/>
        </p:nvSpPr>
        <p:spPr>
          <a:xfrm>
            <a:off x="2769870" y="8630411"/>
            <a:ext cx="71120" cy="5080"/>
          </a:xfrm>
          <a:custGeom>
            <a:avLst/>
            <a:gdLst/>
            <a:ahLst/>
            <a:cxnLst/>
            <a:rect l="l" t="t" r="r" b="b"/>
            <a:pathLst>
              <a:path w="71119" h="5079">
                <a:moveTo>
                  <a:pt x="70866" y="0"/>
                </a:moveTo>
                <a:lnTo>
                  <a:pt x="0" y="0"/>
                </a:lnTo>
                <a:lnTo>
                  <a:pt x="0" y="4572"/>
                </a:lnTo>
                <a:lnTo>
                  <a:pt x="70866" y="0"/>
                </a:lnTo>
                <a:close/>
              </a:path>
            </a:pathLst>
          </a:custGeom>
          <a:solidFill>
            <a:srgbClr val="339A00"/>
          </a:solidFill>
        </p:spPr>
        <p:txBody>
          <a:bodyPr wrap="square" lIns="0" tIns="0" rIns="0" bIns="0" rtlCol="0"/>
          <a:lstStyle/>
          <a:p>
            <a:endParaRPr/>
          </a:p>
        </p:txBody>
      </p:sp>
      <p:sp>
        <p:nvSpPr>
          <p:cNvPr id="2180" name="object 2180"/>
          <p:cNvSpPr/>
          <p:nvPr/>
        </p:nvSpPr>
        <p:spPr>
          <a:xfrm>
            <a:off x="2769870" y="8630411"/>
            <a:ext cx="71120" cy="5080"/>
          </a:xfrm>
          <a:custGeom>
            <a:avLst/>
            <a:gdLst/>
            <a:ahLst/>
            <a:cxnLst/>
            <a:rect l="l" t="t" r="r" b="b"/>
            <a:pathLst>
              <a:path w="71119" h="5079">
                <a:moveTo>
                  <a:pt x="70866" y="0"/>
                </a:moveTo>
                <a:lnTo>
                  <a:pt x="0" y="4572"/>
                </a:lnTo>
                <a:lnTo>
                  <a:pt x="70866" y="4572"/>
                </a:lnTo>
                <a:lnTo>
                  <a:pt x="70866" y="0"/>
                </a:lnTo>
                <a:close/>
              </a:path>
            </a:pathLst>
          </a:custGeom>
          <a:solidFill>
            <a:srgbClr val="339A00"/>
          </a:solidFill>
        </p:spPr>
        <p:txBody>
          <a:bodyPr wrap="square" lIns="0" tIns="0" rIns="0" bIns="0" rtlCol="0"/>
          <a:lstStyle/>
          <a:p>
            <a:endParaRPr/>
          </a:p>
        </p:txBody>
      </p:sp>
      <p:sp>
        <p:nvSpPr>
          <p:cNvPr id="2181" name="object 2181"/>
          <p:cNvSpPr/>
          <p:nvPr/>
        </p:nvSpPr>
        <p:spPr>
          <a:xfrm>
            <a:off x="2769870" y="8630411"/>
            <a:ext cx="71120" cy="5080"/>
          </a:xfrm>
          <a:custGeom>
            <a:avLst/>
            <a:gdLst/>
            <a:ahLst/>
            <a:cxnLst/>
            <a:rect l="l" t="t" r="r" b="b"/>
            <a:pathLst>
              <a:path w="71119" h="5079">
                <a:moveTo>
                  <a:pt x="0" y="0"/>
                </a:moveTo>
                <a:lnTo>
                  <a:pt x="70866" y="0"/>
                </a:lnTo>
                <a:lnTo>
                  <a:pt x="70866" y="4572"/>
                </a:lnTo>
                <a:lnTo>
                  <a:pt x="0" y="4572"/>
                </a:lnTo>
                <a:lnTo>
                  <a:pt x="0" y="0"/>
                </a:lnTo>
                <a:close/>
              </a:path>
            </a:pathLst>
          </a:custGeom>
          <a:ln w="3175">
            <a:solidFill>
              <a:srgbClr val="339A00"/>
            </a:solidFill>
          </a:ln>
        </p:spPr>
        <p:txBody>
          <a:bodyPr wrap="square" lIns="0" tIns="0" rIns="0" bIns="0" rtlCol="0"/>
          <a:lstStyle/>
          <a:p>
            <a:endParaRPr/>
          </a:p>
        </p:txBody>
      </p:sp>
      <p:sp>
        <p:nvSpPr>
          <p:cNvPr id="2182" name="object 2182"/>
          <p:cNvSpPr/>
          <p:nvPr/>
        </p:nvSpPr>
        <p:spPr>
          <a:xfrm>
            <a:off x="2769870" y="8628126"/>
            <a:ext cx="71120" cy="9525"/>
          </a:xfrm>
          <a:custGeom>
            <a:avLst/>
            <a:gdLst/>
            <a:ahLst/>
            <a:cxnLst/>
            <a:rect l="l" t="t" r="r" b="b"/>
            <a:pathLst>
              <a:path w="71119" h="9525">
                <a:moveTo>
                  <a:pt x="70866" y="0"/>
                </a:moveTo>
                <a:lnTo>
                  <a:pt x="0" y="0"/>
                </a:lnTo>
                <a:lnTo>
                  <a:pt x="0" y="9144"/>
                </a:lnTo>
                <a:lnTo>
                  <a:pt x="70866" y="0"/>
                </a:lnTo>
                <a:close/>
              </a:path>
            </a:pathLst>
          </a:custGeom>
          <a:solidFill>
            <a:srgbClr val="339A00"/>
          </a:solidFill>
        </p:spPr>
        <p:txBody>
          <a:bodyPr wrap="square" lIns="0" tIns="0" rIns="0" bIns="0" rtlCol="0"/>
          <a:lstStyle/>
          <a:p>
            <a:endParaRPr/>
          </a:p>
        </p:txBody>
      </p:sp>
      <p:sp>
        <p:nvSpPr>
          <p:cNvPr id="2183" name="object 2183"/>
          <p:cNvSpPr/>
          <p:nvPr/>
        </p:nvSpPr>
        <p:spPr>
          <a:xfrm>
            <a:off x="2769870" y="8628126"/>
            <a:ext cx="71120" cy="9525"/>
          </a:xfrm>
          <a:custGeom>
            <a:avLst/>
            <a:gdLst/>
            <a:ahLst/>
            <a:cxnLst/>
            <a:rect l="l" t="t" r="r" b="b"/>
            <a:pathLst>
              <a:path w="71119" h="9525">
                <a:moveTo>
                  <a:pt x="70866" y="0"/>
                </a:moveTo>
                <a:lnTo>
                  <a:pt x="0" y="9143"/>
                </a:lnTo>
                <a:lnTo>
                  <a:pt x="70866" y="9143"/>
                </a:lnTo>
                <a:lnTo>
                  <a:pt x="70866" y="0"/>
                </a:lnTo>
                <a:close/>
              </a:path>
            </a:pathLst>
          </a:custGeom>
          <a:solidFill>
            <a:srgbClr val="339A00"/>
          </a:solidFill>
        </p:spPr>
        <p:txBody>
          <a:bodyPr wrap="square" lIns="0" tIns="0" rIns="0" bIns="0" rtlCol="0"/>
          <a:lstStyle/>
          <a:p>
            <a:endParaRPr/>
          </a:p>
        </p:txBody>
      </p:sp>
      <p:sp>
        <p:nvSpPr>
          <p:cNvPr id="2184" name="object 2184"/>
          <p:cNvSpPr/>
          <p:nvPr/>
        </p:nvSpPr>
        <p:spPr>
          <a:xfrm>
            <a:off x="2769870" y="8628126"/>
            <a:ext cx="71120" cy="9525"/>
          </a:xfrm>
          <a:custGeom>
            <a:avLst/>
            <a:gdLst/>
            <a:ahLst/>
            <a:cxnLst/>
            <a:rect l="l" t="t" r="r" b="b"/>
            <a:pathLst>
              <a:path w="71119" h="9525">
                <a:moveTo>
                  <a:pt x="0" y="0"/>
                </a:moveTo>
                <a:lnTo>
                  <a:pt x="70866" y="0"/>
                </a:lnTo>
                <a:lnTo>
                  <a:pt x="70866" y="9144"/>
                </a:lnTo>
                <a:lnTo>
                  <a:pt x="0" y="9144"/>
                </a:lnTo>
                <a:lnTo>
                  <a:pt x="0" y="0"/>
                </a:lnTo>
                <a:close/>
              </a:path>
            </a:pathLst>
          </a:custGeom>
          <a:ln w="3175">
            <a:solidFill>
              <a:srgbClr val="339A00"/>
            </a:solidFill>
          </a:ln>
        </p:spPr>
        <p:txBody>
          <a:bodyPr wrap="square" lIns="0" tIns="0" rIns="0" bIns="0" rtlCol="0"/>
          <a:lstStyle/>
          <a:p>
            <a:endParaRPr/>
          </a:p>
        </p:txBody>
      </p:sp>
      <p:sp>
        <p:nvSpPr>
          <p:cNvPr id="2185" name="object 2185"/>
          <p:cNvSpPr/>
          <p:nvPr/>
        </p:nvSpPr>
        <p:spPr>
          <a:xfrm>
            <a:off x="2840735" y="8630411"/>
            <a:ext cx="26034" cy="5080"/>
          </a:xfrm>
          <a:custGeom>
            <a:avLst/>
            <a:gdLst/>
            <a:ahLst/>
            <a:cxnLst/>
            <a:rect l="l" t="t" r="r" b="b"/>
            <a:pathLst>
              <a:path w="26035" h="5079">
                <a:moveTo>
                  <a:pt x="25908" y="0"/>
                </a:moveTo>
                <a:lnTo>
                  <a:pt x="0" y="0"/>
                </a:lnTo>
                <a:lnTo>
                  <a:pt x="0" y="4572"/>
                </a:lnTo>
                <a:lnTo>
                  <a:pt x="25908" y="0"/>
                </a:lnTo>
                <a:close/>
              </a:path>
            </a:pathLst>
          </a:custGeom>
          <a:solidFill>
            <a:srgbClr val="FFCC00"/>
          </a:solidFill>
        </p:spPr>
        <p:txBody>
          <a:bodyPr wrap="square" lIns="0" tIns="0" rIns="0" bIns="0" rtlCol="0"/>
          <a:lstStyle/>
          <a:p>
            <a:endParaRPr/>
          </a:p>
        </p:txBody>
      </p:sp>
      <p:sp>
        <p:nvSpPr>
          <p:cNvPr id="2186" name="object 2186"/>
          <p:cNvSpPr/>
          <p:nvPr/>
        </p:nvSpPr>
        <p:spPr>
          <a:xfrm>
            <a:off x="2840735" y="8630411"/>
            <a:ext cx="26034" cy="5080"/>
          </a:xfrm>
          <a:custGeom>
            <a:avLst/>
            <a:gdLst/>
            <a:ahLst/>
            <a:cxnLst/>
            <a:rect l="l" t="t" r="r" b="b"/>
            <a:pathLst>
              <a:path w="26035" h="5079">
                <a:moveTo>
                  <a:pt x="25908" y="0"/>
                </a:moveTo>
                <a:lnTo>
                  <a:pt x="0" y="4572"/>
                </a:lnTo>
                <a:lnTo>
                  <a:pt x="25908" y="4572"/>
                </a:lnTo>
                <a:lnTo>
                  <a:pt x="25908" y="0"/>
                </a:lnTo>
                <a:close/>
              </a:path>
            </a:pathLst>
          </a:custGeom>
          <a:solidFill>
            <a:srgbClr val="FFCC00"/>
          </a:solidFill>
        </p:spPr>
        <p:txBody>
          <a:bodyPr wrap="square" lIns="0" tIns="0" rIns="0" bIns="0" rtlCol="0"/>
          <a:lstStyle/>
          <a:p>
            <a:endParaRPr/>
          </a:p>
        </p:txBody>
      </p:sp>
      <p:sp>
        <p:nvSpPr>
          <p:cNvPr id="2187" name="object 2187"/>
          <p:cNvSpPr/>
          <p:nvPr/>
        </p:nvSpPr>
        <p:spPr>
          <a:xfrm>
            <a:off x="2840735" y="8630411"/>
            <a:ext cx="26034" cy="5080"/>
          </a:xfrm>
          <a:custGeom>
            <a:avLst/>
            <a:gdLst/>
            <a:ahLst/>
            <a:cxnLst/>
            <a:rect l="l" t="t" r="r" b="b"/>
            <a:pathLst>
              <a:path w="26035" h="5079">
                <a:moveTo>
                  <a:pt x="0" y="0"/>
                </a:moveTo>
                <a:lnTo>
                  <a:pt x="25908" y="0"/>
                </a:lnTo>
                <a:lnTo>
                  <a:pt x="25908" y="4572"/>
                </a:lnTo>
                <a:lnTo>
                  <a:pt x="0" y="4572"/>
                </a:lnTo>
                <a:lnTo>
                  <a:pt x="0" y="0"/>
                </a:lnTo>
                <a:close/>
              </a:path>
            </a:pathLst>
          </a:custGeom>
          <a:ln w="3175">
            <a:solidFill>
              <a:srgbClr val="FFCC00"/>
            </a:solidFill>
          </a:ln>
        </p:spPr>
        <p:txBody>
          <a:bodyPr wrap="square" lIns="0" tIns="0" rIns="0" bIns="0" rtlCol="0"/>
          <a:lstStyle/>
          <a:p>
            <a:endParaRPr/>
          </a:p>
        </p:txBody>
      </p:sp>
      <p:sp>
        <p:nvSpPr>
          <p:cNvPr id="2188" name="object 2188"/>
          <p:cNvSpPr/>
          <p:nvPr/>
        </p:nvSpPr>
        <p:spPr>
          <a:xfrm>
            <a:off x="2840735" y="8628126"/>
            <a:ext cx="26034" cy="9525"/>
          </a:xfrm>
          <a:custGeom>
            <a:avLst/>
            <a:gdLst/>
            <a:ahLst/>
            <a:cxnLst/>
            <a:rect l="l" t="t" r="r" b="b"/>
            <a:pathLst>
              <a:path w="26035" h="9525">
                <a:moveTo>
                  <a:pt x="25908" y="0"/>
                </a:moveTo>
                <a:lnTo>
                  <a:pt x="0" y="0"/>
                </a:lnTo>
                <a:lnTo>
                  <a:pt x="0" y="9144"/>
                </a:lnTo>
                <a:lnTo>
                  <a:pt x="25908" y="0"/>
                </a:lnTo>
                <a:close/>
              </a:path>
            </a:pathLst>
          </a:custGeom>
          <a:solidFill>
            <a:srgbClr val="FFCC00"/>
          </a:solidFill>
        </p:spPr>
        <p:txBody>
          <a:bodyPr wrap="square" lIns="0" tIns="0" rIns="0" bIns="0" rtlCol="0"/>
          <a:lstStyle/>
          <a:p>
            <a:endParaRPr/>
          </a:p>
        </p:txBody>
      </p:sp>
      <p:sp>
        <p:nvSpPr>
          <p:cNvPr id="2189" name="object 2189"/>
          <p:cNvSpPr/>
          <p:nvPr/>
        </p:nvSpPr>
        <p:spPr>
          <a:xfrm>
            <a:off x="2840735" y="8628126"/>
            <a:ext cx="26034" cy="9525"/>
          </a:xfrm>
          <a:custGeom>
            <a:avLst/>
            <a:gdLst/>
            <a:ahLst/>
            <a:cxnLst/>
            <a:rect l="l" t="t" r="r" b="b"/>
            <a:pathLst>
              <a:path w="26035" h="9525">
                <a:moveTo>
                  <a:pt x="25908" y="0"/>
                </a:moveTo>
                <a:lnTo>
                  <a:pt x="0" y="9143"/>
                </a:lnTo>
                <a:lnTo>
                  <a:pt x="25908" y="9143"/>
                </a:lnTo>
                <a:lnTo>
                  <a:pt x="25908" y="0"/>
                </a:lnTo>
                <a:close/>
              </a:path>
            </a:pathLst>
          </a:custGeom>
          <a:solidFill>
            <a:srgbClr val="FFCC00"/>
          </a:solidFill>
        </p:spPr>
        <p:txBody>
          <a:bodyPr wrap="square" lIns="0" tIns="0" rIns="0" bIns="0" rtlCol="0"/>
          <a:lstStyle/>
          <a:p>
            <a:endParaRPr/>
          </a:p>
        </p:txBody>
      </p:sp>
      <p:sp>
        <p:nvSpPr>
          <p:cNvPr id="2190" name="object 2190"/>
          <p:cNvSpPr/>
          <p:nvPr/>
        </p:nvSpPr>
        <p:spPr>
          <a:xfrm>
            <a:off x="2840735" y="8628126"/>
            <a:ext cx="26034" cy="9525"/>
          </a:xfrm>
          <a:custGeom>
            <a:avLst/>
            <a:gdLst/>
            <a:ahLst/>
            <a:cxnLst/>
            <a:rect l="l" t="t" r="r" b="b"/>
            <a:pathLst>
              <a:path w="26035" h="9525">
                <a:moveTo>
                  <a:pt x="0" y="0"/>
                </a:moveTo>
                <a:lnTo>
                  <a:pt x="25908" y="0"/>
                </a:lnTo>
                <a:lnTo>
                  <a:pt x="25908" y="9144"/>
                </a:lnTo>
                <a:lnTo>
                  <a:pt x="0" y="9144"/>
                </a:lnTo>
                <a:lnTo>
                  <a:pt x="0" y="0"/>
                </a:lnTo>
                <a:close/>
              </a:path>
            </a:pathLst>
          </a:custGeom>
          <a:ln w="3175">
            <a:solidFill>
              <a:srgbClr val="FFCC00"/>
            </a:solidFill>
          </a:ln>
        </p:spPr>
        <p:txBody>
          <a:bodyPr wrap="square" lIns="0" tIns="0" rIns="0" bIns="0" rtlCol="0"/>
          <a:lstStyle/>
          <a:p>
            <a:endParaRPr/>
          </a:p>
        </p:txBody>
      </p:sp>
      <p:sp>
        <p:nvSpPr>
          <p:cNvPr id="2191" name="object 2191"/>
          <p:cNvSpPr/>
          <p:nvPr/>
        </p:nvSpPr>
        <p:spPr>
          <a:xfrm>
            <a:off x="2383154" y="9136380"/>
            <a:ext cx="1400175" cy="0"/>
          </a:xfrm>
          <a:custGeom>
            <a:avLst/>
            <a:gdLst/>
            <a:ahLst/>
            <a:cxnLst/>
            <a:rect l="l" t="t" r="r" b="b"/>
            <a:pathLst>
              <a:path w="1400175">
                <a:moveTo>
                  <a:pt x="0" y="0"/>
                </a:moveTo>
                <a:lnTo>
                  <a:pt x="1399793" y="0"/>
                </a:lnTo>
              </a:path>
            </a:pathLst>
          </a:custGeom>
          <a:ln w="4571">
            <a:solidFill>
              <a:srgbClr val="0000FF"/>
            </a:solidFill>
          </a:ln>
        </p:spPr>
        <p:txBody>
          <a:bodyPr wrap="square" lIns="0" tIns="0" rIns="0" bIns="0" rtlCol="0"/>
          <a:lstStyle/>
          <a:p>
            <a:endParaRPr/>
          </a:p>
        </p:txBody>
      </p:sp>
      <p:sp>
        <p:nvSpPr>
          <p:cNvPr id="2192" name="object 2192"/>
          <p:cNvSpPr txBox="1"/>
          <p:nvPr/>
        </p:nvSpPr>
        <p:spPr>
          <a:xfrm>
            <a:off x="2385058" y="8814482"/>
            <a:ext cx="430530" cy="114935"/>
          </a:xfrm>
          <a:prstGeom prst="rect">
            <a:avLst/>
          </a:prstGeom>
        </p:spPr>
        <p:txBody>
          <a:bodyPr vert="horz" wrap="square" lIns="0" tIns="17145" rIns="0" bIns="0" rtlCol="0">
            <a:spAutoFit/>
          </a:bodyPr>
          <a:lstStyle/>
          <a:p>
            <a:pPr marL="38100">
              <a:lnSpc>
                <a:spcPct val="100000"/>
              </a:lnSpc>
              <a:spcBef>
                <a:spcPts val="135"/>
              </a:spcBef>
            </a:pPr>
            <a:r>
              <a:rPr sz="550" spc="40" dirty="0">
                <a:latin typeface="Arial"/>
                <a:cs typeface="Arial"/>
              </a:rPr>
              <a:t>U</a:t>
            </a:r>
            <a:r>
              <a:rPr sz="825" spc="60" baseline="-35353" dirty="0">
                <a:latin typeface="Arial"/>
                <a:cs typeface="Arial"/>
              </a:rPr>
              <a:t>t</a:t>
            </a:r>
            <a:r>
              <a:rPr sz="825" spc="-82" baseline="-35353" dirty="0">
                <a:latin typeface="Arial"/>
                <a:cs typeface="Arial"/>
              </a:rPr>
              <a:t> </a:t>
            </a:r>
            <a:r>
              <a:rPr sz="550" spc="20" dirty="0">
                <a:latin typeface="Arial"/>
                <a:cs typeface="Arial"/>
              </a:rPr>
              <a:t>=</a:t>
            </a:r>
            <a:r>
              <a:rPr sz="550" spc="-10" dirty="0">
                <a:latin typeface="Arial"/>
                <a:cs typeface="Arial"/>
              </a:rPr>
              <a:t> </a:t>
            </a:r>
            <a:r>
              <a:rPr sz="550" spc="30" dirty="0">
                <a:latin typeface="Arial"/>
                <a:cs typeface="Arial"/>
              </a:rPr>
              <a:t>I</a:t>
            </a:r>
            <a:r>
              <a:rPr sz="825" spc="44" baseline="-35353" dirty="0">
                <a:latin typeface="Arial"/>
                <a:cs typeface="Arial"/>
              </a:rPr>
              <a:t>d</a:t>
            </a:r>
            <a:r>
              <a:rPr sz="825" spc="-52" baseline="-35353" dirty="0">
                <a:latin typeface="Arial"/>
                <a:cs typeface="Arial"/>
              </a:rPr>
              <a:t> </a:t>
            </a:r>
            <a:r>
              <a:rPr sz="550" spc="15" dirty="0">
                <a:latin typeface="Arial"/>
                <a:cs typeface="Arial"/>
              </a:rPr>
              <a:t>x</a:t>
            </a:r>
            <a:r>
              <a:rPr sz="550" spc="-10" dirty="0">
                <a:latin typeface="Arial"/>
                <a:cs typeface="Arial"/>
              </a:rPr>
              <a:t> </a:t>
            </a:r>
            <a:r>
              <a:rPr sz="550" spc="25" dirty="0">
                <a:latin typeface="Arial"/>
                <a:cs typeface="Arial"/>
              </a:rPr>
              <a:t>R</a:t>
            </a:r>
            <a:endParaRPr sz="550">
              <a:latin typeface="Arial"/>
              <a:cs typeface="Arial"/>
            </a:endParaRPr>
          </a:p>
        </p:txBody>
      </p:sp>
      <p:sp>
        <p:nvSpPr>
          <p:cNvPr id="2193" name="object 2193"/>
          <p:cNvSpPr txBox="1"/>
          <p:nvPr/>
        </p:nvSpPr>
        <p:spPr>
          <a:xfrm>
            <a:off x="2760235" y="8858682"/>
            <a:ext cx="67310" cy="114935"/>
          </a:xfrm>
          <a:prstGeom prst="rect">
            <a:avLst/>
          </a:prstGeom>
        </p:spPr>
        <p:txBody>
          <a:bodyPr vert="horz" wrap="square" lIns="0" tIns="17145" rIns="0" bIns="0" rtlCol="0">
            <a:spAutoFit/>
          </a:bodyPr>
          <a:lstStyle/>
          <a:p>
            <a:pPr marL="12700">
              <a:lnSpc>
                <a:spcPct val="100000"/>
              </a:lnSpc>
              <a:spcBef>
                <a:spcPts val="135"/>
              </a:spcBef>
            </a:pPr>
            <a:r>
              <a:rPr sz="550" spc="20" dirty="0">
                <a:latin typeface="Arial"/>
                <a:cs typeface="Arial"/>
              </a:rPr>
              <a:t>a</a:t>
            </a:r>
            <a:endParaRPr sz="550">
              <a:latin typeface="Arial"/>
              <a:cs typeface="Arial"/>
            </a:endParaRPr>
          </a:p>
        </p:txBody>
      </p:sp>
      <p:sp>
        <p:nvSpPr>
          <p:cNvPr id="2194" name="object 2194"/>
          <p:cNvSpPr/>
          <p:nvPr/>
        </p:nvSpPr>
        <p:spPr>
          <a:xfrm>
            <a:off x="3976878" y="4310634"/>
            <a:ext cx="192405" cy="340995"/>
          </a:xfrm>
          <a:custGeom>
            <a:avLst/>
            <a:gdLst/>
            <a:ahLst/>
            <a:cxnLst/>
            <a:rect l="l" t="t" r="r" b="b"/>
            <a:pathLst>
              <a:path w="192404" h="340995">
                <a:moveTo>
                  <a:pt x="9144" y="0"/>
                </a:moveTo>
                <a:lnTo>
                  <a:pt x="0" y="4572"/>
                </a:lnTo>
                <a:lnTo>
                  <a:pt x="192024" y="340614"/>
                </a:lnTo>
                <a:lnTo>
                  <a:pt x="9144" y="0"/>
                </a:lnTo>
                <a:close/>
              </a:path>
            </a:pathLst>
          </a:custGeom>
          <a:solidFill>
            <a:srgbClr val="0000FF"/>
          </a:solidFill>
        </p:spPr>
        <p:txBody>
          <a:bodyPr wrap="square" lIns="0" tIns="0" rIns="0" bIns="0" rtlCol="0"/>
          <a:lstStyle/>
          <a:p>
            <a:endParaRPr/>
          </a:p>
        </p:txBody>
      </p:sp>
      <p:sp>
        <p:nvSpPr>
          <p:cNvPr id="2195" name="object 2195"/>
          <p:cNvSpPr/>
          <p:nvPr/>
        </p:nvSpPr>
        <p:spPr>
          <a:xfrm>
            <a:off x="3976878" y="4315205"/>
            <a:ext cx="192405" cy="340995"/>
          </a:xfrm>
          <a:custGeom>
            <a:avLst/>
            <a:gdLst/>
            <a:ahLst/>
            <a:cxnLst/>
            <a:rect l="l" t="t" r="r" b="b"/>
            <a:pathLst>
              <a:path w="192404" h="340995">
                <a:moveTo>
                  <a:pt x="0" y="0"/>
                </a:moveTo>
                <a:lnTo>
                  <a:pt x="182880" y="340614"/>
                </a:lnTo>
                <a:lnTo>
                  <a:pt x="192024" y="336042"/>
                </a:lnTo>
                <a:lnTo>
                  <a:pt x="0" y="0"/>
                </a:lnTo>
                <a:close/>
              </a:path>
            </a:pathLst>
          </a:custGeom>
          <a:solidFill>
            <a:srgbClr val="0000FF"/>
          </a:solidFill>
        </p:spPr>
        <p:txBody>
          <a:bodyPr wrap="square" lIns="0" tIns="0" rIns="0" bIns="0" rtlCol="0"/>
          <a:lstStyle/>
          <a:p>
            <a:endParaRPr/>
          </a:p>
        </p:txBody>
      </p:sp>
      <p:sp>
        <p:nvSpPr>
          <p:cNvPr id="2196" name="object 2196"/>
          <p:cNvSpPr/>
          <p:nvPr/>
        </p:nvSpPr>
        <p:spPr>
          <a:xfrm>
            <a:off x="3976878" y="4310634"/>
            <a:ext cx="192405" cy="345440"/>
          </a:xfrm>
          <a:custGeom>
            <a:avLst/>
            <a:gdLst/>
            <a:ahLst/>
            <a:cxnLst/>
            <a:rect l="l" t="t" r="r" b="b"/>
            <a:pathLst>
              <a:path w="192404" h="345439">
                <a:moveTo>
                  <a:pt x="9144" y="0"/>
                </a:moveTo>
                <a:lnTo>
                  <a:pt x="0" y="4572"/>
                </a:lnTo>
                <a:lnTo>
                  <a:pt x="182880" y="345186"/>
                </a:lnTo>
                <a:lnTo>
                  <a:pt x="192024" y="340614"/>
                </a:lnTo>
                <a:lnTo>
                  <a:pt x="9144" y="0"/>
                </a:lnTo>
              </a:path>
            </a:pathLst>
          </a:custGeom>
          <a:ln w="3175">
            <a:solidFill>
              <a:srgbClr val="0000FF"/>
            </a:solidFill>
          </a:ln>
        </p:spPr>
        <p:txBody>
          <a:bodyPr wrap="square" lIns="0" tIns="0" rIns="0" bIns="0" rtlCol="0"/>
          <a:lstStyle/>
          <a:p>
            <a:endParaRPr/>
          </a:p>
        </p:txBody>
      </p:sp>
      <p:sp>
        <p:nvSpPr>
          <p:cNvPr id="2197" name="object 2197"/>
          <p:cNvSpPr/>
          <p:nvPr/>
        </p:nvSpPr>
        <p:spPr>
          <a:xfrm>
            <a:off x="3927347" y="4523232"/>
            <a:ext cx="0" cy="130810"/>
          </a:xfrm>
          <a:custGeom>
            <a:avLst/>
            <a:gdLst/>
            <a:ahLst/>
            <a:cxnLst/>
            <a:rect l="l" t="t" r="r" b="b"/>
            <a:pathLst>
              <a:path h="130810">
                <a:moveTo>
                  <a:pt x="0" y="0"/>
                </a:moveTo>
                <a:lnTo>
                  <a:pt x="0" y="130301"/>
                </a:lnTo>
              </a:path>
            </a:pathLst>
          </a:custGeom>
          <a:ln w="10667">
            <a:solidFill>
              <a:srgbClr val="0000FF"/>
            </a:solidFill>
          </a:ln>
        </p:spPr>
        <p:txBody>
          <a:bodyPr wrap="square" lIns="0" tIns="0" rIns="0" bIns="0" rtlCol="0"/>
          <a:lstStyle/>
          <a:p>
            <a:endParaRPr/>
          </a:p>
        </p:txBody>
      </p:sp>
      <p:sp>
        <p:nvSpPr>
          <p:cNvPr id="2198" name="object 2198"/>
          <p:cNvSpPr/>
          <p:nvPr/>
        </p:nvSpPr>
        <p:spPr>
          <a:xfrm>
            <a:off x="3926966" y="4523232"/>
            <a:ext cx="0" cy="130810"/>
          </a:xfrm>
          <a:custGeom>
            <a:avLst/>
            <a:gdLst/>
            <a:ahLst/>
            <a:cxnLst/>
            <a:rect l="l" t="t" r="r" b="b"/>
            <a:pathLst>
              <a:path h="130810">
                <a:moveTo>
                  <a:pt x="0" y="0"/>
                </a:moveTo>
                <a:lnTo>
                  <a:pt x="0" y="130301"/>
                </a:lnTo>
              </a:path>
            </a:pathLst>
          </a:custGeom>
          <a:ln w="9905">
            <a:solidFill>
              <a:srgbClr val="0000FF"/>
            </a:solidFill>
          </a:ln>
        </p:spPr>
        <p:txBody>
          <a:bodyPr wrap="square" lIns="0" tIns="0" rIns="0" bIns="0" rtlCol="0"/>
          <a:lstStyle/>
          <a:p>
            <a:endParaRPr/>
          </a:p>
        </p:txBody>
      </p:sp>
      <p:sp>
        <p:nvSpPr>
          <p:cNvPr id="2199" name="object 2199"/>
          <p:cNvSpPr/>
          <p:nvPr/>
        </p:nvSpPr>
        <p:spPr>
          <a:xfrm>
            <a:off x="3927347" y="4522851"/>
            <a:ext cx="0" cy="131445"/>
          </a:xfrm>
          <a:custGeom>
            <a:avLst/>
            <a:gdLst/>
            <a:ahLst/>
            <a:cxnLst/>
            <a:rect l="l" t="t" r="r" b="b"/>
            <a:pathLst>
              <a:path h="131445">
                <a:moveTo>
                  <a:pt x="0" y="0"/>
                </a:moveTo>
                <a:lnTo>
                  <a:pt x="0" y="131063"/>
                </a:lnTo>
              </a:path>
            </a:pathLst>
          </a:custGeom>
          <a:ln w="11429">
            <a:solidFill>
              <a:srgbClr val="0000FF"/>
            </a:solidFill>
          </a:ln>
        </p:spPr>
        <p:txBody>
          <a:bodyPr wrap="square" lIns="0" tIns="0" rIns="0" bIns="0" rtlCol="0"/>
          <a:lstStyle/>
          <a:p>
            <a:endParaRPr/>
          </a:p>
        </p:txBody>
      </p:sp>
      <p:sp>
        <p:nvSpPr>
          <p:cNvPr id="2200" name="object 2200"/>
          <p:cNvSpPr/>
          <p:nvPr/>
        </p:nvSpPr>
        <p:spPr>
          <a:xfrm>
            <a:off x="3080004" y="4618482"/>
            <a:ext cx="36830" cy="44450"/>
          </a:xfrm>
          <a:custGeom>
            <a:avLst/>
            <a:gdLst/>
            <a:ahLst/>
            <a:cxnLst/>
            <a:rect l="l" t="t" r="r" b="b"/>
            <a:pathLst>
              <a:path w="36830" h="44450">
                <a:moveTo>
                  <a:pt x="0" y="0"/>
                </a:moveTo>
                <a:lnTo>
                  <a:pt x="36576" y="0"/>
                </a:lnTo>
                <a:lnTo>
                  <a:pt x="36576" y="44196"/>
                </a:lnTo>
                <a:lnTo>
                  <a:pt x="0" y="44196"/>
                </a:lnTo>
                <a:lnTo>
                  <a:pt x="0" y="0"/>
                </a:lnTo>
              </a:path>
            </a:pathLst>
          </a:custGeom>
          <a:ln w="3175">
            <a:solidFill>
              <a:srgbClr val="000000"/>
            </a:solidFill>
          </a:ln>
        </p:spPr>
        <p:txBody>
          <a:bodyPr wrap="square" lIns="0" tIns="0" rIns="0" bIns="0" rtlCol="0"/>
          <a:lstStyle/>
          <a:p>
            <a:endParaRPr/>
          </a:p>
        </p:txBody>
      </p:sp>
      <p:sp>
        <p:nvSpPr>
          <p:cNvPr id="2201" name="object 2201"/>
          <p:cNvSpPr/>
          <p:nvPr/>
        </p:nvSpPr>
        <p:spPr>
          <a:xfrm>
            <a:off x="3080004" y="4615434"/>
            <a:ext cx="39370" cy="6350"/>
          </a:xfrm>
          <a:custGeom>
            <a:avLst/>
            <a:gdLst/>
            <a:ahLst/>
            <a:cxnLst/>
            <a:rect l="l" t="t" r="r" b="b"/>
            <a:pathLst>
              <a:path w="39369" h="6350">
                <a:moveTo>
                  <a:pt x="38862" y="0"/>
                </a:moveTo>
                <a:lnTo>
                  <a:pt x="0" y="0"/>
                </a:lnTo>
                <a:lnTo>
                  <a:pt x="0" y="6096"/>
                </a:lnTo>
                <a:lnTo>
                  <a:pt x="38862" y="0"/>
                </a:lnTo>
                <a:close/>
              </a:path>
            </a:pathLst>
          </a:custGeom>
          <a:solidFill>
            <a:srgbClr val="000000"/>
          </a:solidFill>
        </p:spPr>
        <p:txBody>
          <a:bodyPr wrap="square" lIns="0" tIns="0" rIns="0" bIns="0" rtlCol="0"/>
          <a:lstStyle/>
          <a:p>
            <a:endParaRPr/>
          </a:p>
        </p:txBody>
      </p:sp>
      <p:sp>
        <p:nvSpPr>
          <p:cNvPr id="2202" name="object 2202"/>
          <p:cNvSpPr/>
          <p:nvPr/>
        </p:nvSpPr>
        <p:spPr>
          <a:xfrm>
            <a:off x="3080004" y="4615434"/>
            <a:ext cx="39370" cy="6350"/>
          </a:xfrm>
          <a:custGeom>
            <a:avLst/>
            <a:gdLst/>
            <a:ahLst/>
            <a:cxnLst/>
            <a:rect l="l" t="t" r="r" b="b"/>
            <a:pathLst>
              <a:path w="39369" h="6350">
                <a:moveTo>
                  <a:pt x="38862" y="0"/>
                </a:moveTo>
                <a:lnTo>
                  <a:pt x="0" y="6096"/>
                </a:lnTo>
                <a:lnTo>
                  <a:pt x="33528" y="6096"/>
                </a:lnTo>
                <a:lnTo>
                  <a:pt x="38862" y="0"/>
                </a:lnTo>
                <a:close/>
              </a:path>
            </a:pathLst>
          </a:custGeom>
          <a:solidFill>
            <a:srgbClr val="000000"/>
          </a:solidFill>
        </p:spPr>
        <p:txBody>
          <a:bodyPr wrap="square" lIns="0" tIns="0" rIns="0" bIns="0" rtlCol="0"/>
          <a:lstStyle/>
          <a:p>
            <a:endParaRPr/>
          </a:p>
        </p:txBody>
      </p:sp>
      <p:sp>
        <p:nvSpPr>
          <p:cNvPr id="2203" name="object 2203"/>
          <p:cNvSpPr/>
          <p:nvPr/>
        </p:nvSpPr>
        <p:spPr>
          <a:xfrm>
            <a:off x="3080004" y="4615434"/>
            <a:ext cx="39370" cy="6350"/>
          </a:xfrm>
          <a:custGeom>
            <a:avLst/>
            <a:gdLst/>
            <a:ahLst/>
            <a:cxnLst/>
            <a:rect l="l" t="t" r="r" b="b"/>
            <a:pathLst>
              <a:path w="39369" h="6350">
                <a:moveTo>
                  <a:pt x="0" y="0"/>
                </a:moveTo>
                <a:lnTo>
                  <a:pt x="0" y="6096"/>
                </a:lnTo>
                <a:lnTo>
                  <a:pt x="33528" y="6096"/>
                </a:lnTo>
                <a:lnTo>
                  <a:pt x="38862" y="0"/>
                </a:lnTo>
                <a:lnTo>
                  <a:pt x="0" y="0"/>
                </a:lnTo>
              </a:path>
            </a:pathLst>
          </a:custGeom>
          <a:ln w="3175">
            <a:solidFill>
              <a:srgbClr val="000000"/>
            </a:solidFill>
          </a:ln>
        </p:spPr>
        <p:txBody>
          <a:bodyPr wrap="square" lIns="0" tIns="0" rIns="0" bIns="0" rtlCol="0"/>
          <a:lstStyle/>
          <a:p>
            <a:endParaRPr/>
          </a:p>
        </p:txBody>
      </p:sp>
      <p:sp>
        <p:nvSpPr>
          <p:cNvPr id="2204" name="object 2204"/>
          <p:cNvSpPr/>
          <p:nvPr/>
        </p:nvSpPr>
        <p:spPr>
          <a:xfrm>
            <a:off x="3113532" y="4615434"/>
            <a:ext cx="5715" cy="49530"/>
          </a:xfrm>
          <a:custGeom>
            <a:avLst/>
            <a:gdLst/>
            <a:ahLst/>
            <a:cxnLst/>
            <a:rect l="l" t="t" r="r" b="b"/>
            <a:pathLst>
              <a:path w="5714" h="49529">
                <a:moveTo>
                  <a:pt x="5333" y="0"/>
                </a:moveTo>
                <a:lnTo>
                  <a:pt x="0" y="6096"/>
                </a:lnTo>
                <a:lnTo>
                  <a:pt x="0" y="44196"/>
                </a:lnTo>
                <a:lnTo>
                  <a:pt x="5333" y="49530"/>
                </a:lnTo>
                <a:lnTo>
                  <a:pt x="5333" y="0"/>
                </a:lnTo>
              </a:path>
            </a:pathLst>
          </a:custGeom>
          <a:ln w="3175">
            <a:solidFill>
              <a:srgbClr val="000000"/>
            </a:solidFill>
          </a:ln>
        </p:spPr>
        <p:txBody>
          <a:bodyPr wrap="square" lIns="0" tIns="0" rIns="0" bIns="0" rtlCol="0"/>
          <a:lstStyle/>
          <a:p>
            <a:endParaRPr/>
          </a:p>
        </p:txBody>
      </p:sp>
      <p:sp>
        <p:nvSpPr>
          <p:cNvPr id="2205" name="object 2205"/>
          <p:cNvSpPr/>
          <p:nvPr/>
        </p:nvSpPr>
        <p:spPr>
          <a:xfrm>
            <a:off x="3077717" y="4659629"/>
            <a:ext cx="41275" cy="5715"/>
          </a:xfrm>
          <a:custGeom>
            <a:avLst/>
            <a:gdLst/>
            <a:ahLst/>
            <a:cxnLst/>
            <a:rect l="l" t="t" r="r" b="b"/>
            <a:pathLst>
              <a:path w="41275" h="5714">
                <a:moveTo>
                  <a:pt x="35814" y="0"/>
                </a:moveTo>
                <a:lnTo>
                  <a:pt x="0" y="5334"/>
                </a:lnTo>
                <a:lnTo>
                  <a:pt x="41148" y="5334"/>
                </a:lnTo>
                <a:lnTo>
                  <a:pt x="35814" y="0"/>
                </a:lnTo>
                <a:close/>
              </a:path>
            </a:pathLst>
          </a:custGeom>
          <a:solidFill>
            <a:srgbClr val="000000"/>
          </a:solidFill>
        </p:spPr>
        <p:txBody>
          <a:bodyPr wrap="square" lIns="0" tIns="0" rIns="0" bIns="0" rtlCol="0"/>
          <a:lstStyle/>
          <a:p>
            <a:endParaRPr/>
          </a:p>
        </p:txBody>
      </p:sp>
      <p:sp>
        <p:nvSpPr>
          <p:cNvPr id="2206" name="object 2206"/>
          <p:cNvSpPr/>
          <p:nvPr/>
        </p:nvSpPr>
        <p:spPr>
          <a:xfrm>
            <a:off x="3077717" y="4659629"/>
            <a:ext cx="36195" cy="5715"/>
          </a:xfrm>
          <a:custGeom>
            <a:avLst/>
            <a:gdLst/>
            <a:ahLst/>
            <a:cxnLst/>
            <a:rect l="l" t="t" r="r" b="b"/>
            <a:pathLst>
              <a:path w="36194" h="5714">
                <a:moveTo>
                  <a:pt x="35813" y="0"/>
                </a:moveTo>
                <a:lnTo>
                  <a:pt x="5333" y="0"/>
                </a:lnTo>
                <a:lnTo>
                  <a:pt x="0" y="5334"/>
                </a:lnTo>
                <a:lnTo>
                  <a:pt x="35813" y="0"/>
                </a:lnTo>
                <a:close/>
              </a:path>
            </a:pathLst>
          </a:custGeom>
          <a:solidFill>
            <a:srgbClr val="000000"/>
          </a:solidFill>
        </p:spPr>
        <p:txBody>
          <a:bodyPr wrap="square" lIns="0" tIns="0" rIns="0" bIns="0" rtlCol="0"/>
          <a:lstStyle/>
          <a:p>
            <a:endParaRPr/>
          </a:p>
        </p:txBody>
      </p:sp>
      <p:sp>
        <p:nvSpPr>
          <p:cNvPr id="2207" name="object 2207"/>
          <p:cNvSpPr/>
          <p:nvPr/>
        </p:nvSpPr>
        <p:spPr>
          <a:xfrm>
            <a:off x="3077717" y="4659629"/>
            <a:ext cx="41275" cy="5715"/>
          </a:xfrm>
          <a:custGeom>
            <a:avLst/>
            <a:gdLst/>
            <a:ahLst/>
            <a:cxnLst/>
            <a:rect l="l" t="t" r="r" b="b"/>
            <a:pathLst>
              <a:path w="41275" h="5714">
                <a:moveTo>
                  <a:pt x="41148" y="5334"/>
                </a:moveTo>
                <a:lnTo>
                  <a:pt x="35814" y="0"/>
                </a:lnTo>
                <a:lnTo>
                  <a:pt x="5334" y="0"/>
                </a:lnTo>
                <a:lnTo>
                  <a:pt x="0" y="5334"/>
                </a:lnTo>
                <a:lnTo>
                  <a:pt x="41148" y="5334"/>
                </a:lnTo>
              </a:path>
            </a:pathLst>
          </a:custGeom>
          <a:ln w="3175">
            <a:solidFill>
              <a:srgbClr val="000000"/>
            </a:solidFill>
          </a:ln>
        </p:spPr>
        <p:txBody>
          <a:bodyPr wrap="square" lIns="0" tIns="0" rIns="0" bIns="0" rtlCol="0"/>
          <a:lstStyle/>
          <a:p>
            <a:endParaRPr/>
          </a:p>
        </p:txBody>
      </p:sp>
      <p:sp>
        <p:nvSpPr>
          <p:cNvPr id="2208" name="object 2208"/>
          <p:cNvSpPr/>
          <p:nvPr/>
        </p:nvSpPr>
        <p:spPr>
          <a:xfrm>
            <a:off x="3080385" y="4618481"/>
            <a:ext cx="0" cy="46990"/>
          </a:xfrm>
          <a:custGeom>
            <a:avLst/>
            <a:gdLst/>
            <a:ahLst/>
            <a:cxnLst/>
            <a:rect l="l" t="t" r="r" b="b"/>
            <a:pathLst>
              <a:path h="46989">
                <a:moveTo>
                  <a:pt x="0" y="46482"/>
                </a:moveTo>
                <a:lnTo>
                  <a:pt x="0" y="0"/>
                </a:lnTo>
                <a:lnTo>
                  <a:pt x="0" y="46482"/>
                </a:lnTo>
                <a:close/>
              </a:path>
            </a:pathLst>
          </a:custGeom>
          <a:solidFill>
            <a:srgbClr val="000000"/>
          </a:solidFill>
        </p:spPr>
        <p:txBody>
          <a:bodyPr wrap="square" lIns="0" tIns="0" rIns="0" bIns="0" rtlCol="0"/>
          <a:lstStyle/>
          <a:p>
            <a:endParaRPr/>
          </a:p>
        </p:txBody>
      </p:sp>
      <p:sp>
        <p:nvSpPr>
          <p:cNvPr id="2209" name="object 2209"/>
          <p:cNvSpPr/>
          <p:nvPr/>
        </p:nvSpPr>
        <p:spPr>
          <a:xfrm>
            <a:off x="3077717" y="4618482"/>
            <a:ext cx="5715" cy="46990"/>
          </a:xfrm>
          <a:custGeom>
            <a:avLst/>
            <a:gdLst/>
            <a:ahLst/>
            <a:cxnLst/>
            <a:rect l="l" t="t" r="r" b="b"/>
            <a:pathLst>
              <a:path w="5714" h="46989">
                <a:moveTo>
                  <a:pt x="0" y="46482"/>
                </a:moveTo>
                <a:lnTo>
                  <a:pt x="5334" y="41148"/>
                </a:lnTo>
                <a:lnTo>
                  <a:pt x="5334" y="0"/>
                </a:lnTo>
                <a:lnTo>
                  <a:pt x="0" y="0"/>
                </a:lnTo>
                <a:lnTo>
                  <a:pt x="0" y="46482"/>
                </a:lnTo>
              </a:path>
            </a:pathLst>
          </a:custGeom>
          <a:ln w="3175">
            <a:solidFill>
              <a:srgbClr val="000000"/>
            </a:solidFill>
          </a:ln>
        </p:spPr>
        <p:txBody>
          <a:bodyPr wrap="square" lIns="0" tIns="0" rIns="0" bIns="0" rtlCol="0"/>
          <a:lstStyle/>
          <a:p>
            <a:endParaRPr/>
          </a:p>
        </p:txBody>
      </p:sp>
      <p:sp>
        <p:nvSpPr>
          <p:cNvPr id="2210" name="object 2210"/>
          <p:cNvSpPr/>
          <p:nvPr/>
        </p:nvSpPr>
        <p:spPr>
          <a:xfrm>
            <a:off x="3524250" y="4618482"/>
            <a:ext cx="0" cy="0"/>
          </a:xfrm>
          <a:custGeom>
            <a:avLst/>
            <a:gdLst/>
            <a:ahLst/>
            <a:cxnLst/>
            <a:rect l="l" t="t" r="r" b="b"/>
            <a:pathLst>
              <a:path>
                <a:moveTo>
                  <a:pt x="0" y="0"/>
                </a:moveTo>
                <a:lnTo>
                  <a:pt x="0" y="0"/>
                </a:lnTo>
              </a:path>
            </a:pathLst>
          </a:custGeom>
          <a:ln w="3175">
            <a:solidFill>
              <a:srgbClr val="000000"/>
            </a:solidFill>
          </a:ln>
        </p:spPr>
        <p:txBody>
          <a:bodyPr wrap="square" lIns="0" tIns="0" rIns="0" bIns="0" rtlCol="0"/>
          <a:lstStyle/>
          <a:p>
            <a:endParaRPr/>
          </a:p>
        </p:txBody>
      </p:sp>
      <p:sp>
        <p:nvSpPr>
          <p:cNvPr id="2211" name="object 2211"/>
          <p:cNvSpPr/>
          <p:nvPr/>
        </p:nvSpPr>
        <p:spPr>
          <a:xfrm>
            <a:off x="3490721" y="4615434"/>
            <a:ext cx="33655" cy="6350"/>
          </a:xfrm>
          <a:custGeom>
            <a:avLst/>
            <a:gdLst/>
            <a:ahLst/>
            <a:cxnLst/>
            <a:rect l="l" t="t" r="r" b="b"/>
            <a:pathLst>
              <a:path w="33654" h="6350">
                <a:moveTo>
                  <a:pt x="33527" y="0"/>
                </a:moveTo>
                <a:lnTo>
                  <a:pt x="0" y="6096"/>
                </a:lnTo>
                <a:lnTo>
                  <a:pt x="33527" y="6096"/>
                </a:lnTo>
                <a:lnTo>
                  <a:pt x="33527" y="0"/>
                </a:lnTo>
                <a:close/>
              </a:path>
            </a:pathLst>
          </a:custGeom>
          <a:solidFill>
            <a:srgbClr val="000000"/>
          </a:solidFill>
        </p:spPr>
        <p:txBody>
          <a:bodyPr wrap="square" lIns="0" tIns="0" rIns="0" bIns="0" rtlCol="0"/>
          <a:lstStyle/>
          <a:p>
            <a:endParaRPr/>
          </a:p>
        </p:txBody>
      </p:sp>
      <p:sp>
        <p:nvSpPr>
          <p:cNvPr id="2212" name="object 2212"/>
          <p:cNvSpPr/>
          <p:nvPr/>
        </p:nvSpPr>
        <p:spPr>
          <a:xfrm>
            <a:off x="3485388" y="4615434"/>
            <a:ext cx="39370" cy="6350"/>
          </a:xfrm>
          <a:custGeom>
            <a:avLst/>
            <a:gdLst/>
            <a:ahLst/>
            <a:cxnLst/>
            <a:rect l="l" t="t" r="r" b="b"/>
            <a:pathLst>
              <a:path w="39370" h="6350">
                <a:moveTo>
                  <a:pt x="38862" y="0"/>
                </a:moveTo>
                <a:lnTo>
                  <a:pt x="0" y="0"/>
                </a:lnTo>
                <a:lnTo>
                  <a:pt x="5334" y="6096"/>
                </a:lnTo>
                <a:lnTo>
                  <a:pt x="38862" y="0"/>
                </a:lnTo>
                <a:close/>
              </a:path>
            </a:pathLst>
          </a:custGeom>
          <a:solidFill>
            <a:srgbClr val="000000"/>
          </a:solidFill>
        </p:spPr>
        <p:txBody>
          <a:bodyPr wrap="square" lIns="0" tIns="0" rIns="0" bIns="0" rtlCol="0"/>
          <a:lstStyle/>
          <a:p>
            <a:endParaRPr/>
          </a:p>
        </p:txBody>
      </p:sp>
      <p:sp>
        <p:nvSpPr>
          <p:cNvPr id="2213" name="object 2213"/>
          <p:cNvSpPr/>
          <p:nvPr/>
        </p:nvSpPr>
        <p:spPr>
          <a:xfrm>
            <a:off x="3485388" y="4615434"/>
            <a:ext cx="39370" cy="6350"/>
          </a:xfrm>
          <a:custGeom>
            <a:avLst/>
            <a:gdLst/>
            <a:ahLst/>
            <a:cxnLst/>
            <a:rect l="l" t="t" r="r" b="b"/>
            <a:pathLst>
              <a:path w="39370" h="6350">
                <a:moveTo>
                  <a:pt x="38862" y="6096"/>
                </a:moveTo>
                <a:lnTo>
                  <a:pt x="38862" y="0"/>
                </a:lnTo>
                <a:lnTo>
                  <a:pt x="0" y="0"/>
                </a:lnTo>
                <a:lnTo>
                  <a:pt x="5334" y="6096"/>
                </a:lnTo>
                <a:lnTo>
                  <a:pt x="38862" y="6096"/>
                </a:lnTo>
              </a:path>
            </a:pathLst>
          </a:custGeom>
          <a:ln w="3175">
            <a:solidFill>
              <a:srgbClr val="000000"/>
            </a:solidFill>
          </a:ln>
        </p:spPr>
        <p:txBody>
          <a:bodyPr wrap="square" lIns="0" tIns="0" rIns="0" bIns="0" rtlCol="0"/>
          <a:lstStyle/>
          <a:p>
            <a:endParaRPr/>
          </a:p>
        </p:txBody>
      </p:sp>
      <p:sp>
        <p:nvSpPr>
          <p:cNvPr id="2214" name="object 2214"/>
          <p:cNvSpPr/>
          <p:nvPr/>
        </p:nvSpPr>
        <p:spPr>
          <a:xfrm>
            <a:off x="3488055" y="4615434"/>
            <a:ext cx="0" cy="49530"/>
          </a:xfrm>
          <a:custGeom>
            <a:avLst/>
            <a:gdLst/>
            <a:ahLst/>
            <a:cxnLst/>
            <a:rect l="l" t="t" r="r" b="b"/>
            <a:pathLst>
              <a:path h="49529">
                <a:moveTo>
                  <a:pt x="0" y="49530"/>
                </a:moveTo>
                <a:lnTo>
                  <a:pt x="0" y="0"/>
                </a:lnTo>
                <a:lnTo>
                  <a:pt x="0" y="49530"/>
                </a:lnTo>
                <a:close/>
              </a:path>
            </a:pathLst>
          </a:custGeom>
          <a:solidFill>
            <a:srgbClr val="000000"/>
          </a:solidFill>
        </p:spPr>
        <p:txBody>
          <a:bodyPr wrap="square" lIns="0" tIns="0" rIns="0" bIns="0" rtlCol="0"/>
          <a:lstStyle/>
          <a:p>
            <a:endParaRPr/>
          </a:p>
        </p:txBody>
      </p:sp>
      <p:sp>
        <p:nvSpPr>
          <p:cNvPr id="2215" name="object 2215"/>
          <p:cNvSpPr/>
          <p:nvPr/>
        </p:nvSpPr>
        <p:spPr>
          <a:xfrm>
            <a:off x="3485388" y="4615434"/>
            <a:ext cx="5715" cy="49530"/>
          </a:xfrm>
          <a:custGeom>
            <a:avLst/>
            <a:gdLst/>
            <a:ahLst/>
            <a:cxnLst/>
            <a:rect l="l" t="t" r="r" b="b"/>
            <a:pathLst>
              <a:path w="5714" h="49529">
                <a:moveTo>
                  <a:pt x="5334" y="6096"/>
                </a:moveTo>
                <a:lnTo>
                  <a:pt x="0" y="0"/>
                </a:lnTo>
                <a:lnTo>
                  <a:pt x="0" y="49530"/>
                </a:lnTo>
                <a:lnTo>
                  <a:pt x="5334" y="44196"/>
                </a:lnTo>
                <a:lnTo>
                  <a:pt x="5334" y="6096"/>
                </a:lnTo>
              </a:path>
            </a:pathLst>
          </a:custGeom>
          <a:ln w="3175">
            <a:solidFill>
              <a:srgbClr val="000000"/>
            </a:solidFill>
          </a:ln>
        </p:spPr>
        <p:txBody>
          <a:bodyPr wrap="square" lIns="0" tIns="0" rIns="0" bIns="0" rtlCol="0"/>
          <a:lstStyle/>
          <a:p>
            <a:endParaRPr/>
          </a:p>
        </p:txBody>
      </p:sp>
      <p:sp>
        <p:nvSpPr>
          <p:cNvPr id="2216" name="object 2216"/>
          <p:cNvSpPr/>
          <p:nvPr/>
        </p:nvSpPr>
        <p:spPr>
          <a:xfrm>
            <a:off x="3485388" y="4659629"/>
            <a:ext cx="36195" cy="5715"/>
          </a:xfrm>
          <a:custGeom>
            <a:avLst/>
            <a:gdLst/>
            <a:ahLst/>
            <a:cxnLst/>
            <a:rect l="l" t="t" r="r" b="b"/>
            <a:pathLst>
              <a:path w="36195" h="5714">
                <a:moveTo>
                  <a:pt x="35814" y="0"/>
                </a:moveTo>
                <a:lnTo>
                  <a:pt x="5334" y="0"/>
                </a:lnTo>
                <a:lnTo>
                  <a:pt x="0" y="5334"/>
                </a:lnTo>
                <a:lnTo>
                  <a:pt x="35814" y="0"/>
                </a:lnTo>
                <a:close/>
              </a:path>
            </a:pathLst>
          </a:custGeom>
          <a:solidFill>
            <a:srgbClr val="000000"/>
          </a:solidFill>
        </p:spPr>
        <p:txBody>
          <a:bodyPr wrap="square" lIns="0" tIns="0" rIns="0" bIns="0" rtlCol="0"/>
          <a:lstStyle/>
          <a:p>
            <a:endParaRPr/>
          </a:p>
        </p:txBody>
      </p:sp>
      <p:sp>
        <p:nvSpPr>
          <p:cNvPr id="2217" name="object 2217"/>
          <p:cNvSpPr/>
          <p:nvPr/>
        </p:nvSpPr>
        <p:spPr>
          <a:xfrm>
            <a:off x="3485388" y="4659629"/>
            <a:ext cx="41275" cy="5715"/>
          </a:xfrm>
          <a:custGeom>
            <a:avLst/>
            <a:gdLst/>
            <a:ahLst/>
            <a:cxnLst/>
            <a:rect l="l" t="t" r="r" b="b"/>
            <a:pathLst>
              <a:path w="41275" h="5714">
                <a:moveTo>
                  <a:pt x="35814" y="0"/>
                </a:moveTo>
                <a:lnTo>
                  <a:pt x="0" y="5334"/>
                </a:lnTo>
                <a:lnTo>
                  <a:pt x="41148" y="5334"/>
                </a:lnTo>
                <a:lnTo>
                  <a:pt x="35814" y="0"/>
                </a:lnTo>
                <a:close/>
              </a:path>
            </a:pathLst>
          </a:custGeom>
          <a:solidFill>
            <a:srgbClr val="000000"/>
          </a:solidFill>
        </p:spPr>
        <p:txBody>
          <a:bodyPr wrap="square" lIns="0" tIns="0" rIns="0" bIns="0" rtlCol="0"/>
          <a:lstStyle/>
          <a:p>
            <a:endParaRPr/>
          </a:p>
        </p:txBody>
      </p:sp>
      <p:sp>
        <p:nvSpPr>
          <p:cNvPr id="2218" name="object 2218"/>
          <p:cNvSpPr/>
          <p:nvPr/>
        </p:nvSpPr>
        <p:spPr>
          <a:xfrm>
            <a:off x="3485388" y="4659629"/>
            <a:ext cx="41275" cy="5715"/>
          </a:xfrm>
          <a:custGeom>
            <a:avLst/>
            <a:gdLst/>
            <a:ahLst/>
            <a:cxnLst/>
            <a:rect l="l" t="t" r="r" b="b"/>
            <a:pathLst>
              <a:path w="41275" h="5714">
                <a:moveTo>
                  <a:pt x="5334" y="0"/>
                </a:moveTo>
                <a:lnTo>
                  <a:pt x="0" y="5334"/>
                </a:lnTo>
                <a:lnTo>
                  <a:pt x="41148" y="5334"/>
                </a:lnTo>
                <a:lnTo>
                  <a:pt x="35814" y="0"/>
                </a:lnTo>
                <a:lnTo>
                  <a:pt x="5334" y="0"/>
                </a:lnTo>
              </a:path>
            </a:pathLst>
          </a:custGeom>
          <a:ln w="3175">
            <a:solidFill>
              <a:srgbClr val="000000"/>
            </a:solidFill>
          </a:ln>
        </p:spPr>
        <p:txBody>
          <a:bodyPr wrap="square" lIns="0" tIns="0" rIns="0" bIns="0" rtlCol="0"/>
          <a:lstStyle/>
          <a:p>
            <a:endParaRPr/>
          </a:p>
        </p:txBody>
      </p:sp>
      <p:sp>
        <p:nvSpPr>
          <p:cNvPr id="2219" name="object 2219"/>
          <p:cNvSpPr/>
          <p:nvPr/>
        </p:nvSpPr>
        <p:spPr>
          <a:xfrm>
            <a:off x="3523868" y="4618482"/>
            <a:ext cx="0" cy="46990"/>
          </a:xfrm>
          <a:custGeom>
            <a:avLst/>
            <a:gdLst/>
            <a:ahLst/>
            <a:cxnLst/>
            <a:rect l="l" t="t" r="r" b="b"/>
            <a:pathLst>
              <a:path h="46989">
                <a:moveTo>
                  <a:pt x="0" y="46482"/>
                </a:moveTo>
                <a:lnTo>
                  <a:pt x="0" y="0"/>
                </a:lnTo>
                <a:lnTo>
                  <a:pt x="0" y="46482"/>
                </a:lnTo>
                <a:close/>
              </a:path>
            </a:pathLst>
          </a:custGeom>
          <a:solidFill>
            <a:srgbClr val="000000"/>
          </a:solidFill>
        </p:spPr>
        <p:txBody>
          <a:bodyPr wrap="square" lIns="0" tIns="0" rIns="0" bIns="0" rtlCol="0"/>
          <a:lstStyle/>
          <a:p>
            <a:endParaRPr/>
          </a:p>
        </p:txBody>
      </p:sp>
      <p:sp>
        <p:nvSpPr>
          <p:cNvPr id="2220" name="object 2220"/>
          <p:cNvSpPr/>
          <p:nvPr/>
        </p:nvSpPr>
        <p:spPr>
          <a:xfrm>
            <a:off x="3521202" y="4618482"/>
            <a:ext cx="5715" cy="46990"/>
          </a:xfrm>
          <a:custGeom>
            <a:avLst/>
            <a:gdLst/>
            <a:ahLst/>
            <a:cxnLst/>
            <a:rect l="l" t="t" r="r" b="b"/>
            <a:pathLst>
              <a:path w="5714" h="46989">
                <a:moveTo>
                  <a:pt x="0" y="41148"/>
                </a:moveTo>
                <a:lnTo>
                  <a:pt x="5334" y="46482"/>
                </a:lnTo>
                <a:lnTo>
                  <a:pt x="5334" y="0"/>
                </a:lnTo>
                <a:lnTo>
                  <a:pt x="0" y="0"/>
                </a:lnTo>
                <a:lnTo>
                  <a:pt x="0" y="41148"/>
                </a:lnTo>
              </a:path>
            </a:pathLst>
          </a:custGeom>
          <a:ln w="3175">
            <a:solidFill>
              <a:srgbClr val="000000"/>
            </a:solidFill>
          </a:ln>
        </p:spPr>
        <p:txBody>
          <a:bodyPr wrap="square" lIns="0" tIns="0" rIns="0" bIns="0" rtlCol="0"/>
          <a:lstStyle/>
          <a:p>
            <a:endParaRPr/>
          </a:p>
        </p:txBody>
      </p:sp>
      <p:sp>
        <p:nvSpPr>
          <p:cNvPr id="2221" name="object 2221"/>
          <p:cNvSpPr/>
          <p:nvPr/>
        </p:nvSpPr>
        <p:spPr>
          <a:xfrm>
            <a:off x="3487673" y="4618482"/>
            <a:ext cx="36830" cy="44450"/>
          </a:xfrm>
          <a:custGeom>
            <a:avLst/>
            <a:gdLst/>
            <a:ahLst/>
            <a:cxnLst/>
            <a:rect l="l" t="t" r="r" b="b"/>
            <a:pathLst>
              <a:path w="36829" h="44450">
                <a:moveTo>
                  <a:pt x="36575" y="0"/>
                </a:moveTo>
                <a:lnTo>
                  <a:pt x="0" y="0"/>
                </a:lnTo>
                <a:lnTo>
                  <a:pt x="0" y="44196"/>
                </a:lnTo>
                <a:lnTo>
                  <a:pt x="36575" y="44196"/>
                </a:lnTo>
                <a:lnTo>
                  <a:pt x="36575" y="0"/>
                </a:lnTo>
                <a:close/>
              </a:path>
            </a:pathLst>
          </a:custGeom>
          <a:ln w="3175">
            <a:solidFill>
              <a:srgbClr val="000000"/>
            </a:solidFill>
          </a:ln>
        </p:spPr>
        <p:txBody>
          <a:bodyPr wrap="square" lIns="0" tIns="0" rIns="0" bIns="0" rtlCol="0"/>
          <a:lstStyle/>
          <a:p>
            <a:endParaRPr/>
          </a:p>
        </p:txBody>
      </p:sp>
      <p:sp>
        <p:nvSpPr>
          <p:cNvPr id="2222" name="object 2222"/>
          <p:cNvSpPr/>
          <p:nvPr/>
        </p:nvSpPr>
        <p:spPr>
          <a:xfrm>
            <a:off x="3080004" y="4618482"/>
            <a:ext cx="36830" cy="44450"/>
          </a:xfrm>
          <a:custGeom>
            <a:avLst/>
            <a:gdLst/>
            <a:ahLst/>
            <a:cxnLst/>
            <a:rect l="l" t="t" r="r" b="b"/>
            <a:pathLst>
              <a:path w="36830" h="44450">
                <a:moveTo>
                  <a:pt x="0" y="0"/>
                </a:moveTo>
                <a:lnTo>
                  <a:pt x="36576" y="0"/>
                </a:lnTo>
                <a:lnTo>
                  <a:pt x="36576" y="44196"/>
                </a:lnTo>
                <a:lnTo>
                  <a:pt x="0" y="44196"/>
                </a:lnTo>
                <a:lnTo>
                  <a:pt x="0" y="0"/>
                </a:lnTo>
              </a:path>
            </a:pathLst>
          </a:custGeom>
          <a:ln w="3175">
            <a:solidFill>
              <a:srgbClr val="000000"/>
            </a:solidFill>
          </a:ln>
        </p:spPr>
        <p:txBody>
          <a:bodyPr wrap="square" lIns="0" tIns="0" rIns="0" bIns="0" rtlCol="0"/>
          <a:lstStyle/>
          <a:p>
            <a:endParaRPr/>
          </a:p>
        </p:txBody>
      </p:sp>
      <p:sp>
        <p:nvSpPr>
          <p:cNvPr id="2223" name="object 2223"/>
          <p:cNvSpPr/>
          <p:nvPr/>
        </p:nvSpPr>
        <p:spPr>
          <a:xfrm>
            <a:off x="3080004" y="4615434"/>
            <a:ext cx="39370" cy="6350"/>
          </a:xfrm>
          <a:custGeom>
            <a:avLst/>
            <a:gdLst/>
            <a:ahLst/>
            <a:cxnLst/>
            <a:rect l="l" t="t" r="r" b="b"/>
            <a:pathLst>
              <a:path w="39369" h="6350">
                <a:moveTo>
                  <a:pt x="38862" y="0"/>
                </a:moveTo>
                <a:lnTo>
                  <a:pt x="0" y="0"/>
                </a:lnTo>
                <a:lnTo>
                  <a:pt x="0" y="6096"/>
                </a:lnTo>
                <a:lnTo>
                  <a:pt x="38862" y="0"/>
                </a:lnTo>
                <a:close/>
              </a:path>
            </a:pathLst>
          </a:custGeom>
          <a:solidFill>
            <a:srgbClr val="000000"/>
          </a:solidFill>
        </p:spPr>
        <p:txBody>
          <a:bodyPr wrap="square" lIns="0" tIns="0" rIns="0" bIns="0" rtlCol="0"/>
          <a:lstStyle/>
          <a:p>
            <a:endParaRPr/>
          </a:p>
        </p:txBody>
      </p:sp>
      <p:sp>
        <p:nvSpPr>
          <p:cNvPr id="2224" name="object 2224"/>
          <p:cNvSpPr/>
          <p:nvPr/>
        </p:nvSpPr>
        <p:spPr>
          <a:xfrm>
            <a:off x="3080004" y="4615434"/>
            <a:ext cx="39370" cy="6350"/>
          </a:xfrm>
          <a:custGeom>
            <a:avLst/>
            <a:gdLst/>
            <a:ahLst/>
            <a:cxnLst/>
            <a:rect l="l" t="t" r="r" b="b"/>
            <a:pathLst>
              <a:path w="39369" h="6350">
                <a:moveTo>
                  <a:pt x="38862" y="0"/>
                </a:moveTo>
                <a:lnTo>
                  <a:pt x="0" y="6096"/>
                </a:lnTo>
                <a:lnTo>
                  <a:pt x="33528" y="6096"/>
                </a:lnTo>
                <a:lnTo>
                  <a:pt x="38862" y="0"/>
                </a:lnTo>
                <a:close/>
              </a:path>
            </a:pathLst>
          </a:custGeom>
          <a:solidFill>
            <a:srgbClr val="000000"/>
          </a:solidFill>
        </p:spPr>
        <p:txBody>
          <a:bodyPr wrap="square" lIns="0" tIns="0" rIns="0" bIns="0" rtlCol="0"/>
          <a:lstStyle/>
          <a:p>
            <a:endParaRPr/>
          </a:p>
        </p:txBody>
      </p:sp>
      <p:sp>
        <p:nvSpPr>
          <p:cNvPr id="2225" name="object 2225"/>
          <p:cNvSpPr/>
          <p:nvPr/>
        </p:nvSpPr>
        <p:spPr>
          <a:xfrm>
            <a:off x="3080004" y="4615434"/>
            <a:ext cx="39370" cy="6350"/>
          </a:xfrm>
          <a:custGeom>
            <a:avLst/>
            <a:gdLst/>
            <a:ahLst/>
            <a:cxnLst/>
            <a:rect l="l" t="t" r="r" b="b"/>
            <a:pathLst>
              <a:path w="39369" h="6350">
                <a:moveTo>
                  <a:pt x="0" y="0"/>
                </a:moveTo>
                <a:lnTo>
                  <a:pt x="0" y="6096"/>
                </a:lnTo>
                <a:lnTo>
                  <a:pt x="33528" y="6096"/>
                </a:lnTo>
                <a:lnTo>
                  <a:pt x="38862" y="0"/>
                </a:lnTo>
                <a:lnTo>
                  <a:pt x="0" y="0"/>
                </a:lnTo>
              </a:path>
            </a:pathLst>
          </a:custGeom>
          <a:ln w="3175">
            <a:solidFill>
              <a:srgbClr val="000000"/>
            </a:solidFill>
          </a:ln>
        </p:spPr>
        <p:txBody>
          <a:bodyPr wrap="square" lIns="0" tIns="0" rIns="0" bIns="0" rtlCol="0"/>
          <a:lstStyle/>
          <a:p>
            <a:endParaRPr/>
          </a:p>
        </p:txBody>
      </p:sp>
      <p:sp>
        <p:nvSpPr>
          <p:cNvPr id="2226" name="object 2226"/>
          <p:cNvSpPr/>
          <p:nvPr/>
        </p:nvSpPr>
        <p:spPr>
          <a:xfrm>
            <a:off x="3116198" y="4615433"/>
            <a:ext cx="0" cy="49530"/>
          </a:xfrm>
          <a:custGeom>
            <a:avLst/>
            <a:gdLst/>
            <a:ahLst/>
            <a:cxnLst/>
            <a:rect l="l" t="t" r="r" b="b"/>
            <a:pathLst>
              <a:path h="49529">
                <a:moveTo>
                  <a:pt x="0" y="49530"/>
                </a:moveTo>
                <a:lnTo>
                  <a:pt x="0" y="0"/>
                </a:lnTo>
                <a:lnTo>
                  <a:pt x="0" y="49530"/>
                </a:lnTo>
                <a:close/>
              </a:path>
            </a:pathLst>
          </a:custGeom>
          <a:solidFill>
            <a:srgbClr val="000000"/>
          </a:solidFill>
        </p:spPr>
        <p:txBody>
          <a:bodyPr wrap="square" lIns="0" tIns="0" rIns="0" bIns="0" rtlCol="0"/>
          <a:lstStyle/>
          <a:p>
            <a:endParaRPr/>
          </a:p>
        </p:txBody>
      </p:sp>
      <p:sp>
        <p:nvSpPr>
          <p:cNvPr id="2227" name="object 2227"/>
          <p:cNvSpPr/>
          <p:nvPr/>
        </p:nvSpPr>
        <p:spPr>
          <a:xfrm>
            <a:off x="3113532" y="4615434"/>
            <a:ext cx="5715" cy="49530"/>
          </a:xfrm>
          <a:custGeom>
            <a:avLst/>
            <a:gdLst/>
            <a:ahLst/>
            <a:cxnLst/>
            <a:rect l="l" t="t" r="r" b="b"/>
            <a:pathLst>
              <a:path w="5714" h="49529">
                <a:moveTo>
                  <a:pt x="5333" y="0"/>
                </a:moveTo>
                <a:lnTo>
                  <a:pt x="0" y="6096"/>
                </a:lnTo>
                <a:lnTo>
                  <a:pt x="0" y="44196"/>
                </a:lnTo>
                <a:lnTo>
                  <a:pt x="5333" y="49530"/>
                </a:lnTo>
                <a:lnTo>
                  <a:pt x="5333" y="0"/>
                </a:lnTo>
              </a:path>
            </a:pathLst>
          </a:custGeom>
          <a:ln w="3175">
            <a:solidFill>
              <a:srgbClr val="000000"/>
            </a:solidFill>
          </a:ln>
        </p:spPr>
        <p:txBody>
          <a:bodyPr wrap="square" lIns="0" tIns="0" rIns="0" bIns="0" rtlCol="0"/>
          <a:lstStyle/>
          <a:p>
            <a:endParaRPr/>
          </a:p>
        </p:txBody>
      </p:sp>
      <p:sp>
        <p:nvSpPr>
          <p:cNvPr id="2228" name="object 2228"/>
          <p:cNvSpPr/>
          <p:nvPr/>
        </p:nvSpPr>
        <p:spPr>
          <a:xfrm>
            <a:off x="3077717" y="4659629"/>
            <a:ext cx="41275" cy="5715"/>
          </a:xfrm>
          <a:custGeom>
            <a:avLst/>
            <a:gdLst/>
            <a:ahLst/>
            <a:cxnLst/>
            <a:rect l="l" t="t" r="r" b="b"/>
            <a:pathLst>
              <a:path w="41275" h="5714">
                <a:moveTo>
                  <a:pt x="35814" y="0"/>
                </a:moveTo>
                <a:lnTo>
                  <a:pt x="0" y="5334"/>
                </a:lnTo>
                <a:lnTo>
                  <a:pt x="41148" y="5334"/>
                </a:lnTo>
                <a:lnTo>
                  <a:pt x="35814" y="0"/>
                </a:lnTo>
                <a:close/>
              </a:path>
            </a:pathLst>
          </a:custGeom>
          <a:solidFill>
            <a:srgbClr val="000000"/>
          </a:solidFill>
        </p:spPr>
        <p:txBody>
          <a:bodyPr wrap="square" lIns="0" tIns="0" rIns="0" bIns="0" rtlCol="0"/>
          <a:lstStyle/>
          <a:p>
            <a:endParaRPr/>
          </a:p>
        </p:txBody>
      </p:sp>
      <p:sp>
        <p:nvSpPr>
          <p:cNvPr id="2229" name="object 2229"/>
          <p:cNvSpPr/>
          <p:nvPr/>
        </p:nvSpPr>
        <p:spPr>
          <a:xfrm>
            <a:off x="3077717" y="4659629"/>
            <a:ext cx="36195" cy="5715"/>
          </a:xfrm>
          <a:custGeom>
            <a:avLst/>
            <a:gdLst/>
            <a:ahLst/>
            <a:cxnLst/>
            <a:rect l="l" t="t" r="r" b="b"/>
            <a:pathLst>
              <a:path w="36194" h="5714">
                <a:moveTo>
                  <a:pt x="35813" y="0"/>
                </a:moveTo>
                <a:lnTo>
                  <a:pt x="5333" y="0"/>
                </a:lnTo>
                <a:lnTo>
                  <a:pt x="0" y="5334"/>
                </a:lnTo>
                <a:lnTo>
                  <a:pt x="35813" y="0"/>
                </a:lnTo>
                <a:close/>
              </a:path>
            </a:pathLst>
          </a:custGeom>
          <a:solidFill>
            <a:srgbClr val="000000"/>
          </a:solidFill>
        </p:spPr>
        <p:txBody>
          <a:bodyPr wrap="square" lIns="0" tIns="0" rIns="0" bIns="0" rtlCol="0"/>
          <a:lstStyle/>
          <a:p>
            <a:endParaRPr/>
          </a:p>
        </p:txBody>
      </p:sp>
      <p:sp>
        <p:nvSpPr>
          <p:cNvPr id="2230" name="object 2230"/>
          <p:cNvSpPr/>
          <p:nvPr/>
        </p:nvSpPr>
        <p:spPr>
          <a:xfrm>
            <a:off x="3077717" y="4659629"/>
            <a:ext cx="41275" cy="5715"/>
          </a:xfrm>
          <a:custGeom>
            <a:avLst/>
            <a:gdLst/>
            <a:ahLst/>
            <a:cxnLst/>
            <a:rect l="l" t="t" r="r" b="b"/>
            <a:pathLst>
              <a:path w="41275" h="5714">
                <a:moveTo>
                  <a:pt x="41148" y="5334"/>
                </a:moveTo>
                <a:lnTo>
                  <a:pt x="35814" y="0"/>
                </a:lnTo>
                <a:lnTo>
                  <a:pt x="5334" y="0"/>
                </a:lnTo>
                <a:lnTo>
                  <a:pt x="0" y="5334"/>
                </a:lnTo>
                <a:lnTo>
                  <a:pt x="41148" y="5334"/>
                </a:lnTo>
              </a:path>
            </a:pathLst>
          </a:custGeom>
          <a:ln w="3175">
            <a:solidFill>
              <a:srgbClr val="000000"/>
            </a:solidFill>
          </a:ln>
        </p:spPr>
        <p:txBody>
          <a:bodyPr wrap="square" lIns="0" tIns="0" rIns="0" bIns="0" rtlCol="0"/>
          <a:lstStyle/>
          <a:p>
            <a:endParaRPr/>
          </a:p>
        </p:txBody>
      </p:sp>
      <p:sp>
        <p:nvSpPr>
          <p:cNvPr id="2231" name="object 2231"/>
          <p:cNvSpPr/>
          <p:nvPr/>
        </p:nvSpPr>
        <p:spPr>
          <a:xfrm>
            <a:off x="3077717" y="4618482"/>
            <a:ext cx="5715" cy="46990"/>
          </a:xfrm>
          <a:custGeom>
            <a:avLst/>
            <a:gdLst/>
            <a:ahLst/>
            <a:cxnLst/>
            <a:rect l="l" t="t" r="r" b="b"/>
            <a:pathLst>
              <a:path w="5714" h="46989">
                <a:moveTo>
                  <a:pt x="0" y="46482"/>
                </a:moveTo>
                <a:lnTo>
                  <a:pt x="5334" y="41148"/>
                </a:lnTo>
                <a:lnTo>
                  <a:pt x="5334" y="0"/>
                </a:lnTo>
                <a:lnTo>
                  <a:pt x="0" y="0"/>
                </a:lnTo>
                <a:lnTo>
                  <a:pt x="0" y="46482"/>
                </a:lnTo>
              </a:path>
            </a:pathLst>
          </a:custGeom>
          <a:ln w="3175">
            <a:solidFill>
              <a:srgbClr val="000000"/>
            </a:solidFill>
          </a:ln>
        </p:spPr>
        <p:txBody>
          <a:bodyPr wrap="square" lIns="0" tIns="0" rIns="0" bIns="0" rtlCol="0"/>
          <a:lstStyle/>
          <a:p>
            <a:endParaRPr/>
          </a:p>
        </p:txBody>
      </p:sp>
      <p:sp>
        <p:nvSpPr>
          <p:cNvPr id="2232" name="object 2232"/>
          <p:cNvSpPr/>
          <p:nvPr/>
        </p:nvSpPr>
        <p:spPr>
          <a:xfrm>
            <a:off x="3524250" y="4618482"/>
            <a:ext cx="0" cy="0"/>
          </a:xfrm>
          <a:custGeom>
            <a:avLst/>
            <a:gdLst/>
            <a:ahLst/>
            <a:cxnLst/>
            <a:rect l="l" t="t" r="r" b="b"/>
            <a:pathLst>
              <a:path>
                <a:moveTo>
                  <a:pt x="0" y="0"/>
                </a:moveTo>
                <a:lnTo>
                  <a:pt x="0" y="0"/>
                </a:lnTo>
              </a:path>
            </a:pathLst>
          </a:custGeom>
          <a:ln w="3175">
            <a:solidFill>
              <a:srgbClr val="000000"/>
            </a:solidFill>
          </a:ln>
        </p:spPr>
        <p:txBody>
          <a:bodyPr wrap="square" lIns="0" tIns="0" rIns="0" bIns="0" rtlCol="0"/>
          <a:lstStyle/>
          <a:p>
            <a:endParaRPr/>
          </a:p>
        </p:txBody>
      </p:sp>
      <p:sp>
        <p:nvSpPr>
          <p:cNvPr id="2233" name="object 2233"/>
          <p:cNvSpPr/>
          <p:nvPr/>
        </p:nvSpPr>
        <p:spPr>
          <a:xfrm>
            <a:off x="3490721" y="4615434"/>
            <a:ext cx="33655" cy="6350"/>
          </a:xfrm>
          <a:custGeom>
            <a:avLst/>
            <a:gdLst/>
            <a:ahLst/>
            <a:cxnLst/>
            <a:rect l="l" t="t" r="r" b="b"/>
            <a:pathLst>
              <a:path w="33654" h="6350">
                <a:moveTo>
                  <a:pt x="33527" y="0"/>
                </a:moveTo>
                <a:lnTo>
                  <a:pt x="0" y="6096"/>
                </a:lnTo>
                <a:lnTo>
                  <a:pt x="33527" y="6096"/>
                </a:lnTo>
                <a:lnTo>
                  <a:pt x="33527" y="0"/>
                </a:lnTo>
                <a:close/>
              </a:path>
            </a:pathLst>
          </a:custGeom>
          <a:solidFill>
            <a:srgbClr val="000000"/>
          </a:solidFill>
        </p:spPr>
        <p:txBody>
          <a:bodyPr wrap="square" lIns="0" tIns="0" rIns="0" bIns="0" rtlCol="0"/>
          <a:lstStyle/>
          <a:p>
            <a:endParaRPr/>
          </a:p>
        </p:txBody>
      </p:sp>
      <p:sp>
        <p:nvSpPr>
          <p:cNvPr id="2234" name="object 2234"/>
          <p:cNvSpPr/>
          <p:nvPr/>
        </p:nvSpPr>
        <p:spPr>
          <a:xfrm>
            <a:off x="3485388" y="4615434"/>
            <a:ext cx="39370" cy="6350"/>
          </a:xfrm>
          <a:custGeom>
            <a:avLst/>
            <a:gdLst/>
            <a:ahLst/>
            <a:cxnLst/>
            <a:rect l="l" t="t" r="r" b="b"/>
            <a:pathLst>
              <a:path w="39370" h="6350">
                <a:moveTo>
                  <a:pt x="38862" y="0"/>
                </a:moveTo>
                <a:lnTo>
                  <a:pt x="0" y="0"/>
                </a:lnTo>
                <a:lnTo>
                  <a:pt x="5334" y="6096"/>
                </a:lnTo>
                <a:lnTo>
                  <a:pt x="38862" y="0"/>
                </a:lnTo>
                <a:close/>
              </a:path>
            </a:pathLst>
          </a:custGeom>
          <a:solidFill>
            <a:srgbClr val="000000"/>
          </a:solidFill>
        </p:spPr>
        <p:txBody>
          <a:bodyPr wrap="square" lIns="0" tIns="0" rIns="0" bIns="0" rtlCol="0"/>
          <a:lstStyle/>
          <a:p>
            <a:endParaRPr/>
          </a:p>
        </p:txBody>
      </p:sp>
      <p:sp>
        <p:nvSpPr>
          <p:cNvPr id="2235" name="object 2235"/>
          <p:cNvSpPr/>
          <p:nvPr/>
        </p:nvSpPr>
        <p:spPr>
          <a:xfrm>
            <a:off x="3485388" y="4615434"/>
            <a:ext cx="39370" cy="6350"/>
          </a:xfrm>
          <a:custGeom>
            <a:avLst/>
            <a:gdLst/>
            <a:ahLst/>
            <a:cxnLst/>
            <a:rect l="l" t="t" r="r" b="b"/>
            <a:pathLst>
              <a:path w="39370" h="6350">
                <a:moveTo>
                  <a:pt x="38862" y="6096"/>
                </a:moveTo>
                <a:lnTo>
                  <a:pt x="38862" y="0"/>
                </a:lnTo>
                <a:lnTo>
                  <a:pt x="0" y="0"/>
                </a:lnTo>
                <a:lnTo>
                  <a:pt x="5334" y="6096"/>
                </a:lnTo>
                <a:lnTo>
                  <a:pt x="38862" y="6096"/>
                </a:lnTo>
              </a:path>
            </a:pathLst>
          </a:custGeom>
          <a:ln w="3175">
            <a:solidFill>
              <a:srgbClr val="000000"/>
            </a:solidFill>
          </a:ln>
        </p:spPr>
        <p:txBody>
          <a:bodyPr wrap="square" lIns="0" tIns="0" rIns="0" bIns="0" rtlCol="0"/>
          <a:lstStyle/>
          <a:p>
            <a:endParaRPr/>
          </a:p>
        </p:txBody>
      </p:sp>
      <p:sp>
        <p:nvSpPr>
          <p:cNvPr id="2236" name="object 2236"/>
          <p:cNvSpPr/>
          <p:nvPr/>
        </p:nvSpPr>
        <p:spPr>
          <a:xfrm>
            <a:off x="3485388" y="4615434"/>
            <a:ext cx="5715" cy="49530"/>
          </a:xfrm>
          <a:custGeom>
            <a:avLst/>
            <a:gdLst/>
            <a:ahLst/>
            <a:cxnLst/>
            <a:rect l="l" t="t" r="r" b="b"/>
            <a:pathLst>
              <a:path w="5714" h="49529">
                <a:moveTo>
                  <a:pt x="5334" y="6096"/>
                </a:moveTo>
                <a:lnTo>
                  <a:pt x="0" y="0"/>
                </a:lnTo>
                <a:lnTo>
                  <a:pt x="0" y="49530"/>
                </a:lnTo>
                <a:lnTo>
                  <a:pt x="5334" y="44196"/>
                </a:lnTo>
                <a:lnTo>
                  <a:pt x="5334" y="6096"/>
                </a:lnTo>
              </a:path>
            </a:pathLst>
          </a:custGeom>
          <a:ln w="3175">
            <a:solidFill>
              <a:srgbClr val="000000"/>
            </a:solidFill>
          </a:ln>
        </p:spPr>
        <p:txBody>
          <a:bodyPr wrap="square" lIns="0" tIns="0" rIns="0" bIns="0" rtlCol="0"/>
          <a:lstStyle/>
          <a:p>
            <a:endParaRPr/>
          </a:p>
        </p:txBody>
      </p:sp>
      <p:sp>
        <p:nvSpPr>
          <p:cNvPr id="2237" name="object 2237"/>
          <p:cNvSpPr/>
          <p:nvPr/>
        </p:nvSpPr>
        <p:spPr>
          <a:xfrm>
            <a:off x="3485388" y="4659629"/>
            <a:ext cx="36195" cy="5715"/>
          </a:xfrm>
          <a:custGeom>
            <a:avLst/>
            <a:gdLst/>
            <a:ahLst/>
            <a:cxnLst/>
            <a:rect l="l" t="t" r="r" b="b"/>
            <a:pathLst>
              <a:path w="36195" h="5714">
                <a:moveTo>
                  <a:pt x="35814" y="0"/>
                </a:moveTo>
                <a:lnTo>
                  <a:pt x="5334" y="0"/>
                </a:lnTo>
                <a:lnTo>
                  <a:pt x="0" y="5334"/>
                </a:lnTo>
                <a:lnTo>
                  <a:pt x="35814" y="0"/>
                </a:lnTo>
                <a:close/>
              </a:path>
            </a:pathLst>
          </a:custGeom>
          <a:solidFill>
            <a:srgbClr val="000000"/>
          </a:solidFill>
        </p:spPr>
        <p:txBody>
          <a:bodyPr wrap="square" lIns="0" tIns="0" rIns="0" bIns="0" rtlCol="0"/>
          <a:lstStyle/>
          <a:p>
            <a:endParaRPr/>
          </a:p>
        </p:txBody>
      </p:sp>
      <p:sp>
        <p:nvSpPr>
          <p:cNvPr id="2238" name="object 2238"/>
          <p:cNvSpPr/>
          <p:nvPr/>
        </p:nvSpPr>
        <p:spPr>
          <a:xfrm>
            <a:off x="3485388" y="4659629"/>
            <a:ext cx="41275" cy="5715"/>
          </a:xfrm>
          <a:custGeom>
            <a:avLst/>
            <a:gdLst/>
            <a:ahLst/>
            <a:cxnLst/>
            <a:rect l="l" t="t" r="r" b="b"/>
            <a:pathLst>
              <a:path w="41275" h="5714">
                <a:moveTo>
                  <a:pt x="35814" y="0"/>
                </a:moveTo>
                <a:lnTo>
                  <a:pt x="0" y="5334"/>
                </a:lnTo>
                <a:lnTo>
                  <a:pt x="41148" y="5334"/>
                </a:lnTo>
                <a:lnTo>
                  <a:pt x="35814" y="0"/>
                </a:lnTo>
                <a:close/>
              </a:path>
            </a:pathLst>
          </a:custGeom>
          <a:solidFill>
            <a:srgbClr val="000000"/>
          </a:solidFill>
        </p:spPr>
        <p:txBody>
          <a:bodyPr wrap="square" lIns="0" tIns="0" rIns="0" bIns="0" rtlCol="0"/>
          <a:lstStyle/>
          <a:p>
            <a:endParaRPr/>
          </a:p>
        </p:txBody>
      </p:sp>
      <p:sp>
        <p:nvSpPr>
          <p:cNvPr id="2239" name="object 2239"/>
          <p:cNvSpPr/>
          <p:nvPr/>
        </p:nvSpPr>
        <p:spPr>
          <a:xfrm>
            <a:off x="3485388" y="4659629"/>
            <a:ext cx="41275" cy="5715"/>
          </a:xfrm>
          <a:custGeom>
            <a:avLst/>
            <a:gdLst/>
            <a:ahLst/>
            <a:cxnLst/>
            <a:rect l="l" t="t" r="r" b="b"/>
            <a:pathLst>
              <a:path w="41275" h="5714">
                <a:moveTo>
                  <a:pt x="5334" y="0"/>
                </a:moveTo>
                <a:lnTo>
                  <a:pt x="0" y="5334"/>
                </a:lnTo>
                <a:lnTo>
                  <a:pt x="41148" y="5334"/>
                </a:lnTo>
                <a:lnTo>
                  <a:pt x="35814" y="0"/>
                </a:lnTo>
                <a:lnTo>
                  <a:pt x="5334" y="0"/>
                </a:lnTo>
              </a:path>
            </a:pathLst>
          </a:custGeom>
          <a:ln w="3175">
            <a:solidFill>
              <a:srgbClr val="000000"/>
            </a:solidFill>
          </a:ln>
        </p:spPr>
        <p:txBody>
          <a:bodyPr wrap="square" lIns="0" tIns="0" rIns="0" bIns="0" rtlCol="0"/>
          <a:lstStyle/>
          <a:p>
            <a:endParaRPr/>
          </a:p>
        </p:txBody>
      </p:sp>
      <p:sp>
        <p:nvSpPr>
          <p:cNvPr id="2240" name="object 2240"/>
          <p:cNvSpPr/>
          <p:nvPr/>
        </p:nvSpPr>
        <p:spPr>
          <a:xfrm>
            <a:off x="3521202" y="4618482"/>
            <a:ext cx="5715" cy="46990"/>
          </a:xfrm>
          <a:custGeom>
            <a:avLst/>
            <a:gdLst/>
            <a:ahLst/>
            <a:cxnLst/>
            <a:rect l="l" t="t" r="r" b="b"/>
            <a:pathLst>
              <a:path w="5714" h="46989">
                <a:moveTo>
                  <a:pt x="0" y="41148"/>
                </a:moveTo>
                <a:lnTo>
                  <a:pt x="5334" y="46482"/>
                </a:lnTo>
                <a:lnTo>
                  <a:pt x="5334" y="0"/>
                </a:lnTo>
                <a:lnTo>
                  <a:pt x="0" y="0"/>
                </a:lnTo>
                <a:lnTo>
                  <a:pt x="0" y="41148"/>
                </a:lnTo>
              </a:path>
            </a:pathLst>
          </a:custGeom>
          <a:ln w="3175">
            <a:solidFill>
              <a:srgbClr val="000000"/>
            </a:solidFill>
          </a:ln>
        </p:spPr>
        <p:txBody>
          <a:bodyPr wrap="square" lIns="0" tIns="0" rIns="0" bIns="0" rtlCol="0"/>
          <a:lstStyle/>
          <a:p>
            <a:endParaRPr/>
          </a:p>
        </p:txBody>
      </p:sp>
      <p:sp>
        <p:nvSpPr>
          <p:cNvPr id="2241" name="object 2241"/>
          <p:cNvSpPr/>
          <p:nvPr/>
        </p:nvSpPr>
        <p:spPr>
          <a:xfrm>
            <a:off x="3487673" y="4618482"/>
            <a:ext cx="36830" cy="44450"/>
          </a:xfrm>
          <a:custGeom>
            <a:avLst/>
            <a:gdLst/>
            <a:ahLst/>
            <a:cxnLst/>
            <a:rect l="l" t="t" r="r" b="b"/>
            <a:pathLst>
              <a:path w="36829" h="44450">
                <a:moveTo>
                  <a:pt x="36575" y="0"/>
                </a:moveTo>
                <a:lnTo>
                  <a:pt x="0" y="0"/>
                </a:lnTo>
                <a:lnTo>
                  <a:pt x="0" y="44196"/>
                </a:lnTo>
                <a:lnTo>
                  <a:pt x="36575" y="44196"/>
                </a:lnTo>
                <a:lnTo>
                  <a:pt x="36575" y="0"/>
                </a:lnTo>
                <a:close/>
              </a:path>
            </a:pathLst>
          </a:custGeom>
          <a:ln w="3175">
            <a:solidFill>
              <a:srgbClr val="000000"/>
            </a:solidFill>
          </a:ln>
        </p:spPr>
        <p:txBody>
          <a:bodyPr wrap="square" lIns="0" tIns="0" rIns="0" bIns="0" rtlCol="0"/>
          <a:lstStyle/>
          <a:p>
            <a:endParaRPr/>
          </a:p>
        </p:txBody>
      </p:sp>
      <p:sp>
        <p:nvSpPr>
          <p:cNvPr id="2242" name="object 2242"/>
          <p:cNvSpPr/>
          <p:nvPr/>
        </p:nvSpPr>
        <p:spPr>
          <a:xfrm>
            <a:off x="1610867" y="3838194"/>
            <a:ext cx="0" cy="885190"/>
          </a:xfrm>
          <a:custGeom>
            <a:avLst/>
            <a:gdLst/>
            <a:ahLst/>
            <a:cxnLst/>
            <a:rect l="l" t="t" r="r" b="b"/>
            <a:pathLst>
              <a:path h="885189">
                <a:moveTo>
                  <a:pt x="0" y="0"/>
                </a:moveTo>
                <a:lnTo>
                  <a:pt x="0" y="884682"/>
                </a:lnTo>
              </a:path>
            </a:pathLst>
          </a:custGeom>
          <a:ln w="3175">
            <a:solidFill>
              <a:srgbClr val="000000"/>
            </a:solidFill>
          </a:ln>
        </p:spPr>
        <p:txBody>
          <a:bodyPr wrap="square" lIns="0" tIns="0" rIns="0" bIns="0" rtlCol="0"/>
          <a:lstStyle/>
          <a:p>
            <a:endParaRPr/>
          </a:p>
        </p:txBody>
      </p:sp>
      <p:sp>
        <p:nvSpPr>
          <p:cNvPr id="2243" name="object 2243"/>
          <p:cNvSpPr/>
          <p:nvPr/>
        </p:nvSpPr>
        <p:spPr>
          <a:xfrm>
            <a:off x="1616202" y="3030854"/>
            <a:ext cx="142875" cy="0"/>
          </a:xfrm>
          <a:custGeom>
            <a:avLst/>
            <a:gdLst/>
            <a:ahLst/>
            <a:cxnLst/>
            <a:rect l="l" t="t" r="r" b="b"/>
            <a:pathLst>
              <a:path w="142875">
                <a:moveTo>
                  <a:pt x="0" y="0"/>
                </a:moveTo>
                <a:lnTo>
                  <a:pt x="142494" y="0"/>
                </a:lnTo>
              </a:path>
            </a:pathLst>
          </a:custGeom>
          <a:ln w="9905">
            <a:solidFill>
              <a:srgbClr val="000000"/>
            </a:solidFill>
          </a:ln>
        </p:spPr>
        <p:txBody>
          <a:bodyPr wrap="square" lIns="0" tIns="0" rIns="0" bIns="0" rtlCol="0"/>
          <a:lstStyle/>
          <a:p>
            <a:endParaRPr/>
          </a:p>
        </p:txBody>
      </p:sp>
      <p:sp>
        <p:nvSpPr>
          <p:cNvPr id="2244" name="object 2244"/>
          <p:cNvSpPr/>
          <p:nvPr/>
        </p:nvSpPr>
        <p:spPr>
          <a:xfrm>
            <a:off x="1605533" y="3030854"/>
            <a:ext cx="153670" cy="0"/>
          </a:xfrm>
          <a:custGeom>
            <a:avLst/>
            <a:gdLst/>
            <a:ahLst/>
            <a:cxnLst/>
            <a:rect l="l" t="t" r="r" b="b"/>
            <a:pathLst>
              <a:path w="153669">
                <a:moveTo>
                  <a:pt x="0" y="0"/>
                </a:moveTo>
                <a:lnTo>
                  <a:pt x="153162" y="0"/>
                </a:lnTo>
              </a:path>
            </a:pathLst>
          </a:custGeom>
          <a:ln w="9905">
            <a:solidFill>
              <a:srgbClr val="000000"/>
            </a:solidFill>
          </a:ln>
        </p:spPr>
        <p:txBody>
          <a:bodyPr wrap="square" lIns="0" tIns="0" rIns="0" bIns="0" rtlCol="0"/>
          <a:lstStyle/>
          <a:p>
            <a:endParaRPr/>
          </a:p>
        </p:txBody>
      </p:sp>
      <p:sp>
        <p:nvSpPr>
          <p:cNvPr id="2245" name="object 2245"/>
          <p:cNvSpPr/>
          <p:nvPr/>
        </p:nvSpPr>
        <p:spPr>
          <a:xfrm>
            <a:off x="1605533" y="3025901"/>
            <a:ext cx="153670" cy="10160"/>
          </a:xfrm>
          <a:custGeom>
            <a:avLst/>
            <a:gdLst/>
            <a:ahLst/>
            <a:cxnLst/>
            <a:rect l="l" t="t" r="r" b="b"/>
            <a:pathLst>
              <a:path w="153669" h="10160">
                <a:moveTo>
                  <a:pt x="153162" y="9905"/>
                </a:moveTo>
                <a:lnTo>
                  <a:pt x="153162" y="0"/>
                </a:lnTo>
                <a:lnTo>
                  <a:pt x="0" y="0"/>
                </a:lnTo>
                <a:lnTo>
                  <a:pt x="10668" y="9905"/>
                </a:lnTo>
                <a:lnTo>
                  <a:pt x="153162" y="9905"/>
                </a:lnTo>
              </a:path>
            </a:pathLst>
          </a:custGeom>
          <a:ln w="3175">
            <a:solidFill>
              <a:srgbClr val="000000"/>
            </a:solidFill>
          </a:ln>
        </p:spPr>
        <p:txBody>
          <a:bodyPr wrap="square" lIns="0" tIns="0" rIns="0" bIns="0" rtlCol="0"/>
          <a:lstStyle/>
          <a:p>
            <a:endParaRPr/>
          </a:p>
        </p:txBody>
      </p:sp>
      <p:sp>
        <p:nvSpPr>
          <p:cNvPr id="2246" name="object 2246"/>
          <p:cNvSpPr/>
          <p:nvPr/>
        </p:nvSpPr>
        <p:spPr>
          <a:xfrm>
            <a:off x="1610867" y="3025901"/>
            <a:ext cx="0" cy="1697355"/>
          </a:xfrm>
          <a:custGeom>
            <a:avLst/>
            <a:gdLst/>
            <a:ahLst/>
            <a:cxnLst/>
            <a:rect l="l" t="t" r="r" b="b"/>
            <a:pathLst>
              <a:path h="1697354">
                <a:moveTo>
                  <a:pt x="0" y="0"/>
                </a:moveTo>
                <a:lnTo>
                  <a:pt x="0" y="1696974"/>
                </a:lnTo>
              </a:path>
            </a:pathLst>
          </a:custGeom>
          <a:ln w="10668">
            <a:solidFill>
              <a:srgbClr val="000000"/>
            </a:solidFill>
          </a:ln>
        </p:spPr>
        <p:txBody>
          <a:bodyPr wrap="square" lIns="0" tIns="0" rIns="0" bIns="0" rtlCol="0"/>
          <a:lstStyle/>
          <a:p>
            <a:endParaRPr/>
          </a:p>
        </p:txBody>
      </p:sp>
      <p:sp>
        <p:nvSpPr>
          <p:cNvPr id="2247" name="object 2247"/>
          <p:cNvSpPr/>
          <p:nvPr/>
        </p:nvSpPr>
        <p:spPr>
          <a:xfrm>
            <a:off x="1610867" y="3025901"/>
            <a:ext cx="0" cy="1697355"/>
          </a:xfrm>
          <a:custGeom>
            <a:avLst/>
            <a:gdLst/>
            <a:ahLst/>
            <a:cxnLst/>
            <a:rect l="l" t="t" r="r" b="b"/>
            <a:pathLst>
              <a:path h="1697354">
                <a:moveTo>
                  <a:pt x="0" y="0"/>
                </a:moveTo>
                <a:lnTo>
                  <a:pt x="0" y="1696974"/>
                </a:lnTo>
              </a:path>
            </a:pathLst>
          </a:custGeom>
          <a:ln w="10668">
            <a:solidFill>
              <a:srgbClr val="000000"/>
            </a:solidFill>
          </a:ln>
        </p:spPr>
        <p:txBody>
          <a:bodyPr wrap="square" lIns="0" tIns="0" rIns="0" bIns="0" rtlCol="0"/>
          <a:lstStyle/>
          <a:p>
            <a:endParaRPr/>
          </a:p>
        </p:txBody>
      </p:sp>
      <p:sp>
        <p:nvSpPr>
          <p:cNvPr id="2248" name="object 2248"/>
          <p:cNvSpPr/>
          <p:nvPr/>
        </p:nvSpPr>
        <p:spPr>
          <a:xfrm>
            <a:off x="1605533" y="3025901"/>
            <a:ext cx="10795" cy="1697355"/>
          </a:xfrm>
          <a:custGeom>
            <a:avLst/>
            <a:gdLst/>
            <a:ahLst/>
            <a:cxnLst/>
            <a:rect l="l" t="t" r="r" b="b"/>
            <a:pathLst>
              <a:path w="10794" h="1697354">
                <a:moveTo>
                  <a:pt x="5334" y="-380"/>
                </a:moveTo>
                <a:lnTo>
                  <a:pt x="5334" y="1697354"/>
                </a:lnTo>
              </a:path>
            </a:pathLst>
          </a:custGeom>
          <a:ln w="11430">
            <a:solidFill>
              <a:srgbClr val="000000"/>
            </a:solidFill>
          </a:ln>
        </p:spPr>
        <p:txBody>
          <a:bodyPr wrap="square" lIns="0" tIns="0" rIns="0" bIns="0" rtlCol="0"/>
          <a:lstStyle/>
          <a:p>
            <a:endParaRPr/>
          </a:p>
        </p:txBody>
      </p:sp>
      <p:sp>
        <p:nvSpPr>
          <p:cNvPr id="2249" name="object 2249"/>
          <p:cNvSpPr/>
          <p:nvPr/>
        </p:nvSpPr>
        <p:spPr>
          <a:xfrm>
            <a:off x="2383917" y="4606671"/>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250" name="object 2250"/>
          <p:cNvSpPr/>
          <p:nvPr/>
        </p:nvSpPr>
        <p:spPr>
          <a:xfrm>
            <a:off x="2375154" y="4606671"/>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251" name="object 2251"/>
          <p:cNvSpPr/>
          <p:nvPr/>
        </p:nvSpPr>
        <p:spPr>
          <a:xfrm>
            <a:off x="2376677" y="4607052"/>
            <a:ext cx="5715" cy="78740"/>
          </a:xfrm>
          <a:custGeom>
            <a:avLst/>
            <a:gdLst/>
            <a:ahLst/>
            <a:cxnLst/>
            <a:rect l="l" t="t" r="r" b="b"/>
            <a:pathLst>
              <a:path w="5714" h="78739">
                <a:moveTo>
                  <a:pt x="5333" y="0"/>
                </a:moveTo>
                <a:lnTo>
                  <a:pt x="0" y="0"/>
                </a:lnTo>
                <a:lnTo>
                  <a:pt x="0" y="78486"/>
                </a:lnTo>
                <a:lnTo>
                  <a:pt x="5333" y="78486"/>
                </a:lnTo>
                <a:lnTo>
                  <a:pt x="5333" y="0"/>
                </a:lnTo>
                <a:close/>
              </a:path>
            </a:pathLst>
          </a:custGeom>
          <a:ln w="3175">
            <a:solidFill>
              <a:srgbClr val="FFCC00"/>
            </a:solidFill>
          </a:ln>
        </p:spPr>
        <p:txBody>
          <a:bodyPr wrap="square" lIns="0" tIns="0" rIns="0" bIns="0" rtlCol="0"/>
          <a:lstStyle/>
          <a:p>
            <a:endParaRPr/>
          </a:p>
        </p:txBody>
      </p:sp>
      <p:sp>
        <p:nvSpPr>
          <p:cNvPr id="2252" name="object 2252"/>
          <p:cNvSpPr/>
          <p:nvPr/>
        </p:nvSpPr>
        <p:spPr>
          <a:xfrm>
            <a:off x="1610867" y="3838194"/>
            <a:ext cx="0" cy="885190"/>
          </a:xfrm>
          <a:custGeom>
            <a:avLst/>
            <a:gdLst/>
            <a:ahLst/>
            <a:cxnLst/>
            <a:rect l="l" t="t" r="r" b="b"/>
            <a:pathLst>
              <a:path h="885189">
                <a:moveTo>
                  <a:pt x="0" y="0"/>
                </a:moveTo>
                <a:lnTo>
                  <a:pt x="0" y="884682"/>
                </a:lnTo>
              </a:path>
            </a:pathLst>
          </a:custGeom>
          <a:ln w="3175">
            <a:solidFill>
              <a:srgbClr val="000000"/>
            </a:solidFill>
          </a:ln>
        </p:spPr>
        <p:txBody>
          <a:bodyPr wrap="square" lIns="0" tIns="0" rIns="0" bIns="0" rtlCol="0"/>
          <a:lstStyle/>
          <a:p>
            <a:endParaRPr/>
          </a:p>
        </p:txBody>
      </p:sp>
      <p:sp>
        <p:nvSpPr>
          <p:cNvPr id="2253" name="object 2253"/>
          <p:cNvSpPr/>
          <p:nvPr/>
        </p:nvSpPr>
        <p:spPr>
          <a:xfrm>
            <a:off x="1610867" y="3838194"/>
            <a:ext cx="0" cy="885190"/>
          </a:xfrm>
          <a:custGeom>
            <a:avLst/>
            <a:gdLst/>
            <a:ahLst/>
            <a:cxnLst/>
            <a:rect l="l" t="t" r="r" b="b"/>
            <a:pathLst>
              <a:path h="885189">
                <a:moveTo>
                  <a:pt x="0" y="0"/>
                </a:moveTo>
                <a:lnTo>
                  <a:pt x="0" y="884682"/>
                </a:lnTo>
              </a:path>
            </a:pathLst>
          </a:custGeom>
          <a:ln w="3175">
            <a:solidFill>
              <a:srgbClr val="000000"/>
            </a:solidFill>
          </a:ln>
        </p:spPr>
        <p:txBody>
          <a:bodyPr wrap="square" lIns="0" tIns="0" rIns="0" bIns="0" rtlCol="0"/>
          <a:lstStyle/>
          <a:p>
            <a:endParaRPr/>
          </a:p>
        </p:txBody>
      </p:sp>
      <p:sp>
        <p:nvSpPr>
          <p:cNvPr id="2254" name="object 2254"/>
          <p:cNvSpPr/>
          <p:nvPr/>
        </p:nvSpPr>
        <p:spPr>
          <a:xfrm>
            <a:off x="2379725" y="4685157"/>
            <a:ext cx="0" cy="38100"/>
          </a:xfrm>
          <a:custGeom>
            <a:avLst/>
            <a:gdLst/>
            <a:ahLst/>
            <a:cxnLst/>
            <a:rect l="l" t="t" r="r" b="b"/>
            <a:pathLst>
              <a:path h="38100">
                <a:moveTo>
                  <a:pt x="0" y="0"/>
                </a:moveTo>
                <a:lnTo>
                  <a:pt x="0" y="38100"/>
                </a:lnTo>
              </a:path>
            </a:pathLst>
          </a:custGeom>
          <a:ln w="11429">
            <a:solidFill>
              <a:srgbClr val="339A00"/>
            </a:solidFill>
          </a:ln>
        </p:spPr>
        <p:txBody>
          <a:bodyPr wrap="square" lIns="0" tIns="0" rIns="0" bIns="0" rtlCol="0"/>
          <a:lstStyle/>
          <a:p>
            <a:endParaRPr/>
          </a:p>
        </p:txBody>
      </p:sp>
      <p:sp>
        <p:nvSpPr>
          <p:cNvPr id="2255" name="object 2255"/>
          <p:cNvSpPr/>
          <p:nvPr/>
        </p:nvSpPr>
        <p:spPr>
          <a:xfrm>
            <a:off x="2379345" y="4685157"/>
            <a:ext cx="0" cy="38100"/>
          </a:xfrm>
          <a:custGeom>
            <a:avLst/>
            <a:gdLst/>
            <a:ahLst/>
            <a:cxnLst/>
            <a:rect l="l" t="t" r="r" b="b"/>
            <a:pathLst>
              <a:path h="38100">
                <a:moveTo>
                  <a:pt x="0" y="0"/>
                </a:moveTo>
                <a:lnTo>
                  <a:pt x="0" y="38100"/>
                </a:lnTo>
              </a:path>
            </a:pathLst>
          </a:custGeom>
          <a:ln w="6096">
            <a:solidFill>
              <a:srgbClr val="339A00"/>
            </a:solidFill>
          </a:ln>
        </p:spPr>
        <p:txBody>
          <a:bodyPr wrap="square" lIns="0" tIns="0" rIns="0" bIns="0" rtlCol="0"/>
          <a:lstStyle/>
          <a:p>
            <a:endParaRPr/>
          </a:p>
        </p:txBody>
      </p:sp>
      <p:sp>
        <p:nvSpPr>
          <p:cNvPr id="2256" name="object 2256"/>
          <p:cNvSpPr/>
          <p:nvPr/>
        </p:nvSpPr>
        <p:spPr>
          <a:xfrm>
            <a:off x="4045458" y="4722876"/>
            <a:ext cx="0" cy="170180"/>
          </a:xfrm>
          <a:custGeom>
            <a:avLst/>
            <a:gdLst/>
            <a:ahLst/>
            <a:cxnLst/>
            <a:rect l="l" t="t" r="r" b="b"/>
            <a:pathLst>
              <a:path h="170179">
                <a:moveTo>
                  <a:pt x="0" y="0"/>
                </a:moveTo>
                <a:lnTo>
                  <a:pt x="0" y="169926"/>
                </a:lnTo>
              </a:path>
            </a:pathLst>
          </a:custGeom>
          <a:ln w="3175">
            <a:solidFill>
              <a:srgbClr val="000000"/>
            </a:solidFill>
          </a:ln>
        </p:spPr>
        <p:txBody>
          <a:bodyPr wrap="square" lIns="0" tIns="0" rIns="0" bIns="0" rtlCol="0"/>
          <a:lstStyle/>
          <a:p>
            <a:endParaRPr/>
          </a:p>
        </p:txBody>
      </p:sp>
      <p:sp>
        <p:nvSpPr>
          <p:cNvPr id="2257" name="object 2257"/>
          <p:cNvSpPr/>
          <p:nvPr/>
        </p:nvSpPr>
        <p:spPr>
          <a:xfrm>
            <a:off x="3977640" y="4722876"/>
            <a:ext cx="0" cy="170180"/>
          </a:xfrm>
          <a:custGeom>
            <a:avLst/>
            <a:gdLst/>
            <a:ahLst/>
            <a:cxnLst/>
            <a:rect l="l" t="t" r="r" b="b"/>
            <a:pathLst>
              <a:path h="170179">
                <a:moveTo>
                  <a:pt x="0" y="169925"/>
                </a:moveTo>
                <a:lnTo>
                  <a:pt x="0" y="0"/>
                </a:lnTo>
              </a:path>
            </a:pathLst>
          </a:custGeom>
          <a:ln w="3175">
            <a:solidFill>
              <a:srgbClr val="000000"/>
            </a:solidFill>
          </a:ln>
        </p:spPr>
        <p:txBody>
          <a:bodyPr wrap="square" lIns="0" tIns="0" rIns="0" bIns="0" rtlCol="0"/>
          <a:lstStyle/>
          <a:p>
            <a:endParaRPr/>
          </a:p>
        </p:txBody>
      </p:sp>
      <p:sp>
        <p:nvSpPr>
          <p:cNvPr id="2258" name="object 2258"/>
          <p:cNvSpPr/>
          <p:nvPr/>
        </p:nvSpPr>
        <p:spPr>
          <a:xfrm>
            <a:off x="3977640" y="4892802"/>
            <a:ext cx="67945" cy="0"/>
          </a:xfrm>
          <a:custGeom>
            <a:avLst/>
            <a:gdLst/>
            <a:ahLst/>
            <a:cxnLst/>
            <a:rect l="l" t="t" r="r" b="b"/>
            <a:pathLst>
              <a:path w="67945">
                <a:moveTo>
                  <a:pt x="67817" y="0"/>
                </a:moveTo>
                <a:lnTo>
                  <a:pt x="0" y="0"/>
                </a:lnTo>
              </a:path>
            </a:pathLst>
          </a:custGeom>
          <a:ln w="3175">
            <a:solidFill>
              <a:srgbClr val="000000"/>
            </a:solidFill>
          </a:ln>
        </p:spPr>
        <p:txBody>
          <a:bodyPr wrap="square" lIns="0" tIns="0" rIns="0" bIns="0" rtlCol="0"/>
          <a:lstStyle/>
          <a:p>
            <a:endParaRPr/>
          </a:p>
        </p:txBody>
      </p:sp>
      <p:sp>
        <p:nvSpPr>
          <p:cNvPr id="2259" name="object 2259"/>
          <p:cNvSpPr/>
          <p:nvPr/>
        </p:nvSpPr>
        <p:spPr>
          <a:xfrm>
            <a:off x="3892296" y="4659629"/>
            <a:ext cx="238125" cy="0"/>
          </a:xfrm>
          <a:custGeom>
            <a:avLst/>
            <a:gdLst/>
            <a:ahLst/>
            <a:cxnLst/>
            <a:rect l="l" t="t" r="r" b="b"/>
            <a:pathLst>
              <a:path w="238125">
                <a:moveTo>
                  <a:pt x="237743" y="0"/>
                </a:moveTo>
                <a:lnTo>
                  <a:pt x="0" y="0"/>
                </a:lnTo>
              </a:path>
            </a:pathLst>
          </a:custGeom>
          <a:ln w="3175">
            <a:solidFill>
              <a:srgbClr val="000000"/>
            </a:solidFill>
          </a:ln>
        </p:spPr>
        <p:txBody>
          <a:bodyPr wrap="square" lIns="0" tIns="0" rIns="0" bIns="0" rtlCol="0"/>
          <a:lstStyle/>
          <a:p>
            <a:endParaRPr/>
          </a:p>
        </p:txBody>
      </p:sp>
      <p:sp>
        <p:nvSpPr>
          <p:cNvPr id="2260" name="object 2260"/>
          <p:cNvSpPr/>
          <p:nvPr/>
        </p:nvSpPr>
        <p:spPr>
          <a:xfrm>
            <a:off x="3947159" y="4659629"/>
            <a:ext cx="128270" cy="0"/>
          </a:xfrm>
          <a:custGeom>
            <a:avLst/>
            <a:gdLst/>
            <a:ahLst/>
            <a:cxnLst/>
            <a:rect l="l" t="t" r="r" b="b"/>
            <a:pathLst>
              <a:path w="128270">
                <a:moveTo>
                  <a:pt x="128015" y="0"/>
                </a:moveTo>
                <a:lnTo>
                  <a:pt x="0" y="0"/>
                </a:lnTo>
              </a:path>
            </a:pathLst>
          </a:custGeom>
          <a:ln w="3175">
            <a:solidFill>
              <a:srgbClr val="000000"/>
            </a:solidFill>
          </a:ln>
        </p:spPr>
        <p:txBody>
          <a:bodyPr wrap="square" lIns="0" tIns="0" rIns="0" bIns="0" rtlCol="0"/>
          <a:lstStyle/>
          <a:p>
            <a:endParaRPr/>
          </a:p>
        </p:txBody>
      </p:sp>
      <p:sp>
        <p:nvSpPr>
          <p:cNvPr id="2261" name="object 2261"/>
          <p:cNvSpPr/>
          <p:nvPr/>
        </p:nvSpPr>
        <p:spPr>
          <a:xfrm>
            <a:off x="3947159" y="4662678"/>
            <a:ext cx="128270" cy="0"/>
          </a:xfrm>
          <a:custGeom>
            <a:avLst/>
            <a:gdLst/>
            <a:ahLst/>
            <a:cxnLst/>
            <a:rect l="l" t="t" r="r" b="b"/>
            <a:pathLst>
              <a:path w="128270">
                <a:moveTo>
                  <a:pt x="128015" y="0"/>
                </a:moveTo>
                <a:lnTo>
                  <a:pt x="0" y="0"/>
                </a:lnTo>
              </a:path>
            </a:pathLst>
          </a:custGeom>
          <a:ln w="3175">
            <a:solidFill>
              <a:srgbClr val="000000"/>
            </a:solidFill>
          </a:ln>
        </p:spPr>
        <p:txBody>
          <a:bodyPr wrap="square" lIns="0" tIns="0" rIns="0" bIns="0" rtlCol="0"/>
          <a:lstStyle/>
          <a:p>
            <a:endParaRPr/>
          </a:p>
        </p:txBody>
      </p:sp>
      <p:sp>
        <p:nvSpPr>
          <p:cNvPr id="2262" name="object 2262"/>
          <p:cNvSpPr/>
          <p:nvPr/>
        </p:nvSpPr>
        <p:spPr>
          <a:xfrm>
            <a:off x="3947159" y="4957571"/>
            <a:ext cx="128270" cy="0"/>
          </a:xfrm>
          <a:custGeom>
            <a:avLst/>
            <a:gdLst/>
            <a:ahLst/>
            <a:cxnLst/>
            <a:rect l="l" t="t" r="r" b="b"/>
            <a:pathLst>
              <a:path w="128270">
                <a:moveTo>
                  <a:pt x="128015" y="0"/>
                </a:moveTo>
                <a:lnTo>
                  <a:pt x="0" y="0"/>
                </a:lnTo>
              </a:path>
            </a:pathLst>
          </a:custGeom>
          <a:ln w="3175">
            <a:solidFill>
              <a:srgbClr val="000000"/>
            </a:solidFill>
          </a:ln>
        </p:spPr>
        <p:txBody>
          <a:bodyPr wrap="square" lIns="0" tIns="0" rIns="0" bIns="0" rtlCol="0"/>
          <a:lstStyle/>
          <a:p>
            <a:endParaRPr/>
          </a:p>
        </p:txBody>
      </p:sp>
      <p:sp>
        <p:nvSpPr>
          <p:cNvPr id="2263" name="object 2263"/>
          <p:cNvSpPr/>
          <p:nvPr/>
        </p:nvSpPr>
        <p:spPr>
          <a:xfrm>
            <a:off x="3977640" y="4722876"/>
            <a:ext cx="67945" cy="0"/>
          </a:xfrm>
          <a:custGeom>
            <a:avLst/>
            <a:gdLst/>
            <a:ahLst/>
            <a:cxnLst/>
            <a:rect l="l" t="t" r="r" b="b"/>
            <a:pathLst>
              <a:path w="67945">
                <a:moveTo>
                  <a:pt x="0" y="0"/>
                </a:moveTo>
                <a:lnTo>
                  <a:pt x="67818" y="0"/>
                </a:lnTo>
              </a:path>
            </a:pathLst>
          </a:custGeom>
          <a:ln w="3175">
            <a:solidFill>
              <a:srgbClr val="000000"/>
            </a:solidFill>
          </a:ln>
        </p:spPr>
        <p:txBody>
          <a:bodyPr wrap="square" lIns="0" tIns="0" rIns="0" bIns="0" rtlCol="0"/>
          <a:lstStyle/>
          <a:p>
            <a:endParaRPr/>
          </a:p>
        </p:txBody>
      </p:sp>
      <p:sp>
        <p:nvSpPr>
          <p:cNvPr id="2264" name="object 2264"/>
          <p:cNvSpPr/>
          <p:nvPr/>
        </p:nvSpPr>
        <p:spPr>
          <a:xfrm>
            <a:off x="3858005" y="4645152"/>
            <a:ext cx="68580" cy="16510"/>
          </a:xfrm>
          <a:custGeom>
            <a:avLst/>
            <a:gdLst/>
            <a:ahLst/>
            <a:cxnLst/>
            <a:rect l="l" t="t" r="r" b="b"/>
            <a:pathLst>
              <a:path w="68579" h="16510">
                <a:moveTo>
                  <a:pt x="68579" y="0"/>
                </a:moveTo>
                <a:lnTo>
                  <a:pt x="0" y="16001"/>
                </a:lnTo>
                <a:lnTo>
                  <a:pt x="68579" y="16001"/>
                </a:lnTo>
                <a:lnTo>
                  <a:pt x="68579" y="0"/>
                </a:lnTo>
                <a:close/>
              </a:path>
            </a:pathLst>
          </a:custGeom>
          <a:solidFill>
            <a:srgbClr val="0000FF"/>
          </a:solidFill>
        </p:spPr>
        <p:txBody>
          <a:bodyPr wrap="square" lIns="0" tIns="0" rIns="0" bIns="0" rtlCol="0"/>
          <a:lstStyle/>
          <a:p>
            <a:endParaRPr/>
          </a:p>
        </p:txBody>
      </p:sp>
      <p:sp>
        <p:nvSpPr>
          <p:cNvPr id="2265" name="object 2265"/>
          <p:cNvSpPr/>
          <p:nvPr/>
        </p:nvSpPr>
        <p:spPr>
          <a:xfrm>
            <a:off x="3858005" y="4645152"/>
            <a:ext cx="68580" cy="16510"/>
          </a:xfrm>
          <a:custGeom>
            <a:avLst/>
            <a:gdLst/>
            <a:ahLst/>
            <a:cxnLst/>
            <a:rect l="l" t="t" r="r" b="b"/>
            <a:pathLst>
              <a:path w="68579" h="16510">
                <a:moveTo>
                  <a:pt x="68579" y="0"/>
                </a:moveTo>
                <a:lnTo>
                  <a:pt x="0" y="0"/>
                </a:lnTo>
                <a:lnTo>
                  <a:pt x="0" y="16002"/>
                </a:lnTo>
                <a:lnTo>
                  <a:pt x="68579" y="0"/>
                </a:lnTo>
                <a:close/>
              </a:path>
            </a:pathLst>
          </a:custGeom>
          <a:solidFill>
            <a:srgbClr val="0000FF"/>
          </a:solidFill>
        </p:spPr>
        <p:txBody>
          <a:bodyPr wrap="square" lIns="0" tIns="0" rIns="0" bIns="0" rtlCol="0"/>
          <a:lstStyle/>
          <a:p>
            <a:endParaRPr/>
          </a:p>
        </p:txBody>
      </p:sp>
      <p:sp>
        <p:nvSpPr>
          <p:cNvPr id="2266" name="object 2266"/>
          <p:cNvSpPr/>
          <p:nvPr/>
        </p:nvSpPr>
        <p:spPr>
          <a:xfrm>
            <a:off x="3858005" y="4645152"/>
            <a:ext cx="68580" cy="16510"/>
          </a:xfrm>
          <a:custGeom>
            <a:avLst/>
            <a:gdLst/>
            <a:ahLst/>
            <a:cxnLst/>
            <a:rect l="l" t="t" r="r" b="b"/>
            <a:pathLst>
              <a:path w="68579" h="16510">
                <a:moveTo>
                  <a:pt x="68579" y="16001"/>
                </a:moveTo>
                <a:lnTo>
                  <a:pt x="0" y="16001"/>
                </a:lnTo>
                <a:lnTo>
                  <a:pt x="0" y="0"/>
                </a:lnTo>
                <a:lnTo>
                  <a:pt x="68579" y="0"/>
                </a:lnTo>
                <a:lnTo>
                  <a:pt x="68579" y="16001"/>
                </a:lnTo>
                <a:close/>
              </a:path>
            </a:pathLst>
          </a:custGeom>
          <a:ln w="3175">
            <a:solidFill>
              <a:srgbClr val="0000FF"/>
            </a:solidFill>
          </a:ln>
        </p:spPr>
        <p:txBody>
          <a:bodyPr wrap="square" lIns="0" tIns="0" rIns="0" bIns="0" rtlCol="0"/>
          <a:lstStyle/>
          <a:p>
            <a:endParaRPr/>
          </a:p>
        </p:txBody>
      </p:sp>
      <p:sp>
        <p:nvSpPr>
          <p:cNvPr id="2267" name="object 2267"/>
          <p:cNvSpPr/>
          <p:nvPr/>
        </p:nvSpPr>
        <p:spPr>
          <a:xfrm>
            <a:off x="4011167" y="4892802"/>
            <a:ext cx="0" cy="64769"/>
          </a:xfrm>
          <a:custGeom>
            <a:avLst/>
            <a:gdLst/>
            <a:ahLst/>
            <a:cxnLst/>
            <a:rect l="l" t="t" r="r" b="b"/>
            <a:pathLst>
              <a:path h="64770">
                <a:moveTo>
                  <a:pt x="0" y="0"/>
                </a:moveTo>
                <a:lnTo>
                  <a:pt x="0" y="64769"/>
                </a:lnTo>
              </a:path>
            </a:pathLst>
          </a:custGeom>
          <a:ln w="3175">
            <a:solidFill>
              <a:srgbClr val="000000"/>
            </a:solidFill>
          </a:ln>
        </p:spPr>
        <p:txBody>
          <a:bodyPr wrap="square" lIns="0" tIns="0" rIns="0" bIns="0" rtlCol="0"/>
          <a:lstStyle/>
          <a:p>
            <a:endParaRPr/>
          </a:p>
        </p:txBody>
      </p:sp>
      <p:sp>
        <p:nvSpPr>
          <p:cNvPr id="2268" name="object 2268"/>
          <p:cNvSpPr/>
          <p:nvPr/>
        </p:nvSpPr>
        <p:spPr>
          <a:xfrm>
            <a:off x="3963161" y="4973573"/>
            <a:ext cx="96520" cy="0"/>
          </a:xfrm>
          <a:custGeom>
            <a:avLst/>
            <a:gdLst/>
            <a:ahLst/>
            <a:cxnLst/>
            <a:rect l="l" t="t" r="r" b="b"/>
            <a:pathLst>
              <a:path w="96520">
                <a:moveTo>
                  <a:pt x="96012" y="0"/>
                </a:moveTo>
                <a:lnTo>
                  <a:pt x="0" y="0"/>
                </a:lnTo>
              </a:path>
            </a:pathLst>
          </a:custGeom>
          <a:ln w="3175">
            <a:solidFill>
              <a:srgbClr val="000000"/>
            </a:solidFill>
          </a:ln>
        </p:spPr>
        <p:txBody>
          <a:bodyPr wrap="square" lIns="0" tIns="0" rIns="0" bIns="0" rtlCol="0"/>
          <a:lstStyle/>
          <a:p>
            <a:endParaRPr/>
          </a:p>
        </p:txBody>
      </p:sp>
      <p:sp>
        <p:nvSpPr>
          <p:cNvPr id="2269" name="object 2269"/>
          <p:cNvSpPr/>
          <p:nvPr/>
        </p:nvSpPr>
        <p:spPr>
          <a:xfrm>
            <a:off x="3963161" y="4973573"/>
            <a:ext cx="96520" cy="0"/>
          </a:xfrm>
          <a:custGeom>
            <a:avLst/>
            <a:gdLst/>
            <a:ahLst/>
            <a:cxnLst/>
            <a:rect l="l" t="t" r="r" b="b"/>
            <a:pathLst>
              <a:path w="96520">
                <a:moveTo>
                  <a:pt x="96012" y="0"/>
                </a:moveTo>
                <a:lnTo>
                  <a:pt x="0" y="0"/>
                </a:lnTo>
              </a:path>
            </a:pathLst>
          </a:custGeom>
          <a:ln w="3175">
            <a:solidFill>
              <a:srgbClr val="000000"/>
            </a:solidFill>
          </a:ln>
        </p:spPr>
        <p:txBody>
          <a:bodyPr wrap="square" lIns="0" tIns="0" rIns="0" bIns="0" rtlCol="0"/>
          <a:lstStyle/>
          <a:p>
            <a:endParaRPr/>
          </a:p>
        </p:txBody>
      </p:sp>
      <p:sp>
        <p:nvSpPr>
          <p:cNvPr id="2270" name="object 2270"/>
          <p:cNvSpPr/>
          <p:nvPr/>
        </p:nvSpPr>
        <p:spPr>
          <a:xfrm>
            <a:off x="3979164" y="4988814"/>
            <a:ext cx="64769" cy="0"/>
          </a:xfrm>
          <a:custGeom>
            <a:avLst/>
            <a:gdLst/>
            <a:ahLst/>
            <a:cxnLst/>
            <a:rect l="l" t="t" r="r" b="b"/>
            <a:pathLst>
              <a:path w="64770">
                <a:moveTo>
                  <a:pt x="64770" y="0"/>
                </a:moveTo>
                <a:lnTo>
                  <a:pt x="0" y="0"/>
                </a:lnTo>
              </a:path>
            </a:pathLst>
          </a:custGeom>
          <a:ln w="3175">
            <a:solidFill>
              <a:srgbClr val="000000"/>
            </a:solidFill>
          </a:ln>
        </p:spPr>
        <p:txBody>
          <a:bodyPr wrap="square" lIns="0" tIns="0" rIns="0" bIns="0" rtlCol="0"/>
          <a:lstStyle/>
          <a:p>
            <a:endParaRPr/>
          </a:p>
        </p:txBody>
      </p:sp>
      <p:sp>
        <p:nvSpPr>
          <p:cNvPr id="2271" name="object 2271"/>
          <p:cNvSpPr/>
          <p:nvPr/>
        </p:nvSpPr>
        <p:spPr>
          <a:xfrm>
            <a:off x="4095750" y="4645914"/>
            <a:ext cx="68580" cy="15240"/>
          </a:xfrm>
          <a:custGeom>
            <a:avLst/>
            <a:gdLst/>
            <a:ahLst/>
            <a:cxnLst/>
            <a:rect l="l" t="t" r="r" b="b"/>
            <a:pathLst>
              <a:path w="68579" h="15239">
                <a:moveTo>
                  <a:pt x="68579" y="0"/>
                </a:moveTo>
                <a:lnTo>
                  <a:pt x="0" y="15239"/>
                </a:lnTo>
                <a:lnTo>
                  <a:pt x="68579" y="15239"/>
                </a:lnTo>
                <a:lnTo>
                  <a:pt x="68579" y="0"/>
                </a:lnTo>
                <a:close/>
              </a:path>
            </a:pathLst>
          </a:custGeom>
          <a:solidFill>
            <a:srgbClr val="0000FF"/>
          </a:solidFill>
        </p:spPr>
        <p:txBody>
          <a:bodyPr wrap="square" lIns="0" tIns="0" rIns="0" bIns="0" rtlCol="0"/>
          <a:lstStyle/>
          <a:p>
            <a:endParaRPr/>
          </a:p>
        </p:txBody>
      </p:sp>
      <p:sp>
        <p:nvSpPr>
          <p:cNvPr id="2272" name="object 2272"/>
          <p:cNvSpPr/>
          <p:nvPr/>
        </p:nvSpPr>
        <p:spPr>
          <a:xfrm>
            <a:off x="4095750" y="4645914"/>
            <a:ext cx="68580" cy="15240"/>
          </a:xfrm>
          <a:custGeom>
            <a:avLst/>
            <a:gdLst/>
            <a:ahLst/>
            <a:cxnLst/>
            <a:rect l="l" t="t" r="r" b="b"/>
            <a:pathLst>
              <a:path w="68579" h="15239">
                <a:moveTo>
                  <a:pt x="68579" y="0"/>
                </a:moveTo>
                <a:lnTo>
                  <a:pt x="0" y="0"/>
                </a:lnTo>
                <a:lnTo>
                  <a:pt x="0" y="15240"/>
                </a:lnTo>
                <a:lnTo>
                  <a:pt x="68579" y="0"/>
                </a:lnTo>
                <a:close/>
              </a:path>
            </a:pathLst>
          </a:custGeom>
          <a:solidFill>
            <a:srgbClr val="0000FF"/>
          </a:solidFill>
        </p:spPr>
        <p:txBody>
          <a:bodyPr wrap="square" lIns="0" tIns="0" rIns="0" bIns="0" rtlCol="0"/>
          <a:lstStyle/>
          <a:p>
            <a:endParaRPr/>
          </a:p>
        </p:txBody>
      </p:sp>
      <p:sp>
        <p:nvSpPr>
          <p:cNvPr id="2273" name="object 2273"/>
          <p:cNvSpPr/>
          <p:nvPr/>
        </p:nvSpPr>
        <p:spPr>
          <a:xfrm>
            <a:off x="4095750" y="4645914"/>
            <a:ext cx="68580" cy="15240"/>
          </a:xfrm>
          <a:custGeom>
            <a:avLst/>
            <a:gdLst/>
            <a:ahLst/>
            <a:cxnLst/>
            <a:rect l="l" t="t" r="r" b="b"/>
            <a:pathLst>
              <a:path w="68579" h="15239">
                <a:moveTo>
                  <a:pt x="68579" y="15239"/>
                </a:moveTo>
                <a:lnTo>
                  <a:pt x="0" y="15239"/>
                </a:lnTo>
                <a:lnTo>
                  <a:pt x="0" y="0"/>
                </a:lnTo>
                <a:lnTo>
                  <a:pt x="68579" y="0"/>
                </a:lnTo>
                <a:lnTo>
                  <a:pt x="68579" y="15239"/>
                </a:lnTo>
                <a:close/>
              </a:path>
            </a:pathLst>
          </a:custGeom>
          <a:ln w="3175">
            <a:solidFill>
              <a:srgbClr val="0000FF"/>
            </a:solidFill>
          </a:ln>
        </p:spPr>
        <p:txBody>
          <a:bodyPr wrap="square" lIns="0" tIns="0" rIns="0" bIns="0" rtlCol="0"/>
          <a:lstStyle/>
          <a:p>
            <a:endParaRPr/>
          </a:p>
        </p:txBody>
      </p:sp>
      <p:sp>
        <p:nvSpPr>
          <p:cNvPr id="2274" name="object 2274"/>
          <p:cNvSpPr/>
          <p:nvPr/>
        </p:nvSpPr>
        <p:spPr>
          <a:xfrm>
            <a:off x="4148328" y="4653534"/>
            <a:ext cx="16510" cy="0"/>
          </a:xfrm>
          <a:custGeom>
            <a:avLst/>
            <a:gdLst/>
            <a:ahLst/>
            <a:cxnLst/>
            <a:rect l="l" t="t" r="r" b="b"/>
            <a:pathLst>
              <a:path w="16510">
                <a:moveTo>
                  <a:pt x="16001" y="0"/>
                </a:moveTo>
                <a:lnTo>
                  <a:pt x="0" y="0"/>
                </a:lnTo>
              </a:path>
            </a:pathLst>
          </a:custGeom>
          <a:ln w="3175">
            <a:solidFill>
              <a:srgbClr val="000000"/>
            </a:solidFill>
          </a:ln>
        </p:spPr>
        <p:txBody>
          <a:bodyPr wrap="square" lIns="0" tIns="0" rIns="0" bIns="0" rtlCol="0"/>
          <a:lstStyle/>
          <a:p>
            <a:endParaRPr/>
          </a:p>
        </p:txBody>
      </p:sp>
      <p:sp>
        <p:nvSpPr>
          <p:cNvPr id="2275" name="object 2275"/>
          <p:cNvSpPr/>
          <p:nvPr/>
        </p:nvSpPr>
        <p:spPr>
          <a:xfrm>
            <a:off x="3637788"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2276" name="object 2276"/>
          <p:cNvSpPr/>
          <p:nvPr/>
        </p:nvSpPr>
        <p:spPr>
          <a:xfrm>
            <a:off x="3637788"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2277" name="object 2277"/>
          <p:cNvSpPr/>
          <p:nvPr/>
        </p:nvSpPr>
        <p:spPr>
          <a:xfrm>
            <a:off x="3637788"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2278" name="object 2278"/>
          <p:cNvSpPr/>
          <p:nvPr/>
        </p:nvSpPr>
        <p:spPr>
          <a:xfrm>
            <a:off x="3637788" y="3658361"/>
            <a:ext cx="78740" cy="5715"/>
          </a:xfrm>
          <a:custGeom>
            <a:avLst/>
            <a:gdLst/>
            <a:ahLst/>
            <a:cxnLst/>
            <a:rect l="l" t="t" r="r" b="b"/>
            <a:pathLst>
              <a:path w="78739" h="5714">
                <a:moveTo>
                  <a:pt x="78486" y="0"/>
                </a:moveTo>
                <a:lnTo>
                  <a:pt x="0" y="0"/>
                </a:lnTo>
                <a:lnTo>
                  <a:pt x="0" y="5334"/>
                </a:lnTo>
                <a:lnTo>
                  <a:pt x="78486" y="0"/>
                </a:lnTo>
                <a:close/>
              </a:path>
            </a:pathLst>
          </a:custGeom>
          <a:solidFill>
            <a:srgbClr val="339A00"/>
          </a:solidFill>
        </p:spPr>
        <p:txBody>
          <a:bodyPr wrap="square" lIns="0" tIns="0" rIns="0" bIns="0" rtlCol="0"/>
          <a:lstStyle/>
          <a:p>
            <a:endParaRPr/>
          </a:p>
        </p:txBody>
      </p:sp>
      <p:sp>
        <p:nvSpPr>
          <p:cNvPr id="2279" name="object 2279"/>
          <p:cNvSpPr/>
          <p:nvPr/>
        </p:nvSpPr>
        <p:spPr>
          <a:xfrm>
            <a:off x="3637788"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339A00"/>
          </a:solidFill>
        </p:spPr>
        <p:txBody>
          <a:bodyPr wrap="square" lIns="0" tIns="0" rIns="0" bIns="0" rtlCol="0"/>
          <a:lstStyle/>
          <a:p>
            <a:endParaRPr/>
          </a:p>
        </p:txBody>
      </p:sp>
      <p:sp>
        <p:nvSpPr>
          <p:cNvPr id="2280" name="object 2280"/>
          <p:cNvSpPr/>
          <p:nvPr/>
        </p:nvSpPr>
        <p:spPr>
          <a:xfrm>
            <a:off x="3637788"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339A00"/>
            </a:solidFill>
          </a:ln>
        </p:spPr>
        <p:txBody>
          <a:bodyPr wrap="square" lIns="0" tIns="0" rIns="0" bIns="0" rtlCol="0"/>
          <a:lstStyle/>
          <a:p>
            <a:endParaRPr/>
          </a:p>
        </p:txBody>
      </p:sp>
      <p:sp>
        <p:nvSpPr>
          <p:cNvPr id="2281" name="object 2281"/>
          <p:cNvSpPr/>
          <p:nvPr/>
        </p:nvSpPr>
        <p:spPr>
          <a:xfrm>
            <a:off x="3601211" y="4209669"/>
            <a:ext cx="158750" cy="0"/>
          </a:xfrm>
          <a:custGeom>
            <a:avLst/>
            <a:gdLst/>
            <a:ahLst/>
            <a:cxnLst/>
            <a:rect l="l" t="t" r="r" b="b"/>
            <a:pathLst>
              <a:path w="158750">
                <a:moveTo>
                  <a:pt x="0" y="0"/>
                </a:moveTo>
                <a:lnTo>
                  <a:pt x="158496" y="0"/>
                </a:lnTo>
              </a:path>
            </a:pathLst>
          </a:custGeom>
          <a:ln w="9905">
            <a:solidFill>
              <a:srgbClr val="0000FF"/>
            </a:solidFill>
          </a:ln>
        </p:spPr>
        <p:txBody>
          <a:bodyPr wrap="square" lIns="0" tIns="0" rIns="0" bIns="0" rtlCol="0"/>
          <a:lstStyle/>
          <a:p>
            <a:endParaRPr/>
          </a:p>
        </p:txBody>
      </p:sp>
      <p:sp>
        <p:nvSpPr>
          <p:cNvPr id="2282" name="object 2282"/>
          <p:cNvSpPr/>
          <p:nvPr/>
        </p:nvSpPr>
        <p:spPr>
          <a:xfrm>
            <a:off x="3601211" y="4203572"/>
            <a:ext cx="158750" cy="0"/>
          </a:xfrm>
          <a:custGeom>
            <a:avLst/>
            <a:gdLst/>
            <a:ahLst/>
            <a:cxnLst/>
            <a:rect l="l" t="t" r="r" b="b"/>
            <a:pathLst>
              <a:path w="158750">
                <a:moveTo>
                  <a:pt x="0" y="0"/>
                </a:moveTo>
                <a:lnTo>
                  <a:pt x="158496" y="0"/>
                </a:lnTo>
              </a:path>
            </a:pathLst>
          </a:custGeom>
          <a:ln w="9906">
            <a:solidFill>
              <a:srgbClr val="0000FF"/>
            </a:solidFill>
          </a:ln>
        </p:spPr>
        <p:txBody>
          <a:bodyPr wrap="square" lIns="0" tIns="0" rIns="0" bIns="0" rtlCol="0"/>
          <a:lstStyle/>
          <a:p>
            <a:endParaRPr/>
          </a:p>
        </p:txBody>
      </p:sp>
      <p:sp>
        <p:nvSpPr>
          <p:cNvPr id="2283" name="object 2283"/>
          <p:cNvSpPr/>
          <p:nvPr/>
        </p:nvSpPr>
        <p:spPr>
          <a:xfrm>
            <a:off x="3601211" y="4198620"/>
            <a:ext cx="158750" cy="16510"/>
          </a:xfrm>
          <a:custGeom>
            <a:avLst/>
            <a:gdLst/>
            <a:ahLst/>
            <a:cxnLst/>
            <a:rect l="l" t="t" r="r" b="b"/>
            <a:pathLst>
              <a:path w="158750" h="16510">
                <a:moveTo>
                  <a:pt x="157734" y="16001"/>
                </a:moveTo>
                <a:lnTo>
                  <a:pt x="158496" y="6095"/>
                </a:lnTo>
                <a:lnTo>
                  <a:pt x="0" y="0"/>
                </a:lnTo>
                <a:lnTo>
                  <a:pt x="0" y="9905"/>
                </a:lnTo>
                <a:lnTo>
                  <a:pt x="157734" y="16001"/>
                </a:lnTo>
              </a:path>
            </a:pathLst>
          </a:custGeom>
          <a:ln w="3175">
            <a:solidFill>
              <a:srgbClr val="0000FF"/>
            </a:solidFill>
          </a:ln>
        </p:spPr>
        <p:txBody>
          <a:bodyPr wrap="square" lIns="0" tIns="0" rIns="0" bIns="0" rtlCol="0"/>
          <a:lstStyle/>
          <a:p>
            <a:endParaRPr/>
          </a:p>
        </p:txBody>
      </p:sp>
      <p:sp>
        <p:nvSpPr>
          <p:cNvPr id="2284" name="object 2284"/>
          <p:cNvSpPr/>
          <p:nvPr/>
        </p:nvSpPr>
        <p:spPr>
          <a:xfrm>
            <a:off x="2120645" y="3345941"/>
            <a:ext cx="2048510" cy="0"/>
          </a:xfrm>
          <a:custGeom>
            <a:avLst/>
            <a:gdLst/>
            <a:ahLst/>
            <a:cxnLst/>
            <a:rect l="l" t="t" r="r" b="b"/>
            <a:pathLst>
              <a:path w="2048510">
                <a:moveTo>
                  <a:pt x="0" y="0"/>
                </a:moveTo>
                <a:lnTo>
                  <a:pt x="2048256" y="0"/>
                </a:lnTo>
              </a:path>
            </a:pathLst>
          </a:custGeom>
          <a:ln w="3175">
            <a:solidFill>
              <a:srgbClr val="000000"/>
            </a:solidFill>
          </a:ln>
        </p:spPr>
        <p:txBody>
          <a:bodyPr wrap="square" lIns="0" tIns="0" rIns="0" bIns="0" rtlCol="0"/>
          <a:lstStyle/>
          <a:p>
            <a:endParaRPr/>
          </a:p>
        </p:txBody>
      </p:sp>
      <p:sp>
        <p:nvSpPr>
          <p:cNvPr id="2285" name="object 2285"/>
          <p:cNvSpPr/>
          <p:nvPr/>
        </p:nvSpPr>
        <p:spPr>
          <a:xfrm>
            <a:off x="2120645" y="3188207"/>
            <a:ext cx="2048510" cy="0"/>
          </a:xfrm>
          <a:custGeom>
            <a:avLst/>
            <a:gdLst/>
            <a:ahLst/>
            <a:cxnLst/>
            <a:rect l="l" t="t" r="r" b="b"/>
            <a:pathLst>
              <a:path w="2048510">
                <a:moveTo>
                  <a:pt x="0" y="0"/>
                </a:moveTo>
                <a:lnTo>
                  <a:pt x="2048256" y="0"/>
                </a:lnTo>
              </a:path>
            </a:pathLst>
          </a:custGeom>
          <a:ln w="3175">
            <a:solidFill>
              <a:srgbClr val="000000"/>
            </a:solidFill>
          </a:ln>
        </p:spPr>
        <p:txBody>
          <a:bodyPr wrap="square" lIns="0" tIns="0" rIns="0" bIns="0" rtlCol="0"/>
          <a:lstStyle/>
          <a:p>
            <a:endParaRPr/>
          </a:p>
        </p:txBody>
      </p:sp>
      <p:sp>
        <p:nvSpPr>
          <p:cNvPr id="2286" name="object 2286"/>
          <p:cNvSpPr/>
          <p:nvPr/>
        </p:nvSpPr>
        <p:spPr>
          <a:xfrm>
            <a:off x="2120645" y="3030473"/>
            <a:ext cx="2048510" cy="0"/>
          </a:xfrm>
          <a:custGeom>
            <a:avLst/>
            <a:gdLst/>
            <a:ahLst/>
            <a:cxnLst/>
            <a:rect l="l" t="t" r="r" b="b"/>
            <a:pathLst>
              <a:path w="2048510">
                <a:moveTo>
                  <a:pt x="0" y="0"/>
                </a:moveTo>
                <a:lnTo>
                  <a:pt x="2048256" y="0"/>
                </a:lnTo>
              </a:path>
            </a:pathLst>
          </a:custGeom>
          <a:ln w="3175">
            <a:solidFill>
              <a:srgbClr val="000000"/>
            </a:solidFill>
          </a:ln>
        </p:spPr>
        <p:txBody>
          <a:bodyPr wrap="square" lIns="0" tIns="0" rIns="0" bIns="0" rtlCol="0"/>
          <a:lstStyle/>
          <a:p>
            <a:endParaRPr/>
          </a:p>
        </p:txBody>
      </p:sp>
      <p:sp>
        <p:nvSpPr>
          <p:cNvPr id="2287" name="object 2287"/>
          <p:cNvSpPr/>
          <p:nvPr/>
        </p:nvSpPr>
        <p:spPr>
          <a:xfrm>
            <a:off x="1610867" y="3503676"/>
            <a:ext cx="2558415" cy="0"/>
          </a:xfrm>
          <a:custGeom>
            <a:avLst/>
            <a:gdLst/>
            <a:ahLst/>
            <a:cxnLst/>
            <a:rect l="l" t="t" r="r" b="b"/>
            <a:pathLst>
              <a:path w="2558415">
                <a:moveTo>
                  <a:pt x="0" y="0"/>
                </a:moveTo>
                <a:lnTo>
                  <a:pt x="2558034" y="0"/>
                </a:lnTo>
              </a:path>
            </a:pathLst>
          </a:custGeom>
          <a:ln w="10668">
            <a:solidFill>
              <a:srgbClr val="00FFFF"/>
            </a:solidFill>
          </a:ln>
        </p:spPr>
        <p:txBody>
          <a:bodyPr wrap="square" lIns="0" tIns="0" rIns="0" bIns="0" rtlCol="0"/>
          <a:lstStyle/>
          <a:p>
            <a:endParaRPr/>
          </a:p>
        </p:txBody>
      </p:sp>
      <p:sp>
        <p:nvSpPr>
          <p:cNvPr id="2288" name="object 2288"/>
          <p:cNvSpPr/>
          <p:nvPr/>
        </p:nvSpPr>
        <p:spPr>
          <a:xfrm>
            <a:off x="1610867" y="3503676"/>
            <a:ext cx="2558415" cy="0"/>
          </a:xfrm>
          <a:custGeom>
            <a:avLst/>
            <a:gdLst/>
            <a:ahLst/>
            <a:cxnLst/>
            <a:rect l="l" t="t" r="r" b="b"/>
            <a:pathLst>
              <a:path w="2558415">
                <a:moveTo>
                  <a:pt x="0" y="0"/>
                </a:moveTo>
                <a:lnTo>
                  <a:pt x="2558034" y="0"/>
                </a:lnTo>
              </a:path>
            </a:pathLst>
          </a:custGeom>
          <a:ln w="10668">
            <a:solidFill>
              <a:srgbClr val="00FFFF"/>
            </a:solidFill>
          </a:ln>
        </p:spPr>
        <p:txBody>
          <a:bodyPr wrap="square" lIns="0" tIns="0" rIns="0" bIns="0" rtlCol="0"/>
          <a:lstStyle/>
          <a:p>
            <a:endParaRPr/>
          </a:p>
        </p:txBody>
      </p:sp>
      <p:sp>
        <p:nvSpPr>
          <p:cNvPr id="2289" name="object 2289"/>
          <p:cNvSpPr/>
          <p:nvPr/>
        </p:nvSpPr>
        <p:spPr>
          <a:xfrm>
            <a:off x="1610486" y="3503676"/>
            <a:ext cx="2559050" cy="0"/>
          </a:xfrm>
          <a:custGeom>
            <a:avLst/>
            <a:gdLst/>
            <a:ahLst/>
            <a:cxnLst/>
            <a:rect l="l" t="t" r="r" b="b"/>
            <a:pathLst>
              <a:path w="2559050">
                <a:moveTo>
                  <a:pt x="0" y="0"/>
                </a:moveTo>
                <a:lnTo>
                  <a:pt x="2558795" y="0"/>
                </a:lnTo>
              </a:path>
            </a:pathLst>
          </a:custGeom>
          <a:ln w="11429">
            <a:solidFill>
              <a:srgbClr val="00FFFF"/>
            </a:solidFill>
          </a:ln>
        </p:spPr>
        <p:txBody>
          <a:bodyPr wrap="square" lIns="0" tIns="0" rIns="0" bIns="0" rtlCol="0"/>
          <a:lstStyle/>
          <a:p>
            <a:endParaRPr/>
          </a:p>
        </p:txBody>
      </p:sp>
      <p:sp>
        <p:nvSpPr>
          <p:cNvPr id="2290" name="object 2290"/>
          <p:cNvSpPr/>
          <p:nvPr/>
        </p:nvSpPr>
        <p:spPr>
          <a:xfrm>
            <a:off x="2120645" y="3345941"/>
            <a:ext cx="2048510" cy="0"/>
          </a:xfrm>
          <a:custGeom>
            <a:avLst/>
            <a:gdLst/>
            <a:ahLst/>
            <a:cxnLst/>
            <a:rect l="l" t="t" r="r" b="b"/>
            <a:pathLst>
              <a:path w="2048510">
                <a:moveTo>
                  <a:pt x="0" y="0"/>
                </a:moveTo>
                <a:lnTo>
                  <a:pt x="2048256" y="0"/>
                </a:lnTo>
              </a:path>
            </a:pathLst>
          </a:custGeom>
          <a:ln w="10668">
            <a:solidFill>
              <a:srgbClr val="000000"/>
            </a:solidFill>
          </a:ln>
        </p:spPr>
        <p:txBody>
          <a:bodyPr wrap="square" lIns="0" tIns="0" rIns="0" bIns="0" rtlCol="0"/>
          <a:lstStyle/>
          <a:p>
            <a:endParaRPr/>
          </a:p>
        </p:txBody>
      </p:sp>
      <p:sp>
        <p:nvSpPr>
          <p:cNvPr id="2291" name="object 2291"/>
          <p:cNvSpPr/>
          <p:nvPr/>
        </p:nvSpPr>
        <p:spPr>
          <a:xfrm>
            <a:off x="2120645" y="3345941"/>
            <a:ext cx="2048510" cy="0"/>
          </a:xfrm>
          <a:custGeom>
            <a:avLst/>
            <a:gdLst/>
            <a:ahLst/>
            <a:cxnLst/>
            <a:rect l="l" t="t" r="r" b="b"/>
            <a:pathLst>
              <a:path w="2048510">
                <a:moveTo>
                  <a:pt x="0" y="0"/>
                </a:moveTo>
                <a:lnTo>
                  <a:pt x="2048256" y="0"/>
                </a:lnTo>
              </a:path>
            </a:pathLst>
          </a:custGeom>
          <a:ln w="10668">
            <a:solidFill>
              <a:srgbClr val="000000"/>
            </a:solidFill>
          </a:ln>
        </p:spPr>
        <p:txBody>
          <a:bodyPr wrap="square" lIns="0" tIns="0" rIns="0" bIns="0" rtlCol="0"/>
          <a:lstStyle/>
          <a:p>
            <a:endParaRPr/>
          </a:p>
        </p:txBody>
      </p:sp>
      <p:sp>
        <p:nvSpPr>
          <p:cNvPr id="2292" name="object 2292"/>
          <p:cNvSpPr/>
          <p:nvPr/>
        </p:nvSpPr>
        <p:spPr>
          <a:xfrm>
            <a:off x="2120264" y="3345941"/>
            <a:ext cx="2049145" cy="0"/>
          </a:xfrm>
          <a:custGeom>
            <a:avLst/>
            <a:gdLst/>
            <a:ahLst/>
            <a:cxnLst/>
            <a:rect l="l" t="t" r="r" b="b"/>
            <a:pathLst>
              <a:path w="2049145">
                <a:moveTo>
                  <a:pt x="0" y="0"/>
                </a:moveTo>
                <a:lnTo>
                  <a:pt x="2049017" y="0"/>
                </a:lnTo>
              </a:path>
            </a:pathLst>
          </a:custGeom>
          <a:ln w="11429">
            <a:solidFill>
              <a:srgbClr val="000000"/>
            </a:solidFill>
          </a:ln>
        </p:spPr>
        <p:txBody>
          <a:bodyPr wrap="square" lIns="0" tIns="0" rIns="0" bIns="0" rtlCol="0"/>
          <a:lstStyle/>
          <a:p>
            <a:endParaRPr/>
          </a:p>
        </p:txBody>
      </p:sp>
      <p:sp>
        <p:nvSpPr>
          <p:cNvPr id="2293" name="object 2293"/>
          <p:cNvSpPr/>
          <p:nvPr/>
        </p:nvSpPr>
        <p:spPr>
          <a:xfrm>
            <a:off x="2120645" y="3188207"/>
            <a:ext cx="2048510" cy="0"/>
          </a:xfrm>
          <a:custGeom>
            <a:avLst/>
            <a:gdLst/>
            <a:ahLst/>
            <a:cxnLst/>
            <a:rect l="l" t="t" r="r" b="b"/>
            <a:pathLst>
              <a:path w="2048510">
                <a:moveTo>
                  <a:pt x="0" y="0"/>
                </a:moveTo>
                <a:lnTo>
                  <a:pt x="2048256" y="0"/>
                </a:lnTo>
              </a:path>
            </a:pathLst>
          </a:custGeom>
          <a:ln w="10668">
            <a:solidFill>
              <a:srgbClr val="000000"/>
            </a:solidFill>
          </a:ln>
        </p:spPr>
        <p:txBody>
          <a:bodyPr wrap="square" lIns="0" tIns="0" rIns="0" bIns="0" rtlCol="0"/>
          <a:lstStyle/>
          <a:p>
            <a:endParaRPr/>
          </a:p>
        </p:txBody>
      </p:sp>
      <p:sp>
        <p:nvSpPr>
          <p:cNvPr id="2294" name="object 2294"/>
          <p:cNvSpPr/>
          <p:nvPr/>
        </p:nvSpPr>
        <p:spPr>
          <a:xfrm>
            <a:off x="2120645" y="3188207"/>
            <a:ext cx="2048510" cy="0"/>
          </a:xfrm>
          <a:custGeom>
            <a:avLst/>
            <a:gdLst/>
            <a:ahLst/>
            <a:cxnLst/>
            <a:rect l="l" t="t" r="r" b="b"/>
            <a:pathLst>
              <a:path w="2048510">
                <a:moveTo>
                  <a:pt x="0" y="0"/>
                </a:moveTo>
                <a:lnTo>
                  <a:pt x="2048256" y="0"/>
                </a:lnTo>
              </a:path>
            </a:pathLst>
          </a:custGeom>
          <a:ln w="10668">
            <a:solidFill>
              <a:srgbClr val="000000"/>
            </a:solidFill>
          </a:ln>
        </p:spPr>
        <p:txBody>
          <a:bodyPr wrap="square" lIns="0" tIns="0" rIns="0" bIns="0" rtlCol="0"/>
          <a:lstStyle/>
          <a:p>
            <a:endParaRPr/>
          </a:p>
        </p:txBody>
      </p:sp>
      <p:sp>
        <p:nvSpPr>
          <p:cNvPr id="2295" name="object 2295"/>
          <p:cNvSpPr/>
          <p:nvPr/>
        </p:nvSpPr>
        <p:spPr>
          <a:xfrm>
            <a:off x="2120264" y="3188207"/>
            <a:ext cx="2049145" cy="0"/>
          </a:xfrm>
          <a:custGeom>
            <a:avLst/>
            <a:gdLst/>
            <a:ahLst/>
            <a:cxnLst/>
            <a:rect l="l" t="t" r="r" b="b"/>
            <a:pathLst>
              <a:path w="2049145">
                <a:moveTo>
                  <a:pt x="0" y="0"/>
                </a:moveTo>
                <a:lnTo>
                  <a:pt x="2049017" y="0"/>
                </a:lnTo>
              </a:path>
            </a:pathLst>
          </a:custGeom>
          <a:ln w="11429">
            <a:solidFill>
              <a:srgbClr val="000000"/>
            </a:solidFill>
          </a:ln>
        </p:spPr>
        <p:txBody>
          <a:bodyPr wrap="square" lIns="0" tIns="0" rIns="0" bIns="0" rtlCol="0"/>
          <a:lstStyle/>
          <a:p>
            <a:endParaRPr/>
          </a:p>
        </p:txBody>
      </p:sp>
      <p:sp>
        <p:nvSpPr>
          <p:cNvPr id="2296" name="object 2296"/>
          <p:cNvSpPr/>
          <p:nvPr/>
        </p:nvSpPr>
        <p:spPr>
          <a:xfrm>
            <a:off x="2120645" y="3030854"/>
            <a:ext cx="2048510" cy="0"/>
          </a:xfrm>
          <a:custGeom>
            <a:avLst/>
            <a:gdLst/>
            <a:ahLst/>
            <a:cxnLst/>
            <a:rect l="l" t="t" r="r" b="b"/>
            <a:pathLst>
              <a:path w="2048510">
                <a:moveTo>
                  <a:pt x="0" y="0"/>
                </a:moveTo>
                <a:lnTo>
                  <a:pt x="2048256" y="0"/>
                </a:lnTo>
              </a:path>
            </a:pathLst>
          </a:custGeom>
          <a:ln w="9905">
            <a:solidFill>
              <a:srgbClr val="000000"/>
            </a:solidFill>
          </a:ln>
        </p:spPr>
        <p:txBody>
          <a:bodyPr wrap="square" lIns="0" tIns="0" rIns="0" bIns="0" rtlCol="0"/>
          <a:lstStyle/>
          <a:p>
            <a:endParaRPr/>
          </a:p>
        </p:txBody>
      </p:sp>
      <p:sp>
        <p:nvSpPr>
          <p:cNvPr id="2297" name="object 2297"/>
          <p:cNvSpPr/>
          <p:nvPr/>
        </p:nvSpPr>
        <p:spPr>
          <a:xfrm>
            <a:off x="2120645" y="3030854"/>
            <a:ext cx="2048510" cy="0"/>
          </a:xfrm>
          <a:custGeom>
            <a:avLst/>
            <a:gdLst/>
            <a:ahLst/>
            <a:cxnLst/>
            <a:rect l="l" t="t" r="r" b="b"/>
            <a:pathLst>
              <a:path w="2048510">
                <a:moveTo>
                  <a:pt x="0" y="0"/>
                </a:moveTo>
                <a:lnTo>
                  <a:pt x="2048256" y="0"/>
                </a:lnTo>
              </a:path>
            </a:pathLst>
          </a:custGeom>
          <a:ln w="9905">
            <a:solidFill>
              <a:srgbClr val="000000"/>
            </a:solidFill>
          </a:ln>
        </p:spPr>
        <p:txBody>
          <a:bodyPr wrap="square" lIns="0" tIns="0" rIns="0" bIns="0" rtlCol="0"/>
          <a:lstStyle/>
          <a:p>
            <a:endParaRPr/>
          </a:p>
        </p:txBody>
      </p:sp>
      <p:sp>
        <p:nvSpPr>
          <p:cNvPr id="2298" name="object 2298"/>
          <p:cNvSpPr/>
          <p:nvPr/>
        </p:nvSpPr>
        <p:spPr>
          <a:xfrm>
            <a:off x="2120264" y="3030854"/>
            <a:ext cx="2049145" cy="0"/>
          </a:xfrm>
          <a:custGeom>
            <a:avLst/>
            <a:gdLst/>
            <a:ahLst/>
            <a:cxnLst/>
            <a:rect l="l" t="t" r="r" b="b"/>
            <a:pathLst>
              <a:path w="2049145">
                <a:moveTo>
                  <a:pt x="0" y="0"/>
                </a:moveTo>
                <a:lnTo>
                  <a:pt x="2049017" y="0"/>
                </a:lnTo>
              </a:path>
            </a:pathLst>
          </a:custGeom>
          <a:ln w="10667">
            <a:solidFill>
              <a:srgbClr val="000000"/>
            </a:solidFill>
          </a:ln>
        </p:spPr>
        <p:txBody>
          <a:bodyPr wrap="square" lIns="0" tIns="0" rIns="0" bIns="0" rtlCol="0"/>
          <a:lstStyle/>
          <a:p>
            <a:endParaRPr/>
          </a:p>
        </p:txBody>
      </p:sp>
      <p:sp>
        <p:nvSpPr>
          <p:cNvPr id="2299" name="object 2299"/>
          <p:cNvSpPr/>
          <p:nvPr/>
        </p:nvSpPr>
        <p:spPr>
          <a:xfrm>
            <a:off x="3497198" y="3030473"/>
            <a:ext cx="0" cy="1169670"/>
          </a:xfrm>
          <a:custGeom>
            <a:avLst/>
            <a:gdLst/>
            <a:ahLst/>
            <a:cxnLst/>
            <a:rect l="l" t="t" r="r" b="b"/>
            <a:pathLst>
              <a:path h="1169670">
                <a:moveTo>
                  <a:pt x="0" y="0"/>
                </a:moveTo>
                <a:lnTo>
                  <a:pt x="0" y="1169670"/>
                </a:lnTo>
              </a:path>
            </a:pathLst>
          </a:custGeom>
          <a:ln w="5334">
            <a:solidFill>
              <a:srgbClr val="000000"/>
            </a:solidFill>
          </a:ln>
        </p:spPr>
        <p:txBody>
          <a:bodyPr wrap="square" lIns="0" tIns="0" rIns="0" bIns="0" rtlCol="0"/>
          <a:lstStyle/>
          <a:p>
            <a:endParaRPr/>
          </a:p>
        </p:txBody>
      </p:sp>
      <p:sp>
        <p:nvSpPr>
          <p:cNvPr id="2300" name="object 2300"/>
          <p:cNvSpPr/>
          <p:nvPr/>
        </p:nvSpPr>
        <p:spPr>
          <a:xfrm>
            <a:off x="3497198" y="3030473"/>
            <a:ext cx="0" cy="1169670"/>
          </a:xfrm>
          <a:custGeom>
            <a:avLst/>
            <a:gdLst/>
            <a:ahLst/>
            <a:cxnLst/>
            <a:rect l="l" t="t" r="r" b="b"/>
            <a:pathLst>
              <a:path h="1169670">
                <a:moveTo>
                  <a:pt x="0" y="0"/>
                </a:moveTo>
                <a:lnTo>
                  <a:pt x="0" y="1169670"/>
                </a:lnTo>
              </a:path>
            </a:pathLst>
          </a:custGeom>
          <a:ln w="5334">
            <a:solidFill>
              <a:srgbClr val="000000"/>
            </a:solidFill>
          </a:ln>
        </p:spPr>
        <p:txBody>
          <a:bodyPr wrap="square" lIns="0" tIns="0" rIns="0" bIns="0" rtlCol="0"/>
          <a:lstStyle/>
          <a:p>
            <a:endParaRPr/>
          </a:p>
        </p:txBody>
      </p:sp>
      <p:sp>
        <p:nvSpPr>
          <p:cNvPr id="2301" name="object 2301"/>
          <p:cNvSpPr/>
          <p:nvPr/>
        </p:nvSpPr>
        <p:spPr>
          <a:xfrm>
            <a:off x="3497198" y="3030092"/>
            <a:ext cx="0" cy="1170940"/>
          </a:xfrm>
          <a:custGeom>
            <a:avLst/>
            <a:gdLst/>
            <a:ahLst/>
            <a:cxnLst/>
            <a:rect l="l" t="t" r="r" b="b"/>
            <a:pathLst>
              <a:path h="1170939">
                <a:moveTo>
                  <a:pt x="0" y="0"/>
                </a:moveTo>
                <a:lnTo>
                  <a:pt x="0" y="1170431"/>
                </a:lnTo>
              </a:path>
            </a:pathLst>
          </a:custGeom>
          <a:ln w="6095">
            <a:solidFill>
              <a:srgbClr val="000000"/>
            </a:solidFill>
          </a:ln>
        </p:spPr>
        <p:txBody>
          <a:bodyPr wrap="square" lIns="0" tIns="0" rIns="0" bIns="0" rtlCol="0"/>
          <a:lstStyle/>
          <a:p>
            <a:endParaRPr/>
          </a:p>
        </p:txBody>
      </p:sp>
      <p:sp>
        <p:nvSpPr>
          <p:cNvPr id="2302" name="object 2302"/>
          <p:cNvSpPr/>
          <p:nvPr/>
        </p:nvSpPr>
        <p:spPr>
          <a:xfrm>
            <a:off x="3497579" y="3030473"/>
            <a:ext cx="0" cy="1169670"/>
          </a:xfrm>
          <a:custGeom>
            <a:avLst/>
            <a:gdLst/>
            <a:ahLst/>
            <a:cxnLst/>
            <a:rect l="l" t="t" r="r" b="b"/>
            <a:pathLst>
              <a:path h="1169670">
                <a:moveTo>
                  <a:pt x="0" y="0"/>
                </a:moveTo>
                <a:lnTo>
                  <a:pt x="0" y="1169670"/>
                </a:lnTo>
              </a:path>
            </a:pathLst>
          </a:custGeom>
          <a:ln w="10667">
            <a:solidFill>
              <a:srgbClr val="000000"/>
            </a:solidFill>
          </a:ln>
        </p:spPr>
        <p:txBody>
          <a:bodyPr wrap="square" lIns="0" tIns="0" rIns="0" bIns="0" rtlCol="0"/>
          <a:lstStyle/>
          <a:p>
            <a:endParaRPr/>
          </a:p>
        </p:txBody>
      </p:sp>
      <p:sp>
        <p:nvSpPr>
          <p:cNvPr id="2303" name="object 2303"/>
          <p:cNvSpPr/>
          <p:nvPr/>
        </p:nvSpPr>
        <p:spPr>
          <a:xfrm>
            <a:off x="3497579" y="3030473"/>
            <a:ext cx="0" cy="1169670"/>
          </a:xfrm>
          <a:custGeom>
            <a:avLst/>
            <a:gdLst/>
            <a:ahLst/>
            <a:cxnLst/>
            <a:rect l="l" t="t" r="r" b="b"/>
            <a:pathLst>
              <a:path h="1169670">
                <a:moveTo>
                  <a:pt x="0" y="0"/>
                </a:moveTo>
                <a:lnTo>
                  <a:pt x="0" y="1169670"/>
                </a:lnTo>
              </a:path>
            </a:pathLst>
          </a:custGeom>
          <a:ln w="10667">
            <a:solidFill>
              <a:srgbClr val="000000"/>
            </a:solidFill>
          </a:ln>
        </p:spPr>
        <p:txBody>
          <a:bodyPr wrap="square" lIns="0" tIns="0" rIns="0" bIns="0" rtlCol="0"/>
          <a:lstStyle/>
          <a:p>
            <a:endParaRPr/>
          </a:p>
        </p:txBody>
      </p:sp>
      <p:sp>
        <p:nvSpPr>
          <p:cNvPr id="2304" name="object 2304"/>
          <p:cNvSpPr/>
          <p:nvPr/>
        </p:nvSpPr>
        <p:spPr>
          <a:xfrm>
            <a:off x="3497579" y="3030092"/>
            <a:ext cx="0" cy="1170940"/>
          </a:xfrm>
          <a:custGeom>
            <a:avLst/>
            <a:gdLst/>
            <a:ahLst/>
            <a:cxnLst/>
            <a:rect l="l" t="t" r="r" b="b"/>
            <a:pathLst>
              <a:path h="1170939">
                <a:moveTo>
                  <a:pt x="0" y="0"/>
                </a:moveTo>
                <a:lnTo>
                  <a:pt x="0" y="1170431"/>
                </a:lnTo>
              </a:path>
            </a:pathLst>
          </a:custGeom>
          <a:ln w="11429">
            <a:solidFill>
              <a:srgbClr val="000000"/>
            </a:solidFill>
          </a:ln>
        </p:spPr>
        <p:txBody>
          <a:bodyPr wrap="square" lIns="0" tIns="0" rIns="0" bIns="0" rtlCol="0"/>
          <a:lstStyle/>
          <a:p>
            <a:endParaRPr/>
          </a:p>
        </p:txBody>
      </p:sp>
      <p:sp>
        <p:nvSpPr>
          <p:cNvPr id="2305" name="object 2305"/>
          <p:cNvSpPr/>
          <p:nvPr/>
        </p:nvSpPr>
        <p:spPr>
          <a:xfrm>
            <a:off x="1478280" y="2954273"/>
            <a:ext cx="0" cy="394970"/>
          </a:xfrm>
          <a:custGeom>
            <a:avLst/>
            <a:gdLst/>
            <a:ahLst/>
            <a:cxnLst/>
            <a:rect l="l" t="t" r="r" b="b"/>
            <a:pathLst>
              <a:path h="394970">
                <a:moveTo>
                  <a:pt x="0" y="0"/>
                </a:moveTo>
                <a:lnTo>
                  <a:pt x="0" y="394716"/>
                </a:lnTo>
              </a:path>
            </a:pathLst>
          </a:custGeom>
          <a:ln w="3175">
            <a:solidFill>
              <a:srgbClr val="000000"/>
            </a:solidFill>
          </a:ln>
        </p:spPr>
        <p:txBody>
          <a:bodyPr wrap="square" lIns="0" tIns="0" rIns="0" bIns="0" rtlCol="0"/>
          <a:lstStyle/>
          <a:p>
            <a:endParaRPr/>
          </a:p>
        </p:txBody>
      </p:sp>
      <p:sp>
        <p:nvSpPr>
          <p:cNvPr id="2306" name="object 2306"/>
          <p:cNvSpPr/>
          <p:nvPr/>
        </p:nvSpPr>
        <p:spPr>
          <a:xfrm>
            <a:off x="1402841" y="3033522"/>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2307" name="object 2307"/>
          <p:cNvSpPr/>
          <p:nvPr/>
        </p:nvSpPr>
        <p:spPr>
          <a:xfrm>
            <a:off x="1402841" y="3033522"/>
            <a:ext cx="0" cy="78740"/>
          </a:xfrm>
          <a:custGeom>
            <a:avLst/>
            <a:gdLst/>
            <a:ahLst/>
            <a:cxnLst/>
            <a:rect l="l" t="t" r="r" b="b"/>
            <a:pathLst>
              <a:path h="78739">
                <a:moveTo>
                  <a:pt x="0" y="0"/>
                </a:moveTo>
                <a:lnTo>
                  <a:pt x="0" y="78486"/>
                </a:lnTo>
              </a:path>
            </a:pathLst>
          </a:custGeom>
          <a:ln w="3175">
            <a:solidFill>
              <a:srgbClr val="000000"/>
            </a:solidFill>
          </a:ln>
        </p:spPr>
        <p:txBody>
          <a:bodyPr wrap="square" lIns="0" tIns="0" rIns="0" bIns="0" rtlCol="0"/>
          <a:lstStyle/>
          <a:p>
            <a:endParaRPr/>
          </a:p>
        </p:txBody>
      </p:sp>
      <p:sp>
        <p:nvSpPr>
          <p:cNvPr id="2308" name="object 2308"/>
          <p:cNvSpPr/>
          <p:nvPr/>
        </p:nvSpPr>
        <p:spPr>
          <a:xfrm>
            <a:off x="831341" y="2954654"/>
            <a:ext cx="652780" cy="0"/>
          </a:xfrm>
          <a:custGeom>
            <a:avLst/>
            <a:gdLst/>
            <a:ahLst/>
            <a:cxnLst/>
            <a:rect l="l" t="t" r="r" b="b"/>
            <a:pathLst>
              <a:path w="652780">
                <a:moveTo>
                  <a:pt x="0" y="0"/>
                </a:moveTo>
                <a:lnTo>
                  <a:pt x="652272" y="0"/>
                </a:lnTo>
              </a:path>
            </a:pathLst>
          </a:custGeom>
          <a:ln w="9905">
            <a:solidFill>
              <a:srgbClr val="000000"/>
            </a:solidFill>
          </a:ln>
        </p:spPr>
        <p:txBody>
          <a:bodyPr wrap="square" lIns="0" tIns="0" rIns="0" bIns="0" rtlCol="0"/>
          <a:lstStyle/>
          <a:p>
            <a:endParaRPr/>
          </a:p>
        </p:txBody>
      </p:sp>
      <p:sp>
        <p:nvSpPr>
          <p:cNvPr id="2309" name="object 2309"/>
          <p:cNvSpPr/>
          <p:nvPr/>
        </p:nvSpPr>
        <p:spPr>
          <a:xfrm>
            <a:off x="831341" y="2954654"/>
            <a:ext cx="652780" cy="0"/>
          </a:xfrm>
          <a:custGeom>
            <a:avLst/>
            <a:gdLst/>
            <a:ahLst/>
            <a:cxnLst/>
            <a:rect l="l" t="t" r="r" b="b"/>
            <a:pathLst>
              <a:path w="652780">
                <a:moveTo>
                  <a:pt x="0" y="0"/>
                </a:moveTo>
                <a:lnTo>
                  <a:pt x="652272" y="0"/>
                </a:lnTo>
              </a:path>
            </a:pathLst>
          </a:custGeom>
          <a:ln w="9905">
            <a:solidFill>
              <a:srgbClr val="000000"/>
            </a:solidFill>
          </a:ln>
        </p:spPr>
        <p:txBody>
          <a:bodyPr wrap="square" lIns="0" tIns="0" rIns="0" bIns="0" rtlCol="0"/>
          <a:lstStyle/>
          <a:p>
            <a:endParaRPr/>
          </a:p>
        </p:txBody>
      </p:sp>
      <p:sp>
        <p:nvSpPr>
          <p:cNvPr id="2310" name="object 2310"/>
          <p:cNvSpPr/>
          <p:nvPr/>
        </p:nvSpPr>
        <p:spPr>
          <a:xfrm>
            <a:off x="831341" y="2949701"/>
            <a:ext cx="652780" cy="10160"/>
          </a:xfrm>
          <a:custGeom>
            <a:avLst/>
            <a:gdLst/>
            <a:ahLst/>
            <a:cxnLst/>
            <a:rect l="l" t="t" r="r" b="b"/>
            <a:pathLst>
              <a:path w="652780" h="10160">
                <a:moveTo>
                  <a:pt x="0" y="0"/>
                </a:moveTo>
                <a:lnTo>
                  <a:pt x="0" y="9906"/>
                </a:lnTo>
                <a:lnTo>
                  <a:pt x="641604" y="9906"/>
                </a:lnTo>
                <a:lnTo>
                  <a:pt x="652272" y="0"/>
                </a:lnTo>
                <a:lnTo>
                  <a:pt x="0" y="0"/>
                </a:lnTo>
              </a:path>
            </a:pathLst>
          </a:custGeom>
          <a:ln w="3175">
            <a:solidFill>
              <a:srgbClr val="000000"/>
            </a:solidFill>
          </a:ln>
        </p:spPr>
        <p:txBody>
          <a:bodyPr wrap="square" lIns="0" tIns="0" rIns="0" bIns="0" rtlCol="0"/>
          <a:lstStyle/>
          <a:p>
            <a:endParaRPr/>
          </a:p>
        </p:txBody>
      </p:sp>
      <p:sp>
        <p:nvSpPr>
          <p:cNvPr id="2311" name="object 2311"/>
          <p:cNvSpPr/>
          <p:nvPr/>
        </p:nvSpPr>
        <p:spPr>
          <a:xfrm>
            <a:off x="1478280" y="2949701"/>
            <a:ext cx="0" cy="405130"/>
          </a:xfrm>
          <a:custGeom>
            <a:avLst/>
            <a:gdLst/>
            <a:ahLst/>
            <a:cxnLst/>
            <a:rect l="l" t="t" r="r" b="b"/>
            <a:pathLst>
              <a:path h="405129">
                <a:moveTo>
                  <a:pt x="0" y="0"/>
                </a:moveTo>
                <a:lnTo>
                  <a:pt x="0" y="404622"/>
                </a:lnTo>
              </a:path>
            </a:pathLst>
          </a:custGeom>
          <a:ln w="10668">
            <a:solidFill>
              <a:srgbClr val="000000"/>
            </a:solidFill>
          </a:ln>
        </p:spPr>
        <p:txBody>
          <a:bodyPr wrap="square" lIns="0" tIns="0" rIns="0" bIns="0" rtlCol="0"/>
          <a:lstStyle/>
          <a:p>
            <a:endParaRPr/>
          </a:p>
        </p:txBody>
      </p:sp>
      <p:sp>
        <p:nvSpPr>
          <p:cNvPr id="2312" name="object 2312"/>
          <p:cNvSpPr/>
          <p:nvPr/>
        </p:nvSpPr>
        <p:spPr>
          <a:xfrm>
            <a:off x="1478280" y="2959607"/>
            <a:ext cx="0" cy="394970"/>
          </a:xfrm>
          <a:custGeom>
            <a:avLst/>
            <a:gdLst/>
            <a:ahLst/>
            <a:cxnLst/>
            <a:rect l="l" t="t" r="r" b="b"/>
            <a:pathLst>
              <a:path h="394970">
                <a:moveTo>
                  <a:pt x="0" y="0"/>
                </a:moveTo>
                <a:lnTo>
                  <a:pt x="0" y="394716"/>
                </a:lnTo>
              </a:path>
            </a:pathLst>
          </a:custGeom>
          <a:ln w="10668">
            <a:solidFill>
              <a:srgbClr val="000000"/>
            </a:solidFill>
          </a:ln>
        </p:spPr>
        <p:txBody>
          <a:bodyPr wrap="square" lIns="0" tIns="0" rIns="0" bIns="0" rtlCol="0"/>
          <a:lstStyle/>
          <a:p>
            <a:endParaRPr/>
          </a:p>
        </p:txBody>
      </p:sp>
      <p:sp>
        <p:nvSpPr>
          <p:cNvPr id="2313" name="object 2313"/>
          <p:cNvSpPr/>
          <p:nvPr/>
        </p:nvSpPr>
        <p:spPr>
          <a:xfrm>
            <a:off x="1472946" y="2949701"/>
            <a:ext cx="10795" cy="405130"/>
          </a:xfrm>
          <a:custGeom>
            <a:avLst/>
            <a:gdLst/>
            <a:ahLst/>
            <a:cxnLst/>
            <a:rect l="l" t="t" r="r" b="b"/>
            <a:pathLst>
              <a:path w="10794" h="405129">
                <a:moveTo>
                  <a:pt x="10668" y="0"/>
                </a:moveTo>
                <a:lnTo>
                  <a:pt x="0" y="9906"/>
                </a:lnTo>
                <a:lnTo>
                  <a:pt x="0" y="393954"/>
                </a:lnTo>
                <a:lnTo>
                  <a:pt x="10668" y="404622"/>
                </a:lnTo>
                <a:lnTo>
                  <a:pt x="10668" y="0"/>
                </a:lnTo>
              </a:path>
            </a:pathLst>
          </a:custGeom>
          <a:ln w="3175">
            <a:solidFill>
              <a:srgbClr val="000000"/>
            </a:solidFill>
          </a:ln>
        </p:spPr>
        <p:txBody>
          <a:bodyPr wrap="square" lIns="0" tIns="0" rIns="0" bIns="0" rtlCol="0"/>
          <a:lstStyle/>
          <a:p>
            <a:endParaRPr/>
          </a:p>
        </p:txBody>
      </p:sp>
      <p:sp>
        <p:nvSpPr>
          <p:cNvPr id="2314" name="object 2314"/>
          <p:cNvSpPr/>
          <p:nvPr/>
        </p:nvSpPr>
        <p:spPr>
          <a:xfrm>
            <a:off x="1249680" y="3348990"/>
            <a:ext cx="234315" cy="0"/>
          </a:xfrm>
          <a:custGeom>
            <a:avLst/>
            <a:gdLst/>
            <a:ahLst/>
            <a:cxnLst/>
            <a:rect l="l" t="t" r="r" b="b"/>
            <a:pathLst>
              <a:path w="234315">
                <a:moveTo>
                  <a:pt x="0" y="0"/>
                </a:moveTo>
                <a:lnTo>
                  <a:pt x="233934" y="0"/>
                </a:lnTo>
              </a:path>
            </a:pathLst>
          </a:custGeom>
          <a:ln w="10668">
            <a:solidFill>
              <a:srgbClr val="000000"/>
            </a:solidFill>
          </a:ln>
        </p:spPr>
        <p:txBody>
          <a:bodyPr wrap="square" lIns="0" tIns="0" rIns="0" bIns="0" rtlCol="0"/>
          <a:lstStyle/>
          <a:p>
            <a:endParaRPr/>
          </a:p>
        </p:txBody>
      </p:sp>
      <p:sp>
        <p:nvSpPr>
          <p:cNvPr id="2315" name="object 2315"/>
          <p:cNvSpPr/>
          <p:nvPr/>
        </p:nvSpPr>
        <p:spPr>
          <a:xfrm>
            <a:off x="1249680" y="3348990"/>
            <a:ext cx="223520" cy="0"/>
          </a:xfrm>
          <a:custGeom>
            <a:avLst/>
            <a:gdLst/>
            <a:ahLst/>
            <a:cxnLst/>
            <a:rect l="l" t="t" r="r" b="b"/>
            <a:pathLst>
              <a:path w="223519">
                <a:moveTo>
                  <a:pt x="0" y="0"/>
                </a:moveTo>
                <a:lnTo>
                  <a:pt x="223265" y="0"/>
                </a:lnTo>
              </a:path>
            </a:pathLst>
          </a:custGeom>
          <a:ln w="10668">
            <a:solidFill>
              <a:srgbClr val="000000"/>
            </a:solidFill>
          </a:ln>
        </p:spPr>
        <p:txBody>
          <a:bodyPr wrap="square" lIns="0" tIns="0" rIns="0" bIns="0" rtlCol="0"/>
          <a:lstStyle/>
          <a:p>
            <a:endParaRPr/>
          </a:p>
        </p:txBody>
      </p:sp>
      <p:sp>
        <p:nvSpPr>
          <p:cNvPr id="2316" name="object 2316"/>
          <p:cNvSpPr/>
          <p:nvPr/>
        </p:nvSpPr>
        <p:spPr>
          <a:xfrm>
            <a:off x="1249680" y="3343655"/>
            <a:ext cx="234315" cy="10795"/>
          </a:xfrm>
          <a:custGeom>
            <a:avLst/>
            <a:gdLst/>
            <a:ahLst/>
            <a:cxnLst/>
            <a:rect l="l" t="t" r="r" b="b"/>
            <a:pathLst>
              <a:path w="234315" h="10795">
                <a:moveTo>
                  <a:pt x="233934" y="10668"/>
                </a:moveTo>
                <a:lnTo>
                  <a:pt x="223266" y="0"/>
                </a:lnTo>
                <a:lnTo>
                  <a:pt x="9906" y="0"/>
                </a:lnTo>
                <a:lnTo>
                  <a:pt x="0" y="10668"/>
                </a:lnTo>
                <a:lnTo>
                  <a:pt x="233934" y="10668"/>
                </a:lnTo>
              </a:path>
            </a:pathLst>
          </a:custGeom>
          <a:ln w="3175">
            <a:solidFill>
              <a:srgbClr val="000000"/>
            </a:solidFill>
          </a:ln>
        </p:spPr>
        <p:txBody>
          <a:bodyPr wrap="square" lIns="0" tIns="0" rIns="0" bIns="0" rtlCol="0"/>
          <a:lstStyle/>
          <a:p>
            <a:endParaRPr/>
          </a:p>
        </p:txBody>
      </p:sp>
      <p:sp>
        <p:nvSpPr>
          <p:cNvPr id="2317" name="object 2317"/>
          <p:cNvSpPr/>
          <p:nvPr/>
        </p:nvSpPr>
        <p:spPr>
          <a:xfrm>
            <a:off x="1249680" y="3347465"/>
            <a:ext cx="6350" cy="6985"/>
          </a:xfrm>
          <a:custGeom>
            <a:avLst/>
            <a:gdLst/>
            <a:ahLst/>
            <a:cxnLst/>
            <a:rect l="l" t="t" r="r" b="b"/>
            <a:pathLst>
              <a:path w="6350" h="6985">
                <a:moveTo>
                  <a:pt x="6096" y="0"/>
                </a:moveTo>
                <a:lnTo>
                  <a:pt x="0" y="0"/>
                </a:lnTo>
                <a:lnTo>
                  <a:pt x="0" y="6858"/>
                </a:lnTo>
                <a:lnTo>
                  <a:pt x="6096" y="0"/>
                </a:lnTo>
                <a:close/>
              </a:path>
            </a:pathLst>
          </a:custGeom>
          <a:solidFill>
            <a:srgbClr val="000000"/>
          </a:solidFill>
        </p:spPr>
        <p:txBody>
          <a:bodyPr wrap="square" lIns="0" tIns="0" rIns="0" bIns="0" rtlCol="0"/>
          <a:lstStyle/>
          <a:p>
            <a:endParaRPr/>
          </a:p>
        </p:txBody>
      </p:sp>
      <p:sp>
        <p:nvSpPr>
          <p:cNvPr id="2318" name="object 2318"/>
          <p:cNvSpPr/>
          <p:nvPr/>
        </p:nvSpPr>
        <p:spPr>
          <a:xfrm>
            <a:off x="1249680" y="3347465"/>
            <a:ext cx="6350" cy="6985"/>
          </a:xfrm>
          <a:custGeom>
            <a:avLst/>
            <a:gdLst/>
            <a:ahLst/>
            <a:cxnLst/>
            <a:rect l="l" t="t" r="r" b="b"/>
            <a:pathLst>
              <a:path w="6350" h="6985">
                <a:moveTo>
                  <a:pt x="6096" y="0"/>
                </a:moveTo>
                <a:lnTo>
                  <a:pt x="0" y="6858"/>
                </a:lnTo>
                <a:lnTo>
                  <a:pt x="0" y="0"/>
                </a:lnTo>
                <a:lnTo>
                  <a:pt x="6096" y="0"/>
                </a:lnTo>
              </a:path>
            </a:pathLst>
          </a:custGeom>
          <a:ln w="3175">
            <a:solidFill>
              <a:srgbClr val="000000"/>
            </a:solidFill>
          </a:ln>
        </p:spPr>
        <p:txBody>
          <a:bodyPr wrap="square" lIns="0" tIns="0" rIns="0" bIns="0" rtlCol="0"/>
          <a:lstStyle/>
          <a:p>
            <a:endParaRPr/>
          </a:p>
        </p:txBody>
      </p:sp>
      <p:sp>
        <p:nvSpPr>
          <p:cNvPr id="2319" name="object 2319"/>
          <p:cNvSpPr/>
          <p:nvPr/>
        </p:nvSpPr>
        <p:spPr>
          <a:xfrm>
            <a:off x="1255775" y="3343655"/>
            <a:ext cx="3810" cy="3810"/>
          </a:xfrm>
          <a:custGeom>
            <a:avLst/>
            <a:gdLst/>
            <a:ahLst/>
            <a:cxnLst/>
            <a:rect l="l" t="t" r="r" b="b"/>
            <a:pathLst>
              <a:path w="3809" h="3810">
                <a:moveTo>
                  <a:pt x="3810" y="0"/>
                </a:moveTo>
                <a:lnTo>
                  <a:pt x="0" y="3809"/>
                </a:lnTo>
                <a:lnTo>
                  <a:pt x="3810" y="3809"/>
                </a:lnTo>
                <a:lnTo>
                  <a:pt x="3810" y="0"/>
                </a:lnTo>
                <a:close/>
              </a:path>
            </a:pathLst>
          </a:custGeom>
          <a:solidFill>
            <a:srgbClr val="000000"/>
          </a:solidFill>
        </p:spPr>
        <p:txBody>
          <a:bodyPr wrap="square" lIns="0" tIns="0" rIns="0" bIns="0" rtlCol="0"/>
          <a:lstStyle/>
          <a:p>
            <a:endParaRPr/>
          </a:p>
        </p:txBody>
      </p:sp>
      <p:sp>
        <p:nvSpPr>
          <p:cNvPr id="2320" name="object 2320"/>
          <p:cNvSpPr/>
          <p:nvPr/>
        </p:nvSpPr>
        <p:spPr>
          <a:xfrm>
            <a:off x="1255775" y="3343655"/>
            <a:ext cx="3810" cy="3810"/>
          </a:xfrm>
          <a:custGeom>
            <a:avLst/>
            <a:gdLst/>
            <a:ahLst/>
            <a:cxnLst/>
            <a:rect l="l" t="t" r="r" b="b"/>
            <a:pathLst>
              <a:path w="3809" h="3810">
                <a:moveTo>
                  <a:pt x="0" y="3809"/>
                </a:moveTo>
                <a:lnTo>
                  <a:pt x="3810" y="3809"/>
                </a:lnTo>
                <a:lnTo>
                  <a:pt x="3810" y="0"/>
                </a:lnTo>
                <a:lnTo>
                  <a:pt x="0" y="3809"/>
                </a:lnTo>
              </a:path>
            </a:pathLst>
          </a:custGeom>
          <a:ln w="3175">
            <a:solidFill>
              <a:srgbClr val="000000"/>
            </a:solidFill>
          </a:ln>
        </p:spPr>
        <p:txBody>
          <a:bodyPr wrap="square" lIns="0" tIns="0" rIns="0" bIns="0" rtlCol="0"/>
          <a:lstStyle/>
          <a:p>
            <a:endParaRPr/>
          </a:p>
        </p:txBody>
      </p:sp>
      <p:sp>
        <p:nvSpPr>
          <p:cNvPr id="2321" name="object 2321"/>
          <p:cNvSpPr txBox="1"/>
          <p:nvPr/>
        </p:nvSpPr>
        <p:spPr>
          <a:xfrm>
            <a:off x="2549905" y="3435197"/>
            <a:ext cx="78740" cy="113664"/>
          </a:xfrm>
          <a:prstGeom prst="rect">
            <a:avLst/>
          </a:prstGeom>
        </p:spPr>
        <p:txBody>
          <a:bodyPr vert="horz" wrap="square" lIns="0" tIns="15875" rIns="0" bIns="0" rtlCol="0">
            <a:spAutoFit/>
          </a:bodyPr>
          <a:lstStyle/>
          <a:p>
            <a:pPr marL="12700">
              <a:lnSpc>
                <a:spcPct val="100000"/>
              </a:lnSpc>
              <a:spcBef>
                <a:spcPts val="125"/>
              </a:spcBef>
            </a:pPr>
            <a:r>
              <a:rPr sz="550" u="sng" spc="5" dirty="0">
                <a:uFill>
                  <a:solidFill>
                    <a:srgbClr val="000000"/>
                  </a:solidFill>
                </a:uFill>
                <a:latin typeface="Arial"/>
                <a:cs typeface="Arial"/>
              </a:rPr>
              <a:t> </a:t>
            </a:r>
            <a:r>
              <a:rPr sz="550" u="sng" spc="-50" dirty="0">
                <a:uFill>
                  <a:solidFill>
                    <a:srgbClr val="000000"/>
                  </a:solidFill>
                </a:uFill>
                <a:latin typeface="Arial"/>
                <a:cs typeface="Arial"/>
              </a:rPr>
              <a:t> </a:t>
            </a:r>
            <a:endParaRPr sz="550">
              <a:latin typeface="Arial"/>
              <a:cs typeface="Arial"/>
            </a:endParaRPr>
          </a:p>
        </p:txBody>
      </p:sp>
      <p:sp>
        <p:nvSpPr>
          <p:cNvPr id="2322" name="object 2322"/>
          <p:cNvSpPr txBox="1"/>
          <p:nvPr/>
        </p:nvSpPr>
        <p:spPr>
          <a:xfrm>
            <a:off x="689102" y="3422568"/>
            <a:ext cx="822325" cy="314960"/>
          </a:xfrm>
          <a:prstGeom prst="rect">
            <a:avLst/>
          </a:prstGeom>
        </p:spPr>
        <p:txBody>
          <a:bodyPr vert="horz" wrap="square" lIns="0" tIns="17780" rIns="0" bIns="0" rtlCol="0">
            <a:spAutoFit/>
          </a:bodyPr>
          <a:lstStyle/>
          <a:p>
            <a:pPr marL="12065" marR="5080" algn="ctr">
              <a:lnSpc>
                <a:spcPct val="112700"/>
              </a:lnSpc>
              <a:spcBef>
                <a:spcPts val="140"/>
              </a:spcBef>
            </a:pPr>
            <a:r>
              <a:rPr sz="550" spc="15" dirty="0">
                <a:latin typeface="Arial"/>
                <a:cs typeface="Arial"/>
              </a:rPr>
              <a:t>TRANSFORMADOR</a:t>
            </a:r>
            <a:r>
              <a:rPr sz="550" spc="-60" dirty="0">
                <a:latin typeface="Arial"/>
                <a:cs typeface="Arial"/>
              </a:rPr>
              <a:t> </a:t>
            </a:r>
            <a:r>
              <a:rPr sz="550" spc="10" dirty="0">
                <a:latin typeface="Arial"/>
                <a:cs typeface="Arial"/>
              </a:rPr>
              <a:t>DE  DISTRIBUCIÓN  3x13200 </a:t>
            </a:r>
            <a:r>
              <a:rPr sz="550" spc="15" dirty="0">
                <a:latin typeface="Arial"/>
                <a:cs typeface="Arial"/>
              </a:rPr>
              <a:t>V </a:t>
            </a:r>
            <a:r>
              <a:rPr sz="550" spc="5" dirty="0">
                <a:latin typeface="Arial"/>
                <a:cs typeface="Arial"/>
              </a:rPr>
              <a:t>/</a:t>
            </a:r>
            <a:r>
              <a:rPr sz="550" spc="-60" dirty="0">
                <a:latin typeface="Arial"/>
                <a:cs typeface="Arial"/>
              </a:rPr>
              <a:t> </a:t>
            </a:r>
            <a:r>
              <a:rPr sz="550" spc="10" dirty="0">
                <a:latin typeface="Arial"/>
                <a:cs typeface="Arial"/>
              </a:rPr>
              <a:t>3x400-231</a:t>
            </a:r>
            <a:endParaRPr sz="550">
              <a:latin typeface="Arial"/>
              <a:cs typeface="Arial"/>
            </a:endParaRPr>
          </a:p>
        </p:txBody>
      </p:sp>
      <p:sp>
        <p:nvSpPr>
          <p:cNvPr id="2323" name="object 2323"/>
          <p:cNvSpPr/>
          <p:nvPr/>
        </p:nvSpPr>
        <p:spPr>
          <a:xfrm>
            <a:off x="1478280" y="2954273"/>
            <a:ext cx="0" cy="394970"/>
          </a:xfrm>
          <a:custGeom>
            <a:avLst/>
            <a:gdLst/>
            <a:ahLst/>
            <a:cxnLst/>
            <a:rect l="l" t="t" r="r" b="b"/>
            <a:pathLst>
              <a:path h="394970">
                <a:moveTo>
                  <a:pt x="0" y="0"/>
                </a:moveTo>
                <a:lnTo>
                  <a:pt x="0" y="394716"/>
                </a:lnTo>
              </a:path>
            </a:pathLst>
          </a:custGeom>
          <a:ln w="3175">
            <a:solidFill>
              <a:srgbClr val="000000"/>
            </a:solidFill>
          </a:ln>
        </p:spPr>
        <p:txBody>
          <a:bodyPr wrap="square" lIns="0" tIns="0" rIns="0" bIns="0" rtlCol="0"/>
          <a:lstStyle/>
          <a:p>
            <a:endParaRPr/>
          </a:p>
        </p:txBody>
      </p:sp>
      <p:sp>
        <p:nvSpPr>
          <p:cNvPr id="2324" name="object 2324"/>
          <p:cNvSpPr/>
          <p:nvPr/>
        </p:nvSpPr>
        <p:spPr>
          <a:xfrm>
            <a:off x="1402841" y="3033522"/>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2325" name="object 2325"/>
          <p:cNvSpPr/>
          <p:nvPr/>
        </p:nvSpPr>
        <p:spPr>
          <a:xfrm>
            <a:off x="1402841" y="3033522"/>
            <a:ext cx="0" cy="78740"/>
          </a:xfrm>
          <a:custGeom>
            <a:avLst/>
            <a:gdLst/>
            <a:ahLst/>
            <a:cxnLst/>
            <a:rect l="l" t="t" r="r" b="b"/>
            <a:pathLst>
              <a:path h="78739">
                <a:moveTo>
                  <a:pt x="0" y="0"/>
                </a:moveTo>
                <a:lnTo>
                  <a:pt x="0" y="78486"/>
                </a:lnTo>
              </a:path>
            </a:pathLst>
          </a:custGeom>
          <a:ln w="3175">
            <a:solidFill>
              <a:srgbClr val="000000"/>
            </a:solidFill>
          </a:ln>
        </p:spPr>
        <p:txBody>
          <a:bodyPr wrap="square" lIns="0" tIns="0" rIns="0" bIns="0" rtlCol="0"/>
          <a:lstStyle/>
          <a:p>
            <a:endParaRPr/>
          </a:p>
        </p:txBody>
      </p:sp>
      <p:sp>
        <p:nvSpPr>
          <p:cNvPr id="2326" name="object 2326"/>
          <p:cNvSpPr/>
          <p:nvPr/>
        </p:nvSpPr>
        <p:spPr>
          <a:xfrm>
            <a:off x="1255013" y="3348990"/>
            <a:ext cx="223520" cy="0"/>
          </a:xfrm>
          <a:custGeom>
            <a:avLst/>
            <a:gdLst/>
            <a:ahLst/>
            <a:cxnLst/>
            <a:rect l="l" t="t" r="r" b="b"/>
            <a:pathLst>
              <a:path w="223519">
                <a:moveTo>
                  <a:pt x="223265" y="0"/>
                </a:moveTo>
                <a:lnTo>
                  <a:pt x="0" y="0"/>
                </a:lnTo>
              </a:path>
            </a:pathLst>
          </a:custGeom>
          <a:ln w="3175">
            <a:solidFill>
              <a:srgbClr val="000000"/>
            </a:solidFill>
          </a:ln>
        </p:spPr>
        <p:txBody>
          <a:bodyPr wrap="square" lIns="0" tIns="0" rIns="0" bIns="0" rtlCol="0"/>
          <a:lstStyle/>
          <a:p>
            <a:endParaRPr/>
          </a:p>
        </p:txBody>
      </p:sp>
      <p:sp>
        <p:nvSpPr>
          <p:cNvPr id="2327" name="object 2327"/>
          <p:cNvSpPr/>
          <p:nvPr/>
        </p:nvSpPr>
        <p:spPr>
          <a:xfrm>
            <a:off x="1255013" y="3191255"/>
            <a:ext cx="147955" cy="0"/>
          </a:xfrm>
          <a:custGeom>
            <a:avLst/>
            <a:gdLst/>
            <a:ahLst/>
            <a:cxnLst/>
            <a:rect l="l" t="t" r="r" b="b"/>
            <a:pathLst>
              <a:path w="147955">
                <a:moveTo>
                  <a:pt x="147828" y="0"/>
                </a:moveTo>
                <a:lnTo>
                  <a:pt x="0" y="0"/>
                </a:lnTo>
              </a:path>
            </a:pathLst>
          </a:custGeom>
          <a:ln w="3175">
            <a:solidFill>
              <a:srgbClr val="000000"/>
            </a:solidFill>
          </a:ln>
        </p:spPr>
        <p:txBody>
          <a:bodyPr wrap="square" lIns="0" tIns="0" rIns="0" bIns="0" rtlCol="0"/>
          <a:lstStyle/>
          <a:p>
            <a:endParaRPr/>
          </a:p>
        </p:txBody>
      </p:sp>
      <p:sp>
        <p:nvSpPr>
          <p:cNvPr id="2328" name="object 2328"/>
          <p:cNvSpPr/>
          <p:nvPr/>
        </p:nvSpPr>
        <p:spPr>
          <a:xfrm>
            <a:off x="1255013" y="3191255"/>
            <a:ext cx="147955" cy="0"/>
          </a:xfrm>
          <a:custGeom>
            <a:avLst/>
            <a:gdLst/>
            <a:ahLst/>
            <a:cxnLst/>
            <a:rect l="l" t="t" r="r" b="b"/>
            <a:pathLst>
              <a:path w="147955">
                <a:moveTo>
                  <a:pt x="147828" y="0"/>
                </a:moveTo>
                <a:lnTo>
                  <a:pt x="0" y="0"/>
                </a:lnTo>
              </a:path>
            </a:pathLst>
          </a:custGeom>
          <a:ln w="3175">
            <a:solidFill>
              <a:srgbClr val="000000"/>
            </a:solidFill>
          </a:ln>
        </p:spPr>
        <p:txBody>
          <a:bodyPr wrap="square" lIns="0" tIns="0" rIns="0" bIns="0" rtlCol="0"/>
          <a:lstStyle/>
          <a:p>
            <a:endParaRPr/>
          </a:p>
        </p:txBody>
      </p:sp>
      <p:sp>
        <p:nvSpPr>
          <p:cNvPr id="2329" name="object 2329"/>
          <p:cNvSpPr/>
          <p:nvPr/>
        </p:nvSpPr>
        <p:spPr>
          <a:xfrm>
            <a:off x="1255013" y="3348990"/>
            <a:ext cx="223520" cy="0"/>
          </a:xfrm>
          <a:custGeom>
            <a:avLst/>
            <a:gdLst/>
            <a:ahLst/>
            <a:cxnLst/>
            <a:rect l="l" t="t" r="r" b="b"/>
            <a:pathLst>
              <a:path w="223519">
                <a:moveTo>
                  <a:pt x="223265" y="0"/>
                </a:moveTo>
                <a:lnTo>
                  <a:pt x="0" y="0"/>
                </a:lnTo>
              </a:path>
            </a:pathLst>
          </a:custGeom>
          <a:ln w="3175">
            <a:solidFill>
              <a:srgbClr val="000000"/>
            </a:solidFill>
          </a:ln>
        </p:spPr>
        <p:txBody>
          <a:bodyPr wrap="square" lIns="0" tIns="0" rIns="0" bIns="0" rtlCol="0"/>
          <a:lstStyle/>
          <a:p>
            <a:endParaRPr/>
          </a:p>
        </p:txBody>
      </p:sp>
      <p:sp>
        <p:nvSpPr>
          <p:cNvPr id="2330" name="object 2330"/>
          <p:cNvSpPr/>
          <p:nvPr/>
        </p:nvSpPr>
        <p:spPr>
          <a:xfrm>
            <a:off x="837057" y="3112007"/>
            <a:ext cx="565785" cy="0"/>
          </a:xfrm>
          <a:custGeom>
            <a:avLst/>
            <a:gdLst/>
            <a:ahLst/>
            <a:cxnLst/>
            <a:rect l="l" t="t" r="r" b="b"/>
            <a:pathLst>
              <a:path w="565785">
                <a:moveTo>
                  <a:pt x="0" y="0"/>
                </a:moveTo>
                <a:lnTo>
                  <a:pt x="565785" y="0"/>
                </a:lnTo>
              </a:path>
            </a:pathLst>
          </a:custGeom>
          <a:ln w="3175">
            <a:solidFill>
              <a:srgbClr val="000000"/>
            </a:solidFill>
          </a:ln>
        </p:spPr>
        <p:txBody>
          <a:bodyPr wrap="square" lIns="0" tIns="0" rIns="0" bIns="0" rtlCol="0"/>
          <a:lstStyle/>
          <a:p>
            <a:endParaRPr/>
          </a:p>
        </p:txBody>
      </p:sp>
      <p:sp>
        <p:nvSpPr>
          <p:cNvPr id="2331" name="object 2331"/>
          <p:cNvSpPr/>
          <p:nvPr/>
        </p:nvSpPr>
        <p:spPr>
          <a:xfrm>
            <a:off x="837057" y="3269741"/>
            <a:ext cx="565785" cy="0"/>
          </a:xfrm>
          <a:custGeom>
            <a:avLst/>
            <a:gdLst/>
            <a:ahLst/>
            <a:cxnLst/>
            <a:rect l="l" t="t" r="r" b="b"/>
            <a:pathLst>
              <a:path w="565785">
                <a:moveTo>
                  <a:pt x="0" y="0"/>
                </a:moveTo>
                <a:lnTo>
                  <a:pt x="565785" y="0"/>
                </a:lnTo>
              </a:path>
            </a:pathLst>
          </a:custGeom>
          <a:ln w="3175">
            <a:solidFill>
              <a:srgbClr val="000000"/>
            </a:solidFill>
          </a:ln>
        </p:spPr>
        <p:txBody>
          <a:bodyPr wrap="square" lIns="0" tIns="0" rIns="0" bIns="0" rtlCol="0"/>
          <a:lstStyle/>
          <a:p>
            <a:endParaRPr/>
          </a:p>
        </p:txBody>
      </p:sp>
      <p:sp>
        <p:nvSpPr>
          <p:cNvPr id="2332" name="object 2332"/>
          <p:cNvSpPr/>
          <p:nvPr/>
        </p:nvSpPr>
        <p:spPr>
          <a:xfrm>
            <a:off x="837057" y="3269741"/>
            <a:ext cx="565785" cy="0"/>
          </a:xfrm>
          <a:custGeom>
            <a:avLst/>
            <a:gdLst/>
            <a:ahLst/>
            <a:cxnLst/>
            <a:rect l="l" t="t" r="r" b="b"/>
            <a:pathLst>
              <a:path w="565785">
                <a:moveTo>
                  <a:pt x="0" y="0"/>
                </a:moveTo>
                <a:lnTo>
                  <a:pt x="565785" y="0"/>
                </a:lnTo>
              </a:path>
            </a:pathLst>
          </a:custGeom>
          <a:ln w="3175">
            <a:solidFill>
              <a:srgbClr val="000000"/>
            </a:solidFill>
          </a:ln>
        </p:spPr>
        <p:txBody>
          <a:bodyPr wrap="square" lIns="0" tIns="0" rIns="0" bIns="0" rtlCol="0"/>
          <a:lstStyle/>
          <a:p>
            <a:endParaRPr/>
          </a:p>
        </p:txBody>
      </p:sp>
      <p:sp>
        <p:nvSpPr>
          <p:cNvPr id="2333" name="object 2333"/>
          <p:cNvSpPr/>
          <p:nvPr/>
        </p:nvSpPr>
        <p:spPr>
          <a:xfrm>
            <a:off x="837057" y="3112007"/>
            <a:ext cx="565785" cy="0"/>
          </a:xfrm>
          <a:custGeom>
            <a:avLst/>
            <a:gdLst/>
            <a:ahLst/>
            <a:cxnLst/>
            <a:rect l="l" t="t" r="r" b="b"/>
            <a:pathLst>
              <a:path w="565785">
                <a:moveTo>
                  <a:pt x="0" y="0"/>
                </a:moveTo>
                <a:lnTo>
                  <a:pt x="565785" y="0"/>
                </a:lnTo>
              </a:path>
            </a:pathLst>
          </a:custGeom>
          <a:ln w="3175">
            <a:solidFill>
              <a:srgbClr val="000000"/>
            </a:solidFill>
          </a:ln>
        </p:spPr>
        <p:txBody>
          <a:bodyPr wrap="square" lIns="0" tIns="0" rIns="0" bIns="0" rtlCol="0"/>
          <a:lstStyle/>
          <a:p>
            <a:endParaRPr/>
          </a:p>
        </p:txBody>
      </p:sp>
      <p:sp>
        <p:nvSpPr>
          <p:cNvPr id="2334" name="object 2334"/>
          <p:cNvSpPr/>
          <p:nvPr/>
        </p:nvSpPr>
        <p:spPr>
          <a:xfrm>
            <a:off x="837057" y="3348990"/>
            <a:ext cx="55244" cy="0"/>
          </a:xfrm>
          <a:custGeom>
            <a:avLst/>
            <a:gdLst/>
            <a:ahLst/>
            <a:cxnLst/>
            <a:rect l="l" t="t" r="r" b="b"/>
            <a:pathLst>
              <a:path w="55244">
                <a:moveTo>
                  <a:pt x="0" y="0"/>
                </a:moveTo>
                <a:lnTo>
                  <a:pt x="55245" y="0"/>
                </a:lnTo>
              </a:path>
            </a:pathLst>
          </a:custGeom>
          <a:ln w="3175">
            <a:solidFill>
              <a:srgbClr val="000000"/>
            </a:solidFill>
          </a:ln>
        </p:spPr>
        <p:txBody>
          <a:bodyPr wrap="square" lIns="0" tIns="0" rIns="0" bIns="0" rtlCol="0"/>
          <a:lstStyle/>
          <a:p>
            <a:endParaRPr/>
          </a:p>
        </p:txBody>
      </p:sp>
      <p:sp>
        <p:nvSpPr>
          <p:cNvPr id="2335" name="object 2335"/>
          <p:cNvSpPr/>
          <p:nvPr/>
        </p:nvSpPr>
        <p:spPr>
          <a:xfrm>
            <a:off x="656843" y="3348990"/>
            <a:ext cx="168910" cy="0"/>
          </a:xfrm>
          <a:custGeom>
            <a:avLst/>
            <a:gdLst/>
            <a:ahLst/>
            <a:cxnLst/>
            <a:rect l="l" t="t" r="r" b="b"/>
            <a:pathLst>
              <a:path w="168909">
                <a:moveTo>
                  <a:pt x="0" y="0"/>
                </a:moveTo>
                <a:lnTo>
                  <a:pt x="168783" y="0"/>
                </a:lnTo>
              </a:path>
            </a:pathLst>
          </a:custGeom>
          <a:ln w="3175">
            <a:solidFill>
              <a:srgbClr val="000000"/>
            </a:solidFill>
          </a:ln>
        </p:spPr>
        <p:txBody>
          <a:bodyPr wrap="square" lIns="0" tIns="0" rIns="0" bIns="0" rtlCol="0"/>
          <a:lstStyle/>
          <a:p>
            <a:endParaRPr/>
          </a:p>
        </p:txBody>
      </p:sp>
      <p:sp>
        <p:nvSpPr>
          <p:cNvPr id="2336" name="object 2336"/>
          <p:cNvSpPr/>
          <p:nvPr/>
        </p:nvSpPr>
        <p:spPr>
          <a:xfrm>
            <a:off x="837057" y="3348990"/>
            <a:ext cx="55244" cy="0"/>
          </a:xfrm>
          <a:custGeom>
            <a:avLst/>
            <a:gdLst/>
            <a:ahLst/>
            <a:cxnLst/>
            <a:rect l="l" t="t" r="r" b="b"/>
            <a:pathLst>
              <a:path w="55244">
                <a:moveTo>
                  <a:pt x="0" y="0"/>
                </a:moveTo>
                <a:lnTo>
                  <a:pt x="55245" y="0"/>
                </a:lnTo>
              </a:path>
            </a:pathLst>
          </a:custGeom>
          <a:ln w="3175">
            <a:solidFill>
              <a:srgbClr val="000000"/>
            </a:solidFill>
          </a:ln>
        </p:spPr>
        <p:txBody>
          <a:bodyPr wrap="square" lIns="0" tIns="0" rIns="0" bIns="0" rtlCol="0"/>
          <a:lstStyle/>
          <a:p>
            <a:endParaRPr/>
          </a:p>
        </p:txBody>
      </p:sp>
      <p:sp>
        <p:nvSpPr>
          <p:cNvPr id="2337" name="object 2337"/>
          <p:cNvSpPr/>
          <p:nvPr/>
        </p:nvSpPr>
        <p:spPr>
          <a:xfrm>
            <a:off x="656843" y="3348990"/>
            <a:ext cx="168910" cy="0"/>
          </a:xfrm>
          <a:custGeom>
            <a:avLst/>
            <a:gdLst/>
            <a:ahLst/>
            <a:cxnLst/>
            <a:rect l="l" t="t" r="r" b="b"/>
            <a:pathLst>
              <a:path w="168909">
                <a:moveTo>
                  <a:pt x="0" y="0"/>
                </a:moveTo>
                <a:lnTo>
                  <a:pt x="168783" y="0"/>
                </a:lnTo>
              </a:path>
            </a:pathLst>
          </a:custGeom>
          <a:ln w="3175">
            <a:solidFill>
              <a:srgbClr val="000000"/>
            </a:solidFill>
          </a:ln>
        </p:spPr>
        <p:txBody>
          <a:bodyPr wrap="square" lIns="0" tIns="0" rIns="0" bIns="0" rtlCol="0"/>
          <a:lstStyle/>
          <a:p>
            <a:endParaRPr/>
          </a:p>
        </p:txBody>
      </p:sp>
      <p:sp>
        <p:nvSpPr>
          <p:cNvPr id="2338" name="object 2338"/>
          <p:cNvSpPr/>
          <p:nvPr/>
        </p:nvSpPr>
        <p:spPr>
          <a:xfrm>
            <a:off x="656844" y="3348161"/>
            <a:ext cx="236220" cy="0"/>
          </a:xfrm>
          <a:custGeom>
            <a:avLst/>
            <a:gdLst/>
            <a:ahLst/>
            <a:cxnLst/>
            <a:rect l="l" t="t" r="r" b="b"/>
            <a:pathLst>
              <a:path w="236219">
                <a:moveTo>
                  <a:pt x="0" y="0"/>
                </a:moveTo>
                <a:lnTo>
                  <a:pt x="236219" y="0"/>
                </a:lnTo>
              </a:path>
            </a:pathLst>
          </a:custGeom>
          <a:ln w="9011">
            <a:solidFill>
              <a:srgbClr val="000000"/>
            </a:solidFill>
          </a:ln>
        </p:spPr>
        <p:txBody>
          <a:bodyPr wrap="square" lIns="0" tIns="0" rIns="0" bIns="0" rtlCol="0"/>
          <a:lstStyle/>
          <a:p>
            <a:endParaRPr/>
          </a:p>
        </p:txBody>
      </p:sp>
      <p:sp>
        <p:nvSpPr>
          <p:cNvPr id="2339" name="object 2339"/>
          <p:cNvSpPr/>
          <p:nvPr/>
        </p:nvSpPr>
        <p:spPr>
          <a:xfrm>
            <a:off x="656844" y="3348990"/>
            <a:ext cx="236220" cy="0"/>
          </a:xfrm>
          <a:custGeom>
            <a:avLst/>
            <a:gdLst/>
            <a:ahLst/>
            <a:cxnLst/>
            <a:rect l="l" t="t" r="r" b="b"/>
            <a:pathLst>
              <a:path w="236219">
                <a:moveTo>
                  <a:pt x="0" y="0"/>
                </a:moveTo>
                <a:lnTo>
                  <a:pt x="236219" y="0"/>
                </a:lnTo>
              </a:path>
            </a:pathLst>
          </a:custGeom>
          <a:ln w="10668">
            <a:solidFill>
              <a:srgbClr val="000000"/>
            </a:solidFill>
          </a:ln>
        </p:spPr>
        <p:txBody>
          <a:bodyPr wrap="square" lIns="0" tIns="0" rIns="0" bIns="0" rtlCol="0"/>
          <a:lstStyle/>
          <a:p>
            <a:endParaRPr/>
          </a:p>
        </p:txBody>
      </p:sp>
      <p:sp>
        <p:nvSpPr>
          <p:cNvPr id="2340" name="object 2340"/>
          <p:cNvSpPr/>
          <p:nvPr/>
        </p:nvSpPr>
        <p:spPr>
          <a:xfrm>
            <a:off x="656844" y="3343655"/>
            <a:ext cx="235585" cy="10795"/>
          </a:xfrm>
          <a:custGeom>
            <a:avLst/>
            <a:gdLst/>
            <a:ahLst/>
            <a:cxnLst/>
            <a:rect l="l" t="t" r="r" b="b"/>
            <a:pathLst>
              <a:path w="235584" h="10795">
                <a:moveTo>
                  <a:pt x="0" y="0"/>
                </a:moveTo>
                <a:lnTo>
                  <a:pt x="235457" y="0"/>
                </a:lnTo>
                <a:lnTo>
                  <a:pt x="235457" y="10668"/>
                </a:lnTo>
                <a:lnTo>
                  <a:pt x="0" y="10668"/>
                </a:lnTo>
              </a:path>
            </a:pathLst>
          </a:custGeom>
          <a:ln w="3175">
            <a:solidFill>
              <a:srgbClr val="000000"/>
            </a:solidFill>
          </a:ln>
        </p:spPr>
        <p:txBody>
          <a:bodyPr wrap="square" lIns="0" tIns="0" rIns="0" bIns="0" rtlCol="0"/>
          <a:lstStyle/>
          <a:p>
            <a:endParaRPr/>
          </a:p>
        </p:txBody>
      </p:sp>
      <p:sp>
        <p:nvSpPr>
          <p:cNvPr id="2341" name="object 2341"/>
          <p:cNvSpPr/>
          <p:nvPr/>
        </p:nvSpPr>
        <p:spPr>
          <a:xfrm>
            <a:off x="837057" y="3348990"/>
            <a:ext cx="55244" cy="0"/>
          </a:xfrm>
          <a:custGeom>
            <a:avLst/>
            <a:gdLst/>
            <a:ahLst/>
            <a:cxnLst/>
            <a:rect l="l" t="t" r="r" b="b"/>
            <a:pathLst>
              <a:path w="55244">
                <a:moveTo>
                  <a:pt x="0" y="0"/>
                </a:moveTo>
                <a:lnTo>
                  <a:pt x="55245" y="0"/>
                </a:lnTo>
              </a:path>
            </a:pathLst>
          </a:custGeom>
          <a:ln w="3175">
            <a:solidFill>
              <a:srgbClr val="000000"/>
            </a:solidFill>
          </a:ln>
        </p:spPr>
        <p:txBody>
          <a:bodyPr wrap="square" lIns="0" tIns="0" rIns="0" bIns="0" rtlCol="0"/>
          <a:lstStyle/>
          <a:p>
            <a:endParaRPr/>
          </a:p>
        </p:txBody>
      </p:sp>
      <p:sp>
        <p:nvSpPr>
          <p:cNvPr id="2342" name="object 2342"/>
          <p:cNvSpPr/>
          <p:nvPr/>
        </p:nvSpPr>
        <p:spPr>
          <a:xfrm>
            <a:off x="656843" y="3348990"/>
            <a:ext cx="168910" cy="0"/>
          </a:xfrm>
          <a:custGeom>
            <a:avLst/>
            <a:gdLst/>
            <a:ahLst/>
            <a:cxnLst/>
            <a:rect l="l" t="t" r="r" b="b"/>
            <a:pathLst>
              <a:path w="168909">
                <a:moveTo>
                  <a:pt x="0" y="0"/>
                </a:moveTo>
                <a:lnTo>
                  <a:pt x="168783" y="0"/>
                </a:lnTo>
              </a:path>
            </a:pathLst>
          </a:custGeom>
          <a:ln w="3175">
            <a:solidFill>
              <a:srgbClr val="000000"/>
            </a:solidFill>
          </a:ln>
        </p:spPr>
        <p:txBody>
          <a:bodyPr wrap="square" lIns="0" tIns="0" rIns="0" bIns="0" rtlCol="0"/>
          <a:lstStyle/>
          <a:p>
            <a:endParaRPr/>
          </a:p>
        </p:txBody>
      </p:sp>
      <p:sp>
        <p:nvSpPr>
          <p:cNvPr id="2343" name="object 2343"/>
          <p:cNvSpPr/>
          <p:nvPr/>
        </p:nvSpPr>
        <p:spPr>
          <a:xfrm>
            <a:off x="837057" y="3339084"/>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344" name="object 2344"/>
          <p:cNvSpPr/>
          <p:nvPr/>
        </p:nvSpPr>
        <p:spPr>
          <a:xfrm>
            <a:off x="831341" y="3339084"/>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345" name="object 2345"/>
          <p:cNvSpPr/>
          <p:nvPr/>
        </p:nvSpPr>
        <p:spPr>
          <a:xfrm>
            <a:off x="837057" y="3335273"/>
            <a:ext cx="3810" cy="13970"/>
          </a:xfrm>
          <a:custGeom>
            <a:avLst/>
            <a:gdLst/>
            <a:ahLst/>
            <a:cxnLst/>
            <a:rect l="l" t="t" r="r" b="b"/>
            <a:pathLst>
              <a:path w="3809" h="13970">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346" name="object 2346"/>
          <p:cNvSpPr/>
          <p:nvPr/>
        </p:nvSpPr>
        <p:spPr>
          <a:xfrm>
            <a:off x="831341" y="3335273"/>
            <a:ext cx="9525" cy="13970"/>
          </a:xfrm>
          <a:custGeom>
            <a:avLst/>
            <a:gdLst/>
            <a:ahLst/>
            <a:cxnLst/>
            <a:rect l="l" t="t" r="r" b="b"/>
            <a:pathLst>
              <a:path w="9525" h="13970">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347" name="object 2347"/>
          <p:cNvSpPr/>
          <p:nvPr/>
        </p:nvSpPr>
        <p:spPr>
          <a:xfrm>
            <a:off x="822197" y="3335273"/>
            <a:ext cx="3810" cy="13970"/>
          </a:xfrm>
          <a:custGeom>
            <a:avLst/>
            <a:gdLst/>
            <a:ahLst/>
            <a:cxnLst/>
            <a:rect l="l" t="t" r="r" b="b"/>
            <a:pathLst>
              <a:path w="3809" h="13970">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348" name="object 2348"/>
          <p:cNvSpPr/>
          <p:nvPr/>
        </p:nvSpPr>
        <p:spPr>
          <a:xfrm>
            <a:off x="822197" y="3335273"/>
            <a:ext cx="9525" cy="13970"/>
          </a:xfrm>
          <a:custGeom>
            <a:avLst/>
            <a:gdLst/>
            <a:ahLst/>
            <a:cxnLst/>
            <a:rect l="l" t="t" r="r" b="b"/>
            <a:pathLst>
              <a:path w="9525" h="13970">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349" name="object 2349"/>
          <p:cNvSpPr/>
          <p:nvPr/>
        </p:nvSpPr>
        <p:spPr>
          <a:xfrm>
            <a:off x="818388" y="3339084"/>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350" name="object 2350"/>
          <p:cNvSpPr/>
          <p:nvPr/>
        </p:nvSpPr>
        <p:spPr>
          <a:xfrm>
            <a:off x="818388" y="3339084"/>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351" name="object 2351"/>
          <p:cNvSpPr/>
          <p:nvPr/>
        </p:nvSpPr>
        <p:spPr>
          <a:xfrm>
            <a:off x="818388" y="3348990"/>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352" name="object 2352"/>
          <p:cNvSpPr/>
          <p:nvPr/>
        </p:nvSpPr>
        <p:spPr>
          <a:xfrm>
            <a:off x="818388" y="3348990"/>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353" name="object 2353"/>
          <p:cNvSpPr/>
          <p:nvPr/>
        </p:nvSpPr>
        <p:spPr>
          <a:xfrm>
            <a:off x="822197" y="3348990"/>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354" name="object 2354"/>
          <p:cNvSpPr/>
          <p:nvPr/>
        </p:nvSpPr>
        <p:spPr>
          <a:xfrm>
            <a:off x="822197" y="3348990"/>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355" name="object 2355"/>
          <p:cNvSpPr/>
          <p:nvPr/>
        </p:nvSpPr>
        <p:spPr>
          <a:xfrm>
            <a:off x="831341" y="3348990"/>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356" name="object 2356"/>
          <p:cNvSpPr/>
          <p:nvPr/>
        </p:nvSpPr>
        <p:spPr>
          <a:xfrm>
            <a:off x="831341" y="3348990"/>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357" name="object 2357"/>
          <p:cNvSpPr/>
          <p:nvPr/>
        </p:nvSpPr>
        <p:spPr>
          <a:xfrm>
            <a:off x="831341" y="3348990"/>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358" name="object 2358"/>
          <p:cNvSpPr/>
          <p:nvPr/>
        </p:nvSpPr>
        <p:spPr>
          <a:xfrm>
            <a:off x="831341" y="3348990"/>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359" name="object 2359"/>
          <p:cNvSpPr/>
          <p:nvPr/>
        </p:nvSpPr>
        <p:spPr>
          <a:xfrm>
            <a:off x="837057" y="3339084"/>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360" name="object 2360"/>
          <p:cNvSpPr/>
          <p:nvPr/>
        </p:nvSpPr>
        <p:spPr>
          <a:xfrm>
            <a:off x="831341" y="3339084"/>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361" name="object 2361"/>
          <p:cNvSpPr/>
          <p:nvPr/>
        </p:nvSpPr>
        <p:spPr>
          <a:xfrm>
            <a:off x="837057" y="3335273"/>
            <a:ext cx="3810" cy="13970"/>
          </a:xfrm>
          <a:custGeom>
            <a:avLst/>
            <a:gdLst/>
            <a:ahLst/>
            <a:cxnLst/>
            <a:rect l="l" t="t" r="r" b="b"/>
            <a:pathLst>
              <a:path w="3809" h="13970">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362" name="object 2362"/>
          <p:cNvSpPr/>
          <p:nvPr/>
        </p:nvSpPr>
        <p:spPr>
          <a:xfrm>
            <a:off x="831341" y="3335273"/>
            <a:ext cx="9525" cy="13970"/>
          </a:xfrm>
          <a:custGeom>
            <a:avLst/>
            <a:gdLst/>
            <a:ahLst/>
            <a:cxnLst/>
            <a:rect l="l" t="t" r="r" b="b"/>
            <a:pathLst>
              <a:path w="9525" h="13970">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363" name="object 2363"/>
          <p:cNvSpPr/>
          <p:nvPr/>
        </p:nvSpPr>
        <p:spPr>
          <a:xfrm>
            <a:off x="822197" y="3335273"/>
            <a:ext cx="3810" cy="13970"/>
          </a:xfrm>
          <a:custGeom>
            <a:avLst/>
            <a:gdLst/>
            <a:ahLst/>
            <a:cxnLst/>
            <a:rect l="l" t="t" r="r" b="b"/>
            <a:pathLst>
              <a:path w="3809" h="13970">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364" name="object 2364"/>
          <p:cNvSpPr/>
          <p:nvPr/>
        </p:nvSpPr>
        <p:spPr>
          <a:xfrm>
            <a:off x="822197" y="3335273"/>
            <a:ext cx="9525" cy="13970"/>
          </a:xfrm>
          <a:custGeom>
            <a:avLst/>
            <a:gdLst/>
            <a:ahLst/>
            <a:cxnLst/>
            <a:rect l="l" t="t" r="r" b="b"/>
            <a:pathLst>
              <a:path w="9525" h="13970">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365" name="object 2365"/>
          <p:cNvSpPr/>
          <p:nvPr/>
        </p:nvSpPr>
        <p:spPr>
          <a:xfrm>
            <a:off x="818388" y="3339084"/>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366" name="object 2366"/>
          <p:cNvSpPr/>
          <p:nvPr/>
        </p:nvSpPr>
        <p:spPr>
          <a:xfrm>
            <a:off x="818388" y="3339084"/>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367" name="object 2367"/>
          <p:cNvSpPr/>
          <p:nvPr/>
        </p:nvSpPr>
        <p:spPr>
          <a:xfrm>
            <a:off x="818388" y="3348990"/>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368" name="object 2368"/>
          <p:cNvSpPr/>
          <p:nvPr/>
        </p:nvSpPr>
        <p:spPr>
          <a:xfrm>
            <a:off x="818388" y="3348990"/>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369" name="object 2369"/>
          <p:cNvSpPr/>
          <p:nvPr/>
        </p:nvSpPr>
        <p:spPr>
          <a:xfrm>
            <a:off x="822197" y="3348990"/>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370" name="object 2370"/>
          <p:cNvSpPr/>
          <p:nvPr/>
        </p:nvSpPr>
        <p:spPr>
          <a:xfrm>
            <a:off x="822197" y="3348990"/>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371" name="object 2371"/>
          <p:cNvSpPr/>
          <p:nvPr/>
        </p:nvSpPr>
        <p:spPr>
          <a:xfrm>
            <a:off x="831341" y="3348990"/>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372" name="object 2372"/>
          <p:cNvSpPr/>
          <p:nvPr/>
        </p:nvSpPr>
        <p:spPr>
          <a:xfrm>
            <a:off x="831341" y="3348990"/>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373" name="object 2373"/>
          <p:cNvSpPr/>
          <p:nvPr/>
        </p:nvSpPr>
        <p:spPr>
          <a:xfrm>
            <a:off x="831341" y="3348990"/>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374" name="object 2374"/>
          <p:cNvSpPr/>
          <p:nvPr/>
        </p:nvSpPr>
        <p:spPr>
          <a:xfrm>
            <a:off x="831341" y="3348990"/>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375" name="object 2375"/>
          <p:cNvSpPr/>
          <p:nvPr/>
        </p:nvSpPr>
        <p:spPr>
          <a:xfrm>
            <a:off x="837057" y="3339084"/>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376" name="object 2376"/>
          <p:cNvSpPr/>
          <p:nvPr/>
        </p:nvSpPr>
        <p:spPr>
          <a:xfrm>
            <a:off x="831341" y="3339084"/>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377" name="object 2377"/>
          <p:cNvSpPr/>
          <p:nvPr/>
        </p:nvSpPr>
        <p:spPr>
          <a:xfrm>
            <a:off x="837057" y="3335273"/>
            <a:ext cx="3810" cy="13970"/>
          </a:xfrm>
          <a:custGeom>
            <a:avLst/>
            <a:gdLst/>
            <a:ahLst/>
            <a:cxnLst/>
            <a:rect l="l" t="t" r="r" b="b"/>
            <a:pathLst>
              <a:path w="3809" h="13970">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378" name="object 2378"/>
          <p:cNvSpPr/>
          <p:nvPr/>
        </p:nvSpPr>
        <p:spPr>
          <a:xfrm>
            <a:off x="831341" y="3335273"/>
            <a:ext cx="9525" cy="13970"/>
          </a:xfrm>
          <a:custGeom>
            <a:avLst/>
            <a:gdLst/>
            <a:ahLst/>
            <a:cxnLst/>
            <a:rect l="l" t="t" r="r" b="b"/>
            <a:pathLst>
              <a:path w="9525" h="13970">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379" name="object 2379"/>
          <p:cNvSpPr/>
          <p:nvPr/>
        </p:nvSpPr>
        <p:spPr>
          <a:xfrm>
            <a:off x="822197" y="3335273"/>
            <a:ext cx="3810" cy="13970"/>
          </a:xfrm>
          <a:custGeom>
            <a:avLst/>
            <a:gdLst/>
            <a:ahLst/>
            <a:cxnLst/>
            <a:rect l="l" t="t" r="r" b="b"/>
            <a:pathLst>
              <a:path w="3809" h="13970">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380" name="object 2380"/>
          <p:cNvSpPr/>
          <p:nvPr/>
        </p:nvSpPr>
        <p:spPr>
          <a:xfrm>
            <a:off x="822197" y="3335273"/>
            <a:ext cx="9525" cy="13970"/>
          </a:xfrm>
          <a:custGeom>
            <a:avLst/>
            <a:gdLst/>
            <a:ahLst/>
            <a:cxnLst/>
            <a:rect l="l" t="t" r="r" b="b"/>
            <a:pathLst>
              <a:path w="9525" h="13970">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381" name="object 2381"/>
          <p:cNvSpPr/>
          <p:nvPr/>
        </p:nvSpPr>
        <p:spPr>
          <a:xfrm>
            <a:off x="818388" y="3339084"/>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382" name="object 2382"/>
          <p:cNvSpPr/>
          <p:nvPr/>
        </p:nvSpPr>
        <p:spPr>
          <a:xfrm>
            <a:off x="818388" y="3339084"/>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383" name="object 2383"/>
          <p:cNvSpPr/>
          <p:nvPr/>
        </p:nvSpPr>
        <p:spPr>
          <a:xfrm>
            <a:off x="818388" y="3348990"/>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384" name="object 2384"/>
          <p:cNvSpPr/>
          <p:nvPr/>
        </p:nvSpPr>
        <p:spPr>
          <a:xfrm>
            <a:off x="818388" y="3348990"/>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385" name="object 2385"/>
          <p:cNvSpPr/>
          <p:nvPr/>
        </p:nvSpPr>
        <p:spPr>
          <a:xfrm>
            <a:off x="822197" y="3348990"/>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386" name="object 2386"/>
          <p:cNvSpPr/>
          <p:nvPr/>
        </p:nvSpPr>
        <p:spPr>
          <a:xfrm>
            <a:off x="822197" y="3348990"/>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387" name="object 2387"/>
          <p:cNvSpPr/>
          <p:nvPr/>
        </p:nvSpPr>
        <p:spPr>
          <a:xfrm>
            <a:off x="831341" y="3348990"/>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388" name="object 2388"/>
          <p:cNvSpPr/>
          <p:nvPr/>
        </p:nvSpPr>
        <p:spPr>
          <a:xfrm>
            <a:off x="831341" y="3348990"/>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389" name="object 2389"/>
          <p:cNvSpPr/>
          <p:nvPr/>
        </p:nvSpPr>
        <p:spPr>
          <a:xfrm>
            <a:off x="831341" y="3348990"/>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390" name="object 2390"/>
          <p:cNvSpPr/>
          <p:nvPr/>
        </p:nvSpPr>
        <p:spPr>
          <a:xfrm>
            <a:off x="831341" y="3348990"/>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391" name="object 2391"/>
          <p:cNvSpPr/>
          <p:nvPr/>
        </p:nvSpPr>
        <p:spPr>
          <a:xfrm>
            <a:off x="831341" y="3336035"/>
            <a:ext cx="18415" cy="13335"/>
          </a:xfrm>
          <a:custGeom>
            <a:avLst/>
            <a:gdLst/>
            <a:ahLst/>
            <a:cxnLst/>
            <a:rect l="l" t="t" r="r" b="b"/>
            <a:pathLst>
              <a:path w="18415"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392" name="object 2392"/>
          <p:cNvSpPr/>
          <p:nvPr/>
        </p:nvSpPr>
        <p:spPr>
          <a:xfrm>
            <a:off x="831341" y="3336035"/>
            <a:ext cx="18415" cy="13335"/>
          </a:xfrm>
          <a:custGeom>
            <a:avLst/>
            <a:gdLst/>
            <a:ahLst/>
            <a:cxnLst/>
            <a:rect l="l" t="t" r="r" b="b"/>
            <a:pathLst>
              <a:path w="18415"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393" name="object 2393"/>
          <p:cNvSpPr/>
          <p:nvPr/>
        </p:nvSpPr>
        <p:spPr>
          <a:xfrm>
            <a:off x="831341" y="3329940"/>
            <a:ext cx="13335" cy="19050"/>
          </a:xfrm>
          <a:custGeom>
            <a:avLst/>
            <a:gdLst/>
            <a:ahLst/>
            <a:cxnLst/>
            <a:rect l="l" t="t" r="r" b="b"/>
            <a:pathLst>
              <a:path w="13334" h="19050">
                <a:moveTo>
                  <a:pt x="0" y="0"/>
                </a:moveTo>
                <a:lnTo>
                  <a:pt x="0" y="19050"/>
                </a:lnTo>
                <a:lnTo>
                  <a:pt x="12953" y="6096"/>
                </a:lnTo>
                <a:lnTo>
                  <a:pt x="0" y="0"/>
                </a:lnTo>
                <a:close/>
              </a:path>
            </a:pathLst>
          </a:custGeom>
          <a:solidFill>
            <a:srgbClr val="000000"/>
          </a:solidFill>
        </p:spPr>
        <p:txBody>
          <a:bodyPr wrap="square" lIns="0" tIns="0" rIns="0" bIns="0" rtlCol="0"/>
          <a:lstStyle/>
          <a:p>
            <a:endParaRPr/>
          </a:p>
        </p:txBody>
      </p:sp>
      <p:sp>
        <p:nvSpPr>
          <p:cNvPr id="2394" name="object 2394"/>
          <p:cNvSpPr/>
          <p:nvPr/>
        </p:nvSpPr>
        <p:spPr>
          <a:xfrm>
            <a:off x="831341" y="3329940"/>
            <a:ext cx="13335" cy="19050"/>
          </a:xfrm>
          <a:custGeom>
            <a:avLst/>
            <a:gdLst/>
            <a:ahLst/>
            <a:cxnLst/>
            <a:rect l="l" t="t" r="r" b="b"/>
            <a:pathLst>
              <a:path w="13334" h="19050">
                <a:moveTo>
                  <a:pt x="12953" y="6096"/>
                </a:moveTo>
                <a:lnTo>
                  <a:pt x="0" y="0"/>
                </a:lnTo>
                <a:lnTo>
                  <a:pt x="0" y="19050"/>
                </a:lnTo>
                <a:lnTo>
                  <a:pt x="12953" y="6096"/>
                </a:lnTo>
              </a:path>
            </a:pathLst>
          </a:custGeom>
          <a:ln w="3175">
            <a:solidFill>
              <a:srgbClr val="000000"/>
            </a:solidFill>
          </a:ln>
        </p:spPr>
        <p:txBody>
          <a:bodyPr wrap="square" lIns="0" tIns="0" rIns="0" bIns="0" rtlCol="0"/>
          <a:lstStyle/>
          <a:p>
            <a:endParaRPr/>
          </a:p>
        </p:txBody>
      </p:sp>
      <p:sp>
        <p:nvSpPr>
          <p:cNvPr id="2395" name="object 2395"/>
          <p:cNvSpPr/>
          <p:nvPr/>
        </p:nvSpPr>
        <p:spPr>
          <a:xfrm>
            <a:off x="818388" y="3329940"/>
            <a:ext cx="13335" cy="19050"/>
          </a:xfrm>
          <a:custGeom>
            <a:avLst/>
            <a:gdLst/>
            <a:ahLst/>
            <a:cxnLst/>
            <a:rect l="l" t="t" r="r" b="b"/>
            <a:pathLst>
              <a:path w="13334" h="19050">
                <a:moveTo>
                  <a:pt x="12953" y="0"/>
                </a:moveTo>
                <a:lnTo>
                  <a:pt x="0" y="6096"/>
                </a:lnTo>
                <a:lnTo>
                  <a:pt x="12953" y="19050"/>
                </a:lnTo>
                <a:lnTo>
                  <a:pt x="12953" y="0"/>
                </a:lnTo>
                <a:close/>
              </a:path>
            </a:pathLst>
          </a:custGeom>
          <a:solidFill>
            <a:srgbClr val="000000"/>
          </a:solidFill>
        </p:spPr>
        <p:txBody>
          <a:bodyPr wrap="square" lIns="0" tIns="0" rIns="0" bIns="0" rtlCol="0"/>
          <a:lstStyle/>
          <a:p>
            <a:endParaRPr/>
          </a:p>
        </p:txBody>
      </p:sp>
      <p:sp>
        <p:nvSpPr>
          <p:cNvPr id="2396" name="object 2396"/>
          <p:cNvSpPr/>
          <p:nvPr/>
        </p:nvSpPr>
        <p:spPr>
          <a:xfrm>
            <a:off x="818388" y="3329940"/>
            <a:ext cx="13335" cy="19050"/>
          </a:xfrm>
          <a:custGeom>
            <a:avLst/>
            <a:gdLst/>
            <a:ahLst/>
            <a:cxnLst/>
            <a:rect l="l" t="t" r="r" b="b"/>
            <a:pathLst>
              <a:path w="13334" h="19050">
                <a:moveTo>
                  <a:pt x="12953" y="0"/>
                </a:moveTo>
                <a:lnTo>
                  <a:pt x="0" y="6096"/>
                </a:lnTo>
                <a:lnTo>
                  <a:pt x="12953" y="19050"/>
                </a:lnTo>
                <a:lnTo>
                  <a:pt x="12953" y="0"/>
                </a:lnTo>
              </a:path>
            </a:pathLst>
          </a:custGeom>
          <a:ln w="3175">
            <a:solidFill>
              <a:srgbClr val="000000"/>
            </a:solidFill>
          </a:ln>
        </p:spPr>
        <p:txBody>
          <a:bodyPr wrap="square" lIns="0" tIns="0" rIns="0" bIns="0" rtlCol="0"/>
          <a:lstStyle/>
          <a:p>
            <a:endParaRPr/>
          </a:p>
        </p:txBody>
      </p:sp>
      <p:sp>
        <p:nvSpPr>
          <p:cNvPr id="2397" name="object 2397"/>
          <p:cNvSpPr/>
          <p:nvPr/>
        </p:nvSpPr>
        <p:spPr>
          <a:xfrm>
            <a:off x="813053" y="3336035"/>
            <a:ext cx="18415" cy="13335"/>
          </a:xfrm>
          <a:custGeom>
            <a:avLst/>
            <a:gdLst/>
            <a:ahLst/>
            <a:cxnLst/>
            <a:rect l="l" t="t" r="r" b="b"/>
            <a:pathLst>
              <a:path w="18415" h="13335">
                <a:moveTo>
                  <a:pt x="5334" y="0"/>
                </a:moveTo>
                <a:lnTo>
                  <a:pt x="0" y="12954"/>
                </a:lnTo>
                <a:lnTo>
                  <a:pt x="18288" y="12954"/>
                </a:lnTo>
                <a:lnTo>
                  <a:pt x="5334" y="0"/>
                </a:lnTo>
                <a:close/>
              </a:path>
            </a:pathLst>
          </a:custGeom>
          <a:solidFill>
            <a:srgbClr val="000000"/>
          </a:solidFill>
        </p:spPr>
        <p:txBody>
          <a:bodyPr wrap="square" lIns="0" tIns="0" rIns="0" bIns="0" rtlCol="0"/>
          <a:lstStyle/>
          <a:p>
            <a:endParaRPr/>
          </a:p>
        </p:txBody>
      </p:sp>
      <p:sp>
        <p:nvSpPr>
          <p:cNvPr id="2398" name="object 2398"/>
          <p:cNvSpPr/>
          <p:nvPr/>
        </p:nvSpPr>
        <p:spPr>
          <a:xfrm>
            <a:off x="813053" y="3336035"/>
            <a:ext cx="18415" cy="13335"/>
          </a:xfrm>
          <a:custGeom>
            <a:avLst/>
            <a:gdLst/>
            <a:ahLst/>
            <a:cxnLst/>
            <a:rect l="l" t="t" r="r" b="b"/>
            <a:pathLst>
              <a:path w="18415" h="13335">
                <a:moveTo>
                  <a:pt x="5334" y="0"/>
                </a:moveTo>
                <a:lnTo>
                  <a:pt x="0" y="12954"/>
                </a:lnTo>
                <a:lnTo>
                  <a:pt x="18288" y="12954"/>
                </a:lnTo>
                <a:lnTo>
                  <a:pt x="5334" y="0"/>
                </a:lnTo>
              </a:path>
            </a:pathLst>
          </a:custGeom>
          <a:ln w="3175">
            <a:solidFill>
              <a:srgbClr val="000000"/>
            </a:solidFill>
          </a:ln>
        </p:spPr>
        <p:txBody>
          <a:bodyPr wrap="square" lIns="0" tIns="0" rIns="0" bIns="0" rtlCol="0"/>
          <a:lstStyle/>
          <a:p>
            <a:endParaRPr/>
          </a:p>
        </p:txBody>
      </p:sp>
      <p:sp>
        <p:nvSpPr>
          <p:cNvPr id="2399" name="object 2399"/>
          <p:cNvSpPr/>
          <p:nvPr/>
        </p:nvSpPr>
        <p:spPr>
          <a:xfrm>
            <a:off x="813053" y="3348990"/>
            <a:ext cx="18415" cy="13335"/>
          </a:xfrm>
          <a:custGeom>
            <a:avLst/>
            <a:gdLst/>
            <a:ahLst/>
            <a:cxnLst/>
            <a:rect l="l" t="t" r="r" b="b"/>
            <a:pathLst>
              <a:path w="18415"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2400" name="object 2400"/>
          <p:cNvSpPr/>
          <p:nvPr/>
        </p:nvSpPr>
        <p:spPr>
          <a:xfrm>
            <a:off x="813053" y="3348990"/>
            <a:ext cx="18415" cy="13335"/>
          </a:xfrm>
          <a:custGeom>
            <a:avLst/>
            <a:gdLst/>
            <a:ahLst/>
            <a:cxnLst/>
            <a:rect l="l" t="t" r="r" b="b"/>
            <a:pathLst>
              <a:path w="18415"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2401" name="object 2401"/>
          <p:cNvSpPr/>
          <p:nvPr/>
        </p:nvSpPr>
        <p:spPr>
          <a:xfrm>
            <a:off x="818388" y="3348990"/>
            <a:ext cx="13335" cy="18415"/>
          </a:xfrm>
          <a:custGeom>
            <a:avLst/>
            <a:gdLst/>
            <a:ahLst/>
            <a:cxnLst/>
            <a:rect l="l" t="t" r="r" b="b"/>
            <a:pathLst>
              <a:path w="13334"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2402" name="object 2402"/>
          <p:cNvSpPr/>
          <p:nvPr/>
        </p:nvSpPr>
        <p:spPr>
          <a:xfrm>
            <a:off x="818388" y="3348990"/>
            <a:ext cx="13335" cy="18415"/>
          </a:xfrm>
          <a:custGeom>
            <a:avLst/>
            <a:gdLst/>
            <a:ahLst/>
            <a:cxnLst/>
            <a:rect l="l" t="t" r="r" b="b"/>
            <a:pathLst>
              <a:path w="13334"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2403" name="object 2403"/>
          <p:cNvSpPr/>
          <p:nvPr/>
        </p:nvSpPr>
        <p:spPr>
          <a:xfrm>
            <a:off x="831341" y="3348990"/>
            <a:ext cx="13335" cy="18415"/>
          </a:xfrm>
          <a:custGeom>
            <a:avLst/>
            <a:gdLst/>
            <a:ahLst/>
            <a:cxnLst/>
            <a:rect l="l" t="t" r="r" b="b"/>
            <a:pathLst>
              <a:path w="13334"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2404" name="object 2404"/>
          <p:cNvSpPr/>
          <p:nvPr/>
        </p:nvSpPr>
        <p:spPr>
          <a:xfrm>
            <a:off x="831341" y="3348990"/>
            <a:ext cx="13335" cy="18415"/>
          </a:xfrm>
          <a:custGeom>
            <a:avLst/>
            <a:gdLst/>
            <a:ahLst/>
            <a:cxnLst/>
            <a:rect l="l" t="t" r="r" b="b"/>
            <a:pathLst>
              <a:path w="13334"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2405" name="object 2405"/>
          <p:cNvSpPr/>
          <p:nvPr/>
        </p:nvSpPr>
        <p:spPr>
          <a:xfrm>
            <a:off x="831341" y="3348990"/>
            <a:ext cx="18415" cy="13335"/>
          </a:xfrm>
          <a:custGeom>
            <a:avLst/>
            <a:gdLst/>
            <a:ahLst/>
            <a:cxnLst/>
            <a:rect l="l" t="t" r="r" b="b"/>
            <a:pathLst>
              <a:path w="18415" h="13335">
                <a:moveTo>
                  <a:pt x="18287" y="0"/>
                </a:moveTo>
                <a:lnTo>
                  <a:pt x="0" y="0"/>
                </a:lnTo>
                <a:lnTo>
                  <a:pt x="12953" y="12953"/>
                </a:lnTo>
                <a:lnTo>
                  <a:pt x="18287" y="0"/>
                </a:lnTo>
                <a:close/>
              </a:path>
            </a:pathLst>
          </a:custGeom>
          <a:solidFill>
            <a:srgbClr val="000000"/>
          </a:solidFill>
        </p:spPr>
        <p:txBody>
          <a:bodyPr wrap="square" lIns="0" tIns="0" rIns="0" bIns="0" rtlCol="0"/>
          <a:lstStyle/>
          <a:p>
            <a:endParaRPr/>
          </a:p>
        </p:txBody>
      </p:sp>
      <p:sp>
        <p:nvSpPr>
          <p:cNvPr id="2406" name="object 2406"/>
          <p:cNvSpPr/>
          <p:nvPr/>
        </p:nvSpPr>
        <p:spPr>
          <a:xfrm>
            <a:off x="831341" y="3348990"/>
            <a:ext cx="18415" cy="13335"/>
          </a:xfrm>
          <a:custGeom>
            <a:avLst/>
            <a:gdLst/>
            <a:ahLst/>
            <a:cxnLst/>
            <a:rect l="l" t="t" r="r" b="b"/>
            <a:pathLst>
              <a:path w="18415" h="13335">
                <a:moveTo>
                  <a:pt x="12953" y="12953"/>
                </a:moveTo>
                <a:lnTo>
                  <a:pt x="18287" y="0"/>
                </a:lnTo>
                <a:lnTo>
                  <a:pt x="0" y="0"/>
                </a:lnTo>
                <a:lnTo>
                  <a:pt x="12953" y="12953"/>
                </a:lnTo>
              </a:path>
            </a:pathLst>
          </a:custGeom>
          <a:ln w="3175">
            <a:solidFill>
              <a:srgbClr val="000000"/>
            </a:solidFill>
          </a:ln>
        </p:spPr>
        <p:txBody>
          <a:bodyPr wrap="square" lIns="0" tIns="0" rIns="0" bIns="0" rtlCol="0"/>
          <a:lstStyle/>
          <a:p>
            <a:endParaRPr/>
          </a:p>
        </p:txBody>
      </p:sp>
      <p:sp>
        <p:nvSpPr>
          <p:cNvPr id="2407" name="object 2407"/>
          <p:cNvSpPr/>
          <p:nvPr/>
        </p:nvSpPr>
        <p:spPr>
          <a:xfrm>
            <a:off x="837057" y="3339084"/>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408" name="object 2408"/>
          <p:cNvSpPr/>
          <p:nvPr/>
        </p:nvSpPr>
        <p:spPr>
          <a:xfrm>
            <a:off x="831341" y="3339084"/>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409" name="object 2409"/>
          <p:cNvSpPr/>
          <p:nvPr/>
        </p:nvSpPr>
        <p:spPr>
          <a:xfrm>
            <a:off x="837057" y="3335273"/>
            <a:ext cx="3810" cy="13970"/>
          </a:xfrm>
          <a:custGeom>
            <a:avLst/>
            <a:gdLst/>
            <a:ahLst/>
            <a:cxnLst/>
            <a:rect l="l" t="t" r="r" b="b"/>
            <a:pathLst>
              <a:path w="3809" h="13970">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410" name="object 2410"/>
          <p:cNvSpPr/>
          <p:nvPr/>
        </p:nvSpPr>
        <p:spPr>
          <a:xfrm>
            <a:off x="831341" y="3335273"/>
            <a:ext cx="9525" cy="13970"/>
          </a:xfrm>
          <a:custGeom>
            <a:avLst/>
            <a:gdLst/>
            <a:ahLst/>
            <a:cxnLst/>
            <a:rect l="l" t="t" r="r" b="b"/>
            <a:pathLst>
              <a:path w="9525" h="13970">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411" name="object 2411"/>
          <p:cNvSpPr/>
          <p:nvPr/>
        </p:nvSpPr>
        <p:spPr>
          <a:xfrm>
            <a:off x="822197" y="3335273"/>
            <a:ext cx="3810" cy="13970"/>
          </a:xfrm>
          <a:custGeom>
            <a:avLst/>
            <a:gdLst/>
            <a:ahLst/>
            <a:cxnLst/>
            <a:rect l="l" t="t" r="r" b="b"/>
            <a:pathLst>
              <a:path w="3809" h="13970">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412" name="object 2412"/>
          <p:cNvSpPr/>
          <p:nvPr/>
        </p:nvSpPr>
        <p:spPr>
          <a:xfrm>
            <a:off x="822197" y="3335273"/>
            <a:ext cx="9525" cy="13970"/>
          </a:xfrm>
          <a:custGeom>
            <a:avLst/>
            <a:gdLst/>
            <a:ahLst/>
            <a:cxnLst/>
            <a:rect l="l" t="t" r="r" b="b"/>
            <a:pathLst>
              <a:path w="9525" h="13970">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413" name="object 2413"/>
          <p:cNvSpPr/>
          <p:nvPr/>
        </p:nvSpPr>
        <p:spPr>
          <a:xfrm>
            <a:off x="818388" y="3339084"/>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414" name="object 2414"/>
          <p:cNvSpPr/>
          <p:nvPr/>
        </p:nvSpPr>
        <p:spPr>
          <a:xfrm>
            <a:off x="818388" y="3339084"/>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415" name="object 2415"/>
          <p:cNvSpPr/>
          <p:nvPr/>
        </p:nvSpPr>
        <p:spPr>
          <a:xfrm>
            <a:off x="818388" y="3348990"/>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416" name="object 2416"/>
          <p:cNvSpPr/>
          <p:nvPr/>
        </p:nvSpPr>
        <p:spPr>
          <a:xfrm>
            <a:off x="818388" y="3348990"/>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417" name="object 2417"/>
          <p:cNvSpPr/>
          <p:nvPr/>
        </p:nvSpPr>
        <p:spPr>
          <a:xfrm>
            <a:off x="822197" y="3348990"/>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418" name="object 2418"/>
          <p:cNvSpPr/>
          <p:nvPr/>
        </p:nvSpPr>
        <p:spPr>
          <a:xfrm>
            <a:off x="822197" y="3348990"/>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419" name="object 2419"/>
          <p:cNvSpPr/>
          <p:nvPr/>
        </p:nvSpPr>
        <p:spPr>
          <a:xfrm>
            <a:off x="831341" y="3348990"/>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420" name="object 2420"/>
          <p:cNvSpPr/>
          <p:nvPr/>
        </p:nvSpPr>
        <p:spPr>
          <a:xfrm>
            <a:off x="831341" y="3348990"/>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421" name="object 2421"/>
          <p:cNvSpPr/>
          <p:nvPr/>
        </p:nvSpPr>
        <p:spPr>
          <a:xfrm>
            <a:off x="831341" y="3348990"/>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422" name="object 2422"/>
          <p:cNvSpPr/>
          <p:nvPr/>
        </p:nvSpPr>
        <p:spPr>
          <a:xfrm>
            <a:off x="831341" y="3348990"/>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423" name="object 2423"/>
          <p:cNvSpPr/>
          <p:nvPr/>
        </p:nvSpPr>
        <p:spPr>
          <a:xfrm>
            <a:off x="837057" y="3191255"/>
            <a:ext cx="55244" cy="0"/>
          </a:xfrm>
          <a:custGeom>
            <a:avLst/>
            <a:gdLst/>
            <a:ahLst/>
            <a:cxnLst/>
            <a:rect l="l" t="t" r="r" b="b"/>
            <a:pathLst>
              <a:path w="55244">
                <a:moveTo>
                  <a:pt x="0" y="0"/>
                </a:moveTo>
                <a:lnTo>
                  <a:pt x="55245" y="0"/>
                </a:lnTo>
              </a:path>
            </a:pathLst>
          </a:custGeom>
          <a:ln w="3175">
            <a:solidFill>
              <a:srgbClr val="000000"/>
            </a:solidFill>
          </a:ln>
        </p:spPr>
        <p:txBody>
          <a:bodyPr wrap="square" lIns="0" tIns="0" rIns="0" bIns="0" rtlCol="0"/>
          <a:lstStyle/>
          <a:p>
            <a:endParaRPr/>
          </a:p>
        </p:txBody>
      </p:sp>
      <p:sp>
        <p:nvSpPr>
          <p:cNvPr id="2424" name="object 2424"/>
          <p:cNvSpPr/>
          <p:nvPr/>
        </p:nvSpPr>
        <p:spPr>
          <a:xfrm>
            <a:off x="656843" y="3191255"/>
            <a:ext cx="168910" cy="0"/>
          </a:xfrm>
          <a:custGeom>
            <a:avLst/>
            <a:gdLst/>
            <a:ahLst/>
            <a:cxnLst/>
            <a:rect l="l" t="t" r="r" b="b"/>
            <a:pathLst>
              <a:path w="168909">
                <a:moveTo>
                  <a:pt x="0" y="0"/>
                </a:moveTo>
                <a:lnTo>
                  <a:pt x="168783" y="0"/>
                </a:lnTo>
              </a:path>
            </a:pathLst>
          </a:custGeom>
          <a:ln w="3175">
            <a:solidFill>
              <a:srgbClr val="000000"/>
            </a:solidFill>
          </a:ln>
        </p:spPr>
        <p:txBody>
          <a:bodyPr wrap="square" lIns="0" tIns="0" rIns="0" bIns="0" rtlCol="0"/>
          <a:lstStyle/>
          <a:p>
            <a:endParaRPr/>
          </a:p>
        </p:txBody>
      </p:sp>
      <p:sp>
        <p:nvSpPr>
          <p:cNvPr id="2425" name="object 2425"/>
          <p:cNvSpPr/>
          <p:nvPr/>
        </p:nvSpPr>
        <p:spPr>
          <a:xfrm>
            <a:off x="837057" y="3191255"/>
            <a:ext cx="55244" cy="0"/>
          </a:xfrm>
          <a:custGeom>
            <a:avLst/>
            <a:gdLst/>
            <a:ahLst/>
            <a:cxnLst/>
            <a:rect l="l" t="t" r="r" b="b"/>
            <a:pathLst>
              <a:path w="55244">
                <a:moveTo>
                  <a:pt x="0" y="0"/>
                </a:moveTo>
                <a:lnTo>
                  <a:pt x="55245" y="0"/>
                </a:lnTo>
              </a:path>
            </a:pathLst>
          </a:custGeom>
          <a:ln w="3175">
            <a:solidFill>
              <a:srgbClr val="000000"/>
            </a:solidFill>
          </a:ln>
        </p:spPr>
        <p:txBody>
          <a:bodyPr wrap="square" lIns="0" tIns="0" rIns="0" bIns="0" rtlCol="0"/>
          <a:lstStyle/>
          <a:p>
            <a:endParaRPr/>
          </a:p>
        </p:txBody>
      </p:sp>
      <p:sp>
        <p:nvSpPr>
          <p:cNvPr id="2426" name="object 2426"/>
          <p:cNvSpPr/>
          <p:nvPr/>
        </p:nvSpPr>
        <p:spPr>
          <a:xfrm>
            <a:off x="656843" y="3191255"/>
            <a:ext cx="168910" cy="0"/>
          </a:xfrm>
          <a:custGeom>
            <a:avLst/>
            <a:gdLst/>
            <a:ahLst/>
            <a:cxnLst/>
            <a:rect l="l" t="t" r="r" b="b"/>
            <a:pathLst>
              <a:path w="168909">
                <a:moveTo>
                  <a:pt x="0" y="0"/>
                </a:moveTo>
                <a:lnTo>
                  <a:pt x="168783" y="0"/>
                </a:lnTo>
              </a:path>
            </a:pathLst>
          </a:custGeom>
          <a:ln w="3175">
            <a:solidFill>
              <a:srgbClr val="000000"/>
            </a:solidFill>
          </a:ln>
        </p:spPr>
        <p:txBody>
          <a:bodyPr wrap="square" lIns="0" tIns="0" rIns="0" bIns="0" rtlCol="0"/>
          <a:lstStyle/>
          <a:p>
            <a:endParaRPr/>
          </a:p>
        </p:txBody>
      </p:sp>
      <p:sp>
        <p:nvSpPr>
          <p:cNvPr id="2427" name="object 2427"/>
          <p:cNvSpPr/>
          <p:nvPr/>
        </p:nvSpPr>
        <p:spPr>
          <a:xfrm>
            <a:off x="656844" y="3190427"/>
            <a:ext cx="236220" cy="0"/>
          </a:xfrm>
          <a:custGeom>
            <a:avLst/>
            <a:gdLst/>
            <a:ahLst/>
            <a:cxnLst/>
            <a:rect l="l" t="t" r="r" b="b"/>
            <a:pathLst>
              <a:path w="236219">
                <a:moveTo>
                  <a:pt x="0" y="0"/>
                </a:moveTo>
                <a:lnTo>
                  <a:pt x="236219" y="0"/>
                </a:lnTo>
              </a:path>
            </a:pathLst>
          </a:custGeom>
          <a:ln w="9011">
            <a:solidFill>
              <a:srgbClr val="000000"/>
            </a:solidFill>
          </a:ln>
        </p:spPr>
        <p:txBody>
          <a:bodyPr wrap="square" lIns="0" tIns="0" rIns="0" bIns="0" rtlCol="0"/>
          <a:lstStyle/>
          <a:p>
            <a:endParaRPr/>
          </a:p>
        </p:txBody>
      </p:sp>
      <p:sp>
        <p:nvSpPr>
          <p:cNvPr id="2428" name="object 2428"/>
          <p:cNvSpPr/>
          <p:nvPr/>
        </p:nvSpPr>
        <p:spPr>
          <a:xfrm>
            <a:off x="656844" y="3191255"/>
            <a:ext cx="236220" cy="0"/>
          </a:xfrm>
          <a:custGeom>
            <a:avLst/>
            <a:gdLst/>
            <a:ahLst/>
            <a:cxnLst/>
            <a:rect l="l" t="t" r="r" b="b"/>
            <a:pathLst>
              <a:path w="236219">
                <a:moveTo>
                  <a:pt x="0" y="0"/>
                </a:moveTo>
                <a:lnTo>
                  <a:pt x="236219" y="0"/>
                </a:lnTo>
              </a:path>
            </a:pathLst>
          </a:custGeom>
          <a:ln w="10668">
            <a:solidFill>
              <a:srgbClr val="000000"/>
            </a:solidFill>
          </a:ln>
        </p:spPr>
        <p:txBody>
          <a:bodyPr wrap="square" lIns="0" tIns="0" rIns="0" bIns="0" rtlCol="0"/>
          <a:lstStyle/>
          <a:p>
            <a:endParaRPr/>
          </a:p>
        </p:txBody>
      </p:sp>
      <p:sp>
        <p:nvSpPr>
          <p:cNvPr id="2429" name="object 2429"/>
          <p:cNvSpPr/>
          <p:nvPr/>
        </p:nvSpPr>
        <p:spPr>
          <a:xfrm>
            <a:off x="656844" y="3185922"/>
            <a:ext cx="235585" cy="10795"/>
          </a:xfrm>
          <a:custGeom>
            <a:avLst/>
            <a:gdLst/>
            <a:ahLst/>
            <a:cxnLst/>
            <a:rect l="l" t="t" r="r" b="b"/>
            <a:pathLst>
              <a:path w="235584" h="10794">
                <a:moveTo>
                  <a:pt x="0" y="0"/>
                </a:moveTo>
                <a:lnTo>
                  <a:pt x="235457" y="0"/>
                </a:lnTo>
                <a:lnTo>
                  <a:pt x="235457" y="10668"/>
                </a:lnTo>
                <a:lnTo>
                  <a:pt x="0" y="10668"/>
                </a:lnTo>
              </a:path>
            </a:pathLst>
          </a:custGeom>
          <a:ln w="3175">
            <a:solidFill>
              <a:srgbClr val="000000"/>
            </a:solidFill>
          </a:ln>
        </p:spPr>
        <p:txBody>
          <a:bodyPr wrap="square" lIns="0" tIns="0" rIns="0" bIns="0" rtlCol="0"/>
          <a:lstStyle/>
          <a:p>
            <a:endParaRPr/>
          </a:p>
        </p:txBody>
      </p:sp>
      <p:sp>
        <p:nvSpPr>
          <p:cNvPr id="2430" name="object 2430"/>
          <p:cNvSpPr/>
          <p:nvPr/>
        </p:nvSpPr>
        <p:spPr>
          <a:xfrm>
            <a:off x="837057" y="3191255"/>
            <a:ext cx="55244" cy="0"/>
          </a:xfrm>
          <a:custGeom>
            <a:avLst/>
            <a:gdLst/>
            <a:ahLst/>
            <a:cxnLst/>
            <a:rect l="l" t="t" r="r" b="b"/>
            <a:pathLst>
              <a:path w="55244">
                <a:moveTo>
                  <a:pt x="0" y="0"/>
                </a:moveTo>
                <a:lnTo>
                  <a:pt x="55245" y="0"/>
                </a:lnTo>
              </a:path>
            </a:pathLst>
          </a:custGeom>
          <a:ln w="3175">
            <a:solidFill>
              <a:srgbClr val="000000"/>
            </a:solidFill>
          </a:ln>
        </p:spPr>
        <p:txBody>
          <a:bodyPr wrap="square" lIns="0" tIns="0" rIns="0" bIns="0" rtlCol="0"/>
          <a:lstStyle/>
          <a:p>
            <a:endParaRPr/>
          </a:p>
        </p:txBody>
      </p:sp>
      <p:sp>
        <p:nvSpPr>
          <p:cNvPr id="2431" name="object 2431"/>
          <p:cNvSpPr/>
          <p:nvPr/>
        </p:nvSpPr>
        <p:spPr>
          <a:xfrm>
            <a:off x="656843" y="3191255"/>
            <a:ext cx="168910" cy="0"/>
          </a:xfrm>
          <a:custGeom>
            <a:avLst/>
            <a:gdLst/>
            <a:ahLst/>
            <a:cxnLst/>
            <a:rect l="l" t="t" r="r" b="b"/>
            <a:pathLst>
              <a:path w="168909">
                <a:moveTo>
                  <a:pt x="0" y="0"/>
                </a:moveTo>
                <a:lnTo>
                  <a:pt x="168783" y="0"/>
                </a:lnTo>
              </a:path>
            </a:pathLst>
          </a:custGeom>
          <a:ln w="3175">
            <a:solidFill>
              <a:srgbClr val="000000"/>
            </a:solidFill>
          </a:ln>
        </p:spPr>
        <p:txBody>
          <a:bodyPr wrap="square" lIns="0" tIns="0" rIns="0" bIns="0" rtlCol="0"/>
          <a:lstStyle/>
          <a:p>
            <a:endParaRPr/>
          </a:p>
        </p:txBody>
      </p:sp>
      <p:sp>
        <p:nvSpPr>
          <p:cNvPr id="2432" name="object 2432"/>
          <p:cNvSpPr/>
          <p:nvPr/>
        </p:nvSpPr>
        <p:spPr>
          <a:xfrm>
            <a:off x="837057" y="3181350"/>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433" name="object 2433"/>
          <p:cNvSpPr/>
          <p:nvPr/>
        </p:nvSpPr>
        <p:spPr>
          <a:xfrm>
            <a:off x="831341" y="3181350"/>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434" name="object 2434"/>
          <p:cNvSpPr/>
          <p:nvPr/>
        </p:nvSpPr>
        <p:spPr>
          <a:xfrm>
            <a:off x="837057" y="3177539"/>
            <a:ext cx="3810" cy="13970"/>
          </a:xfrm>
          <a:custGeom>
            <a:avLst/>
            <a:gdLst/>
            <a:ahLst/>
            <a:cxnLst/>
            <a:rect l="l" t="t" r="r" b="b"/>
            <a:pathLst>
              <a:path w="3809" h="13969">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435" name="object 2435"/>
          <p:cNvSpPr/>
          <p:nvPr/>
        </p:nvSpPr>
        <p:spPr>
          <a:xfrm>
            <a:off x="831341" y="3177539"/>
            <a:ext cx="9525" cy="13970"/>
          </a:xfrm>
          <a:custGeom>
            <a:avLst/>
            <a:gdLst/>
            <a:ahLst/>
            <a:cxnLst/>
            <a:rect l="l" t="t" r="r" b="b"/>
            <a:pathLst>
              <a:path w="9525" h="13969">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436" name="object 2436"/>
          <p:cNvSpPr/>
          <p:nvPr/>
        </p:nvSpPr>
        <p:spPr>
          <a:xfrm>
            <a:off x="822197" y="3177539"/>
            <a:ext cx="3810" cy="13970"/>
          </a:xfrm>
          <a:custGeom>
            <a:avLst/>
            <a:gdLst/>
            <a:ahLst/>
            <a:cxnLst/>
            <a:rect l="l" t="t" r="r" b="b"/>
            <a:pathLst>
              <a:path w="3809" h="13969">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437" name="object 2437"/>
          <p:cNvSpPr/>
          <p:nvPr/>
        </p:nvSpPr>
        <p:spPr>
          <a:xfrm>
            <a:off x="822197" y="3177539"/>
            <a:ext cx="9525" cy="13970"/>
          </a:xfrm>
          <a:custGeom>
            <a:avLst/>
            <a:gdLst/>
            <a:ahLst/>
            <a:cxnLst/>
            <a:rect l="l" t="t" r="r" b="b"/>
            <a:pathLst>
              <a:path w="9525" h="13969">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438" name="object 2438"/>
          <p:cNvSpPr/>
          <p:nvPr/>
        </p:nvSpPr>
        <p:spPr>
          <a:xfrm>
            <a:off x="818388" y="3181350"/>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439" name="object 2439"/>
          <p:cNvSpPr/>
          <p:nvPr/>
        </p:nvSpPr>
        <p:spPr>
          <a:xfrm>
            <a:off x="818388" y="3181350"/>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440" name="object 2440"/>
          <p:cNvSpPr/>
          <p:nvPr/>
        </p:nvSpPr>
        <p:spPr>
          <a:xfrm>
            <a:off x="818388" y="3191255"/>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441" name="object 2441"/>
          <p:cNvSpPr/>
          <p:nvPr/>
        </p:nvSpPr>
        <p:spPr>
          <a:xfrm>
            <a:off x="818388" y="3191255"/>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442" name="object 2442"/>
          <p:cNvSpPr/>
          <p:nvPr/>
        </p:nvSpPr>
        <p:spPr>
          <a:xfrm>
            <a:off x="822197" y="319125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443" name="object 2443"/>
          <p:cNvSpPr/>
          <p:nvPr/>
        </p:nvSpPr>
        <p:spPr>
          <a:xfrm>
            <a:off x="822197" y="3191255"/>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444" name="object 2444"/>
          <p:cNvSpPr/>
          <p:nvPr/>
        </p:nvSpPr>
        <p:spPr>
          <a:xfrm>
            <a:off x="831341" y="3191255"/>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445" name="object 2445"/>
          <p:cNvSpPr/>
          <p:nvPr/>
        </p:nvSpPr>
        <p:spPr>
          <a:xfrm>
            <a:off x="831341" y="319125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446" name="object 2446"/>
          <p:cNvSpPr/>
          <p:nvPr/>
        </p:nvSpPr>
        <p:spPr>
          <a:xfrm>
            <a:off x="831341" y="3191255"/>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447" name="object 2447"/>
          <p:cNvSpPr/>
          <p:nvPr/>
        </p:nvSpPr>
        <p:spPr>
          <a:xfrm>
            <a:off x="831341" y="3191255"/>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448" name="object 2448"/>
          <p:cNvSpPr/>
          <p:nvPr/>
        </p:nvSpPr>
        <p:spPr>
          <a:xfrm>
            <a:off x="837057" y="3181350"/>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449" name="object 2449"/>
          <p:cNvSpPr/>
          <p:nvPr/>
        </p:nvSpPr>
        <p:spPr>
          <a:xfrm>
            <a:off x="831341" y="3181350"/>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450" name="object 2450"/>
          <p:cNvSpPr/>
          <p:nvPr/>
        </p:nvSpPr>
        <p:spPr>
          <a:xfrm>
            <a:off x="837057" y="3177539"/>
            <a:ext cx="3810" cy="13970"/>
          </a:xfrm>
          <a:custGeom>
            <a:avLst/>
            <a:gdLst/>
            <a:ahLst/>
            <a:cxnLst/>
            <a:rect l="l" t="t" r="r" b="b"/>
            <a:pathLst>
              <a:path w="3809" h="13969">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451" name="object 2451"/>
          <p:cNvSpPr/>
          <p:nvPr/>
        </p:nvSpPr>
        <p:spPr>
          <a:xfrm>
            <a:off x="831341" y="3177539"/>
            <a:ext cx="9525" cy="13970"/>
          </a:xfrm>
          <a:custGeom>
            <a:avLst/>
            <a:gdLst/>
            <a:ahLst/>
            <a:cxnLst/>
            <a:rect l="l" t="t" r="r" b="b"/>
            <a:pathLst>
              <a:path w="9525" h="13969">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452" name="object 2452"/>
          <p:cNvSpPr/>
          <p:nvPr/>
        </p:nvSpPr>
        <p:spPr>
          <a:xfrm>
            <a:off x="822197" y="3177539"/>
            <a:ext cx="3810" cy="13970"/>
          </a:xfrm>
          <a:custGeom>
            <a:avLst/>
            <a:gdLst/>
            <a:ahLst/>
            <a:cxnLst/>
            <a:rect l="l" t="t" r="r" b="b"/>
            <a:pathLst>
              <a:path w="3809" h="13969">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453" name="object 2453"/>
          <p:cNvSpPr/>
          <p:nvPr/>
        </p:nvSpPr>
        <p:spPr>
          <a:xfrm>
            <a:off x="822197" y="3177539"/>
            <a:ext cx="9525" cy="13970"/>
          </a:xfrm>
          <a:custGeom>
            <a:avLst/>
            <a:gdLst/>
            <a:ahLst/>
            <a:cxnLst/>
            <a:rect l="l" t="t" r="r" b="b"/>
            <a:pathLst>
              <a:path w="9525" h="13969">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454" name="object 2454"/>
          <p:cNvSpPr/>
          <p:nvPr/>
        </p:nvSpPr>
        <p:spPr>
          <a:xfrm>
            <a:off x="818388" y="3181350"/>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455" name="object 2455"/>
          <p:cNvSpPr/>
          <p:nvPr/>
        </p:nvSpPr>
        <p:spPr>
          <a:xfrm>
            <a:off x="818388" y="3181350"/>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456" name="object 2456"/>
          <p:cNvSpPr/>
          <p:nvPr/>
        </p:nvSpPr>
        <p:spPr>
          <a:xfrm>
            <a:off x="818388" y="3191255"/>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457" name="object 2457"/>
          <p:cNvSpPr/>
          <p:nvPr/>
        </p:nvSpPr>
        <p:spPr>
          <a:xfrm>
            <a:off x="818388" y="3191255"/>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458" name="object 2458"/>
          <p:cNvSpPr/>
          <p:nvPr/>
        </p:nvSpPr>
        <p:spPr>
          <a:xfrm>
            <a:off x="822197" y="319125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459" name="object 2459"/>
          <p:cNvSpPr/>
          <p:nvPr/>
        </p:nvSpPr>
        <p:spPr>
          <a:xfrm>
            <a:off x="822197" y="3191255"/>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460" name="object 2460"/>
          <p:cNvSpPr/>
          <p:nvPr/>
        </p:nvSpPr>
        <p:spPr>
          <a:xfrm>
            <a:off x="831341" y="3191255"/>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461" name="object 2461"/>
          <p:cNvSpPr/>
          <p:nvPr/>
        </p:nvSpPr>
        <p:spPr>
          <a:xfrm>
            <a:off x="831341" y="319125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462" name="object 2462"/>
          <p:cNvSpPr/>
          <p:nvPr/>
        </p:nvSpPr>
        <p:spPr>
          <a:xfrm>
            <a:off x="831341" y="3191255"/>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463" name="object 2463"/>
          <p:cNvSpPr/>
          <p:nvPr/>
        </p:nvSpPr>
        <p:spPr>
          <a:xfrm>
            <a:off x="831341" y="3191255"/>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464" name="object 2464"/>
          <p:cNvSpPr/>
          <p:nvPr/>
        </p:nvSpPr>
        <p:spPr>
          <a:xfrm>
            <a:off x="837057" y="3181350"/>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465" name="object 2465"/>
          <p:cNvSpPr/>
          <p:nvPr/>
        </p:nvSpPr>
        <p:spPr>
          <a:xfrm>
            <a:off x="831341" y="3181350"/>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466" name="object 2466"/>
          <p:cNvSpPr/>
          <p:nvPr/>
        </p:nvSpPr>
        <p:spPr>
          <a:xfrm>
            <a:off x="837057" y="3177539"/>
            <a:ext cx="3810" cy="13970"/>
          </a:xfrm>
          <a:custGeom>
            <a:avLst/>
            <a:gdLst/>
            <a:ahLst/>
            <a:cxnLst/>
            <a:rect l="l" t="t" r="r" b="b"/>
            <a:pathLst>
              <a:path w="3809" h="13969">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467" name="object 2467"/>
          <p:cNvSpPr/>
          <p:nvPr/>
        </p:nvSpPr>
        <p:spPr>
          <a:xfrm>
            <a:off x="831341" y="3177539"/>
            <a:ext cx="9525" cy="13970"/>
          </a:xfrm>
          <a:custGeom>
            <a:avLst/>
            <a:gdLst/>
            <a:ahLst/>
            <a:cxnLst/>
            <a:rect l="l" t="t" r="r" b="b"/>
            <a:pathLst>
              <a:path w="9525" h="13969">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468" name="object 2468"/>
          <p:cNvSpPr/>
          <p:nvPr/>
        </p:nvSpPr>
        <p:spPr>
          <a:xfrm>
            <a:off x="822197" y="3177539"/>
            <a:ext cx="3810" cy="13970"/>
          </a:xfrm>
          <a:custGeom>
            <a:avLst/>
            <a:gdLst/>
            <a:ahLst/>
            <a:cxnLst/>
            <a:rect l="l" t="t" r="r" b="b"/>
            <a:pathLst>
              <a:path w="3809" h="13969">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469" name="object 2469"/>
          <p:cNvSpPr/>
          <p:nvPr/>
        </p:nvSpPr>
        <p:spPr>
          <a:xfrm>
            <a:off x="822197" y="3177539"/>
            <a:ext cx="9525" cy="13970"/>
          </a:xfrm>
          <a:custGeom>
            <a:avLst/>
            <a:gdLst/>
            <a:ahLst/>
            <a:cxnLst/>
            <a:rect l="l" t="t" r="r" b="b"/>
            <a:pathLst>
              <a:path w="9525" h="13969">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470" name="object 2470"/>
          <p:cNvSpPr/>
          <p:nvPr/>
        </p:nvSpPr>
        <p:spPr>
          <a:xfrm>
            <a:off x="818388" y="3181350"/>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471" name="object 2471"/>
          <p:cNvSpPr/>
          <p:nvPr/>
        </p:nvSpPr>
        <p:spPr>
          <a:xfrm>
            <a:off x="818388" y="3181350"/>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472" name="object 2472"/>
          <p:cNvSpPr/>
          <p:nvPr/>
        </p:nvSpPr>
        <p:spPr>
          <a:xfrm>
            <a:off x="818388" y="3191255"/>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473" name="object 2473"/>
          <p:cNvSpPr/>
          <p:nvPr/>
        </p:nvSpPr>
        <p:spPr>
          <a:xfrm>
            <a:off x="818388" y="3191255"/>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474" name="object 2474"/>
          <p:cNvSpPr/>
          <p:nvPr/>
        </p:nvSpPr>
        <p:spPr>
          <a:xfrm>
            <a:off x="822197" y="319125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475" name="object 2475"/>
          <p:cNvSpPr/>
          <p:nvPr/>
        </p:nvSpPr>
        <p:spPr>
          <a:xfrm>
            <a:off x="822197" y="3191255"/>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476" name="object 2476"/>
          <p:cNvSpPr/>
          <p:nvPr/>
        </p:nvSpPr>
        <p:spPr>
          <a:xfrm>
            <a:off x="831341" y="3191255"/>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477" name="object 2477"/>
          <p:cNvSpPr/>
          <p:nvPr/>
        </p:nvSpPr>
        <p:spPr>
          <a:xfrm>
            <a:off x="831341" y="319125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478" name="object 2478"/>
          <p:cNvSpPr/>
          <p:nvPr/>
        </p:nvSpPr>
        <p:spPr>
          <a:xfrm>
            <a:off x="831341" y="3191255"/>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479" name="object 2479"/>
          <p:cNvSpPr/>
          <p:nvPr/>
        </p:nvSpPr>
        <p:spPr>
          <a:xfrm>
            <a:off x="831341" y="3191255"/>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480" name="object 2480"/>
          <p:cNvSpPr/>
          <p:nvPr/>
        </p:nvSpPr>
        <p:spPr>
          <a:xfrm>
            <a:off x="831341" y="3178301"/>
            <a:ext cx="18415" cy="13335"/>
          </a:xfrm>
          <a:custGeom>
            <a:avLst/>
            <a:gdLst/>
            <a:ahLst/>
            <a:cxnLst/>
            <a:rect l="l" t="t" r="r" b="b"/>
            <a:pathLst>
              <a:path w="18415"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481" name="object 2481"/>
          <p:cNvSpPr/>
          <p:nvPr/>
        </p:nvSpPr>
        <p:spPr>
          <a:xfrm>
            <a:off x="831341" y="3178301"/>
            <a:ext cx="18415" cy="13335"/>
          </a:xfrm>
          <a:custGeom>
            <a:avLst/>
            <a:gdLst/>
            <a:ahLst/>
            <a:cxnLst/>
            <a:rect l="l" t="t" r="r" b="b"/>
            <a:pathLst>
              <a:path w="18415"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482" name="object 2482"/>
          <p:cNvSpPr/>
          <p:nvPr/>
        </p:nvSpPr>
        <p:spPr>
          <a:xfrm>
            <a:off x="831341" y="3172967"/>
            <a:ext cx="13335" cy="18415"/>
          </a:xfrm>
          <a:custGeom>
            <a:avLst/>
            <a:gdLst/>
            <a:ahLst/>
            <a:cxnLst/>
            <a:rect l="l" t="t" r="r" b="b"/>
            <a:pathLst>
              <a:path w="13334" h="18414">
                <a:moveTo>
                  <a:pt x="0" y="0"/>
                </a:moveTo>
                <a:lnTo>
                  <a:pt x="0" y="18287"/>
                </a:lnTo>
                <a:lnTo>
                  <a:pt x="12953" y="5333"/>
                </a:lnTo>
                <a:lnTo>
                  <a:pt x="0" y="0"/>
                </a:lnTo>
                <a:close/>
              </a:path>
            </a:pathLst>
          </a:custGeom>
          <a:solidFill>
            <a:srgbClr val="000000"/>
          </a:solidFill>
        </p:spPr>
        <p:txBody>
          <a:bodyPr wrap="square" lIns="0" tIns="0" rIns="0" bIns="0" rtlCol="0"/>
          <a:lstStyle/>
          <a:p>
            <a:endParaRPr/>
          </a:p>
        </p:txBody>
      </p:sp>
      <p:sp>
        <p:nvSpPr>
          <p:cNvPr id="2483" name="object 2483"/>
          <p:cNvSpPr/>
          <p:nvPr/>
        </p:nvSpPr>
        <p:spPr>
          <a:xfrm>
            <a:off x="831341" y="3172967"/>
            <a:ext cx="13335" cy="18415"/>
          </a:xfrm>
          <a:custGeom>
            <a:avLst/>
            <a:gdLst/>
            <a:ahLst/>
            <a:cxnLst/>
            <a:rect l="l" t="t" r="r" b="b"/>
            <a:pathLst>
              <a:path w="13334" h="18414">
                <a:moveTo>
                  <a:pt x="12953" y="5333"/>
                </a:moveTo>
                <a:lnTo>
                  <a:pt x="0" y="0"/>
                </a:lnTo>
                <a:lnTo>
                  <a:pt x="0" y="18287"/>
                </a:lnTo>
                <a:lnTo>
                  <a:pt x="12953" y="5333"/>
                </a:lnTo>
              </a:path>
            </a:pathLst>
          </a:custGeom>
          <a:ln w="3175">
            <a:solidFill>
              <a:srgbClr val="000000"/>
            </a:solidFill>
          </a:ln>
        </p:spPr>
        <p:txBody>
          <a:bodyPr wrap="square" lIns="0" tIns="0" rIns="0" bIns="0" rtlCol="0"/>
          <a:lstStyle/>
          <a:p>
            <a:endParaRPr/>
          </a:p>
        </p:txBody>
      </p:sp>
      <p:sp>
        <p:nvSpPr>
          <p:cNvPr id="2484" name="object 2484"/>
          <p:cNvSpPr/>
          <p:nvPr/>
        </p:nvSpPr>
        <p:spPr>
          <a:xfrm>
            <a:off x="818388" y="3172967"/>
            <a:ext cx="13335" cy="18415"/>
          </a:xfrm>
          <a:custGeom>
            <a:avLst/>
            <a:gdLst/>
            <a:ahLst/>
            <a:cxnLst/>
            <a:rect l="l" t="t" r="r" b="b"/>
            <a:pathLst>
              <a:path w="13334" h="18414">
                <a:moveTo>
                  <a:pt x="12953" y="0"/>
                </a:moveTo>
                <a:lnTo>
                  <a:pt x="0" y="5334"/>
                </a:lnTo>
                <a:lnTo>
                  <a:pt x="12953" y="18288"/>
                </a:lnTo>
                <a:lnTo>
                  <a:pt x="12953" y="0"/>
                </a:lnTo>
                <a:close/>
              </a:path>
            </a:pathLst>
          </a:custGeom>
          <a:solidFill>
            <a:srgbClr val="000000"/>
          </a:solidFill>
        </p:spPr>
        <p:txBody>
          <a:bodyPr wrap="square" lIns="0" tIns="0" rIns="0" bIns="0" rtlCol="0"/>
          <a:lstStyle/>
          <a:p>
            <a:endParaRPr/>
          </a:p>
        </p:txBody>
      </p:sp>
      <p:sp>
        <p:nvSpPr>
          <p:cNvPr id="2485" name="object 2485"/>
          <p:cNvSpPr/>
          <p:nvPr/>
        </p:nvSpPr>
        <p:spPr>
          <a:xfrm>
            <a:off x="818388" y="3172967"/>
            <a:ext cx="13335" cy="18415"/>
          </a:xfrm>
          <a:custGeom>
            <a:avLst/>
            <a:gdLst/>
            <a:ahLst/>
            <a:cxnLst/>
            <a:rect l="l" t="t" r="r" b="b"/>
            <a:pathLst>
              <a:path w="13334" h="18414">
                <a:moveTo>
                  <a:pt x="12953" y="0"/>
                </a:moveTo>
                <a:lnTo>
                  <a:pt x="0" y="5334"/>
                </a:lnTo>
                <a:lnTo>
                  <a:pt x="12953" y="18288"/>
                </a:lnTo>
                <a:lnTo>
                  <a:pt x="12953" y="0"/>
                </a:lnTo>
              </a:path>
            </a:pathLst>
          </a:custGeom>
          <a:ln w="3175">
            <a:solidFill>
              <a:srgbClr val="000000"/>
            </a:solidFill>
          </a:ln>
        </p:spPr>
        <p:txBody>
          <a:bodyPr wrap="square" lIns="0" tIns="0" rIns="0" bIns="0" rtlCol="0"/>
          <a:lstStyle/>
          <a:p>
            <a:endParaRPr/>
          </a:p>
        </p:txBody>
      </p:sp>
      <p:sp>
        <p:nvSpPr>
          <p:cNvPr id="2486" name="object 2486"/>
          <p:cNvSpPr/>
          <p:nvPr/>
        </p:nvSpPr>
        <p:spPr>
          <a:xfrm>
            <a:off x="813053" y="3178301"/>
            <a:ext cx="18415" cy="13335"/>
          </a:xfrm>
          <a:custGeom>
            <a:avLst/>
            <a:gdLst/>
            <a:ahLst/>
            <a:cxnLst/>
            <a:rect l="l" t="t" r="r" b="b"/>
            <a:pathLst>
              <a:path w="18415" h="13335">
                <a:moveTo>
                  <a:pt x="5334" y="0"/>
                </a:moveTo>
                <a:lnTo>
                  <a:pt x="0" y="12954"/>
                </a:lnTo>
                <a:lnTo>
                  <a:pt x="18288" y="12954"/>
                </a:lnTo>
                <a:lnTo>
                  <a:pt x="5334" y="0"/>
                </a:lnTo>
                <a:close/>
              </a:path>
            </a:pathLst>
          </a:custGeom>
          <a:solidFill>
            <a:srgbClr val="000000"/>
          </a:solidFill>
        </p:spPr>
        <p:txBody>
          <a:bodyPr wrap="square" lIns="0" tIns="0" rIns="0" bIns="0" rtlCol="0"/>
          <a:lstStyle/>
          <a:p>
            <a:endParaRPr/>
          </a:p>
        </p:txBody>
      </p:sp>
      <p:sp>
        <p:nvSpPr>
          <p:cNvPr id="2487" name="object 2487"/>
          <p:cNvSpPr/>
          <p:nvPr/>
        </p:nvSpPr>
        <p:spPr>
          <a:xfrm>
            <a:off x="813053" y="3178301"/>
            <a:ext cx="18415" cy="13335"/>
          </a:xfrm>
          <a:custGeom>
            <a:avLst/>
            <a:gdLst/>
            <a:ahLst/>
            <a:cxnLst/>
            <a:rect l="l" t="t" r="r" b="b"/>
            <a:pathLst>
              <a:path w="18415" h="13335">
                <a:moveTo>
                  <a:pt x="5334" y="0"/>
                </a:moveTo>
                <a:lnTo>
                  <a:pt x="0" y="12954"/>
                </a:lnTo>
                <a:lnTo>
                  <a:pt x="18288" y="12954"/>
                </a:lnTo>
                <a:lnTo>
                  <a:pt x="5334" y="0"/>
                </a:lnTo>
              </a:path>
            </a:pathLst>
          </a:custGeom>
          <a:ln w="3175">
            <a:solidFill>
              <a:srgbClr val="000000"/>
            </a:solidFill>
          </a:ln>
        </p:spPr>
        <p:txBody>
          <a:bodyPr wrap="square" lIns="0" tIns="0" rIns="0" bIns="0" rtlCol="0"/>
          <a:lstStyle/>
          <a:p>
            <a:endParaRPr/>
          </a:p>
        </p:txBody>
      </p:sp>
      <p:sp>
        <p:nvSpPr>
          <p:cNvPr id="2488" name="object 2488"/>
          <p:cNvSpPr/>
          <p:nvPr/>
        </p:nvSpPr>
        <p:spPr>
          <a:xfrm>
            <a:off x="813053" y="3191255"/>
            <a:ext cx="18415" cy="13335"/>
          </a:xfrm>
          <a:custGeom>
            <a:avLst/>
            <a:gdLst/>
            <a:ahLst/>
            <a:cxnLst/>
            <a:rect l="l" t="t" r="r" b="b"/>
            <a:pathLst>
              <a:path w="18415"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2489" name="object 2489"/>
          <p:cNvSpPr/>
          <p:nvPr/>
        </p:nvSpPr>
        <p:spPr>
          <a:xfrm>
            <a:off x="813053" y="3191255"/>
            <a:ext cx="18415" cy="13335"/>
          </a:xfrm>
          <a:custGeom>
            <a:avLst/>
            <a:gdLst/>
            <a:ahLst/>
            <a:cxnLst/>
            <a:rect l="l" t="t" r="r" b="b"/>
            <a:pathLst>
              <a:path w="18415"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2490" name="object 2490"/>
          <p:cNvSpPr/>
          <p:nvPr/>
        </p:nvSpPr>
        <p:spPr>
          <a:xfrm>
            <a:off x="818388" y="3191255"/>
            <a:ext cx="13335" cy="18415"/>
          </a:xfrm>
          <a:custGeom>
            <a:avLst/>
            <a:gdLst/>
            <a:ahLst/>
            <a:cxnLst/>
            <a:rect l="l" t="t" r="r" b="b"/>
            <a:pathLst>
              <a:path w="13334"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2491" name="object 2491"/>
          <p:cNvSpPr/>
          <p:nvPr/>
        </p:nvSpPr>
        <p:spPr>
          <a:xfrm>
            <a:off x="818388" y="3191255"/>
            <a:ext cx="13335" cy="18415"/>
          </a:xfrm>
          <a:custGeom>
            <a:avLst/>
            <a:gdLst/>
            <a:ahLst/>
            <a:cxnLst/>
            <a:rect l="l" t="t" r="r" b="b"/>
            <a:pathLst>
              <a:path w="13334"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2492" name="object 2492"/>
          <p:cNvSpPr/>
          <p:nvPr/>
        </p:nvSpPr>
        <p:spPr>
          <a:xfrm>
            <a:off x="831341" y="3191255"/>
            <a:ext cx="13335" cy="18415"/>
          </a:xfrm>
          <a:custGeom>
            <a:avLst/>
            <a:gdLst/>
            <a:ahLst/>
            <a:cxnLst/>
            <a:rect l="l" t="t" r="r" b="b"/>
            <a:pathLst>
              <a:path w="13334"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2493" name="object 2493"/>
          <p:cNvSpPr/>
          <p:nvPr/>
        </p:nvSpPr>
        <p:spPr>
          <a:xfrm>
            <a:off x="831341" y="3191255"/>
            <a:ext cx="13335" cy="18415"/>
          </a:xfrm>
          <a:custGeom>
            <a:avLst/>
            <a:gdLst/>
            <a:ahLst/>
            <a:cxnLst/>
            <a:rect l="l" t="t" r="r" b="b"/>
            <a:pathLst>
              <a:path w="13334"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2494" name="object 2494"/>
          <p:cNvSpPr/>
          <p:nvPr/>
        </p:nvSpPr>
        <p:spPr>
          <a:xfrm>
            <a:off x="831341" y="3191255"/>
            <a:ext cx="18415" cy="13335"/>
          </a:xfrm>
          <a:custGeom>
            <a:avLst/>
            <a:gdLst/>
            <a:ahLst/>
            <a:cxnLst/>
            <a:rect l="l" t="t" r="r" b="b"/>
            <a:pathLst>
              <a:path w="18415" h="13335">
                <a:moveTo>
                  <a:pt x="18287" y="0"/>
                </a:moveTo>
                <a:lnTo>
                  <a:pt x="0" y="0"/>
                </a:lnTo>
                <a:lnTo>
                  <a:pt x="12953" y="12953"/>
                </a:lnTo>
                <a:lnTo>
                  <a:pt x="18287" y="0"/>
                </a:lnTo>
                <a:close/>
              </a:path>
            </a:pathLst>
          </a:custGeom>
          <a:solidFill>
            <a:srgbClr val="000000"/>
          </a:solidFill>
        </p:spPr>
        <p:txBody>
          <a:bodyPr wrap="square" lIns="0" tIns="0" rIns="0" bIns="0" rtlCol="0"/>
          <a:lstStyle/>
          <a:p>
            <a:endParaRPr/>
          </a:p>
        </p:txBody>
      </p:sp>
      <p:sp>
        <p:nvSpPr>
          <p:cNvPr id="2495" name="object 2495"/>
          <p:cNvSpPr/>
          <p:nvPr/>
        </p:nvSpPr>
        <p:spPr>
          <a:xfrm>
            <a:off x="831341" y="3191255"/>
            <a:ext cx="18415" cy="13335"/>
          </a:xfrm>
          <a:custGeom>
            <a:avLst/>
            <a:gdLst/>
            <a:ahLst/>
            <a:cxnLst/>
            <a:rect l="l" t="t" r="r" b="b"/>
            <a:pathLst>
              <a:path w="18415" h="13335">
                <a:moveTo>
                  <a:pt x="12953" y="12953"/>
                </a:moveTo>
                <a:lnTo>
                  <a:pt x="18287" y="0"/>
                </a:lnTo>
                <a:lnTo>
                  <a:pt x="0" y="0"/>
                </a:lnTo>
                <a:lnTo>
                  <a:pt x="12953" y="12953"/>
                </a:lnTo>
              </a:path>
            </a:pathLst>
          </a:custGeom>
          <a:ln w="3175">
            <a:solidFill>
              <a:srgbClr val="000000"/>
            </a:solidFill>
          </a:ln>
        </p:spPr>
        <p:txBody>
          <a:bodyPr wrap="square" lIns="0" tIns="0" rIns="0" bIns="0" rtlCol="0"/>
          <a:lstStyle/>
          <a:p>
            <a:endParaRPr/>
          </a:p>
        </p:txBody>
      </p:sp>
      <p:sp>
        <p:nvSpPr>
          <p:cNvPr id="2496" name="object 2496"/>
          <p:cNvSpPr/>
          <p:nvPr/>
        </p:nvSpPr>
        <p:spPr>
          <a:xfrm>
            <a:off x="837057" y="3181350"/>
            <a:ext cx="7620" cy="10160"/>
          </a:xfrm>
          <a:custGeom>
            <a:avLst/>
            <a:gdLst/>
            <a:ahLst/>
            <a:cxnLst/>
            <a:rect l="l" t="t" r="r" b="b"/>
            <a:pathLst>
              <a:path w="7619" h="10160">
                <a:moveTo>
                  <a:pt x="0" y="9905"/>
                </a:moveTo>
                <a:lnTo>
                  <a:pt x="7239" y="9905"/>
                </a:lnTo>
                <a:lnTo>
                  <a:pt x="7239" y="0"/>
                </a:lnTo>
                <a:lnTo>
                  <a:pt x="0" y="0"/>
                </a:lnTo>
                <a:lnTo>
                  <a:pt x="0" y="9905"/>
                </a:lnTo>
                <a:close/>
              </a:path>
            </a:pathLst>
          </a:custGeom>
          <a:solidFill>
            <a:srgbClr val="000000"/>
          </a:solidFill>
        </p:spPr>
        <p:txBody>
          <a:bodyPr wrap="square" lIns="0" tIns="0" rIns="0" bIns="0" rtlCol="0"/>
          <a:lstStyle/>
          <a:p>
            <a:endParaRPr/>
          </a:p>
        </p:txBody>
      </p:sp>
      <p:sp>
        <p:nvSpPr>
          <p:cNvPr id="2497" name="object 2497"/>
          <p:cNvSpPr/>
          <p:nvPr/>
        </p:nvSpPr>
        <p:spPr>
          <a:xfrm>
            <a:off x="831341" y="3181350"/>
            <a:ext cx="13335" cy="10160"/>
          </a:xfrm>
          <a:custGeom>
            <a:avLst/>
            <a:gdLst/>
            <a:ahLst/>
            <a:cxnLst/>
            <a:rect l="l" t="t" r="r" b="b"/>
            <a:pathLst>
              <a:path w="13334" h="10160">
                <a:moveTo>
                  <a:pt x="12953" y="9905"/>
                </a:moveTo>
                <a:lnTo>
                  <a:pt x="9143" y="0"/>
                </a:lnTo>
                <a:lnTo>
                  <a:pt x="0" y="9905"/>
                </a:lnTo>
                <a:lnTo>
                  <a:pt x="12953" y="9905"/>
                </a:lnTo>
              </a:path>
            </a:pathLst>
          </a:custGeom>
          <a:ln w="3175">
            <a:solidFill>
              <a:srgbClr val="000000"/>
            </a:solidFill>
          </a:ln>
        </p:spPr>
        <p:txBody>
          <a:bodyPr wrap="square" lIns="0" tIns="0" rIns="0" bIns="0" rtlCol="0"/>
          <a:lstStyle/>
          <a:p>
            <a:endParaRPr/>
          </a:p>
        </p:txBody>
      </p:sp>
      <p:sp>
        <p:nvSpPr>
          <p:cNvPr id="2498" name="object 2498"/>
          <p:cNvSpPr/>
          <p:nvPr/>
        </p:nvSpPr>
        <p:spPr>
          <a:xfrm>
            <a:off x="837057" y="3177539"/>
            <a:ext cx="3810" cy="13970"/>
          </a:xfrm>
          <a:custGeom>
            <a:avLst/>
            <a:gdLst/>
            <a:ahLst/>
            <a:cxnLst/>
            <a:rect l="l" t="t" r="r" b="b"/>
            <a:pathLst>
              <a:path w="3809" h="13969">
                <a:moveTo>
                  <a:pt x="0" y="13715"/>
                </a:moveTo>
                <a:lnTo>
                  <a:pt x="3429" y="13715"/>
                </a:lnTo>
                <a:lnTo>
                  <a:pt x="3429" y="0"/>
                </a:lnTo>
                <a:lnTo>
                  <a:pt x="0" y="0"/>
                </a:lnTo>
                <a:lnTo>
                  <a:pt x="0" y="13715"/>
                </a:lnTo>
                <a:close/>
              </a:path>
            </a:pathLst>
          </a:custGeom>
          <a:solidFill>
            <a:srgbClr val="000000"/>
          </a:solidFill>
        </p:spPr>
        <p:txBody>
          <a:bodyPr wrap="square" lIns="0" tIns="0" rIns="0" bIns="0" rtlCol="0"/>
          <a:lstStyle/>
          <a:p>
            <a:endParaRPr/>
          </a:p>
        </p:txBody>
      </p:sp>
      <p:sp>
        <p:nvSpPr>
          <p:cNvPr id="2499" name="object 2499"/>
          <p:cNvSpPr/>
          <p:nvPr/>
        </p:nvSpPr>
        <p:spPr>
          <a:xfrm>
            <a:off x="831341" y="3177539"/>
            <a:ext cx="9525" cy="13970"/>
          </a:xfrm>
          <a:custGeom>
            <a:avLst/>
            <a:gdLst/>
            <a:ahLst/>
            <a:cxnLst/>
            <a:rect l="l" t="t" r="r" b="b"/>
            <a:pathLst>
              <a:path w="9525" h="13969">
                <a:moveTo>
                  <a:pt x="9143" y="3809"/>
                </a:moveTo>
                <a:lnTo>
                  <a:pt x="0" y="0"/>
                </a:lnTo>
                <a:lnTo>
                  <a:pt x="0" y="13715"/>
                </a:lnTo>
                <a:lnTo>
                  <a:pt x="9143" y="3809"/>
                </a:lnTo>
              </a:path>
            </a:pathLst>
          </a:custGeom>
          <a:ln w="3175">
            <a:solidFill>
              <a:srgbClr val="000000"/>
            </a:solidFill>
          </a:ln>
        </p:spPr>
        <p:txBody>
          <a:bodyPr wrap="square" lIns="0" tIns="0" rIns="0" bIns="0" rtlCol="0"/>
          <a:lstStyle/>
          <a:p>
            <a:endParaRPr/>
          </a:p>
        </p:txBody>
      </p:sp>
      <p:sp>
        <p:nvSpPr>
          <p:cNvPr id="2500" name="object 2500"/>
          <p:cNvSpPr/>
          <p:nvPr/>
        </p:nvSpPr>
        <p:spPr>
          <a:xfrm>
            <a:off x="822197" y="3177539"/>
            <a:ext cx="3810" cy="13970"/>
          </a:xfrm>
          <a:custGeom>
            <a:avLst/>
            <a:gdLst/>
            <a:ahLst/>
            <a:cxnLst/>
            <a:rect l="l" t="t" r="r" b="b"/>
            <a:pathLst>
              <a:path w="3809" h="13969">
                <a:moveTo>
                  <a:pt x="0" y="13716"/>
                </a:moveTo>
                <a:lnTo>
                  <a:pt x="3428" y="13716"/>
                </a:lnTo>
                <a:lnTo>
                  <a:pt x="3428" y="0"/>
                </a:lnTo>
                <a:lnTo>
                  <a:pt x="0" y="0"/>
                </a:lnTo>
                <a:lnTo>
                  <a:pt x="0" y="13716"/>
                </a:lnTo>
                <a:close/>
              </a:path>
            </a:pathLst>
          </a:custGeom>
          <a:solidFill>
            <a:srgbClr val="000000"/>
          </a:solidFill>
        </p:spPr>
        <p:txBody>
          <a:bodyPr wrap="square" lIns="0" tIns="0" rIns="0" bIns="0" rtlCol="0"/>
          <a:lstStyle/>
          <a:p>
            <a:endParaRPr/>
          </a:p>
        </p:txBody>
      </p:sp>
      <p:sp>
        <p:nvSpPr>
          <p:cNvPr id="2501" name="object 2501"/>
          <p:cNvSpPr/>
          <p:nvPr/>
        </p:nvSpPr>
        <p:spPr>
          <a:xfrm>
            <a:off x="822197" y="3177539"/>
            <a:ext cx="9525" cy="13970"/>
          </a:xfrm>
          <a:custGeom>
            <a:avLst/>
            <a:gdLst/>
            <a:ahLst/>
            <a:cxnLst/>
            <a:rect l="l" t="t" r="r" b="b"/>
            <a:pathLst>
              <a:path w="9525" h="13969">
                <a:moveTo>
                  <a:pt x="9143" y="0"/>
                </a:moveTo>
                <a:lnTo>
                  <a:pt x="0" y="3810"/>
                </a:lnTo>
                <a:lnTo>
                  <a:pt x="9143" y="13716"/>
                </a:lnTo>
                <a:lnTo>
                  <a:pt x="9143" y="0"/>
                </a:lnTo>
              </a:path>
            </a:pathLst>
          </a:custGeom>
          <a:ln w="3175">
            <a:solidFill>
              <a:srgbClr val="000000"/>
            </a:solidFill>
          </a:ln>
        </p:spPr>
        <p:txBody>
          <a:bodyPr wrap="square" lIns="0" tIns="0" rIns="0" bIns="0" rtlCol="0"/>
          <a:lstStyle/>
          <a:p>
            <a:endParaRPr/>
          </a:p>
        </p:txBody>
      </p:sp>
      <p:sp>
        <p:nvSpPr>
          <p:cNvPr id="2502" name="object 2502"/>
          <p:cNvSpPr/>
          <p:nvPr/>
        </p:nvSpPr>
        <p:spPr>
          <a:xfrm>
            <a:off x="818388" y="3181350"/>
            <a:ext cx="7620" cy="10160"/>
          </a:xfrm>
          <a:custGeom>
            <a:avLst/>
            <a:gdLst/>
            <a:ahLst/>
            <a:cxnLst/>
            <a:rect l="l" t="t" r="r" b="b"/>
            <a:pathLst>
              <a:path w="7619" h="10160">
                <a:moveTo>
                  <a:pt x="0" y="9905"/>
                </a:moveTo>
                <a:lnTo>
                  <a:pt x="7238" y="9905"/>
                </a:lnTo>
                <a:lnTo>
                  <a:pt x="7238" y="0"/>
                </a:lnTo>
                <a:lnTo>
                  <a:pt x="0" y="0"/>
                </a:lnTo>
                <a:lnTo>
                  <a:pt x="0" y="9905"/>
                </a:lnTo>
                <a:close/>
              </a:path>
            </a:pathLst>
          </a:custGeom>
          <a:solidFill>
            <a:srgbClr val="000000"/>
          </a:solidFill>
        </p:spPr>
        <p:txBody>
          <a:bodyPr wrap="square" lIns="0" tIns="0" rIns="0" bIns="0" rtlCol="0"/>
          <a:lstStyle/>
          <a:p>
            <a:endParaRPr/>
          </a:p>
        </p:txBody>
      </p:sp>
      <p:sp>
        <p:nvSpPr>
          <p:cNvPr id="2503" name="object 2503"/>
          <p:cNvSpPr/>
          <p:nvPr/>
        </p:nvSpPr>
        <p:spPr>
          <a:xfrm>
            <a:off x="818388" y="3181350"/>
            <a:ext cx="13335" cy="10160"/>
          </a:xfrm>
          <a:custGeom>
            <a:avLst/>
            <a:gdLst/>
            <a:ahLst/>
            <a:cxnLst/>
            <a:rect l="l" t="t" r="r" b="b"/>
            <a:pathLst>
              <a:path w="13334" h="10160">
                <a:moveTo>
                  <a:pt x="3809" y="0"/>
                </a:moveTo>
                <a:lnTo>
                  <a:pt x="0" y="9906"/>
                </a:lnTo>
                <a:lnTo>
                  <a:pt x="12953" y="9906"/>
                </a:lnTo>
                <a:lnTo>
                  <a:pt x="3809" y="0"/>
                </a:lnTo>
              </a:path>
            </a:pathLst>
          </a:custGeom>
          <a:ln w="3175">
            <a:solidFill>
              <a:srgbClr val="000000"/>
            </a:solidFill>
          </a:ln>
        </p:spPr>
        <p:txBody>
          <a:bodyPr wrap="square" lIns="0" tIns="0" rIns="0" bIns="0" rtlCol="0"/>
          <a:lstStyle/>
          <a:p>
            <a:endParaRPr/>
          </a:p>
        </p:txBody>
      </p:sp>
      <p:sp>
        <p:nvSpPr>
          <p:cNvPr id="2504" name="object 2504"/>
          <p:cNvSpPr/>
          <p:nvPr/>
        </p:nvSpPr>
        <p:spPr>
          <a:xfrm>
            <a:off x="818388" y="3191255"/>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2505" name="object 2505"/>
          <p:cNvSpPr/>
          <p:nvPr/>
        </p:nvSpPr>
        <p:spPr>
          <a:xfrm>
            <a:off x="818388" y="3191255"/>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506" name="object 2506"/>
          <p:cNvSpPr/>
          <p:nvPr/>
        </p:nvSpPr>
        <p:spPr>
          <a:xfrm>
            <a:off x="822197" y="319125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2507" name="object 2507"/>
          <p:cNvSpPr/>
          <p:nvPr/>
        </p:nvSpPr>
        <p:spPr>
          <a:xfrm>
            <a:off x="822197" y="3191255"/>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508" name="object 2508"/>
          <p:cNvSpPr/>
          <p:nvPr/>
        </p:nvSpPr>
        <p:spPr>
          <a:xfrm>
            <a:off x="831341" y="3191255"/>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2509" name="object 2509"/>
          <p:cNvSpPr/>
          <p:nvPr/>
        </p:nvSpPr>
        <p:spPr>
          <a:xfrm>
            <a:off x="831341" y="319125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510" name="object 2510"/>
          <p:cNvSpPr/>
          <p:nvPr/>
        </p:nvSpPr>
        <p:spPr>
          <a:xfrm>
            <a:off x="831341" y="3191255"/>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2511" name="object 2511"/>
          <p:cNvSpPr/>
          <p:nvPr/>
        </p:nvSpPr>
        <p:spPr>
          <a:xfrm>
            <a:off x="831341" y="3191255"/>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512" name="object 2512"/>
          <p:cNvSpPr/>
          <p:nvPr/>
        </p:nvSpPr>
        <p:spPr>
          <a:xfrm>
            <a:off x="1592199" y="3030092"/>
            <a:ext cx="166878" cy="808100"/>
          </a:xfrm>
          <a:prstGeom prst="rect">
            <a:avLst/>
          </a:prstGeom>
          <a:blipFill>
            <a:blip r:embed="rId11" cstate="print"/>
            <a:stretch>
              <a:fillRect/>
            </a:stretch>
          </a:blipFill>
        </p:spPr>
        <p:txBody>
          <a:bodyPr wrap="square" lIns="0" tIns="0" rIns="0" bIns="0" rtlCol="0"/>
          <a:lstStyle/>
          <a:p>
            <a:endParaRPr/>
          </a:p>
        </p:txBody>
      </p:sp>
      <p:sp>
        <p:nvSpPr>
          <p:cNvPr id="2513" name="object 2513"/>
          <p:cNvSpPr/>
          <p:nvPr/>
        </p:nvSpPr>
        <p:spPr>
          <a:xfrm>
            <a:off x="1402841" y="3191255"/>
            <a:ext cx="0" cy="78740"/>
          </a:xfrm>
          <a:custGeom>
            <a:avLst/>
            <a:gdLst/>
            <a:ahLst/>
            <a:cxnLst/>
            <a:rect l="l" t="t" r="r" b="b"/>
            <a:pathLst>
              <a:path h="78739">
                <a:moveTo>
                  <a:pt x="0" y="0"/>
                </a:moveTo>
                <a:lnTo>
                  <a:pt x="0" y="78486"/>
                </a:lnTo>
              </a:path>
            </a:pathLst>
          </a:custGeom>
          <a:ln w="3175">
            <a:solidFill>
              <a:srgbClr val="000000"/>
            </a:solidFill>
          </a:ln>
        </p:spPr>
        <p:txBody>
          <a:bodyPr wrap="square" lIns="0" tIns="0" rIns="0" bIns="0" rtlCol="0"/>
          <a:lstStyle/>
          <a:p>
            <a:endParaRPr/>
          </a:p>
        </p:txBody>
      </p:sp>
      <p:sp>
        <p:nvSpPr>
          <p:cNvPr id="2514" name="object 2514"/>
          <p:cNvSpPr/>
          <p:nvPr/>
        </p:nvSpPr>
        <p:spPr>
          <a:xfrm>
            <a:off x="1402841" y="3191255"/>
            <a:ext cx="0" cy="78740"/>
          </a:xfrm>
          <a:custGeom>
            <a:avLst/>
            <a:gdLst/>
            <a:ahLst/>
            <a:cxnLst/>
            <a:rect l="l" t="t" r="r" b="b"/>
            <a:pathLst>
              <a:path h="78739">
                <a:moveTo>
                  <a:pt x="0" y="0"/>
                </a:moveTo>
                <a:lnTo>
                  <a:pt x="0" y="78486"/>
                </a:lnTo>
              </a:path>
            </a:pathLst>
          </a:custGeom>
          <a:ln w="3175">
            <a:solidFill>
              <a:srgbClr val="000000"/>
            </a:solidFill>
          </a:ln>
        </p:spPr>
        <p:txBody>
          <a:bodyPr wrap="square" lIns="0" tIns="0" rIns="0" bIns="0" rtlCol="0"/>
          <a:lstStyle/>
          <a:p>
            <a:endParaRPr/>
          </a:p>
        </p:txBody>
      </p:sp>
      <p:sp>
        <p:nvSpPr>
          <p:cNvPr id="2515" name="object 2515"/>
          <p:cNvSpPr/>
          <p:nvPr/>
        </p:nvSpPr>
        <p:spPr>
          <a:xfrm>
            <a:off x="3119247" y="3503676"/>
            <a:ext cx="0" cy="696595"/>
          </a:xfrm>
          <a:custGeom>
            <a:avLst/>
            <a:gdLst/>
            <a:ahLst/>
            <a:cxnLst/>
            <a:rect l="l" t="t" r="r" b="b"/>
            <a:pathLst>
              <a:path h="696595">
                <a:moveTo>
                  <a:pt x="0" y="0"/>
                </a:moveTo>
                <a:lnTo>
                  <a:pt x="0" y="696468"/>
                </a:lnTo>
              </a:path>
            </a:pathLst>
          </a:custGeom>
          <a:ln w="5333">
            <a:solidFill>
              <a:srgbClr val="000000"/>
            </a:solidFill>
          </a:ln>
        </p:spPr>
        <p:txBody>
          <a:bodyPr wrap="square" lIns="0" tIns="0" rIns="0" bIns="0" rtlCol="0"/>
          <a:lstStyle/>
          <a:p>
            <a:endParaRPr/>
          </a:p>
        </p:txBody>
      </p:sp>
      <p:sp>
        <p:nvSpPr>
          <p:cNvPr id="2516" name="object 2516"/>
          <p:cNvSpPr/>
          <p:nvPr/>
        </p:nvSpPr>
        <p:spPr>
          <a:xfrm>
            <a:off x="3119247" y="3503676"/>
            <a:ext cx="0" cy="696595"/>
          </a:xfrm>
          <a:custGeom>
            <a:avLst/>
            <a:gdLst/>
            <a:ahLst/>
            <a:cxnLst/>
            <a:rect l="l" t="t" r="r" b="b"/>
            <a:pathLst>
              <a:path h="696595">
                <a:moveTo>
                  <a:pt x="0" y="0"/>
                </a:moveTo>
                <a:lnTo>
                  <a:pt x="0" y="696468"/>
                </a:lnTo>
              </a:path>
            </a:pathLst>
          </a:custGeom>
          <a:ln w="5333">
            <a:solidFill>
              <a:srgbClr val="000000"/>
            </a:solidFill>
          </a:ln>
        </p:spPr>
        <p:txBody>
          <a:bodyPr wrap="square" lIns="0" tIns="0" rIns="0" bIns="0" rtlCol="0"/>
          <a:lstStyle/>
          <a:p>
            <a:endParaRPr/>
          </a:p>
        </p:txBody>
      </p:sp>
      <p:sp>
        <p:nvSpPr>
          <p:cNvPr id="2517" name="object 2517"/>
          <p:cNvSpPr/>
          <p:nvPr/>
        </p:nvSpPr>
        <p:spPr>
          <a:xfrm>
            <a:off x="3119247" y="3503295"/>
            <a:ext cx="0" cy="697230"/>
          </a:xfrm>
          <a:custGeom>
            <a:avLst/>
            <a:gdLst/>
            <a:ahLst/>
            <a:cxnLst/>
            <a:rect l="l" t="t" r="r" b="b"/>
            <a:pathLst>
              <a:path h="697229">
                <a:moveTo>
                  <a:pt x="0" y="0"/>
                </a:moveTo>
                <a:lnTo>
                  <a:pt x="0" y="697229"/>
                </a:lnTo>
              </a:path>
            </a:pathLst>
          </a:custGeom>
          <a:ln w="6095">
            <a:solidFill>
              <a:srgbClr val="000000"/>
            </a:solidFill>
          </a:ln>
        </p:spPr>
        <p:txBody>
          <a:bodyPr wrap="square" lIns="0" tIns="0" rIns="0" bIns="0" rtlCol="0"/>
          <a:lstStyle/>
          <a:p>
            <a:endParaRPr/>
          </a:p>
        </p:txBody>
      </p:sp>
      <p:sp>
        <p:nvSpPr>
          <p:cNvPr id="2518" name="object 2518"/>
          <p:cNvSpPr/>
          <p:nvPr/>
        </p:nvSpPr>
        <p:spPr>
          <a:xfrm>
            <a:off x="3119247" y="3503676"/>
            <a:ext cx="0" cy="696595"/>
          </a:xfrm>
          <a:custGeom>
            <a:avLst/>
            <a:gdLst/>
            <a:ahLst/>
            <a:cxnLst/>
            <a:rect l="l" t="t" r="r" b="b"/>
            <a:pathLst>
              <a:path h="696595">
                <a:moveTo>
                  <a:pt x="0" y="0"/>
                </a:moveTo>
                <a:lnTo>
                  <a:pt x="0" y="696468"/>
                </a:lnTo>
              </a:path>
            </a:pathLst>
          </a:custGeom>
          <a:ln w="9906">
            <a:solidFill>
              <a:srgbClr val="000000"/>
            </a:solidFill>
          </a:ln>
        </p:spPr>
        <p:txBody>
          <a:bodyPr wrap="square" lIns="0" tIns="0" rIns="0" bIns="0" rtlCol="0"/>
          <a:lstStyle/>
          <a:p>
            <a:endParaRPr/>
          </a:p>
        </p:txBody>
      </p:sp>
      <p:sp>
        <p:nvSpPr>
          <p:cNvPr id="2519" name="object 2519"/>
          <p:cNvSpPr/>
          <p:nvPr/>
        </p:nvSpPr>
        <p:spPr>
          <a:xfrm>
            <a:off x="3119247" y="3503676"/>
            <a:ext cx="0" cy="696595"/>
          </a:xfrm>
          <a:custGeom>
            <a:avLst/>
            <a:gdLst/>
            <a:ahLst/>
            <a:cxnLst/>
            <a:rect l="l" t="t" r="r" b="b"/>
            <a:pathLst>
              <a:path h="696595">
                <a:moveTo>
                  <a:pt x="0" y="0"/>
                </a:moveTo>
                <a:lnTo>
                  <a:pt x="0" y="696468"/>
                </a:lnTo>
              </a:path>
            </a:pathLst>
          </a:custGeom>
          <a:ln w="9906">
            <a:solidFill>
              <a:srgbClr val="000000"/>
            </a:solidFill>
          </a:ln>
        </p:spPr>
        <p:txBody>
          <a:bodyPr wrap="square" lIns="0" tIns="0" rIns="0" bIns="0" rtlCol="0"/>
          <a:lstStyle/>
          <a:p>
            <a:endParaRPr/>
          </a:p>
        </p:txBody>
      </p:sp>
      <p:sp>
        <p:nvSpPr>
          <p:cNvPr id="2520" name="object 2520"/>
          <p:cNvSpPr/>
          <p:nvPr/>
        </p:nvSpPr>
        <p:spPr>
          <a:xfrm>
            <a:off x="3119247" y="3503295"/>
            <a:ext cx="0" cy="697230"/>
          </a:xfrm>
          <a:custGeom>
            <a:avLst/>
            <a:gdLst/>
            <a:ahLst/>
            <a:cxnLst/>
            <a:rect l="l" t="t" r="r" b="b"/>
            <a:pathLst>
              <a:path h="697229">
                <a:moveTo>
                  <a:pt x="0" y="0"/>
                </a:moveTo>
                <a:lnTo>
                  <a:pt x="0" y="697229"/>
                </a:lnTo>
              </a:path>
            </a:pathLst>
          </a:custGeom>
          <a:ln w="10668">
            <a:solidFill>
              <a:srgbClr val="000000"/>
            </a:solidFill>
          </a:ln>
        </p:spPr>
        <p:txBody>
          <a:bodyPr wrap="square" lIns="0" tIns="0" rIns="0" bIns="0" rtlCol="0"/>
          <a:lstStyle/>
          <a:p>
            <a:endParaRPr/>
          </a:p>
        </p:txBody>
      </p:sp>
      <p:sp>
        <p:nvSpPr>
          <p:cNvPr id="2521" name="object 2521"/>
          <p:cNvSpPr/>
          <p:nvPr/>
        </p:nvSpPr>
        <p:spPr>
          <a:xfrm>
            <a:off x="2383917" y="3818763"/>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522" name="object 2522"/>
          <p:cNvSpPr/>
          <p:nvPr/>
        </p:nvSpPr>
        <p:spPr>
          <a:xfrm>
            <a:off x="2375154" y="3818763"/>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523" name="object 2523"/>
          <p:cNvSpPr/>
          <p:nvPr/>
        </p:nvSpPr>
        <p:spPr>
          <a:xfrm>
            <a:off x="2376677" y="3819144"/>
            <a:ext cx="5715" cy="78740"/>
          </a:xfrm>
          <a:custGeom>
            <a:avLst/>
            <a:gdLst/>
            <a:ahLst/>
            <a:cxnLst/>
            <a:rect l="l" t="t" r="r" b="b"/>
            <a:pathLst>
              <a:path w="5714" h="78739">
                <a:moveTo>
                  <a:pt x="5333" y="0"/>
                </a:moveTo>
                <a:lnTo>
                  <a:pt x="0" y="0"/>
                </a:lnTo>
                <a:lnTo>
                  <a:pt x="0" y="78486"/>
                </a:lnTo>
                <a:lnTo>
                  <a:pt x="5333" y="78486"/>
                </a:lnTo>
                <a:lnTo>
                  <a:pt x="5333" y="0"/>
                </a:lnTo>
                <a:close/>
              </a:path>
            </a:pathLst>
          </a:custGeom>
          <a:ln w="3175">
            <a:solidFill>
              <a:srgbClr val="FFCC00"/>
            </a:solidFill>
          </a:ln>
        </p:spPr>
        <p:txBody>
          <a:bodyPr wrap="square" lIns="0" tIns="0" rIns="0" bIns="0" rtlCol="0"/>
          <a:lstStyle/>
          <a:p>
            <a:endParaRPr/>
          </a:p>
        </p:txBody>
      </p:sp>
      <p:sp>
        <p:nvSpPr>
          <p:cNvPr id="2524" name="object 2524"/>
          <p:cNvSpPr/>
          <p:nvPr/>
        </p:nvSpPr>
        <p:spPr>
          <a:xfrm>
            <a:off x="2383917" y="4212716"/>
            <a:ext cx="0" cy="79375"/>
          </a:xfrm>
          <a:custGeom>
            <a:avLst/>
            <a:gdLst/>
            <a:ahLst/>
            <a:cxnLst/>
            <a:rect l="l" t="t" r="r" b="b"/>
            <a:pathLst>
              <a:path h="79375">
                <a:moveTo>
                  <a:pt x="0" y="0"/>
                </a:moveTo>
                <a:lnTo>
                  <a:pt x="0" y="79247"/>
                </a:lnTo>
              </a:path>
            </a:pathLst>
          </a:custGeom>
          <a:ln w="3175">
            <a:solidFill>
              <a:srgbClr val="339A00"/>
            </a:solidFill>
          </a:ln>
        </p:spPr>
        <p:txBody>
          <a:bodyPr wrap="square" lIns="0" tIns="0" rIns="0" bIns="0" rtlCol="0"/>
          <a:lstStyle/>
          <a:p>
            <a:endParaRPr/>
          </a:p>
        </p:txBody>
      </p:sp>
      <p:sp>
        <p:nvSpPr>
          <p:cNvPr id="2525" name="object 2525"/>
          <p:cNvSpPr/>
          <p:nvPr/>
        </p:nvSpPr>
        <p:spPr>
          <a:xfrm>
            <a:off x="2375154" y="4212716"/>
            <a:ext cx="0" cy="79375"/>
          </a:xfrm>
          <a:custGeom>
            <a:avLst/>
            <a:gdLst/>
            <a:ahLst/>
            <a:cxnLst/>
            <a:rect l="l" t="t" r="r" b="b"/>
            <a:pathLst>
              <a:path h="79375">
                <a:moveTo>
                  <a:pt x="0" y="0"/>
                </a:moveTo>
                <a:lnTo>
                  <a:pt x="0" y="79247"/>
                </a:lnTo>
              </a:path>
            </a:pathLst>
          </a:custGeom>
          <a:ln w="3175">
            <a:solidFill>
              <a:srgbClr val="339A00"/>
            </a:solidFill>
          </a:ln>
        </p:spPr>
        <p:txBody>
          <a:bodyPr wrap="square" lIns="0" tIns="0" rIns="0" bIns="0" rtlCol="0"/>
          <a:lstStyle/>
          <a:p>
            <a:endParaRPr/>
          </a:p>
        </p:txBody>
      </p:sp>
      <p:sp>
        <p:nvSpPr>
          <p:cNvPr id="2526" name="object 2526"/>
          <p:cNvSpPr/>
          <p:nvPr/>
        </p:nvSpPr>
        <p:spPr>
          <a:xfrm>
            <a:off x="2376677" y="4213097"/>
            <a:ext cx="5715" cy="78740"/>
          </a:xfrm>
          <a:custGeom>
            <a:avLst/>
            <a:gdLst/>
            <a:ahLst/>
            <a:cxnLst/>
            <a:rect l="l" t="t" r="r" b="b"/>
            <a:pathLst>
              <a:path w="5714" h="78739">
                <a:moveTo>
                  <a:pt x="5333" y="0"/>
                </a:moveTo>
                <a:lnTo>
                  <a:pt x="0" y="0"/>
                </a:lnTo>
                <a:lnTo>
                  <a:pt x="0" y="78486"/>
                </a:lnTo>
                <a:lnTo>
                  <a:pt x="5333" y="78486"/>
                </a:lnTo>
                <a:lnTo>
                  <a:pt x="5333" y="0"/>
                </a:lnTo>
                <a:close/>
              </a:path>
            </a:pathLst>
          </a:custGeom>
          <a:ln w="3175">
            <a:solidFill>
              <a:srgbClr val="339A00"/>
            </a:solidFill>
          </a:ln>
        </p:spPr>
        <p:txBody>
          <a:bodyPr wrap="square" lIns="0" tIns="0" rIns="0" bIns="0" rtlCol="0"/>
          <a:lstStyle/>
          <a:p>
            <a:endParaRPr/>
          </a:p>
        </p:txBody>
      </p:sp>
      <p:sp>
        <p:nvSpPr>
          <p:cNvPr id="2527" name="object 2527"/>
          <p:cNvSpPr/>
          <p:nvPr/>
        </p:nvSpPr>
        <p:spPr>
          <a:xfrm>
            <a:off x="2383917" y="4370451"/>
            <a:ext cx="0" cy="79375"/>
          </a:xfrm>
          <a:custGeom>
            <a:avLst/>
            <a:gdLst/>
            <a:ahLst/>
            <a:cxnLst/>
            <a:rect l="l" t="t" r="r" b="b"/>
            <a:pathLst>
              <a:path h="79375">
                <a:moveTo>
                  <a:pt x="0" y="0"/>
                </a:moveTo>
                <a:lnTo>
                  <a:pt x="0" y="79247"/>
                </a:lnTo>
              </a:path>
            </a:pathLst>
          </a:custGeom>
          <a:ln w="3175">
            <a:solidFill>
              <a:srgbClr val="339A00"/>
            </a:solidFill>
          </a:ln>
        </p:spPr>
        <p:txBody>
          <a:bodyPr wrap="square" lIns="0" tIns="0" rIns="0" bIns="0" rtlCol="0"/>
          <a:lstStyle/>
          <a:p>
            <a:endParaRPr/>
          </a:p>
        </p:txBody>
      </p:sp>
      <p:sp>
        <p:nvSpPr>
          <p:cNvPr id="2528" name="object 2528"/>
          <p:cNvSpPr/>
          <p:nvPr/>
        </p:nvSpPr>
        <p:spPr>
          <a:xfrm>
            <a:off x="2375154" y="4370451"/>
            <a:ext cx="0" cy="79375"/>
          </a:xfrm>
          <a:custGeom>
            <a:avLst/>
            <a:gdLst/>
            <a:ahLst/>
            <a:cxnLst/>
            <a:rect l="l" t="t" r="r" b="b"/>
            <a:pathLst>
              <a:path h="79375">
                <a:moveTo>
                  <a:pt x="0" y="0"/>
                </a:moveTo>
                <a:lnTo>
                  <a:pt x="0" y="79247"/>
                </a:lnTo>
              </a:path>
            </a:pathLst>
          </a:custGeom>
          <a:ln w="3175">
            <a:solidFill>
              <a:srgbClr val="339A00"/>
            </a:solidFill>
          </a:ln>
        </p:spPr>
        <p:txBody>
          <a:bodyPr wrap="square" lIns="0" tIns="0" rIns="0" bIns="0" rtlCol="0"/>
          <a:lstStyle/>
          <a:p>
            <a:endParaRPr/>
          </a:p>
        </p:txBody>
      </p:sp>
      <p:sp>
        <p:nvSpPr>
          <p:cNvPr id="2529" name="object 2529"/>
          <p:cNvSpPr/>
          <p:nvPr/>
        </p:nvSpPr>
        <p:spPr>
          <a:xfrm>
            <a:off x="2376677" y="4370832"/>
            <a:ext cx="5715" cy="78740"/>
          </a:xfrm>
          <a:custGeom>
            <a:avLst/>
            <a:gdLst/>
            <a:ahLst/>
            <a:cxnLst/>
            <a:rect l="l" t="t" r="r" b="b"/>
            <a:pathLst>
              <a:path w="5714" h="78739">
                <a:moveTo>
                  <a:pt x="5333" y="0"/>
                </a:moveTo>
                <a:lnTo>
                  <a:pt x="0" y="0"/>
                </a:lnTo>
                <a:lnTo>
                  <a:pt x="0" y="78486"/>
                </a:lnTo>
                <a:lnTo>
                  <a:pt x="5333" y="78486"/>
                </a:lnTo>
                <a:lnTo>
                  <a:pt x="5333" y="0"/>
                </a:lnTo>
                <a:close/>
              </a:path>
            </a:pathLst>
          </a:custGeom>
          <a:ln w="3175">
            <a:solidFill>
              <a:srgbClr val="339A00"/>
            </a:solidFill>
          </a:ln>
        </p:spPr>
        <p:txBody>
          <a:bodyPr wrap="square" lIns="0" tIns="0" rIns="0" bIns="0" rtlCol="0"/>
          <a:lstStyle/>
          <a:p>
            <a:endParaRPr/>
          </a:p>
        </p:txBody>
      </p:sp>
      <p:sp>
        <p:nvSpPr>
          <p:cNvPr id="2530" name="object 2530"/>
          <p:cNvSpPr/>
          <p:nvPr/>
        </p:nvSpPr>
        <p:spPr>
          <a:xfrm>
            <a:off x="2374392" y="4449317"/>
            <a:ext cx="10795" cy="79375"/>
          </a:xfrm>
          <a:custGeom>
            <a:avLst/>
            <a:gdLst/>
            <a:ahLst/>
            <a:cxnLst/>
            <a:rect l="l" t="t" r="r" b="b"/>
            <a:pathLst>
              <a:path w="10794" h="79375">
                <a:moveTo>
                  <a:pt x="10668" y="0"/>
                </a:moveTo>
                <a:lnTo>
                  <a:pt x="0" y="0"/>
                </a:lnTo>
                <a:lnTo>
                  <a:pt x="0" y="79248"/>
                </a:lnTo>
                <a:lnTo>
                  <a:pt x="10668" y="79248"/>
                </a:lnTo>
                <a:lnTo>
                  <a:pt x="10668" y="0"/>
                </a:lnTo>
                <a:close/>
              </a:path>
            </a:pathLst>
          </a:custGeom>
          <a:ln w="3175">
            <a:solidFill>
              <a:srgbClr val="FFCC00"/>
            </a:solidFill>
          </a:ln>
        </p:spPr>
        <p:txBody>
          <a:bodyPr wrap="square" lIns="0" tIns="0" rIns="0" bIns="0" rtlCol="0"/>
          <a:lstStyle/>
          <a:p>
            <a:endParaRPr/>
          </a:p>
        </p:txBody>
      </p:sp>
      <p:sp>
        <p:nvSpPr>
          <p:cNvPr id="2531" name="object 2531"/>
          <p:cNvSpPr/>
          <p:nvPr/>
        </p:nvSpPr>
        <p:spPr>
          <a:xfrm>
            <a:off x="2374392" y="4528565"/>
            <a:ext cx="10795" cy="78740"/>
          </a:xfrm>
          <a:custGeom>
            <a:avLst/>
            <a:gdLst/>
            <a:ahLst/>
            <a:cxnLst/>
            <a:rect l="l" t="t" r="r" b="b"/>
            <a:pathLst>
              <a:path w="10794" h="78739">
                <a:moveTo>
                  <a:pt x="10668" y="0"/>
                </a:moveTo>
                <a:lnTo>
                  <a:pt x="0" y="0"/>
                </a:lnTo>
                <a:lnTo>
                  <a:pt x="0" y="78486"/>
                </a:lnTo>
                <a:lnTo>
                  <a:pt x="10668" y="78486"/>
                </a:lnTo>
                <a:lnTo>
                  <a:pt x="10668" y="0"/>
                </a:lnTo>
                <a:close/>
              </a:path>
            </a:pathLst>
          </a:custGeom>
          <a:ln w="3175">
            <a:solidFill>
              <a:srgbClr val="339A00"/>
            </a:solidFill>
          </a:ln>
        </p:spPr>
        <p:txBody>
          <a:bodyPr wrap="square" lIns="0" tIns="0" rIns="0" bIns="0" rtlCol="0"/>
          <a:lstStyle/>
          <a:p>
            <a:endParaRPr/>
          </a:p>
        </p:txBody>
      </p:sp>
      <p:sp>
        <p:nvSpPr>
          <p:cNvPr id="2532" name="object 2532"/>
          <p:cNvSpPr/>
          <p:nvPr/>
        </p:nvSpPr>
        <p:spPr>
          <a:xfrm>
            <a:off x="2383917" y="4291203"/>
            <a:ext cx="0" cy="80010"/>
          </a:xfrm>
          <a:custGeom>
            <a:avLst/>
            <a:gdLst/>
            <a:ahLst/>
            <a:cxnLst/>
            <a:rect l="l" t="t" r="r" b="b"/>
            <a:pathLst>
              <a:path h="80010">
                <a:moveTo>
                  <a:pt x="0" y="0"/>
                </a:moveTo>
                <a:lnTo>
                  <a:pt x="0" y="80009"/>
                </a:lnTo>
              </a:path>
            </a:pathLst>
          </a:custGeom>
          <a:ln w="3175">
            <a:solidFill>
              <a:srgbClr val="FFCC00"/>
            </a:solidFill>
          </a:ln>
        </p:spPr>
        <p:txBody>
          <a:bodyPr wrap="square" lIns="0" tIns="0" rIns="0" bIns="0" rtlCol="0"/>
          <a:lstStyle/>
          <a:p>
            <a:endParaRPr/>
          </a:p>
        </p:txBody>
      </p:sp>
      <p:sp>
        <p:nvSpPr>
          <p:cNvPr id="2533" name="object 2533"/>
          <p:cNvSpPr/>
          <p:nvPr/>
        </p:nvSpPr>
        <p:spPr>
          <a:xfrm>
            <a:off x="2375154" y="4291203"/>
            <a:ext cx="0" cy="80010"/>
          </a:xfrm>
          <a:custGeom>
            <a:avLst/>
            <a:gdLst/>
            <a:ahLst/>
            <a:cxnLst/>
            <a:rect l="l" t="t" r="r" b="b"/>
            <a:pathLst>
              <a:path h="80010">
                <a:moveTo>
                  <a:pt x="0" y="0"/>
                </a:moveTo>
                <a:lnTo>
                  <a:pt x="0" y="80009"/>
                </a:lnTo>
              </a:path>
            </a:pathLst>
          </a:custGeom>
          <a:ln w="3175">
            <a:solidFill>
              <a:srgbClr val="FFCC00"/>
            </a:solidFill>
          </a:ln>
        </p:spPr>
        <p:txBody>
          <a:bodyPr wrap="square" lIns="0" tIns="0" rIns="0" bIns="0" rtlCol="0"/>
          <a:lstStyle/>
          <a:p>
            <a:endParaRPr/>
          </a:p>
        </p:txBody>
      </p:sp>
      <p:sp>
        <p:nvSpPr>
          <p:cNvPr id="2534" name="object 2534"/>
          <p:cNvSpPr/>
          <p:nvPr/>
        </p:nvSpPr>
        <p:spPr>
          <a:xfrm>
            <a:off x="2376677" y="4291584"/>
            <a:ext cx="5715" cy="79375"/>
          </a:xfrm>
          <a:custGeom>
            <a:avLst/>
            <a:gdLst/>
            <a:ahLst/>
            <a:cxnLst/>
            <a:rect l="l" t="t" r="r" b="b"/>
            <a:pathLst>
              <a:path w="5714" h="79375">
                <a:moveTo>
                  <a:pt x="5333" y="0"/>
                </a:moveTo>
                <a:lnTo>
                  <a:pt x="0" y="0"/>
                </a:lnTo>
                <a:lnTo>
                  <a:pt x="0" y="79248"/>
                </a:lnTo>
                <a:lnTo>
                  <a:pt x="5333" y="79248"/>
                </a:lnTo>
                <a:lnTo>
                  <a:pt x="5333" y="0"/>
                </a:lnTo>
                <a:close/>
              </a:path>
            </a:pathLst>
          </a:custGeom>
          <a:ln w="3175">
            <a:solidFill>
              <a:srgbClr val="FFCC00"/>
            </a:solidFill>
          </a:ln>
        </p:spPr>
        <p:txBody>
          <a:bodyPr wrap="square" lIns="0" tIns="0" rIns="0" bIns="0" rtlCol="0"/>
          <a:lstStyle/>
          <a:p>
            <a:endParaRPr/>
          </a:p>
        </p:txBody>
      </p:sp>
      <p:sp>
        <p:nvSpPr>
          <p:cNvPr id="2535" name="object 2535"/>
          <p:cNvSpPr/>
          <p:nvPr/>
        </p:nvSpPr>
        <p:spPr>
          <a:xfrm>
            <a:off x="2383917" y="4054983"/>
            <a:ext cx="0" cy="79375"/>
          </a:xfrm>
          <a:custGeom>
            <a:avLst/>
            <a:gdLst/>
            <a:ahLst/>
            <a:cxnLst/>
            <a:rect l="l" t="t" r="r" b="b"/>
            <a:pathLst>
              <a:path h="79375">
                <a:moveTo>
                  <a:pt x="0" y="0"/>
                </a:moveTo>
                <a:lnTo>
                  <a:pt x="0" y="79247"/>
                </a:lnTo>
              </a:path>
            </a:pathLst>
          </a:custGeom>
          <a:ln w="3175">
            <a:solidFill>
              <a:srgbClr val="339A00"/>
            </a:solidFill>
          </a:ln>
        </p:spPr>
        <p:txBody>
          <a:bodyPr wrap="square" lIns="0" tIns="0" rIns="0" bIns="0" rtlCol="0"/>
          <a:lstStyle/>
          <a:p>
            <a:endParaRPr/>
          </a:p>
        </p:txBody>
      </p:sp>
      <p:sp>
        <p:nvSpPr>
          <p:cNvPr id="2536" name="object 2536"/>
          <p:cNvSpPr/>
          <p:nvPr/>
        </p:nvSpPr>
        <p:spPr>
          <a:xfrm>
            <a:off x="2375154" y="4054983"/>
            <a:ext cx="0" cy="79375"/>
          </a:xfrm>
          <a:custGeom>
            <a:avLst/>
            <a:gdLst/>
            <a:ahLst/>
            <a:cxnLst/>
            <a:rect l="l" t="t" r="r" b="b"/>
            <a:pathLst>
              <a:path h="79375">
                <a:moveTo>
                  <a:pt x="0" y="0"/>
                </a:moveTo>
                <a:lnTo>
                  <a:pt x="0" y="79247"/>
                </a:lnTo>
              </a:path>
            </a:pathLst>
          </a:custGeom>
          <a:ln w="3175">
            <a:solidFill>
              <a:srgbClr val="339A00"/>
            </a:solidFill>
          </a:ln>
        </p:spPr>
        <p:txBody>
          <a:bodyPr wrap="square" lIns="0" tIns="0" rIns="0" bIns="0" rtlCol="0"/>
          <a:lstStyle/>
          <a:p>
            <a:endParaRPr/>
          </a:p>
        </p:txBody>
      </p:sp>
      <p:sp>
        <p:nvSpPr>
          <p:cNvPr id="2537" name="object 2537"/>
          <p:cNvSpPr/>
          <p:nvPr/>
        </p:nvSpPr>
        <p:spPr>
          <a:xfrm>
            <a:off x="2376677" y="4055364"/>
            <a:ext cx="5715" cy="78740"/>
          </a:xfrm>
          <a:custGeom>
            <a:avLst/>
            <a:gdLst/>
            <a:ahLst/>
            <a:cxnLst/>
            <a:rect l="l" t="t" r="r" b="b"/>
            <a:pathLst>
              <a:path w="5714" h="78739">
                <a:moveTo>
                  <a:pt x="5333" y="0"/>
                </a:moveTo>
                <a:lnTo>
                  <a:pt x="0" y="0"/>
                </a:lnTo>
                <a:lnTo>
                  <a:pt x="0" y="78486"/>
                </a:lnTo>
                <a:lnTo>
                  <a:pt x="5333" y="78486"/>
                </a:lnTo>
                <a:lnTo>
                  <a:pt x="5333" y="0"/>
                </a:lnTo>
                <a:close/>
              </a:path>
            </a:pathLst>
          </a:custGeom>
          <a:ln w="3175">
            <a:solidFill>
              <a:srgbClr val="339A00"/>
            </a:solidFill>
          </a:ln>
        </p:spPr>
        <p:txBody>
          <a:bodyPr wrap="square" lIns="0" tIns="0" rIns="0" bIns="0" rtlCol="0"/>
          <a:lstStyle/>
          <a:p>
            <a:endParaRPr/>
          </a:p>
        </p:txBody>
      </p:sp>
      <p:sp>
        <p:nvSpPr>
          <p:cNvPr id="2538" name="object 2538"/>
          <p:cNvSpPr/>
          <p:nvPr/>
        </p:nvSpPr>
        <p:spPr>
          <a:xfrm>
            <a:off x="2383917" y="4133469"/>
            <a:ext cx="0" cy="80010"/>
          </a:xfrm>
          <a:custGeom>
            <a:avLst/>
            <a:gdLst/>
            <a:ahLst/>
            <a:cxnLst/>
            <a:rect l="l" t="t" r="r" b="b"/>
            <a:pathLst>
              <a:path h="80010">
                <a:moveTo>
                  <a:pt x="0" y="0"/>
                </a:moveTo>
                <a:lnTo>
                  <a:pt x="0" y="80009"/>
                </a:lnTo>
              </a:path>
            </a:pathLst>
          </a:custGeom>
          <a:ln w="3175">
            <a:solidFill>
              <a:srgbClr val="FFCC00"/>
            </a:solidFill>
          </a:ln>
        </p:spPr>
        <p:txBody>
          <a:bodyPr wrap="square" lIns="0" tIns="0" rIns="0" bIns="0" rtlCol="0"/>
          <a:lstStyle/>
          <a:p>
            <a:endParaRPr/>
          </a:p>
        </p:txBody>
      </p:sp>
      <p:sp>
        <p:nvSpPr>
          <p:cNvPr id="2539" name="object 2539"/>
          <p:cNvSpPr/>
          <p:nvPr/>
        </p:nvSpPr>
        <p:spPr>
          <a:xfrm>
            <a:off x="2375154" y="4133469"/>
            <a:ext cx="0" cy="80010"/>
          </a:xfrm>
          <a:custGeom>
            <a:avLst/>
            <a:gdLst/>
            <a:ahLst/>
            <a:cxnLst/>
            <a:rect l="l" t="t" r="r" b="b"/>
            <a:pathLst>
              <a:path h="80010">
                <a:moveTo>
                  <a:pt x="0" y="0"/>
                </a:moveTo>
                <a:lnTo>
                  <a:pt x="0" y="80009"/>
                </a:lnTo>
              </a:path>
            </a:pathLst>
          </a:custGeom>
          <a:ln w="3175">
            <a:solidFill>
              <a:srgbClr val="FFCC00"/>
            </a:solidFill>
          </a:ln>
        </p:spPr>
        <p:txBody>
          <a:bodyPr wrap="square" lIns="0" tIns="0" rIns="0" bIns="0" rtlCol="0"/>
          <a:lstStyle/>
          <a:p>
            <a:endParaRPr/>
          </a:p>
        </p:txBody>
      </p:sp>
      <p:sp>
        <p:nvSpPr>
          <p:cNvPr id="2540" name="object 2540"/>
          <p:cNvSpPr/>
          <p:nvPr/>
        </p:nvSpPr>
        <p:spPr>
          <a:xfrm>
            <a:off x="2376677" y="4133850"/>
            <a:ext cx="5715" cy="79375"/>
          </a:xfrm>
          <a:custGeom>
            <a:avLst/>
            <a:gdLst/>
            <a:ahLst/>
            <a:cxnLst/>
            <a:rect l="l" t="t" r="r" b="b"/>
            <a:pathLst>
              <a:path w="5714" h="79375">
                <a:moveTo>
                  <a:pt x="5333" y="0"/>
                </a:moveTo>
                <a:lnTo>
                  <a:pt x="0" y="0"/>
                </a:lnTo>
                <a:lnTo>
                  <a:pt x="0" y="79248"/>
                </a:lnTo>
                <a:lnTo>
                  <a:pt x="5333" y="79248"/>
                </a:lnTo>
                <a:lnTo>
                  <a:pt x="5333" y="0"/>
                </a:lnTo>
                <a:close/>
              </a:path>
            </a:pathLst>
          </a:custGeom>
          <a:ln w="3175">
            <a:solidFill>
              <a:srgbClr val="FFCC00"/>
            </a:solidFill>
          </a:ln>
        </p:spPr>
        <p:txBody>
          <a:bodyPr wrap="square" lIns="0" tIns="0" rIns="0" bIns="0" rtlCol="0"/>
          <a:lstStyle/>
          <a:p>
            <a:endParaRPr/>
          </a:p>
        </p:txBody>
      </p:sp>
      <p:sp>
        <p:nvSpPr>
          <p:cNvPr id="2541" name="object 2541"/>
          <p:cNvSpPr/>
          <p:nvPr/>
        </p:nvSpPr>
        <p:spPr>
          <a:xfrm>
            <a:off x="2383917" y="3897248"/>
            <a:ext cx="0" cy="80010"/>
          </a:xfrm>
          <a:custGeom>
            <a:avLst/>
            <a:gdLst/>
            <a:ahLst/>
            <a:cxnLst/>
            <a:rect l="l" t="t" r="r" b="b"/>
            <a:pathLst>
              <a:path h="80010">
                <a:moveTo>
                  <a:pt x="0" y="0"/>
                </a:moveTo>
                <a:lnTo>
                  <a:pt x="0" y="80009"/>
                </a:lnTo>
              </a:path>
            </a:pathLst>
          </a:custGeom>
          <a:ln w="3175">
            <a:solidFill>
              <a:srgbClr val="339A00"/>
            </a:solidFill>
          </a:ln>
        </p:spPr>
        <p:txBody>
          <a:bodyPr wrap="square" lIns="0" tIns="0" rIns="0" bIns="0" rtlCol="0"/>
          <a:lstStyle/>
          <a:p>
            <a:endParaRPr/>
          </a:p>
        </p:txBody>
      </p:sp>
      <p:sp>
        <p:nvSpPr>
          <p:cNvPr id="2542" name="object 2542"/>
          <p:cNvSpPr/>
          <p:nvPr/>
        </p:nvSpPr>
        <p:spPr>
          <a:xfrm>
            <a:off x="2375154" y="3897248"/>
            <a:ext cx="0" cy="80010"/>
          </a:xfrm>
          <a:custGeom>
            <a:avLst/>
            <a:gdLst/>
            <a:ahLst/>
            <a:cxnLst/>
            <a:rect l="l" t="t" r="r" b="b"/>
            <a:pathLst>
              <a:path h="80010">
                <a:moveTo>
                  <a:pt x="0" y="0"/>
                </a:moveTo>
                <a:lnTo>
                  <a:pt x="0" y="80009"/>
                </a:lnTo>
              </a:path>
            </a:pathLst>
          </a:custGeom>
          <a:ln w="3175">
            <a:solidFill>
              <a:srgbClr val="339A00"/>
            </a:solidFill>
          </a:ln>
        </p:spPr>
        <p:txBody>
          <a:bodyPr wrap="square" lIns="0" tIns="0" rIns="0" bIns="0" rtlCol="0"/>
          <a:lstStyle/>
          <a:p>
            <a:endParaRPr/>
          </a:p>
        </p:txBody>
      </p:sp>
      <p:sp>
        <p:nvSpPr>
          <p:cNvPr id="2543" name="object 2543"/>
          <p:cNvSpPr/>
          <p:nvPr/>
        </p:nvSpPr>
        <p:spPr>
          <a:xfrm>
            <a:off x="2376677" y="3897629"/>
            <a:ext cx="5715" cy="79375"/>
          </a:xfrm>
          <a:custGeom>
            <a:avLst/>
            <a:gdLst/>
            <a:ahLst/>
            <a:cxnLst/>
            <a:rect l="l" t="t" r="r" b="b"/>
            <a:pathLst>
              <a:path w="5714" h="79375">
                <a:moveTo>
                  <a:pt x="5333" y="0"/>
                </a:moveTo>
                <a:lnTo>
                  <a:pt x="0" y="0"/>
                </a:lnTo>
                <a:lnTo>
                  <a:pt x="0" y="79248"/>
                </a:lnTo>
                <a:lnTo>
                  <a:pt x="5333" y="79248"/>
                </a:lnTo>
                <a:lnTo>
                  <a:pt x="5333" y="0"/>
                </a:lnTo>
                <a:close/>
              </a:path>
            </a:pathLst>
          </a:custGeom>
          <a:ln w="3175">
            <a:solidFill>
              <a:srgbClr val="339A00"/>
            </a:solidFill>
          </a:ln>
        </p:spPr>
        <p:txBody>
          <a:bodyPr wrap="square" lIns="0" tIns="0" rIns="0" bIns="0" rtlCol="0"/>
          <a:lstStyle/>
          <a:p>
            <a:endParaRPr/>
          </a:p>
        </p:txBody>
      </p:sp>
      <p:sp>
        <p:nvSpPr>
          <p:cNvPr id="2544" name="object 2544"/>
          <p:cNvSpPr/>
          <p:nvPr/>
        </p:nvSpPr>
        <p:spPr>
          <a:xfrm>
            <a:off x="2383917" y="3976496"/>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545" name="object 2545"/>
          <p:cNvSpPr/>
          <p:nvPr/>
        </p:nvSpPr>
        <p:spPr>
          <a:xfrm>
            <a:off x="2375154" y="3976496"/>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546" name="object 2546"/>
          <p:cNvSpPr/>
          <p:nvPr/>
        </p:nvSpPr>
        <p:spPr>
          <a:xfrm>
            <a:off x="2376677" y="3976878"/>
            <a:ext cx="5715" cy="78740"/>
          </a:xfrm>
          <a:custGeom>
            <a:avLst/>
            <a:gdLst/>
            <a:ahLst/>
            <a:cxnLst/>
            <a:rect l="l" t="t" r="r" b="b"/>
            <a:pathLst>
              <a:path w="5714" h="78739">
                <a:moveTo>
                  <a:pt x="5333" y="0"/>
                </a:moveTo>
                <a:lnTo>
                  <a:pt x="0" y="0"/>
                </a:lnTo>
                <a:lnTo>
                  <a:pt x="0" y="78486"/>
                </a:lnTo>
                <a:lnTo>
                  <a:pt x="5333" y="78486"/>
                </a:lnTo>
                <a:lnTo>
                  <a:pt x="5333" y="0"/>
                </a:lnTo>
                <a:close/>
              </a:path>
            </a:pathLst>
          </a:custGeom>
          <a:ln w="3175">
            <a:solidFill>
              <a:srgbClr val="FFCC00"/>
            </a:solidFill>
          </a:ln>
        </p:spPr>
        <p:txBody>
          <a:bodyPr wrap="square" lIns="0" tIns="0" rIns="0" bIns="0" rtlCol="0"/>
          <a:lstStyle/>
          <a:p>
            <a:endParaRPr/>
          </a:p>
        </p:txBody>
      </p:sp>
      <p:sp>
        <p:nvSpPr>
          <p:cNvPr id="2547" name="object 2547"/>
          <p:cNvSpPr/>
          <p:nvPr/>
        </p:nvSpPr>
        <p:spPr>
          <a:xfrm>
            <a:off x="3601211" y="4060697"/>
            <a:ext cx="0" cy="558165"/>
          </a:xfrm>
          <a:custGeom>
            <a:avLst/>
            <a:gdLst/>
            <a:ahLst/>
            <a:cxnLst/>
            <a:rect l="l" t="t" r="r" b="b"/>
            <a:pathLst>
              <a:path h="558164">
                <a:moveTo>
                  <a:pt x="0" y="557784"/>
                </a:moveTo>
                <a:lnTo>
                  <a:pt x="0" y="0"/>
                </a:lnTo>
              </a:path>
            </a:pathLst>
          </a:custGeom>
          <a:ln w="3175">
            <a:solidFill>
              <a:srgbClr val="000000"/>
            </a:solidFill>
          </a:ln>
        </p:spPr>
        <p:txBody>
          <a:bodyPr wrap="square" lIns="0" tIns="0" rIns="0" bIns="0" rtlCol="0"/>
          <a:lstStyle/>
          <a:p>
            <a:endParaRPr/>
          </a:p>
        </p:txBody>
      </p:sp>
      <p:sp>
        <p:nvSpPr>
          <p:cNvPr id="2548" name="object 2548"/>
          <p:cNvSpPr/>
          <p:nvPr/>
        </p:nvSpPr>
        <p:spPr>
          <a:xfrm>
            <a:off x="3601211" y="4060697"/>
            <a:ext cx="0" cy="558165"/>
          </a:xfrm>
          <a:custGeom>
            <a:avLst/>
            <a:gdLst/>
            <a:ahLst/>
            <a:cxnLst/>
            <a:rect l="l" t="t" r="r" b="b"/>
            <a:pathLst>
              <a:path h="558164">
                <a:moveTo>
                  <a:pt x="0" y="0"/>
                </a:moveTo>
                <a:lnTo>
                  <a:pt x="0" y="557784"/>
                </a:lnTo>
              </a:path>
            </a:pathLst>
          </a:custGeom>
          <a:ln w="10667">
            <a:solidFill>
              <a:srgbClr val="000000"/>
            </a:solidFill>
          </a:ln>
        </p:spPr>
        <p:txBody>
          <a:bodyPr wrap="square" lIns="0" tIns="0" rIns="0" bIns="0" rtlCol="0"/>
          <a:lstStyle/>
          <a:p>
            <a:endParaRPr/>
          </a:p>
        </p:txBody>
      </p:sp>
      <p:sp>
        <p:nvSpPr>
          <p:cNvPr id="2549" name="object 2549"/>
          <p:cNvSpPr/>
          <p:nvPr/>
        </p:nvSpPr>
        <p:spPr>
          <a:xfrm>
            <a:off x="3601211" y="4060697"/>
            <a:ext cx="0" cy="558165"/>
          </a:xfrm>
          <a:custGeom>
            <a:avLst/>
            <a:gdLst/>
            <a:ahLst/>
            <a:cxnLst/>
            <a:rect l="l" t="t" r="r" b="b"/>
            <a:pathLst>
              <a:path h="558164">
                <a:moveTo>
                  <a:pt x="0" y="0"/>
                </a:moveTo>
                <a:lnTo>
                  <a:pt x="0" y="557784"/>
                </a:lnTo>
              </a:path>
            </a:pathLst>
          </a:custGeom>
          <a:ln w="10667">
            <a:solidFill>
              <a:srgbClr val="000000"/>
            </a:solidFill>
          </a:ln>
        </p:spPr>
        <p:txBody>
          <a:bodyPr wrap="square" lIns="0" tIns="0" rIns="0" bIns="0" rtlCol="0"/>
          <a:lstStyle/>
          <a:p>
            <a:endParaRPr/>
          </a:p>
        </p:txBody>
      </p:sp>
      <p:sp>
        <p:nvSpPr>
          <p:cNvPr id="2550" name="object 2550"/>
          <p:cNvSpPr/>
          <p:nvPr/>
        </p:nvSpPr>
        <p:spPr>
          <a:xfrm>
            <a:off x="3601211" y="4060316"/>
            <a:ext cx="0" cy="558800"/>
          </a:xfrm>
          <a:custGeom>
            <a:avLst/>
            <a:gdLst/>
            <a:ahLst/>
            <a:cxnLst/>
            <a:rect l="l" t="t" r="r" b="b"/>
            <a:pathLst>
              <a:path h="558800">
                <a:moveTo>
                  <a:pt x="0" y="0"/>
                </a:moveTo>
                <a:lnTo>
                  <a:pt x="0" y="558545"/>
                </a:lnTo>
              </a:path>
            </a:pathLst>
          </a:custGeom>
          <a:ln w="11429">
            <a:solidFill>
              <a:srgbClr val="000000"/>
            </a:solidFill>
          </a:ln>
        </p:spPr>
        <p:txBody>
          <a:bodyPr wrap="square" lIns="0" tIns="0" rIns="0" bIns="0" rtlCol="0"/>
          <a:lstStyle/>
          <a:p>
            <a:endParaRPr/>
          </a:p>
        </p:txBody>
      </p:sp>
      <p:sp>
        <p:nvSpPr>
          <p:cNvPr id="2551" name="object 2551"/>
          <p:cNvSpPr/>
          <p:nvPr/>
        </p:nvSpPr>
        <p:spPr>
          <a:xfrm>
            <a:off x="3003042" y="4060697"/>
            <a:ext cx="0" cy="558165"/>
          </a:xfrm>
          <a:custGeom>
            <a:avLst/>
            <a:gdLst/>
            <a:ahLst/>
            <a:cxnLst/>
            <a:rect l="l" t="t" r="r" b="b"/>
            <a:pathLst>
              <a:path h="558164">
                <a:moveTo>
                  <a:pt x="0" y="557784"/>
                </a:moveTo>
                <a:lnTo>
                  <a:pt x="0" y="0"/>
                </a:lnTo>
              </a:path>
            </a:pathLst>
          </a:custGeom>
          <a:ln w="3175">
            <a:solidFill>
              <a:srgbClr val="000000"/>
            </a:solidFill>
          </a:ln>
        </p:spPr>
        <p:txBody>
          <a:bodyPr wrap="square" lIns="0" tIns="0" rIns="0" bIns="0" rtlCol="0"/>
          <a:lstStyle/>
          <a:p>
            <a:endParaRPr/>
          </a:p>
        </p:txBody>
      </p:sp>
      <p:sp>
        <p:nvSpPr>
          <p:cNvPr id="2552" name="object 2552"/>
          <p:cNvSpPr/>
          <p:nvPr/>
        </p:nvSpPr>
        <p:spPr>
          <a:xfrm>
            <a:off x="3214877" y="4232909"/>
            <a:ext cx="29845" cy="36830"/>
          </a:xfrm>
          <a:custGeom>
            <a:avLst/>
            <a:gdLst/>
            <a:ahLst/>
            <a:cxnLst/>
            <a:rect l="l" t="t" r="r" b="b"/>
            <a:pathLst>
              <a:path w="29844" h="36829">
                <a:moveTo>
                  <a:pt x="1524" y="0"/>
                </a:moveTo>
                <a:lnTo>
                  <a:pt x="0" y="1524"/>
                </a:lnTo>
                <a:lnTo>
                  <a:pt x="29718" y="36576"/>
                </a:lnTo>
                <a:lnTo>
                  <a:pt x="1524" y="0"/>
                </a:lnTo>
                <a:close/>
              </a:path>
            </a:pathLst>
          </a:custGeom>
          <a:solidFill>
            <a:srgbClr val="000000"/>
          </a:solidFill>
        </p:spPr>
        <p:txBody>
          <a:bodyPr wrap="square" lIns="0" tIns="0" rIns="0" bIns="0" rtlCol="0"/>
          <a:lstStyle/>
          <a:p>
            <a:endParaRPr/>
          </a:p>
        </p:txBody>
      </p:sp>
      <p:sp>
        <p:nvSpPr>
          <p:cNvPr id="2553" name="object 2553"/>
          <p:cNvSpPr/>
          <p:nvPr/>
        </p:nvSpPr>
        <p:spPr>
          <a:xfrm>
            <a:off x="3214877" y="4234434"/>
            <a:ext cx="29845" cy="36830"/>
          </a:xfrm>
          <a:custGeom>
            <a:avLst/>
            <a:gdLst/>
            <a:ahLst/>
            <a:cxnLst/>
            <a:rect l="l" t="t" r="r" b="b"/>
            <a:pathLst>
              <a:path w="29844" h="36829">
                <a:moveTo>
                  <a:pt x="0" y="0"/>
                </a:moveTo>
                <a:lnTo>
                  <a:pt x="28194" y="36576"/>
                </a:lnTo>
                <a:lnTo>
                  <a:pt x="29718" y="35052"/>
                </a:lnTo>
                <a:lnTo>
                  <a:pt x="0" y="0"/>
                </a:lnTo>
                <a:close/>
              </a:path>
            </a:pathLst>
          </a:custGeom>
          <a:solidFill>
            <a:srgbClr val="000000"/>
          </a:solidFill>
        </p:spPr>
        <p:txBody>
          <a:bodyPr wrap="square" lIns="0" tIns="0" rIns="0" bIns="0" rtlCol="0"/>
          <a:lstStyle/>
          <a:p>
            <a:endParaRPr/>
          </a:p>
        </p:txBody>
      </p:sp>
      <p:sp>
        <p:nvSpPr>
          <p:cNvPr id="2554" name="object 2554"/>
          <p:cNvSpPr/>
          <p:nvPr/>
        </p:nvSpPr>
        <p:spPr>
          <a:xfrm>
            <a:off x="3214877" y="4232909"/>
            <a:ext cx="29845" cy="38100"/>
          </a:xfrm>
          <a:custGeom>
            <a:avLst/>
            <a:gdLst/>
            <a:ahLst/>
            <a:cxnLst/>
            <a:rect l="l" t="t" r="r" b="b"/>
            <a:pathLst>
              <a:path w="29844" h="38100">
                <a:moveTo>
                  <a:pt x="1524" y="0"/>
                </a:moveTo>
                <a:lnTo>
                  <a:pt x="0" y="1524"/>
                </a:lnTo>
                <a:lnTo>
                  <a:pt x="28194" y="38100"/>
                </a:lnTo>
                <a:lnTo>
                  <a:pt x="29718" y="36576"/>
                </a:lnTo>
                <a:lnTo>
                  <a:pt x="1524" y="0"/>
                </a:lnTo>
              </a:path>
            </a:pathLst>
          </a:custGeom>
          <a:ln w="3175">
            <a:solidFill>
              <a:srgbClr val="000000"/>
            </a:solidFill>
          </a:ln>
        </p:spPr>
        <p:txBody>
          <a:bodyPr wrap="square" lIns="0" tIns="0" rIns="0" bIns="0" rtlCol="0"/>
          <a:lstStyle/>
          <a:p>
            <a:endParaRPr/>
          </a:p>
        </p:txBody>
      </p:sp>
      <p:sp>
        <p:nvSpPr>
          <p:cNvPr id="2555" name="object 2555"/>
          <p:cNvSpPr/>
          <p:nvPr/>
        </p:nvSpPr>
        <p:spPr>
          <a:xfrm>
            <a:off x="3002660" y="4060697"/>
            <a:ext cx="0" cy="558165"/>
          </a:xfrm>
          <a:custGeom>
            <a:avLst/>
            <a:gdLst/>
            <a:ahLst/>
            <a:cxnLst/>
            <a:rect l="l" t="t" r="r" b="b"/>
            <a:pathLst>
              <a:path h="558164">
                <a:moveTo>
                  <a:pt x="0" y="0"/>
                </a:moveTo>
                <a:lnTo>
                  <a:pt x="0" y="557784"/>
                </a:lnTo>
              </a:path>
            </a:pathLst>
          </a:custGeom>
          <a:ln w="9906">
            <a:solidFill>
              <a:srgbClr val="000000"/>
            </a:solidFill>
          </a:ln>
        </p:spPr>
        <p:txBody>
          <a:bodyPr wrap="square" lIns="0" tIns="0" rIns="0" bIns="0" rtlCol="0"/>
          <a:lstStyle/>
          <a:p>
            <a:endParaRPr/>
          </a:p>
        </p:txBody>
      </p:sp>
      <p:sp>
        <p:nvSpPr>
          <p:cNvPr id="2556" name="object 2556"/>
          <p:cNvSpPr/>
          <p:nvPr/>
        </p:nvSpPr>
        <p:spPr>
          <a:xfrm>
            <a:off x="3002660" y="4060697"/>
            <a:ext cx="0" cy="558165"/>
          </a:xfrm>
          <a:custGeom>
            <a:avLst/>
            <a:gdLst/>
            <a:ahLst/>
            <a:cxnLst/>
            <a:rect l="l" t="t" r="r" b="b"/>
            <a:pathLst>
              <a:path h="558164">
                <a:moveTo>
                  <a:pt x="0" y="0"/>
                </a:moveTo>
                <a:lnTo>
                  <a:pt x="0" y="557784"/>
                </a:lnTo>
              </a:path>
            </a:pathLst>
          </a:custGeom>
          <a:ln w="9906">
            <a:solidFill>
              <a:srgbClr val="000000"/>
            </a:solidFill>
          </a:ln>
        </p:spPr>
        <p:txBody>
          <a:bodyPr wrap="square" lIns="0" tIns="0" rIns="0" bIns="0" rtlCol="0"/>
          <a:lstStyle/>
          <a:p>
            <a:endParaRPr/>
          </a:p>
        </p:txBody>
      </p:sp>
      <p:sp>
        <p:nvSpPr>
          <p:cNvPr id="2557" name="object 2557"/>
          <p:cNvSpPr/>
          <p:nvPr/>
        </p:nvSpPr>
        <p:spPr>
          <a:xfrm>
            <a:off x="3002660" y="4060316"/>
            <a:ext cx="0" cy="558800"/>
          </a:xfrm>
          <a:custGeom>
            <a:avLst/>
            <a:gdLst/>
            <a:ahLst/>
            <a:cxnLst/>
            <a:rect l="l" t="t" r="r" b="b"/>
            <a:pathLst>
              <a:path h="558800">
                <a:moveTo>
                  <a:pt x="0" y="0"/>
                </a:moveTo>
                <a:lnTo>
                  <a:pt x="0" y="558545"/>
                </a:lnTo>
              </a:path>
            </a:pathLst>
          </a:custGeom>
          <a:ln w="10668">
            <a:solidFill>
              <a:srgbClr val="000000"/>
            </a:solidFill>
          </a:ln>
        </p:spPr>
        <p:txBody>
          <a:bodyPr wrap="square" lIns="0" tIns="0" rIns="0" bIns="0" rtlCol="0"/>
          <a:lstStyle/>
          <a:p>
            <a:endParaRPr/>
          </a:p>
        </p:txBody>
      </p:sp>
      <p:sp>
        <p:nvSpPr>
          <p:cNvPr id="2558" name="object 2558"/>
          <p:cNvSpPr/>
          <p:nvPr/>
        </p:nvSpPr>
        <p:spPr>
          <a:xfrm>
            <a:off x="3002660" y="4059173"/>
            <a:ext cx="0" cy="559435"/>
          </a:xfrm>
          <a:custGeom>
            <a:avLst/>
            <a:gdLst/>
            <a:ahLst/>
            <a:cxnLst/>
            <a:rect l="l" t="t" r="r" b="b"/>
            <a:pathLst>
              <a:path h="559435">
                <a:moveTo>
                  <a:pt x="0" y="0"/>
                </a:moveTo>
                <a:lnTo>
                  <a:pt x="0" y="559308"/>
                </a:lnTo>
              </a:path>
            </a:pathLst>
          </a:custGeom>
          <a:ln w="3810">
            <a:solidFill>
              <a:srgbClr val="000000"/>
            </a:solidFill>
          </a:ln>
        </p:spPr>
        <p:txBody>
          <a:bodyPr wrap="square" lIns="0" tIns="0" rIns="0" bIns="0" rtlCol="0"/>
          <a:lstStyle/>
          <a:p>
            <a:endParaRPr/>
          </a:p>
        </p:txBody>
      </p:sp>
      <p:sp>
        <p:nvSpPr>
          <p:cNvPr id="2559" name="object 2559"/>
          <p:cNvSpPr/>
          <p:nvPr/>
        </p:nvSpPr>
        <p:spPr>
          <a:xfrm>
            <a:off x="3002660" y="4059173"/>
            <a:ext cx="0" cy="559435"/>
          </a:xfrm>
          <a:custGeom>
            <a:avLst/>
            <a:gdLst/>
            <a:ahLst/>
            <a:cxnLst/>
            <a:rect l="l" t="t" r="r" b="b"/>
            <a:pathLst>
              <a:path h="559435">
                <a:moveTo>
                  <a:pt x="0" y="0"/>
                </a:moveTo>
                <a:lnTo>
                  <a:pt x="0" y="559308"/>
                </a:lnTo>
              </a:path>
            </a:pathLst>
          </a:custGeom>
          <a:ln w="3810">
            <a:solidFill>
              <a:srgbClr val="000000"/>
            </a:solidFill>
          </a:ln>
        </p:spPr>
        <p:txBody>
          <a:bodyPr wrap="square" lIns="0" tIns="0" rIns="0" bIns="0" rtlCol="0"/>
          <a:lstStyle/>
          <a:p>
            <a:endParaRPr/>
          </a:p>
        </p:txBody>
      </p:sp>
      <p:sp>
        <p:nvSpPr>
          <p:cNvPr id="2560" name="object 2560"/>
          <p:cNvSpPr/>
          <p:nvPr/>
        </p:nvSpPr>
        <p:spPr>
          <a:xfrm>
            <a:off x="3000755" y="4059173"/>
            <a:ext cx="3810" cy="559435"/>
          </a:xfrm>
          <a:custGeom>
            <a:avLst/>
            <a:gdLst/>
            <a:ahLst/>
            <a:cxnLst/>
            <a:rect l="l" t="t" r="r" b="b"/>
            <a:pathLst>
              <a:path w="3810" h="559435">
                <a:moveTo>
                  <a:pt x="1905" y="-380"/>
                </a:moveTo>
                <a:lnTo>
                  <a:pt x="1905" y="559688"/>
                </a:lnTo>
              </a:path>
            </a:pathLst>
          </a:custGeom>
          <a:ln w="4572">
            <a:solidFill>
              <a:srgbClr val="000000"/>
            </a:solidFill>
          </a:ln>
        </p:spPr>
        <p:txBody>
          <a:bodyPr wrap="square" lIns="0" tIns="0" rIns="0" bIns="0" rtlCol="0"/>
          <a:lstStyle/>
          <a:p>
            <a:endParaRPr/>
          </a:p>
        </p:txBody>
      </p:sp>
      <p:sp>
        <p:nvSpPr>
          <p:cNvPr id="2561" name="object 2561"/>
          <p:cNvSpPr/>
          <p:nvPr/>
        </p:nvSpPr>
        <p:spPr>
          <a:xfrm>
            <a:off x="3000755" y="4061078"/>
            <a:ext cx="603250" cy="0"/>
          </a:xfrm>
          <a:custGeom>
            <a:avLst/>
            <a:gdLst/>
            <a:ahLst/>
            <a:cxnLst/>
            <a:rect l="l" t="t" r="r" b="b"/>
            <a:pathLst>
              <a:path w="603250">
                <a:moveTo>
                  <a:pt x="0" y="0"/>
                </a:moveTo>
                <a:lnTo>
                  <a:pt x="602742" y="0"/>
                </a:lnTo>
              </a:path>
            </a:pathLst>
          </a:custGeom>
          <a:ln w="3809">
            <a:solidFill>
              <a:srgbClr val="000000"/>
            </a:solidFill>
          </a:ln>
        </p:spPr>
        <p:txBody>
          <a:bodyPr wrap="square" lIns="0" tIns="0" rIns="0" bIns="0" rtlCol="0"/>
          <a:lstStyle/>
          <a:p>
            <a:endParaRPr/>
          </a:p>
        </p:txBody>
      </p:sp>
      <p:sp>
        <p:nvSpPr>
          <p:cNvPr id="2562" name="object 2562"/>
          <p:cNvSpPr/>
          <p:nvPr/>
        </p:nvSpPr>
        <p:spPr>
          <a:xfrm>
            <a:off x="3004566" y="4061078"/>
            <a:ext cx="599440" cy="0"/>
          </a:xfrm>
          <a:custGeom>
            <a:avLst/>
            <a:gdLst/>
            <a:ahLst/>
            <a:cxnLst/>
            <a:rect l="l" t="t" r="r" b="b"/>
            <a:pathLst>
              <a:path w="599439">
                <a:moveTo>
                  <a:pt x="0" y="0"/>
                </a:moveTo>
                <a:lnTo>
                  <a:pt x="598932" y="0"/>
                </a:lnTo>
              </a:path>
            </a:pathLst>
          </a:custGeom>
          <a:ln w="3809">
            <a:solidFill>
              <a:srgbClr val="000000"/>
            </a:solidFill>
          </a:ln>
        </p:spPr>
        <p:txBody>
          <a:bodyPr wrap="square" lIns="0" tIns="0" rIns="0" bIns="0" rtlCol="0"/>
          <a:lstStyle/>
          <a:p>
            <a:endParaRPr/>
          </a:p>
        </p:txBody>
      </p:sp>
      <p:sp>
        <p:nvSpPr>
          <p:cNvPr id="2563" name="object 2563"/>
          <p:cNvSpPr/>
          <p:nvPr/>
        </p:nvSpPr>
        <p:spPr>
          <a:xfrm>
            <a:off x="3000755" y="4059173"/>
            <a:ext cx="603250" cy="3810"/>
          </a:xfrm>
          <a:custGeom>
            <a:avLst/>
            <a:gdLst/>
            <a:ahLst/>
            <a:cxnLst/>
            <a:rect l="l" t="t" r="r" b="b"/>
            <a:pathLst>
              <a:path w="603250" h="3810">
                <a:moveTo>
                  <a:pt x="-381" y="1904"/>
                </a:moveTo>
                <a:lnTo>
                  <a:pt x="603122" y="1904"/>
                </a:lnTo>
              </a:path>
            </a:pathLst>
          </a:custGeom>
          <a:ln w="4571">
            <a:solidFill>
              <a:srgbClr val="000000"/>
            </a:solidFill>
          </a:ln>
        </p:spPr>
        <p:txBody>
          <a:bodyPr wrap="square" lIns="0" tIns="0" rIns="0" bIns="0" rtlCol="0"/>
          <a:lstStyle/>
          <a:p>
            <a:endParaRPr/>
          </a:p>
        </p:txBody>
      </p:sp>
      <p:sp>
        <p:nvSpPr>
          <p:cNvPr id="2564" name="object 2564"/>
          <p:cNvSpPr/>
          <p:nvPr/>
        </p:nvSpPr>
        <p:spPr>
          <a:xfrm>
            <a:off x="3601211" y="4059173"/>
            <a:ext cx="0" cy="561975"/>
          </a:xfrm>
          <a:custGeom>
            <a:avLst/>
            <a:gdLst/>
            <a:ahLst/>
            <a:cxnLst/>
            <a:rect l="l" t="t" r="r" b="b"/>
            <a:pathLst>
              <a:path h="561975">
                <a:moveTo>
                  <a:pt x="0" y="0"/>
                </a:moveTo>
                <a:lnTo>
                  <a:pt x="0" y="561594"/>
                </a:lnTo>
              </a:path>
            </a:pathLst>
          </a:custGeom>
          <a:ln w="4572">
            <a:solidFill>
              <a:srgbClr val="000000"/>
            </a:solidFill>
          </a:ln>
        </p:spPr>
        <p:txBody>
          <a:bodyPr wrap="square" lIns="0" tIns="0" rIns="0" bIns="0" rtlCol="0"/>
          <a:lstStyle/>
          <a:p>
            <a:endParaRPr/>
          </a:p>
        </p:txBody>
      </p:sp>
      <p:sp>
        <p:nvSpPr>
          <p:cNvPr id="2565" name="object 2565"/>
          <p:cNvSpPr/>
          <p:nvPr/>
        </p:nvSpPr>
        <p:spPr>
          <a:xfrm>
            <a:off x="3601211" y="4062984"/>
            <a:ext cx="0" cy="558165"/>
          </a:xfrm>
          <a:custGeom>
            <a:avLst/>
            <a:gdLst/>
            <a:ahLst/>
            <a:cxnLst/>
            <a:rect l="l" t="t" r="r" b="b"/>
            <a:pathLst>
              <a:path h="558164">
                <a:moveTo>
                  <a:pt x="0" y="0"/>
                </a:moveTo>
                <a:lnTo>
                  <a:pt x="0" y="557784"/>
                </a:lnTo>
              </a:path>
            </a:pathLst>
          </a:custGeom>
          <a:ln w="4572">
            <a:solidFill>
              <a:srgbClr val="000000"/>
            </a:solidFill>
          </a:ln>
        </p:spPr>
        <p:txBody>
          <a:bodyPr wrap="square" lIns="0" tIns="0" rIns="0" bIns="0" rtlCol="0"/>
          <a:lstStyle/>
          <a:p>
            <a:endParaRPr/>
          </a:p>
        </p:txBody>
      </p:sp>
      <p:sp>
        <p:nvSpPr>
          <p:cNvPr id="2566" name="object 2566"/>
          <p:cNvSpPr/>
          <p:nvPr/>
        </p:nvSpPr>
        <p:spPr>
          <a:xfrm>
            <a:off x="3598926" y="4059173"/>
            <a:ext cx="5080" cy="561975"/>
          </a:xfrm>
          <a:custGeom>
            <a:avLst/>
            <a:gdLst/>
            <a:ahLst/>
            <a:cxnLst/>
            <a:rect l="l" t="t" r="r" b="b"/>
            <a:pathLst>
              <a:path w="5079" h="561975">
                <a:moveTo>
                  <a:pt x="2286" y="-380"/>
                </a:moveTo>
                <a:lnTo>
                  <a:pt x="2286" y="561975"/>
                </a:lnTo>
              </a:path>
            </a:pathLst>
          </a:custGeom>
          <a:ln w="5333">
            <a:solidFill>
              <a:srgbClr val="000000"/>
            </a:solidFill>
          </a:ln>
        </p:spPr>
        <p:txBody>
          <a:bodyPr wrap="square" lIns="0" tIns="0" rIns="0" bIns="0" rtlCol="0"/>
          <a:lstStyle/>
          <a:p>
            <a:endParaRPr/>
          </a:p>
        </p:txBody>
      </p:sp>
      <p:sp>
        <p:nvSpPr>
          <p:cNvPr id="2567" name="object 2567"/>
          <p:cNvSpPr/>
          <p:nvPr/>
        </p:nvSpPr>
        <p:spPr>
          <a:xfrm>
            <a:off x="3003042" y="4618482"/>
            <a:ext cx="600710" cy="0"/>
          </a:xfrm>
          <a:custGeom>
            <a:avLst/>
            <a:gdLst/>
            <a:ahLst/>
            <a:cxnLst/>
            <a:rect l="l" t="t" r="r" b="b"/>
            <a:pathLst>
              <a:path w="600710">
                <a:moveTo>
                  <a:pt x="0" y="0"/>
                </a:moveTo>
                <a:lnTo>
                  <a:pt x="600456" y="0"/>
                </a:lnTo>
              </a:path>
            </a:pathLst>
          </a:custGeom>
          <a:ln w="4572">
            <a:solidFill>
              <a:srgbClr val="000000"/>
            </a:solidFill>
          </a:ln>
        </p:spPr>
        <p:txBody>
          <a:bodyPr wrap="square" lIns="0" tIns="0" rIns="0" bIns="0" rtlCol="0"/>
          <a:lstStyle/>
          <a:p>
            <a:endParaRPr/>
          </a:p>
        </p:txBody>
      </p:sp>
      <p:sp>
        <p:nvSpPr>
          <p:cNvPr id="2568" name="object 2568"/>
          <p:cNvSpPr/>
          <p:nvPr/>
        </p:nvSpPr>
        <p:spPr>
          <a:xfrm>
            <a:off x="3003042" y="4618482"/>
            <a:ext cx="596265" cy="0"/>
          </a:xfrm>
          <a:custGeom>
            <a:avLst/>
            <a:gdLst/>
            <a:ahLst/>
            <a:cxnLst/>
            <a:rect l="l" t="t" r="r" b="b"/>
            <a:pathLst>
              <a:path w="596264">
                <a:moveTo>
                  <a:pt x="0" y="0"/>
                </a:moveTo>
                <a:lnTo>
                  <a:pt x="595884" y="0"/>
                </a:lnTo>
              </a:path>
            </a:pathLst>
          </a:custGeom>
          <a:ln w="4572">
            <a:solidFill>
              <a:srgbClr val="000000"/>
            </a:solidFill>
          </a:ln>
        </p:spPr>
        <p:txBody>
          <a:bodyPr wrap="square" lIns="0" tIns="0" rIns="0" bIns="0" rtlCol="0"/>
          <a:lstStyle/>
          <a:p>
            <a:endParaRPr/>
          </a:p>
        </p:txBody>
      </p:sp>
      <p:sp>
        <p:nvSpPr>
          <p:cNvPr id="2569" name="object 2569"/>
          <p:cNvSpPr/>
          <p:nvPr/>
        </p:nvSpPr>
        <p:spPr>
          <a:xfrm>
            <a:off x="3003042" y="4616196"/>
            <a:ext cx="600710" cy="5080"/>
          </a:xfrm>
          <a:custGeom>
            <a:avLst/>
            <a:gdLst/>
            <a:ahLst/>
            <a:cxnLst/>
            <a:rect l="l" t="t" r="r" b="b"/>
            <a:pathLst>
              <a:path w="600710" h="5079">
                <a:moveTo>
                  <a:pt x="-380" y="2286"/>
                </a:moveTo>
                <a:lnTo>
                  <a:pt x="600836" y="2286"/>
                </a:lnTo>
              </a:path>
            </a:pathLst>
          </a:custGeom>
          <a:ln w="5333">
            <a:solidFill>
              <a:srgbClr val="000000"/>
            </a:solidFill>
          </a:ln>
        </p:spPr>
        <p:txBody>
          <a:bodyPr wrap="square" lIns="0" tIns="0" rIns="0" bIns="0" rtlCol="0"/>
          <a:lstStyle/>
          <a:p>
            <a:endParaRPr/>
          </a:p>
        </p:txBody>
      </p:sp>
      <p:sp>
        <p:nvSpPr>
          <p:cNvPr id="2570" name="object 2570"/>
          <p:cNvSpPr/>
          <p:nvPr/>
        </p:nvSpPr>
        <p:spPr>
          <a:xfrm>
            <a:off x="3002660" y="4059173"/>
            <a:ext cx="0" cy="559435"/>
          </a:xfrm>
          <a:custGeom>
            <a:avLst/>
            <a:gdLst/>
            <a:ahLst/>
            <a:cxnLst/>
            <a:rect l="l" t="t" r="r" b="b"/>
            <a:pathLst>
              <a:path h="559435">
                <a:moveTo>
                  <a:pt x="0" y="0"/>
                </a:moveTo>
                <a:lnTo>
                  <a:pt x="0" y="559308"/>
                </a:lnTo>
              </a:path>
            </a:pathLst>
          </a:custGeom>
          <a:ln w="3810">
            <a:solidFill>
              <a:srgbClr val="000000"/>
            </a:solidFill>
          </a:ln>
        </p:spPr>
        <p:txBody>
          <a:bodyPr wrap="square" lIns="0" tIns="0" rIns="0" bIns="0" rtlCol="0"/>
          <a:lstStyle/>
          <a:p>
            <a:endParaRPr/>
          </a:p>
        </p:txBody>
      </p:sp>
      <p:sp>
        <p:nvSpPr>
          <p:cNvPr id="2571" name="object 2571"/>
          <p:cNvSpPr/>
          <p:nvPr/>
        </p:nvSpPr>
        <p:spPr>
          <a:xfrm>
            <a:off x="3002660" y="4059173"/>
            <a:ext cx="0" cy="559435"/>
          </a:xfrm>
          <a:custGeom>
            <a:avLst/>
            <a:gdLst/>
            <a:ahLst/>
            <a:cxnLst/>
            <a:rect l="l" t="t" r="r" b="b"/>
            <a:pathLst>
              <a:path h="559435">
                <a:moveTo>
                  <a:pt x="0" y="0"/>
                </a:moveTo>
                <a:lnTo>
                  <a:pt x="0" y="559308"/>
                </a:lnTo>
              </a:path>
            </a:pathLst>
          </a:custGeom>
          <a:ln w="3810">
            <a:solidFill>
              <a:srgbClr val="000000"/>
            </a:solidFill>
          </a:ln>
        </p:spPr>
        <p:txBody>
          <a:bodyPr wrap="square" lIns="0" tIns="0" rIns="0" bIns="0" rtlCol="0"/>
          <a:lstStyle/>
          <a:p>
            <a:endParaRPr/>
          </a:p>
        </p:txBody>
      </p:sp>
      <p:sp>
        <p:nvSpPr>
          <p:cNvPr id="2572" name="object 2572"/>
          <p:cNvSpPr/>
          <p:nvPr/>
        </p:nvSpPr>
        <p:spPr>
          <a:xfrm>
            <a:off x="3000755" y="4059173"/>
            <a:ext cx="3810" cy="559435"/>
          </a:xfrm>
          <a:custGeom>
            <a:avLst/>
            <a:gdLst/>
            <a:ahLst/>
            <a:cxnLst/>
            <a:rect l="l" t="t" r="r" b="b"/>
            <a:pathLst>
              <a:path w="3810" h="559435">
                <a:moveTo>
                  <a:pt x="1905" y="-380"/>
                </a:moveTo>
                <a:lnTo>
                  <a:pt x="1905" y="559688"/>
                </a:lnTo>
              </a:path>
            </a:pathLst>
          </a:custGeom>
          <a:ln w="4572">
            <a:solidFill>
              <a:srgbClr val="000000"/>
            </a:solidFill>
          </a:ln>
        </p:spPr>
        <p:txBody>
          <a:bodyPr wrap="square" lIns="0" tIns="0" rIns="0" bIns="0" rtlCol="0"/>
          <a:lstStyle/>
          <a:p>
            <a:endParaRPr/>
          </a:p>
        </p:txBody>
      </p:sp>
      <p:sp>
        <p:nvSpPr>
          <p:cNvPr id="2573" name="object 2573"/>
          <p:cNvSpPr/>
          <p:nvPr/>
        </p:nvSpPr>
        <p:spPr>
          <a:xfrm>
            <a:off x="3000755" y="4061078"/>
            <a:ext cx="603250" cy="0"/>
          </a:xfrm>
          <a:custGeom>
            <a:avLst/>
            <a:gdLst/>
            <a:ahLst/>
            <a:cxnLst/>
            <a:rect l="l" t="t" r="r" b="b"/>
            <a:pathLst>
              <a:path w="603250">
                <a:moveTo>
                  <a:pt x="0" y="0"/>
                </a:moveTo>
                <a:lnTo>
                  <a:pt x="602742" y="0"/>
                </a:lnTo>
              </a:path>
            </a:pathLst>
          </a:custGeom>
          <a:ln w="3809">
            <a:solidFill>
              <a:srgbClr val="000000"/>
            </a:solidFill>
          </a:ln>
        </p:spPr>
        <p:txBody>
          <a:bodyPr wrap="square" lIns="0" tIns="0" rIns="0" bIns="0" rtlCol="0"/>
          <a:lstStyle/>
          <a:p>
            <a:endParaRPr/>
          </a:p>
        </p:txBody>
      </p:sp>
      <p:sp>
        <p:nvSpPr>
          <p:cNvPr id="2574" name="object 2574"/>
          <p:cNvSpPr/>
          <p:nvPr/>
        </p:nvSpPr>
        <p:spPr>
          <a:xfrm>
            <a:off x="3004566" y="4061078"/>
            <a:ext cx="599440" cy="0"/>
          </a:xfrm>
          <a:custGeom>
            <a:avLst/>
            <a:gdLst/>
            <a:ahLst/>
            <a:cxnLst/>
            <a:rect l="l" t="t" r="r" b="b"/>
            <a:pathLst>
              <a:path w="599439">
                <a:moveTo>
                  <a:pt x="0" y="0"/>
                </a:moveTo>
                <a:lnTo>
                  <a:pt x="598932" y="0"/>
                </a:lnTo>
              </a:path>
            </a:pathLst>
          </a:custGeom>
          <a:ln w="3809">
            <a:solidFill>
              <a:srgbClr val="000000"/>
            </a:solidFill>
          </a:ln>
        </p:spPr>
        <p:txBody>
          <a:bodyPr wrap="square" lIns="0" tIns="0" rIns="0" bIns="0" rtlCol="0"/>
          <a:lstStyle/>
          <a:p>
            <a:endParaRPr/>
          </a:p>
        </p:txBody>
      </p:sp>
      <p:sp>
        <p:nvSpPr>
          <p:cNvPr id="2575" name="object 2575"/>
          <p:cNvSpPr/>
          <p:nvPr/>
        </p:nvSpPr>
        <p:spPr>
          <a:xfrm>
            <a:off x="3000755" y="4059173"/>
            <a:ext cx="603250" cy="3810"/>
          </a:xfrm>
          <a:custGeom>
            <a:avLst/>
            <a:gdLst/>
            <a:ahLst/>
            <a:cxnLst/>
            <a:rect l="l" t="t" r="r" b="b"/>
            <a:pathLst>
              <a:path w="603250" h="3810">
                <a:moveTo>
                  <a:pt x="-381" y="1904"/>
                </a:moveTo>
                <a:lnTo>
                  <a:pt x="603122" y="1904"/>
                </a:lnTo>
              </a:path>
            </a:pathLst>
          </a:custGeom>
          <a:ln w="4571">
            <a:solidFill>
              <a:srgbClr val="000000"/>
            </a:solidFill>
          </a:ln>
        </p:spPr>
        <p:txBody>
          <a:bodyPr wrap="square" lIns="0" tIns="0" rIns="0" bIns="0" rtlCol="0"/>
          <a:lstStyle/>
          <a:p>
            <a:endParaRPr/>
          </a:p>
        </p:txBody>
      </p:sp>
      <p:sp>
        <p:nvSpPr>
          <p:cNvPr id="2576" name="object 2576"/>
          <p:cNvSpPr/>
          <p:nvPr/>
        </p:nvSpPr>
        <p:spPr>
          <a:xfrm>
            <a:off x="3601211" y="4059173"/>
            <a:ext cx="0" cy="561975"/>
          </a:xfrm>
          <a:custGeom>
            <a:avLst/>
            <a:gdLst/>
            <a:ahLst/>
            <a:cxnLst/>
            <a:rect l="l" t="t" r="r" b="b"/>
            <a:pathLst>
              <a:path h="561975">
                <a:moveTo>
                  <a:pt x="0" y="0"/>
                </a:moveTo>
                <a:lnTo>
                  <a:pt x="0" y="561594"/>
                </a:lnTo>
              </a:path>
            </a:pathLst>
          </a:custGeom>
          <a:ln w="4572">
            <a:solidFill>
              <a:srgbClr val="000000"/>
            </a:solidFill>
          </a:ln>
        </p:spPr>
        <p:txBody>
          <a:bodyPr wrap="square" lIns="0" tIns="0" rIns="0" bIns="0" rtlCol="0"/>
          <a:lstStyle/>
          <a:p>
            <a:endParaRPr/>
          </a:p>
        </p:txBody>
      </p:sp>
      <p:sp>
        <p:nvSpPr>
          <p:cNvPr id="2577" name="object 2577"/>
          <p:cNvSpPr/>
          <p:nvPr/>
        </p:nvSpPr>
        <p:spPr>
          <a:xfrm>
            <a:off x="3601211" y="4062984"/>
            <a:ext cx="0" cy="558165"/>
          </a:xfrm>
          <a:custGeom>
            <a:avLst/>
            <a:gdLst/>
            <a:ahLst/>
            <a:cxnLst/>
            <a:rect l="l" t="t" r="r" b="b"/>
            <a:pathLst>
              <a:path h="558164">
                <a:moveTo>
                  <a:pt x="0" y="0"/>
                </a:moveTo>
                <a:lnTo>
                  <a:pt x="0" y="557784"/>
                </a:lnTo>
              </a:path>
            </a:pathLst>
          </a:custGeom>
          <a:ln w="4572">
            <a:solidFill>
              <a:srgbClr val="000000"/>
            </a:solidFill>
          </a:ln>
        </p:spPr>
        <p:txBody>
          <a:bodyPr wrap="square" lIns="0" tIns="0" rIns="0" bIns="0" rtlCol="0"/>
          <a:lstStyle/>
          <a:p>
            <a:endParaRPr/>
          </a:p>
        </p:txBody>
      </p:sp>
      <p:sp>
        <p:nvSpPr>
          <p:cNvPr id="2578" name="object 2578"/>
          <p:cNvSpPr/>
          <p:nvPr/>
        </p:nvSpPr>
        <p:spPr>
          <a:xfrm>
            <a:off x="3598926" y="4059173"/>
            <a:ext cx="5080" cy="561975"/>
          </a:xfrm>
          <a:custGeom>
            <a:avLst/>
            <a:gdLst/>
            <a:ahLst/>
            <a:cxnLst/>
            <a:rect l="l" t="t" r="r" b="b"/>
            <a:pathLst>
              <a:path w="5079" h="561975">
                <a:moveTo>
                  <a:pt x="2286" y="-380"/>
                </a:moveTo>
                <a:lnTo>
                  <a:pt x="2286" y="561975"/>
                </a:lnTo>
              </a:path>
            </a:pathLst>
          </a:custGeom>
          <a:ln w="5333">
            <a:solidFill>
              <a:srgbClr val="000000"/>
            </a:solidFill>
          </a:ln>
        </p:spPr>
        <p:txBody>
          <a:bodyPr wrap="square" lIns="0" tIns="0" rIns="0" bIns="0" rtlCol="0"/>
          <a:lstStyle/>
          <a:p>
            <a:endParaRPr/>
          </a:p>
        </p:txBody>
      </p:sp>
      <p:sp>
        <p:nvSpPr>
          <p:cNvPr id="2579" name="object 2579"/>
          <p:cNvSpPr/>
          <p:nvPr/>
        </p:nvSpPr>
        <p:spPr>
          <a:xfrm>
            <a:off x="3003042" y="4618482"/>
            <a:ext cx="600710" cy="0"/>
          </a:xfrm>
          <a:custGeom>
            <a:avLst/>
            <a:gdLst/>
            <a:ahLst/>
            <a:cxnLst/>
            <a:rect l="l" t="t" r="r" b="b"/>
            <a:pathLst>
              <a:path w="600710">
                <a:moveTo>
                  <a:pt x="0" y="0"/>
                </a:moveTo>
                <a:lnTo>
                  <a:pt x="600456" y="0"/>
                </a:lnTo>
              </a:path>
            </a:pathLst>
          </a:custGeom>
          <a:ln w="4572">
            <a:solidFill>
              <a:srgbClr val="000000"/>
            </a:solidFill>
          </a:ln>
        </p:spPr>
        <p:txBody>
          <a:bodyPr wrap="square" lIns="0" tIns="0" rIns="0" bIns="0" rtlCol="0"/>
          <a:lstStyle/>
          <a:p>
            <a:endParaRPr/>
          </a:p>
        </p:txBody>
      </p:sp>
      <p:sp>
        <p:nvSpPr>
          <p:cNvPr id="2580" name="object 2580"/>
          <p:cNvSpPr/>
          <p:nvPr/>
        </p:nvSpPr>
        <p:spPr>
          <a:xfrm>
            <a:off x="3003042" y="4618482"/>
            <a:ext cx="596265" cy="0"/>
          </a:xfrm>
          <a:custGeom>
            <a:avLst/>
            <a:gdLst/>
            <a:ahLst/>
            <a:cxnLst/>
            <a:rect l="l" t="t" r="r" b="b"/>
            <a:pathLst>
              <a:path w="596264">
                <a:moveTo>
                  <a:pt x="0" y="0"/>
                </a:moveTo>
                <a:lnTo>
                  <a:pt x="595884" y="0"/>
                </a:lnTo>
              </a:path>
            </a:pathLst>
          </a:custGeom>
          <a:ln w="4572">
            <a:solidFill>
              <a:srgbClr val="000000"/>
            </a:solidFill>
          </a:ln>
        </p:spPr>
        <p:txBody>
          <a:bodyPr wrap="square" lIns="0" tIns="0" rIns="0" bIns="0" rtlCol="0"/>
          <a:lstStyle/>
          <a:p>
            <a:endParaRPr/>
          </a:p>
        </p:txBody>
      </p:sp>
      <p:sp>
        <p:nvSpPr>
          <p:cNvPr id="2581" name="object 2581"/>
          <p:cNvSpPr/>
          <p:nvPr/>
        </p:nvSpPr>
        <p:spPr>
          <a:xfrm>
            <a:off x="3003042" y="4616196"/>
            <a:ext cx="600710" cy="5080"/>
          </a:xfrm>
          <a:custGeom>
            <a:avLst/>
            <a:gdLst/>
            <a:ahLst/>
            <a:cxnLst/>
            <a:rect l="l" t="t" r="r" b="b"/>
            <a:pathLst>
              <a:path w="600710" h="5079">
                <a:moveTo>
                  <a:pt x="-380" y="2286"/>
                </a:moveTo>
                <a:lnTo>
                  <a:pt x="600836" y="2286"/>
                </a:lnTo>
              </a:path>
            </a:pathLst>
          </a:custGeom>
          <a:ln w="5333">
            <a:solidFill>
              <a:srgbClr val="000000"/>
            </a:solidFill>
          </a:ln>
        </p:spPr>
        <p:txBody>
          <a:bodyPr wrap="square" lIns="0" tIns="0" rIns="0" bIns="0" rtlCol="0"/>
          <a:lstStyle/>
          <a:p>
            <a:endParaRPr/>
          </a:p>
        </p:txBody>
      </p:sp>
      <p:sp>
        <p:nvSpPr>
          <p:cNvPr id="2582" name="object 2582"/>
          <p:cNvSpPr/>
          <p:nvPr/>
        </p:nvSpPr>
        <p:spPr>
          <a:xfrm>
            <a:off x="3003042" y="4618482"/>
            <a:ext cx="598170" cy="0"/>
          </a:xfrm>
          <a:custGeom>
            <a:avLst/>
            <a:gdLst/>
            <a:ahLst/>
            <a:cxnLst/>
            <a:rect l="l" t="t" r="r" b="b"/>
            <a:pathLst>
              <a:path w="598170">
                <a:moveTo>
                  <a:pt x="0" y="0"/>
                </a:moveTo>
                <a:lnTo>
                  <a:pt x="598170" y="0"/>
                </a:lnTo>
              </a:path>
            </a:pathLst>
          </a:custGeom>
          <a:ln w="3175">
            <a:solidFill>
              <a:srgbClr val="000000"/>
            </a:solidFill>
          </a:ln>
        </p:spPr>
        <p:txBody>
          <a:bodyPr wrap="square" lIns="0" tIns="0" rIns="0" bIns="0" rtlCol="0"/>
          <a:lstStyle/>
          <a:p>
            <a:endParaRPr/>
          </a:p>
        </p:txBody>
      </p:sp>
      <p:sp>
        <p:nvSpPr>
          <p:cNvPr id="2583" name="object 2583"/>
          <p:cNvSpPr/>
          <p:nvPr/>
        </p:nvSpPr>
        <p:spPr>
          <a:xfrm>
            <a:off x="3003042" y="4618482"/>
            <a:ext cx="598170" cy="0"/>
          </a:xfrm>
          <a:custGeom>
            <a:avLst/>
            <a:gdLst/>
            <a:ahLst/>
            <a:cxnLst/>
            <a:rect l="l" t="t" r="r" b="b"/>
            <a:pathLst>
              <a:path w="598170">
                <a:moveTo>
                  <a:pt x="0" y="0"/>
                </a:moveTo>
                <a:lnTo>
                  <a:pt x="598169" y="0"/>
                </a:lnTo>
              </a:path>
            </a:pathLst>
          </a:custGeom>
          <a:ln w="10667">
            <a:solidFill>
              <a:srgbClr val="000000"/>
            </a:solidFill>
          </a:ln>
        </p:spPr>
        <p:txBody>
          <a:bodyPr wrap="square" lIns="0" tIns="0" rIns="0" bIns="0" rtlCol="0"/>
          <a:lstStyle/>
          <a:p>
            <a:endParaRPr/>
          </a:p>
        </p:txBody>
      </p:sp>
      <p:sp>
        <p:nvSpPr>
          <p:cNvPr id="2584" name="object 2584"/>
          <p:cNvSpPr/>
          <p:nvPr/>
        </p:nvSpPr>
        <p:spPr>
          <a:xfrm>
            <a:off x="3003042" y="4618482"/>
            <a:ext cx="598170" cy="0"/>
          </a:xfrm>
          <a:custGeom>
            <a:avLst/>
            <a:gdLst/>
            <a:ahLst/>
            <a:cxnLst/>
            <a:rect l="l" t="t" r="r" b="b"/>
            <a:pathLst>
              <a:path w="598170">
                <a:moveTo>
                  <a:pt x="0" y="0"/>
                </a:moveTo>
                <a:lnTo>
                  <a:pt x="598169" y="0"/>
                </a:lnTo>
              </a:path>
            </a:pathLst>
          </a:custGeom>
          <a:ln w="10667">
            <a:solidFill>
              <a:srgbClr val="000000"/>
            </a:solidFill>
          </a:ln>
        </p:spPr>
        <p:txBody>
          <a:bodyPr wrap="square" lIns="0" tIns="0" rIns="0" bIns="0" rtlCol="0"/>
          <a:lstStyle/>
          <a:p>
            <a:endParaRPr/>
          </a:p>
        </p:txBody>
      </p:sp>
      <p:sp>
        <p:nvSpPr>
          <p:cNvPr id="2585" name="object 2585"/>
          <p:cNvSpPr/>
          <p:nvPr/>
        </p:nvSpPr>
        <p:spPr>
          <a:xfrm>
            <a:off x="3002660" y="4618482"/>
            <a:ext cx="599440" cy="0"/>
          </a:xfrm>
          <a:custGeom>
            <a:avLst/>
            <a:gdLst/>
            <a:ahLst/>
            <a:cxnLst/>
            <a:rect l="l" t="t" r="r" b="b"/>
            <a:pathLst>
              <a:path w="599439">
                <a:moveTo>
                  <a:pt x="0" y="0"/>
                </a:moveTo>
                <a:lnTo>
                  <a:pt x="598931" y="0"/>
                </a:lnTo>
              </a:path>
            </a:pathLst>
          </a:custGeom>
          <a:ln w="11429">
            <a:solidFill>
              <a:srgbClr val="000000"/>
            </a:solidFill>
          </a:ln>
        </p:spPr>
        <p:txBody>
          <a:bodyPr wrap="square" lIns="0" tIns="0" rIns="0" bIns="0" rtlCol="0"/>
          <a:lstStyle/>
          <a:p>
            <a:endParaRPr/>
          </a:p>
        </p:txBody>
      </p:sp>
      <p:sp>
        <p:nvSpPr>
          <p:cNvPr id="2586" name="object 2586"/>
          <p:cNvSpPr/>
          <p:nvPr/>
        </p:nvSpPr>
        <p:spPr>
          <a:xfrm>
            <a:off x="3002660" y="4254627"/>
            <a:ext cx="241553" cy="149351"/>
          </a:xfrm>
          <a:prstGeom prst="rect">
            <a:avLst/>
          </a:prstGeom>
          <a:blipFill>
            <a:blip r:embed="rId12" cstate="print"/>
            <a:stretch>
              <a:fillRect/>
            </a:stretch>
          </a:blipFill>
        </p:spPr>
        <p:txBody>
          <a:bodyPr wrap="square" lIns="0" tIns="0" rIns="0" bIns="0" rtlCol="0"/>
          <a:lstStyle/>
          <a:p>
            <a:endParaRPr/>
          </a:p>
        </p:txBody>
      </p:sp>
      <p:sp>
        <p:nvSpPr>
          <p:cNvPr id="2587" name="object 2587"/>
          <p:cNvSpPr/>
          <p:nvPr/>
        </p:nvSpPr>
        <p:spPr>
          <a:xfrm>
            <a:off x="3003042" y="4060697"/>
            <a:ext cx="598170" cy="0"/>
          </a:xfrm>
          <a:custGeom>
            <a:avLst/>
            <a:gdLst/>
            <a:ahLst/>
            <a:cxnLst/>
            <a:rect l="l" t="t" r="r" b="b"/>
            <a:pathLst>
              <a:path w="598170">
                <a:moveTo>
                  <a:pt x="0" y="0"/>
                </a:moveTo>
                <a:lnTo>
                  <a:pt x="598170" y="0"/>
                </a:lnTo>
              </a:path>
            </a:pathLst>
          </a:custGeom>
          <a:ln w="3175">
            <a:solidFill>
              <a:srgbClr val="000000"/>
            </a:solidFill>
          </a:ln>
        </p:spPr>
        <p:txBody>
          <a:bodyPr wrap="square" lIns="0" tIns="0" rIns="0" bIns="0" rtlCol="0"/>
          <a:lstStyle/>
          <a:p>
            <a:endParaRPr/>
          </a:p>
        </p:txBody>
      </p:sp>
      <p:sp>
        <p:nvSpPr>
          <p:cNvPr id="2588" name="object 2588"/>
          <p:cNvSpPr/>
          <p:nvPr/>
        </p:nvSpPr>
        <p:spPr>
          <a:xfrm>
            <a:off x="3177920" y="4165853"/>
            <a:ext cx="260985" cy="0"/>
          </a:xfrm>
          <a:custGeom>
            <a:avLst/>
            <a:gdLst/>
            <a:ahLst/>
            <a:cxnLst/>
            <a:rect l="l" t="t" r="r" b="b"/>
            <a:pathLst>
              <a:path w="260985">
                <a:moveTo>
                  <a:pt x="0" y="0"/>
                </a:moveTo>
                <a:lnTo>
                  <a:pt x="260604" y="0"/>
                </a:lnTo>
              </a:path>
            </a:pathLst>
          </a:custGeom>
          <a:ln w="3175">
            <a:solidFill>
              <a:srgbClr val="000000"/>
            </a:solidFill>
          </a:ln>
        </p:spPr>
        <p:txBody>
          <a:bodyPr wrap="square" lIns="0" tIns="0" rIns="0" bIns="0" rtlCol="0"/>
          <a:lstStyle/>
          <a:p>
            <a:endParaRPr/>
          </a:p>
        </p:txBody>
      </p:sp>
      <p:sp>
        <p:nvSpPr>
          <p:cNvPr id="2589" name="object 2589"/>
          <p:cNvSpPr/>
          <p:nvPr/>
        </p:nvSpPr>
        <p:spPr>
          <a:xfrm>
            <a:off x="3177920" y="4233671"/>
            <a:ext cx="260985" cy="0"/>
          </a:xfrm>
          <a:custGeom>
            <a:avLst/>
            <a:gdLst/>
            <a:ahLst/>
            <a:cxnLst/>
            <a:rect l="l" t="t" r="r" b="b"/>
            <a:pathLst>
              <a:path w="260985">
                <a:moveTo>
                  <a:pt x="0" y="0"/>
                </a:moveTo>
                <a:lnTo>
                  <a:pt x="260604" y="0"/>
                </a:lnTo>
              </a:path>
            </a:pathLst>
          </a:custGeom>
          <a:ln w="3175">
            <a:solidFill>
              <a:srgbClr val="000000"/>
            </a:solidFill>
          </a:ln>
        </p:spPr>
        <p:txBody>
          <a:bodyPr wrap="square" lIns="0" tIns="0" rIns="0" bIns="0" rtlCol="0"/>
          <a:lstStyle/>
          <a:p>
            <a:endParaRPr/>
          </a:p>
        </p:txBody>
      </p:sp>
      <p:sp>
        <p:nvSpPr>
          <p:cNvPr id="2590" name="object 2590"/>
          <p:cNvSpPr/>
          <p:nvPr/>
        </p:nvSpPr>
        <p:spPr>
          <a:xfrm>
            <a:off x="3172205" y="4166234"/>
            <a:ext cx="273685" cy="0"/>
          </a:xfrm>
          <a:custGeom>
            <a:avLst/>
            <a:gdLst/>
            <a:ahLst/>
            <a:cxnLst/>
            <a:rect l="l" t="t" r="r" b="b"/>
            <a:pathLst>
              <a:path w="273685">
                <a:moveTo>
                  <a:pt x="0" y="0"/>
                </a:moveTo>
                <a:lnTo>
                  <a:pt x="273557" y="0"/>
                </a:lnTo>
              </a:path>
            </a:pathLst>
          </a:custGeom>
          <a:ln w="3809">
            <a:solidFill>
              <a:srgbClr val="000000"/>
            </a:solidFill>
          </a:ln>
        </p:spPr>
        <p:txBody>
          <a:bodyPr wrap="square" lIns="0" tIns="0" rIns="0" bIns="0" rtlCol="0"/>
          <a:lstStyle/>
          <a:p>
            <a:endParaRPr/>
          </a:p>
        </p:txBody>
      </p:sp>
      <p:sp>
        <p:nvSpPr>
          <p:cNvPr id="2591" name="object 2591"/>
          <p:cNvSpPr/>
          <p:nvPr/>
        </p:nvSpPr>
        <p:spPr>
          <a:xfrm>
            <a:off x="3172205" y="4166234"/>
            <a:ext cx="273685" cy="0"/>
          </a:xfrm>
          <a:custGeom>
            <a:avLst/>
            <a:gdLst/>
            <a:ahLst/>
            <a:cxnLst/>
            <a:rect l="l" t="t" r="r" b="b"/>
            <a:pathLst>
              <a:path w="273685">
                <a:moveTo>
                  <a:pt x="0" y="0"/>
                </a:moveTo>
                <a:lnTo>
                  <a:pt x="273557" y="0"/>
                </a:lnTo>
              </a:path>
            </a:pathLst>
          </a:custGeom>
          <a:ln w="3809">
            <a:solidFill>
              <a:srgbClr val="000000"/>
            </a:solidFill>
          </a:ln>
        </p:spPr>
        <p:txBody>
          <a:bodyPr wrap="square" lIns="0" tIns="0" rIns="0" bIns="0" rtlCol="0"/>
          <a:lstStyle/>
          <a:p>
            <a:endParaRPr/>
          </a:p>
        </p:txBody>
      </p:sp>
      <p:sp>
        <p:nvSpPr>
          <p:cNvPr id="2592" name="object 2592"/>
          <p:cNvSpPr/>
          <p:nvPr/>
        </p:nvSpPr>
        <p:spPr>
          <a:xfrm>
            <a:off x="3172205" y="4164329"/>
            <a:ext cx="273685" cy="3810"/>
          </a:xfrm>
          <a:custGeom>
            <a:avLst/>
            <a:gdLst/>
            <a:ahLst/>
            <a:cxnLst/>
            <a:rect l="l" t="t" r="r" b="b"/>
            <a:pathLst>
              <a:path w="273685" h="3810">
                <a:moveTo>
                  <a:pt x="0" y="0"/>
                </a:moveTo>
                <a:lnTo>
                  <a:pt x="0" y="3810"/>
                </a:lnTo>
                <a:lnTo>
                  <a:pt x="269748" y="3810"/>
                </a:lnTo>
                <a:lnTo>
                  <a:pt x="273558" y="0"/>
                </a:lnTo>
                <a:lnTo>
                  <a:pt x="0" y="0"/>
                </a:lnTo>
              </a:path>
            </a:pathLst>
          </a:custGeom>
          <a:ln w="3175">
            <a:solidFill>
              <a:srgbClr val="000000"/>
            </a:solidFill>
          </a:ln>
        </p:spPr>
        <p:txBody>
          <a:bodyPr wrap="square" lIns="0" tIns="0" rIns="0" bIns="0" rtlCol="0"/>
          <a:lstStyle/>
          <a:p>
            <a:endParaRPr/>
          </a:p>
        </p:txBody>
      </p:sp>
      <p:sp>
        <p:nvSpPr>
          <p:cNvPr id="2593" name="object 2593"/>
          <p:cNvSpPr/>
          <p:nvPr/>
        </p:nvSpPr>
        <p:spPr>
          <a:xfrm>
            <a:off x="3441953" y="4164329"/>
            <a:ext cx="3810" cy="1270"/>
          </a:xfrm>
          <a:custGeom>
            <a:avLst/>
            <a:gdLst/>
            <a:ahLst/>
            <a:cxnLst/>
            <a:rect l="l" t="t" r="r" b="b"/>
            <a:pathLst>
              <a:path w="3810" h="1270">
                <a:moveTo>
                  <a:pt x="0" y="1143"/>
                </a:moveTo>
                <a:lnTo>
                  <a:pt x="3810" y="1143"/>
                </a:lnTo>
                <a:lnTo>
                  <a:pt x="3810" y="0"/>
                </a:lnTo>
                <a:lnTo>
                  <a:pt x="0" y="0"/>
                </a:lnTo>
                <a:lnTo>
                  <a:pt x="0" y="1143"/>
                </a:lnTo>
                <a:close/>
              </a:path>
            </a:pathLst>
          </a:custGeom>
          <a:solidFill>
            <a:srgbClr val="000000"/>
          </a:solidFill>
        </p:spPr>
        <p:txBody>
          <a:bodyPr wrap="square" lIns="0" tIns="0" rIns="0" bIns="0" rtlCol="0"/>
          <a:lstStyle/>
          <a:p>
            <a:endParaRPr/>
          </a:p>
        </p:txBody>
      </p:sp>
      <p:sp>
        <p:nvSpPr>
          <p:cNvPr id="2594" name="object 2594"/>
          <p:cNvSpPr/>
          <p:nvPr/>
        </p:nvSpPr>
        <p:spPr>
          <a:xfrm>
            <a:off x="3441953" y="4234053"/>
            <a:ext cx="3810" cy="1905"/>
          </a:xfrm>
          <a:custGeom>
            <a:avLst/>
            <a:gdLst/>
            <a:ahLst/>
            <a:cxnLst/>
            <a:rect l="l" t="t" r="r" b="b"/>
            <a:pathLst>
              <a:path w="3810" h="1904">
                <a:moveTo>
                  <a:pt x="0" y="1905"/>
                </a:moveTo>
                <a:lnTo>
                  <a:pt x="3810" y="1905"/>
                </a:lnTo>
                <a:lnTo>
                  <a:pt x="3810" y="0"/>
                </a:lnTo>
                <a:lnTo>
                  <a:pt x="0" y="0"/>
                </a:lnTo>
                <a:lnTo>
                  <a:pt x="0" y="1905"/>
                </a:lnTo>
                <a:close/>
              </a:path>
            </a:pathLst>
          </a:custGeom>
          <a:solidFill>
            <a:srgbClr val="000000"/>
          </a:solidFill>
        </p:spPr>
        <p:txBody>
          <a:bodyPr wrap="square" lIns="0" tIns="0" rIns="0" bIns="0" rtlCol="0"/>
          <a:lstStyle/>
          <a:p>
            <a:endParaRPr/>
          </a:p>
        </p:txBody>
      </p:sp>
      <p:sp>
        <p:nvSpPr>
          <p:cNvPr id="2595" name="object 2595"/>
          <p:cNvSpPr/>
          <p:nvPr/>
        </p:nvSpPr>
        <p:spPr>
          <a:xfrm>
            <a:off x="3441953" y="4234053"/>
            <a:ext cx="3810" cy="1905"/>
          </a:xfrm>
          <a:custGeom>
            <a:avLst/>
            <a:gdLst/>
            <a:ahLst/>
            <a:cxnLst/>
            <a:rect l="l" t="t" r="r" b="b"/>
            <a:pathLst>
              <a:path w="3810" h="1904">
                <a:moveTo>
                  <a:pt x="0" y="1905"/>
                </a:moveTo>
                <a:lnTo>
                  <a:pt x="3810" y="1905"/>
                </a:lnTo>
                <a:lnTo>
                  <a:pt x="3810" y="0"/>
                </a:lnTo>
                <a:lnTo>
                  <a:pt x="0" y="0"/>
                </a:lnTo>
                <a:lnTo>
                  <a:pt x="0" y="1905"/>
                </a:lnTo>
                <a:close/>
              </a:path>
            </a:pathLst>
          </a:custGeom>
          <a:solidFill>
            <a:srgbClr val="000000"/>
          </a:solidFill>
        </p:spPr>
        <p:txBody>
          <a:bodyPr wrap="square" lIns="0" tIns="0" rIns="0" bIns="0" rtlCol="0"/>
          <a:lstStyle/>
          <a:p>
            <a:endParaRPr/>
          </a:p>
        </p:txBody>
      </p:sp>
      <p:sp>
        <p:nvSpPr>
          <p:cNvPr id="2596" name="object 2596"/>
          <p:cNvSpPr/>
          <p:nvPr/>
        </p:nvSpPr>
        <p:spPr>
          <a:xfrm>
            <a:off x="3441953" y="4164329"/>
            <a:ext cx="3810" cy="71755"/>
          </a:xfrm>
          <a:custGeom>
            <a:avLst/>
            <a:gdLst/>
            <a:ahLst/>
            <a:cxnLst/>
            <a:rect l="l" t="t" r="r" b="b"/>
            <a:pathLst>
              <a:path w="3810" h="71754">
                <a:moveTo>
                  <a:pt x="3810" y="0"/>
                </a:moveTo>
                <a:lnTo>
                  <a:pt x="0" y="3810"/>
                </a:lnTo>
                <a:lnTo>
                  <a:pt x="0" y="67818"/>
                </a:lnTo>
                <a:lnTo>
                  <a:pt x="3810" y="71628"/>
                </a:lnTo>
                <a:lnTo>
                  <a:pt x="3810" y="0"/>
                </a:lnTo>
              </a:path>
            </a:pathLst>
          </a:custGeom>
          <a:ln w="3175">
            <a:solidFill>
              <a:srgbClr val="000000"/>
            </a:solidFill>
          </a:ln>
        </p:spPr>
        <p:txBody>
          <a:bodyPr wrap="square" lIns="0" tIns="0" rIns="0" bIns="0" rtlCol="0"/>
          <a:lstStyle/>
          <a:p>
            <a:endParaRPr/>
          </a:p>
        </p:txBody>
      </p:sp>
      <p:sp>
        <p:nvSpPr>
          <p:cNvPr id="2597" name="object 2597"/>
          <p:cNvSpPr/>
          <p:nvPr/>
        </p:nvSpPr>
        <p:spPr>
          <a:xfrm>
            <a:off x="3170682" y="4234053"/>
            <a:ext cx="275590" cy="0"/>
          </a:xfrm>
          <a:custGeom>
            <a:avLst/>
            <a:gdLst/>
            <a:ahLst/>
            <a:cxnLst/>
            <a:rect l="l" t="t" r="r" b="b"/>
            <a:pathLst>
              <a:path w="275589">
                <a:moveTo>
                  <a:pt x="0" y="0"/>
                </a:moveTo>
                <a:lnTo>
                  <a:pt x="275081" y="0"/>
                </a:lnTo>
              </a:path>
            </a:pathLst>
          </a:custGeom>
          <a:ln w="3810">
            <a:solidFill>
              <a:srgbClr val="000000"/>
            </a:solidFill>
          </a:ln>
        </p:spPr>
        <p:txBody>
          <a:bodyPr wrap="square" lIns="0" tIns="0" rIns="0" bIns="0" rtlCol="0"/>
          <a:lstStyle/>
          <a:p>
            <a:endParaRPr/>
          </a:p>
        </p:txBody>
      </p:sp>
      <p:sp>
        <p:nvSpPr>
          <p:cNvPr id="2598" name="object 2598"/>
          <p:cNvSpPr/>
          <p:nvPr/>
        </p:nvSpPr>
        <p:spPr>
          <a:xfrm>
            <a:off x="3170682" y="4234053"/>
            <a:ext cx="271780" cy="0"/>
          </a:xfrm>
          <a:custGeom>
            <a:avLst/>
            <a:gdLst/>
            <a:ahLst/>
            <a:cxnLst/>
            <a:rect l="l" t="t" r="r" b="b"/>
            <a:pathLst>
              <a:path w="271779">
                <a:moveTo>
                  <a:pt x="0" y="0"/>
                </a:moveTo>
                <a:lnTo>
                  <a:pt x="271272" y="0"/>
                </a:lnTo>
              </a:path>
            </a:pathLst>
          </a:custGeom>
          <a:ln w="3810">
            <a:solidFill>
              <a:srgbClr val="000000"/>
            </a:solidFill>
          </a:ln>
        </p:spPr>
        <p:txBody>
          <a:bodyPr wrap="square" lIns="0" tIns="0" rIns="0" bIns="0" rtlCol="0"/>
          <a:lstStyle/>
          <a:p>
            <a:endParaRPr/>
          </a:p>
        </p:txBody>
      </p:sp>
      <p:sp>
        <p:nvSpPr>
          <p:cNvPr id="2599" name="object 2599"/>
          <p:cNvSpPr/>
          <p:nvPr/>
        </p:nvSpPr>
        <p:spPr>
          <a:xfrm>
            <a:off x="3170682" y="4232147"/>
            <a:ext cx="275590" cy="3810"/>
          </a:xfrm>
          <a:custGeom>
            <a:avLst/>
            <a:gdLst/>
            <a:ahLst/>
            <a:cxnLst/>
            <a:rect l="l" t="t" r="r" b="b"/>
            <a:pathLst>
              <a:path w="275589" h="3810">
                <a:moveTo>
                  <a:pt x="275081" y="3810"/>
                </a:moveTo>
                <a:lnTo>
                  <a:pt x="271271" y="0"/>
                </a:lnTo>
                <a:lnTo>
                  <a:pt x="3809" y="0"/>
                </a:lnTo>
                <a:lnTo>
                  <a:pt x="0" y="3810"/>
                </a:lnTo>
                <a:lnTo>
                  <a:pt x="275081" y="3810"/>
                </a:lnTo>
              </a:path>
            </a:pathLst>
          </a:custGeom>
          <a:ln w="3175">
            <a:solidFill>
              <a:srgbClr val="000000"/>
            </a:solidFill>
          </a:ln>
        </p:spPr>
        <p:txBody>
          <a:bodyPr wrap="square" lIns="0" tIns="0" rIns="0" bIns="0" rtlCol="0"/>
          <a:lstStyle/>
          <a:p>
            <a:endParaRPr/>
          </a:p>
        </p:txBody>
      </p:sp>
      <p:sp>
        <p:nvSpPr>
          <p:cNvPr id="2600" name="object 2600"/>
          <p:cNvSpPr/>
          <p:nvPr/>
        </p:nvSpPr>
        <p:spPr>
          <a:xfrm>
            <a:off x="3170682" y="4234053"/>
            <a:ext cx="3810" cy="1905"/>
          </a:xfrm>
          <a:custGeom>
            <a:avLst/>
            <a:gdLst/>
            <a:ahLst/>
            <a:cxnLst/>
            <a:rect l="l" t="t" r="r" b="b"/>
            <a:pathLst>
              <a:path w="3810" h="1904">
                <a:moveTo>
                  <a:pt x="0" y="1905"/>
                </a:moveTo>
                <a:lnTo>
                  <a:pt x="3810" y="1905"/>
                </a:lnTo>
                <a:lnTo>
                  <a:pt x="3810" y="0"/>
                </a:lnTo>
                <a:lnTo>
                  <a:pt x="0" y="0"/>
                </a:lnTo>
                <a:lnTo>
                  <a:pt x="0" y="1905"/>
                </a:lnTo>
                <a:close/>
              </a:path>
            </a:pathLst>
          </a:custGeom>
          <a:solidFill>
            <a:srgbClr val="000000"/>
          </a:solidFill>
        </p:spPr>
        <p:txBody>
          <a:bodyPr wrap="square" lIns="0" tIns="0" rIns="0" bIns="0" rtlCol="0"/>
          <a:lstStyle/>
          <a:p>
            <a:endParaRPr/>
          </a:p>
        </p:txBody>
      </p:sp>
      <p:sp>
        <p:nvSpPr>
          <p:cNvPr id="2601" name="object 2601"/>
          <p:cNvSpPr/>
          <p:nvPr/>
        </p:nvSpPr>
        <p:spPr>
          <a:xfrm>
            <a:off x="3170682" y="4165853"/>
            <a:ext cx="3810" cy="70485"/>
          </a:xfrm>
          <a:custGeom>
            <a:avLst/>
            <a:gdLst/>
            <a:ahLst/>
            <a:cxnLst/>
            <a:rect l="l" t="t" r="r" b="b"/>
            <a:pathLst>
              <a:path w="3810" h="70485">
                <a:moveTo>
                  <a:pt x="0" y="70104"/>
                </a:moveTo>
                <a:lnTo>
                  <a:pt x="3810" y="66294"/>
                </a:lnTo>
                <a:lnTo>
                  <a:pt x="3810" y="0"/>
                </a:lnTo>
                <a:lnTo>
                  <a:pt x="0" y="0"/>
                </a:lnTo>
                <a:lnTo>
                  <a:pt x="0" y="70104"/>
                </a:lnTo>
              </a:path>
            </a:pathLst>
          </a:custGeom>
          <a:ln w="3175">
            <a:solidFill>
              <a:srgbClr val="000000"/>
            </a:solidFill>
          </a:ln>
        </p:spPr>
        <p:txBody>
          <a:bodyPr wrap="square" lIns="0" tIns="0" rIns="0" bIns="0" rtlCol="0"/>
          <a:lstStyle/>
          <a:p>
            <a:endParaRPr/>
          </a:p>
        </p:txBody>
      </p:sp>
      <p:sp>
        <p:nvSpPr>
          <p:cNvPr id="2602" name="object 2602"/>
          <p:cNvSpPr/>
          <p:nvPr/>
        </p:nvSpPr>
        <p:spPr>
          <a:xfrm>
            <a:off x="3172205" y="4233671"/>
            <a:ext cx="272415" cy="0"/>
          </a:xfrm>
          <a:custGeom>
            <a:avLst/>
            <a:gdLst/>
            <a:ahLst/>
            <a:cxnLst/>
            <a:rect l="l" t="t" r="r" b="b"/>
            <a:pathLst>
              <a:path w="272414">
                <a:moveTo>
                  <a:pt x="0" y="0"/>
                </a:moveTo>
                <a:lnTo>
                  <a:pt x="272034" y="0"/>
                </a:lnTo>
              </a:path>
            </a:pathLst>
          </a:custGeom>
          <a:ln w="10667">
            <a:solidFill>
              <a:srgbClr val="000000"/>
            </a:solidFill>
          </a:ln>
        </p:spPr>
        <p:txBody>
          <a:bodyPr wrap="square" lIns="0" tIns="0" rIns="0" bIns="0" rtlCol="0"/>
          <a:lstStyle/>
          <a:p>
            <a:endParaRPr/>
          </a:p>
        </p:txBody>
      </p:sp>
      <p:sp>
        <p:nvSpPr>
          <p:cNvPr id="2603" name="object 2603"/>
          <p:cNvSpPr/>
          <p:nvPr/>
        </p:nvSpPr>
        <p:spPr>
          <a:xfrm>
            <a:off x="3172205" y="4233671"/>
            <a:ext cx="272415" cy="0"/>
          </a:xfrm>
          <a:custGeom>
            <a:avLst/>
            <a:gdLst/>
            <a:ahLst/>
            <a:cxnLst/>
            <a:rect l="l" t="t" r="r" b="b"/>
            <a:pathLst>
              <a:path w="272414">
                <a:moveTo>
                  <a:pt x="0" y="0"/>
                </a:moveTo>
                <a:lnTo>
                  <a:pt x="272034" y="0"/>
                </a:lnTo>
              </a:path>
            </a:pathLst>
          </a:custGeom>
          <a:ln w="10667">
            <a:solidFill>
              <a:srgbClr val="000000"/>
            </a:solidFill>
          </a:ln>
        </p:spPr>
        <p:txBody>
          <a:bodyPr wrap="square" lIns="0" tIns="0" rIns="0" bIns="0" rtlCol="0"/>
          <a:lstStyle/>
          <a:p>
            <a:endParaRPr/>
          </a:p>
        </p:txBody>
      </p:sp>
      <p:sp>
        <p:nvSpPr>
          <p:cNvPr id="2604" name="object 2604"/>
          <p:cNvSpPr/>
          <p:nvPr/>
        </p:nvSpPr>
        <p:spPr>
          <a:xfrm>
            <a:off x="3171825" y="4233671"/>
            <a:ext cx="273050" cy="0"/>
          </a:xfrm>
          <a:custGeom>
            <a:avLst/>
            <a:gdLst/>
            <a:ahLst/>
            <a:cxnLst/>
            <a:rect l="l" t="t" r="r" b="b"/>
            <a:pathLst>
              <a:path w="273050">
                <a:moveTo>
                  <a:pt x="0" y="0"/>
                </a:moveTo>
                <a:lnTo>
                  <a:pt x="272795" y="0"/>
                </a:lnTo>
              </a:path>
            </a:pathLst>
          </a:custGeom>
          <a:ln w="11429">
            <a:solidFill>
              <a:srgbClr val="000000"/>
            </a:solidFill>
          </a:ln>
        </p:spPr>
        <p:txBody>
          <a:bodyPr wrap="square" lIns="0" tIns="0" rIns="0" bIns="0" rtlCol="0"/>
          <a:lstStyle/>
          <a:p>
            <a:endParaRPr/>
          </a:p>
        </p:txBody>
      </p:sp>
      <p:sp>
        <p:nvSpPr>
          <p:cNvPr id="2605" name="object 2605"/>
          <p:cNvSpPr/>
          <p:nvPr/>
        </p:nvSpPr>
        <p:spPr>
          <a:xfrm>
            <a:off x="3172205" y="4165853"/>
            <a:ext cx="272415" cy="0"/>
          </a:xfrm>
          <a:custGeom>
            <a:avLst/>
            <a:gdLst/>
            <a:ahLst/>
            <a:cxnLst/>
            <a:rect l="l" t="t" r="r" b="b"/>
            <a:pathLst>
              <a:path w="272414">
                <a:moveTo>
                  <a:pt x="0" y="0"/>
                </a:moveTo>
                <a:lnTo>
                  <a:pt x="272033" y="0"/>
                </a:lnTo>
              </a:path>
            </a:pathLst>
          </a:custGeom>
          <a:ln w="10668">
            <a:solidFill>
              <a:srgbClr val="000000"/>
            </a:solidFill>
          </a:ln>
        </p:spPr>
        <p:txBody>
          <a:bodyPr wrap="square" lIns="0" tIns="0" rIns="0" bIns="0" rtlCol="0"/>
          <a:lstStyle/>
          <a:p>
            <a:endParaRPr/>
          </a:p>
        </p:txBody>
      </p:sp>
      <p:sp>
        <p:nvSpPr>
          <p:cNvPr id="2606" name="object 2606"/>
          <p:cNvSpPr/>
          <p:nvPr/>
        </p:nvSpPr>
        <p:spPr>
          <a:xfrm>
            <a:off x="3172205" y="4165853"/>
            <a:ext cx="272415" cy="0"/>
          </a:xfrm>
          <a:custGeom>
            <a:avLst/>
            <a:gdLst/>
            <a:ahLst/>
            <a:cxnLst/>
            <a:rect l="l" t="t" r="r" b="b"/>
            <a:pathLst>
              <a:path w="272414">
                <a:moveTo>
                  <a:pt x="0" y="0"/>
                </a:moveTo>
                <a:lnTo>
                  <a:pt x="272033" y="0"/>
                </a:lnTo>
              </a:path>
            </a:pathLst>
          </a:custGeom>
          <a:ln w="10668">
            <a:solidFill>
              <a:srgbClr val="000000"/>
            </a:solidFill>
          </a:ln>
        </p:spPr>
        <p:txBody>
          <a:bodyPr wrap="square" lIns="0" tIns="0" rIns="0" bIns="0" rtlCol="0"/>
          <a:lstStyle/>
          <a:p>
            <a:endParaRPr/>
          </a:p>
        </p:txBody>
      </p:sp>
      <p:sp>
        <p:nvSpPr>
          <p:cNvPr id="2607" name="object 2607"/>
          <p:cNvSpPr/>
          <p:nvPr/>
        </p:nvSpPr>
        <p:spPr>
          <a:xfrm>
            <a:off x="3171825" y="4165853"/>
            <a:ext cx="273050" cy="0"/>
          </a:xfrm>
          <a:custGeom>
            <a:avLst/>
            <a:gdLst/>
            <a:ahLst/>
            <a:cxnLst/>
            <a:rect l="l" t="t" r="r" b="b"/>
            <a:pathLst>
              <a:path w="273050">
                <a:moveTo>
                  <a:pt x="0" y="0"/>
                </a:moveTo>
                <a:lnTo>
                  <a:pt x="272795" y="0"/>
                </a:lnTo>
              </a:path>
            </a:pathLst>
          </a:custGeom>
          <a:ln w="11429">
            <a:solidFill>
              <a:srgbClr val="000000"/>
            </a:solidFill>
          </a:ln>
        </p:spPr>
        <p:txBody>
          <a:bodyPr wrap="square" lIns="0" tIns="0" rIns="0" bIns="0" rtlCol="0"/>
          <a:lstStyle/>
          <a:p>
            <a:endParaRPr/>
          </a:p>
        </p:txBody>
      </p:sp>
      <p:sp>
        <p:nvSpPr>
          <p:cNvPr id="2608" name="object 2608"/>
          <p:cNvSpPr/>
          <p:nvPr/>
        </p:nvSpPr>
        <p:spPr>
          <a:xfrm>
            <a:off x="3003042" y="4060697"/>
            <a:ext cx="598170" cy="0"/>
          </a:xfrm>
          <a:custGeom>
            <a:avLst/>
            <a:gdLst/>
            <a:ahLst/>
            <a:cxnLst/>
            <a:rect l="l" t="t" r="r" b="b"/>
            <a:pathLst>
              <a:path w="598170">
                <a:moveTo>
                  <a:pt x="0" y="0"/>
                </a:moveTo>
                <a:lnTo>
                  <a:pt x="598169" y="0"/>
                </a:lnTo>
              </a:path>
            </a:pathLst>
          </a:custGeom>
          <a:ln w="10668">
            <a:solidFill>
              <a:srgbClr val="000000"/>
            </a:solidFill>
          </a:ln>
        </p:spPr>
        <p:txBody>
          <a:bodyPr wrap="square" lIns="0" tIns="0" rIns="0" bIns="0" rtlCol="0"/>
          <a:lstStyle/>
          <a:p>
            <a:endParaRPr/>
          </a:p>
        </p:txBody>
      </p:sp>
      <p:sp>
        <p:nvSpPr>
          <p:cNvPr id="2609" name="object 2609"/>
          <p:cNvSpPr/>
          <p:nvPr/>
        </p:nvSpPr>
        <p:spPr>
          <a:xfrm>
            <a:off x="3003042" y="4060697"/>
            <a:ext cx="598170" cy="0"/>
          </a:xfrm>
          <a:custGeom>
            <a:avLst/>
            <a:gdLst/>
            <a:ahLst/>
            <a:cxnLst/>
            <a:rect l="l" t="t" r="r" b="b"/>
            <a:pathLst>
              <a:path w="598170">
                <a:moveTo>
                  <a:pt x="0" y="0"/>
                </a:moveTo>
                <a:lnTo>
                  <a:pt x="598169" y="0"/>
                </a:lnTo>
              </a:path>
            </a:pathLst>
          </a:custGeom>
          <a:ln w="10668">
            <a:solidFill>
              <a:srgbClr val="000000"/>
            </a:solidFill>
          </a:ln>
        </p:spPr>
        <p:txBody>
          <a:bodyPr wrap="square" lIns="0" tIns="0" rIns="0" bIns="0" rtlCol="0"/>
          <a:lstStyle/>
          <a:p>
            <a:endParaRPr/>
          </a:p>
        </p:txBody>
      </p:sp>
      <p:sp>
        <p:nvSpPr>
          <p:cNvPr id="2610" name="object 2610"/>
          <p:cNvSpPr/>
          <p:nvPr/>
        </p:nvSpPr>
        <p:spPr>
          <a:xfrm>
            <a:off x="3002660" y="4060697"/>
            <a:ext cx="599440" cy="0"/>
          </a:xfrm>
          <a:custGeom>
            <a:avLst/>
            <a:gdLst/>
            <a:ahLst/>
            <a:cxnLst/>
            <a:rect l="l" t="t" r="r" b="b"/>
            <a:pathLst>
              <a:path w="599439">
                <a:moveTo>
                  <a:pt x="0" y="0"/>
                </a:moveTo>
                <a:lnTo>
                  <a:pt x="598931" y="0"/>
                </a:lnTo>
              </a:path>
            </a:pathLst>
          </a:custGeom>
          <a:ln w="11429">
            <a:solidFill>
              <a:srgbClr val="000000"/>
            </a:solidFill>
          </a:ln>
        </p:spPr>
        <p:txBody>
          <a:bodyPr wrap="square" lIns="0" tIns="0" rIns="0" bIns="0" rtlCol="0"/>
          <a:lstStyle/>
          <a:p>
            <a:endParaRPr/>
          </a:p>
        </p:txBody>
      </p:sp>
      <p:sp>
        <p:nvSpPr>
          <p:cNvPr id="2611" name="object 2611"/>
          <p:cNvSpPr/>
          <p:nvPr/>
        </p:nvSpPr>
        <p:spPr>
          <a:xfrm>
            <a:off x="3003042" y="4203953"/>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612" name="object 2612"/>
          <p:cNvSpPr/>
          <p:nvPr/>
        </p:nvSpPr>
        <p:spPr>
          <a:xfrm>
            <a:off x="3003042" y="4203953"/>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613" name="object 2613"/>
          <p:cNvSpPr/>
          <p:nvPr/>
        </p:nvSpPr>
        <p:spPr>
          <a:xfrm>
            <a:off x="3003042" y="4200144"/>
            <a:ext cx="9525" cy="13335"/>
          </a:xfrm>
          <a:custGeom>
            <a:avLst/>
            <a:gdLst/>
            <a:ahLst/>
            <a:cxnLst/>
            <a:rect l="l" t="t" r="r" b="b"/>
            <a:pathLst>
              <a:path w="9525" h="13335">
                <a:moveTo>
                  <a:pt x="0" y="0"/>
                </a:moveTo>
                <a:lnTo>
                  <a:pt x="0" y="12954"/>
                </a:lnTo>
                <a:lnTo>
                  <a:pt x="9143" y="3810"/>
                </a:lnTo>
                <a:lnTo>
                  <a:pt x="0" y="0"/>
                </a:lnTo>
                <a:close/>
              </a:path>
            </a:pathLst>
          </a:custGeom>
          <a:solidFill>
            <a:srgbClr val="000000"/>
          </a:solidFill>
        </p:spPr>
        <p:txBody>
          <a:bodyPr wrap="square" lIns="0" tIns="0" rIns="0" bIns="0" rtlCol="0"/>
          <a:lstStyle/>
          <a:p>
            <a:endParaRPr/>
          </a:p>
        </p:txBody>
      </p:sp>
      <p:sp>
        <p:nvSpPr>
          <p:cNvPr id="2614" name="object 2614"/>
          <p:cNvSpPr/>
          <p:nvPr/>
        </p:nvSpPr>
        <p:spPr>
          <a:xfrm>
            <a:off x="3003042" y="4200144"/>
            <a:ext cx="9525" cy="13335"/>
          </a:xfrm>
          <a:custGeom>
            <a:avLst/>
            <a:gdLst/>
            <a:ahLst/>
            <a:cxnLst/>
            <a:rect l="l" t="t" r="r" b="b"/>
            <a:pathLst>
              <a:path w="9525" h="13335">
                <a:moveTo>
                  <a:pt x="9143" y="3810"/>
                </a:moveTo>
                <a:lnTo>
                  <a:pt x="0" y="0"/>
                </a:lnTo>
                <a:lnTo>
                  <a:pt x="0" y="12954"/>
                </a:lnTo>
                <a:lnTo>
                  <a:pt x="9143" y="3810"/>
                </a:lnTo>
              </a:path>
            </a:pathLst>
          </a:custGeom>
          <a:ln w="3175">
            <a:solidFill>
              <a:srgbClr val="000000"/>
            </a:solidFill>
          </a:ln>
        </p:spPr>
        <p:txBody>
          <a:bodyPr wrap="square" lIns="0" tIns="0" rIns="0" bIns="0" rtlCol="0"/>
          <a:lstStyle/>
          <a:p>
            <a:endParaRPr/>
          </a:p>
        </p:txBody>
      </p:sp>
      <p:sp>
        <p:nvSpPr>
          <p:cNvPr id="2615" name="object 2615"/>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close/>
              </a:path>
            </a:pathLst>
          </a:custGeom>
          <a:solidFill>
            <a:srgbClr val="000000"/>
          </a:solidFill>
        </p:spPr>
        <p:txBody>
          <a:bodyPr wrap="square" lIns="0" tIns="0" rIns="0" bIns="0" rtlCol="0"/>
          <a:lstStyle/>
          <a:p>
            <a:endParaRPr/>
          </a:p>
        </p:txBody>
      </p:sp>
      <p:sp>
        <p:nvSpPr>
          <p:cNvPr id="2616" name="object 2616"/>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path>
            </a:pathLst>
          </a:custGeom>
          <a:ln w="3175">
            <a:solidFill>
              <a:srgbClr val="000000"/>
            </a:solidFill>
          </a:ln>
        </p:spPr>
        <p:txBody>
          <a:bodyPr wrap="square" lIns="0" tIns="0" rIns="0" bIns="0" rtlCol="0"/>
          <a:lstStyle/>
          <a:p>
            <a:endParaRPr/>
          </a:p>
        </p:txBody>
      </p:sp>
      <p:sp>
        <p:nvSpPr>
          <p:cNvPr id="2617" name="object 2617"/>
          <p:cNvSpPr/>
          <p:nvPr/>
        </p:nvSpPr>
        <p:spPr>
          <a:xfrm>
            <a:off x="2989326" y="4203953"/>
            <a:ext cx="13970" cy="9525"/>
          </a:xfrm>
          <a:custGeom>
            <a:avLst/>
            <a:gdLst/>
            <a:ahLst/>
            <a:cxnLst/>
            <a:rect l="l" t="t" r="r" b="b"/>
            <a:pathLst>
              <a:path w="13969" h="9525">
                <a:moveTo>
                  <a:pt x="3810" y="0"/>
                </a:moveTo>
                <a:lnTo>
                  <a:pt x="0" y="9144"/>
                </a:lnTo>
                <a:lnTo>
                  <a:pt x="13716" y="9144"/>
                </a:lnTo>
                <a:lnTo>
                  <a:pt x="3810" y="0"/>
                </a:lnTo>
                <a:close/>
              </a:path>
            </a:pathLst>
          </a:custGeom>
          <a:solidFill>
            <a:srgbClr val="000000"/>
          </a:solidFill>
        </p:spPr>
        <p:txBody>
          <a:bodyPr wrap="square" lIns="0" tIns="0" rIns="0" bIns="0" rtlCol="0"/>
          <a:lstStyle/>
          <a:p>
            <a:endParaRPr/>
          </a:p>
        </p:txBody>
      </p:sp>
      <p:sp>
        <p:nvSpPr>
          <p:cNvPr id="2618" name="object 2618"/>
          <p:cNvSpPr/>
          <p:nvPr/>
        </p:nvSpPr>
        <p:spPr>
          <a:xfrm>
            <a:off x="2989326" y="4203953"/>
            <a:ext cx="13970" cy="9525"/>
          </a:xfrm>
          <a:custGeom>
            <a:avLst/>
            <a:gdLst/>
            <a:ahLst/>
            <a:cxnLst/>
            <a:rect l="l" t="t" r="r" b="b"/>
            <a:pathLst>
              <a:path w="13969" h="9525">
                <a:moveTo>
                  <a:pt x="3810" y="0"/>
                </a:moveTo>
                <a:lnTo>
                  <a:pt x="0" y="9144"/>
                </a:lnTo>
                <a:lnTo>
                  <a:pt x="13716" y="9144"/>
                </a:lnTo>
                <a:lnTo>
                  <a:pt x="3810" y="0"/>
                </a:lnTo>
              </a:path>
            </a:pathLst>
          </a:custGeom>
          <a:ln w="3175">
            <a:solidFill>
              <a:srgbClr val="000000"/>
            </a:solidFill>
          </a:ln>
        </p:spPr>
        <p:txBody>
          <a:bodyPr wrap="square" lIns="0" tIns="0" rIns="0" bIns="0" rtlCol="0"/>
          <a:lstStyle/>
          <a:p>
            <a:endParaRPr/>
          </a:p>
        </p:txBody>
      </p:sp>
      <p:sp>
        <p:nvSpPr>
          <p:cNvPr id="2619" name="object 2619"/>
          <p:cNvSpPr/>
          <p:nvPr/>
        </p:nvSpPr>
        <p:spPr>
          <a:xfrm>
            <a:off x="2989326" y="4213097"/>
            <a:ext cx="13970" cy="10160"/>
          </a:xfrm>
          <a:custGeom>
            <a:avLst/>
            <a:gdLst/>
            <a:ahLst/>
            <a:cxnLst/>
            <a:rect l="l" t="t" r="r" b="b"/>
            <a:pathLst>
              <a:path w="13969" h="10160">
                <a:moveTo>
                  <a:pt x="13716" y="0"/>
                </a:moveTo>
                <a:lnTo>
                  <a:pt x="0" y="0"/>
                </a:lnTo>
                <a:lnTo>
                  <a:pt x="3810" y="9906"/>
                </a:lnTo>
                <a:lnTo>
                  <a:pt x="13716" y="0"/>
                </a:lnTo>
                <a:close/>
              </a:path>
            </a:pathLst>
          </a:custGeom>
          <a:solidFill>
            <a:srgbClr val="000000"/>
          </a:solidFill>
        </p:spPr>
        <p:txBody>
          <a:bodyPr wrap="square" lIns="0" tIns="0" rIns="0" bIns="0" rtlCol="0"/>
          <a:lstStyle/>
          <a:p>
            <a:endParaRPr/>
          </a:p>
        </p:txBody>
      </p:sp>
      <p:sp>
        <p:nvSpPr>
          <p:cNvPr id="2620" name="object 2620"/>
          <p:cNvSpPr/>
          <p:nvPr/>
        </p:nvSpPr>
        <p:spPr>
          <a:xfrm>
            <a:off x="2989326" y="4213097"/>
            <a:ext cx="13970" cy="10160"/>
          </a:xfrm>
          <a:custGeom>
            <a:avLst/>
            <a:gdLst/>
            <a:ahLst/>
            <a:cxnLst/>
            <a:rect l="l" t="t" r="r" b="b"/>
            <a:pathLst>
              <a:path w="13969" h="10160">
                <a:moveTo>
                  <a:pt x="0" y="0"/>
                </a:moveTo>
                <a:lnTo>
                  <a:pt x="3810" y="9906"/>
                </a:lnTo>
                <a:lnTo>
                  <a:pt x="13716" y="0"/>
                </a:lnTo>
                <a:lnTo>
                  <a:pt x="0" y="0"/>
                </a:lnTo>
              </a:path>
            </a:pathLst>
          </a:custGeom>
          <a:ln w="3175">
            <a:solidFill>
              <a:srgbClr val="000000"/>
            </a:solidFill>
          </a:ln>
        </p:spPr>
        <p:txBody>
          <a:bodyPr wrap="square" lIns="0" tIns="0" rIns="0" bIns="0" rtlCol="0"/>
          <a:lstStyle/>
          <a:p>
            <a:endParaRPr/>
          </a:p>
        </p:txBody>
      </p:sp>
      <p:sp>
        <p:nvSpPr>
          <p:cNvPr id="2621" name="object 2621"/>
          <p:cNvSpPr/>
          <p:nvPr/>
        </p:nvSpPr>
        <p:spPr>
          <a:xfrm>
            <a:off x="2993135" y="4213097"/>
            <a:ext cx="10160" cy="13970"/>
          </a:xfrm>
          <a:custGeom>
            <a:avLst/>
            <a:gdLst/>
            <a:ahLst/>
            <a:cxnLst/>
            <a:rect l="l" t="t" r="r" b="b"/>
            <a:pathLst>
              <a:path w="10160" h="13970">
                <a:moveTo>
                  <a:pt x="9906" y="0"/>
                </a:moveTo>
                <a:lnTo>
                  <a:pt x="0" y="9905"/>
                </a:lnTo>
                <a:lnTo>
                  <a:pt x="9906" y="13715"/>
                </a:lnTo>
                <a:lnTo>
                  <a:pt x="9906" y="0"/>
                </a:lnTo>
                <a:close/>
              </a:path>
            </a:pathLst>
          </a:custGeom>
          <a:solidFill>
            <a:srgbClr val="000000"/>
          </a:solidFill>
        </p:spPr>
        <p:txBody>
          <a:bodyPr wrap="square" lIns="0" tIns="0" rIns="0" bIns="0" rtlCol="0"/>
          <a:lstStyle/>
          <a:p>
            <a:endParaRPr/>
          </a:p>
        </p:txBody>
      </p:sp>
      <p:sp>
        <p:nvSpPr>
          <p:cNvPr id="2622" name="object 2622"/>
          <p:cNvSpPr/>
          <p:nvPr/>
        </p:nvSpPr>
        <p:spPr>
          <a:xfrm>
            <a:off x="2993135" y="4213097"/>
            <a:ext cx="10160" cy="13970"/>
          </a:xfrm>
          <a:custGeom>
            <a:avLst/>
            <a:gdLst/>
            <a:ahLst/>
            <a:cxnLst/>
            <a:rect l="l" t="t" r="r" b="b"/>
            <a:pathLst>
              <a:path w="10160" h="13970">
                <a:moveTo>
                  <a:pt x="0" y="9905"/>
                </a:moveTo>
                <a:lnTo>
                  <a:pt x="9906" y="13715"/>
                </a:lnTo>
                <a:lnTo>
                  <a:pt x="9906" y="0"/>
                </a:lnTo>
                <a:lnTo>
                  <a:pt x="0" y="9905"/>
                </a:lnTo>
              </a:path>
            </a:pathLst>
          </a:custGeom>
          <a:ln w="3175">
            <a:solidFill>
              <a:srgbClr val="000000"/>
            </a:solidFill>
          </a:ln>
        </p:spPr>
        <p:txBody>
          <a:bodyPr wrap="square" lIns="0" tIns="0" rIns="0" bIns="0" rtlCol="0"/>
          <a:lstStyle/>
          <a:p>
            <a:endParaRPr/>
          </a:p>
        </p:txBody>
      </p:sp>
      <p:sp>
        <p:nvSpPr>
          <p:cNvPr id="2623" name="object 2623"/>
          <p:cNvSpPr/>
          <p:nvPr/>
        </p:nvSpPr>
        <p:spPr>
          <a:xfrm>
            <a:off x="3003042" y="4213097"/>
            <a:ext cx="9525" cy="13970"/>
          </a:xfrm>
          <a:custGeom>
            <a:avLst/>
            <a:gdLst/>
            <a:ahLst/>
            <a:cxnLst/>
            <a:rect l="l" t="t" r="r" b="b"/>
            <a:pathLst>
              <a:path w="9525" h="13970">
                <a:moveTo>
                  <a:pt x="0" y="0"/>
                </a:moveTo>
                <a:lnTo>
                  <a:pt x="0" y="13715"/>
                </a:lnTo>
                <a:lnTo>
                  <a:pt x="9144" y="9905"/>
                </a:lnTo>
                <a:lnTo>
                  <a:pt x="0" y="0"/>
                </a:lnTo>
                <a:close/>
              </a:path>
            </a:pathLst>
          </a:custGeom>
          <a:solidFill>
            <a:srgbClr val="000000"/>
          </a:solidFill>
        </p:spPr>
        <p:txBody>
          <a:bodyPr wrap="square" lIns="0" tIns="0" rIns="0" bIns="0" rtlCol="0"/>
          <a:lstStyle/>
          <a:p>
            <a:endParaRPr/>
          </a:p>
        </p:txBody>
      </p:sp>
      <p:sp>
        <p:nvSpPr>
          <p:cNvPr id="2624" name="object 2624"/>
          <p:cNvSpPr/>
          <p:nvPr/>
        </p:nvSpPr>
        <p:spPr>
          <a:xfrm>
            <a:off x="3003042" y="4213097"/>
            <a:ext cx="9525" cy="13970"/>
          </a:xfrm>
          <a:custGeom>
            <a:avLst/>
            <a:gdLst/>
            <a:ahLst/>
            <a:cxnLst/>
            <a:rect l="l" t="t" r="r" b="b"/>
            <a:pathLst>
              <a:path w="9525" h="13970">
                <a:moveTo>
                  <a:pt x="0" y="13715"/>
                </a:moveTo>
                <a:lnTo>
                  <a:pt x="9144" y="9905"/>
                </a:lnTo>
                <a:lnTo>
                  <a:pt x="0" y="0"/>
                </a:lnTo>
                <a:lnTo>
                  <a:pt x="0" y="13715"/>
                </a:lnTo>
              </a:path>
            </a:pathLst>
          </a:custGeom>
          <a:ln w="3175">
            <a:solidFill>
              <a:srgbClr val="000000"/>
            </a:solidFill>
          </a:ln>
        </p:spPr>
        <p:txBody>
          <a:bodyPr wrap="square" lIns="0" tIns="0" rIns="0" bIns="0" rtlCol="0"/>
          <a:lstStyle/>
          <a:p>
            <a:endParaRPr/>
          </a:p>
        </p:txBody>
      </p:sp>
      <p:sp>
        <p:nvSpPr>
          <p:cNvPr id="2625" name="object 2625"/>
          <p:cNvSpPr/>
          <p:nvPr/>
        </p:nvSpPr>
        <p:spPr>
          <a:xfrm>
            <a:off x="3003042" y="4213097"/>
            <a:ext cx="13335" cy="10160"/>
          </a:xfrm>
          <a:custGeom>
            <a:avLst/>
            <a:gdLst/>
            <a:ahLst/>
            <a:cxnLst/>
            <a:rect l="l" t="t" r="r" b="b"/>
            <a:pathLst>
              <a:path w="13335" h="10160">
                <a:moveTo>
                  <a:pt x="12953" y="0"/>
                </a:moveTo>
                <a:lnTo>
                  <a:pt x="0" y="0"/>
                </a:lnTo>
                <a:lnTo>
                  <a:pt x="9143" y="9905"/>
                </a:lnTo>
                <a:lnTo>
                  <a:pt x="12953" y="0"/>
                </a:lnTo>
                <a:close/>
              </a:path>
            </a:pathLst>
          </a:custGeom>
          <a:solidFill>
            <a:srgbClr val="000000"/>
          </a:solidFill>
        </p:spPr>
        <p:txBody>
          <a:bodyPr wrap="square" lIns="0" tIns="0" rIns="0" bIns="0" rtlCol="0"/>
          <a:lstStyle/>
          <a:p>
            <a:endParaRPr/>
          </a:p>
        </p:txBody>
      </p:sp>
      <p:sp>
        <p:nvSpPr>
          <p:cNvPr id="2626" name="object 2626"/>
          <p:cNvSpPr/>
          <p:nvPr/>
        </p:nvSpPr>
        <p:spPr>
          <a:xfrm>
            <a:off x="3003042" y="4213097"/>
            <a:ext cx="13335" cy="10160"/>
          </a:xfrm>
          <a:custGeom>
            <a:avLst/>
            <a:gdLst/>
            <a:ahLst/>
            <a:cxnLst/>
            <a:rect l="l" t="t" r="r" b="b"/>
            <a:pathLst>
              <a:path w="13335" h="10160">
                <a:moveTo>
                  <a:pt x="9143" y="9905"/>
                </a:moveTo>
                <a:lnTo>
                  <a:pt x="12953" y="0"/>
                </a:lnTo>
                <a:lnTo>
                  <a:pt x="0" y="0"/>
                </a:lnTo>
                <a:lnTo>
                  <a:pt x="9143" y="9905"/>
                </a:lnTo>
              </a:path>
            </a:pathLst>
          </a:custGeom>
          <a:ln w="3175">
            <a:solidFill>
              <a:srgbClr val="000000"/>
            </a:solidFill>
          </a:ln>
        </p:spPr>
        <p:txBody>
          <a:bodyPr wrap="square" lIns="0" tIns="0" rIns="0" bIns="0" rtlCol="0"/>
          <a:lstStyle/>
          <a:p>
            <a:endParaRPr/>
          </a:p>
        </p:txBody>
      </p:sp>
      <p:sp>
        <p:nvSpPr>
          <p:cNvPr id="2627" name="object 2627"/>
          <p:cNvSpPr/>
          <p:nvPr/>
        </p:nvSpPr>
        <p:spPr>
          <a:xfrm>
            <a:off x="3003042" y="4203953"/>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628" name="object 2628"/>
          <p:cNvSpPr/>
          <p:nvPr/>
        </p:nvSpPr>
        <p:spPr>
          <a:xfrm>
            <a:off x="3003042" y="4203953"/>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629" name="object 2629"/>
          <p:cNvSpPr/>
          <p:nvPr/>
        </p:nvSpPr>
        <p:spPr>
          <a:xfrm>
            <a:off x="3003042" y="4200144"/>
            <a:ext cx="9525" cy="13335"/>
          </a:xfrm>
          <a:custGeom>
            <a:avLst/>
            <a:gdLst/>
            <a:ahLst/>
            <a:cxnLst/>
            <a:rect l="l" t="t" r="r" b="b"/>
            <a:pathLst>
              <a:path w="9525" h="13335">
                <a:moveTo>
                  <a:pt x="0" y="0"/>
                </a:moveTo>
                <a:lnTo>
                  <a:pt x="0" y="12954"/>
                </a:lnTo>
                <a:lnTo>
                  <a:pt x="9143" y="3810"/>
                </a:lnTo>
                <a:lnTo>
                  <a:pt x="0" y="0"/>
                </a:lnTo>
                <a:close/>
              </a:path>
            </a:pathLst>
          </a:custGeom>
          <a:solidFill>
            <a:srgbClr val="000000"/>
          </a:solidFill>
        </p:spPr>
        <p:txBody>
          <a:bodyPr wrap="square" lIns="0" tIns="0" rIns="0" bIns="0" rtlCol="0"/>
          <a:lstStyle/>
          <a:p>
            <a:endParaRPr/>
          </a:p>
        </p:txBody>
      </p:sp>
      <p:sp>
        <p:nvSpPr>
          <p:cNvPr id="2630" name="object 2630"/>
          <p:cNvSpPr/>
          <p:nvPr/>
        </p:nvSpPr>
        <p:spPr>
          <a:xfrm>
            <a:off x="3003042" y="4200144"/>
            <a:ext cx="9525" cy="13335"/>
          </a:xfrm>
          <a:custGeom>
            <a:avLst/>
            <a:gdLst/>
            <a:ahLst/>
            <a:cxnLst/>
            <a:rect l="l" t="t" r="r" b="b"/>
            <a:pathLst>
              <a:path w="9525" h="13335">
                <a:moveTo>
                  <a:pt x="9143" y="3810"/>
                </a:moveTo>
                <a:lnTo>
                  <a:pt x="0" y="0"/>
                </a:lnTo>
                <a:lnTo>
                  <a:pt x="0" y="12954"/>
                </a:lnTo>
                <a:lnTo>
                  <a:pt x="9143" y="3810"/>
                </a:lnTo>
              </a:path>
            </a:pathLst>
          </a:custGeom>
          <a:ln w="3175">
            <a:solidFill>
              <a:srgbClr val="000000"/>
            </a:solidFill>
          </a:ln>
        </p:spPr>
        <p:txBody>
          <a:bodyPr wrap="square" lIns="0" tIns="0" rIns="0" bIns="0" rtlCol="0"/>
          <a:lstStyle/>
          <a:p>
            <a:endParaRPr/>
          </a:p>
        </p:txBody>
      </p:sp>
      <p:sp>
        <p:nvSpPr>
          <p:cNvPr id="2631" name="object 2631"/>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close/>
              </a:path>
            </a:pathLst>
          </a:custGeom>
          <a:solidFill>
            <a:srgbClr val="000000"/>
          </a:solidFill>
        </p:spPr>
        <p:txBody>
          <a:bodyPr wrap="square" lIns="0" tIns="0" rIns="0" bIns="0" rtlCol="0"/>
          <a:lstStyle/>
          <a:p>
            <a:endParaRPr/>
          </a:p>
        </p:txBody>
      </p:sp>
      <p:sp>
        <p:nvSpPr>
          <p:cNvPr id="2632" name="object 2632"/>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path>
            </a:pathLst>
          </a:custGeom>
          <a:ln w="3175">
            <a:solidFill>
              <a:srgbClr val="000000"/>
            </a:solidFill>
          </a:ln>
        </p:spPr>
        <p:txBody>
          <a:bodyPr wrap="square" lIns="0" tIns="0" rIns="0" bIns="0" rtlCol="0"/>
          <a:lstStyle/>
          <a:p>
            <a:endParaRPr/>
          </a:p>
        </p:txBody>
      </p:sp>
      <p:sp>
        <p:nvSpPr>
          <p:cNvPr id="2633" name="object 2633"/>
          <p:cNvSpPr/>
          <p:nvPr/>
        </p:nvSpPr>
        <p:spPr>
          <a:xfrm>
            <a:off x="2989326" y="4203953"/>
            <a:ext cx="13970" cy="9525"/>
          </a:xfrm>
          <a:custGeom>
            <a:avLst/>
            <a:gdLst/>
            <a:ahLst/>
            <a:cxnLst/>
            <a:rect l="l" t="t" r="r" b="b"/>
            <a:pathLst>
              <a:path w="13969" h="9525">
                <a:moveTo>
                  <a:pt x="3810" y="0"/>
                </a:moveTo>
                <a:lnTo>
                  <a:pt x="0" y="9144"/>
                </a:lnTo>
                <a:lnTo>
                  <a:pt x="13716" y="9144"/>
                </a:lnTo>
                <a:lnTo>
                  <a:pt x="3810" y="0"/>
                </a:lnTo>
                <a:close/>
              </a:path>
            </a:pathLst>
          </a:custGeom>
          <a:solidFill>
            <a:srgbClr val="000000"/>
          </a:solidFill>
        </p:spPr>
        <p:txBody>
          <a:bodyPr wrap="square" lIns="0" tIns="0" rIns="0" bIns="0" rtlCol="0"/>
          <a:lstStyle/>
          <a:p>
            <a:endParaRPr/>
          </a:p>
        </p:txBody>
      </p:sp>
      <p:sp>
        <p:nvSpPr>
          <p:cNvPr id="2634" name="object 2634"/>
          <p:cNvSpPr/>
          <p:nvPr/>
        </p:nvSpPr>
        <p:spPr>
          <a:xfrm>
            <a:off x="2989326" y="4203953"/>
            <a:ext cx="13970" cy="9525"/>
          </a:xfrm>
          <a:custGeom>
            <a:avLst/>
            <a:gdLst/>
            <a:ahLst/>
            <a:cxnLst/>
            <a:rect l="l" t="t" r="r" b="b"/>
            <a:pathLst>
              <a:path w="13969" h="9525">
                <a:moveTo>
                  <a:pt x="3810" y="0"/>
                </a:moveTo>
                <a:lnTo>
                  <a:pt x="0" y="9144"/>
                </a:lnTo>
                <a:lnTo>
                  <a:pt x="13716" y="9144"/>
                </a:lnTo>
                <a:lnTo>
                  <a:pt x="3810" y="0"/>
                </a:lnTo>
              </a:path>
            </a:pathLst>
          </a:custGeom>
          <a:ln w="3175">
            <a:solidFill>
              <a:srgbClr val="000000"/>
            </a:solidFill>
          </a:ln>
        </p:spPr>
        <p:txBody>
          <a:bodyPr wrap="square" lIns="0" tIns="0" rIns="0" bIns="0" rtlCol="0"/>
          <a:lstStyle/>
          <a:p>
            <a:endParaRPr/>
          </a:p>
        </p:txBody>
      </p:sp>
      <p:sp>
        <p:nvSpPr>
          <p:cNvPr id="2635" name="object 2635"/>
          <p:cNvSpPr/>
          <p:nvPr/>
        </p:nvSpPr>
        <p:spPr>
          <a:xfrm>
            <a:off x="2989326" y="4213097"/>
            <a:ext cx="13970" cy="10160"/>
          </a:xfrm>
          <a:custGeom>
            <a:avLst/>
            <a:gdLst/>
            <a:ahLst/>
            <a:cxnLst/>
            <a:rect l="l" t="t" r="r" b="b"/>
            <a:pathLst>
              <a:path w="13969" h="10160">
                <a:moveTo>
                  <a:pt x="13716" y="0"/>
                </a:moveTo>
                <a:lnTo>
                  <a:pt x="0" y="0"/>
                </a:lnTo>
                <a:lnTo>
                  <a:pt x="3810" y="9906"/>
                </a:lnTo>
                <a:lnTo>
                  <a:pt x="13716" y="0"/>
                </a:lnTo>
                <a:close/>
              </a:path>
            </a:pathLst>
          </a:custGeom>
          <a:solidFill>
            <a:srgbClr val="000000"/>
          </a:solidFill>
        </p:spPr>
        <p:txBody>
          <a:bodyPr wrap="square" lIns="0" tIns="0" rIns="0" bIns="0" rtlCol="0"/>
          <a:lstStyle/>
          <a:p>
            <a:endParaRPr/>
          </a:p>
        </p:txBody>
      </p:sp>
      <p:sp>
        <p:nvSpPr>
          <p:cNvPr id="2636" name="object 2636"/>
          <p:cNvSpPr/>
          <p:nvPr/>
        </p:nvSpPr>
        <p:spPr>
          <a:xfrm>
            <a:off x="2989326" y="4213097"/>
            <a:ext cx="13970" cy="10160"/>
          </a:xfrm>
          <a:custGeom>
            <a:avLst/>
            <a:gdLst/>
            <a:ahLst/>
            <a:cxnLst/>
            <a:rect l="l" t="t" r="r" b="b"/>
            <a:pathLst>
              <a:path w="13969" h="10160">
                <a:moveTo>
                  <a:pt x="0" y="0"/>
                </a:moveTo>
                <a:lnTo>
                  <a:pt x="3810" y="9906"/>
                </a:lnTo>
                <a:lnTo>
                  <a:pt x="13716" y="0"/>
                </a:lnTo>
                <a:lnTo>
                  <a:pt x="0" y="0"/>
                </a:lnTo>
              </a:path>
            </a:pathLst>
          </a:custGeom>
          <a:ln w="3175">
            <a:solidFill>
              <a:srgbClr val="000000"/>
            </a:solidFill>
          </a:ln>
        </p:spPr>
        <p:txBody>
          <a:bodyPr wrap="square" lIns="0" tIns="0" rIns="0" bIns="0" rtlCol="0"/>
          <a:lstStyle/>
          <a:p>
            <a:endParaRPr/>
          </a:p>
        </p:txBody>
      </p:sp>
      <p:sp>
        <p:nvSpPr>
          <p:cNvPr id="2637" name="object 2637"/>
          <p:cNvSpPr/>
          <p:nvPr/>
        </p:nvSpPr>
        <p:spPr>
          <a:xfrm>
            <a:off x="2993135" y="4213097"/>
            <a:ext cx="10160" cy="13970"/>
          </a:xfrm>
          <a:custGeom>
            <a:avLst/>
            <a:gdLst/>
            <a:ahLst/>
            <a:cxnLst/>
            <a:rect l="l" t="t" r="r" b="b"/>
            <a:pathLst>
              <a:path w="10160" h="13970">
                <a:moveTo>
                  <a:pt x="9906" y="0"/>
                </a:moveTo>
                <a:lnTo>
                  <a:pt x="0" y="9905"/>
                </a:lnTo>
                <a:lnTo>
                  <a:pt x="9906" y="13715"/>
                </a:lnTo>
                <a:lnTo>
                  <a:pt x="9906" y="0"/>
                </a:lnTo>
                <a:close/>
              </a:path>
            </a:pathLst>
          </a:custGeom>
          <a:solidFill>
            <a:srgbClr val="000000"/>
          </a:solidFill>
        </p:spPr>
        <p:txBody>
          <a:bodyPr wrap="square" lIns="0" tIns="0" rIns="0" bIns="0" rtlCol="0"/>
          <a:lstStyle/>
          <a:p>
            <a:endParaRPr/>
          </a:p>
        </p:txBody>
      </p:sp>
      <p:sp>
        <p:nvSpPr>
          <p:cNvPr id="2638" name="object 2638"/>
          <p:cNvSpPr/>
          <p:nvPr/>
        </p:nvSpPr>
        <p:spPr>
          <a:xfrm>
            <a:off x="2993135" y="4213097"/>
            <a:ext cx="10160" cy="13970"/>
          </a:xfrm>
          <a:custGeom>
            <a:avLst/>
            <a:gdLst/>
            <a:ahLst/>
            <a:cxnLst/>
            <a:rect l="l" t="t" r="r" b="b"/>
            <a:pathLst>
              <a:path w="10160" h="13970">
                <a:moveTo>
                  <a:pt x="0" y="9905"/>
                </a:moveTo>
                <a:lnTo>
                  <a:pt x="9906" y="13715"/>
                </a:lnTo>
                <a:lnTo>
                  <a:pt x="9906" y="0"/>
                </a:lnTo>
                <a:lnTo>
                  <a:pt x="0" y="9905"/>
                </a:lnTo>
              </a:path>
            </a:pathLst>
          </a:custGeom>
          <a:ln w="3175">
            <a:solidFill>
              <a:srgbClr val="000000"/>
            </a:solidFill>
          </a:ln>
        </p:spPr>
        <p:txBody>
          <a:bodyPr wrap="square" lIns="0" tIns="0" rIns="0" bIns="0" rtlCol="0"/>
          <a:lstStyle/>
          <a:p>
            <a:endParaRPr/>
          </a:p>
        </p:txBody>
      </p:sp>
      <p:sp>
        <p:nvSpPr>
          <p:cNvPr id="2639" name="object 2639"/>
          <p:cNvSpPr/>
          <p:nvPr/>
        </p:nvSpPr>
        <p:spPr>
          <a:xfrm>
            <a:off x="3003042" y="4213097"/>
            <a:ext cx="9525" cy="13970"/>
          </a:xfrm>
          <a:custGeom>
            <a:avLst/>
            <a:gdLst/>
            <a:ahLst/>
            <a:cxnLst/>
            <a:rect l="l" t="t" r="r" b="b"/>
            <a:pathLst>
              <a:path w="9525" h="13970">
                <a:moveTo>
                  <a:pt x="0" y="0"/>
                </a:moveTo>
                <a:lnTo>
                  <a:pt x="0" y="13715"/>
                </a:lnTo>
                <a:lnTo>
                  <a:pt x="9144" y="9905"/>
                </a:lnTo>
                <a:lnTo>
                  <a:pt x="0" y="0"/>
                </a:lnTo>
                <a:close/>
              </a:path>
            </a:pathLst>
          </a:custGeom>
          <a:solidFill>
            <a:srgbClr val="000000"/>
          </a:solidFill>
        </p:spPr>
        <p:txBody>
          <a:bodyPr wrap="square" lIns="0" tIns="0" rIns="0" bIns="0" rtlCol="0"/>
          <a:lstStyle/>
          <a:p>
            <a:endParaRPr/>
          </a:p>
        </p:txBody>
      </p:sp>
      <p:sp>
        <p:nvSpPr>
          <p:cNvPr id="2640" name="object 2640"/>
          <p:cNvSpPr/>
          <p:nvPr/>
        </p:nvSpPr>
        <p:spPr>
          <a:xfrm>
            <a:off x="3003042" y="4213097"/>
            <a:ext cx="9525" cy="13970"/>
          </a:xfrm>
          <a:custGeom>
            <a:avLst/>
            <a:gdLst/>
            <a:ahLst/>
            <a:cxnLst/>
            <a:rect l="l" t="t" r="r" b="b"/>
            <a:pathLst>
              <a:path w="9525" h="13970">
                <a:moveTo>
                  <a:pt x="0" y="13715"/>
                </a:moveTo>
                <a:lnTo>
                  <a:pt x="9144" y="9905"/>
                </a:lnTo>
                <a:lnTo>
                  <a:pt x="0" y="0"/>
                </a:lnTo>
                <a:lnTo>
                  <a:pt x="0" y="13715"/>
                </a:lnTo>
              </a:path>
            </a:pathLst>
          </a:custGeom>
          <a:ln w="3175">
            <a:solidFill>
              <a:srgbClr val="000000"/>
            </a:solidFill>
          </a:ln>
        </p:spPr>
        <p:txBody>
          <a:bodyPr wrap="square" lIns="0" tIns="0" rIns="0" bIns="0" rtlCol="0"/>
          <a:lstStyle/>
          <a:p>
            <a:endParaRPr/>
          </a:p>
        </p:txBody>
      </p:sp>
      <p:sp>
        <p:nvSpPr>
          <p:cNvPr id="2641" name="object 2641"/>
          <p:cNvSpPr/>
          <p:nvPr/>
        </p:nvSpPr>
        <p:spPr>
          <a:xfrm>
            <a:off x="3003042" y="4213097"/>
            <a:ext cx="13335" cy="10160"/>
          </a:xfrm>
          <a:custGeom>
            <a:avLst/>
            <a:gdLst/>
            <a:ahLst/>
            <a:cxnLst/>
            <a:rect l="l" t="t" r="r" b="b"/>
            <a:pathLst>
              <a:path w="13335" h="10160">
                <a:moveTo>
                  <a:pt x="12953" y="0"/>
                </a:moveTo>
                <a:lnTo>
                  <a:pt x="0" y="0"/>
                </a:lnTo>
                <a:lnTo>
                  <a:pt x="9143" y="9905"/>
                </a:lnTo>
                <a:lnTo>
                  <a:pt x="12953" y="0"/>
                </a:lnTo>
                <a:close/>
              </a:path>
            </a:pathLst>
          </a:custGeom>
          <a:solidFill>
            <a:srgbClr val="000000"/>
          </a:solidFill>
        </p:spPr>
        <p:txBody>
          <a:bodyPr wrap="square" lIns="0" tIns="0" rIns="0" bIns="0" rtlCol="0"/>
          <a:lstStyle/>
          <a:p>
            <a:endParaRPr/>
          </a:p>
        </p:txBody>
      </p:sp>
      <p:sp>
        <p:nvSpPr>
          <p:cNvPr id="2642" name="object 2642"/>
          <p:cNvSpPr/>
          <p:nvPr/>
        </p:nvSpPr>
        <p:spPr>
          <a:xfrm>
            <a:off x="3003042" y="4213097"/>
            <a:ext cx="13335" cy="10160"/>
          </a:xfrm>
          <a:custGeom>
            <a:avLst/>
            <a:gdLst/>
            <a:ahLst/>
            <a:cxnLst/>
            <a:rect l="l" t="t" r="r" b="b"/>
            <a:pathLst>
              <a:path w="13335" h="10160">
                <a:moveTo>
                  <a:pt x="9143" y="9905"/>
                </a:moveTo>
                <a:lnTo>
                  <a:pt x="12953" y="0"/>
                </a:lnTo>
                <a:lnTo>
                  <a:pt x="0" y="0"/>
                </a:lnTo>
                <a:lnTo>
                  <a:pt x="9143" y="9905"/>
                </a:lnTo>
              </a:path>
            </a:pathLst>
          </a:custGeom>
          <a:ln w="3175">
            <a:solidFill>
              <a:srgbClr val="000000"/>
            </a:solidFill>
          </a:ln>
        </p:spPr>
        <p:txBody>
          <a:bodyPr wrap="square" lIns="0" tIns="0" rIns="0" bIns="0" rtlCol="0"/>
          <a:lstStyle/>
          <a:p>
            <a:endParaRPr/>
          </a:p>
        </p:txBody>
      </p:sp>
      <p:sp>
        <p:nvSpPr>
          <p:cNvPr id="2643" name="object 2643"/>
          <p:cNvSpPr/>
          <p:nvPr/>
        </p:nvSpPr>
        <p:spPr>
          <a:xfrm>
            <a:off x="3003042" y="4200144"/>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644" name="object 2644"/>
          <p:cNvSpPr/>
          <p:nvPr/>
        </p:nvSpPr>
        <p:spPr>
          <a:xfrm>
            <a:off x="3003042" y="4200144"/>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645" name="object 2645"/>
          <p:cNvSpPr/>
          <p:nvPr/>
        </p:nvSpPr>
        <p:spPr>
          <a:xfrm>
            <a:off x="3003042" y="4194809"/>
            <a:ext cx="13335" cy="18415"/>
          </a:xfrm>
          <a:custGeom>
            <a:avLst/>
            <a:gdLst/>
            <a:ahLst/>
            <a:cxnLst/>
            <a:rect l="l" t="t" r="r" b="b"/>
            <a:pathLst>
              <a:path w="13335" h="18414">
                <a:moveTo>
                  <a:pt x="0" y="0"/>
                </a:moveTo>
                <a:lnTo>
                  <a:pt x="0" y="18288"/>
                </a:lnTo>
                <a:lnTo>
                  <a:pt x="12954" y="5334"/>
                </a:lnTo>
                <a:lnTo>
                  <a:pt x="0" y="0"/>
                </a:lnTo>
                <a:close/>
              </a:path>
            </a:pathLst>
          </a:custGeom>
          <a:solidFill>
            <a:srgbClr val="000000"/>
          </a:solidFill>
        </p:spPr>
        <p:txBody>
          <a:bodyPr wrap="square" lIns="0" tIns="0" rIns="0" bIns="0" rtlCol="0"/>
          <a:lstStyle/>
          <a:p>
            <a:endParaRPr/>
          </a:p>
        </p:txBody>
      </p:sp>
      <p:sp>
        <p:nvSpPr>
          <p:cNvPr id="2646" name="object 2646"/>
          <p:cNvSpPr/>
          <p:nvPr/>
        </p:nvSpPr>
        <p:spPr>
          <a:xfrm>
            <a:off x="3003042" y="4194809"/>
            <a:ext cx="13335" cy="18415"/>
          </a:xfrm>
          <a:custGeom>
            <a:avLst/>
            <a:gdLst/>
            <a:ahLst/>
            <a:cxnLst/>
            <a:rect l="l" t="t" r="r" b="b"/>
            <a:pathLst>
              <a:path w="13335" h="18414">
                <a:moveTo>
                  <a:pt x="12954" y="5334"/>
                </a:moveTo>
                <a:lnTo>
                  <a:pt x="0" y="0"/>
                </a:lnTo>
                <a:lnTo>
                  <a:pt x="0" y="18288"/>
                </a:lnTo>
                <a:lnTo>
                  <a:pt x="12954" y="5334"/>
                </a:lnTo>
              </a:path>
            </a:pathLst>
          </a:custGeom>
          <a:ln w="3175">
            <a:solidFill>
              <a:srgbClr val="000000"/>
            </a:solidFill>
          </a:ln>
        </p:spPr>
        <p:txBody>
          <a:bodyPr wrap="square" lIns="0" tIns="0" rIns="0" bIns="0" rtlCol="0"/>
          <a:lstStyle/>
          <a:p>
            <a:endParaRPr/>
          </a:p>
        </p:txBody>
      </p:sp>
      <p:sp>
        <p:nvSpPr>
          <p:cNvPr id="2647" name="object 2647"/>
          <p:cNvSpPr/>
          <p:nvPr/>
        </p:nvSpPr>
        <p:spPr>
          <a:xfrm>
            <a:off x="2990088" y="4194809"/>
            <a:ext cx="13335" cy="18415"/>
          </a:xfrm>
          <a:custGeom>
            <a:avLst/>
            <a:gdLst/>
            <a:ahLst/>
            <a:cxnLst/>
            <a:rect l="l" t="t" r="r" b="b"/>
            <a:pathLst>
              <a:path w="13335" h="18414">
                <a:moveTo>
                  <a:pt x="12954" y="0"/>
                </a:moveTo>
                <a:lnTo>
                  <a:pt x="0" y="5334"/>
                </a:lnTo>
                <a:lnTo>
                  <a:pt x="12954" y="18288"/>
                </a:lnTo>
                <a:lnTo>
                  <a:pt x="12954" y="0"/>
                </a:lnTo>
                <a:close/>
              </a:path>
            </a:pathLst>
          </a:custGeom>
          <a:solidFill>
            <a:srgbClr val="000000"/>
          </a:solidFill>
        </p:spPr>
        <p:txBody>
          <a:bodyPr wrap="square" lIns="0" tIns="0" rIns="0" bIns="0" rtlCol="0"/>
          <a:lstStyle/>
          <a:p>
            <a:endParaRPr/>
          </a:p>
        </p:txBody>
      </p:sp>
      <p:sp>
        <p:nvSpPr>
          <p:cNvPr id="2648" name="object 2648"/>
          <p:cNvSpPr/>
          <p:nvPr/>
        </p:nvSpPr>
        <p:spPr>
          <a:xfrm>
            <a:off x="2990088" y="4194809"/>
            <a:ext cx="13335" cy="18415"/>
          </a:xfrm>
          <a:custGeom>
            <a:avLst/>
            <a:gdLst/>
            <a:ahLst/>
            <a:cxnLst/>
            <a:rect l="l" t="t" r="r" b="b"/>
            <a:pathLst>
              <a:path w="13335" h="18414">
                <a:moveTo>
                  <a:pt x="12954" y="0"/>
                </a:moveTo>
                <a:lnTo>
                  <a:pt x="0" y="5334"/>
                </a:lnTo>
                <a:lnTo>
                  <a:pt x="12954" y="18288"/>
                </a:lnTo>
                <a:lnTo>
                  <a:pt x="12954" y="0"/>
                </a:lnTo>
              </a:path>
            </a:pathLst>
          </a:custGeom>
          <a:ln w="3175">
            <a:solidFill>
              <a:srgbClr val="000000"/>
            </a:solidFill>
          </a:ln>
        </p:spPr>
        <p:txBody>
          <a:bodyPr wrap="square" lIns="0" tIns="0" rIns="0" bIns="0" rtlCol="0"/>
          <a:lstStyle/>
          <a:p>
            <a:endParaRPr/>
          </a:p>
        </p:txBody>
      </p:sp>
      <p:sp>
        <p:nvSpPr>
          <p:cNvPr id="2649" name="object 2649"/>
          <p:cNvSpPr/>
          <p:nvPr/>
        </p:nvSpPr>
        <p:spPr>
          <a:xfrm>
            <a:off x="2984754" y="4200144"/>
            <a:ext cx="18415" cy="13335"/>
          </a:xfrm>
          <a:custGeom>
            <a:avLst/>
            <a:gdLst/>
            <a:ahLst/>
            <a:cxnLst/>
            <a:rect l="l" t="t" r="r" b="b"/>
            <a:pathLst>
              <a:path w="18414" h="13335">
                <a:moveTo>
                  <a:pt x="5333" y="0"/>
                </a:moveTo>
                <a:lnTo>
                  <a:pt x="0" y="12954"/>
                </a:lnTo>
                <a:lnTo>
                  <a:pt x="18287" y="12954"/>
                </a:lnTo>
                <a:lnTo>
                  <a:pt x="5333" y="0"/>
                </a:lnTo>
                <a:close/>
              </a:path>
            </a:pathLst>
          </a:custGeom>
          <a:solidFill>
            <a:srgbClr val="000000"/>
          </a:solidFill>
        </p:spPr>
        <p:txBody>
          <a:bodyPr wrap="square" lIns="0" tIns="0" rIns="0" bIns="0" rtlCol="0"/>
          <a:lstStyle/>
          <a:p>
            <a:endParaRPr/>
          </a:p>
        </p:txBody>
      </p:sp>
      <p:sp>
        <p:nvSpPr>
          <p:cNvPr id="2650" name="object 2650"/>
          <p:cNvSpPr/>
          <p:nvPr/>
        </p:nvSpPr>
        <p:spPr>
          <a:xfrm>
            <a:off x="2984754" y="4200144"/>
            <a:ext cx="18415" cy="13335"/>
          </a:xfrm>
          <a:custGeom>
            <a:avLst/>
            <a:gdLst/>
            <a:ahLst/>
            <a:cxnLst/>
            <a:rect l="l" t="t" r="r" b="b"/>
            <a:pathLst>
              <a:path w="18414" h="13335">
                <a:moveTo>
                  <a:pt x="5333" y="0"/>
                </a:moveTo>
                <a:lnTo>
                  <a:pt x="0" y="12954"/>
                </a:lnTo>
                <a:lnTo>
                  <a:pt x="18287" y="12954"/>
                </a:lnTo>
                <a:lnTo>
                  <a:pt x="5333" y="0"/>
                </a:lnTo>
              </a:path>
            </a:pathLst>
          </a:custGeom>
          <a:ln w="3175">
            <a:solidFill>
              <a:srgbClr val="000000"/>
            </a:solidFill>
          </a:ln>
        </p:spPr>
        <p:txBody>
          <a:bodyPr wrap="square" lIns="0" tIns="0" rIns="0" bIns="0" rtlCol="0"/>
          <a:lstStyle/>
          <a:p>
            <a:endParaRPr/>
          </a:p>
        </p:txBody>
      </p:sp>
      <p:sp>
        <p:nvSpPr>
          <p:cNvPr id="2651" name="object 2651"/>
          <p:cNvSpPr/>
          <p:nvPr/>
        </p:nvSpPr>
        <p:spPr>
          <a:xfrm>
            <a:off x="2984754" y="4213097"/>
            <a:ext cx="18415" cy="13970"/>
          </a:xfrm>
          <a:custGeom>
            <a:avLst/>
            <a:gdLst/>
            <a:ahLst/>
            <a:cxnLst/>
            <a:rect l="l" t="t" r="r" b="b"/>
            <a:pathLst>
              <a:path w="18414" h="13970">
                <a:moveTo>
                  <a:pt x="18288" y="0"/>
                </a:moveTo>
                <a:lnTo>
                  <a:pt x="0" y="0"/>
                </a:lnTo>
                <a:lnTo>
                  <a:pt x="5334" y="13716"/>
                </a:lnTo>
                <a:lnTo>
                  <a:pt x="18288" y="0"/>
                </a:lnTo>
                <a:close/>
              </a:path>
            </a:pathLst>
          </a:custGeom>
          <a:solidFill>
            <a:srgbClr val="000000"/>
          </a:solidFill>
        </p:spPr>
        <p:txBody>
          <a:bodyPr wrap="square" lIns="0" tIns="0" rIns="0" bIns="0" rtlCol="0"/>
          <a:lstStyle/>
          <a:p>
            <a:endParaRPr/>
          </a:p>
        </p:txBody>
      </p:sp>
      <p:sp>
        <p:nvSpPr>
          <p:cNvPr id="2652" name="object 2652"/>
          <p:cNvSpPr/>
          <p:nvPr/>
        </p:nvSpPr>
        <p:spPr>
          <a:xfrm>
            <a:off x="2984754" y="4213097"/>
            <a:ext cx="18415" cy="13970"/>
          </a:xfrm>
          <a:custGeom>
            <a:avLst/>
            <a:gdLst/>
            <a:ahLst/>
            <a:cxnLst/>
            <a:rect l="l" t="t" r="r" b="b"/>
            <a:pathLst>
              <a:path w="18414" h="13970">
                <a:moveTo>
                  <a:pt x="0" y="0"/>
                </a:moveTo>
                <a:lnTo>
                  <a:pt x="5334" y="13716"/>
                </a:lnTo>
                <a:lnTo>
                  <a:pt x="18288" y="0"/>
                </a:lnTo>
                <a:lnTo>
                  <a:pt x="0" y="0"/>
                </a:lnTo>
              </a:path>
            </a:pathLst>
          </a:custGeom>
          <a:ln w="3175">
            <a:solidFill>
              <a:srgbClr val="000000"/>
            </a:solidFill>
          </a:ln>
        </p:spPr>
        <p:txBody>
          <a:bodyPr wrap="square" lIns="0" tIns="0" rIns="0" bIns="0" rtlCol="0"/>
          <a:lstStyle/>
          <a:p>
            <a:endParaRPr/>
          </a:p>
        </p:txBody>
      </p:sp>
      <p:sp>
        <p:nvSpPr>
          <p:cNvPr id="2653" name="object 2653"/>
          <p:cNvSpPr/>
          <p:nvPr/>
        </p:nvSpPr>
        <p:spPr>
          <a:xfrm>
            <a:off x="2990088" y="4213097"/>
            <a:ext cx="13335" cy="19050"/>
          </a:xfrm>
          <a:custGeom>
            <a:avLst/>
            <a:gdLst/>
            <a:ahLst/>
            <a:cxnLst/>
            <a:rect l="l" t="t" r="r" b="b"/>
            <a:pathLst>
              <a:path w="13335" h="19050">
                <a:moveTo>
                  <a:pt x="12954" y="0"/>
                </a:moveTo>
                <a:lnTo>
                  <a:pt x="0" y="13715"/>
                </a:lnTo>
                <a:lnTo>
                  <a:pt x="12954" y="19049"/>
                </a:lnTo>
                <a:lnTo>
                  <a:pt x="12954" y="0"/>
                </a:lnTo>
                <a:close/>
              </a:path>
            </a:pathLst>
          </a:custGeom>
          <a:solidFill>
            <a:srgbClr val="000000"/>
          </a:solidFill>
        </p:spPr>
        <p:txBody>
          <a:bodyPr wrap="square" lIns="0" tIns="0" rIns="0" bIns="0" rtlCol="0"/>
          <a:lstStyle/>
          <a:p>
            <a:endParaRPr/>
          </a:p>
        </p:txBody>
      </p:sp>
      <p:sp>
        <p:nvSpPr>
          <p:cNvPr id="2654" name="object 2654"/>
          <p:cNvSpPr/>
          <p:nvPr/>
        </p:nvSpPr>
        <p:spPr>
          <a:xfrm>
            <a:off x="2990088" y="4213097"/>
            <a:ext cx="13335" cy="19050"/>
          </a:xfrm>
          <a:custGeom>
            <a:avLst/>
            <a:gdLst/>
            <a:ahLst/>
            <a:cxnLst/>
            <a:rect l="l" t="t" r="r" b="b"/>
            <a:pathLst>
              <a:path w="13335" h="19050">
                <a:moveTo>
                  <a:pt x="0" y="13715"/>
                </a:moveTo>
                <a:lnTo>
                  <a:pt x="12954" y="19049"/>
                </a:lnTo>
                <a:lnTo>
                  <a:pt x="12954" y="0"/>
                </a:lnTo>
                <a:lnTo>
                  <a:pt x="0" y="13715"/>
                </a:lnTo>
              </a:path>
            </a:pathLst>
          </a:custGeom>
          <a:ln w="3175">
            <a:solidFill>
              <a:srgbClr val="000000"/>
            </a:solidFill>
          </a:ln>
        </p:spPr>
        <p:txBody>
          <a:bodyPr wrap="square" lIns="0" tIns="0" rIns="0" bIns="0" rtlCol="0"/>
          <a:lstStyle/>
          <a:p>
            <a:endParaRPr/>
          </a:p>
        </p:txBody>
      </p:sp>
      <p:sp>
        <p:nvSpPr>
          <p:cNvPr id="2655" name="object 2655"/>
          <p:cNvSpPr/>
          <p:nvPr/>
        </p:nvSpPr>
        <p:spPr>
          <a:xfrm>
            <a:off x="3003042" y="4213097"/>
            <a:ext cx="13335" cy="19050"/>
          </a:xfrm>
          <a:custGeom>
            <a:avLst/>
            <a:gdLst/>
            <a:ahLst/>
            <a:cxnLst/>
            <a:rect l="l" t="t" r="r" b="b"/>
            <a:pathLst>
              <a:path w="13335" h="19050">
                <a:moveTo>
                  <a:pt x="0" y="0"/>
                </a:moveTo>
                <a:lnTo>
                  <a:pt x="0" y="19050"/>
                </a:lnTo>
                <a:lnTo>
                  <a:pt x="12954" y="13716"/>
                </a:lnTo>
                <a:lnTo>
                  <a:pt x="0" y="0"/>
                </a:lnTo>
                <a:close/>
              </a:path>
            </a:pathLst>
          </a:custGeom>
          <a:solidFill>
            <a:srgbClr val="000000"/>
          </a:solidFill>
        </p:spPr>
        <p:txBody>
          <a:bodyPr wrap="square" lIns="0" tIns="0" rIns="0" bIns="0" rtlCol="0"/>
          <a:lstStyle/>
          <a:p>
            <a:endParaRPr/>
          </a:p>
        </p:txBody>
      </p:sp>
      <p:sp>
        <p:nvSpPr>
          <p:cNvPr id="2656" name="object 2656"/>
          <p:cNvSpPr/>
          <p:nvPr/>
        </p:nvSpPr>
        <p:spPr>
          <a:xfrm>
            <a:off x="3003042" y="4213097"/>
            <a:ext cx="13335" cy="19050"/>
          </a:xfrm>
          <a:custGeom>
            <a:avLst/>
            <a:gdLst/>
            <a:ahLst/>
            <a:cxnLst/>
            <a:rect l="l" t="t" r="r" b="b"/>
            <a:pathLst>
              <a:path w="13335" h="19050">
                <a:moveTo>
                  <a:pt x="0" y="19050"/>
                </a:moveTo>
                <a:lnTo>
                  <a:pt x="12954" y="13716"/>
                </a:lnTo>
                <a:lnTo>
                  <a:pt x="0" y="0"/>
                </a:lnTo>
                <a:lnTo>
                  <a:pt x="0" y="19050"/>
                </a:lnTo>
              </a:path>
            </a:pathLst>
          </a:custGeom>
          <a:ln w="3175">
            <a:solidFill>
              <a:srgbClr val="000000"/>
            </a:solidFill>
          </a:ln>
        </p:spPr>
        <p:txBody>
          <a:bodyPr wrap="square" lIns="0" tIns="0" rIns="0" bIns="0" rtlCol="0"/>
          <a:lstStyle/>
          <a:p>
            <a:endParaRPr/>
          </a:p>
        </p:txBody>
      </p:sp>
      <p:sp>
        <p:nvSpPr>
          <p:cNvPr id="2657" name="object 2657"/>
          <p:cNvSpPr/>
          <p:nvPr/>
        </p:nvSpPr>
        <p:spPr>
          <a:xfrm>
            <a:off x="3003042" y="4213097"/>
            <a:ext cx="18415" cy="13970"/>
          </a:xfrm>
          <a:custGeom>
            <a:avLst/>
            <a:gdLst/>
            <a:ahLst/>
            <a:cxnLst/>
            <a:rect l="l" t="t" r="r" b="b"/>
            <a:pathLst>
              <a:path w="18414" h="13970">
                <a:moveTo>
                  <a:pt x="18288" y="0"/>
                </a:moveTo>
                <a:lnTo>
                  <a:pt x="0" y="0"/>
                </a:lnTo>
                <a:lnTo>
                  <a:pt x="12954" y="13715"/>
                </a:lnTo>
                <a:lnTo>
                  <a:pt x="18288" y="0"/>
                </a:lnTo>
                <a:close/>
              </a:path>
            </a:pathLst>
          </a:custGeom>
          <a:solidFill>
            <a:srgbClr val="000000"/>
          </a:solidFill>
        </p:spPr>
        <p:txBody>
          <a:bodyPr wrap="square" lIns="0" tIns="0" rIns="0" bIns="0" rtlCol="0"/>
          <a:lstStyle/>
          <a:p>
            <a:endParaRPr/>
          </a:p>
        </p:txBody>
      </p:sp>
      <p:sp>
        <p:nvSpPr>
          <p:cNvPr id="2658" name="object 2658"/>
          <p:cNvSpPr/>
          <p:nvPr/>
        </p:nvSpPr>
        <p:spPr>
          <a:xfrm>
            <a:off x="3003042" y="4213097"/>
            <a:ext cx="18415" cy="13970"/>
          </a:xfrm>
          <a:custGeom>
            <a:avLst/>
            <a:gdLst/>
            <a:ahLst/>
            <a:cxnLst/>
            <a:rect l="l" t="t" r="r" b="b"/>
            <a:pathLst>
              <a:path w="18414" h="13970">
                <a:moveTo>
                  <a:pt x="12954" y="13715"/>
                </a:moveTo>
                <a:lnTo>
                  <a:pt x="18288" y="0"/>
                </a:lnTo>
                <a:lnTo>
                  <a:pt x="0" y="0"/>
                </a:lnTo>
                <a:lnTo>
                  <a:pt x="12954" y="13715"/>
                </a:lnTo>
              </a:path>
            </a:pathLst>
          </a:custGeom>
          <a:ln w="3175">
            <a:solidFill>
              <a:srgbClr val="000000"/>
            </a:solidFill>
          </a:ln>
        </p:spPr>
        <p:txBody>
          <a:bodyPr wrap="square" lIns="0" tIns="0" rIns="0" bIns="0" rtlCol="0"/>
          <a:lstStyle/>
          <a:p>
            <a:endParaRPr/>
          </a:p>
        </p:txBody>
      </p:sp>
      <p:sp>
        <p:nvSpPr>
          <p:cNvPr id="2659" name="object 2659"/>
          <p:cNvSpPr/>
          <p:nvPr/>
        </p:nvSpPr>
        <p:spPr>
          <a:xfrm>
            <a:off x="3003042" y="4200144"/>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660" name="object 2660"/>
          <p:cNvSpPr/>
          <p:nvPr/>
        </p:nvSpPr>
        <p:spPr>
          <a:xfrm>
            <a:off x="3003042" y="4200144"/>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661" name="object 2661"/>
          <p:cNvSpPr/>
          <p:nvPr/>
        </p:nvSpPr>
        <p:spPr>
          <a:xfrm>
            <a:off x="3003042" y="4194809"/>
            <a:ext cx="13335" cy="18415"/>
          </a:xfrm>
          <a:custGeom>
            <a:avLst/>
            <a:gdLst/>
            <a:ahLst/>
            <a:cxnLst/>
            <a:rect l="l" t="t" r="r" b="b"/>
            <a:pathLst>
              <a:path w="13335" h="18414">
                <a:moveTo>
                  <a:pt x="0" y="0"/>
                </a:moveTo>
                <a:lnTo>
                  <a:pt x="0" y="18288"/>
                </a:lnTo>
                <a:lnTo>
                  <a:pt x="12954" y="5334"/>
                </a:lnTo>
                <a:lnTo>
                  <a:pt x="0" y="0"/>
                </a:lnTo>
                <a:close/>
              </a:path>
            </a:pathLst>
          </a:custGeom>
          <a:solidFill>
            <a:srgbClr val="000000"/>
          </a:solidFill>
        </p:spPr>
        <p:txBody>
          <a:bodyPr wrap="square" lIns="0" tIns="0" rIns="0" bIns="0" rtlCol="0"/>
          <a:lstStyle/>
          <a:p>
            <a:endParaRPr/>
          </a:p>
        </p:txBody>
      </p:sp>
      <p:sp>
        <p:nvSpPr>
          <p:cNvPr id="2662" name="object 2662"/>
          <p:cNvSpPr/>
          <p:nvPr/>
        </p:nvSpPr>
        <p:spPr>
          <a:xfrm>
            <a:off x="3003042" y="4194809"/>
            <a:ext cx="13335" cy="18415"/>
          </a:xfrm>
          <a:custGeom>
            <a:avLst/>
            <a:gdLst/>
            <a:ahLst/>
            <a:cxnLst/>
            <a:rect l="l" t="t" r="r" b="b"/>
            <a:pathLst>
              <a:path w="13335" h="18414">
                <a:moveTo>
                  <a:pt x="12954" y="5334"/>
                </a:moveTo>
                <a:lnTo>
                  <a:pt x="0" y="0"/>
                </a:lnTo>
                <a:lnTo>
                  <a:pt x="0" y="18288"/>
                </a:lnTo>
                <a:lnTo>
                  <a:pt x="12954" y="5334"/>
                </a:lnTo>
              </a:path>
            </a:pathLst>
          </a:custGeom>
          <a:ln w="3175">
            <a:solidFill>
              <a:srgbClr val="000000"/>
            </a:solidFill>
          </a:ln>
        </p:spPr>
        <p:txBody>
          <a:bodyPr wrap="square" lIns="0" tIns="0" rIns="0" bIns="0" rtlCol="0"/>
          <a:lstStyle/>
          <a:p>
            <a:endParaRPr/>
          </a:p>
        </p:txBody>
      </p:sp>
      <p:sp>
        <p:nvSpPr>
          <p:cNvPr id="2663" name="object 2663"/>
          <p:cNvSpPr/>
          <p:nvPr/>
        </p:nvSpPr>
        <p:spPr>
          <a:xfrm>
            <a:off x="2990088" y="4194809"/>
            <a:ext cx="13335" cy="18415"/>
          </a:xfrm>
          <a:custGeom>
            <a:avLst/>
            <a:gdLst/>
            <a:ahLst/>
            <a:cxnLst/>
            <a:rect l="l" t="t" r="r" b="b"/>
            <a:pathLst>
              <a:path w="13335" h="18414">
                <a:moveTo>
                  <a:pt x="12954" y="0"/>
                </a:moveTo>
                <a:lnTo>
                  <a:pt x="0" y="5334"/>
                </a:lnTo>
                <a:lnTo>
                  <a:pt x="12954" y="18288"/>
                </a:lnTo>
                <a:lnTo>
                  <a:pt x="12954" y="0"/>
                </a:lnTo>
                <a:close/>
              </a:path>
            </a:pathLst>
          </a:custGeom>
          <a:solidFill>
            <a:srgbClr val="000000"/>
          </a:solidFill>
        </p:spPr>
        <p:txBody>
          <a:bodyPr wrap="square" lIns="0" tIns="0" rIns="0" bIns="0" rtlCol="0"/>
          <a:lstStyle/>
          <a:p>
            <a:endParaRPr/>
          </a:p>
        </p:txBody>
      </p:sp>
      <p:sp>
        <p:nvSpPr>
          <p:cNvPr id="2664" name="object 2664"/>
          <p:cNvSpPr/>
          <p:nvPr/>
        </p:nvSpPr>
        <p:spPr>
          <a:xfrm>
            <a:off x="2990088" y="4194809"/>
            <a:ext cx="13335" cy="18415"/>
          </a:xfrm>
          <a:custGeom>
            <a:avLst/>
            <a:gdLst/>
            <a:ahLst/>
            <a:cxnLst/>
            <a:rect l="l" t="t" r="r" b="b"/>
            <a:pathLst>
              <a:path w="13335" h="18414">
                <a:moveTo>
                  <a:pt x="12954" y="0"/>
                </a:moveTo>
                <a:lnTo>
                  <a:pt x="0" y="5334"/>
                </a:lnTo>
                <a:lnTo>
                  <a:pt x="12954" y="18288"/>
                </a:lnTo>
                <a:lnTo>
                  <a:pt x="12954" y="0"/>
                </a:lnTo>
              </a:path>
            </a:pathLst>
          </a:custGeom>
          <a:ln w="3175">
            <a:solidFill>
              <a:srgbClr val="000000"/>
            </a:solidFill>
          </a:ln>
        </p:spPr>
        <p:txBody>
          <a:bodyPr wrap="square" lIns="0" tIns="0" rIns="0" bIns="0" rtlCol="0"/>
          <a:lstStyle/>
          <a:p>
            <a:endParaRPr/>
          </a:p>
        </p:txBody>
      </p:sp>
      <p:sp>
        <p:nvSpPr>
          <p:cNvPr id="2665" name="object 2665"/>
          <p:cNvSpPr/>
          <p:nvPr/>
        </p:nvSpPr>
        <p:spPr>
          <a:xfrm>
            <a:off x="2984754" y="4200144"/>
            <a:ext cx="18415" cy="13335"/>
          </a:xfrm>
          <a:custGeom>
            <a:avLst/>
            <a:gdLst/>
            <a:ahLst/>
            <a:cxnLst/>
            <a:rect l="l" t="t" r="r" b="b"/>
            <a:pathLst>
              <a:path w="18414" h="13335">
                <a:moveTo>
                  <a:pt x="5333" y="0"/>
                </a:moveTo>
                <a:lnTo>
                  <a:pt x="0" y="12954"/>
                </a:lnTo>
                <a:lnTo>
                  <a:pt x="18287" y="12954"/>
                </a:lnTo>
                <a:lnTo>
                  <a:pt x="5333" y="0"/>
                </a:lnTo>
                <a:close/>
              </a:path>
            </a:pathLst>
          </a:custGeom>
          <a:solidFill>
            <a:srgbClr val="000000"/>
          </a:solidFill>
        </p:spPr>
        <p:txBody>
          <a:bodyPr wrap="square" lIns="0" tIns="0" rIns="0" bIns="0" rtlCol="0"/>
          <a:lstStyle/>
          <a:p>
            <a:endParaRPr/>
          </a:p>
        </p:txBody>
      </p:sp>
      <p:sp>
        <p:nvSpPr>
          <p:cNvPr id="2666" name="object 2666"/>
          <p:cNvSpPr/>
          <p:nvPr/>
        </p:nvSpPr>
        <p:spPr>
          <a:xfrm>
            <a:off x="2984754" y="4200144"/>
            <a:ext cx="18415" cy="13335"/>
          </a:xfrm>
          <a:custGeom>
            <a:avLst/>
            <a:gdLst/>
            <a:ahLst/>
            <a:cxnLst/>
            <a:rect l="l" t="t" r="r" b="b"/>
            <a:pathLst>
              <a:path w="18414" h="13335">
                <a:moveTo>
                  <a:pt x="5333" y="0"/>
                </a:moveTo>
                <a:lnTo>
                  <a:pt x="0" y="12954"/>
                </a:lnTo>
                <a:lnTo>
                  <a:pt x="18287" y="12954"/>
                </a:lnTo>
                <a:lnTo>
                  <a:pt x="5333" y="0"/>
                </a:lnTo>
              </a:path>
            </a:pathLst>
          </a:custGeom>
          <a:ln w="3175">
            <a:solidFill>
              <a:srgbClr val="000000"/>
            </a:solidFill>
          </a:ln>
        </p:spPr>
        <p:txBody>
          <a:bodyPr wrap="square" lIns="0" tIns="0" rIns="0" bIns="0" rtlCol="0"/>
          <a:lstStyle/>
          <a:p>
            <a:endParaRPr/>
          </a:p>
        </p:txBody>
      </p:sp>
      <p:sp>
        <p:nvSpPr>
          <p:cNvPr id="2667" name="object 2667"/>
          <p:cNvSpPr/>
          <p:nvPr/>
        </p:nvSpPr>
        <p:spPr>
          <a:xfrm>
            <a:off x="2984754" y="4213097"/>
            <a:ext cx="18415" cy="13970"/>
          </a:xfrm>
          <a:custGeom>
            <a:avLst/>
            <a:gdLst/>
            <a:ahLst/>
            <a:cxnLst/>
            <a:rect l="l" t="t" r="r" b="b"/>
            <a:pathLst>
              <a:path w="18414" h="13970">
                <a:moveTo>
                  <a:pt x="18288" y="0"/>
                </a:moveTo>
                <a:lnTo>
                  <a:pt x="0" y="0"/>
                </a:lnTo>
                <a:lnTo>
                  <a:pt x="5334" y="13716"/>
                </a:lnTo>
                <a:lnTo>
                  <a:pt x="18288" y="0"/>
                </a:lnTo>
                <a:close/>
              </a:path>
            </a:pathLst>
          </a:custGeom>
          <a:solidFill>
            <a:srgbClr val="000000"/>
          </a:solidFill>
        </p:spPr>
        <p:txBody>
          <a:bodyPr wrap="square" lIns="0" tIns="0" rIns="0" bIns="0" rtlCol="0"/>
          <a:lstStyle/>
          <a:p>
            <a:endParaRPr/>
          </a:p>
        </p:txBody>
      </p:sp>
      <p:sp>
        <p:nvSpPr>
          <p:cNvPr id="2668" name="object 2668"/>
          <p:cNvSpPr/>
          <p:nvPr/>
        </p:nvSpPr>
        <p:spPr>
          <a:xfrm>
            <a:off x="2984754" y="4213097"/>
            <a:ext cx="18415" cy="13970"/>
          </a:xfrm>
          <a:custGeom>
            <a:avLst/>
            <a:gdLst/>
            <a:ahLst/>
            <a:cxnLst/>
            <a:rect l="l" t="t" r="r" b="b"/>
            <a:pathLst>
              <a:path w="18414" h="13970">
                <a:moveTo>
                  <a:pt x="0" y="0"/>
                </a:moveTo>
                <a:lnTo>
                  <a:pt x="5334" y="13716"/>
                </a:lnTo>
                <a:lnTo>
                  <a:pt x="18288" y="0"/>
                </a:lnTo>
                <a:lnTo>
                  <a:pt x="0" y="0"/>
                </a:lnTo>
              </a:path>
            </a:pathLst>
          </a:custGeom>
          <a:ln w="3175">
            <a:solidFill>
              <a:srgbClr val="000000"/>
            </a:solidFill>
          </a:ln>
        </p:spPr>
        <p:txBody>
          <a:bodyPr wrap="square" lIns="0" tIns="0" rIns="0" bIns="0" rtlCol="0"/>
          <a:lstStyle/>
          <a:p>
            <a:endParaRPr/>
          </a:p>
        </p:txBody>
      </p:sp>
      <p:sp>
        <p:nvSpPr>
          <p:cNvPr id="2669" name="object 2669"/>
          <p:cNvSpPr/>
          <p:nvPr/>
        </p:nvSpPr>
        <p:spPr>
          <a:xfrm>
            <a:off x="2990088" y="4213097"/>
            <a:ext cx="13335" cy="19050"/>
          </a:xfrm>
          <a:custGeom>
            <a:avLst/>
            <a:gdLst/>
            <a:ahLst/>
            <a:cxnLst/>
            <a:rect l="l" t="t" r="r" b="b"/>
            <a:pathLst>
              <a:path w="13335" h="19050">
                <a:moveTo>
                  <a:pt x="12954" y="0"/>
                </a:moveTo>
                <a:lnTo>
                  <a:pt x="0" y="13715"/>
                </a:lnTo>
                <a:lnTo>
                  <a:pt x="12954" y="19049"/>
                </a:lnTo>
                <a:lnTo>
                  <a:pt x="12954" y="0"/>
                </a:lnTo>
                <a:close/>
              </a:path>
            </a:pathLst>
          </a:custGeom>
          <a:solidFill>
            <a:srgbClr val="000000"/>
          </a:solidFill>
        </p:spPr>
        <p:txBody>
          <a:bodyPr wrap="square" lIns="0" tIns="0" rIns="0" bIns="0" rtlCol="0"/>
          <a:lstStyle/>
          <a:p>
            <a:endParaRPr/>
          </a:p>
        </p:txBody>
      </p:sp>
      <p:sp>
        <p:nvSpPr>
          <p:cNvPr id="2670" name="object 2670"/>
          <p:cNvSpPr/>
          <p:nvPr/>
        </p:nvSpPr>
        <p:spPr>
          <a:xfrm>
            <a:off x="2990088" y="4213097"/>
            <a:ext cx="13335" cy="19050"/>
          </a:xfrm>
          <a:custGeom>
            <a:avLst/>
            <a:gdLst/>
            <a:ahLst/>
            <a:cxnLst/>
            <a:rect l="l" t="t" r="r" b="b"/>
            <a:pathLst>
              <a:path w="13335" h="19050">
                <a:moveTo>
                  <a:pt x="0" y="13715"/>
                </a:moveTo>
                <a:lnTo>
                  <a:pt x="12954" y="19049"/>
                </a:lnTo>
                <a:lnTo>
                  <a:pt x="12954" y="0"/>
                </a:lnTo>
                <a:lnTo>
                  <a:pt x="0" y="13715"/>
                </a:lnTo>
              </a:path>
            </a:pathLst>
          </a:custGeom>
          <a:ln w="3175">
            <a:solidFill>
              <a:srgbClr val="000000"/>
            </a:solidFill>
          </a:ln>
        </p:spPr>
        <p:txBody>
          <a:bodyPr wrap="square" lIns="0" tIns="0" rIns="0" bIns="0" rtlCol="0"/>
          <a:lstStyle/>
          <a:p>
            <a:endParaRPr/>
          </a:p>
        </p:txBody>
      </p:sp>
      <p:sp>
        <p:nvSpPr>
          <p:cNvPr id="2671" name="object 2671"/>
          <p:cNvSpPr/>
          <p:nvPr/>
        </p:nvSpPr>
        <p:spPr>
          <a:xfrm>
            <a:off x="3003042" y="4213097"/>
            <a:ext cx="13335" cy="19050"/>
          </a:xfrm>
          <a:custGeom>
            <a:avLst/>
            <a:gdLst/>
            <a:ahLst/>
            <a:cxnLst/>
            <a:rect l="l" t="t" r="r" b="b"/>
            <a:pathLst>
              <a:path w="13335" h="19050">
                <a:moveTo>
                  <a:pt x="0" y="0"/>
                </a:moveTo>
                <a:lnTo>
                  <a:pt x="0" y="19050"/>
                </a:lnTo>
                <a:lnTo>
                  <a:pt x="12954" y="13716"/>
                </a:lnTo>
                <a:lnTo>
                  <a:pt x="0" y="0"/>
                </a:lnTo>
                <a:close/>
              </a:path>
            </a:pathLst>
          </a:custGeom>
          <a:solidFill>
            <a:srgbClr val="000000"/>
          </a:solidFill>
        </p:spPr>
        <p:txBody>
          <a:bodyPr wrap="square" lIns="0" tIns="0" rIns="0" bIns="0" rtlCol="0"/>
          <a:lstStyle/>
          <a:p>
            <a:endParaRPr/>
          </a:p>
        </p:txBody>
      </p:sp>
      <p:sp>
        <p:nvSpPr>
          <p:cNvPr id="2672" name="object 2672"/>
          <p:cNvSpPr/>
          <p:nvPr/>
        </p:nvSpPr>
        <p:spPr>
          <a:xfrm>
            <a:off x="3003042" y="4213097"/>
            <a:ext cx="13335" cy="19050"/>
          </a:xfrm>
          <a:custGeom>
            <a:avLst/>
            <a:gdLst/>
            <a:ahLst/>
            <a:cxnLst/>
            <a:rect l="l" t="t" r="r" b="b"/>
            <a:pathLst>
              <a:path w="13335" h="19050">
                <a:moveTo>
                  <a:pt x="0" y="19050"/>
                </a:moveTo>
                <a:lnTo>
                  <a:pt x="12954" y="13716"/>
                </a:lnTo>
                <a:lnTo>
                  <a:pt x="0" y="0"/>
                </a:lnTo>
                <a:lnTo>
                  <a:pt x="0" y="19050"/>
                </a:lnTo>
              </a:path>
            </a:pathLst>
          </a:custGeom>
          <a:ln w="3175">
            <a:solidFill>
              <a:srgbClr val="000000"/>
            </a:solidFill>
          </a:ln>
        </p:spPr>
        <p:txBody>
          <a:bodyPr wrap="square" lIns="0" tIns="0" rIns="0" bIns="0" rtlCol="0"/>
          <a:lstStyle/>
          <a:p>
            <a:endParaRPr/>
          </a:p>
        </p:txBody>
      </p:sp>
      <p:sp>
        <p:nvSpPr>
          <p:cNvPr id="2673" name="object 2673"/>
          <p:cNvSpPr/>
          <p:nvPr/>
        </p:nvSpPr>
        <p:spPr>
          <a:xfrm>
            <a:off x="3003042" y="4213097"/>
            <a:ext cx="18415" cy="13970"/>
          </a:xfrm>
          <a:custGeom>
            <a:avLst/>
            <a:gdLst/>
            <a:ahLst/>
            <a:cxnLst/>
            <a:rect l="l" t="t" r="r" b="b"/>
            <a:pathLst>
              <a:path w="18414" h="13970">
                <a:moveTo>
                  <a:pt x="18288" y="0"/>
                </a:moveTo>
                <a:lnTo>
                  <a:pt x="0" y="0"/>
                </a:lnTo>
                <a:lnTo>
                  <a:pt x="12954" y="13715"/>
                </a:lnTo>
                <a:lnTo>
                  <a:pt x="18288" y="0"/>
                </a:lnTo>
                <a:close/>
              </a:path>
            </a:pathLst>
          </a:custGeom>
          <a:solidFill>
            <a:srgbClr val="000000"/>
          </a:solidFill>
        </p:spPr>
        <p:txBody>
          <a:bodyPr wrap="square" lIns="0" tIns="0" rIns="0" bIns="0" rtlCol="0"/>
          <a:lstStyle/>
          <a:p>
            <a:endParaRPr/>
          </a:p>
        </p:txBody>
      </p:sp>
      <p:sp>
        <p:nvSpPr>
          <p:cNvPr id="2674" name="object 2674"/>
          <p:cNvSpPr/>
          <p:nvPr/>
        </p:nvSpPr>
        <p:spPr>
          <a:xfrm>
            <a:off x="3003042" y="4213097"/>
            <a:ext cx="18415" cy="13970"/>
          </a:xfrm>
          <a:custGeom>
            <a:avLst/>
            <a:gdLst/>
            <a:ahLst/>
            <a:cxnLst/>
            <a:rect l="l" t="t" r="r" b="b"/>
            <a:pathLst>
              <a:path w="18414" h="13970">
                <a:moveTo>
                  <a:pt x="12954" y="13715"/>
                </a:moveTo>
                <a:lnTo>
                  <a:pt x="18288" y="0"/>
                </a:lnTo>
                <a:lnTo>
                  <a:pt x="0" y="0"/>
                </a:lnTo>
                <a:lnTo>
                  <a:pt x="12954" y="13715"/>
                </a:lnTo>
              </a:path>
            </a:pathLst>
          </a:custGeom>
          <a:ln w="3175">
            <a:solidFill>
              <a:srgbClr val="000000"/>
            </a:solidFill>
          </a:ln>
        </p:spPr>
        <p:txBody>
          <a:bodyPr wrap="square" lIns="0" tIns="0" rIns="0" bIns="0" rtlCol="0"/>
          <a:lstStyle/>
          <a:p>
            <a:endParaRPr/>
          </a:p>
        </p:txBody>
      </p:sp>
      <p:sp>
        <p:nvSpPr>
          <p:cNvPr id="2675" name="object 2675"/>
          <p:cNvSpPr/>
          <p:nvPr/>
        </p:nvSpPr>
        <p:spPr>
          <a:xfrm>
            <a:off x="3003042" y="4203953"/>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676" name="object 2676"/>
          <p:cNvSpPr/>
          <p:nvPr/>
        </p:nvSpPr>
        <p:spPr>
          <a:xfrm>
            <a:off x="3003042" y="4203953"/>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677" name="object 2677"/>
          <p:cNvSpPr/>
          <p:nvPr/>
        </p:nvSpPr>
        <p:spPr>
          <a:xfrm>
            <a:off x="3003042" y="4200144"/>
            <a:ext cx="9525" cy="13335"/>
          </a:xfrm>
          <a:custGeom>
            <a:avLst/>
            <a:gdLst/>
            <a:ahLst/>
            <a:cxnLst/>
            <a:rect l="l" t="t" r="r" b="b"/>
            <a:pathLst>
              <a:path w="9525" h="13335">
                <a:moveTo>
                  <a:pt x="0" y="0"/>
                </a:moveTo>
                <a:lnTo>
                  <a:pt x="0" y="12954"/>
                </a:lnTo>
                <a:lnTo>
                  <a:pt x="9143" y="3810"/>
                </a:lnTo>
                <a:lnTo>
                  <a:pt x="0" y="0"/>
                </a:lnTo>
                <a:close/>
              </a:path>
            </a:pathLst>
          </a:custGeom>
          <a:solidFill>
            <a:srgbClr val="000000"/>
          </a:solidFill>
        </p:spPr>
        <p:txBody>
          <a:bodyPr wrap="square" lIns="0" tIns="0" rIns="0" bIns="0" rtlCol="0"/>
          <a:lstStyle/>
          <a:p>
            <a:endParaRPr/>
          </a:p>
        </p:txBody>
      </p:sp>
      <p:sp>
        <p:nvSpPr>
          <p:cNvPr id="2678" name="object 2678"/>
          <p:cNvSpPr/>
          <p:nvPr/>
        </p:nvSpPr>
        <p:spPr>
          <a:xfrm>
            <a:off x="3003042" y="4200144"/>
            <a:ext cx="9525" cy="13335"/>
          </a:xfrm>
          <a:custGeom>
            <a:avLst/>
            <a:gdLst/>
            <a:ahLst/>
            <a:cxnLst/>
            <a:rect l="l" t="t" r="r" b="b"/>
            <a:pathLst>
              <a:path w="9525" h="13335">
                <a:moveTo>
                  <a:pt x="9143" y="3810"/>
                </a:moveTo>
                <a:lnTo>
                  <a:pt x="0" y="0"/>
                </a:lnTo>
                <a:lnTo>
                  <a:pt x="0" y="12954"/>
                </a:lnTo>
                <a:lnTo>
                  <a:pt x="9143" y="3810"/>
                </a:lnTo>
              </a:path>
            </a:pathLst>
          </a:custGeom>
          <a:ln w="3175">
            <a:solidFill>
              <a:srgbClr val="000000"/>
            </a:solidFill>
          </a:ln>
        </p:spPr>
        <p:txBody>
          <a:bodyPr wrap="square" lIns="0" tIns="0" rIns="0" bIns="0" rtlCol="0"/>
          <a:lstStyle/>
          <a:p>
            <a:endParaRPr/>
          </a:p>
        </p:txBody>
      </p:sp>
      <p:sp>
        <p:nvSpPr>
          <p:cNvPr id="2679" name="object 2679"/>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close/>
              </a:path>
            </a:pathLst>
          </a:custGeom>
          <a:solidFill>
            <a:srgbClr val="000000"/>
          </a:solidFill>
        </p:spPr>
        <p:txBody>
          <a:bodyPr wrap="square" lIns="0" tIns="0" rIns="0" bIns="0" rtlCol="0"/>
          <a:lstStyle/>
          <a:p>
            <a:endParaRPr/>
          </a:p>
        </p:txBody>
      </p:sp>
      <p:sp>
        <p:nvSpPr>
          <p:cNvPr id="2680" name="object 2680"/>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path>
            </a:pathLst>
          </a:custGeom>
          <a:ln w="3175">
            <a:solidFill>
              <a:srgbClr val="000000"/>
            </a:solidFill>
          </a:ln>
        </p:spPr>
        <p:txBody>
          <a:bodyPr wrap="square" lIns="0" tIns="0" rIns="0" bIns="0" rtlCol="0"/>
          <a:lstStyle/>
          <a:p>
            <a:endParaRPr/>
          </a:p>
        </p:txBody>
      </p:sp>
      <p:sp>
        <p:nvSpPr>
          <p:cNvPr id="2681" name="object 2681"/>
          <p:cNvSpPr/>
          <p:nvPr/>
        </p:nvSpPr>
        <p:spPr>
          <a:xfrm>
            <a:off x="2989326" y="4203953"/>
            <a:ext cx="13970" cy="9525"/>
          </a:xfrm>
          <a:custGeom>
            <a:avLst/>
            <a:gdLst/>
            <a:ahLst/>
            <a:cxnLst/>
            <a:rect l="l" t="t" r="r" b="b"/>
            <a:pathLst>
              <a:path w="13969" h="9525">
                <a:moveTo>
                  <a:pt x="3810" y="0"/>
                </a:moveTo>
                <a:lnTo>
                  <a:pt x="0" y="9144"/>
                </a:lnTo>
                <a:lnTo>
                  <a:pt x="13716" y="9144"/>
                </a:lnTo>
                <a:lnTo>
                  <a:pt x="3810" y="0"/>
                </a:lnTo>
                <a:close/>
              </a:path>
            </a:pathLst>
          </a:custGeom>
          <a:solidFill>
            <a:srgbClr val="000000"/>
          </a:solidFill>
        </p:spPr>
        <p:txBody>
          <a:bodyPr wrap="square" lIns="0" tIns="0" rIns="0" bIns="0" rtlCol="0"/>
          <a:lstStyle/>
          <a:p>
            <a:endParaRPr/>
          </a:p>
        </p:txBody>
      </p:sp>
      <p:sp>
        <p:nvSpPr>
          <p:cNvPr id="2682" name="object 2682"/>
          <p:cNvSpPr/>
          <p:nvPr/>
        </p:nvSpPr>
        <p:spPr>
          <a:xfrm>
            <a:off x="2989326" y="4203953"/>
            <a:ext cx="13970" cy="9525"/>
          </a:xfrm>
          <a:custGeom>
            <a:avLst/>
            <a:gdLst/>
            <a:ahLst/>
            <a:cxnLst/>
            <a:rect l="l" t="t" r="r" b="b"/>
            <a:pathLst>
              <a:path w="13969" h="9525">
                <a:moveTo>
                  <a:pt x="3810" y="0"/>
                </a:moveTo>
                <a:lnTo>
                  <a:pt x="0" y="9144"/>
                </a:lnTo>
                <a:lnTo>
                  <a:pt x="13716" y="9144"/>
                </a:lnTo>
                <a:lnTo>
                  <a:pt x="3810" y="0"/>
                </a:lnTo>
              </a:path>
            </a:pathLst>
          </a:custGeom>
          <a:ln w="3175">
            <a:solidFill>
              <a:srgbClr val="000000"/>
            </a:solidFill>
          </a:ln>
        </p:spPr>
        <p:txBody>
          <a:bodyPr wrap="square" lIns="0" tIns="0" rIns="0" bIns="0" rtlCol="0"/>
          <a:lstStyle/>
          <a:p>
            <a:endParaRPr/>
          </a:p>
        </p:txBody>
      </p:sp>
      <p:sp>
        <p:nvSpPr>
          <p:cNvPr id="2683" name="object 2683"/>
          <p:cNvSpPr/>
          <p:nvPr/>
        </p:nvSpPr>
        <p:spPr>
          <a:xfrm>
            <a:off x="2989326" y="4213097"/>
            <a:ext cx="13970" cy="10160"/>
          </a:xfrm>
          <a:custGeom>
            <a:avLst/>
            <a:gdLst/>
            <a:ahLst/>
            <a:cxnLst/>
            <a:rect l="l" t="t" r="r" b="b"/>
            <a:pathLst>
              <a:path w="13969" h="10160">
                <a:moveTo>
                  <a:pt x="13716" y="0"/>
                </a:moveTo>
                <a:lnTo>
                  <a:pt x="0" y="0"/>
                </a:lnTo>
                <a:lnTo>
                  <a:pt x="3810" y="9906"/>
                </a:lnTo>
                <a:lnTo>
                  <a:pt x="13716" y="0"/>
                </a:lnTo>
                <a:close/>
              </a:path>
            </a:pathLst>
          </a:custGeom>
          <a:solidFill>
            <a:srgbClr val="000000"/>
          </a:solidFill>
        </p:spPr>
        <p:txBody>
          <a:bodyPr wrap="square" lIns="0" tIns="0" rIns="0" bIns="0" rtlCol="0"/>
          <a:lstStyle/>
          <a:p>
            <a:endParaRPr/>
          </a:p>
        </p:txBody>
      </p:sp>
      <p:sp>
        <p:nvSpPr>
          <p:cNvPr id="2684" name="object 2684"/>
          <p:cNvSpPr/>
          <p:nvPr/>
        </p:nvSpPr>
        <p:spPr>
          <a:xfrm>
            <a:off x="2989326" y="4213097"/>
            <a:ext cx="13970" cy="10160"/>
          </a:xfrm>
          <a:custGeom>
            <a:avLst/>
            <a:gdLst/>
            <a:ahLst/>
            <a:cxnLst/>
            <a:rect l="l" t="t" r="r" b="b"/>
            <a:pathLst>
              <a:path w="13969" h="10160">
                <a:moveTo>
                  <a:pt x="0" y="0"/>
                </a:moveTo>
                <a:lnTo>
                  <a:pt x="3810" y="9906"/>
                </a:lnTo>
                <a:lnTo>
                  <a:pt x="13716" y="0"/>
                </a:lnTo>
                <a:lnTo>
                  <a:pt x="0" y="0"/>
                </a:lnTo>
              </a:path>
            </a:pathLst>
          </a:custGeom>
          <a:ln w="3175">
            <a:solidFill>
              <a:srgbClr val="000000"/>
            </a:solidFill>
          </a:ln>
        </p:spPr>
        <p:txBody>
          <a:bodyPr wrap="square" lIns="0" tIns="0" rIns="0" bIns="0" rtlCol="0"/>
          <a:lstStyle/>
          <a:p>
            <a:endParaRPr/>
          </a:p>
        </p:txBody>
      </p:sp>
      <p:sp>
        <p:nvSpPr>
          <p:cNvPr id="2685" name="object 2685"/>
          <p:cNvSpPr/>
          <p:nvPr/>
        </p:nvSpPr>
        <p:spPr>
          <a:xfrm>
            <a:off x="2993135" y="4213097"/>
            <a:ext cx="10160" cy="13970"/>
          </a:xfrm>
          <a:custGeom>
            <a:avLst/>
            <a:gdLst/>
            <a:ahLst/>
            <a:cxnLst/>
            <a:rect l="l" t="t" r="r" b="b"/>
            <a:pathLst>
              <a:path w="10160" h="13970">
                <a:moveTo>
                  <a:pt x="9906" y="0"/>
                </a:moveTo>
                <a:lnTo>
                  <a:pt x="0" y="9905"/>
                </a:lnTo>
                <a:lnTo>
                  <a:pt x="9906" y="13715"/>
                </a:lnTo>
                <a:lnTo>
                  <a:pt x="9906" y="0"/>
                </a:lnTo>
                <a:close/>
              </a:path>
            </a:pathLst>
          </a:custGeom>
          <a:solidFill>
            <a:srgbClr val="000000"/>
          </a:solidFill>
        </p:spPr>
        <p:txBody>
          <a:bodyPr wrap="square" lIns="0" tIns="0" rIns="0" bIns="0" rtlCol="0"/>
          <a:lstStyle/>
          <a:p>
            <a:endParaRPr/>
          </a:p>
        </p:txBody>
      </p:sp>
      <p:sp>
        <p:nvSpPr>
          <p:cNvPr id="2686" name="object 2686"/>
          <p:cNvSpPr/>
          <p:nvPr/>
        </p:nvSpPr>
        <p:spPr>
          <a:xfrm>
            <a:off x="2993135" y="4213097"/>
            <a:ext cx="10160" cy="13970"/>
          </a:xfrm>
          <a:custGeom>
            <a:avLst/>
            <a:gdLst/>
            <a:ahLst/>
            <a:cxnLst/>
            <a:rect l="l" t="t" r="r" b="b"/>
            <a:pathLst>
              <a:path w="10160" h="13970">
                <a:moveTo>
                  <a:pt x="0" y="9905"/>
                </a:moveTo>
                <a:lnTo>
                  <a:pt x="9906" y="13715"/>
                </a:lnTo>
                <a:lnTo>
                  <a:pt x="9906" y="0"/>
                </a:lnTo>
                <a:lnTo>
                  <a:pt x="0" y="9905"/>
                </a:lnTo>
              </a:path>
            </a:pathLst>
          </a:custGeom>
          <a:ln w="3175">
            <a:solidFill>
              <a:srgbClr val="000000"/>
            </a:solidFill>
          </a:ln>
        </p:spPr>
        <p:txBody>
          <a:bodyPr wrap="square" lIns="0" tIns="0" rIns="0" bIns="0" rtlCol="0"/>
          <a:lstStyle/>
          <a:p>
            <a:endParaRPr/>
          </a:p>
        </p:txBody>
      </p:sp>
      <p:sp>
        <p:nvSpPr>
          <p:cNvPr id="2687" name="object 2687"/>
          <p:cNvSpPr/>
          <p:nvPr/>
        </p:nvSpPr>
        <p:spPr>
          <a:xfrm>
            <a:off x="3003042" y="4213097"/>
            <a:ext cx="9525" cy="13970"/>
          </a:xfrm>
          <a:custGeom>
            <a:avLst/>
            <a:gdLst/>
            <a:ahLst/>
            <a:cxnLst/>
            <a:rect l="l" t="t" r="r" b="b"/>
            <a:pathLst>
              <a:path w="9525" h="13970">
                <a:moveTo>
                  <a:pt x="0" y="0"/>
                </a:moveTo>
                <a:lnTo>
                  <a:pt x="0" y="13715"/>
                </a:lnTo>
                <a:lnTo>
                  <a:pt x="9144" y="9905"/>
                </a:lnTo>
                <a:lnTo>
                  <a:pt x="0" y="0"/>
                </a:lnTo>
                <a:close/>
              </a:path>
            </a:pathLst>
          </a:custGeom>
          <a:solidFill>
            <a:srgbClr val="000000"/>
          </a:solidFill>
        </p:spPr>
        <p:txBody>
          <a:bodyPr wrap="square" lIns="0" tIns="0" rIns="0" bIns="0" rtlCol="0"/>
          <a:lstStyle/>
          <a:p>
            <a:endParaRPr/>
          </a:p>
        </p:txBody>
      </p:sp>
      <p:sp>
        <p:nvSpPr>
          <p:cNvPr id="2688" name="object 2688"/>
          <p:cNvSpPr/>
          <p:nvPr/>
        </p:nvSpPr>
        <p:spPr>
          <a:xfrm>
            <a:off x="3003042" y="4213097"/>
            <a:ext cx="9525" cy="13970"/>
          </a:xfrm>
          <a:custGeom>
            <a:avLst/>
            <a:gdLst/>
            <a:ahLst/>
            <a:cxnLst/>
            <a:rect l="l" t="t" r="r" b="b"/>
            <a:pathLst>
              <a:path w="9525" h="13970">
                <a:moveTo>
                  <a:pt x="0" y="13715"/>
                </a:moveTo>
                <a:lnTo>
                  <a:pt x="9144" y="9905"/>
                </a:lnTo>
                <a:lnTo>
                  <a:pt x="0" y="0"/>
                </a:lnTo>
                <a:lnTo>
                  <a:pt x="0" y="13715"/>
                </a:lnTo>
              </a:path>
            </a:pathLst>
          </a:custGeom>
          <a:ln w="3175">
            <a:solidFill>
              <a:srgbClr val="000000"/>
            </a:solidFill>
          </a:ln>
        </p:spPr>
        <p:txBody>
          <a:bodyPr wrap="square" lIns="0" tIns="0" rIns="0" bIns="0" rtlCol="0"/>
          <a:lstStyle/>
          <a:p>
            <a:endParaRPr/>
          </a:p>
        </p:txBody>
      </p:sp>
      <p:sp>
        <p:nvSpPr>
          <p:cNvPr id="2689" name="object 2689"/>
          <p:cNvSpPr/>
          <p:nvPr/>
        </p:nvSpPr>
        <p:spPr>
          <a:xfrm>
            <a:off x="3003042" y="4213097"/>
            <a:ext cx="13335" cy="10160"/>
          </a:xfrm>
          <a:custGeom>
            <a:avLst/>
            <a:gdLst/>
            <a:ahLst/>
            <a:cxnLst/>
            <a:rect l="l" t="t" r="r" b="b"/>
            <a:pathLst>
              <a:path w="13335" h="10160">
                <a:moveTo>
                  <a:pt x="12953" y="0"/>
                </a:moveTo>
                <a:lnTo>
                  <a:pt x="0" y="0"/>
                </a:lnTo>
                <a:lnTo>
                  <a:pt x="9143" y="9905"/>
                </a:lnTo>
                <a:lnTo>
                  <a:pt x="12953" y="0"/>
                </a:lnTo>
                <a:close/>
              </a:path>
            </a:pathLst>
          </a:custGeom>
          <a:solidFill>
            <a:srgbClr val="000000"/>
          </a:solidFill>
        </p:spPr>
        <p:txBody>
          <a:bodyPr wrap="square" lIns="0" tIns="0" rIns="0" bIns="0" rtlCol="0"/>
          <a:lstStyle/>
          <a:p>
            <a:endParaRPr/>
          </a:p>
        </p:txBody>
      </p:sp>
      <p:sp>
        <p:nvSpPr>
          <p:cNvPr id="2690" name="object 2690"/>
          <p:cNvSpPr/>
          <p:nvPr/>
        </p:nvSpPr>
        <p:spPr>
          <a:xfrm>
            <a:off x="3003042" y="4213097"/>
            <a:ext cx="13335" cy="10160"/>
          </a:xfrm>
          <a:custGeom>
            <a:avLst/>
            <a:gdLst/>
            <a:ahLst/>
            <a:cxnLst/>
            <a:rect l="l" t="t" r="r" b="b"/>
            <a:pathLst>
              <a:path w="13335" h="10160">
                <a:moveTo>
                  <a:pt x="9143" y="9905"/>
                </a:moveTo>
                <a:lnTo>
                  <a:pt x="12953" y="0"/>
                </a:lnTo>
                <a:lnTo>
                  <a:pt x="0" y="0"/>
                </a:lnTo>
                <a:lnTo>
                  <a:pt x="9143" y="9905"/>
                </a:lnTo>
              </a:path>
            </a:pathLst>
          </a:custGeom>
          <a:ln w="3175">
            <a:solidFill>
              <a:srgbClr val="000000"/>
            </a:solidFill>
          </a:ln>
        </p:spPr>
        <p:txBody>
          <a:bodyPr wrap="square" lIns="0" tIns="0" rIns="0" bIns="0" rtlCol="0"/>
          <a:lstStyle/>
          <a:p>
            <a:endParaRPr/>
          </a:p>
        </p:txBody>
      </p:sp>
      <p:sp>
        <p:nvSpPr>
          <p:cNvPr id="2691" name="object 2691"/>
          <p:cNvSpPr/>
          <p:nvPr/>
        </p:nvSpPr>
        <p:spPr>
          <a:xfrm>
            <a:off x="3003042" y="4203953"/>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692" name="object 2692"/>
          <p:cNvSpPr/>
          <p:nvPr/>
        </p:nvSpPr>
        <p:spPr>
          <a:xfrm>
            <a:off x="3003042" y="4203953"/>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693" name="object 2693"/>
          <p:cNvSpPr/>
          <p:nvPr/>
        </p:nvSpPr>
        <p:spPr>
          <a:xfrm>
            <a:off x="3003042" y="4200144"/>
            <a:ext cx="9525" cy="13335"/>
          </a:xfrm>
          <a:custGeom>
            <a:avLst/>
            <a:gdLst/>
            <a:ahLst/>
            <a:cxnLst/>
            <a:rect l="l" t="t" r="r" b="b"/>
            <a:pathLst>
              <a:path w="9525" h="13335">
                <a:moveTo>
                  <a:pt x="0" y="0"/>
                </a:moveTo>
                <a:lnTo>
                  <a:pt x="0" y="12954"/>
                </a:lnTo>
                <a:lnTo>
                  <a:pt x="9143" y="3810"/>
                </a:lnTo>
                <a:lnTo>
                  <a:pt x="0" y="0"/>
                </a:lnTo>
                <a:close/>
              </a:path>
            </a:pathLst>
          </a:custGeom>
          <a:solidFill>
            <a:srgbClr val="000000"/>
          </a:solidFill>
        </p:spPr>
        <p:txBody>
          <a:bodyPr wrap="square" lIns="0" tIns="0" rIns="0" bIns="0" rtlCol="0"/>
          <a:lstStyle/>
          <a:p>
            <a:endParaRPr/>
          </a:p>
        </p:txBody>
      </p:sp>
      <p:sp>
        <p:nvSpPr>
          <p:cNvPr id="2694" name="object 2694"/>
          <p:cNvSpPr/>
          <p:nvPr/>
        </p:nvSpPr>
        <p:spPr>
          <a:xfrm>
            <a:off x="3003042" y="4200144"/>
            <a:ext cx="9525" cy="13335"/>
          </a:xfrm>
          <a:custGeom>
            <a:avLst/>
            <a:gdLst/>
            <a:ahLst/>
            <a:cxnLst/>
            <a:rect l="l" t="t" r="r" b="b"/>
            <a:pathLst>
              <a:path w="9525" h="13335">
                <a:moveTo>
                  <a:pt x="9143" y="3810"/>
                </a:moveTo>
                <a:lnTo>
                  <a:pt x="0" y="0"/>
                </a:lnTo>
                <a:lnTo>
                  <a:pt x="0" y="12954"/>
                </a:lnTo>
                <a:lnTo>
                  <a:pt x="9143" y="3810"/>
                </a:lnTo>
              </a:path>
            </a:pathLst>
          </a:custGeom>
          <a:ln w="3175">
            <a:solidFill>
              <a:srgbClr val="000000"/>
            </a:solidFill>
          </a:ln>
        </p:spPr>
        <p:txBody>
          <a:bodyPr wrap="square" lIns="0" tIns="0" rIns="0" bIns="0" rtlCol="0"/>
          <a:lstStyle/>
          <a:p>
            <a:endParaRPr/>
          </a:p>
        </p:txBody>
      </p:sp>
      <p:sp>
        <p:nvSpPr>
          <p:cNvPr id="2695" name="object 2695"/>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close/>
              </a:path>
            </a:pathLst>
          </a:custGeom>
          <a:solidFill>
            <a:srgbClr val="000000"/>
          </a:solidFill>
        </p:spPr>
        <p:txBody>
          <a:bodyPr wrap="square" lIns="0" tIns="0" rIns="0" bIns="0" rtlCol="0"/>
          <a:lstStyle/>
          <a:p>
            <a:endParaRPr/>
          </a:p>
        </p:txBody>
      </p:sp>
      <p:sp>
        <p:nvSpPr>
          <p:cNvPr id="2696" name="object 2696"/>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path>
            </a:pathLst>
          </a:custGeom>
          <a:ln w="3175">
            <a:solidFill>
              <a:srgbClr val="000000"/>
            </a:solidFill>
          </a:ln>
        </p:spPr>
        <p:txBody>
          <a:bodyPr wrap="square" lIns="0" tIns="0" rIns="0" bIns="0" rtlCol="0"/>
          <a:lstStyle/>
          <a:p>
            <a:endParaRPr/>
          </a:p>
        </p:txBody>
      </p:sp>
      <p:sp>
        <p:nvSpPr>
          <p:cNvPr id="2697" name="object 2697"/>
          <p:cNvSpPr/>
          <p:nvPr/>
        </p:nvSpPr>
        <p:spPr>
          <a:xfrm>
            <a:off x="2989326" y="4203953"/>
            <a:ext cx="13970" cy="9525"/>
          </a:xfrm>
          <a:custGeom>
            <a:avLst/>
            <a:gdLst/>
            <a:ahLst/>
            <a:cxnLst/>
            <a:rect l="l" t="t" r="r" b="b"/>
            <a:pathLst>
              <a:path w="13969" h="9525">
                <a:moveTo>
                  <a:pt x="3810" y="0"/>
                </a:moveTo>
                <a:lnTo>
                  <a:pt x="0" y="9144"/>
                </a:lnTo>
                <a:lnTo>
                  <a:pt x="13716" y="9144"/>
                </a:lnTo>
                <a:lnTo>
                  <a:pt x="3810" y="0"/>
                </a:lnTo>
                <a:close/>
              </a:path>
            </a:pathLst>
          </a:custGeom>
          <a:solidFill>
            <a:srgbClr val="000000"/>
          </a:solidFill>
        </p:spPr>
        <p:txBody>
          <a:bodyPr wrap="square" lIns="0" tIns="0" rIns="0" bIns="0" rtlCol="0"/>
          <a:lstStyle/>
          <a:p>
            <a:endParaRPr/>
          </a:p>
        </p:txBody>
      </p:sp>
      <p:sp>
        <p:nvSpPr>
          <p:cNvPr id="2698" name="object 2698"/>
          <p:cNvSpPr/>
          <p:nvPr/>
        </p:nvSpPr>
        <p:spPr>
          <a:xfrm>
            <a:off x="2989326" y="4203953"/>
            <a:ext cx="13970" cy="9525"/>
          </a:xfrm>
          <a:custGeom>
            <a:avLst/>
            <a:gdLst/>
            <a:ahLst/>
            <a:cxnLst/>
            <a:rect l="l" t="t" r="r" b="b"/>
            <a:pathLst>
              <a:path w="13969" h="9525">
                <a:moveTo>
                  <a:pt x="3810" y="0"/>
                </a:moveTo>
                <a:lnTo>
                  <a:pt x="0" y="9144"/>
                </a:lnTo>
                <a:lnTo>
                  <a:pt x="13716" y="9144"/>
                </a:lnTo>
                <a:lnTo>
                  <a:pt x="3810" y="0"/>
                </a:lnTo>
              </a:path>
            </a:pathLst>
          </a:custGeom>
          <a:ln w="3175">
            <a:solidFill>
              <a:srgbClr val="000000"/>
            </a:solidFill>
          </a:ln>
        </p:spPr>
        <p:txBody>
          <a:bodyPr wrap="square" lIns="0" tIns="0" rIns="0" bIns="0" rtlCol="0"/>
          <a:lstStyle/>
          <a:p>
            <a:endParaRPr/>
          </a:p>
        </p:txBody>
      </p:sp>
      <p:sp>
        <p:nvSpPr>
          <p:cNvPr id="2699" name="object 2699"/>
          <p:cNvSpPr/>
          <p:nvPr/>
        </p:nvSpPr>
        <p:spPr>
          <a:xfrm>
            <a:off x="2989326" y="4213097"/>
            <a:ext cx="13970" cy="10160"/>
          </a:xfrm>
          <a:custGeom>
            <a:avLst/>
            <a:gdLst/>
            <a:ahLst/>
            <a:cxnLst/>
            <a:rect l="l" t="t" r="r" b="b"/>
            <a:pathLst>
              <a:path w="13969" h="10160">
                <a:moveTo>
                  <a:pt x="13716" y="0"/>
                </a:moveTo>
                <a:lnTo>
                  <a:pt x="0" y="0"/>
                </a:lnTo>
                <a:lnTo>
                  <a:pt x="3810" y="9906"/>
                </a:lnTo>
                <a:lnTo>
                  <a:pt x="13716" y="0"/>
                </a:lnTo>
                <a:close/>
              </a:path>
            </a:pathLst>
          </a:custGeom>
          <a:solidFill>
            <a:srgbClr val="000000"/>
          </a:solidFill>
        </p:spPr>
        <p:txBody>
          <a:bodyPr wrap="square" lIns="0" tIns="0" rIns="0" bIns="0" rtlCol="0"/>
          <a:lstStyle/>
          <a:p>
            <a:endParaRPr/>
          </a:p>
        </p:txBody>
      </p:sp>
      <p:sp>
        <p:nvSpPr>
          <p:cNvPr id="2700" name="object 2700"/>
          <p:cNvSpPr/>
          <p:nvPr/>
        </p:nvSpPr>
        <p:spPr>
          <a:xfrm>
            <a:off x="2989326" y="4213097"/>
            <a:ext cx="13970" cy="10160"/>
          </a:xfrm>
          <a:custGeom>
            <a:avLst/>
            <a:gdLst/>
            <a:ahLst/>
            <a:cxnLst/>
            <a:rect l="l" t="t" r="r" b="b"/>
            <a:pathLst>
              <a:path w="13969" h="10160">
                <a:moveTo>
                  <a:pt x="0" y="0"/>
                </a:moveTo>
                <a:lnTo>
                  <a:pt x="3810" y="9906"/>
                </a:lnTo>
                <a:lnTo>
                  <a:pt x="13716" y="0"/>
                </a:lnTo>
                <a:lnTo>
                  <a:pt x="0" y="0"/>
                </a:lnTo>
              </a:path>
            </a:pathLst>
          </a:custGeom>
          <a:ln w="3175">
            <a:solidFill>
              <a:srgbClr val="000000"/>
            </a:solidFill>
          </a:ln>
        </p:spPr>
        <p:txBody>
          <a:bodyPr wrap="square" lIns="0" tIns="0" rIns="0" bIns="0" rtlCol="0"/>
          <a:lstStyle/>
          <a:p>
            <a:endParaRPr/>
          </a:p>
        </p:txBody>
      </p:sp>
      <p:sp>
        <p:nvSpPr>
          <p:cNvPr id="2701" name="object 2701"/>
          <p:cNvSpPr/>
          <p:nvPr/>
        </p:nvSpPr>
        <p:spPr>
          <a:xfrm>
            <a:off x="2993135" y="4213097"/>
            <a:ext cx="10160" cy="13970"/>
          </a:xfrm>
          <a:custGeom>
            <a:avLst/>
            <a:gdLst/>
            <a:ahLst/>
            <a:cxnLst/>
            <a:rect l="l" t="t" r="r" b="b"/>
            <a:pathLst>
              <a:path w="10160" h="13970">
                <a:moveTo>
                  <a:pt x="9906" y="0"/>
                </a:moveTo>
                <a:lnTo>
                  <a:pt x="0" y="9905"/>
                </a:lnTo>
                <a:lnTo>
                  <a:pt x="9906" y="13715"/>
                </a:lnTo>
                <a:lnTo>
                  <a:pt x="9906" y="0"/>
                </a:lnTo>
                <a:close/>
              </a:path>
            </a:pathLst>
          </a:custGeom>
          <a:solidFill>
            <a:srgbClr val="000000"/>
          </a:solidFill>
        </p:spPr>
        <p:txBody>
          <a:bodyPr wrap="square" lIns="0" tIns="0" rIns="0" bIns="0" rtlCol="0"/>
          <a:lstStyle/>
          <a:p>
            <a:endParaRPr/>
          </a:p>
        </p:txBody>
      </p:sp>
      <p:sp>
        <p:nvSpPr>
          <p:cNvPr id="2702" name="object 2702"/>
          <p:cNvSpPr/>
          <p:nvPr/>
        </p:nvSpPr>
        <p:spPr>
          <a:xfrm>
            <a:off x="2993135" y="4213097"/>
            <a:ext cx="10160" cy="13970"/>
          </a:xfrm>
          <a:custGeom>
            <a:avLst/>
            <a:gdLst/>
            <a:ahLst/>
            <a:cxnLst/>
            <a:rect l="l" t="t" r="r" b="b"/>
            <a:pathLst>
              <a:path w="10160" h="13970">
                <a:moveTo>
                  <a:pt x="0" y="9905"/>
                </a:moveTo>
                <a:lnTo>
                  <a:pt x="9906" y="13715"/>
                </a:lnTo>
                <a:lnTo>
                  <a:pt x="9906" y="0"/>
                </a:lnTo>
                <a:lnTo>
                  <a:pt x="0" y="9905"/>
                </a:lnTo>
              </a:path>
            </a:pathLst>
          </a:custGeom>
          <a:ln w="3175">
            <a:solidFill>
              <a:srgbClr val="000000"/>
            </a:solidFill>
          </a:ln>
        </p:spPr>
        <p:txBody>
          <a:bodyPr wrap="square" lIns="0" tIns="0" rIns="0" bIns="0" rtlCol="0"/>
          <a:lstStyle/>
          <a:p>
            <a:endParaRPr/>
          </a:p>
        </p:txBody>
      </p:sp>
      <p:sp>
        <p:nvSpPr>
          <p:cNvPr id="2703" name="object 2703"/>
          <p:cNvSpPr/>
          <p:nvPr/>
        </p:nvSpPr>
        <p:spPr>
          <a:xfrm>
            <a:off x="3003042" y="4213097"/>
            <a:ext cx="9525" cy="13970"/>
          </a:xfrm>
          <a:custGeom>
            <a:avLst/>
            <a:gdLst/>
            <a:ahLst/>
            <a:cxnLst/>
            <a:rect l="l" t="t" r="r" b="b"/>
            <a:pathLst>
              <a:path w="9525" h="13970">
                <a:moveTo>
                  <a:pt x="0" y="0"/>
                </a:moveTo>
                <a:lnTo>
                  <a:pt x="0" y="13715"/>
                </a:lnTo>
                <a:lnTo>
                  <a:pt x="9144" y="9905"/>
                </a:lnTo>
                <a:lnTo>
                  <a:pt x="0" y="0"/>
                </a:lnTo>
                <a:close/>
              </a:path>
            </a:pathLst>
          </a:custGeom>
          <a:solidFill>
            <a:srgbClr val="000000"/>
          </a:solidFill>
        </p:spPr>
        <p:txBody>
          <a:bodyPr wrap="square" lIns="0" tIns="0" rIns="0" bIns="0" rtlCol="0"/>
          <a:lstStyle/>
          <a:p>
            <a:endParaRPr/>
          </a:p>
        </p:txBody>
      </p:sp>
      <p:sp>
        <p:nvSpPr>
          <p:cNvPr id="2704" name="object 2704"/>
          <p:cNvSpPr/>
          <p:nvPr/>
        </p:nvSpPr>
        <p:spPr>
          <a:xfrm>
            <a:off x="3003042" y="4213097"/>
            <a:ext cx="9525" cy="13970"/>
          </a:xfrm>
          <a:custGeom>
            <a:avLst/>
            <a:gdLst/>
            <a:ahLst/>
            <a:cxnLst/>
            <a:rect l="l" t="t" r="r" b="b"/>
            <a:pathLst>
              <a:path w="9525" h="13970">
                <a:moveTo>
                  <a:pt x="0" y="13715"/>
                </a:moveTo>
                <a:lnTo>
                  <a:pt x="9144" y="9905"/>
                </a:lnTo>
                <a:lnTo>
                  <a:pt x="0" y="0"/>
                </a:lnTo>
                <a:lnTo>
                  <a:pt x="0" y="13715"/>
                </a:lnTo>
              </a:path>
            </a:pathLst>
          </a:custGeom>
          <a:ln w="3175">
            <a:solidFill>
              <a:srgbClr val="000000"/>
            </a:solidFill>
          </a:ln>
        </p:spPr>
        <p:txBody>
          <a:bodyPr wrap="square" lIns="0" tIns="0" rIns="0" bIns="0" rtlCol="0"/>
          <a:lstStyle/>
          <a:p>
            <a:endParaRPr/>
          </a:p>
        </p:txBody>
      </p:sp>
      <p:sp>
        <p:nvSpPr>
          <p:cNvPr id="2705" name="object 2705"/>
          <p:cNvSpPr/>
          <p:nvPr/>
        </p:nvSpPr>
        <p:spPr>
          <a:xfrm>
            <a:off x="3003042" y="4213097"/>
            <a:ext cx="13335" cy="10160"/>
          </a:xfrm>
          <a:custGeom>
            <a:avLst/>
            <a:gdLst/>
            <a:ahLst/>
            <a:cxnLst/>
            <a:rect l="l" t="t" r="r" b="b"/>
            <a:pathLst>
              <a:path w="13335" h="10160">
                <a:moveTo>
                  <a:pt x="12953" y="0"/>
                </a:moveTo>
                <a:lnTo>
                  <a:pt x="0" y="0"/>
                </a:lnTo>
                <a:lnTo>
                  <a:pt x="9143" y="9905"/>
                </a:lnTo>
                <a:lnTo>
                  <a:pt x="12953" y="0"/>
                </a:lnTo>
                <a:close/>
              </a:path>
            </a:pathLst>
          </a:custGeom>
          <a:solidFill>
            <a:srgbClr val="000000"/>
          </a:solidFill>
        </p:spPr>
        <p:txBody>
          <a:bodyPr wrap="square" lIns="0" tIns="0" rIns="0" bIns="0" rtlCol="0"/>
          <a:lstStyle/>
          <a:p>
            <a:endParaRPr/>
          </a:p>
        </p:txBody>
      </p:sp>
      <p:sp>
        <p:nvSpPr>
          <p:cNvPr id="2706" name="object 2706"/>
          <p:cNvSpPr/>
          <p:nvPr/>
        </p:nvSpPr>
        <p:spPr>
          <a:xfrm>
            <a:off x="3003042" y="4213097"/>
            <a:ext cx="13335" cy="10160"/>
          </a:xfrm>
          <a:custGeom>
            <a:avLst/>
            <a:gdLst/>
            <a:ahLst/>
            <a:cxnLst/>
            <a:rect l="l" t="t" r="r" b="b"/>
            <a:pathLst>
              <a:path w="13335" h="10160">
                <a:moveTo>
                  <a:pt x="9143" y="9905"/>
                </a:moveTo>
                <a:lnTo>
                  <a:pt x="12953" y="0"/>
                </a:lnTo>
                <a:lnTo>
                  <a:pt x="0" y="0"/>
                </a:lnTo>
                <a:lnTo>
                  <a:pt x="9143" y="9905"/>
                </a:lnTo>
              </a:path>
            </a:pathLst>
          </a:custGeom>
          <a:ln w="3175">
            <a:solidFill>
              <a:srgbClr val="000000"/>
            </a:solidFill>
          </a:ln>
        </p:spPr>
        <p:txBody>
          <a:bodyPr wrap="square" lIns="0" tIns="0" rIns="0" bIns="0" rtlCol="0"/>
          <a:lstStyle/>
          <a:p>
            <a:endParaRPr/>
          </a:p>
        </p:txBody>
      </p:sp>
      <p:sp>
        <p:nvSpPr>
          <p:cNvPr id="2707" name="object 2707"/>
          <p:cNvSpPr/>
          <p:nvPr/>
        </p:nvSpPr>
        <p:spPr>
          <a:xfrm>
            <a:off x="3003042" y="4203953"/>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708" name="object 2708"/>
          <p:cNvSpPr/>
          <p:nvPr/>
        </p:nvSpPr>
        <p:spPr>
          <a:xfrm>
            <a:off x="3003042" y="4203953"/>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709" name="object 2709"/>
          <p:cNvSpPr/>
          <p:nvPr/>
        </p:nvSpPr>
        <p:spPr>
          <a:xfrm>
            <a:off x="3003042" y="4200144"/>
            <a:ext cx="9525" cy="13335"/>
          </a:xfrm>
          <a:custGeom>
            <a:avLst/>
            <a:gdLst/>
            <a:ahLst/>
            <a:cxnLst/>
            <a:rect l="l" t="t" r="r" b="b"/>
            <a:pathLst>
              <a:path w="9525" h="13335">
                <a:moveTo>
                  <a:pt x="0" y="0"/>
                </a:moveTo>
                <a:lnTo>
                  <a:pt x="0" y="12954"/>
                </a:lnTo>
                <a:lnTo>
                  <a:pt x="9143" y="3810"/>
                </a:lnTo>
                <a:lnTo>
                  <a:pt x="0" y="0"/>
                </a:lnTo>
                <a:close/>
              </a:path>
            </a:pathLst>
          </a:custGeom>
          <a:solidFill>
            <a:srgbClr val="000000"/>
          </a:solidFill>
        </p:spPr>
        <p:txBody>
          <a:bodyPr wrap="square" lIns="0" tIns="0" rIns="0" bIns="0" rtlCol="0"/>
          <a:lstStyle/>
          <a:p>
            <a:endParaRPr/>
          </a:p>
        </p:txBody>
      </p:sp>
      <p:sp>
        <p:nvSpPr>
          <p:cNvPr id="2710" name="object 2710"/>
          <p:cNvSpPr/>
          <p:nvPr/>
        </p:nvSpPr>
        <p:spPr>
          <a:xfrm>
            <a:off x="3003042" y="4200144"/>
            <a:ext cx="9525" cy="13335"/>
          </a:xfrm>
          <a:custGeom>
            <a:avLst/>
            <a:gdLst/>
            <a:ahLst/>
            <a:cxnLst/>
            <a:rect l="l" t="t" r="r" b="b"/>
            <a:pathLst>
              <a:path w="9525" h="13335">
                <a:moveTo>
                  <a:pt x="9143" y="3810"/>
                </a:moveTo>
                <a:lnTo>
                  <a:pt x="0" y="0"/>
                </a:lnTo>
                <a:lnTo>
                  <a:pt x="0" y="12954"/>
                </a:lnTo>
                <a:lnTo>
                  <a:pt x="9143" y="3810"/>
                </a:lnTo>
              </a:path>
            </a:pathLst>
          </a:custGeom>
          <a:ln w="3175">
            <a:solidFill>
              <a:srgbClr val="000000"/>
            </a:solidFill>
          </a:ln>
        </p:spPr>
        <p:txBody>
          <a:bodyPr wrap="square" lIns="0" tIns="0" rIns="0" bIns="0" rtlCol="0"/>
          <a:lstStyle/>
          <a:p>
            <a:endParaRPr/>
          </a:p>
        </p:txBody>
      </p:sp>
      <p:sp>
        <p:nvSpPr>
          <p:cNvPr id="2711" name="object 2711"/>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close/>
              </a:path>
            </a:pathLst>
          </a:custGeom>
          <a:solidFill>
            <a:srgbClr val="000000"/>
          </a:solidFill>
        </p:spPr>
        <p:txBody>
          <a:bodyPr wrap="square" lIns="0" tIns="0" rIns="0" bIns="0" rtlCol="0"/>
          <a:lstStyle/>
          <a:p>
            <a:endParaRPr/>
          </a:p>
        </p:txBody>
      </p:sp>
      <p:sp>
        <p:nvSpPr>
          <p:cNvPr id="2712" name="object 2712"/>
          <p:cNvSpPr/>
          <p:nvPr/>
        </p:nvSpPr>
        <p:spPr>
          <a:xfrm>
            <a:off x="2993135" y="4200144"/>
            <a:ext cx="10160" cy="13335"/>
          </a:xfrm>
          <a:custGeom>
            <a:avLst/>
            <a:gdLst/>
            <a:ahLst/>
            <a:cxnLst/>
            <a:rect l="l" t="t" r="r" b="b"/>
            <a:pathLst>
              <a:path w="10160" h="13335">
                <a:moveTo>
                  <a:pt x="9906" y="0"/>
                </a:moveTo>
                <a:lnTo>
                  <a:pt x="0" y="3810"/>
                </a:lnTo>
                <a:lnTo>
                  <a:pt x="9906" y="12954"/>
                </a:lnTo>
                <a:lnTo>
                  <a:pt x="9906" y="0"/>
                </a:lnTo>
              </a:path>
            </a:pathLst>
          </a:custGeom>
          <a:ln w="3175">
            <a:solidFill>
              <a:srgbClr val="000000"/>
            </a:solidFill>
          </a:ln>
        </p:spPr>
        <p:txBody>
          <a:bodyPr wrap="square" lIns="0" tIns="0" rIns="0" bIns="0" rtlCol="0"/>
          <a:lstStyle/>
          <a:p>
            <a:endParaRPr/>
          </a:p>
        </p:txBody>
      </p:sp>
      <p:sp>
        <p:nvSpPr>
          <p:cNvPr id="2713" name="object 2713"/>
          <p:cNvSpPr/>
          <p:nvPr/>
        </p:nvSpPr>
        <p:spPr>
          <a:xfrm>
            <a:off x="2989326" y="4203953"/>
            <a:ext cx="13970" cy="9525"/>
          </a:xfrm>
          <a:custGeom>
            <a:avLst/>
            <a:gdLst/>
            <a:ahLst/>
            <a:cxnLst/>
            <a:rect l="l" t="t" r="r" b="b"/>
            <a:pathLst>
              <a:path w="13969" h="9525">
                <a:moveTo>
                  <a:pt x="3810" y="0"/>
                </a:moveTo>
                <a:lnTo>
                  <a:pt x="0" y="9144"/>
                </a:lnTo>
                <a:lnTo>
                  <a:pt x="13716" y="9144"/>
                </a:lnTo>
                <a:lnTo>
                  <a:pt x="3810" y="0"/>
                </a:lnTo>
                <a:close/>
              </a:path>
            </a:pathLst>
          </a:custGeom>
          <a:solidFill>
            <a:srgbClr val="000000"/>
          </a:solidFill>
        </p:spPr>
        <p:txBody>
          <a:bodyPr wrap="square" lIns="0" tIns="0" rIns="0" bIns="0" rtlCol="0"/>
          <a:lstStyle/>
          <a:p>
            <a:endParaRPr/>
          </a:p>
        </p:txBody>
      </p:sp>
      <p:sp>
        <p:nvSpPr>
          <p:cNvPr id="2714" name="object 2714"/>
          <p:cNvSpPr/>
          <p:nvPr/>
        </p:nvSpPr>
        <p:spPr>
          <a:xfrm>
            <a:off x="2989326" y="4203953"/>
            <a:ext cx="13970" cy="9525"/>
          </a:xfrm>
          <a:custGeom>
            <a:avLst/>
            <a:gdLst/>
            <a:ahLst/>
            <a:cxnLst/>
            <a:rect l="l" t="t" r="r" b="b"/>
            <a:pathLst>
              <a:path w="13969" h="9525">
                <a:moveTo>
                  <a:pt x="3810" y="0"/>
                </a:moveTo>
                <a:lnTo>
                  <a:pt x="0" y="9144"/>
                </a:lnTo>
                <a:lnTo>
                  <a:pt x="13716" y="9144"/>
                </a:lnTo>
                <a:lnTo>
                  <a:pt x="3810" y="0"/>
                </a:lnTo>
              </a:path>
            </a:pathLst>
          </a:custGeom>
          <a:ln w="3175">
            <a:solidFill>
              <a:srgbClr val="000000"/>
            </a:solidFill>
          </a:ln>
        </p:spPr>
        <p:txBody>
          <a:bodyPr wrap="square" lIns="0" tIns="0" rIns="0" bIns="0" rtlCol="0"/>
          <a:lstStyle/>
          <a:p>
            <a:endParaRPr/>
          </a:p>
        </p:txBody>
      </p:sp>
      <p:sp>
        <p:nvSpPr>
          <p:cNvPr id="2715" name="object 2715"/>
          <p:cNvSpPr/>
          <p:nvPr/>
        </p:nvSpPr>
        <p:spPr>
          <a:xfrm>
            <a:off x="2989326" y="4213097"/>
            <a:ext cx="13970" cy="10160"/>
          </a:xfrm>
          <a:custGeom>
            <a:avLst/>
            <a:gdLst/>
            <a:ahLst/>
            <a:cxnLst/>
            <a:rect l="l" t="t" r="r" b="b"/>
            <a:pathLst>
              <a:path w="13969" h="10160">
                <a:moveTo>
                  <a:pt x="13716" y="0"/>
                </a:moveTo>
                <a:lnTo>
                  <a:pt x="0" y="0"/>
                </a:lnTo>
                <a:lnTo>
                  <a:pt x="3810" y="9906"/>
                </a:lnTo>
                <a:lnTo>
                  <a:pt x="13716" y="0"/>
                </a:lnTo>
                <a:close/>
              </a:path>
            </a:pathLst>
          </a:custGeom>
          <a:solidFill>
            <a:srgbClr val="000000"/>
          </a:solidFill>
        </p:spPr>
        <p:txBody>
          <a:bodyPr wrap="square" lIns="0" tIns="0" rIns="0" bIns="0" rtlCol="0"/>
          <a:lstStyle/>
          <a:p>
            <a:endParaRPr/>
          </a:p>
        </p:txBody>
      </p:sp>
      <p:sp>
        <p:nvSpPr>
          <p:cNvPr id="2716" name="object 2716"/>
          <p:cNvSpPr/>
          <p:nvPr/>
        </p:nvSpPr>
        <p:spPr>
          <a:xfrm>
            <a:off x="2989326" y="4213097"/>
            <a:ext cx="13970" cy="10160"/>
          </a:xfrm>
          <a:custGeom>
            <a:avLst/>
            <a:gdLst/>
            <a:ahLst/>
            <a:cxnLst/>
            <a:rect l="l" t="t" r="r" b="b"/>
            <a:pathLst>
              <a:path w="13969" h="10160">
                <a:moveTo>
                  <a:pt x="0" y="0"/>
                </a:moveTo>
                <a:lnTo>
                  <a:pt x="3810" y="9906"/>
                </a:lnTo>
                <a:lnTo>
                  <a:pt x="13716" y="0"/>
                </a:lnTo>
                <a:lnTo>
                  <a:pt x="0" y="0"/>
                </a:lnTo>
              </a:path>
            </a:pathLst>
          </a:custGeom>
          <a:ln w="3175">
            <a:solidFill>
              <a:srgbClr val="000000"/>
            </a:solidFill>
          </a:ln>
        </p:spPr>
        <p:txBody>
          <a:bodyPr wrap="square" lIns="0" tIns="0" rIns="0" bIns="0" rtlCol="0"/>
          <a:lstStyle/>
          <a:p>
            <a:endParaRPr/>
          </a:p>
        </p:txBody>
      </p:sp>
      <p:sp>
        <p:nvSpPr>
          <p:cNvPr id="2717" name="object 2717"/>
          <p:cNvSpPr/>
          <p:nvPr/>
        </p:nvSpPr>
        <p:spPr>
          <a:xfrm>
            <a:off x="2993135" y="4213097"/>
            <a:ext cx="10160" cy="13970"/>
          </a:xfrm>
          <a:custGeom>
            <a:avLst/>
            <a:gdLst/>
            <a:ahLst/>
            <a:cxnLst/>
            <a:rect l="l" t="t" r="r" b="b"/>
            <a:pathLst>
              <a:path w="10160" h="13970">
                <a:moveTo>
                  <a:pt x="9906" y="0"/>
                </a:moveTo>
                <a:lnTo>
                  <a:pt x="0" y="9905"/>
                </a:lnTo>
                <a:lnTo>
                  <a:pt x="9906" y="13715"/>
                </a:lnTo>
                <a:lnTo>
                  <a:pt x="9906" y="0"/>
                </a:lnTo>
                <a:close/>
              </a:path>
            </a:pathLst>
          </a:custGeom>
          <a:solidFill>
            <a:srgbClr val="000000"/>
          </a:solidFill>
        </p:spPr>
        <p:txBody>
          <a:bodyPr wrap="square" lIns="0" tIns="0" rIns="0" bIns="0" rtlCol="0"/>
          <a:lstStyle/>
          <a:p>
            <a:endParaRPr/>
          </a:p>
        </p:txBody>
      </p:sp>
      <p:sp>
        <p:nvSpPr>
          <p:cNvPr id="2718" name="object 2718"/>
          <p:cNvSpPr/>
          <p:nvPr/>
        </p:nvSpPr>
        <p:spPr>
          <a:xfrm>
            <a:off x="2993135" y="4213097"/>
            <a:ext cx="10160" cy="13970"/>
          </a:xfrm>
          <a:custGeom>
            <a:avLst/>
            <a:gdLst/>
            <a:ahLst/>
            <a:cxnLst/>
            <a:rect l="l" t="t" r="r" b="b"/>
            <a:pathLst>
              <a:path w="10160" h="13970">
                <a:moveTo>
                  <a:pt x="0" y="9905"/>
                </a:moveTo>
                <a:lnTo>
                  <a:pt x="9906" y="13715"/>
                </a:lnTo>
                <a:lnTo>
                  <a:pt x="9906" y="0"/>
                </a:lnTo>
                <a:lnTo>
                  <a:pt x="0" y="9905"/>
                </a:lnTo>
              </a:path>
            </a:pathLst>
          </a:custGeom>
          <a:ln w="3175">
            <a:solidFill>
              <a:srgbClr val="000000"/>
            </a:solidFill>
          </a:ln>
        </p:spPr>
        <p:txBody>
          <a:bodyPr wrap="square" lIns="0" tIns="0" rIns="0" bIns="0" rtlCol="0"/>
          <a:lstStyle/>
          <a:p>
            <a:endParaRPr/>
          </a:p>
        </p:txBody>
      </p:sp>
      <p:sp>
        <p:nvSpPr>
          <p:cNvPr id="2719" name="object 2719"/>
          <p:cNvSpPr/>
          <p:nvPr/>
        </p:nvSpPr>
        <p:spPr>
          <a:xfrm>
            <a:off x="3003042" y="4213097"/>
            <a:ext cx="9525" cy="13970"/>
          </a:xfrm>
          <a:custGeom>
            <a:avLst/>
            <a:gdLst/>
            <a:ahLst/>
            <a:cxnLst/>
            <a:rect l="l" t="t" r="r" b="b"/>
            <a:pathLst>
              <a:path w="9525" h="13970">
                <a:moveTo>
                  <a:pt x="0" y="0"/>
                </a:moveTo>
                <a:lnTo>
                  <a:pt x="0" y="13715"/>
                </a:lnTo>
                <a:lnTo>
                  <a:pt x="9144" y="9905"/>
                </a:lnTo>
                <a:lnTo>
                  <a:pt x="0" y="0"/>
                </a:lnTo>
                <a:close/>
              </a:path>
            </a:pathLst>
          </a:custGeom>
          <a:solidFill>
            <a:srgbClr val="000000"/>
          </a:solidFill>
        </p:spPr>
        <p:txBody>
          <a:bodyPr wrap="square" lIns="0" tIns="0" rIns="0" bIns="0" rtlCol="0"/>
          <a:lstStyle/>
          <a:p>
            <a:endParaRPr/>
          </a:p>
        </p:txBody>
      </p:sp>
      <p:sp>
        <p:nvSpPr>
          <p:cNvPr id="2720" name="object 2720"/>
          <p:cNvSpPr/>
          <p:nvPr/>
        </p:nvSpPr>
        <p:spPr>
          <a:xfrm>
            <a:off x="3003042" y="4213097"/>
            <a:ext cx="9525" cy="13970"/>
          </a:xfrm>
          <a:custGeom>
            <a:avLst/>
            <a:gdLst/>
            <a:ahLst/>
            <a:cxnLst/>
            <a:rect l="l" t="t" r="r" b="b"/>
            <a:pathLst>
              <a:path w="9525" h="13970">
                <a:moveTo>
                  <a:pt x="0" y="13715"/>
                </a:moveTo>
                <a:lnTo>
                  <a:pt x="9144" y="9905"/>
                </a:lnTo>
                <a:lnTo>
                  <a:pt x="0" y="0"/>
                </a:lnTo>
                <a:lnTo>
                  <a:pt x="0" y="13715"/>
                </a:lnTo>
              </a:path>
            </a:pathLst>
          </a:custGeom>
          <a:ln w="3175">
            <a:solidFill>
              <a:srgbClr val="000000"/>
            </a:solidFill>
          </a:ln>
        </p:spPr>
        <p:txBody>
          <a:bodyPr wrap="square" lIns="0" tIns="0" rIns="0" bIns="0" rtlCol="0"/>
          <a:lstStyle/>
          <a:p>
            <a:endParaRPr/>
          </a:p>
        </p:txBody>
      </p:sp>
      <p:sp>
        <p:nvSpPr>
          <p:cNvPr id="2721" name="object 2721"/>
          <p:cNvSpPr/>
          <p:nvPr/>
        </p:nvSpPr>
        <p:spPr>
          <a:xfrm>
            <a:off x="3003042" y="4213097"/>
            <a:ext cx="13335" cy="10160"/>
          </a:xfrm>
          <a:custGeom>
            <a:avLst/>
            <a:gdLst/>
            <a:ahLst/>
            <a:cxnLst/>
            <a:rect l="l" t="t" r="r" b="b"/>
            <a:pathLst>
              <a:path w="13335" h="10160">
                <a:moveTo>
                  <a:pt x="12953" y="0"/>
                </a:moveTo>
                <a:lnTo>
                  <a:pt x="0" y="0"/>
                </a:lnTo>
                <a:lnTo>
                  <a:pt x="9143" y="9905"/>
                </a:lnTo>
                <a:lnTo>
                  <a:pt x="12953" y="0"/>
                </a:lnTo>
                <a:close/>
              </a:path>
            </a:pathLst>
          </a:custGeom>
          <a:solidFill>
            <a:srgbClr val="000000"/>
          </a:solidFill>
        </p:spPr>
        <p:txBody>
          <a:bodyPr wrap="square" lIns="0" tIns="0" rIns="0" bIns="0" rtlCol="0"/>
          <a:lstStyle/>
          <a:p>
            <a:endParaRPr/>
          </a:p>
        </p:txBody>
      </p:sp>
      <p:sp>
        <p:nvSpPr>
          <p:cNvPr id="2722" name="object 2722"/>
          <p:cNvSpPr/>
          <p:nvPr/>
        </p:nvSpPr>
        <p:spPr>
          <a:xfrm>
            <a:off x="3003042" y="4213097"/>
            <a:ext cx="13335" cy="10160"/>
          </a:xfrm>
          <a:custGeom>
            <a:avLst/>
            <a:gdLst/>
            <a:ahLst/>
            <a:cxnLst/>
            <a:rect l="l" t="t" r="r" b="b"/>
            <a:pathLst>
              <a:path w="13335" h="10160">
                <a:moveTo>
                  <a:pt x="9143" y="9905"/>
                </a:moveTo>
                <a:lnTo>
                  <a:pt x="12953" y="0"/>
                </a:lnTo>
                <a:lnTo>
                  <a:pt x="0" y="0"/>
                </a:lnTo>
                <a:lnTo>
                  <a:pt x="9143" y="9905"/>
                </a:lnTo>
              </a:path>
            </a:pathLst>
          </a:custGeom>
          <a:ln w="3175">
            <a:solidFill>
              <a:srgbClr val="000000"/>
            </a:solidFill>
          </a:ln>
        </p:spPr>
        <p:txBody>
          <a:bodyPr wrap="square" lIns="0" tIns="0" rIns="0" bIns="0" rtlCol="0"/>
          <a:lstStyle/>
          <a:p>
            <a:endParaRPr/>
          </a:p>
        </p:txBody>
      </p:sp>
      <p:sp>
        <p:nvSpPr>
          <p:cNvPr id="2723" name="object 2723"/>
          <p:cNvSpPr/>
          <p:nvPr/>
        </p:nvSpPr>
        <p:spPr>
          <a:xfrm>
            <a:off x="3118866" y="4197096"/>
            <a:ext cx="48895" cy="5715"/>
          </a:xfrm>
          <a:custGeom>
            <a:avLst/>
            <a:gdLst/>
            <a:ahLst/>
            <a:cxnLst/>
            <a:rect l="l" t="t" r="r" b="b"/>
            <a:pathLst>
              <a:path w="48894" h="5714">
                <a:moveTo>
                  <a:pt x="0" y="5334"/>
                </a:moveTo>
                <a:lnTo>
                  <a:pt x="48386" y="5334"/>
                </a:lnTo>
                <a:lnTo>
                  <a:pt x="48386" y="0"/>
                </a:lnTo>
                <a:lnTo>
                  <a:pt x="0" y="0"/>
                </a:lnTo>
                <a:lnTo>
                  <a:pt x="0" y="5334"/>
                </a:lnTo>
                <a:close/>
              </a:path>
            </a:pathLst>
          </a:custGeom>
          <a:solidFill>
            <a:srgbClr val="000000"/>
          </a:solidFill>
        </p:spPr>
        <p:txBody>
          <a:bodyPr wrap="square" lIns="0" tIns="0" rIns="0" bIns="0" rtlCol="0"/>
          <a:lstStyle/>
          <a:p>
            <a:endParaRPr/>
          </a:p>
        </p:txBody>
      </p:sp>
      <p:sp>
        <p:nvSpPr>
          <p:cNvPr id="2724" name="object 2724"/>
          <p:cNvSpPr/>
          <p:nvPr/>
        </p:nvSpPr>
        <p:spPr>
          <a:xfrm>
            <a:off x="3118866" y="4197096"/>
            <a:ext cx="48895" cy="5715"/>
          </a:xfrm>
          <a:custGeom>
            <a:avLst/>
            <a:gdLst/>
            <a:ahLst/>
            <a:cxnLst/>
            <a:rect l="l" t="t" r="r" b="b"/>
            <a:pathLst>
              <a:path w="48894" h="5714">
                <a:moveTo>
                  <a:pt x="0" y="5334"/>
                </a:moveTo>
                <a:lnTo>
                  <a:pt x="48386" y="5334"/>
                </a:lnTo>
                <a:lnTo>
                  <a:pt x="48386" y="0"/>
                </a:lnTo>
                <a:lnTo>
                  <a:pt x="0" y="0"/>
                </a:lnTo>
                <a:lnTo>
                  <a:pt x="0" y="5334"/>
                </a:lnTo>
                <a:close/>
              </a:path>
            </a:pathLst>
          </a:custGeom>
          <a:solidFill>
            <a:srgbClr val="000000"/>
          </a:solidFill>
        </p:spPr>
        <p:txBody>
          <a:bodyPr wrap="square" lIns="0" tIns="0" rIns="0" bIns="0" rtlCol="0"/>
          <a:lstStyle/>
          <a:p>
            <a:endParaRPr/>
          </a:p>
        </p:txBody>
      </p:sp>
      <p:sp>
        <p:nvSpPr>
          <p:cNvPr id="2725" name="object 2725"/>
          <p:cNvSpPr/>
          <p:nvPr/>
        </p:nvSpPr>
        <p:spPr>
          <a:xfrm>
            <a:off x="3118485" y="4199763"/>
            <a:ext cx="48895" cy="0"/>
          </a:xfrm>
          <a:custGeom>
            <a:avLst/>
            <a:gdLst/>
            <a:ahLst/>
            <a:cxnLst/>
            <a:rect l="l" t="t" r="r" b="b"/>
            <a:pathLst>
              <a:path w="48894">
                <a:moveTo>
                  <a:pt x="0" y="0"/>
                </a:moveTo>
                <a:lnTo>
                  <a:pt x="48767" y="0"/>
                </a:lnTo>
              </a:path>
            </a:pathLst>
          </a:custGeom>
          <a:ln w="6095">
            <a:solidFill>
              <a:srgbClr val="000000"/>
            </a:solidFill>
          </a:ln>
        </p:spPr>
        <p:txBody>
          <a:bodyPr wrap="square" lIns="0" tIns="0" rIns="0" bIns="0" rtlCol="0"/>
          <a:lstStyle/>
          <a:p>
            <a:endParaRPr/>
          </a:p>
        </p:txBody>
      </p:sp>
      <p:sp>
        <p:nvSpPr>
          <p:cNvPr id="2726" name="object 2726"/>
          <p:cNvSpPr/>
          <p:nvPr/>
        </p:nvSpPr>
        <p:spPr>
          <a:xfrm>
            <a:off x="3167633" y="4165853"/>
            <a:ext cx="10160" cy="67945"/>
          </a:xfrm>
          <a:custGeom>
            <a:avLst/>
            <a:gdLst/>
            <a:ahLst/>
            <a:cxnLst/>
            <a:rect l="l" t="t" r="r" b="b"/>
            <a:pathLst>
              <a:path w="10160" h="67945">
                <a:moveTo>
                  <a:pt x="0" y="67818"/>
                </a:moveTo>
                <a:lnTo>
                  <a:pt x="9906" y="67818"/>
                </a:lnTo>
                <a:lnTo>
                  <a:pt x="9906" y="0"/>
                </a:lnTo>
                <a:lnTo>
                  <a:pt x="0" y="0"/>
                </a:lnTo>
                <a:lnTo>
                  <a:pt x="0" y="67818"/>
                </a:lnTo>
                <a:close/>
              </a:path>
            </a:pathLst>
          </a:custGeom>
          <a:ln w="3175">
            <a:solidFill>
              <a:srgbClr val="000000"/>
            </a:solidFill>
          </a:ln>
        </p:spPr>
        <p:txBody>
          <a:bodyPr wrap="square" lIns="0" tIns="0" rIns="0" bIns="0" rtlCol="0"/>
          <a:lstStyle/>
          <a:p>
            <a:endParaRPr/>
          </a:p>
        </p:txBody>
      </p:sp>
      <p:sp>
        <p:nvSpPr>
          <p:cNvPr id="2727" name="object 2727"/>
          <p:cNvSpPr/>
          <p:nvPr/>
        </p:nvSpPr>
        <p:spPr>
          <a:xfrm>
            <a:off x="3118866" y="4194809"/>
            <a:ext cx="53340" cy="10795"/>
          </a:xfrm>
          <a:custGeom>
            <a:avLst/>
            <a:gdLst/>
            <a:ahLst/>
            <a:cxnLst/>
            <a:rect l="l" t="t" r="r" b="b"/>
            <a:pathLst>
              <a:path w="53339" h="10795">
                <a:moveTo>
                  <a:pt x="53339" y="0"/>
                </a:moveTo>
                <a:lnTo>
                  <a:pt x="0" y="10667"/>
                </a:lnTo>
                <a:lnTo>
                  <a:pt x="53339" y="10667"/>
                </a:lnTo>
                <a:lnTo>
                  <a:pt x="53339" y="0"/>
                </a:lnTo>
                <a:close/>
              </a:path>
            </a:pathLst>
          </a:custGeom>
          <a:solidFill>
            <a:srgbClr val="000000"/>
          </a:solidFill>
        </p:spPr>
        <p:txBody>
          <a:bodyPr wrap="square" lIns="0" tIns="0" rIns="0" bIns="0" rtlCol="0"/>
          <a:lstStyle/>
          <a:p>
            <a:endParaRPr/>
          </a:p>
        </p:txBody>
      </p:sp>
      <p:sp>
        <p:nvSpPr>
          <p:cNvPr id="2728" name="object 2728"/>
          <p:cNvSpPr/>
          <p:nvPr/>
        </p:nvSpPr>
        <p:spPr>
          <a:xfrm>
            <a:off x="3118866" y="4194809"/>
            <a:ext cx="53340" cy="10795"/>
          </a:xfrm>
          <a:custGeom>
            <a:avLst/>
            <a:gdLst/>
            <a:ahLst/>
            <a:cxnLst/>
            <a:rect l="l" t="t" r="r" b="b"/>
            <a:pathLst>
              <a:path w="53339" h="10795">
                <a:moveTo>
                  <a:pt x="53339" y="0"/>
                </a:moveTo>
                <a:lnTo>
                  <a:pt x="0" y="0"/>
                </a:lnTo>
                <a:lnTo>
                  <a:pt x="0" y="10668"/>
                </a:lnTo>
                <a:lnTo>
                  <a:pt x="53339" y="0"/>
                </a:lnTo>
                <a:close/>
              </a:path>
            </a:pathLst>
          </a:custGeom>
          <a:solidFill>
            <a:srgbClr val="000000"/>
          </a:solidFill>
        </p:spPr>
        <p:txBody>
          <a:bodyPr wrap="square" lIns="0" tIns="0" rIns="0" bIns="0" rtlCol="0"/>
          <a:lstStyle/>
          <a:p>
            <a:endParaRPr/>
          </a:p>
        </p:txBody>
      </p:sp>
      <p:sp>
        <p:nvSpPr>
          <p:cNvPr id="2729" name="object 2729"/>
          <p:cNvSpPr/>
          <p:nvPr/>
        </p:nvSpPr>
        <p:spPr>
          <a:xfrm>
            <a:off x="3118866" y="4194809"/>
            <a:ext cx="53340" cy="10795"/>
          </a:xfrm>
          <a:custGeom>
            <a:avLst/>
            <a:gdLst/>
            <a:ahLst/>
            <a:cxnLst/>
            <a:rect l="l" t="t" r="r" b="b"/>
            <a:pathLst>
              <a:path w="53339" h="10795">
                <a:moveTo>
                  <a:pt x="53339" y="10667"/>
                </a:moveTo>
                <a:lnTo>
                  <a:pt x="0" y="10667"/>
                </a:lnTo>
                <a:lnTo>
                  <a:pt x="0" y="0"/>
                </a:lnTo>
                <a:lnTo>
                  <a:pt x="53339" y="0"/>
                </a:lnTo>
                <a:lnTo>
                  <a:pt x="53339" y="10667"/>
                </a:lnTo>
                <a:close/>
              </a:path>
            </a:pathLst>
          </a:custGeom>
          <a:ln w="3175">
            <a:solidFill>
              <a:srgbClr val="000000"/>
            </a:solidFill>
          </a:ln>
        </p:spPr>
        <p:txBody>
          <a:bodyPr wrap="square" lIns="0" tIns="0" rIns="0" bIns="0" rtlCol="0"/>
          <a:lstStyle/>
          <a:p>
            <a:endParaRPr/>
          </a:p>
        </p:txBody>
      </p:sp>
      <p:sp>
        <p:nvSpPr>
          <p:cNvPr id="2730" name="object 2730"/>
          <p:cNvSpPr/>
          <p:nvPr/>
        </p:nvSpPr>
        <p:spPr>
          <a:xfrm>
            <a:off x="3449954" y="4197096"/>
            <a:ext cx="47625" cy="5715"/>
          </a:xfrm>
          <a:custGeom>
            <a:avLst/>
            <a:gdLst/>
            <a:ahLst/>
            <a:cxnLst/>
            <a:rect l="l" t="t" r="r" b="b"/>
            <a:pathLst>
              <a:path w="47625" h="5714">
                <a:moveTo>
                  <a:pt x="0" y="5334"/>
                </a:moveTo>
                <a:lnTo>
                  <a:pt x="47625" y="5334"/>
                </a:lnTo>
                <a:lnTo>
                  <a:pt x="47625" y="0"/>
                </a:lnTo>
                <a:lnTo>
                  <a:pt x="0" y="0"/>
                </a:lnTo>
                <a:lnTo>
                  <a:pt x="0" y="5334"/>
                </a:lnTo>
                <a:close/>
              </a:path>
            </a:pathLst>
          </a:custGeom>
          <a:solidFill>
            <a:srgbClr val="000000"/>
          </a:solidFill>
        </p:spPr>
        <p:txBody>
          <a:bodyPr wrap="square" lIns="0" tIns="0" rIns="0" bIns="0" rtlCol="0"/>
          <a:lstStyle/>
          <a:p>
            <a:endParaRPr/>
          </a:p>
        </p:txBody>
      </p:sp>
      <p:sp>
        <p:nvSpPr>
          <p:cNvPr id="2731" name="object 2731"/>
          <p:cNvSpPr/>
          <p:nvPr/>
        </p:nvSpPr>
        <p:spPr>
          <a:xfrm>
            <a:off x="3449954" y="4197096"/>
            <a:ext cx="47625" cy="5715"/>
          </a:xfrm>
          <a:custGeom>
            <a:avLst/>
            <a:gdLst/>
            <a:ahLst/>
            <a:cxnLst/>
            <a:rect l="l" t="t" r="r" b="b"/>
            <a:pathLst>
              <a:path w="47625" h="5714">
                <a:moveTo>
                  <a:pt x="0" y="5334"/>
                </a:moveTo>
                <a:lnTo>
                  <a:pt x="47625" y="5334"/>
                </a:lnTo>
                <a:lnTo>
                  <a:pt x="47625" y="0"/>
                </a:lnTo>
                <a:lnTo>
                  <a:pt x="0" y="0"/>
                </a:lnTo>
                <a:lnTo>
                  <a:pt x="0" y="5334"/>
                </a:lnTo>
                <a:close/>
              </a:path>
            </a:pathLst>
          </a:custGeom>
          <a:solidFill>
            <a:srgbClr val="000000"/>
          </a:solidFill>
        </p:spPr>
        <p:txBody>
          <a:bodyPr wrap="square" lIns="0" tIns="0" rIns="0" bIns="0" rtlCol="0"/>
          <a:lstStyle/>
          <a:p>
            <a:endParaRPr/>
          </a:p>
        </p:txBody>
      </p:sp>
      <p:sp>
        <p:nvSpPr>
          <p:cNvPr id="2732" name="object 2732"/>
          <p:cNvSpPr/>
          <p:nvPr/>
        </p:nvSpPr>
        <p:spPr>
          <a:xfrm>
            <a:off x="3449954" y="4199763"/>
            <a:ext cx="48260" cy="0"/>
          </a:xfrm>
          <a:custGeom>
            <a:avLst/>
            <a:gdLst/>
            <a:ahLst/>
            <a:cxnLst/>
            <a:rect l="l" t="t" r="r" b="b"/>
            <a:pathLst>
              <a:path w="48260">
                <a:moveTo>
                  <a:pt x="0" y="0"/>
                </a:moveTo>
                <a:lnTo>
                  <a:pt x="48005" y="0"/>
                </a:lnTo>
              </a:path>
            </a:pathLst>
          </a:custGeom>
          <a:ln w="6095">
            <a:solidFill>
              <a:srgbClr val="000000"/>
            </a:solidFill>
          </a:ln>
        </p:spPr>
        <p:txBody>
          <a:bodyPr wrap="square" lIns="0" tIns="0" rIns="0" bIns="0" rtlCol="0"/>
          <a:lstStyle/>
          <a:p>
            <a:endParaRPr/>
          </a:p>
        </p:txBody>
      </p:sp>
      <p:sp>
        <p:nvSpPr>
          <p:cNvPr id="2733" name="object 2733"/>
          <p:cNvSpPr/>
          <p:nvPr/>
        </p:nvSpPr>
        <p:spPr>
          <a:xfrm>
            <a:off x="3449954" y="4194809"/>
            <a:ext cx="47625" cy="10795"/>
          </a:xfrm>
          <a:custGeom>
            <a:avLst/>
            <a:gdLst/>
            <a:ahLst/>
            <a:cxnLst/>
            <a:rect l="l" t="t" r="r" b="b"/>
            <a:pathLst>
              <a:path w="47625" h="10795">
                <a:moveTo>
                  <a:pt x="0" y="10667"/>
                </a:moveTo>
                <a:lnTo>
                  <a:pt x="47625" y="10667"/>
                </a:lnTo>
                <a:lnTo>
                  <a:pt x="47625" y="0"/>
                </a:lnTo>
                <a:lnTo>
                  <a:pt x="0" y="0"/>
                </a:lnTo>
                <a:lnTo>
                  <a:pt x="0" y="10667"/>
                </a:lnTo>
                <a:close/>
              </a:path>
            </a:pathLst>
          </a:custGeom>
          <a:solidFill>
            <a:srgbClr val="000000"/>
          </a:solidFill>
        </p:spPr>
        <p:txBody>
          <a:bodyPr wrap="square" lIns="0" tIns="0" rIns="0" bIns="0" rtlCol="0"/>
          <a:lstStyle/>
          <a:p>
            <a:endParaRPr/>
          </a:p>
        </p:txBody>
      </p:sp>
      <p:sp>
        <p:nvSpPr>
          <p:cNvPr id="2734" name="object 2734"/>
          <p:cNvSpPr/>
          <p:nvPr/>
        </p:nvSpPr>
        <p:spPr>
          <a:xfrm>
            <a:off x="3449954" y="4194809"/>
            <a:ext cx="47625" cy="10795"/>
          </a:xfrm>
          <a:custGeom>
            <a:avLst/>
            <a:gdLst/>
            <a:ahLst/>
            <a:cxnLst/>
            <a:rect l="l" t="t" r="r" b="b"/>
            <a:pathLst>
              <a:path w="47625" h="10795">
                <a:moveTo>
                  <a:pt x="0" y="10667"/>
                </a:moveTo>
                <a:lnTo>
                  <a:pt x="47625" y="10667"/>
                </a:lnTo>
                <a:lnTo>
                  <a:pt x="47625" y="0"/>
                </a:lnTo>
                <a:lnTo>
                  <a:pt x="0" y="0"/>
                </a:lnTo>
                <a:lnTo>
                  <a:pt x="0" y="10667"/>
                </a:lnTo>
                <a:close/>
              </a:path>
            </a:pathLst>
          </a:custGeom>
          <a:solidFill>
            <a:srgbClr val="000000"/>
          </a:solidFill>
        </p:spPr>
        <p:txBody>
          <a:bodyPr wrap="square" lIns="0" tIns="0" rIns="0" bIns="0" rtlCol="0"/>
          <a:lstStyle/>
          <a:p>
            <a:endParaRPr/>
          </a:p>
        </p:txBody>
      </p:sp>
      <p:sp>
        <p:nvSpPr>
          <p:cNvPr id="2735" name="object 2735"/>
          <p:cNvSpPr/>
          <p:nvPr/>
        </p:nvSpPr>
        <p:spPr>
          <a:xfrm>
            <a:off x="3449954" y="4200144"/>
            <a:ext cx="48260" cy="0"/>
          </a:xfrm>
          <a:custGeom>
            <a:avLst/>
            <a:gdLst/>
            <a:ahLst/>
            <a:cxnLst/>
            <a:rect l="l" t="t" r="r" b="b"/>
            <a:pathLst>
              <a:path w="48260">
                <a:moveTo>
                  <a:pt x="0" y="0"/>
                </a:moveTo>
                <a:lnTo>
                  <a:pt x="48005" y="0"/>
                </a:lnTo>
              </a:path>
            </a:pathLst>
          </a:custGeom>
          <a:ln w="11429">
            <a:solidFill>
              <a:srgbClr val="000000"/>
            </a:solidFill>
          </a:ln>
        </p:spPr>
        <p:txBody>
          <a:bodyPr wrap="square" lIns="0" tIns="0" rIns="0" bIns="0" rtlCol="0"/>
          <a:lstStyle/>
          <a:p>
            <a:endParaRPr/>
          </a:p>
        </p:txBody>
      </p:sp>
      <p:sp>
        <p:nvSpPr>
          <p:cNvPr id="2736" name="object 2736"/>
          <p:cNvSpPr/>
          <p:nvPr/>
        </p:nvSpPr>
        <p:spPr>
          <a:xfrm>
            <a:off x="3438905" y="4165853"/>
            <a:ext cx="10795" cy="67945"/>
          </a:xfrm>
          <a:custGeom>
            <a:avLst/>
            <a:gdLst/>
            <a:ahLst/>
            <a:cxnLst/>
            <a:rect l="l" t="t" r="r" b="b"/>
            <a:pathLst>
              <a:path w="10795" h="67945">
                <a:moveTo>
                  <a:pt x="10667" y="0"/>
                </a:moveTo>
                <a:lnTo>
                  <a:pt x="0" y="0"/>
                </a:lnTo>
                <a:lnTo>
                  <a:pt x="0" y="67818"/>
                </a:lnTo>
                <a:lnTo>
                  <a:pt x="10667" y="67818"/>
                </a:lnTo>
                <a:lnTo>
                  <a:pt x="10667" y="0"/>
                </a:lnTo>
                <a:close/>
              </a:path>
            </a:pathLst>
          </a:custGeom>
          <a:ln w="3175">
            <a:solidFill>
              <a:srgbClr val="000000"/>
            </a:solidFill>
          </a:ln>
        </p:spPr>
        <p:txBody>
          <a:bodyPr wrap="square" lIns="0" tIns="0" rIns="0" bIns="0" rtlCol="0"/>
          <a:lstStyle/>
          <a:p>
            <a:endParaRPr/>
          </a:p>
        </p:txBody>
      </p:sp>
      <p:sp>
        <p:nvSpPr>
          <p:cNvPr id="2737" name="object 2737"/>
          <p:cNvSpPr/>
          <p:nvPr/>
        </p:nvSpPr>
        <p:spPr>
          <a:xfrm>
            <a:off x="2654807" y="3652265"/>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738" name="object 2738"/>
          <p:cNvSpPr/>
          <p:nvPr/>
        </p:nvSpPr>
        <p:spPr>
          <a:xfrm>
            <a:off x="2654807" y="3652265"/>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739" name="object 2739"/>
          <p:cNvSpPr/>
          <p:nvPr/>
        </p:nvSpPr>
        <p:spPr>
          <a:xfrm>
            <a:off x="2654807" y="3648455"/>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2740" name="object 2740"/>
          <p:cNvSpPr/>
          <p:nvPr/>
        </p:nvSpPr>
        <p:spPr>
          <a:xfrm>
            <a:off x="2654807" y="3648455"/>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2741" name="object 2741"/>
          <p:cNvSpPr/>
          <p:nvPr/>
        </p:nvSpPr>
        <p:spPr>
          <a:xfrm>
            <a:off x="2645664" y="3648455"/>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2742" name="object 2742"/>
          <p:cNvSpPr/>
          <p:nvPr/>
        </p:nvSpPr>
        <p:spPr>
          <a:xfrm>
            <a:off x="2645664" y="3648455"/>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2743" name="object 2743"/>
          <p:cNvSpPr/>
          <p:nvPr/>
        </p:nvSpPr>
        <p:spPr>
          <a:xfrm>
            <a:off x="2641854" y="3652265"/>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2744" name="object 2744"/>
          <p:cNvSpPr/>
          <p:nvPr/>
        </p:nvSpPr>
        <p:spPr>
          <a:xfrm>
            <a:off x="2641854" y="3652265"/>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2745" name="object 2745"/>
          <p:cNvSpPr/>
          <p:nvPr/>
        </p:nvSpPr>
        <p:spPr>
          <a:xfrm>
            <a:off x="2641854"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746" name="object 2746"/>
          <p:cNvSpPr/>
          <p:nvPr/>
        </p:nvSpPr>
        <p:spPr>
          <a:xfrm>
            <a:off x="2641854" y="3661409"/>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747" name="object 2747"/>
          <p:cNvSpPr/>
          <p:nvPr/>
        </p:nvSpPr>
        <p:spPr>
          <a:xfrm>
            <a:off x="2645664" y="3661409"/>
            <a:ext cx="3810" cy="13335"/>
          </a:xfrm>
          <a:custGeom>
            <a:avLst/>
            <a:gdLst/>
            <a:ahLst/>
            <a:cxnLst/>
            <a:rect l="l" t="t" r="r" b="b"/>
            <a:pathLst>
              <a:path w="3810"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2748" name="object 2748"/>
          <p:cNvSpPr/>
          <p:nvPr/>
        </p:nvSpPr>
        <p:spPr>
          <a:xfrm>
            <a:off x="2645664" y="3661409"/>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749" name="object 2749"/>
          <p:cNvSpPr/>
          <p:nvPr/>
        </p:nvSpPr>
        <p:spPr>
          <a:xfrm>
            <a:off x="2660523" y="3661409"/>
            <a:ext cx="3810" cy="13335"/>
          </a:xfrm>
          <a:custGeom>
            <a:avLst/>
            <a:gdLst/>
            <a:ahLst/>
            <a:cxnLst/>
            <a:rect l="l" t="t" r="r" b="b"/>
            <a:pathLst>
              <a:path w="3810"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2750" name="object 2750"/>
          <p:cNvSpPr/>
          <p:nvPr/>
        </p:nvSpPr>
        <p:spPr>
          <a:xfrm>
            <a:off x="2654807" y="3661409"/>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751" name="object 2751"/>
          <p:cNvSpPr/>
          <p:nvPr/>
        </p:nvSpPr>
        <p:spPr>
          <a:xfrm>
            <a:off x="2660523"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752" name="object 2752"/>
          <p:cNvSpPr/>
          <p:nvPr/>
        </p:nvSpPr>
        <p:spPr>
          <a:xfrm>
            <a:off x="2654807" y="3661409"/>
            <a:ext cx="13335" cy="9525"/>
          </a:xfrm>
          <a:custGeom>
            <a:avLst/>
            <a:gdLst/>
            <a:ahLst/>
            <a:cxnLst/>
            <a:rect l="l" t="t" r="r" b="b"/>
            <a:pathLst>
              <a:path w="13335"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753" name="object 2753"/>
          <p:cNvSpPr/>
          <p:nvPr/>
        </p:nvSpPr>
        <p:spPr>
          <a:xfrm>
            <a:off x="2654807" y="3652265"/>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754" name="object 2754"/>
          <p:cNvSpPr/>
          <p:nvPr/>
        </p:nvSpPr>
        <p:spPr>
          <a:xfrm>
            <a:off x="2654807" y="3652265"/>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755" name="object 2755"/>
          <p:cNvSpPr/>
          <p:nvPr/>
        </p:nvSpPr>
        <p:spPr>
          <a:xfrm>
            <a:off x="2654807" y="3648455"/>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2756" name="object 2756"/>
          <p:cNvSpPr/>
          <p:nvPr/>
        </p:nvSpPr>
        <p:spPr>
          <a:xfrm>
            <a:off x="2654807" y="3648455"/>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2757" name="object 2757"/>
          <p:cNvSpPr/>
          <p:nvPr/>
        </p:nvSpPr>
        <p:spPr>
          <a:xfrm>
            <a:off x="2645664" y="3648455"/>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2758" name="object 2758"/>
          <p:cNvSpPr/>
          <p:nvPr/>
        </p:nvSpPr>
        <p:spPr>
          <a:xfrm>
            <a:off x="2645664" y="3648455"/>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2759" name="object 2759"/>
          <p:cNvSpPr/>
          <p:nvPr/>
        </p:nvSpPr>
        <p:spPr>
          <a:xfrm>
            <a:off x="2641854" y="3652265"/>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2760" name="object 2760"/>
          <p:cNvSpPr/>
          <p:nvPr/>
        </p:nvSpPr>
        <p:spPr>
          <a:xfrm>
            <a:off x="2641854" y="3652265"/>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2761" name="object 2761"/>
          <p:cNvSpPr/>
          <p:nvPr/>
        </p:nvSpPr>
        <p:spPr>
          <a:xfrm>
            <a:off x="2641854"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762" name="object 2762"/>
          <p:cNvSpPr/>
          <p:nvPr/>
        </p:nvSpPr>
        <p:spPr>
          <a:xfrm>
            <a:off x="2641854" y="3661409"/>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763" name="object 2763"/>
          <p:cNvSpPr/>
          <p:nvPr/>
        </p:nvSpPr>
        <p:spPr>
          <a:xfrm>
            <a:off x="2645664" y="3661409"/>
            <a:ext cx="3810" cy="13335"/>
          </a:xfrm>
          <a:custGeom>
            <a:avLst/>
            <a:gdLst/>
            <a:ahLst/>
            <a:cxnLst/>
            <a:rect l="l" t="t" r="r" b="b"/>
            <a:pathLst>
              <a:path w="3810"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2764" name="object 2764"/>
          <p:cNvSpPr/>
          <p:nvPr/>
        </p:nvSpPr>
        <p:spPr>
          <a:xfrm>
            <a:off x="2645664" y="3661409"/>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765" name="object 2765"/>
          <p:cNvSpPr/>
          <p:nvPr/>
        </p:nvSpPr>
        <p:spPr>
          <a:xfrm>
            <a:off x="2660523" y="3661409"/>
            <a:ext cx="3810" cy="13335"/>
          </a:xfrm>
          <a:custGeom>
            <a:avLst/>
            <a:gdLst/>
            <a:ahLst/>
            <a:cxnLst/>
            <a:rect l="l" t="t" r="r" b="b"/>
            <a:pathLst>
              <a:path w="3810"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2766" name="object 2766"/>
          <p:cNvSpPr/>
          <p:nvPr/>
        </p:nvSpPr>
        <p:spPr>
          <a:xfrm>
            <a:off x="2654807" y="3661409"/>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767" name="object 2767"/>
          <p:cNvSpPr/>
          <p:nvPr/>
        </p:nvSpPr>
        <p:spPr>
          <a:xfrm>
            <a:off x="2660523"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768" name="object 2768"/>
          <p:cNvSpPr/>
          <p:nvPr/>
        </p:nvSpPr>
        <p:spPr>
          <a:xfrm>
            <a:off x="2654807" y="3661409"/>
            <a:ext cx="13335" cy="9525"/>
          </a:xfrm>
          <a:custGeom>
            <a:avLst/>
            <a:gdLst/>
            <a:ahLst/>
            <a:cxnLst/>
            <a:rect l="l" t="t" r="r" b="b"/>
            <a:pathLst>
              <a:path w="13335"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769" name="object 2769"/>
          <p:cNvSpPr/>
          <p:nvPr/>
        </p:nvSpPr>
        <p:spPr>
          <a:xfrm>
            <a:off x="2654807" y="3652265"/>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770" name="object 2770"/>
          <p:cNvSpPr/>
          <p:nvPr/>
        </p:nvSpPr>
        <p:spPr>
          <a:xfrm>
            <a:off x="2654807" y="3652265"/>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771" name="object 2771"/>
          <p:cNvSpPr/>
          <p:nvPr/>
        </p:nvSpPr>
        <p:spPr>
          <a:xfrm>
            <a:off x="2654807" y="3648455"/>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2772" name="object 2772"/>
          <p:cNvSpPr/>
          <p:nvPr/>
        </p:nvSpPr>
        <p:spPr>
          <a:xfrm>
            <a:off x="2654807" y="3648455"/>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2773" name="object 2773"/>
          <p:cNvSpPr/>
          <p:nvPr/>
        </p:nvSpPr>
        <p:spPr>
          <a:xfrm>
            <a:off x="2645664" y="3648455"/>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2774" name="object 2774"/>
          <p:cNvSpPr/>
          <p:nvPr/>
        </p:nvSpPr>
        <p:spPr>
          <a:xfrm>
            <a:off x="2645664" y="3648455"/>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2775" name="object 2775"/>
          <p:cNvSpPr/>
          <p:nvPr/>
        </p:nvSpPr>
        <p:spPr>
          <a:xfrm>
            <a:off x="2641854" y="3652265"/>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2776" name="object 2776"/>
          <p:cNvSpPr/>
          <p:nvPr/>
        </p:nvSpPr>
        <p:spPr>
          <a:xfrm>
            <a:off x="2641854" y="3652265"/>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2777" name="object 2777"/>
          <p:cNvSpPr/>
          <p:nvPr/>
        </p:nvSpPr>
        <p:spPr>
          <a:xfrm>
            <a:off x="2641854"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778" name="object 2778"/>
          <p:cNvSpPr/>
          <p:nvPr/>
        </p:nvSpPr>
        <p:spPr>
          <a:xfrm>
            <a:off x="2641854" y="3661409"/>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779" name="object 2779"/>
          <p:cNvSpPr/>
          <p:nvPr/>
        </p:nvSpPr>
        <p:spPr>
          <a:xfrm>
            <a:off x="2645664" y="3661409"/>
            <a:ext cx="3810" cy="13335"/>
          </a:xfrm>
          <a:custGeom>
            <a:avLst/>
            <a:gdLst/>
            <a:ahLst/>
            <a:cxnLst/>
            <a:rect l="l" t="t" r="r" b="b"/>
            <a:pathLst>
              <a:path w="3810"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2780" name="object 2780"/>
          <p:cNvSpPr/>
          <p:nvPr/>
        </p:nvSpPr>
        <p:spPr>
          <a:xfrm>
            <a:off x="2645664" y="3661409"/>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781" name="object 2781"/>
          <p:cNvSpPr/>
          <p:nvPr/>
        </p:nvSpPr>
        <p:spPr>
          <a:xfrm>
            <a:off x="2660523" y="3661409"/>
            <a:ext cx="3810" cy="13335"/>
          </a:xfrm>
          <a:custGeom>
            <a:avLst/>
            <a:gdLst/>
            <a:ahLst/>
            <a:cxnLst/>
            <a:rect l="l" t="t" r="r" b="b"/>
            <a:pathLst>
              <a:path w="3810"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2782" name="object 2782"/>
          <p:cNvSpPr/>
          <p:nvPr/>
        </p:nvSpPr>
        <p:spPr>
          <a:xfrm>
            <a:off x="2654807" y="3661409"/>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783" name="object 2783"/>
          <p:cNvSpPr/>
          <p:nvPr/>
        </p:nvSpPr>
        <p:spPr>
          <a:xfrm>
            <a:off x="2660523"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784" name="object 2784"/>
          <p:cNvSpPr/>
          <p:nvPr/>
        </p:nvSpPr>
        <p:spPr>
          <a:xfrm>
            <a:off x="2654807" y="3661409"/>
            <a:ext cx="13335" cy="9525"/>
          </a:xfrm>
          <a:custGeom>
            <a:avLst/>
            <a:gdLst/>
            <a:ahLst/>
            <a:cxnLst/>
            <a:rect l="l" t="t" r="r" b="b"/>
            <a:pathLst>
              <a:path w="13335"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785" name="object 2785"/>
          <p:cNvSpPr/>
          <p:nvPr/>
        </p:nvSpPr>
        <p:spPr>
          <a:xfrm>
            <a:off x="2654807" y="3652265"/>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786" name="object 2786"/>
          <p:cNvSpPr/>
          <p:nvPr/>
        </p:nvSpPr>
        <p:spPr>
          <a:xfrm>
            <a:off x="2654807" y="3652265"/>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787" name="object 2787"/>
          <p:cNvSpPr/>
          <p:nvPr/>
        </p:nvSpPr>
        <p:spPr>
          <a:xfrm>
            <a:off x="2654807" y="3648455"/>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2788" name="object 2788"/>
          <p:cNvSpPr/>
          <p:nvPr/>
        </p:nvSpPr>
        <p:spPr>
          <a:xfrm>
            <a:off x="2654807" y="3648455"/>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2789" name="object 2789"/>
          <p:cNvSpPr/>
          <p:nvPr/>
        </p:nvSpPr>
        <p:spPr>
          <a:xfrm>
            <a:off x="2645664" y="3648455"/>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2790" name="object 2790"/>
          <p:cNvSpPr/>
          <p:nvPr/>
        </p:nvSpPr>
        <p:spPr>
          <a:xfrm>
            <a:off x="2645664" y="3648455"/>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2791" name="object 2791"/>
          <p:cNvSpPr/>
          <p:nvPr/>
        </p:nvSpPr>
        <p:spPr>
          <a:xfrm>
            <a:off x="2641854" y="3652265"/>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2792" name="object 2792"/>
          <p:cNvSpPr/>
          <p:nvPr/>
        </p:nvSpPr>
        <p:spPr>
          <a:xfrm>
            <a:off x="2641854" y="3652265"/>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2793" name="object 2793"/>
          <p:cNvSpPr/>
          <p:nvPr/>
        </p:nvSpPr>
        <p:spPr>
          <a:xfrm>
            <a:off x="2641854"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794" name="object 2794"/>
          <p:cNvSpPr/>
          <p:nvPr/>
        </p:nvSpPr>
        <p:spPr>
          <a:xfrm>
            <a:off x="2641854" y="3661409"/>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795" name="object 2795"/>
          <p:cNvSpPr/>
          <p:nvPr/>
        </p:nvSpPr>
        <p:spPr>
          <a:xfrm>
            <a:off x="2645664" y="3661409"/>
            <a:ext cx="3810" cy="13335"/>
          </a:xfrm>
          <a:custGeom>
            <a:avLst/>
            <a:gdLst/>
            <a:ahLst/>
            <a:cxnLst/>
            <a:rect l="l" t="t" r="r" b="b"/>
            <a:pathLst>
              <a:path w="3810"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2796" name="object 2796"/>
          <p:cNvSpPr/>
          <p:nvPr/>
        </p:nvSpPr>
        <p:spPr>
          <a:xfrm>
            <a:off x="2645664" y="3661409"/>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797" name="object 2797"/>
          <p:cNvSpPr/>
          <p:nvPr/>
        </p:nvSpPr>
        <p:spPr>
          <a:xfrm>
            <a:off x="2660523" y="3661409"/>
            <a:ext cx="3810" cy="13335"/>
          </a:xfrm>
          <a:custGeom>
            <a:avLst/>
            <a:gdLst/>
            <a:ahLst/>
            <a:cxnLst/>
            <a:rect l="l" t="t" r="r" b="b"/>
            <a:pathLst>
              <a:path w="3810"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2798" name="object 2798"/>
          <p:cNvSpPr/>
          <p:nvPr/>
        </p:nvSpPr>
        <p:spPr>
          <a:xfrm>
            <a:off x="2654807" y="3661409"/>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799" name="object 2799"/>
          <p:cNvSpPr/>
          <p:nvPr/>
        </p:nvSpPr>
        <p:spPr>
          <a:xfrm>
            <a:off x="2660523"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800" name="object 2800"/>
          <p:cNvSpPr/>
          <p:nvPr/>
        </p:nvSpPr>
        <p:spPr>
          <a:xfrm>
            <a:off x="2654807" y="3661409"/>
            <a:ext cx="13335" cy="9525"/>
          </a:xfrm>
          <a:custGeom>
            <a:avLst/>
            <a:gdLst/>
            <a:ahLst/>
            <a:cxnLst/>
            <a:rect l="l" t="t" r="r" b="b"/>
            <a:pathLst>
              <a:path w="13335"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801" name="object 2801"/>
          <p:cNvSpPr/>
          <p:nvPr/>
        </p:nvSpPr>
        <p:spPr>
          <a:xfrm>
            <a:off x="2654807" y="3652265"/>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802" name="object 2802"/>
          <p:cNvSpPr/>
          <p:nvPr/>
        </p:nvSpPr>
        <p:spPr>
          <a:xfrm>
            <a:off x="2654807" y="3652265"/>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803" name="object 2803"/>
          <p:cNvSpPr/>
          <p:nvPr/>
        </p:nvSpPr>
        <p:spPr>
          <a:xfrm>
            <a:off x="2654807" y="3648455"/>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2804" name="object 2804"/>
          <p:cNvSpPr/>
          <p:nvPr/>
        </p:nvSpPr>
        <p:spPr>
          <a:xfrm>
            <a:off x="2654807" y="3648455"/>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2805" name="object 2805"/>
          <p:cNvSpPr/>
          <p:nvPr/>
        </p:nvSpPr>
        <p:spPr>
          <a:xfrm>
            <a:off x="2645664" y="3648455"/>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2806" name="object 2806"/>
          <p:cNvSpPr/>
          <p:nvPr/>
        </p:nvSpPr>
        <p:spPr>
          <a:xfrm>
            <a:off x="2645664" y="3648455"/>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2807" name="object 2807"/>
          <p:cNvSpPr/>
          <p:nvPr/>
        </p:nvSpPr>
        <p:spPr>
          <a:xfrm>
            <a:off x="2641854" y="3652265"/>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2808" name="object 2808"/>
          <p:cNvSpPr/>
          <p:nvPr/>
        </p:nvSpPr>
        <p:spPr>
          <a:xfrm>
            <a:off x="2641854" y="3652265"/>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2809" name="object 2809"/>
          <p:cNvSpPr/>
          <p:nvPr/>
        </p:nvSpPr>
        <p:spPr>
          <a:xfrm>
            <a:off x="2641854"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810" name="object 2810"/>
          <p:cNvSpPr/>
          <p:nvPr/>
        </p:nvSpPr>
        <p:spPr>
          <a:xfrm>
            <a:off x="2641854" y="3661409"/>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811" name="object 2811"/>
          <p:cNvSpPr/>
          <p:nvPr/>
        </p:nvSpPr>
        <p:spPr>
          <a:xfrm>
            <a:off x="2645664" y="3661409"/>
            <a:ext cx="3810" cy="13335"/>
          </a:xfrm>
          <a:custGeom>
            <a:avLst/>
            <a:gdLst/>
            <a:ahLst/>
            <a:cxnLst/>
            <a:rect l="l" t="t" r="r" b="b"/>
            <a:pathLst>
              <a:path w="3810"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2812" name="object 2812"/>
          <p:cNvSpPr/>
          <p:nvPr/>
        </p:nvSpPr>
        <p:spPr>
          <a:xfrm>
            <a:off x="2645664" y="3661409"/>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813" name="object 2813"/>
          <p:cNvSpPr/>
          <p:nvPr/>
        </p:nvSpPr>
        <p:spPr>
          <a:xfrm>
            <a:off x="2660523" y="3661409"/>
            <a:ext cx="3810" cy="13335"/>
          </a:xfrm>
          <a:custGeom>
            <a:avLst/>
            <a:gdLst/>
            <a:ahLst/>
            <a:cxnLst/>
            <a:rect l="l" t="t" r="r" b="b"/>
            <a:pathLst>
              <a:path w="3810"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2814" name="object 2814"/>
          <p:cNvSpPr/>
          <p:nvPr/>
        </p:nvSpPr>
        <p:spPr>
          <a:xfrm>
            <a:off x="2654807" y="3661409"/>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815" name="object 2815"/>
          <p:cNvSpPr/>
          <p:nvPr/>
        </p:nvSpPr>
        <p:spPr>
          <a:xfrm>
            <a:off x="2660523"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816" name="object 2816"/>
          <p:cNvSpPr/>
          <p:nvPr/>
        </p:nvSpPr>
        <p:spPr>
          <a:xfrm>
            <a:off x="2654807" y="3661409"/>
            <a:ext cx="13335" cy="9525"/>
          </a:xfrm>
          <a:custGeom>
            <a:avLst/>
            <a:gdLst/>
            <a:ahLst/>
            <a:cxnLst/>
            <a:rect l="l" t="t" r="r" b="b"/>
            <a:pathLst>
              <a:path w="13335"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817" name="object 2817"/>
          <p:cNvSpPr/>
          <p:nvPr/>
        </p:nvSpPr>
        <p:spPr>
          <a:xfrm>
            <a:off x="2654807" y="3652265"/>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818" name="object 2818"/>
          <p:cNvSpPr/>
          <p:nvPr/>
        </p:nvSpPr>
        <p:spPr>
          <a:xfrm>
            <a:off x="2654807" y="3652265"/>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819" name="object 2819"/>
          <p:cNvSpPr/>
          <p:nvPr/>
        </p:nvSpPr>
        <p:spPr>
          <a:xfrm>
            <a:off x="2654807" y="3648455"/>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2820" name="object 2820"/>
          <p:cNvSpPr/>
          <p:nvPr/>
        </p:nvSpPr>
        <p:spPr>
          <a:xfrm>
            <a:off x="2654807" y="3648455"/>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2821" name="object 2821"/>
          <p:cNvSpPr/>
          <p:nvPr/>
        </p:nvSpPr>
        <p:spPr>
          <a:xfrm>
            <a:off x="2645664" y="3648455"/>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2822" name="object 2822"/>
          <p:cNvSpPr/>
          <p:nvPr/>
        </p:nvSpPr>
        <p:spPr>
          <a:xfrm>
            <a:off x="2645664" y="3648455"/>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2823" name="object 2823"/>
          <p:cNvSpPr/>
          <p:nvPr/>
        </p:nvSpPr>
        <p:spPr>
          <a:xfrm>
            <a:off x="2641854" y="3652265"/>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2824" name="object 2824"/>
          <p:cNvSpPr/>
          <p:nvPr/>
        </p:nvSpPr>
        <p:spPr>
          <a:xfrm>
            <a:off x="2641854" y="3652265"/>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2825" name="object 2825"/>
          <p:cNvSpPr/>
          <p:nvPr/>
        </p:nvSpPr>
        <p:spPr>
          <a:xfrm>
            <a:off x="2641854"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826" name="object 2826"/>
          <p:cNvSpPr/>
          <p:nvPr/>
        </p:nvSpPr>
        <p:spPr>
          <a:xfrm>
            <a:off x="2641854" y="3661409"/>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827" name="object 2827"/>
          <p:cNvSpPr/>
          <p:nvPr/>
        </p:nvSpPr>
        <p:spPr>
          <a:xfrm>
            <a:off x="2645664" y="3661409"/>
            <a:ext cx="3810" cy="13335"/>
          </a:xfrm>
          <a:custGeom>
            <a:avLst/>
            <a:gdLst/>
            <a:ahLst/>
            <a:cxnLst/>
            <a:rect l="l" t="t" r="r" b="b"/>
            <a:pathLst>
              <a:path w="3810"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2828" name="object 2828"/>
          <p:cNvSpPr/>
          <p:nvPr/>
        </p:nvSpPr>
        <p:spPr>
          <a:xfrm>
            <a:off x="2645664" y="3661409"/>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829" name="object 2829"/>
          <p:cNvSpPr/>
          <p:nvPr/>
        </p:nvSpPr>
        <p:spPr>
          <a:xfrm>
            <a:off x="2660523" y="3661409"/>
            <a:ext cx="3810" cy="13335"/>
          </a:xfrm>
          <a:custGeom>
            <a:avLst/>
            <a:gdLst/>
            <a:ahLst/>
            <a:cxnLst/>
            <a:rect l="l" t="t" r="r" b="b"/>
            <a:pathLst>
              <a:path w="3810"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2830" name="object 2830"/>
          <p:cNvSpPr/>
          <p:nvPr/>
        </p:nvSpPr>
        <p:spPr>
          <a:xfrm>
            <a:off x="2654807" y="3661409"/>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831" name="object 2831"/>
          <p:cNvSpPr/>
          <p:nvPr/>
        </p:nvSpPr>
        <p:spPr>
          <a:xfrm>
            <a:off x="2660523"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832" name="object 2832"/>
          <p:cNvSpPr/>
          <p:nvPr/>
        </p:nvSpPr>
        <p:spPr>
          <a:xfrm>
            <a:off x="2654807" y="3661409"/>
            <a:ext cx="13335" cy="9525"/>
          </a:xfrm>
          <a:custGeom>
            <a:avLst/>
            <a:gdLst/>
            <a:ahLst/>
            <a:cxnLst/>
            <a:rect l="l" t="t" r="r" b="b"/>
            <a:pathLst>
              <a:path w="13335"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833" name="object 2833"/>
          <p:cNvSpPr/>
          <p:nvPr/>
        </p:nvSpPr>
        <p:spPr>
          <a:xfrm>
            <a:off x="2654807" y="3652265"/>
            <a:ext cx="13335" cy="9525"/>
          </a:xfrm>
          <a:custGeom>
            <a:avLst/>
            <a:gdLst/>
            <a:ahLst/>
            <a:cxnLst/>
            <a:rect l="l" t="t" r="r" b="b"/>
            <a:pathLst>
              <a:path w="13335" h="9525">
                <a:moveTo>
                  <a:pt x="9144" y="0"/>
                </a:moveTo>
                <a:lnTo>
                  <a:pt x="0" y="9144"/>
                </a:lnTo>
                <a:lnTo>
                  <a:pt x="12954" y="9144"/>
                </a:lnTo>
                <a:lnTo>
                  <a:pt x="9144" y="0"/>
                </a:lnTo>
                <a:close/>
              </a:path>
            </a:pathLst>
          </a:custGeom>
          <a:solidFill>
            <a:srgbClr val="000000"/>
          </a:solidFill>
        </p:spPr>
        <p:txBody>
          <a:bodyPr wrap="square" lIns="0" tIns="0" rIns="0" bIns="0" rtlCol="0"/>
          <a:lstStyle/>
          <a:p>
            <a:endParaRPr/>
          </a:p>
        </p:txBody>
      </p:sp>
      <p:sp>
        <p:nvSpPr>
          <p:cNvPr id="2834" name="object 2834"/>
          <p:cNvSpPr/>
          <p:nvPr/>
        </p:nvSpPr>
        <p:spPr>
          <a:xfrm>
            <a:off x="2654807" y="3652265"/>
            <a:ext cx="13335" cy="9525"/>
          </a:xfrm>
          <a:custGeom>
            <a:avLst/>
            <a:gdLst/>
            <a:ahLst/>
            <a:cxnLst/>
            <a:rect l="l" t="t" r="r" b="b"/>
            <a:pathLst>
              <a:path w="13335" h="9525">
                <a:moveTo>
                  <a:pt x="12954" y="9144"/>
                </a:moveTo>
                <a:lnTo>
                  <a:pt x="9144" y="0"/>
                </a:lnTo>
                <a:lnTo>
                  <a:pt x="0" y="9144"/>
                </a:lnTo>
                <a:lnTo>
                  <a:pt x="12954" y="9144"/>
                </a:lnTo>
              </a:path>
            </a:pathLst>
          </a:custGeom>
          <a:ln w="3175">
            <a:solidFill>
              <a:srgbClr val="000000"/>
            </a:solidFill>
          </a:ln>
        </p:spPr>
        <p:txBody>
          <a:bodyPr wrap="square" lIns="0" tIns="0" rIns="0" bIns="0" rtlCol="0"/>
          <a:lstStyle/>
          <a:p>
            <a:endParaRPr/>
          </a:p>
        </p:txBody>
      </p:sp>
      <p:sp>
        <p:nvSpPr>
          <p:cNvPr id="2835" name="object 2835"/>
          <p:cNvSpPr/>
          <p:nvPr/>
        </p:nvSpPr>
        <p:spPr>
          <a:xfrm>
            <a:off x="2654807" y="3648455"/>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2836" name="object 2836"/>
          <p:cNvSpPr/>
          <p:nvPr/>
        </p:nvSpPr>
        <p:spPr>
          <a:xfrm>
            <a:off x="2654807" y="3648455"/>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2837" name="object 2837"/>
          <p:cNvSpPr/>
          <p:nvPr/>
        </p:nvSpPr>
        <p:spPr>
          <a:xfrm>
            <a:off x="2645664" y="3648455"/>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2838" name="object 2838"/>
          <p:cNvSpPr/>
          <p:nvPr/>
        </p:nvSpPr>
        <p:spPr>
          <a:xfrm>
            <a:off x="2645664" y="3648455"/>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2839" name="object 2839"/>
          <p:cNvSpPr/>
          <p:nvPr/>
        </p:nvSpPr>
        <p:spPr>
          <a:xfrm>
            <a:off x="2641854" y="3652265"/>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2840" name="object 2840"/>
          <p:cNvSpPr/>
          <p:nvPr/>
        </p:nvSpPr>
        <p:spPr>
          <a:xfrm>
            <a:off x="2641854" y="3652265"/>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2841" name="object 2841"/>
          <p:cNvSpPr/>
          <p:nvPr/>
        </p:nvSpPr>
        <p:spPr>
          <a:xfrm>
            <a:off x="2641854"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842" name="object 2842"/>
          <p:cNvSpPr/>
          <p:nvPr/>
        </p:nvSpPr>
        <p:spPr>
          <a:xfrm>
            <a:off x="2641854" y="3661409"/>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2843" name="object 2843"/>
          <p:cNvSpPr/>
          <p:nvPr/>
        </p:nvSpPr>
        <p:spPr>
          <a:xfrm>
            <a:off x="2645664" y="3661409"/>
            <a:ext cx="3810" cy="13335"/>
          </a:xfrm>
          <a:custGeom>
            <a:avLst/>
            <a:gdLst/>
            <a:ahLst/>
            <a:cxnLst/>
            <a:rect l="l" t="t" r="r" b="b"/>
            <a:pathLst>
              <a:path w="3810"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2844" name="object 2844"/>
          <p:cNvSpPr/>
          <p:nvPr/>
        </p:nvSpPr>
        <p:spPr>
          <a:xfrm>
            <a:off x="2645664" y="3661409"/>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2845" name="object 2845"/>
          <p:cNvSpPr/>
          <p:nvPr/>
        </p:nvSpPr>
        <p:spPr>
          <a:xfrm>
            <a:off x="2660523" y="3661409"/>
            <a:ext cx="3810" cy="13335"/>
          </a:xfrm>
          <a:custGeom>
            <a:avLst/>
            <a:gdLst/>
            <a:ahLst/>
            <a:cxnLst/>
            <a:rect l="l" t="t" r="r" b="b"/>
            <a:pathLst>
              <a:path w="3810"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2846" name="object 2846"/>
          <p:cNvSpPr/>
          <p:nvPr/>
        </p:nvSpPr>
        <p:spPr>
          <a:xfrm>
            <a:off x="2654807" y="3661409"/>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2847" name="object 2847"/>
          <p:cNvSpPr/>
          <p:nvPr/>
        </p:nvSpPr>
        <p:spPr>
          <a:xfrm>
            <a:off x="2660523" y="3661409"/>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2848" name="object 2848"/>
          <p:cNvSpPr/>
          <p:nvPr/>
        </p:nvSpPr>
        <p:spPr>
          <a:xfrm>
            <a:off x="2654807" y="3661409"/>
            <a:ext cx="13335" cy="9525"/>
          </a:xfrm>
          <a:custGeom>
            <a:avLst/>
            <a:gdLst/>
            <a:ahLst/>
            <a:cxnLst/>
            <a:rect l="l" t="t" r="r" b="b"/>
            <a:pathLst>
              <a:path w="13335"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2849" name="object 2849"/>
          <p:cNvSpPr/>
          <p:nvPr/>
        </p:nvSpPr>
        <p:spPr>
          <a:xfrm>
            <a:off x="2654807" y="3648455"/>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850" name="object 2850"/>
          <p:cNvSpPr/>
          <p:nvPr/>
        </p:nvSpPr>
        <p:spPr>
          <a:xfrm>
            <a:off x="2654807" y="3648455"/>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851" name="object 2851"/>
          <p:cNvSpPr/>
          <p:nvPr/>
        </p:nvSpPr>
        <p:spPr>
          <a:xfrm>
            <a:off x="2654807" y="3643121"/>
            <a:ext cx="13335" cy="18415"/>
          </a:xfrm>
          <a:custGeom>
            <a:avLst/>
            <a:gdLst/>
            <a:ahLst/>
            <a:cxnLst/>
            <a:rect l="l" t="t" r="r" b="b"/>
            <a:pathLst>
              <a:path w="13335" h="18414">
                <a:moveTo>
                  <a:pt x="0" y="0"/>
                </a:moveTo>
                <a:lnTo>
                  <a:pt x="0" y="18287"/>
                </a:lnTo>
                <a:lnTo>
                  <a:pt x="12954" y="5333"/>
                </a:lnTo>
                <a:lnTo>
                  <a:pt x="0" y="0"/>
                </a:lnTo>
                <a:close/>
              </a:path>
            </a:pathLst>
          </a:custGeom>
          <a:solidFill>
            <a:srgbClr val="000000"/>
          </a:solidFill>
        </p:spPr>
        <p:txBody>
          <a:bodyPr wrap="square" lIns="0" tIns="0" rIns="0" bIns="0" rtlCol="0"/>
          <a:lstStyle/>
          <a:p>
            <a:endParaRPr/>
          </a:p>
        </p:txBody>
      </p:sp>
      <p:sp>
        <p:nvSpPr>
          <p:cNvPr id="2852" name="object 2852"/>
          <p:cNvSpPr/>
          <p:nvPr/>
        </p:nvSpPr>
        <p:spPr>
          <a:xfrm>
            <a:off x="2654807" y="3643121"/>
            <a:ext cx="13335" cy="18415"/>
          </a:xfrm>
          <a:custGeom>
            <a:avLst/>
            <a:gdLst/>
            <a:ahLst/>
            <a:cxnLst/>
            <a:rect l="l" t="t" r="r" b="b"/>
            <a:pathLst>
              <a:path w="13335" h="18414">
                <a:moveTo>
                  <a:pt x="12954" y="5333"/>
                </a:moveTo>
                <a:lnTo>
                  <a:pt x="0" y="0"/>
                </a:lnTo>
                <a:lnTo>
                  <a:pt x="0" y="18287"/>
                </a:lnTo>
                <a:lnTo>
                  <a:pt x="12954" y="5333"/>
                </a:lnTo>
              </a:path>
            </a:pathLst>
          </a:custGeom>
          <a:ln w="3175">
            <a:solidFill>
              <a:srgbClr val="000000"/>
            </a:solidFill>
          </a:ln>
        </p:spPr>
        <p:txBody>
          <a:bodyPr wrap="square" lIns="0" tIns="0" rIns="0" bIns="0" rtlCol="0"/>
          <a:lstStyle/>
          <a:p>
            <a:endParaRPr/>
          </a:p>
        </p:txBody>
      </p:sp>
      <p:sp>
        <p:nvSpPr>
          <p:cNvPr id="2853" name="object 2853"/>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close/>
              </a:path>
            </a:pathLst>
          </a:custGeom>
          <a:solidFill>
            <a:srgbClr val="000000"/>
          </a:solidFill>
        </p:spPr>
        <p:txBody>
          <a:bodyPr wrap="square" lIns="0" tIns="0" rIns="0" bIns="0" rtlCol="0"/>
          <a:lstStyle/>
          <a:p>
            <a:endParaRPr/>
          </a:p>
        </p:txBody>
      </p:sp>
      <p:sp>
        <p:nvSpPr>
          <p:cNvPr id="2854" name="object 2854"/>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path>
            </a:pathLst>
          </a:custGeom>
          <a:ln w="3175">
            <a:solidFill>
              <a:srgbClr val="000000"/>
            </a:solidFill>
          </a:ln>
        </p:spPr>
        <p:txBody>
          <a:bodyPr wrap="square" lIns="0" tIns="0" rIns="0" bIns="0" rtlCol="0"/>
          <a:lstStyle/>
          <a:p>
            <a:endParaRPr/>
          </a:p>
        </p:txBody>
      </p:sp>
      <p:sp>
        <p:nvSpPr>
          <p:cNvPr id="2855" name="object 2855"/>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close/>
              </a:path>
            </a:pathLst>
          </a:custGeom>
          <a:solidFill>
            <a:srgbClr val="000000"/>
          </a:solidFill>
        </p:spPr>
        <p:txBody>
          <a:bodyPr wrap="square" lIns="0" tIns="0" rIns="0" bIns="0" rtlCol="0"/>
          <a:lstStyle/>
          <a:p>
            <a:endParaRPr/>
          </a:p>
        </p:txBody>
      </p:sp>
      <p:sp>
        <p:nvSpPr>
          <p:cNvPr id="2856" name="object 2856"/>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path>
            </a:pathLst>
          </a:custGeom>
          <a:ln w="3175">
            <a:solidFill>
              <a:srgbClr val="000000"/>
            </a:solidFill>
          </a:ln>
        </p:spPr>
        <p:txBody>
          <a:bodyPr wrap="square" lIns="0" tIns="0" rIns="0" bIns="0" rtlCol="0"/>
          <a:lstStyle/>
          <a:p>
            <a:endParaRPr/>
          </a:p>
        </p:txBody>
      </p:sp>
      <p:sp>
        <p:nvSpPr>
          <p:cNvPr id="2857" name="object 2857"/>
          <p:cNvSpPr/>
          <p:nvPr/>
        </p:nvSpPr>
        <p:spPr>
          <a:xfrm>
            <a:off x="2636520" y="3661409"/>
            <a:ext cx="18415" cy="13335"/>
          </a:xfrm>
          <a:custGeom>
            <a:avLst/>
            <a:gdLst/>
            <a:ahLst/>
            <a:cxnLst/>
            <a:rect l="l" t="t" r="r" b="b"/>
            <a:pathLst>
              <a:path w="18414"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2858" name="object 2858"/>
          <p:cNvSpPr/>
          <p:nvPr/>
        </p:nvSpPr>
        <p:spPr>
          <a:xfrm>
            <a:off x="2636520" y="3661409"/>
            <a:ext cx="18415" cy="13335"/>
          </a:xfrm>
          <a:custGeom>
            <a:avLst/>
            <a:gdLst/>
            <a:ahLst/>
            <a:cxnLst/>
            <a:rect l="l" t="t" r="r" b="b"/>
            <a:pathLst>
              <a:path w="18414"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2859" name="object 2859"/>
          <p:cNvSpPr/>
          <p:nvPr/>
        </p:nvSpPr>
        <p:spPr>
          <a:xfrm>
            <a:off x="2641854" y="3661409"/>
            <a:ext cx="13335" cy="18415"/>
          </a:xfrm>
          <a:custGeom>
            <a:avLst/>
            <a:gdLst/>
            <a:ahLst/>
            <a:cxnLst/>
            <a:rect l="l" t="t" r="r" b="b"/>
            <a:pathLst>
              <a:path w="13335"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2860" name="object 2860"/>
          <p:cNvSpPr/>
          <p:nvPr/>
        </p:nvSpPr>
        <p:spPr>
          <a:xfrm>
            <a:off x="2641854" y="3661409"/>
            <a:ext cx="13335" cy="18415"/>
          </a:xfrm>
          <a:custGeom>
            <a:avLst/>
            <a:gdLst/>
            <a:ahLst/>
            <a:cxnLst/>
            <a:rect l="l" t="t" r="r" b="b"/>
            <a:pathLst>
              <a:path w="13335"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2861" name="object 2861"/>
          <p:cNvSpPr/>
          <p:nvPr/>
        </p:nvSpPr>
        <p:spPr>
          <a:xfrm>
            <a:off x="2654807" y="3661409"/>
            <a:ext cx="13335" cy="18415"/>
          </a:xfrm>
          <a:custGeom>
            <a:avLst/>
            <a:gdLst/>
            <a:ahLst/>
            <a:cxnLst/>
            <a:rect l="l" t="t" r="r" b="b"/>
            <a:pathLst>
              <a:path w="13335"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2862" name="object 2862"/>
          <p:cNvSpPr/>
          <p:nvPr/>
        </p:nvSpPr>
        <p:spPr>
          <a:xfrm>
            <a:off x="2654807" y="3661409"/>
            <a:ext cx="13335" cy="18415"/>
          </a:xfrm>
          <a:custGeom>
            <a:avLst/>
            <a:gdLst/>
            <a:ahLst/>
            <a:cxnLst/>
            <a:rect l="l" t="t" r="r" b="b"/>
            <a:pathLst>
              <a:path w="13335"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2863" name="object 2863"/>
          <p:cNvSpPr/>
          <p:nvPr/>
        </p:nvSpPr>
        <p:spPr>
          <a:xfrm>
            <a:off x="2654807" y="3661409"/>
            <a:ext cx="18415" cy="13335"/>
          </a:xfrm>
          <a:custGeom>
            <a:avLst/>
            <a:gdLst/>
            <a:ahLst/>
            <a:cxnLst/>
            <a:rect l="l" t="t" r="r" b="b"/>
            <a:pathLst>
              <a:path w="18414" h="13335">
                <a:moveTo>
                  <a:pt x="18288" y="0"/>
                </a:moveTo>
                <a:lnTo>
                  <a:pt x="0" y="0"/>
                </a:lnTo>
                <a:lnTo>
                  <a:pt x="12954" y="12953"/>
                </a:lnTo>
                <a:lnTo>
                  <a:pt x="18288" y="0"/>
                </a:lnTo>
                <a:close/>
              </a:path>
            </a:pathLst>
          </a:custGeom>
          <a:solidFill>
            <a:srgbClr val="000000"/>
          </a:solidFill>
        </p:spPr>
        <p:txBody>
          <a:bodyPr wrap="square" lIns="0" tIns="0" rIns="0" bIns="0" rtlCol="0"/>
          <a:lstStyle/>
          <a:p>
            <a:endParaRPr/>
          </a:p>
        </p:txBody>
      </p:sp>
      <p:sp>
        <p:nvSpPr>
          <p:cNvPr id="2864" name="object 2864"/>
          <p:cNvSpPr/>
          <p:nvPr/>
        </p:nvSpPr>
        <p:spPr>
          <a:xfrm>
            <a:off x="2654807" y="3661409"/>
            <a:ext cx="18415" cy="13335"/>
          </a:xfrm>
          <a:custGeom>
            <a:avLst/>
            <a:gdLst/>
            <a:ahLst/>
            <a:cxnLst/>
            <a:rect l="l" t="t" r="r" b="b"/>
            <a:pathLst>
              <a:path w="18414" h="13335">
                <a:moveTo>
                  <a:pt x="12954" y="12953"/>
                </a:moveTo>
                <a:lnTo>
                  <a:pt x="18288" y="0"/>
                </a:lnTo>
                <a:lnTo>
                  <a:pt x="0" y="0"/>
                </a:lnTo>
                <a:lnTo>
                  <a:pt x="12954" y="12953"/>
                </a:lnTo>
              </a:path>
            </a:pathLst>
          </a:custGeom>
          <a:ln w="3175">
            <a:solidFill>
              <a:srgbClr val="000000"/>
            </a:solidFill>
          </a:ln>
        </p:spPr>
        <p:txBody>
          <a:bodyPr wrap="square" lIns="0" tIns="0" rIns="0" bIns="0" rtlCol="0"/>
          <a:lstStyle/>
          <a:p>
            <a:endParaRPr/>
          </a:p>
        </p:txBody>
      </p:sp>
      <p:sp>
        <p:nvSpPr>
          <p:cNvPr id="2865" name="object 2865"/>
          <p:cNvSpPr/>
          <p:nvPr/>
        </p:nvSpPr>
        <p:spPr>
          <a:xfrm>
            <a:off x="2851404"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2866" name="object 2866"/>
          <p:cNvSpPr/>
          <p:nvPr/>
        </p:nvSpPr>
        <p:spPr>
          <a:xfrm>
            <a:off x="2851404"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2867" name="object 2867"/>
          <p:cNvSpPr/>
          <p:nvPr/>
        </p:nvSpPr>
        <p:spPr>
          <a:xfrm>
            <a:off x="2851404"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2868" name="object 2868"/>
          <p:cNvSpPr/>
          <p:nvPr/>
        </p:nvSpPr>
        <p:spPr>
          <a:xfrm>
            <a:off x="2654807" y="3648455"/>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869" name="object 2869"/>
          <p:cNvSpPr/>
          <p:nvPr/>
        </p:nvSpPr>
        <p:spPr>
          <a:xfrm>
            <a:off x="2654807" y="3648455"/>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870" name="object 2870"/>
          <p:cNvSpPr/>
          <p:nvPr/>
        </p:nvSpPr>
        <p:spPr>
          <a:xfrm>
            <a:off x="2654807" y="3643121"/>
            <a:ext cx="13335" cy="18415"/>
          </a:xfrm>
          <a:custGeom>
            <a:avLst/>
            <a:gdLst/>
            <a:ahLst/>
            <a:cxnLst/>
            <a:rect l="l" t="t" r="r" b="b"/>
            <a:pathLst>
              <a:path w="13335" h="18414">
                <a:moveTo>
                  <a:pt x="0" y="0"/>
                </a:moveTo>
                <a:lnTo>
                  <a:pt x="0" y="18287"/>
                </a:lnTo>
                <a:lnTo>
                  <a:pt x="12954" y="5333"/>
                </a:lnTo>
                <a:lnTo>
                  <a:pt x="0" y="0"/>
                </a:lnTo>
                <a:close/>
              </a:path>
            </a:pathLst>
          </a:custGeom>
          <a:solidFill>
            <a:srgbClr val="000000"/>
          </a:solidFill>
        </p:spPr>
        <p:txBody>
          <a:bodyPr wrap="square" lIns="0" tIns="0" rIns="0" bIns="0" rtlCol="0"/>
          <a:lstStyle/>
          <a:p>
            <a:endParaRPr/>
          </a:p>
        </p:txBody>
      </p:sp>
      <p:sp>
        <p:nvSpPr>
          <p:cNvPr id="2871" name="object 2871"/>
          <p:cNvSpPr/>
          <p:nvPr/>
        </p:nvSpPr>
        <p:spPr>
          <a:xfrm>
            <a:off x="2654807" y="3643121"/>
            <a:ext cx="13335" cy="18415"/>
          </a:xfrm>
          <a:custGeom>
            <a:avLst/>
            <a:gdLst/>
            <a:ahLst/>
            <a:cxnLst/>
            <a:rect l="l" t="t" r="r" b="b"/>
            <a:pathLst>
              <a:path w="13335" h="18414">
                <a:moveTo>
                  <a:pt x="12954" y="5333"/>
                </a:moveTo>
                <a:lnTo>
                  <a:pt x="0" y="0"/>
                </a:lnTo>
                <a:lnTo>
                  <a:pt x="0" y="18287"/>
                </a:lnTo>
                <a:lnTo>
                  <a:pt x="12954" y="5333"/>
                </a:lnTo>
              </a:path>
            </a:pathLst>
          </a:custGeom>
          <a:ln w="3175">
            <a:solidFill>
              <a:srgbClr val="000000"/>
            </a:solidFill>
          </a:ln>
        </p:spPr>
        <p:txBody>
          <a:bodyPr wrap="square" lIns="0" tIns="0" rIns="0" bIns="0" rtlCol="0"/>
          <a:lstStyle/>
          <a:p>
            <a:endParaRPr/>
          </a:p>
        </p:txBody>
      </p:sp>
      <p:sp>
        <p:nvSpPr>
          <p:cNvPr id="2872" name="object 2872"/>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close/>
              </a:path>
            </a:pathLst>
          </a:custGeom>
          <a:solidFill>
            <a:srgbClr val="000000"/>
          </a:solidFill>
        </p:spPr>
        <p:txBody>
          <a:bodyPr wrap="square" lIns="0" tIns="0" rIns="0" bIns="0" rtlCol="0"/>
          <a:lstStyle/>
          <a:p>
            <a:endParaRPr/>
          </a:p>
        </p:txBody>
      </p:sp>
      <p:sp>
        <p:nvSpPr>
          <p:cNvPr id="2873" name="object 2873"/>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path>
            </a:pathLst>
          </a:custGeom>
          <a:ln w="3175">
            <a:solidFill>
              <a:srgbClr val="000000"/>
            </a:solidFill>
          </a:ln>
        </p:spPr>
        <p:txBody>
          <a:bodyPr wrap="square" lIns="0" tIns="0" rIns="0" bIns="0" rtlCol="0"/>
          <a:lstStyle/>
          <a:p>
            <a:endParaRPr/>
          </a:p>
        </p:txBody>
      </p:sp>
      <p:sp>
        <p:nvSpPr>
          <p:cNvPr id="2874" name="object 2874"/>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close/>
              </a:path>
            </a:pathLst>
          </a:custGeom>
          <a:solidFill>
            <a:srgbClr val="000000"/>
          </a:solidFill>
        </p:spPr>
        <p:txBody>
          <a:bodyPr wrap="square" lIns="0" tIns="0" rIns="0" bIns="0" rtlCol="0"/>
          <a:lstStyle/>
          <a:p>
            <a:endParaRPr/>
          </a:p>
        </p:txBody>
      </p:sp>
      <p:sp>
        <p:nvSpPr>
          <p:cNvPr id="2875" name="object 2875"/>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path>
            </a:pathLst>
          </a:custGeom>
          <a:ln w="3175">
            <a:solidFill>
              <a:srgbClr val="000000"/>
            </a:solidFill>
          </a:ln>
        </p:spPr>
        <p:txBody>
          <a:bodyPr wrap="square" lIns="0" tIns="0" rIns="0" bIns="0" rtlCol="0"/>
          <a:lstStyle/>
          <a:p>
            <a:endParaRPr/>
          </a:p>
        </p:txBody>
      </p:sp>
      <p:sp>
        <p:nvSpPr>
          <p:cNvPr id="2876" name="object 2876"/>
          <p:cNvSpPr/>
          <p:nvPr/>
        </p:nvSpPr>
        <p:spPr>
          <a:xfrm>
            <a:off x="2636520" y="3661409"/>
            <a:ext cx="18415" cy="13335"/>
          </a:xfrm>
          <a:custGeom>
            <a:avLst/>
            <a:gdLst/>
            <a:ahLst/>
            <a:cxnLst/>
            <a:rect l="l" t="t" r="r" b="b"/>
            <a:pathLst>
              <a:path w="18414"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2877" name="object 2877"/>
          <p:cNvSpPr/>
          <p:nvPr/>
        </p:nvSpPr>
        <p:spPr>
          <a:xfrm>
            <a:off x="2636520" y="3661409"/>
            <a:ext cx="18415" cy="13335"/>
          </a:xfrm>
          <a:custGeom>
            <a:avLst/>
            <a:gdLst/>
            <a:ahLst/>
            <a:cxnLst/>
            <a:rect l="l" t="t" r="r" b="b"/>
            <a:pathLst>
              <a:path w="18414"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2878" name="object 2878"/>
          <p:cNvSpPr/>
          <p:nvPr/>
        </p:nvSpPr>
        <p:spPr>
          <a:xfrm>
            <a:off x="2641854" y="3661409"/>
            <a:ext cx="13335" cy="18415"/>
          </a:xfrm>
          <a:custGeom>
            <a:avLst/>
            <a:gdLst/>
            <a:ahLst/>
            <a:cxnLst/>
            <a:rect l="l" t="t" r="r" b="b"/>
            <a:pathLst>
              <a:path w="13335"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2879" name="object 2879"/>
          <p:cNvSpPr/>
          <p:nvPr/>
        </p:nvSpPr>
        <p:spPr>
          <a:xfrm>
            <a:off x="2641854" y="3661409"/>
            <a:ext cx="13335" cy="18415"/>
          </a:xfrm>
          <a:custGeom>
            <a:avLst/>
            <a:gdLst/>
            <a:ahLst/>
            <a:cxnLst/>
            <a:rect l="l" t="t" r="r" b="b"/>
            <a:pathLst>
              <a:path w="13335"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2880" name="object 2880"/>
          <p:cNvSpPr/>
          <p:nvPr/>
        </p:nvSpPr>
        <p:spPr>
          <a:xfrm>
            <a:off x="2654807" y="3661409"/>
            <a:ext cx="13335" cy="18415"/>
          </a:xfrm>
          <a:custGeom>
            <a:avLst/>
            <a:gdLst/>
            <a:ahLst/>
            <a:cxnLst/>
            <a:rect l="l" t="t" r="r" b="b"/>
            <a:pathLst>
              <a:path w="13335"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2881" name="object 2881"/>
          <p:cNvSpPr/>
          <p:nvPr/>
        </p:nvSpPr>
        <p:spPr>
          <a:xfrm>
            <a:off x="2654807" y="3661409"/>
            <a:ext cx="13335" cy="18415"/>
          </a:xfrm>
          <a:custGeom>
            <a:avLst/>
            <a:gdLst/>
            <a:ahLst/>
            <a:cxnLst/>
            <a:rect l="l" t="t" r="r" b="b"/>
            <a:pathLst>
              <a:path w="13335"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2882" name="object 2882"/>
          <p:cNvSpPr/>
          <p:nvPr/>
        </p:nvSpPr>
        <p:spPr>
          <a:xfrm>
            <a:off x="2654807" y="3661409"/>
            <a:ext cx="18415" cy="13335"/>
          </a:xfrm>
          <a:custGeom>
            <a:avLst/>
            <a:gdLst/>
            <a:ahLst/>
            <a:cxnLst/>
            <a:rect l="l" t="t" r="r" b="b"/>
            <a:pathLst>
              <a:path w="18414" h="13335">
                <a:moveTo>
                  <a:pt x="18288" y="0"/>
                </a:moveTo>
                <a:lnTo>
                  <a:pt x="0" y="0"/>
                </a:lnTo>
                <a:lnTo>
                  <a:pt x="12954" y="12953"/>
                </a:lnTo>
                <a:lnTo>
                  <a:pt x="18288" y="0"/>
                </a:lnTo>
                <a:close/>
              </a:path>
            </a:pathLst>
          </a:custGeom>
          <a:solidFill>
            <a:srgbClr val="000000"/>
          </a:solidFill>
        </p:spPr>
        <p:txBody>
          <a:bodyPr wrap="square" lIns="0" tIns="0" rIns="0" bIns="0" rtlCol="0"/>
          <a:lstStyle/>
          <a:p>
            <a:endParaRPr/>
          </a:p>
        </p:txBody>
      </p:sp>
      <p:sp>
        <p:nvSpPr>
          <p:cNvPr id="2883" name="object 2883"/>
          <p:cNvSpPr/>
          <p:nvPr/>
        </p:nvSpPr>
        <p:spPr>
          <a:xfrm>
            <a:off x="2654807" y="3661409"/>
            <a:ext cx="18415" cy="13335"/>
          </a:xfrm>
          <a:custGeom>
            <a:avLst/>
            <a:gdLst/>
            <a:ahLst/>
            <a:cxnLst/>
            <a:rect l="l" t="t" r="r" b="b"/>
            <a:pathLst>
              <a:path w="18414" h="13335">
                <a:moveTo>
                  <a:pt x="12954" y="12953"/>
                </a:moveTo>
                <a:lnTo>
                  <a:pt x="18288" y="0"/>
                </a:lnTo>
                <a:lnTo>
                  <a:pt x="0" y="0"/>
                </a:lnTo>
                <a:lnTo>
                  <a:pt x="12954" y="12953"/>
                </a:lnTo>
              </a:path>
            </a:pathLst>
          </a:custGeom>
          <a:ln w="3175">
            <a:solidFill>
              <a:srgbClr val="000000"/>
            </a:solidFill>
          </a:ln>
        </p:spPr>
        <p:txBody>
          <a:bodyPr wrap="square" lIns="0" tIns="0" rIns="0" bIns="0" rtlCol="0"/>
          <a:lstStyle/>
          <a:p>
            <a:endParaRPr/>
          </a:p>
        </p:txBody>
      </p:sp>
      <p:sp>
        <p:nvSpPr>
          <p:cNvPr id="2884" name="object 2884"/>
          <p:cNvSpPr/>
          <p:nvPr/>
        </p:nvSpPr>
        <p:spPr>
          <a:xfrm>
            <a:off x="2851404" y="3658361"/>
            <a:ext cx="78740" cy="5715"/>
          </a:xfrm>
          <a:custGeom>
            <a:avLst/>
            <a:gdLst/>
            <a:ahLst/>
            <a:cxnLst/>
            <a:rect l="l" t="t" r="r" b="b"/>
            <a:pathLst>
              <a:path w="78739" h="5714">
                <a:moveTo>
                  <a:pt x="78486" y="0"/>
                </a:moveTo>
                <a:lnTo>
                  <a:pt x="0" y="0"/>
                </a:lnTo>
                <a:lnTo>
                  <a:pt x="0" y="5334"/>
                </a:lnTo>
                <a:lnTo>
                  <a:pt x="78486" y="0"/>
                </a:lnTo>
                <a:close/>
              </a:path>
            </a:pathLst>
          </a:custGeom>
          <a:solidFill>
            <a:srgbClr val="339A00"/>
          </a:solidFill>
        </p:spPr>
        <p:txBody>
          <a:bodyPr wrap="square" lIns="0" tIns="0" rIns="0" bIns="0" rtlCol="0"/>
          <a:lstStyle/>
          <a:p>
            <a:endParaRPr/>
          </a:p>
        </p:txBody>
      </p:sp>
      <p:sp>
        <p:nvSpPr>
          <p:cNvPr id="2885" name="object 2885"/>
          <p:cNvSpPr/>
          <p:nvPr/>
        </p:nvSpPr>
        <p:spPr>
          <a:xfrm>
            <a:off x="2851404"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339A00"/>
          </a:solidFill>
        </p:spPr>
        <p:txBody>
          <a:bodyPr wrap="square" lIns="0" tIns="0" rIns="0" bIns="0" rtlCol="0"/>
          <a:lstStyle/>
          <a:p>
            <a:endParaRPr/>
          </a:p>
        </p:txBody>
      </p:sp>
      <p:sp>
        <p:nvSpPr>
          <p:cNvPr id="2886" name="object 2886"/>
          <p:cNvSpPr/>
          <p:nvPr/>
        </p:nvSpPr>
        <p:spPr>
          <a:xfrm>
            <a:off x="2851404"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339A00"/>
            </a:solidFill>
          </a:ln>
        </p:spPr>
        <p:txBody>
          <a:bodyPr wrap="square" lIns="0" tIns="0" rIns="0" bIns="0" rtlCol="0"/>
          <a:lstStyle/>
          <a:p>
            <a:endParaRPr/>
          </a:p>
        </p:txBody>
      </p:sp>
      <p:sp>
        <p:nvSpPr>
          <p:cNvPr id="2887" name="object 2887"/>
          <p:cNvSpPr/>
          <p:nvPr/>
        </p:nvSpPr>
        <p:spPr>
          <a:xfrm>
            <a:off x="2654807" y="3648455"/>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888" name="object 2888"/>
          <p:cNvSpPr/>
          <p:nvPr/>
        </p:nvSpPr>
        <p:spPr>
          <a:xfrm>
            <a:off x="2654807" y="3648455"/>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889" name="object 2889"/>
          <p:cNvSpPr/>
          <p:nvPr/>
        </p:nvSpPr>
        <p:spPr>
          <a:xfrm>
            <a:off x="2654807" y="3643121"/>
            <a:ext cx="13335" cy="18415"/>
          </a:xfrm>
          <a:custGeom>
            <a:avLst/>
            <a:gdLst/>
            <a:ahLst/>
            <a:cxnLst/>
            <a:rect l="l" t="t" r="r" b="b"/>
            <a:pathLst>
              <a:path w="13335" h="18414">
                <a:moveTo>
                  <a:pt x="0" y="0"/>
                </a:moveTo>
                <a:lnTo>
                  <a:pt x="0" y="18287"/>
                </a:lnTo>
                <a:lnTo>
                  <a:pt x="12954" y="5333"/>
                </a:lnTo>
                <a:lnTo>
                  <a:pt x="0" y="0"/>
                </a:lnTo>
                <a:close/>
              </a:path>
            </a:pathLst>
          </a:custGeom>
          <a:solidFill>
            <a:srgbClr val="000000"/>
          </a:solidFill>
        </p:spPr>
        <p:txBody>
          <a:bodyPr wrap="square" lIns="0" tIns="0" rIns="0" bIns="0" rtlCol="0"/>
          <a:lstStyle/>
          <a:p>
            <a:endParaRPr/>
          </a:p>
        </p:txBody>
      </p:sp>
      <p:sp>
        <p:nvSpPr>
          <p:cNvPr id="2890" name="object 2890"/>
          <p:cNvSpPr/>
          <p:nvPr/>
        </p:nvSpPr>
        <p:spPr>
          <a:xfrm>
            <a:off x="2654807" y="3643121"/>
            <a:ext cx="13335" cy="18415"/>
          </a:xfrm>
          <a:custGeom>
            <a:avLst/>
            <a:gdLst/>
            <a:ahLst/>
            <a:cxnLst/>
            <a:rect l="l" t="t" r="r" b="b"/>
            <a:pathLst>
              <a:path w="13335" h="18414">
                <a:moveTo>
                  <a:pt x="12954" y="5333"/>
                </a:moveTo>
                <a:lnTo>
                  <a:pt x="0" y="0"/>
                </a:lnTo>
                <a:lnTo>
                  <a:pt x="0" y="18287"/>
                </a:lnTo>
                <a:lnTo>
                  <a:pt x="12954" y="5333"/>
                </a:lnTo>
              </a:path>
            </a:pathLst>
          </a:custGeom>
          <a:ln w="3175">
            <a:solidFill>
              <a:srgbClr val="000000"/>
            </a:solidFill>
          </a:ln>
        </p:spPr>
        <p:txBody>
          <a:bodyPr wrap="square" lIns="0" tIns="0" rIns="0" bIns="0" rtlCol="0"/>
          <a:lstStyle/>
          <a:p>
            <a:endParaRPr/>
          </a:p>
        </p:txBody>
      </p:sp>
      <p:sp>
        <p:nvSpPr>
          <p:cNvPr id="2891" name="object 2891"/>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close/>
              </a:path>
            </a:pathLst>
          </a:custGeom>
          <a:solidFill>
            <a:srgbClr val="000000"/>
          </a:solidFill>
        </p:spPr>
        <p:txBody>
          <a:bodyPr wrap="square" lIns="0" tIns="0" rIns="0" bIns="0" rtlCol="0"/>
          <a:lstStyle/>
          <a:p>
            <a:endParaRPr/>
          </a:p>
        </p:txBody>
      </p:sp>
      <p:sp>
        <p:nvSpPr>
          <p:cNvPr id="2892" name="object 2892"/>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path>
            </a:pathLst>
          </a:custGeom>
          <a:ln w="3175">
            <a:solidFill>
              <a:srgbClr val="000000"/>
            </a:solidFill>
          </a:ln>
        </p:spPr>
        <p:txBody>
          <a:bodyPr wrap="square" lIns="0" tIns="0" rIns="0" bIns="0" rtlCol="0"/>
          <a:lstStyle/>
          <a:p>
            <a:endParaRPr/>
          </a:p>
        </p:txBody>
      </p:sp>
      <p:sp>
        <p:nvSpPr>
          <p:cNvPr id="2893" name="object 2893"/>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close/>
              </a:path>
            </a:pathLst>
          </a:custGeom>
          <a:solidFill>
            <a:srgbClr val="000000"/>
          </a:solidFill>
        </p:spPr>
        <p:txBody>
          <a:bodyPr wrap="square" lIns="0" tIns="0" rIns="0" bIns="0" rtlCol="0"/>
          <a:lstStyle/>
          <a:p>
            <a:endParaRPr/>
          </a:p>
        </p:txBody>
      </p:sp>
      <p:sp>
        <p:nvSpPr>
          <p:cNvPr id="2894" name="object 2894"/>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path>
            </a:pathLst>
          </a:custGeom>
          <a:ln w="3175">
            <a:solidFill>
              <a:srgbClr val="000000"/>
            </a:solidFill>
          </a:ln>
        </p:spPr>
        <p:txBody>
          <a:bodyPr wrap="square" lIns="0" tIns="0" rIns="0" bIns="0" rtlCol="0"/>
          <a:lstStyle/>
          <a:p>
            <a:endParaRPr/>
          </a:p>
        </p:txBody>
      </p:sp>
      <p:sp>
        <p:nvSpPr>
          <p:cNvPr id="2895" name="object 2895"/>
          <p:cNvSpPr/>
          <p:nvPr/>
        </p:nvSpPr>
        <p:spPr>
          <a:xfrm>
            <a:off x="2636520" y="3661409"/>
            <a:ext cx="18415" cy="13335"/>
          </a:xfrm>
          <a:custGeom>
            <a:avLst/>
            <a:gdLst/>
            <a:ahLst/>
            <a:cxnLst/>
            <a:rect l="l" t="t" r="r" b="b"/>
            <a:pathLst>
              <a:path w="18414"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2896" name="object 2896"/>
          <p:cNvSpPr/>
          <p:nvPr/>
        </p:nvSpPr>
        <p:spPr>
          <a:xfrm>
            <a:off x="2636520" y="3661409"/>
            <a:ext cx="18415" cy="13335"/>
          </a:xfrm>
          <a:custGeom>
            <a:avLst/>
            <a:gdLst/>
            <a:ahLst/>
            <a:cxnLst/>
            <a:rect l="l" t="t" r="r" b="b"/>
            <a:pathLst>
              <a:path w="18414"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2897" name="object 2897"/>
          <p:cNvSpPr/>
          <p:nvPr/>
        </p:nvSpPr>
        <p:spPr>
          <a:xfrm>
            <a:off x="2641854" y="3661409"/>
            <a:ext cx="13335" cy="18415"/>
          </a:xfrm>
          <a:custGeom>
            <a:avLst/>
            <a:gdLst/>
            <a:ahLst/>
            <a:cxnLst/>
            <a:rect l="l" t="t" r="r" b="b"/>
            <a:pathLst>
              <a:path w="13335"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2898" name="object 2898"/>
          <p:cNvSpPr/>
          <p:nvPr/>
        </p:nvSpPr>
        <p:spPr>
          <a:xfrm>
            <a:off x="2641854" y="3661409"/>
            <a:ext cx="13335" cy="18415"/>
          </a:xfrm>
          <a:custGeom>
            <a:avLst/>
            <a:gdLst/>
            <a:ahLst/>
            <a:cxnLst/>
            <a:rect l="l" t="t" r="r" b="b"/>
            <a:pathLst>
              <a:path w="13335"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2899" name="object 2899"/>
          <p:cNvSpPr/>
          <p:nvPr/>
        </p:nvSpPr>
        <p:spPr>
          <a:xfrm>
            <a:off x="2654807" y="3661409"/>
            <a:ext cx="13335" cy="18415"/>
          </a:xfrm>
          <a:custGeom>
            <a:avLst/>
            <a:gdLst/>
            <a:ahLst/>
            <a:cxnLst/>
            <a:rect l="l" t="t" r="r" b="b"/>
            <a:pathLst>
              <a:path w="13335"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2900" name="object 2900"/>
          <p:cNvSpPr/>
          <p:nvPr/>
        </p:nvSpPr>
        <p:spPr>
          <a:xfrm>
            <a:off x="2654807" y="3661409"/>
            <a:ext cx="13335" cy="18415"/>
          </a:xfrm>
          <a:custGeom>
            <a:avLst/>
            <a:gdLst/>
            <a:ahLst/>
            <a:cxnLst/>
            <a:rect l="l" t="t" r="r" b="b"/>
            <a:pathLst>
              <a:path w="13335"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2901" name="object 2901"/>
          <p:cNvSpPr/>
          <p:nvPr/>
        </p:nvSpPr>
        <p:spPr>
          <a:xfrm>
            <a:off x="2654807" y="3661409"/>
            <a:ext cx="18415" cy="13335"/>
          </a:xfrm>
          <a:custGeom>
            <a:avLst/>
            <a:gdLst/>
            <a:ahLst/>
            <a:cxnLst/>
            <a:rect l="l" t="t" r="r" b="b"/>
            <a:pathLst>
              <a:path w="18414" h="13335">
                <a:moveTo>
                  <a:pt x="18288" y="0"/>
                </a:moveTo>
                <a:lnTo>
                  <a:pt x="0" y="0"/>
                </a:lnTo>
                <a:lnTo>
                  <a:pt x="12954" y="12953"/>
                </a:lnTo>
                <a:lnTo>
                  <a:pt x="18288" y="0"/>
                </a:lnTo>
                <a:close/>
              </a:path>
            </a:pathLst>
          </a:custGeom>
          <a:solidFill>
            <a:srgbClr val="000000"/>
          </a:solidFill>
        </p:spPr>
        <p:txBody>
          <a:bodyPr wrap="square" lIns="0" tIns="0" rIns="0" bIns="0" rtlCol="0"/>
          <a:lstStyle/>
          <a:p>
            <a:endParaRPr/>
          </a:p>
        </p:txBody>
      </p:sp>
      <p:sp>
        <p:nvSpPr>
          <p:cNvPr id="2902" name="object 2902"/>
          <p:cNvSpPr/>
          <p:nvPr/>
        </p:nvSpPr>
        <p:spPr>
          <a:xfrm>
            <a:off x="2654807" y="3661409"/>
            <a:ext cx="18415" cy="13335"/>
          </a:xfrm>
          <a:custGeom>
            <a:avLst/>
            <a:gdLst/>
            <a:ahLst/>
            <a:cxnLst/>
            <a:rect l="l" t="t" r="r" b="b"/>
            <a:pathLst>
              <a:path w="18414" h="13335">
                <a:moveTo>
                  <a:pt x="12954" y="12953"/>
                </a:moveTo>
                <a:lnTo>
                  <a:pt x="18288" y="0"/>
                </a:lnTo>
                <a:lnTo>
                  <a:pt x="0" y="0"/>
                </a:lnTo>
                <a:lnTo>
                  <a:pt x="12954" y="12953"/>
                </a:lnTo>
              </a:path>
            </a:pathLst>
          </a:custGeom>
          <a:ln w="3175">
            <a:solidFill>
              <a:srgbClr val="000000"/>
            </a:solidFill>
          </a:ln>
        </p:spPr>
        <p:txBody>
          <a:bodyPr wrap="square" lIns="0" tIns="0" rIns="0" bIns="0" rtlCol="0"/>
          <a:lstStyle/>
          <a:p>
            <a:endParaRPr/>
          </a:p>
        </p:txBody>
      </p:sp>
      <p:sp>
        <p:nvSpPr>
          <p:cNvPr id="2903" name="object 2903"/>
          <p:cNvSpPr/>
          <p:nvPr/>
        </p:nvSpPr>
        <p:spPr>
          <a:xfrm>
            <a:off x="2851404"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2904" name="object 2904"/>
          <p:cNvSpPr/>
          <p:nvPr/>
        </p:nvSpPr>
        <p:spPr>
          <a:xfrm>
            <a:off x="2851404"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2905" name="object 2905"/>
          <p:cNvSpPr/>
          <p:nvPr/>
        </p:nvSpPr>
        <p:spPr>
          <a:xfrm>
            <a:off x="2851404"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2906" name="object 2906"/>
          <p:cNvSpPr/>
          <p:nvPr/>
        </p:nvSpPr>
        <p:spPr>
          <a:xfrm>
            <a:off x="2654807" y="3648455"/>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907" name="object 2907"/>
          <p:cNvSpPr/>
          <p:nvPr/>
        </p:nvSpPr>
        <p:spPr>
          <a:xfrm>
            <a:off x="2654807" y="3648455"/>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908" name="object 2908"/>
          <p:cNvSpPr/>
          <p:nvPr/>
        </p:nvSpPr>
        <p:spPr>
          <a:xfrm>
            <a:off x="2654807" y="3643121"/>
            <a:ext cx="13335" cy="18415"/>
          </a:xfrm>
          <a:custGeom>
            <a:avLst/>
            <a:gdLst/>
            <a:ahLst/>
            <a:cxnLst/>
            <a:rect l="l" t="t" r="r" b="b"/>
            <a:pathLst>
              <a:path w="13335" h="18414">
                <a:moveTo>
                  <a:pt x="0" y="0"/>
                </a:moveTo>
                <a:lnTo>
                  <a:pt x="0" y="18287"/>
                </a:lnTo>
                <a:lnTo>
                  <a:pt x="12954" y="5333"/>
                </a:lnTo>
                <a:lnTo>
                  <a:pt x="0" y="0"/>
                </a:lnTo>
                <a:close/>
              </a:path>
            </a:pathLst>
          </a:custGeom>
          <a:solidFill>
            <a:srgbClr val="000000"/>
          </a:solidFill>
        </p:spPr>
        <p:txBody>
          <a:bodyPr wrap="square" lIns="0" tIns="0" rIns="0" bIns="0" rtlCol="0"/>
          <a:lstStyle/>
          <a:p>
            <a:endParaRPr/>
          </a:p>
        </p:txBody>
      </p:sp>
      <p:sp>
        <p:nvSpPr>
          <p:cNvPr id="2909" name="object 2909"/>
          <p:cNvSpPr/>
          <p:nvPr/>
        </p:nvSpPr>
        <p:spPr>
          <a:xfrm>
            <a:off x="2654807" y="3643121"/>
            <a:ext cx="13335" cy="18415"/>
          </a:xfrm>
          <a:custGeom>
            <a:avLst/>
            <a:gdLst/>
            <a:ahLst/>
            <a:cxnLst/>
            <a:rect l="l" t="t" r="r" b="b"/>
            <a:pathLst>
              <a:path w="13335" h="18414">
                <a:moveTo>
                  <a:pt x="12954" y="5333"/>
                </a:moveTo>
                <a:lnTo>
                  <a:pt x="0" y="0"/>
                </a:lnTo>
                <a:lnTo>
                  <a:pt x="0" y="18287"/>
                </a:lnTo>
                <a:lnTo>
                  <a:pt x="12954" y="5333"/>
                </a:lnTo>
              </a:path>
            </a:pathLst>
          </a:custGeom>
          <a:ln w="3175">
            <a:solidFill>
              <a:srgbClr val="000000"/>
            </a:solidFill>
          </a:ln>
        </p:spPr>
        <p:txBody>
          <a:bodyPr wrap="square" lIns="0" tIns="0" rIns="0" bIns="0" rtlCol="0"/>
          <a:lstStyle/>
          <a:p>
            <a:endParaRPr/>
          </a:p>
        </p:txBody>
      </p:sp>
      <p:sp>
        <p:nvSpPr>
          <p:cNvPr id="2910" name="object 2910"/>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close/>
              </a:path>
            </a:pathLst>
          </a:custGeom>
          <a:solidFill>
            <a:srgbClr val="000000"/>
          </a:solidFill>
        </p:spPr>
        <p:txBody>
          <a:bodyPr wrap="square" lIns="0" tIns="0" rIns="0" bIns="0" rtlCol="0"/>
          <a:lstStyle/>
          <a:p>
            <a:endParaRPr/>
          </a:p>
        </p:txBody>
      </p:sp>
      <p:sp>
        <p:nvSpPr>
          <p:cNvPr id="2911" name="object 2911"/>
          <p:cNvSpPr/>
          <p:nvPr/>
        </p:nvSpPr>
        <p:spPr>
          <a:xfrm>
            <a:off x="2641854" y="3643121"/>
            <a:ext cx="13335" cy="18415"/>
          </a:xfrm>
          <a:custGeom>
            <a:avLst/>
            <a:gdLst/>
            <a:ahLst/>
            <a:cxnLst/>
            <a:rect l="l" t="t" r="r" b="b"/>
            <a:pathLst>
              <a:path w="13335" h="18414">
                <a:moveTo>
                  <a:pt x="12954" y="0"/>
                </a:moveTo>
                <a:lnTo>
                  <a:pt x="0" y="5334"/>
                </a:lnTo>
                <a:lnTo>
                  <a:pt x="12954" y="18288"/>
                </a:lnTo>
                <a:lnTo>
                  <a:pt x="12954" y="0"/>
                </a:lnTo>
              </a:path>
            </a:pathLst>
          </a:custGeom>
          <a:ln w="3175">
            <a:solidFill>
              <a:srgbClr val="000000"/>
            </a:solidFill>
          </a:ln>
        </p:spPr>
        <p:txBody>
          <a:bodyPr wrap="square" lIns="0" tIns="0" rIns="0" bIns="0" rtlCol="0"/>
          <a:lstStyle/>
          <a:p>
            <a:endParaRPr/>
          </a:p>
        </p:txBody>
      </p:sp>
      <p:sp>
        <p:nvSpPr>
          <p:cNvPr id="2912" name="object 2912"/>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close/>
              </a:path>
            </a:pathLst>
          </a:custGeom>
          <a:solidFill>
            <a:srgbClr val="000000"/>
          </a:solidFill>
        </p:spPr>
        <p:txBody>
          <a:bodyPr wrap="square" lIns="0" tIns="0" rIns="0" bIns="0" rtlCol="0"/>
          <a:lstStyle/>
          <a:p>
            <a:endParaRPr/>
          </a:p>
        </p:txBody>
      </p:sp>
      <p:sp>
        <p:nvSpPr>
          <p:cNvPr id="2913" name="object 2913"/>
          <p:cNvSpPr/>
          <p:nvPr/>
        </p:nvSpPr>
        <p:spPr>
          <a:xfrm>
            <a:off x="2636520" y="3648455"/>
            <a:ext cx="18415" cy="13335"/>
          </a:xfrm>
          <a:custGeom>
            <a:avLst/>
            <a:gdLst/>
            <a:ahLst/>
            <a:cxnLst/>
            <a:rect l="l" t="t" r="r" b="b"/>
            <a:pathLst>
              <a:path w="18414" h="13335">
                <a:moveTo>
                  <a:pt x="5333" y="0"/>
                </a:moveTo>
                <a:lnTo>
                  <a:pt x="0" y="12954"/>
                </a:lnTo>
                <a:lnTo>
                  <a:pt x="18287" y="12954"/>
                </a:lnTo>
                <a:lnTo>
                  <a:pt x="5333" y="0"/>
                </a:lnTo>
              </a:path>
            </a:pathLst>
          </a:custGeom>
          <a:ln w="3175">
            <a:solidFill>
              <a:srgbClr val="000000"/>
            </a:solidFill>
          </a:ln>
        </p:spPr>
        <p:txBody>
          <a:bodyPr wrap="square" lIns="0" tIns="0" rIns="0" bIns="0" rtlCol="0"/>
          <a:lstStyle/>
          <a:p>
            <a:endParaRPr/>
          </a:p>
        </p:txBody>
      </p:sp>
      <p:sp>
        <p:nvSpPr>
          <p:cNvPr id="2914" name="object 2914"/>
          <p:cNvSpPr/>
          <p:nvPr/>
        </p:nvSpPr>
        <p:spPr>
          <a:xfrm>
            <a:off x="2636520" y="3661409"/>
            <a:ext cx="18415" cy="13335"/>
          </a:xfrm>
          <a:custGeom>
            <a:avLst/>
            <a:gdLst/>
            <a:ahLst/>
            <a:cxnLst/>
            <a:rect l="l" t="t" r="r" b="b"/>
            <a:pathLst>
              <a:path w="18414"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2915" name="object 2915"/>
          <p:cNvSpPr/>
          <p:nvPr/>
        </p:nvSpPr>
        <p:spPr>
          <a:xfrm>
            <a:off x="2636520" y="3661409"/>
            <a:ext cx="18415" cy="13335"/>
          </a:xfrm>
          <a:custGeom>
            <a:avLst/>
            <a:gdLst/>
            <a:ahLst/>
            <a:cxnLst/>
            <a:rect l="l" t="t" r="r" b="b"/>
            <a:pathLst>
              <a:path w="18414"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2916" name="object 2916"/>
          <p:cNvSpPr/>
          <p:nvPr/>
        </p:nvSpPr>
        <p:spPr>
          <a:xfrm>
            <a:off x="2641854" y="3661409"/>
            <a:ext cx="13335" cy="18415"/>
          </a:xfrm>
          <a:custGeom>
            <a:avLst/>
            <a:gdLst/>
            <a:ahLst/>
            <a:cxnLst/>
            <a:rect l="l" t="t" r="r" b="b"/>
            <a:pathLst>
              <a:path w="13335"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2917" name="object 2917"/>
          <p:cNvSpPr/>
          <p:nvPr/>
        </p:nvSpPr>
        <p:spPr>
          <a:xfrm>
            <a:off x="2641854" y="3661409"/>
            <a:ext cx="13335" cy="18415"/>
          </a:xfrm>
          <a:custGeom>
            <a:avLst/>
            <a:gdLst/>
            <a:ahLst/>
            <a:cxnLst/>
            <a:rect l="l" t="t" r="r" b="b"/>
            <a:pathLst>
              <a:path w="13335"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2918" name="object 2918"/>
          <p:cNvSpPr/>
          <p:nvPr/>
        </p:nvSpPr>
        <p:spPr>
          <a:xfrm>
            <a:off x="2654807" y="3661409"/>
            <a:ext cx="13335" cy="18415"/>
          </a:xfrm>
          <a:custGeom>
            <a:avLst/>
            <a:gdLst/>
            <a:ahLst/>
            <a:cxnLst/>
            <a:rect l="l" t="t" r="r" b="b"/>
            <a:pathLst>
              <a:path w="13335"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2919" name="object 2919"/>
          <p:cNvSpPr/>
          <p:nvPr/>
        </p:nvSpPr>
        <p:spPr>
          <a:xfrm>
            <a:off x="2654807" y="3661409"/>
            <a:ext cx="13335" cy="18415"/>
          </a:xfrm>
          <a:custGeom>
            <a:avLst/>
            <a:gdLst/>
            <a:ahLst/>
            <a:cxnLst/>
            <a:rect l="l" t="t" r="r" b="b"/>
            <a:pathLst>
              <a:path w="13335"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2920" name="object 2920"/>
          <p:cNvSpPr/>
          <p:nvPr/>
        </p:nvSpPr>
        <p:spPr>
          <a:xfrm>
            <a:off x="2654807" y="3661409"/>
            <a:ext cx="18415" cy="13335"/>
          </a:xfrm>
          <a:custGeom>
            <a:avLst/>
            <a:gdLst/>
            <a:ahLst/>
            <a:cxnLst/>
            <a:rect l="l" t="t" r="r" b="b"/>
            <a:pathLst>
              <a:path w="18414" h="13335">
                <a:moveTo>
                  <a:pt x="18288" y="0"/>
                </a:moveTo>
                <a:lnTo>
                  <a:pt x="0" y="0"/>
                </a:lnTo>
                <a:lnTo>
                  <a:pt x="12954" y="12953"/>
                </a:lnTo>
                <a:lnTo>
                  <a:pt x="18288" y="0"/>
                </a:lnTo>
                <a:close/>
              </a:path>
            </a:pathLst>
          </a:custGeom>
          <a:solidFill>
            <a:srgbClr val="000000"/>
          </a:solidFill>
        </p:spPr>
        <p:txBody>
          <a:bodyPr wrap="square" lIns="0" tIns="0" rIns="0" bIns="0" rtlCol="0"/>
          <a:lstStyle/>
          <a:p>
            <a:endParaRPr/>
          </a:p>
        </p:txBody>
      </p:sp>
      <p:sp>
        <p:nvSpPr>
          <p:cNvPr id="2921" name="object 2921"/>
          <p:cNvSpPr/>
          <p:nvPr/>
        </p:nvSpPr>
        <p:spPr>
          <a:xfrm>
            <a:off x="2654807" y="3661409"/>
            <a:ext cx="18415" cy="13335"/>
          </a:xfrm>
          <a:custGeom>
            <a:avLst/>
            <a:gdLst/>
            <a:ahLst/>
            <a:cxnLst/>
            <a:rect l="l" t="t" r="r" b="b"/>
            <a:pathLst>
              <a:path w="18414" h="13335">
                <a:moveTo>
                  <a:pt x="12954" y="12953"/>
                </a:moveTo>
                <a:lnTo>
                  <a:pt x="18288" y="0"/>
                </a:lnTo>
                <a:lnTo>
                  <a:pt x="0" y="0"/>
                </a:lnTo>
                <a:lnTo>
                  <a:pt x="12954" y="12953"/>
                </a:lnTo>
              </a:path>
            </a:pathLst>
          </a:custGeom>
          <a:ln w="3175">
            <a:solidFill>
              <a:srgbClr val="000000"/>
            </a:solidFill>
          </a:ln>
        </p:spPr>
        <p:txBody>
          <a:bodyPr wrap="square" lIns="0" tIns="0" rIns="0" bIns="0" rtlCol="0"/>
          <a:lstStyle/>
          <a:p>
            <a:endParaRPr/>
          </a:p>
        </p:txBody>
      </p:sp>
      <p:sp>
        <p:nvSpPr>
          <p:cNvPr id="2922" name="object 2922"/>
          <p:cNvSpPr/>
          <p:nvPr/>
        </p:nvSpPr>
        <p:spPr>
          <a:xfrm>
            <a:off x="2851404" y="3658361"/>
            <a:ext cx="78740" cy="5715"/>
          </a:xfrm>
          <a:custGeom>
            <a:avLst/>
            <a:gdLst/>
            <a:ahLst/>
            <a:cxnLst/>
            <a:rect l="l" t="t" r="r" b="b"/>
            <a:pathLst>
              <a:path w="78739" h="5714">
                <a:moveTo>
                  <a:pt x="78486" y="0"/>
                </a:moveTo>
                <a:lnTo>
                  <a:pt x="0" y="0"/>
                </a:lnTo>
                <a:lnTo>
                  <a:pt x="0" y="5334"/>
                </a:lnTo>
                <a:lnTo>
                  <a:pt x="78486" y="0"/>
                </a:lnTo>
                <a:close/>
              </a:path>
            </a:pathLst>
          </a:custGeom>
          <a:solidFill>
            <a:srgbClr val="339A00"/>
          </a:solidFill>
        </p:spPr>
        <p:txBody>
          <a:bodyPr wrap="square" lIns="0" tIns="0" rIns="0" bIns="0" rtlCol="0"/>
          <a:lstStyle/>
          <a:p>
            <a:endParaRPr/>
          </a:p>
        </p:txBody>
      </p:sp>
      <p:sp>
        <p:nvSpPr>
          <p:cNvPr id="2923" name="object 2923"/>
          <p:cNvSpPr/>
          <p:nvPr/>
        </p:nvSpPr>
        <p:spPr>
          <a:xfrm>
            <a:off x="2851404"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339A00"/>
          </a:solidFill>
        </p:spPr>
        <p:txBody>
          <a:bodyPr wrap="square" lIns="0" tIns="0" rIns="0" bIns="0" rtlCol="0"/>
          <a:lstStyle/>
          <a:p>
            <a:endParaRPr/>
          </a:p>
        </p:txBody>
      </p:sp>
      <p:sp>
        <p:nvSpPr>
          <p:cNvPr id="2924" name="object 2924"/>
          <p:cNvSpPr/>
          <p:nvPr/>
        </p:nvSpPr>
        <p:spPr>
          <a:xfrm>
            <a:off x="2851404"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339A00"/>
            </a:solidFill>
          </a:ln>
        </p:spPr>
        <p:txBody>
          <a:bodyPr wrap="square" lIns="0" tIns="0" rIns="0" bIns="0" rtlCol="0"/>
          <a:lstStyle/>
          <a:p>
            <a:endParaRPr/>
          </a:p>
        </p:txBody>
      </p:sp>
      <p:sp>
        <p:nvSpPr>
          <p:cNvPr id="2925" name="object 2925"/>
          <p:cNvSpPr/>
          <p:nvPr/>
        </p:nvSpPr>
        <p:spPr>
          <a:xfrm>
            <a:off x="2513076" y="3435096"/>
            <a:ext cx="78740" cy="137160"/>
          </a:xfrm>
          <a:custGeom>
            <a:avLst/>
            <a:gdLst/>
            <a:ahLst/>
            <a:cxnLst/>
            <a:rect l="l" t="t" r="r" b="b"/>
            <a:pathLst>
              <a:path w="78739" h="137160">
                <a:moveTo>
                  <a:pt x="0" y="137159"/>
                </a:moveTo>
                <a:lnTo>
                  <a:pt x="78486" y="0"/>
                </a:lnTo>
              </a:path>
            </a:pathLst>
          </a:custGeom>
          <a:ln w="3175">
            <a:solidFill>
              <a:srgbClr val="000000"/>
            </a:solidFill>
          </a:ln>
        </p:spPr>
        <p:txBody>
          <a:bodyPr wrap="square" lIns="0" tIns="0" rIns="0" bIns="0" rtlCol="0"/>
          <a:lstStyle/>
          <a:p>
            <a:endParaRPr/>
          </a:p>
        </p:txBody>
      </p:sp>
      <p:sp>
        <p:nvSpPr>
          <p:cNvPr id="2926" name="object 2926"/>
          <p:cNvSpPr/>
          <p:nvPr/>
        </p:nvSpPr>
        <p:spPr>
          <a:xfrm>
            <a:off x="2383917" y="3661028"/>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927" name="object 2927"/>
          <p:cNvSpPr/>
          <p:nvPr/>
        </p:nvSpPr>
        <p:spPr>
          <a:xfrm>
            <a:off x="2375154" y="3661028"/>
            <a:ext cx="0" cy="79375"/>
          </a:xfrm>
          <a:custGeom>
            <a:avLst/>
            <a:gdLst/>
            <a:ahLst/>
            <a:cxnLst/>
            <a:rect l="l" t="t" r="r" b="b"/>
            <a:pathLst>
              <a:path h="79375">
                <a:moveTo>
                  <a:pt x="0" y="0"/>
                </a:moveTo>
                <a:lnTo>
                  <a:pt x="0" y="79247"/>
                </a:lnTo>
              </a:path>
            </a:pathLst>
          </a:custGeom>
          <a:ln w="3175">
            <a:solidFill>
              <a:srgbClr val="FFCC00"/>
            </a:solidFill>
          </a:ln>
        </p:spPr>
        <p:txBody>
          <a:bodyPr wrap="square" lIns="0" tIns="0" rIns="0" bIns="0" rtlCol="0"/>
          <a:lstStyle/>
          <a:p>
            <a:endParaRPr/>
          </a:p>
        </p:txBody>
      </p:sp>
      <p:sp>
        <p:nvSpPr>
          <p:cNvPr id="2928" name="object 2928"/>
          <p:cNvSpPr/>
          <p:nvPr/>
        </p:nvSpPr>
        <p:spPr>
          <a:xfrm>
            <a:off x="2376677" y="3661409"/>
            <a:ext cx="5715" cy="78740"/>
          </a:xfrm>
          <a:custGeom>
            <a:avLst/>
            <a:gdLst/>
            <a:ahLst/>
            <a:cxnLst/>
            <a:rect l="l" t="t" r="r" b="b"/>
            <a:pathLst>
              <a:path w="5714" h="78739">
                <a:moveTo>
                  <a:pt x="5333" y="0"/>
                </a:moveTo>
                <a:lnTo>
                  <a:pt x="0" y="0"/>
                </a:lnTo>
                <a:lnTo>
                  <a:pt x="0" y="78486"/>
                </a:lnTo>
                <a:lnTo>
                  <a:pt x="5333" y="78486"/>
                </a:lnTo>
                <a:lnTo>
                  <a:pt x="5333" y="0"/>
                </a:lnTo>
                <a:close/>
              </a:path>
            </a:pathLst>
          </a:custGeom>
          <a:ln w="3175">
            <a:solidFill>
              <a:srgbClr val="FFCC00"/>
            </a:solidFill>
          </a:ln>
        </p:spPr>
        <p:txBody>
          <a:bodyPr wrap="square" lIns="0" tIns="0" rIns="0" bIns="0" rtlCol="0"/>
          <a:lstStyle/>
          <a:p>
            <a:endParaRPr/>
          </a:p>
        </p:txBody>
      </p:sp>
      <p:sp>
        <p:nvSpPr>
          <p:cNvPr id="2929" name="object 2929"/>
          <p:cNvSpPr/>
          <p:nvPr/>
        </p:nvSpPr>
        <p:spPr>
          <a:xfrm>
            <a:off x="2383917" y="3739515"/>
            <a:ext cx="0" cy="80010"/>
          </a:xfrm>
          <a:custGeom>
            <a:avLst/>
            <a:gdLst/>
            <a:ahLst/>
            <a:cxnLst/>
            <a:rect l="l" t="t" r="r" b="b"/>
            <a:pathLst>
              <a:path h="80010">
                <a:moveTo>
                  <a:pt x="0" y="0"/>
                </a:moveTo>
                <a:lnTo>
                  <a:pt x="0" y="80009"/>
                </a:lnTo>
              </a:path>
            </a:pathLst>
          </a:custGeom>
          <a:ln w="3175">
            <a:solidFill>
              <a:srgbClr val="339A00"/>
            </a:solidFill>
          </a:ln>
        </p:spPr>
        <p:txBody>
          <a:bodyPr wrap="square" lIns="0" tIns="0" rIns="0" bIns="0" rtlCol="0"/>
          <a:lstStyle/>
          <a:p>
            <a:endParaRPr/>
          </a:p>
        </p:txBody>
      </p:sp>
      <p:sp>
        <p:nvSpPr>
          <p:cNvPr id="2930" name="object 2930"/>
          <p:cNvSpPr/>
          <p:nvPr/>
        </p:nvSpPr>
        <p:spPr>
          <a:xfrm>
            <a:off x="2375154" y="3739515"/>
            <a:ext cx="0" cy="80010"/>
          </a:xfrm>
          <a:custGeom>
            <a:avLst/>
            <a:gdLst/>
            <a:ahLst/>
            <a:cxnLst/>
            <a:rect l="l" t="t" r="r" b="b"/>
            <a:pathLst>
              <a:path h="80010">
                <a:moveTo>
                  <a:pt x="0" y="0"/>
                </a:moveTo>
                <a:lnTo>
                  <a:pt x="0" y="80009"/>
                </a:lnTo>
              </a:path>
            </a:pathLst>
          </a:custGeom>
          <a:ln w="3175">
            <a:solidFill>
              <a:srgbClr val="339A00"/>
            </a:solidFill>
          </a:ln>
        </p:spPr>
        <p:txBody>
          <a:bodyPr wrap="square" lIns="0" tIns="0" rIns="0" bIns="0" rtlCol="0"/>
          <a:lstStyle/>
          <a:p>
            <a:endParaRPr/>
          </a:p>
        </p:txBody>
      </p:sp>
      <p:sp>
        <p:nvSpPr>
          <p:cNvPr id="2931" name="object 2931"/>
          <p:cNvSpPr/>
          <p:nvPr/>
        </p:nvSpPr>
        <p:spPr>
          <a:xfrm>
            <a:off x="2376677" y="3739896"/>
            <a:ext cx="5715" cy="79375"/>
          </a:xfrm>
          <a:custGeom>
            <a:avLst/>
            <a:gdLst/>
            <a:ahLst/>
            <a:cxnLst/>
            <a:rect l="l" t="t" r="r" b="b"/>
            <a:pathLst>
              <a:path w="5714" h="79375">
                <a:moveTo>
                  <a:pt x="5333" y="0"/>
                </a:moveTo>
                <a:lnTo>
                  <a:pt x="0" y="0"/>
                </a:lnTo>
                <a:lnTo>
                  <a:pt x="0" y="79248"/>
                </a:lnTo>
                <a:lnTo>
                  <a:pt x="5333" y="79248"/>
                </a:lnTo>
                <a:lnTo>
                  <a:pt x="5333" y="0"/>
                </a:lnTo>
                <a:close/>
              </a:path>
            </a:pathLst>
          </a:custGeom>
          <a:ln w="3175">
            <a:solidFill>
              <a:srgbClr val="339A00"/>
            </a:solidFill>
          </a:ln>
        </p:spPr>
        <p:txBody>
          <a:bodyPr wrap="square" lIns="0" tIns="0" rIns="0" bIns="0" rtlCol="0"/>
          <a:lstStyle/>
          <a:p>
            <a:endParaRPr/>
          </a:p>
        </p:txBody>
      </p:sp>
      <p:sp>
        <p:nvSpPr>
          <p:cNvPr id="2932" name="object 2932"/>
          <p:cNvSpPr/>
          <p:nvPr/>
        </p:nvSpPr>
        <p:spPr>
          <a:xfrm>
            <a:off x="2379726"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2933" name="object 2933"/>
          <p:cNvSpPr/>
          <p:nvPr/>
        </p:nvSpPr>
        <p:spPr>
          <a:xfrm>
            <a:off x="2379726"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2934" name="object 2934"/>
          <p:cNvSpPr/>
          <p:nvPr/>
        </p:nvSpPr>
        <p:spPr>
          <a:xfrm>
            <a:off x="2379726"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2935" name="object 2935"/>
          <p:cNvSpPr/>
          <p:nvPr/>
        </p:nvSpPr>
        <p:spPr>
          <a:xfrm>
            <a:off x="2510789" y="3592829"/>
            <a:ext cx="78740" cy="136525"/>
          </a:xfrm>
          <a:custGeom>
            <a:avLst/>
            <a:gdLst/>
            <a:ahLst/>
            <a:cxnLst/>
            <a:rect l="l" t="t" r="r" b="b"/>
            <a:pathLst>
              <a:path w="78739" h="136525">
                <a:moveTo>
                  <a:pt x="0" y="136398"/>
                </a:moveTo>
                <a:lnTo>
                  <a:pt x="78486" y="0"/>
                </a:lnTo>
              </a:path>
            </a:pathLst>
          </a:custGeom>
          <a:ln w="3175">
            <a:solidFill>
              <a:srgbClr val="000000"/>
            </a:solidFill>
          </a:ln>
        </p:spPr>
        <p:txBody>
          <a:bodyPr wrap="square" lIns="0" tIns="0" rIns="0" bIns="0" rtlCol="0"/>
          <a:lstStyle/>
          <a:p>
            <a:endParaRPr/>
          </a:p>
        </p:txBody>
      </p:sp>
      <p:sp>
        <p:nvSpPr>
          <p:cNvPr id="2936" name="object 2936"/>
          <p:cNvSpPr/>
          <p:nvPr/>
        </p:nvSpPr>
        <p:spPr>
          <a:xfrm>
            <a:off x="2693670" y="3656076"/>
            <a:ext cx="79375" cy="10795"/>
          </a:xfrm>
          <a:custGeom>
            <a:avLst/>
            <a:gdLst/>
            <a:ahLst/>
            <a:cxnLst/>
            <a:rect l="l" t="t" r="r" b="b"/>
            <a:pathLst>
              <a:path w="79375" h="10795">
                <a:moveTo>
                  <a:pt x="79248" y="0"/>
                </a:moveTo>
                <a:lnTo>
                  <a:pt x="0" y="0"/>
                </a:lnTo>
                <a:lnTo>
                  <a:pt x="0" y="10668"/>
                </a:lnTo>
                <a:lnTo>
                  <a:pt x="79248" y="0"/>
                </a:lnTo>
                <a:close/>
              </a:path>
            </a:pathLst>
          </a:custGeom>
          <a:solidFill>
            <a:srgbClr val="339A00"/>
          </a:solidFill>
        </p:spPr>
        <p:txBody>
          <a:bodyPr wrap="square" lIns="0" tIns="0" rIns="0" bIns="0" rtlCol="0"/>
          <a:lstStyle/>
          <a:p>
            <a:endParaRPr/>
          </a:p>
        </p:txBody>
      </p:sp>
      <p:sp>
        <p:nvSpPr>
          <p:cNvPr id="2937" name="object 2937"/>
          <p:cNvSpPr/>
          <p:nvPr/>
        </p:nvSpPr>
        <p:spPr>
          <a:xfrm>
            <a:off x="2693670" y="3656076"/>
            <a:ext cx="79375" cy="10795"/>
          </a:xfrm>
          <a:custGeom>
            <a:avLst/>
            <a:gdLst/>
            <a:ahLst/>
            <a:cxnLst/>
            <a:rect l="l" t="t" r="r" b="b"/>
            <a:pathLst>
              <a:path w="79375" h="10795">
                <a:moveTo>
                  <a:pt x="79248" y="0"/>
                </a:moveTo>
                <a:lnTo>
                  <a:pt x="0" y="10668"/>
                </a:lnTo>
                <a:lnTo>
                  <a:pt x="79248" y="10668"/>
                </a:lnTo>
                <a:lnTo>
                  <a:pt x="79248" y="0"/>
                </a:lnTo>
                <a:close/>
              </a:path>
            </a:pathLst>
          </a:custGeom>
          <a:solidFill>
            <a:srgbClr val="339A00"/>
          </a:solidFill>
        </p:spPr>
        <p:txBody>
          <a:bodyPr wrap="square" lIns="0" tIns="0" rIns="0" bIns="0" rtlCol="0"/>
          <a:lstStyle/>
          <a:p>
            <a:endParaRPr/>
          </a:p>
        </p:txBody>
      </p:sp>
      <p:sp>
        <p:nvSpPr>
          <p:cNvPr id="2938" name="object 2938"/>
          <p:cNvSpPr/>
          <p:nvPr/>
        </p:nvSpPr>
        <p:spPr>
          <a:xfrm>
            <a:off x="2693670" y="3656076"/>
            <a:ext cx="79375" cy="10795"/>
          </a:xfrm>
          <a:custGeom>
            <a:avLst/>
            <a:gdLst/>
            <a:ahLst/>
            <a:cxnLst/>
            <a:rect l="l" t="t" r="r" b="b"/>
            <a:pathLst>
              <a:path w="79375" h="10795">
                <a:moveTo>
                  <a:pt x="0" y="0"/>
                </a:moveTo>
                <a:lnTo>
                  <a:pt x="79248" y="0"/>
                </a:lnTo>
                <a:lnTo>
                  <a:pt x="79248" y="10668"/>
                </a:lnTo>
                <a:lnTo>
                  <a:pt x="0" y="10668"/>
                </a:lnTo>
                <a:lnTo>
                  <a:pt x="0" y="0"/>
                </a:lnTo>
                <a:close/>
              </a:path>
            </a:pathLst>
          </a:custGeom>
          <a:ln w="3175">
            <a:solidFill>
              <a:srgbClr val="339A00"/>
            </a:solidFill>
          </a:ln>
        </p:spPr>
        <p:txBody>
          <a:bodyPr wrap="square" lIns="0" tIns="0" rIns="0" bIns="0" rtlCol="0"/>
          <a:lstStyle/>
          <a:p>
            <a:endParaRPr/>
          </a:p>
        </p:txBody>
      </p:sp>
      <p:sp>
        <p:nvSpPr>
          <p:cNvPr id="2939" name="object 2939"/>
          <p:cNvSpPr/>
          <p:nvPr/>
        </p:nvSpPr>
        <p:spPr>
          <a:xfrm>
            <a:off x="2693670" y="3658361"/>
            <a:ext cx="79375" cy="5715"/>
          </a:xfrm>
          <a:custGeom>
            <a:avLst/>
            <a:gdLst/>
            <a:ahLst/>
            <a:cxnLst/>
            <a:rect l="l" t="t" r="r" b="b"/>
            <a:pathLst>
              <a:path w="79375" h="5714">
                <a:moveTo>
                  <a:pt x="79248" y="0"/>
                </a:moveTo>
                <a:lnTo>
                  <a:pt x="0" y="0"/>
                </a:lnTo>
                <a:lnTo>
                  <a:pt x="0" y="5334"/>
                </a:lnTo>
                <a:lnTo>
                  <a:pt x="79248" y="0"/>
                </a:lnTo>
                <a:close/>
              </a:path>
            </a:pathLst>
          </a:custGeom>
          <a:solidFill>
            <a:srgbClr val="339A00"/>
          </a:solidFill>
        </p:spPr>
        <p:txBody>
          <a:bodyPr wrap="square" lIns="0" tIns="0" rIns="0" bIns="0" rtlCol="0"/>
          <a:lstStyle/>
          <a:p>
            <a:endParaRPr/>
          </a:p>
        </p:txBody>
      </p:sp>
      <p:sp>
        <p:nvSpPr>
          <p:cNvPr id="2940" name="object 2940"/>
          <p:cNvSpPr/>
          <p:nvPr/>
        </p:nvSpPr>
        <p:spPr>
          <a:xfrm>
            <a:off x="2693670" y="3658361"/>
            <a:ext cx="79375" cy="5715"/>
          </a:xfrm>
          <a:custGeom>
            <a:avLst/>
            <a:gdLst/>
            <a:ahLst/>
            <a:cxnLst/>
            <a:rect l="l" t="t" r="r" b="b"/>
            <a:pathLst>
              <a:path w="79375" h="5714">
                <a:moveTo>
                  <a:pt x="79248" y="0"/>
                </a:moveTo>
                <a:lnTo>
                  <a:pt x="0" y="5333"/>
                </a:lnTo>
                <a:lnTo>
                  <a:pt x="79248" y="5333"/>
                </a:lnTo>
                <a:lnTo>
                  <a:pt x="79248" y="0"/>
                </a:lnTo>
                <a:close/>
              </a:path>
            </a:pathLst>
          </a:custGeom>
          <a:solidFill>
            <a:srgbClr val="339A00"/>
          </a:solidFill>
        </p:spPr>
        <p:txBody>
          <a:bodyPr wrap="square" lIns="0" tIns="0" rIns="0" bIns="0" rtlCol="0"/>
          <a:lstStyle/>
          <a:p>
            <a:endParaRPr/>
          </a:p>
        </p:txBody>
      </p:sp>
      <p:sp>
        <p:nvSpPr>
          <p:cNvPr id="2941" name="object 2941"/>
          <p:cNvSpPr/>
          <p:nvPr/>
        </p:nvSpPr>
        <p:spPr>
          <a:xfrm>
            <a:off x="2693670" y="3658361"/>
            <a:ext cx="79375" cy="5715"/>
          </a:xfrm>
          <a:custGeom>
            <a:avLst/>
            <a:gdLst/>
            <a:ahLst/>
            <a:cxnLst/>
            <a:rect l="l" t="t" r="r" b="b"/>
            <a:pathLst>
              <a:path w="79375" h="5714">
                <a:moveTo>
                  <a:pt x="0" y="0"/>
                </a:moveTo>
                <a:lnTo>
                  <a:pt x="79248" y="0"/>
                </a:lnTo>
                <a:lnTo>
                  <a:pt x="79248" y="5334"/>
                </a:lnTo>
                <a:lnTo>
                  <a:pt x="0" y="5334"/>
                </a:lnTo>
                <a:lnTo>
                  <a:pt x="0" y="0"/>
                </a:lnTo>
                <a:close/>
              </a:path>
            </a:pathLst>
          </a:custGeom>
          <a:ln w="3175">
            <a:solidFill>
              <a:srgbClr val="339A00"/>
            </a:solidFill>
          </a:ln>
        </p:spPr>
        <p:txBody>
          <a:bodyPr wrap="square" lIns="0" tIns="0" rIns="0" bIns="0" rtlCol="0"/>
          <a:lstStyle/>
          <a:p>
            <a:endParaRPr/>
          </a:p>
        </p:txBody>
      </p:sp>
      <p:sp>
        <p:nvSpPr>
          <p:cNvPr id="2942" name="object 2942"/>
          <p:cNvSpPr txBox="1"/>
          <p:nvPr/>
        </p:nvSpPr>
        <p:spPr>
          <a:xfrm>
            <a:off x="2379218" y="3551787"/>
            <a:ext cx="249554" cy="113664"/>
          </a:xfrm>
          <a:prstGeom prst="rect">
            <a:avLst/>
          </a:prstGeom>
        </p:spPr>
        <p:txBody>
          <a:bodyPr vert="horz" wrap="square" lIns="0" tIns="15875" rIns="0" bIns="0" rtlCol="0">
            <a:spAutoFit/>
          </a:bodyPr>
          <a:lstStyle/>
          <a:p>
            <a:pPr marL="12700">
              <a:lnSpc>
                <a:spcPct val="100000"/>
              </a:lnSpc>
              <a:spcBef>
                <a:spcPts val="125"/>
              </a:spcBef>
            </a:pPr>
            <a:r>
              <a:rPr sz="550" spc="15" dirty="0">
                <a:latin typeface="Arial"/>
                <a:cs typeface="Arial"/>
              </a:rPr>
              <a:t>P</a:t>
            </a:r>
            <a:r>
              <a:rPr sz="550" u="sng" spc="15" dirty="0">
                <a:uFill>
                  <a:solidFill>
                    <a:srgbClr val="FFCC00"/>
                  </a:solidFill>
                </a:uFill>
                <a:latin typeface="Arial"/>
                <a:cs typeface="Arial"/>
              </a:rPr>
              <a:t>E </a:t>
            </a:r>
            <a:r>
              <a:rPr sz="550" u="sng" spc="65" dirty="0">
                <a:uFill>
                  <a:solidFill>
                    <a:srgbClr val="FFCC00"/>
                  </a:solidFill>
                </a:uFill>
                <a:latin typeface="Arial"/>
                <a:cs typeface="Arial"/>
              </a:rPr>
              <a:t> </a:t>
            </a:r>
            <a:r>
              <a:rPr sz="550" u="sng" spc="5" dirty="0">
                <a:uFill>
                  <a:solidFill>
                    <a:srgbClr val="FFCC00"/>
                  </a:solidFill>
                </a:uFill>
                <a:latin typeface="Arial"/>
                <a:cs typeface="Arial"/>
              </a:rPr>
              <a:t>  </a:t>
            </a:r>
            <a:endParaRPr sz="550">
              <a:latin typeface="Arial"/>
              <a:cs typeface="Arial"/>
            </a:endParaRPr>
          </a:p>
        </p:txBody>
      </p:sp>
      <p:sp>
        <p:nvSpPr>
          <p:cNvPr id="2943" name="object 2943"/>
          <p:cNvSpPr/>
          <p:nvPr/>
        </p:nvSpPr>
        <p:spPr>
          <a:xfrm>
            <a:off x="2615183"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2944" name="object 2944"/>
          <p:cNvSpPr/>
          <p:nvPr/>
        </p:nvSpPr>
        <p:spPr>
          <a:xfrm>
            <a:off x="2615183"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2945" name="object 2945"/>
          <p:cNvSpPr/>
          <p:nvPr/>
        </p:nvSpPr>
        <p:spPr>
          <a:xfrm>
            <a:off x="2615183"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2946" name="object 2946"/>
          <p:cNvSpPr/>
          <p:nvPr/>
        </p:nvSpPr>
        <p:spPr>
          <a:xfrm>
            <a:off x="2615183"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2947" name="object 2947"/>
          <p:cNvSpPr/>
          <p:nvPr/>
        </p:nvSpPr>
        <p:spPr>
          <a:xfrm>
            <a:off x="2615183"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2948" name="object 2948"/>
          <p:cNvSpPr/>
          <p:nvPr/>
        </p:nvSpPr>
        <p:spPr>
          <a:xfrm>
            <a:off x="2615183"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2949" name="object 2949"/>
          <p:cNvSpPr/>
          <p:nvPr/>
        </p:nvSpPr>
        <p:spPr>
          <a:xfrm>
            <a:off x="2772917"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2950" name="object 2950"/>
          <p:cNvSpPr/>
          <p:nvPr/>
        </p:nvSpPr>
        <p:spPr>
          <a:xfrm>
            <a:off x="2772917"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2951" name="object 2951"/>
          <p:cNvSpPr/>
          <p:nvPr/>
        </p:nvSpPr>
        <p:spPr>
          <a:xfrm>
            <a:off x="2772917"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2952" name="object 2952"/>
          <p:cNvSpPr/>
          <p:nvPr/>
        </p:nvSpPr>
        <p:spPr>
          <a:xfrm>
            <a:off x="2772917"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2953" name="object 2953"/>
          <p:cNvSpPr/>
          <p:nvPr/>
        </p:nvSpPr>
        <p:spPr>
          <a:xfrm>
            <a:off x="2772917"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2954" name="object 2954"/>
          <p:cNvSpPr/>
          <p:nvPr/>
        </p:nvSpPr>
        <p:spPr>
          <a:xfrm>
            <a:off x="2772917"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2955" name="object 2955"/>
          <p:cNvSpPr/>
          <p:nvPr/>
        </p:nvSpPr>
        <p:spPr>
          <a:xfrm>
            <a:off x="2513076" y="3278123"/>
            <a:ext cx="78740" cy="136525"/>
          </a:xfrm>
          <a:custGeom>
            <a:avLst/>
            <a:gdLst/>
            <a:ahLst/>
            <a:cxnLst/>
            <a:rect l="l" t="t" r="r" b="b"/>
            <a:pathLst>
              <a:path w="78739" h="136525">
                <a:moveTo>
                  <a:pt x="0" y="136398"/>
                </a:moveTo>
                <a:lnTo>
                  <a:pt x="78486" y="0"/>
                </a:lnTo>
              </a:path>
            </a:pathLst>
          </a:custGeom>
          <a:ln w="3175">
            <a:solidFill>
              <a:srgbClr val="000000"/>
            </a:solidFill>
          </a:ln>
        </p:spPr>
        <p:txBody>
          <a:bodyPr wrap="square" lIns="0" tIns="0" rIns="0" bIns="0" rtlCol="0"/>
          <a:lstStyle/>
          <a:p>
            <a:endParaRPr/>
          </a:p>
        </p:txBody>
      </p:sp>
      <p:sp>
        <p:nvSpPr>
          <p:cNvPr id="2956" name="object 2956"/>
          <p:cNvSpPr/>
          <p:nvPr/>
        </p:nvSpPr>
        <p:spPr>
          <a:xfrm>
            <a:off x="2591561" y="3424428"/>
            <a:ext cx="16510" cy="11430"/>
          </a:xfrm>
          <a:custGeom>
            <a:avLst/>
            <a:gdLst/>
            <a:ahLst/>
            <a:cxnLst/>
            <a:rect l="l" t="t" r="r" b="b"/>
            <a:pathLst>
              <a:path w="16510" h="11429">
                <a:moveTo>
                  <a:pt x="11429" y="0"/>
                </a:moveTo>
                <a:lnTo>
                  <a:pt x="0" y="11429"/>
                </a:lnTo>
                <a:lnTo>
                  <a:pt x="16001" y="11429"/>
                </a:lnTo>
                <a:lnTo>
                  <a:pt x="11429" y="0"/>
                </a:lnTo>
                <a:close/>
              </a:path>
            </a:pathLst>
          </a:custGeom>
          <a:solidFill>
            <a:srgbClr val="000000"/>
          </a:solidFill>
        </p:spPr>
        <p:txBody>
          <a:bodyPr wrap="square" lIns="0" tIns="0" rIns="0" bIns="0" rtlCol="0"/>
          <a:lstStyle/>
          <a:p>
            <a:endParaRPr/>
          </a:p>
        </p:txBody>
      </p:sp>
      <p:sp>
        <p:nvSpPr>
          <p:cNvPr id="2957" name="object 2957"/>
          <p:cNvSpPr/>
          <p:nvPr/>
        </p:nvSpPr>
        <p:spPr>
          <a:xfrm>
            <a:off x="2591561" y="3424428"/>
            <a:ext cx="16510" cy="10795"/>
          </a:xfrm>
          <a:custGeom>
            <a:avLst/>
            <a:gdLst/>
            <a:ahLst/>
            <a:cxnLst/>
            <a:rect l="l" t="t" r="r" b="b"/>
            <a:pathLst>
              <a:path w="16510" h="10795">
                <a:moveTo>
                  <a:pt x="16001" y="10668"/>
                </a:moveTo>
                <a:lnTo>
                  <a:pt x="11429" y="0"/>
                </a:lnTo>
                <a:lnTo>
                  <a:pt x="0" y="10668"/>
                </a:lnTo>
                <a:lnTo>
                  <a:pt x="16001" y="10668"/>
                </a:lnTo>
              </a:path>
            </a:pathLst>
          </a:custGeom>
          <a:ln w="3175">
            <a:solidFill>
              <a:srgbClr val="000000"/>
            </a:solidFill>
          </a:ln>
        </p:spPr>
        <p:txBody>
          <a:bodyPr wrap="square" lIns="0" tIns="0" rIns="0" bIns="0" rtlCol="0"/>
          <a:lstStyle/>
          <a:p>
            <a:endParaRPr/>
          </a:p>
        </p:txBody>
      </p:sp>
      <p:sp>
        <p:nvSpPr>
          <p:cNvPr id="2958" name="object 2958"/>
          <p:cNvSpPr/>
          <p:nvPr/>
        </p:nvSpPr>
        <p:spPr>
          <a:xfrm>
            <a:off x="2591561" y="3419855"/>
            <a:ext cx="11430" cy="16510"/>
          </a:xfrm>
          <a:custGeom>
            <a:avLst/>
            <a:gdLst/>
            <a:ahLst/>
            <a:cxnLst/>
            <a:rect l="l" t="t" r="r" b="b"/>
            <a:pathLst>
              <a:path w="11430" h="16510">
                <a:moveTo>
                  <a:pt x="0" y="0"/>
                </a:moveTo>
                <a:lnTo>
                  <a:pt x="0" y="16002"/>
                </a:lnTo>
                <a:lnTo>
                  <a:pt x="11430" y="4572"/>
                </a:lnTo>
                <a:lnTo>
                  <a:pt x="0" y="0"/>
                </a:lnTo>
                <a:close/>
              </a:path>
            </a:pathLst>
          </a:custGeom>
          <a:solidFill>
            <a:srgbClr val="000000"/>
          </a:solidFill>
        </p:spPr>
        <p:txBody>
          <a:bodyPr wrap="square" lIns="0" tIns="0" rIns="0" bIns="0" rtlCol="0"/>
          <a:lstStyle/>
          <a:p>
            <a:endParaRPr/>
          </a:p>
        </p:txBody>
      </p:sp>
      <p:sp>
        <p:nvSpPr>
          <p:cNvPr id="2959" name="object 2959"/>
          <p:cNvSpPr/>
          <p:nvPr/>
        </p:nvSpPr>
        <p:spPr>
          <a:xfrm>
            <a:off x="2591561" y="3419855"/>
            <a:ext cx="11430" cy="15240"/>
          </a:xfrm>
          <a:custGeom>
            <a:avLst/>
            <a:gdLst/>
            <a:ahLst/>
            <a:cxnLst/>
            <a:rect l="l" t="t" r="r" b="b"/>
            <a:pathLst>
              <a:path w="11430" h="15239">
                <a:moveTo>
                  <a:pt x="11430" y="4572"/>
                </a:moveTo>
                <a:lnTo>
                  <a:pt x="0" y="0"/>
                </a:lnTo>
                <a:lnTo>
                  <a:pt x="0" y="15240"/>
                </a:lnTo>
                <a:lnTo>
                  <a:pt x="11430" y="4572"/>
                </a:lnTo>
              </a:path>
            </a:pathLst>
          </a:custGeom>
          <a:ln w="3175">
            <a:solidFill>
              <a:srgbClr val="000000"/>
            </a:solidFill>
          </a:ln>
        </p:spPr>
        <p:txBody>
          <a:bodyPr wrap="square" lIns="0" tIns="0" rIns="0" bIns="0" rtlCol="0"/>
          <a:lstStyle/>
          <a:p>
            <a:endParaRPr/>
          </a:p>
        </p:txBody>
      </p:sp>
      <p:sp>
        <p:nvSpPr>
          <p:cNvPr id="2960" name="object 2960"/>
          <p:cNvSpPr/>
          <p:nvPr/>
        </p:nvSpPr>
        <p:spPr>
          <a:xfrm>
            <a:off x="2580132" y="3419855"/>
            <a:ext cx="11430" cy="16510"/>
          </a:xfrm>
          <a:custGeom>
            <a:avLst/>
            <a:gdLst/>
            <a:ahLst/>
            <a:cxnLst/>
            <a:rect l="l" t="t" r="r" b="b"/>
            <a:pathLst>
              <a:path w="11430" h="16510">
                <a:moveTo>
                  <a:pt x="11430" y="0"/>
                </a:moveTo>
                <a:lnTo>
                  <a:pt x="0" y="4572"/>
                </a:lnTo>
                <a:lnTo>
                  <a:pt x="11430" y="16002"/>
                </a:lnTo>
                <a:lnTo>
                  <a:pt x="11430" y="0"/>
                </a:lnTo>
                <a:close/>
              </a:path>
            </a:pathLst>
          </a:custGeom>
          <a:solidFill>
            <a:srgbClr val="000000"/>
          </a:solidFill>
        </p:spPr>
        <p:txBody>
          <a:bodyPr wrap="square" lIns="0" tIns="0" rIns="0" bIns="0" rtlCol="0"/>
          <a:lstStyle/>
          <a:p>
            <a:endParaRPr/>
          </a:p>
        </p:txBody>
      </p:sp>
      <p:sp>
        <p:nvSpPr>
          <p:cNvPr id="2961" name="object 2961"/>
          <p:cNvSpPr/>
          <p:nvPr/>
        </p:nvSpPr>
        <p:spPr>
          <a:xfrm>
            <a:off x="2580132" y="3419855"/>
            <a:ext cx="11430" cy="15240"/>
          </a:xfrm>
          <a:custGeom>
            <a:avLst/>
            <a:gdLst/>
            <a:ahLst/>
            <a:cxnLst/>
            <a:rect l="l" t="t" r="r" b="b"/>
            <a:pathLst>
              <a:path w="11430" h="15239">
                <a:moveTo>
                  <a:pt x="11430" y="0"/>
                </a:moveTo>
                <a:lnTo>
                  <a:pt x="0" y="4572"/>
                </a:lnTo>
                <a:lnTo>
                  <a:pt x="11430" y="15240"/>
                </a:lnTo>
                <a:lnTo>
                  <a:pt x="11430" y="0"/>
                </a:lnTo>
              </a:path>
            </a:pathLst>
          </a:custGeom>
          <a:ln w="3175">
            <a:solidFill>
              <a:srgbClr val="000000"/>
            </a:solidFill>
          </a:ln>
        </p:spPr>
        <p:txBody>
          <a:bodyPr wrap="square" lIns="0" tIns="0" rIns="0" bIns="0" rtlCol="0"/>
          <a:lstStyle/>
          <a:p>
            <a:endParaRPr/>
          </a:p>
        </p:txBody>
      </p:sp>
      <p:sp>
        <p:nvSpPr>
          <p:cNvPr id="2962" name="object 2962"/>
          <p:cNvSpPr/>
          <p:nvPr/>
        </p:nvSpPr>
        <p:spPr>
          <a:xfrm>
            <a:off x="2575560" y="3424428"/>
            <a:ext cx="16510" cy="11430"/>
          </a:xfrm>
          <a:custGeom>
            <a:avLst/>
            <a:gdLst/>
            <a:ahLst/>
            <a:cxnLst/>
            <a:rect l="l" t="t" r="r" b="b"/>
            <a:pathLst>
              <a:path w="16510" h="11429">
                <a:moveTo>
                  <a:pt x="4572" y="0"/>
                </a:moveTo>
                <a:lnTo>
                  <a:pt x="0" y="11430"/>
                </a:lnTo>
                <a:lnTo>
                  <a:pt x="16002" y="11430"/>
                </a:lnTo>
                <a:lnTo>
                  <a:pt x="4572" y="0"/>
                </a:lnTo>
                <a:close/>
              </a:path>
            </a:pathLst>
          </a:custGeom>
          <a:solidFill>
            <a:srgbClr val="000000"/>
          </a:solidFill>
        </p:spPr>
        <p:txBody>
          <a:bodyPr wrap="square" lIns="0" tIns="0" rIns="0" bIns="0" rtlCol="0"/>
          <a:lstStyle/>
          <a:p>
            <a:endParaRPr/>
          </a:p>
        </p:txBody>
      </p:sp>
      <p:sp>
        <p:nvSpPr>
          <p:cNvPr id="2963" name="object 2963"/>
          <p:cNvSpPr/>
          <p:nvPr/>
        </p:nvSpPr>
        <p:spPr>
          <a:xfrm>
            <a:off x="2575560" y="3424428"/>
            <a:ext cx="16510" cy="10795"/>
          </a:xfrm>
          <a:custGeom>
            <a:avLst/>
            <a:gdLst/>
            <a:ahLst/>
            <a:cxnLst/>
            <a:rect l="l" t="t" r="r" b="b"/>
            <a:pathLst>
              <a:path w="16510" h="10795">
                <a:moveTo>
                  <a:pt x="4572" y="0"/>
                </a:moveTo>
                <a:lnTo>
                  <a:pt x="0" y="10668"/>
                </a:lnTo>
                <a:lnTo>
                  <a:pt x="16002" y="10668"/>
                </a:lnTo>
                <a:lnTo>
                  <a:pt x="4572" y="0"/>
                </a:lnTo>
              </a:path>
            </a:pathLst>
          </a:custGeom>
          <a:ln w="3175">
            <a:solidFill>
              <a:srgbClr val="000000"/>
            </a:solidFill>
          </a:ln>
        </p:spPr>
        <p:txBody>
          <a:bodyPr wrap="square" lIns="0" tIns="0" rIns="0" bIns="0" rtlCol="0"/>
          <a:lstStyle/>
          <a:p>
            <a:endParaRPr/>
          </a:p>
        </p:txBody>
      </p:sp>
      <p:sp>
        <p:nvSpPr>
          <p:cNvPr id="2964" name="object 2964"/>
          <p:cNvSpPr/>
          <p:nvPr/>
        </p:nvSpPr>
        <p:spPr>
          <a:xfrm>
            <a:off x="2575560" y="3435858"/>
            <a:ext cx="16510" cy="10795"/>
          </a:xfrm>
          <a:custGeom>
            <a:avLst/>
            <a:gdLst/>
            <a:ahLst/>
            <a:cxnLst/>
            <a:rect l="l" t="t" r="r" b="b"/>
            <a:pathLst>
              <a:path w="16510" h="10795">
                <a:moveTo>
                  <a:pt x="16002" y="0"/>
                </a:moveTo>
                <a:lnTo>
                  <a:pt x="0" y="0"/>
                </a:lnTo>
                <a:lnTo>
                  <a:pt x="4572" y="10668"/>
                </a:lnTo>
                <a:lnTo>
                  <a:pt x="16002" y="0"/>
                </a:lnTo>
                <a:close/>
              </a:path>
            </a:pathLst>
          </a:custGeom>
          <a:solidFill>
            <a:srgbClr val="000000"/>
          </a:solidFill>
        </p:spPr>
        <p:txBody>
          <a:bodyPr wrap="square" lIns="0" tIns="0" rIns="0" bIns="0" rtlCol="0"/>
          <a:lstStyle/>
          <a:p>
            <a:endParaRPr/>
          </a:p>
        </p:txBody>
      </p:sp>
      <p:sp>
        <p:nvSpPr>
          <p:cNvPr id="2965" name="object 2965"/>
          <p:cNvSpPr/>
          <p:nvPr/>
        </p:nvSpPr>
        <p:spPr>
          <a:xfrm>
            <a:off x="2575560" y="3435096"/>
            <a:ext cx="16510" cy="11430"/>
          </a:xfrm>
          <a:custGeom>
            <a:avLst/>
            <a:gdLst/>
            <a:ahLst/>
            <a:cxnLst/>
            <a:rect l="l" t="t" r="r" b="b"/>
            <a:pathLst>
              <a:path w="16510" h="11429">
                <a:moveTo>
                  <a:pt x="0" y="0"/>
                </a:moveTo>
                <a:lnTo>
                  <a:pt x="4572" y="11430"/>
                </a:lnTo>
                <a:lnTo>
                  <a:pt x="16002" y="0"/>
                </a:lnTo>
                <a:lnTo>
                  <a:pt x="0" y="0"/>
                </a:lnTo>
              </a:path>
            </a:pathLst>
          </a:custGeom>
          <a:ln w="3175">
            <a:solidFill>
              <a:srgbClr val="000000"/>
            </a:solidFill>
          </a:ln>
        </p:spPr>
        <p:txBody>
          <a:bodyPr wrap="square" lIns="0" tIns="0" rIns="0" bIns="0" rtlCol="0"/>
          <a:lstStyle/>
          <a:p>
            <a:endParaRPr/>
          </a:p>
        </p:txBody>
      </p:sp>
      <p:sp>
        <p:nvSpPr>
          <p:cNvPr id="2966" name="object 2966"/>
          <p:cNvSpPr/>
          <p:nvPr/>
        </p:nvSpPr>
        <p:spPr>
          <a:xfrm>
            <a:off x="2580132" y="3435858"/>
            <a:ext cx="11430" cy="15240"/>
          </a:xfrm>
          <a:custGeom>
            <a:avLst/>
            <a:gdLst/>
            <a:ahLst/>
            <a:cxnLst/>
            <a:rect l="l" t="t" r="r" b="b"/>
            <a:pathLst>
              <a:path w="11430" h="15239">
                <a:moveTo>
                  <a:pt x="11430" y="0"/>
                </a:moveTo>
                <a:lnTo>
                  <a:pt x="0" y="10668"/>
                </a:lnTo>
                <a:lnTo>
                  <a:pt x="11430" y="15240"/>
                </a:lnTo>
                <a:lnTo>
                  <a:pt x="11430" y="0"/>
                </a:lnTo>
                <a:close/>
              </a:path>
            </a:pathLst>
          </a:custGeom>
          <a:solidFill>
            <a:srgbClr val="000000"/>
          </a:solidFill>
        </p:spPr>
        <p:txBody>
          <a:bodyPr wrap="square" lIns="0" tIns="0" rIns="0" bIns="0" rtlCol="0"/>
          <a:lstStyle/>
          <a:p>
            <a:endParaRPr/>
          </a:p>
        </p:txBody>
      </p:sp>
      <p:sp>
        <p:nvSpPr>
          <p:cNvPr id="2967" name="object 2967"/>
          <p:cNvSpPr/>
          <p:nvPr/>
        </p:nvSpPr>
        <p:spPr>
          <a:xfrm>
            <a:off x="2580132" y="3435096"/>
            <a:ext cx="11430" cy="16510"/>
          </a:xfrm>
          <a:custGeom>
            <a:avLst/>
            <a:gdLst/>
            <a:ahLst/>
            <a:cxnLst/>
            <a:rect l="l" t="t" r="r" b="b"/>
            <a:pathLst>
              <a:path w="11430" h="16510">
                <a:moveTo>
                  <a:pt x="0" y="11429"/>
                </a:moveTo>
                <a:lnTo>
                  <a:pt x="11430" y="16001"/>
                </a:lnTo>
                <a:lnTo>
                  <a:pt x="11430" y="0"/>
                </a:lnTo>
                <a:lnTo>
                  <a:pt x="0" y="11429"/>
                </a:lnTo>
              </a:path>
            </a:pathLst>
          </a:custGeom>
          <a:ln w="3175">
            <a:solidFill>
              <a:srgbClr val="000000"/>
            </a:solidFill>
          </a:ln>
        </p:spPr>
        <p:txBody>
          <a:bodyPr wrap="square" lIns="0" tIns="0" rIns="0" bIns="0" rtlCol="0"/>
          <a:lstStyle/>
          <a:p>
            <a:endParaRPr/>
          </a:p>
        </p:txBody>
      </p:sp>
      <p:sp>
        <p:nvSpPr>
          <p:cNvPr id="2968" name="object 2968"/>
          <p:cNvSpPr/>
          <p:nvPr/>
        </p:nvSpPr>
        <p:spPr>
          <a:xfrm>
            <a:off x="2591561" y="3435858"/>
            <a:ext cx="11430" cy="15240"/>
          </a:xfrm>
          <a:custGeom>
            <a:avLst/>
            <a:gdLst/>
            <a:ahLst/>
            <a:cxnLst/>
            <a:rect l="l" t="t" r="r" b="b"/>
            <a:pathLst>
              <a:path w="11430" h="15239">
                <a:moveTo>
                  <a:pt x="0" y="0"/>
                </a:moveTo>
                <a:lnTo>
                  <a:pt x="0" y="15240"/>
                </a:lnTo>
                <a:lnTo>
                  <a:pt x="11430" y="10668"/>
                </a:lnTo>
                <a:lnTo>
                  <a:pt x="0" y="0"/>
                </a:lnTo>
                <a:close/>
              </a:path>
            </a:pathLst>
          </a:custGeom>
          <a:solidFill>
            <a:srgbClr val="000000"/>
          </a:solidFill>
        </p:spPr>
        <p:txBody>
          <a:bodyPr wrap="square" lIns="0" tIns="0" rIns="0" bIns="0" rtlCol="0"/>
          <a:lstStyle/>
          <a:p>
            <a:endParaRPr/>
          </a:p>
        </p:txBody>
      </p:sp>
      <p:sp>
        <p:nvSpPr>
          <p:cNvPr id="2969" name="object 2969"/>
          <p:cNvSpPr/>
          <p:nvPr/>
        </p:nvSpPr>
        <p:spPr>
          <a:xfrm>
            <a:off x="2591561" y="3435096"/>
            <a:ext cx="11430" cy="16510"/>
          </a:xfrm>
          <a:custGeom>
            <a:avLst/>
            <a:gdLst/>
            <a:ahLst/>
            <a:cxnLst/>
            <a:rect l="l" t="t" r="r" b="b"/>
            <a:pathLst>
              <a:path w="11430" h="16510">
                <a:moveTo>
                  <a:pt x="0" y="16001"/>
                </a:moveTo>
                <a:lnTo>
                  <a:pt x="11430" y="11429"/>
                </a:lnTo>
                <a:lnTo>
                  <a:pt x="0" y="0"/>
                </a:lnTo>
                <a:lnTo>
                  <a:pt x="0" y="16001"/>
                </a:lnTo>
              </a:path>
            </a:pathLst>
          </a:custGeom>
          <a:ln w="3175">
            <a:solidFill>
              <a:srgbClr val="000000"/>
            </a:solidFill>
          </a:ln>
        </p:spPr>
        <p:txBody>
          <a:bodyPr wrap="square" lIns="0" tIns="0" rIns="0" bIns="0" rtlCol="0"/>
          <a:lstStyle/>
          <a:p>
            <a:endParaRPr/>
          </a:p>
        </p:txBody>
      </p:sp>
      <p:sp>
        <p:nvSpPr>
          <p:cNvPr id="2970" name="object 2970"/>
          <p:cNvSpPr/>
          <p:nvPr/>
        </p:nvSpPr>
        <p:spPr>
          <a:xfrm>
            <a:off x="2591561" y="3435858"/>
            <a:ext cx="16510" cy="10795"/>
          </a:xfrm>
          <a:custGeom>
            <a:avLst/>
            <a:gdLst/>
            <a:ahLst/>
            <a:cxnLst/>
            <a:rect l="l" t="t" r="r" b="b"/>
            <a:pathLst>
              <a:path w="16510" h="10795">
                <a:moveTo>
                  <a:pt x="16002" y="0"/>
                </a:moveTo>
                <a:lnTo>
                  <a:pt x="0" y="0"/>
                </a:lnTo>
                <a:lnTo>
                  <a:pt x="11430" y="10668"/>
                </a:lnTo>
                <a:lnTo>
                  <a:pt x="16002" y="0"/>
                </a:lnTo>
                <a:close/>
              </a:path>
            </a:pathLst>
          </a:custGeom>
          <a:solidFill>
            <a:srgbClr val="000000"/>
          </a:solidFill>
        </p:spPr>
        <p:txBody>
          <a:bodyPr wrap="square" lIns="0" tIns="0" rIns="0" bIns="0" rtlCol="0"/>
          <a:lstStyle/>
          <a:p>
            <a:endParaRPr/>
          </a:p>
        </p:txBody>
      </p:sp>
      <p:sp>
        <p:nvSpPr>
          <p:cNvPr id="2971" name="object 2971"/>
          <p:cNvSpPr/>
          <p:nvPr/>
        </p:nvSpPr>
        <p:spPr>
          <a:xfrm>
            <a:off x="2591561" y="3435096"/>
            <a:ext cx="16510" cy="11430"/>
          </a:xfrm>
          <a:custGeom>
            <a:avLst/>
            <a:gdLst/>
            <a:ahLst/>
            <a:cxnLst/>
            <a:rect l="l" t="t" r="r" b="b"/>
            <a:pathLst>
              <a:path w="16510" h="11429">
                <a:moveTo>
                  <a:pt x="11430" y="11429"/>
                </a:moveTo>
                <a:lnTo>
                  <a:pt x="16002" y="0"/>
                </a:lnTo>
                <a:lnTo>
                  <a:pt x="0" y="0"/>
                </a:lnTo>
                <a:lnTo>
                  <a:pt x="11430" y="11429"/>
                </a:lnTo>
              </a:path>
            </a:pathLst>
          </a:custGeom>
          <a:ln w="3175">
            <a:solidFill>
              <a:srgbClr val="000000"/>
            </a:solidFill>
          </a:ln>
        </p:spPr>
        <p:txBody>
          <a:bodyPr wrap="square" lIns="0" tIns="0" rIns="0" bIns="0" rtlCol="0"/>
          <a:lstStyle/>
          <a:p>
            <a:endParaRPr/>
          </a:p>
        </p:txBody>
      </p:sp>
      <p:sp>
        <p:nvSpPr>
          <p:cNvPr id="2972" name="object 2972"/>
          <p:cNvSpPr/>
          <p:nvPr/>
        </p:nvSpPr>
        <p:spPr>
          <a:xfrm>
            <a:off x="2513076" y="3120389"/>
            <a:ext cx="78740" cy="136525"/>
          </a:xfrm>
          <a:custGeom>
            <a:avLst/>
            <a:gdLst/>
            <a:ahLst/>
            <a:cxnLst/>
            <a:rect l="l" t="t" r="r" b="b"/>
            <a:pathLst>
              <a:path w="78739" h="136525">
                <a:moveTo>
                  <a:pt x="0" y="136398"/>
                </a:moveTo>
                <a:lnTo>
                  <a:pt x="78486" y="0"/>
                </a:lnTo>
              </a:path>
            </a:pathLst>
          </a:custGeom>
          <a:ln w="3175">
            <a:solidFill>
              <a:srgbClr val="000000"/>
            </a:solidFill>
          </a:ln>
        </p:spPr>
        <p:txBody>
          <a:bodyPr wrap="square" lIns="0" tIns="0" rIns="0" bIns="0" rtlCol="0"/>
          <a:lstStyle/>
          <a:p>
            <a:endParaRPr/>
          </a:p>
        </p:txBody>
      </p:sp>
      <p:sp>
        <p:nvSpPr>
          <p:cNvPr id="2973" name="object 2973"/>
          <p:cNvSpPr/>
          <p:nvPr/>
        </p:nvSpPr>
        <p:spPr>
          <a:xfrm>
            <a:off x="3118866" y="3490721"/>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2974" name="object 2974"/>
          <p:cNvSpPr/>
          <p:nvPr/>
        </p:nvSpPr>
        <p:spPr>
          <a:xfrm>
            <a:off x="3118866" y="3490721"/>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2975" name="object 2975"/>
          <p:cNvSpPr/>
          <p:nvPr/>
        </p:nvSpPr>
        <p:spPr>
          <a:xfrm>
            <a:off x="3118866" y="3485388"/>
            <a:ext cx="13335" cy="18415"/>
          </a:xfrm>
          <a:custGeom>
            <a:avLst/>
            <a:gdLst/>
            <a:ahLst/>
            <a:cxnLst/>
            <a:rect l="l" t="t" r="r" b="b"/>
            <a:pathLst>
              <a:path w="13335" h="18414">
                <a:moveTo>
                  <a:pt x="0" y="0"/>
                </a:moveTo>
                <a:lnTo>
                  <a:pt x="0" y="18287"/>
                </a:lnTo>
                <a:lnTo>
                  <a:pt x="12954" y="5333"/>
                </a:lnTo>
                <a:lnTo>
                  <a:pt x="0" y="0"/>
                </a:lnTo>
                <a:close/>
              </a:path>
            </a:pathLst>
          </a:custGeom>
          <a:solidFill>
            <a:srgbClr val="000000"/>
          </a:solidFill>
        </p:spPr>
        <p:txBody>
          <a:bodyPr wrap="square" lIns="0" tIns="0" rIns="0" bIns="0" rtlCol="0"/>
          <a:lstStyle/>
          <a:p>
            <a:endParaRPr/>
          </a:p>
        </p:txBody>
      </p:sp>
      <p:sp>
        <p:nvSpPr>
          <p:cNvPr id="2976" name="object 2976"/>
          <p:cNvSpPr/>
          <p:nvPr/>
        </p:nvSpPr>
        <p:spPr>
          <a:xfrm>
            <a:off x="3118866" y="3485388"/>
            <a:ext cx="13335" cy="18415"/>
          </a:xfrm>
          <a:custGeom>
            <a:avLst/>
            <a:gdLst/>
            <a:ahLst/>
            <a:cxnLst/>
            <a:rect l="l" t="t" r="r" b="b"/>
            <a:pathLst>
              <a:path w="13335" h="18414">
                <a:moveTo>
                  <a:pt x="12954" y="5333"/>
                </a:moveTo>
                <a:lnTo>
                  <a:pt x="0" y="0"/>
                </a:lnTo>
                <a:lnTo>
                  <a:pt x="0" y="18287"/>
                </a:lnTo>
                <a:lnTo>
                  <a:pt x="12954" y="5333"/>
                </a:lnTo>
              </a:path>
            </a:pathLst>
          </a:custGeom>
          <a:ln w="3175">
            <a:solidFill>
              <a:srgbClr val="000000"/>
            </a:solidFill>
          </a:ln>
        </p:spPr>
        <p:txBody>
          <a:bodyPr wrap="square" lIns="0" tIns="0" rIns="0" bIns="0" rtlCol="0"/>
          <a:lstStyle/>
          <a:p>
            <a:endParaRPr/>
          </a:p>
        </p:txBody>
      </p:sp>
      <p:sp>
        <p:nvSpPr>
          <p:cNvPr id="2977" name="object 2977"/>
          <p:cNvSpPr/>
          <p:nvPr/>
        </p:nvSpPr>
        <p:spPr>
          <a:xfrm>
            <a:off x="3105911" y="3485388"/>
            <a:ext cx="13335" cy="18415"/>
          </a:xfrm>
          <a:custGeom>
            <a:avLst/>
            <a:gdLst/>
            <a:ahLst/>
            <a:cxnLst/>
            <a:rect l="l" t="t" r="r" b="b"/>
            <a:pathLst>
              <a:path w="13335" h="18414">
                <a:moveTo>
                  <a:pt x="12954" y="0"/>
                </a:moveTo>
                <a:lnTo>
                  <a:pt x="0" y="5334"/>
                </a:lnTo>
                <a:lnTo>
                  <a:pt x="12954" y="18288"/>
                </a:lnTo>
                <a:lnTo>
                  <a:pt x="12954" y="0"/>
                </a:lnTo>
                <a:close/>
              </a:path>
            </a:pathLst>
          </a:custGeom>
          <a:solidFill>
            <a:srgbClr val="000000"/>
          </a:solidFill>
        </p:spPr>
        <p:txBody>
          <a:bodyPr wrap="square" lIns="0" tIns="0" rIns="0" bIns="0" rtlCol="0"/>
          <a:lstStyle/>
          <a:p>
            <a:endParaRPr/>
          </a:p>
        </p:txBody>
      </p:sp>
      <p:sp>
        <p:nvSpPr>
          <p:cNvPr id="2978" name="object 2978"/>
          <p:cNvSpPr/>
          <p:nvPr/>
        </p:nvSpPr>
        <p:spPr>
          <a:xfrm>
            <a:off x="3105911" y="3485388"/>
            <a:ext cx="13335" cy="18415"/>
          </a:xfrm>
          <a:custGeom>
            <a:avLst/>
            <a:gdLst/>
            <a:ahLst/>
            <a:cxnLst/>
            <a:rect l="l" t="t" r="r" b="b"/>
            <a:pathLst>
              <a:path w="13335" h="18414">
                <a:moveTo>
                  <a:pt x="12954" y="0"/>
                </a:moveTo>
                <a:lnTo>
                  <a:pt x="0" y="5334"/>
                </a:lnTo>
                <a:lnTo>
                  <a:pt x="12954" y="18288"/>
                </a:lnTo>
                <a:lnTo>
                  <a:pt x="12954" y="0"/>
                </a:lnTo>
              </a:path>
            </a:pathLst>
          </a:custGeom>
          <a:ln w="3175">
            <a:solidFill>
              <a:srgbClr val="000000"/>
            </a:solidFill>
          </a:ln>
        </p:spPr>
        <p:txBody>
          <a:bodyPr wrap="square" lIns="0" tIns="0" rIns="0" bIns="0" rtlCol="0"/>
          <a:lstStyle/>
          <a:p>
            <a:endParaRPr/>
          </a:p>
        </p:txBody>
      </p:sp>
      <p:sp>
        <p:nvSpPr>
          <p:cNvPr id="2979" name="object 2979"/>
          <p:cNvSpPr/>
          <p:nvPr/>
        </p:nvSpPr>
        <p:spPr>
          <a:xfrm>
            <a:off x="3100577" y="3490721"/>
            <a:ext cx="18415" cy="13335"/>
          </a:xfrm>
          <a:custGeom>
            <a:avLst/>
            <a:gdLst/>
            <a:ahLst/>
            <a:cxnLst/>
            <a:rect l="l" t="t" r="r" b="b"/>
            <a:pathLst>
              <a:path w="18414" h="13335">
                <a:moveTo>
                  <a:pt x="5333" y="0"/>
                </a:moveTo>
                <a:lnTo>
                  <a:pt x="0" y="12954"/>
                </a:lnTo>
                <a:lnTo>
                  <a:pt x="18287" y="12954"/>
                </a:lnTo>
                <a:lnTo>
                  <a:pt x="5333" y="0"/>
                </a:lnTo>
                <a:close/>
              </a:path>
            </a:pathLst>
          </a:custGeom>
          <a:solidFill>
            <a:srgbClr val="000000"/>
          </a:solidFill>
        </p:spPr>
        <p:txBody>
          <a:bodyPr wrap="square" lIns="0" tIns="0" rIns="0" bIns="0" rtlCol="0"/>
          <a:lstStyle/>
          <a:p>
            <a:endParaRPr/>
          </a:p>
        </p:txBody>
      </p:sp>
      <p:sp>
        <p:nvSpPr>
          <p:cNvPr id="2980" name="object 2980"/>
          <p:cNvSpPr/>
          <p:nvPr/>
        </p:nvSpPr>
        <p:spPr>
          <a:xfrm>
            <a:off x="3100577" y="3490721"/>
            <a:ext cx="18415" cy="13335"/>
          </a:xfrm>
          <a:custGeom>
            <a:avLst/>
            <a:gdLst/>
            <a:ahLst/>
            <a:cxnLst/>
            <a:rect l="l" t="t" r="r" b="b"/>
            <a:pathLst>
              <a:path w="18414" h="13335">
                <a:moveTo>
                  <a:pt x="5333" y="0"/>
                </a:moveTo>
                <a:lnTo>
                  <a:pt x="0" y="12954"/>
                </a:lnTo>
                <a:lnTo>
                  <a:pt x="18287" y="12954"/>
                </a:lnTo>
                <a:lnTo>
                  <a:pt x="5333" y="0"/>
                </a:lnTo>
              </a:path>
            </a:pathLst>
          </a:custGeom>
          <a:ln w="3175">
            <a:solidFill>
              <a:srgbClr val="000000"/>
            </a:solidFill>
          </a:ln>
        </p:spPr>
        <p:txBody>
          <a:bodyPr wrap="square" lIns="0" tIns="0" rIns="0" bIns="0" rtlCol="0"/>
          <a:lstStyle/>
          <a:p>
            <a:endParaRPr/>
          </a:p>
        </p:txBody>
      </p:sp>
      <p:sp>
        <p:nvSpPr>
          <p:cNvPr id="2981" name="object 2981"/>
          <p:cNvSpPr/>
          <p:nvPr/>
        </p:nvSpPr>
        <p:spPr>
          <a:xfrm>
            <a:off x="3100577" y="3503676"/>
            <a:ext cx="18415" cy="13335"/>
          </a:xfrm>
          <a:custGeom>
            <a:avLst/>
            <a:gdLst/>
            <a:ahLst/>
            <a:cxnLst/>
            <a:rect l="l" t="t" r="r" b="b"/>
            <a:pathLst>
              <a:path w="18414"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2982" name="object 2982"/>
          <p:cNvSpPr/>
          <p:nvPr/>
        </p:nvSpPr>
        <p:spPr>
          <a:xfrm>
            <a:off x="3100577" y="3503676"/>
            <a:ext cx="18415" cy="13335"/>
          </a:xfrm>
          <a:custGeom>
            <a:avLst/>
            <a:gdLst/>
            <a:ahLst/>
            <a:cxnLst/>
            <a:rect l="l" t="t" r="r" b="b"/>
            <a:pathLst>
              <a:path w="18414"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2983" name="object 2983"/>
          <p:cNvSpPr/>
          <p:nvPr/>
        </p:nvSpPr>
        <p:spPr>
          <a:xfrm>
            <a:off x="3105911" y="3503676"/>
            <a:ext cx="13335" cy="18415"/>
          </a:xfrm>
          <a:custGeom>
            <a:avLst/>
            <a:gdLst/>
            <a:ahLst/>
            <a:cxnLst/>
            <a:rect l="l" t="t" r="r" b="b"/>
            <a:pathLst>
              <a:path w="13335"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2984" name="object 2984"/>
          <p:cNvSpPr/>
          <p:nvPr/>
        </p:nvSpPr>
        <p:spPr>
          <a:xfrm>
            <a:off x="3105911" y="3503676"/>
            <a:ext cx="13335" cy="18415"/>
          </a:xfrm>
          <a:custGeom>
            <a:avLst/>
            <a:gdLst/>
            <a:ahLst/>
            <a:cxnLst/>
            <a:rect l="l" t="t" r="r" b="b"/>
            <a:pathLst>
              <a:path w="13335"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2985" name="object 2985"/>
          <p:cNvSpPr/>
          <p:nvPr/>
        </p:nvSpPr>
        <p:spPr>
          <a:xfrm>
            <a:off x="3118866" y="3503676"/>
            <a:ext cx="13335" cy="18415"/>
          </a:xfrm>
          <a:custGeom>
            <a:avLst/>
            <a:gdLst/>
            <a:ahLst/>
            <a:cxnLst/>
            <a:rect l="l" t="t" r="r" b="b"/>
            <a:pathLst>
              <a:path w="13335"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2986" name="object 2986"/>
          <p:cNvSpPr/>
          <p:nvPr/>
        </p:nvSpPr>
        <p:spPr>
          <a:xfrm>
            <a:off x="3118866" y="3503676"/>
            <a:ext cx="13335" cy="18415"/>
          </a:xfrm>
          <a:custGeom>
            <a:avLst/>
            <a:gdLst/>
            <a:ahLst/>
            <a:cxnLst/>
            <a:rect l="l" t="t" r="r" b="b"/>
            <a:pathLst>
              <a:path w="13335"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2987" name="object 2987"/>
          <p:cNvSpPr/>
          <p:nvPr/>
        </p:nvSpPr>
        <p:spPr>
          <a:xfrm>
            <a:off x="3118866" y="3503676"/>
            <a:ext cx="18415" cy="13335"/>
          </a:xfrm>
          <a:custGeom>
            <a:avLst/>
            <a:gdLst/>
            <a:ahLst/>
            <a:cxnLst/>
            <a:rect l="l" t="t" r="r" b="b"/>
            <a:pathLst>
              <a:path w="18414" h="13335">
                <a:moveTo>
                  <a:pt x="18288" y="0"/>
                </a:moveTo>
                <a:lnTo>
                  <a:pt x="0" y="0"/>
                </a:lnTo>
                <a:lnTo>
                  <a:pt x="12954" y="12953"/>
                </a:lnTo>
                <a:lnTo>
                  <a:pt x="18288" y="0"/>
                </a:lnTo>
                <a:close/>
              </a:path>
            </a:pathLst>
          </a:custGeom>
          <a:solidFill>
            <a:srgbClr val="000000"/>
          </a:solidFill>
        </p:spPr>
        <p:txBody>
          <a:bodyPr wrap="square" lIns="0" tIns="0" rIns="0" bIns="0" rtlCol="0"/>
          <a:lstStyle/>
          <a:p>
            <a:endParaRPr/>
          </a:p>
        </p:txBody>
      </p:sp>
      <p:sp>
        <p:nvSpPr>
          <p:cNvPr id="2988" name="object 2988"/>
          <p:cNvSpPr/>
          <p:nvPr/>
        </p:nvSpPr>
        <p:spPr>
          <a:xfrm>
            <a:off x="3118866" y="3503676"/>
            <a:ext cx="18415" cy="13335"/>
          </a:xfrm>
          <a:custGeom>
            <a:avLst/>
            <a:gdLst/>
            <a:ahLst/>
            <a:cxnLst/>
            <a:rect l="l" t="t" r="r" b="b"/>
            <a:pathLst>
              <a:path w="18414" h="13335">
                <a:moveTo>
                  <a:pt x="12954" y="12953"/>
                </a:moveTo>
                <a:lnTo>
                  <a:pt x="18288" y="0"/>
                </a:lnTo>
                <a:lnTo>
                  <a:pt x="0" y="0"/>
                </a:lnTo>
                <a:lnTo>
                  <a:pt x="12954" y="12953"/>
                </a:lnTo>
              </a:path>
            </a:pathLst>
          </a:custGeom>
          <a:ln w="3175">
            <a:solidFill>
              <a:srgbClr val="000000"/>
            </a:solidFill>
          </a:ln>
        </p:spPr>
        <p:txBody>
          <a:bodyPr wrap="square" lIns="0" tIns="0" rIns="0" bIns="0" rtlCol="0"/>
          <a:lstStyle/>
          <a:p>
            <a:endParaRPr/>
          </a:p>
        </p:txBody>
      </p:sp>
      <p:sp>
        <p:nvSpPr>
          <p:cNvPr id="2989" name="object 2989"/>
          <p:cNvSpPr/>
          <p:nvPr/>
        </p:nvSpPr>
        <p:spPr>
          <a:xfrm>
            <a:off x="3244595"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2990" name="object 2990"/>
          <p:cNvSpPr/>
          <p:nvPr/>
        </p:nvSpPr>
        <p:spPr>
          <a:xfrm>
            <a:off x="3244595"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2991" name="object 2991"/>
          <p:cNvSpPr/>
          <p:nvPr/>
        </p:nvSpPr>
        <p:spPr>
          <a:xfrm>
            <a:off x="3244595"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2992" name="object 2992"/>
          <p:cNvSpPr/>
          <p:nvPr/>
        </p:nvSpPr>
        <p:spPr>
          <a:xfrm>
            <a:off x="3244595"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2993" name="object 2993"/>
          <p:cNvSpPr/>
          <p:nvPr/>
        </p:nvSpPr>
        <p:spPr>
          <a:xfrm>
            <a:off x="3244595"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2994" name="object 2994"/>
          <p:cNvSpPr/>
          <p:nvPr/>
        </p:nvSpPr>
        <p:spPr>
          <a:xfrm>
            <a:off x="3244595"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2995" name="object 2995"/>
          <p:cNvSpPr/>
          <p:nvPr/>
        </p:nvSpPr>
        <p:spPr>
          <a:xfrm>
            <a:off x="3087623"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2996" name="object 2996"/>
          <p:cNvSpPr/>
          <p:nvPr/>
        </p:nvSpPr>
        <p:spPr>
          <a:xfrm>
            <a:off x="3087623"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2997" name="object 2997"/>
          <p:cNvSpPr/>
          <p:nvPr/>
        </p:nvSpPr>
        <p:spPr>
          <a:xfrm>
            <a:off x="3087623"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2998" name="object 2998"/>
          <p:cNvSpPr/>
          <p:nvPr/>
        </p:nvSpPr>
        <p:spPr>
          <a:xfrm>
            <a:off x="3087623"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2999" name="object 2999"/>
          <p:cNvSpPr/>
          <p:nvPr/>
        </p:nvSpPr>
        <p:spPr>
          <a:xfrm>
            <a:off x="3087623"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3000" name="object 3000"/>
          <p:cNvSpPr/>
          <p:nvPr/>
        </p:nvSpPr>
        <p:spPr>
          <a:xfrm>
            <a:off x="3087623"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3001" name="object 3001"/>
          <p:cNvSpPr/>
          <p:nvPr/>
        </p:nvSpPr>
        <p:spPr>
          <a:xfrm>
            <a:off x="2929889"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3002" name="object 3002"/>
          <p:cNvSpPr/>
          <p:nvPr/>
        </p:nvSpPr>
        <p:spPr>
          <a:xfrm>
            <a:off x="2929889"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3003" name="object 3003"/>
          <p:cNvSpPr/>
          <p:nvPr/>
        </p:nvSpPr>
        <p:spPr>
          <a:xfrm>
            <a:off x="2929889"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3004" name="object 3004"/>
          <p:cNvSpPr/>
          <p:nvPr/>
        </p:nvSpPr>
        <p:spPr>
          <a:xfrm>
            <a:off x="2929889"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3005" name="object 3005"/>
          <p:cNvSpPr/>
          <p:nvPr/>
        </p:nvSpPr>
        <p:spPr>
          <a:xfrm>
            <a:off x="2929889"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3006" name="object 3006"/>
          <p:cNvSpPr/>
          <p:nvPr/>
        </p:nvSpPr>
        <p:spPr>
          <a:xfrm>
            <a:off x="2929889"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3007" name="object 3007"/>
          <p:cNvSpPr/>
          <p:nvPr/>
        </p:nvSpPr>
        <p:spPr>
          <a:xfrm>
            <a:off x="3008376" y="3656076"/>
            <a:ext cx="79375" cy="10795"/>
          </a:xfrm>
          <a:custGeom>
            <a:avLst/>
            <a:gdLst/>
            <a:ahLst/>
            <a:cxnLst/>
            <a:rect l="l" t="t" r="r" b="b"/>
            <a:pathLst>
              <a:path w="79375" h="10795">
                <a:moveTo>
                  <a:pt x="79248" y="0"/>
                </a:moveTo>
                <a:lnTo>
                  <a:pt x="0" y="0"/>
                </a:lnTo>
                <a:lnTo>
                  <a:pt x="0" y="10668"/>
                </a:lnTo>
                <a:lnTo>
                  <a:pt x="79248" y="0"/>
                </a:lnTo>
                <a:close/>
              </a:path>
            </a:pathLst>
          </a:custGeom>
          <a:solidFill>
            <a:srgbClr val="339A00"/>
          </a:solidFill>
        </p:spPr>
        <p:txBody>
          <a:bodyPr wrap="square" lIns="0" tIns="0" rIns="0" bIns="0" rtlCol="0"/>
          <a:lstStyle/>
          <a:p>
            <a:endParaRPr/>
          </a:p>
        </p:txBody>
      </p:sp>
      <p:sp>
        <p:nvSpPr>
          <p:cNvPr id="3008" name="object 3008"/>
          <p:cNvSpPr/>
          <p:nvPr/>
        </p:nvSpPr>
        <p:spPr>
          <a:xfrm>
            <a:off x="3008376" y="3656076"/>
            <a:ext cx="79375" cy="10795"/>
          </a:xfrm>
          <a:custGeom>
            <a:avLst/>
            <a:gdLst/>
            <a:ahLst/>
            <a:cxnLst/>
            <a:rect l="l" t="t" r="r" b="b"/>
            <a:pathLst>
              <a:path w="79375" h="10795">
                <a:moveTo>
                  <a:pt x="79248" y="0"/>
                </a:moveTo>
                <a:lnTo>
                  <a:pt x="0" y="10668"/>
                </a:lnTo>
                <a:lnTo>
                  <a:pt x="79248" y="10668"/>
                </a:lnTo>
                <a:lnTo>
                  <a:pt x="79248" y="0"/>
                </a:lnTo>
                <a:close/>
              </a:path>
            </a:pathLst>
          </a:custGeom>
          <a:solidFill>
            <a:srgbClr val="339A00"/>
          </a:solidFill>
        </p:spPr>
        <p:txBody>
          <a:bodyPr wrap="square" lIns="0" tIns="0" rIns="0" bIns="0" rtlCol="0"/>
          <a:lstStyle/>
          <a:p>
            <a:endParaRPr/>
          </a:p>
        </p:txBody>
      </p:sp>
      <p:sp>
        <p:nvSpPr>
          <p:cNvPr id="3009" name="object 3009"/>
          <p:cNvSpPr/>
          <p:nvPr/>
        </p:nvSpPr>
        <p:spPr>
          <a:xfrm>
            <a:off x="3008376" y="3656076"/>
            <a:ext cx="79375" cy="10795"/>
          </a:xfrm>
          <a:custGeom>
            <a:avLst/>
            <a:gdLst/>
            <a:ahLst/>
            <a:cxnLst/>
            <a:rect l="l" t="t" r="r" b="b"/>
            <a:pathLst>
              <a:path w="79375" h="10795">
                <a:moveTo>
                  <a:pt x="0" y="0"/>
                </a:moveTo>
                <a:lnTo>
                  <a:pt x="79248" y="0"/>
                </a:lnTo>
                <a:lnTo>
                  <a:pt x="79248" y="10668"/>
                </a:lnTo>
                <a:lnTo>
                  <a:pt x="0" y="10668"/>
                </a:lnTo>
                <a:lnTo>
                  <a:pt x="0" y="0"/>
                </a:lnTo>
                <a:close/>
              </a:path>
            </a:pathLst>
          </a:custGeom>
          <a:ln w="3175">
            <a:solidFill>
              <a:srgbClr val="339A00"/>
            </a:solidFill>
          </a:ln>
        </p:spPr>
        <p:txBody>
          <a:bodyPr wrap="square" lIns="0" tIns="0" rIns="0" bIns="0" rtlCol="0"/>
          <a:lstStyle/>
          <a:p>
            <a:endParaRPr/>
          </a:p>
        </p:txBody>
      </p:sp>
      <p:sp>
        <p:nvSpPr>
          <p:cNvPr id="3010" name="object 3010"/>
          <p:cNvSpPr/>
          <p:nvPr/>
        </p:nvSpPr>
        <p:spPr>
          <a:xfrm>
            <a:off x="3008376" y="3658361"/>
            <a:ext cx="79375" cy="5715"/>
          </a:xfrm>
          <a:custGeom>
            <a:avLst/>
            <a:gdLst/>
            <a:ahLst/>
            <a:cxnLst/>
            <a:rect l="l" t="t" r="r" b="b"/>
            <a:pathLst>
              <a:path w="79375" h="5714">
                <a:moveTo>
                  <a:pt x="79248" y="0"/>
                </a:moveTo>
                <a:lnTo>
                  <a:pt x="0" y="0"/>
                </a:lnTo>
                <a:lnTo>
                  <a:pt x="0" y="5334"/>
                </a:lnTo>
                <a:lnTo>
                  <a:pt x="79248" y="0"/>
                </a:lnTo>
                <a:close/>
              </a:path>
            </a:pathLst>
          </a:custGeom>
          <a:solidFill>
            <a:srgbClr val="339A00"/>
          </a:solidFill>
        </p:spPr>
        <p:txBody>
          <a:bodyPr wrap="square" lIns="0" tIns="0" rIns="0" bIns="0" rtlCol="0"/>
          <a:lstStyle/>
          <a:p>
            <a:endParaRPr/>
          </a:p>
        </p:txBody>
      </p:sp>
      <p:sp>
        <p:nvSpPr>
          <p:cNvPr id="3011" name="object 3011"/>
          <p:cNvSpPr/>
          <p:nvPr/>
        </p:nvSpPr>
        <p:spPr>
          <a:xfrm>
            <a:off x="3008376" y="3658361"/>
            <a:ext cx="79375" cy="5715"/>
          </a:xfrm>
          <a:custGeom>
            <a:avLst/>
            <a:gdLst/>
            <a:ahLst/>
            <a:cxnLst/>
            <a:rect l="l" t="t" r="r" b="b"/>
            <a:pathLst>
              <a:path w="79375" h="5714">
                <a:moveTo>
                  <a:pt x="79248" y="0"/>
                </a:moveTo>
                <a:lnTo>
                  <a:pt x="0" y="5333"/>
                </a:lnTo>
                <a:lnTo>
                  <a:pt x="79248" y="5333"/>
                </a:lnTo>
                <a:lnTo>
                  <a:pt x="79248" y="0"/>
                </a:lnTo>
                <a:close/>
              </a:path>
            </a:pathLst>
          </a:custGeom>
          <a:solidFill>
            <a:srgbClr val="339A00"/>
          </a:solidFill>
        </p:spPr>
        <p:txBody>
          <a:bodyPr wrap="square" lIns="0" tIns="0" rIns="0" bIns="0" rtlCol="0"/>
          <a:lstStyle/>
          <a:p>
            <a:endParaRPr/>
          </a:p>
        </p:txBody>
      </p:sp>
      <p:sp>
        <p:nvSpPr>
          <p:cNvPr id="3012" name="object 3012"/>
          <p:cNvSpPr/>
          <p:nvPr/>
        </p:nvSpPr>
        <p:spPr>
          <a:xfrm>
            <a:off x="3008376" y="3658361"/>
            <a:ext cx="79375" cy="5715"/>
          </a:xfrm>
          <a:custGeom>
            <a:avLst/>
            <a:gdLst/>
            <a:ahLst/>
            <a:cxnLst/>
            <a:rect l="l" t="t" r="r" b="b"/>
            <a:pathLst>
              <a:path w="79375" h="5714">
                <a:moveTo>
                  <a:pt x="0" y="0"/>
                </a:moveTo>
                <a:lnTo>
                  <a:pt x="79248" y="0"/>
                </a:lnTo>
                <a:lnTo>
                  <a:pt x="79248" y="5334"/>
                </a:lnTo>
                <a:lnTo>
                  <a:pt x="0" y="5334"/>
                </a:lnTo>
                <a:lnTo>
                  <a:pt x="0" y="0"/>
                </a:lnTo>
                <a:close/>
              </a:path>
            </a:pathLst>
          </a:custGeom>
          <a:ln w="3175">
            <a:solidFill>
              <a:srgbClr val="339A00"/>
            </a:solidFill>
          </a:ln>
        </p:spPr>
        <p:txBody>
          <a:bodyPr wrap="square" lIns="0" tIns="0" rIns="0" bIns="0" rtlCol="0"/>
          <a:lstStyle/>
          <a:p>
            <a:endParaRPr/>
          </a:p>
        </p:txBody>
      </p:sp>
      <p:sp>
        <p:nvSpPr>
          <p:cNvPr id="3013" name="object 3013"/>
          <p:cNvSpPr/>
          <p:nvPr/>
        </p:nvSpPr>
        <p:spPr>
          <a:xfrm>
            <a:off x="3118866" y="3494532"/>
            <a:ext cx="13970" cy="9525"/>
          </a:xfrm>
          <a:custGeom>
            <a:avLst/>
            <a:gdLst/>
            <a:ahLst/>
            <a:cxnLst/>
            <a:rect l="l" t="t" r="r" b="b"/>
            <a:pathLst>
              <a:path w="13969" h="9525">
                <a:moveTo>
                  <a:pt x="9906" y="0"/>
                </a:moveTo>
                <a:lnTo>
                  <a:pt x="0" y="9144"/>
                </a:lnTo>
                <a:lnTo>
                  <a:pt x="13716" y="9144"/>
                </a:lnTo>
                <a:lnTo>
                  <a:pt x="9906" y="0"/>
                </a:lnTo>
                <a:close/>
              </a:path>
            </a:pathLst>
          </a:custGeom>
          <a:solidFill>
            <a:srgbClr val="000000"/>
          </a:solidFill>
        </p:spPr>
        <p:txBody>
          <a:bodyPr wrap="square" lIns="0" tIns="0" rIns="0" bIns="0" rtlCol="0"/>
          <a:lstStyle/>
          <a:p>
            <a:endParaRPr/>
          </a:p>
        </p:txBody>
      </p:sp>
      <p:sp>
        <p:nvSpPr>
          <p:cNvPr id="3014" name="object 3014"/>
          <p:cNvSpPr/>
          <p:nvPr/>
        </p:nvSpPr>
        <p:spPr>
          <a:xfrm>
            <a:off x="3118866" y="3494532"/>
            <a:ext cx="13970" cy="9525"/>
          </a:xfrm>
          <a:custGeom>
            <a:avLst/>
            <a:gdLst/>
            <a:ahLst/>
            <a:cxnLst/>
            <a:rect l="l" t="t" r="r" b="b"/>
            <a:pathLst>
              <a:path w="13969" h="9525">
                <a:moveTo>
                  <a:pt x="13716" y="9144"/>
                </a:moveTo>
                <a:lnTo>
                  <a:pt x="9144" y="0"/>
                </a:lnTo>
                <a:lnTo>
                  <a:pt x="0" y="9144"/>
                </a:lnTo>
                <a:lnTo>
                  <a:pt x="13716" y="9144"/>
                </a:lnTo>
              </a:path>
            </a:pathLst>
          </a:custGeom>
          <a:ln w="3175">
            <a:solidFill>
              <a:srgbClr val="000000"/>
            </a:solidFill>
          </a:ln>
        </p:spPr>
        <p:txBody>
          <a:bodyPr wrap="square" lIns="0" tIns="0" rIns="0" bIns="0" rtlCol="0"/>
          <a:lstStyle/>
          <a:p>
            <a:endParaRPr/>
          </a:p>
        </p:txBody>
      </p:sp>
      <p:sp>
        <p:nvSpPr>
          <p:cNvPr id="3015" name="object 3015"/>
          <p:cNvSpPr/>
          <p:nvPr/>
        </p:nvSpPr>
        <p:spPr>
          <a:xfrm>
            <a:off x="3118866" y="3490721"/>
            <a:ext cx="10160" cy="13335"/>
          </a:xfrm>
          <a:custGeom>
            <a:avLst/>
            <a:gdLst/>
            <a:ahLst/>
            <a:cxnLst/>
            <a:rect l="l" t="t" r="r" b="b"/>
            <a:pathLst>
              <a:path w="10160" h="13335">
                <a:moveTo>
                  <a:pt x="0" y="0"/>
                </a:moveTo>
                <a:lnTo>
                  <a:pt x="0" y="12953"/>
                </a:lnTo>
                <a:lnTo>
                  <a:pt x="9906" y="3809"/>
                </a:lnTo>
                <a:lnTo>
                  <a:pt x="0" y="0"/>
                </a:lnTo>
                <a:close/>
              </a:path>
            </a:pathLst>
          </a:custGeom>
          <a:solidFill>
            <a:srgbClr val="000000"/>
          </a:solidFill>
        </p:spPr>
        <p:txBody>
          <a:bodyPr wrap="square" lIns="0" tIns="0" rIns="0" bIns="0" rtlCol="0"/>
          <a:lstStyle/>
          <a:p>
            <a:endParaRPr/>
          </a:p>
        </p:txBody>
      </p:sp>
      <p:sp>
        <p:nvSpPr>
          <p:cNvPr id="3016" name="object 3016"/>
          <p:cNvSpPr/>
          <p:nvPr/>
        </p:nvSpPr>
        <p:spPr>
          <a:xfrm>
            <a:off x="3118866" y="3490721"/>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017" name="object 3017"/>
          <p:cNvSpPr/>
          <p:nvPr/>
        </p:nvSpPr>
        <p:spPr>
          <a:xfrm>
            <a:off x="3109722" y="3490721"/>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018" name="object 3018"/>
          <p:cNvSpPr/>
          <p:nvPr/>
        </p:nvSpPr>
        <p:spPr>
          <a:xfrm>
            <a:off x="3109722" y="3490721"/>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019" name="object 3019"/>
          <p:cNvSpPr/>
          <p:nvPr/>
        </p:nvSpPr>
        <p:spPr>
          <a:xfrm>
            <a:off x="3105911" y="3494532"/>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3020" name="object 3020"/>
          <p:cNvSpPr/>
          <p:nvPr/>
        </p:nvSpPr>
        <p:spPr>
          <a:xfrm>
            <a:off x="3105911" y="3494532"/>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3021" name="object 3021"/>
          <p:cNvSpPr/>
          <p:nvPr/>
        </p:nvSpPr>
        <p:spPr>
          <a:xfrm>
            <a:off x="3105911" y="3503676"/>
            <a:ext cx="13335" cy="9525"/>
          </a:xfrm>
          <a:custGeom>
            <a:avLst/>
            <a:gdLst/>
            <a:ahLst/>
            <a:cxnLst/>
            <a:rect l="l" t="t" r="r" b="b"/>
            <a:pathLst>
              <a:path w="13335"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022" name="object 3022"/>
          <p:cNvSpPr/>
          <p:nvPr/>
        </p:nvSpPr>
        <p:spPr>
          <a:xfrm>
            <a:off x="3105911" y="3503676"/>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023" name="object 3023"/>
          <p:cNvSpPr/>
          <p:nvPr/>
        </p:nvSpPr>
        <p:spPr>
          <a:xfrm>
            <a:off x="3109722" y="3503676"/>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024" name="object 3024"/>
          <p:cNvSpPr/>
          <p:nvPr/>
        </p:nvSpPr>
        <p:spPr>
          <a:xfrm>
            <a:off x="3109722" y="3503676"/>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025" name="object 3025"/>
          <p:cNvSpPr/>
          <p:nvPr/>
        </p:nvSpPr>
        <p:spPr>
          <a:xfrm>
            <a:off x="3118866" y="3503676"/>
            <a:ext cx="10160" cy="13335"/>
          </a:xfrm>
          <a:custGeom>
            <a:avLst/>
            <a:gdLst/>
            <a:ahLst/>
            <a:cxnLst/>
            <a:rect l="l" t="t" r="r" b="b"/>
            <a:pathLst>
              <a:path w="10160" h="13335">
                <a:moveTo>
                  <a:pt x="0" y="0"/>
                </a:moveTo>
                <a:lnTo>
                  <a:pt x="0" y="12953"/>
                </a:lnTo>
                <a:lnTo>
                  <a:pt x="9906" y="9143"/>
                </a:lnTo>
                <a:lnTo>
                  <a:pt x="0" y="0"/>
                </a:lnTo>
                <a:close/>
              </a:path>
            </a:pathLst>
          </a:custGeom>
          <a:solidFill>
            <a:srgbClr val="000000"/>
          </a:solidFill>
        </p:spPr>
        <p:txBody>
          <a:bodyPr wrap="square" lIns="0" tIns="0" rIns="0" bIns="0" rtlCol="0"/>
          <a:lstStyle/>
          <a:p>
            <a:endParaRPr/>
          </a:p>
        </p:txBody>
      </p:sp>
      <p:sp>
        <p:nvSpPr>
          <p:cNvPr id="3026" name="object 3026"/>
          <p:cNvSpPr/>
          <p:nvPr/>
        </p:nvSpPr>
        <p:spPr>
          <a:xfrm>
            <a:off x="3118866" y="3503676"/>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027" name="object 3027"/>
          <p:cNvSpPr/>
          <p:nvPr/>
        </p:nvSpPr>
        <p:spPr>
          <a:xfrm>
            <a:off x="3118866" y="3503676"/>
            <a:ext cx="13970" cy="9525"/>
          </a:xfrm>
          <a:custGeom>
            <a:avLst/>
            <a:gdLst/>
            <a:ahLst/>
            <a:cxnLst/>
            <a:rect l="l" t="t" r="r" b="b"/>
            <a:pathLst>
              <a:path w="13969" h="9525">
                <a:moveTo>
                  <a:pt x="13716" y="0"/>
                </a:moveTo>
                <a:lnTo>
                  <a:pt x="0" y="0"/>
                </a:lnTo>
                <a:lnTo>
                  <a:pt x="9906" y="9144"/>
                </a:lnTo>
                <a:lnTo>
                  <a:pt x="13716" y="0"/>
                </a:lnTo>
                <a:close/>
              </a:path>
            </a:pathLst>
          </a:custGeom>
          <a:solidFill>
            <a:srgbClr val="000000"/>
          </a:solidFill>
        </p:spPr>
        <p:txBody>
          <a:bodyPr wrap="square" lIns="0" tIns="0" rIns="0" bIns="0" rtlCol="0"/>
          <a:lstStyle/>
          <a:p>
            <a:endParaRPr/>
          </a:p>
        </p:txBody>
      </p:sp>
      <p:sp>
        <p:nvSpPr>
          <p:cNvPr id="3028" name="object 3028"/>
          <p:cNvSpPr/>
          <p:nvPr/>
        </p:nvSpPr>
        <p:spPr>
          <a:xfrm>
            <a:off x="3118866" y="3503676"/>
            <a:ext cx="13970" cy="9525"/>
          </a:xfrm>
          <a:custGeom>
            <a:avLst/>
            <a:gdLst/>
            <a:ahLst/>
            <a:cxnLst/>
            <a:rect l="l" t="t" r="r" b="b"/>
            <a:pathLst>
              <a:path w="13969" h="9525">
                <a:moveTo>
                  <a:pt x="9143" y="9144"/>
                </a:moveTo>
                <a:lnTo>
                  <a:pt x="13715" y="0"/>
                </a:lnTo>
                <a:lnTo>
                  <a:pt x="0" y="0"/>
                </a:lnTo>
                <a:lnTo>
                  <a:pt x="9143" y="9144"/>
                </a:lnTo>
              </a:path>
            </a:pathLst>
          </a:custGeom>
          <a:ln w="3175">
            <a:solidFill>
              <a:srgbClr val="000000"/>
            </a:solidFill>
          </a:ln>
        </p:spPr>
        <p:txBody>
          <a:bodyPr wrap="square" lIns="0" tIns="0" rIns="0" bIns="0" rtlCol="0"/>
          <a:lstStyle/>
          <a:p>
            <a:endParaRPr/>
          </a:p>
        </p:txBody>
      </p:sp>
      <p:sp>
        <p:nvSpPr>
          <p:cNvPr id="3029" name="object 3029"/>
          <p:cNvSpPr/>
          <p:nvPr/>
        </p:nvSpPr>
        <p:spPr>
          <a:xfrm>
            <a:off x="3118866" y="3494532"/>
            <a:ext cx="13970" cy="9525"/>
          </a:xfrm>
          <a:custGeom>
            <a:avLst/>
            <a:gdLst/>
            <a:ahLst/>
            <a:cxnLst/>
            <a:rect l="l" t="t" r="r" b="b"/>
            <a:pathLst>
              <a:path w="13969" h="9525">
                <a:moveTo>
                  <a:pt x="9906" y="0"/>
                </a:moveTo>
                <a:lnTo>
                  <a:pt x="0" y="9144"/>
                </a:lnTo>
                <a:lnTo>
                  <a:pt x="13716" y="9144"/>
                </a:lnTo>
                <a:lnTo>
                  <a:pt x="9906" y="0"/>
                </a:lnTo>
                <a:close/>
              </a:path>
            </a:pathLst>
          </a:custGeom>
          <a:solidFill>
            <a:srgbClr val="000000"/>
          </a:solidFill>
        </p:spPr>
        <p:txBody>
          <a:bodyPr wrap="square" lIns="0" tIns="0" rIns="0" bIns="0" rtlCol="0"/>
          <a:lstStyle/>
          <a:p>
            <a:endParaRPr/>
          </a:p>
        </p:txBody>
      </p:sp>
      <p:sp>
        <p:nvSpPr>
          <p:cNvPr id="3030" name="object 3030"/>
          <p:cNvSpPr/>
          <p:nvPr/>
        </p:nvSpPr>
        <p:spPr>
          <a:xfrm>
            <a:off x="3118866" y="3494532"/>
            <a:ext cx="13970" cy="9525"/>
          </a:xfrm>
          <a:custGeom>
            <a:avLst/>
            <a:gdLst/>
            <a:ahLst/>
            <a:cxnLst/>
            <a:rect l="l" t="t" r="r" b="b"/>
            <a:pathLst>
              <a:path w="13969" h="9525">
                <a:moveTo>
                  <a:pt x="13716" y="9144"/>
                </a:moveTo>
                <a:lnTo>
                  <a:pt x="9144" y="0"/>
                </a:lnTo>
                <a:lnTo>
                  <a:pt x="0" y="9144"/>
                </a:lnTo>
                <a:lnTo>
                  <a:pt x="13716" y="9144"/>
                </a:lnTo>
              </a:path>
            </a:pathLst>
          </a:custGeom>
          <a:ln w="3175">
            <a:solidFill>
              <a:srgbClr val="000000"/>
            </a:solidFill>
          </a:ln>
        </p:spPr>
        <p:txBody>
          <a:bodyPr wrap="square" lIns="0" tIns="0" rIns="0" bIns="0" rtlCol="0"/>
          <a:lstStyle/>
          <a:p>
            <a:endParaRPr/>
          </a:p>
        </p:txBody>
      </p:sp>
      <p:sp>
        <p:nvSpPr>
          <p:cNvPr id="3031" name="object 3031"/>
          <p:cNvSpPr/>
          <p:nvPr/>
        </p:nvSpPr>
        <p:spPr>
          <a:xfrm>
            <a:off x="3118866" y="3490721"/>
            <a:ext cx="10160" cy="13335"/>
          </a:xfrm>
          <a:custGeom>
            <a:avLst/>
            <a:gdLst/>
            <a:ahLst/>
            <a:cxnLst/>
            <a:rect l="l" t="t" r="r" b="b"/>
            <a:pathLst>
              <a:path w="10160" h="13335">
                <a:moveTo>
                  <a:pt x="0" y="0"/>
                </a:moveTo>
                <a:lnTo>
                  <a:pt x="0" y="12953"/>
                </a:lnTo>
                <a:lnTo>
                  <a:pt x="9906" y="3809"/>
                </a:lnTo>
                <a:lnTo>
                  <a:pt x="0" y="0"/>
                </a:lnTo>
                <a:close/>
              </a:path>
            </a:pathLst>
          </a:custGeom>
          <a:solidFill>
            <a:srgbClr val="000000"/>
          </a:solidFill>
        </p:spPr>
        <p:txBody>
          <a:bodyPr wrap="square" lIns="0" tIns="0" rIns="0" bIns="0" rtlCol="0"/>
          <a:lstStyle/>
          <a:p>
            <a:endParaRPr/>
          </a:p>
        </p:txBody>
      </p:sp>
      <p:sp>
        <p:nvSpPr>
          <p:cNvPr id="3032" name="object 3032"/>
          <p:cNvSpPr/>
          <p:nvPr/>
        </p:nvSpPr>
        <p:spPr>
          <a:xfrm>
            <a:off x="3118866" y="3490721"/>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033" name="object 3033"/>
          <p:cNvSpPr/>
          <p:nvPr/>
        </p:nvSpPr>
        <p:spPr>
          <a:xfrm>
            <a:off x="3109722" y="3490721"/>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034" name="object 3034"/>
          <p:cNvSpPr/>
          <p:nvPr/>
        </p:nvSpPr>
        <p:spPr>
          <a:xfrm>
            <a:off x="3109722" y="3490721"/>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035" name="object 3035"/>
          <p:cNvSpPr/>
          <p:nvPr/>
        </p:nvSpPr>
        <p:spPr>
          <a:xfrm>
            <a:off x="3105911" y="3494532"/>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3036" name="object 3036"/>
          <p:cNvSpPr/>
          <p:nvPr/>
        </p:nvSpPr>
        <p:spPr>
          <a:xfrm>
            <a:off x="3105911" y="3494532"/>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3037" name="object 3037"/>
          <p:cNvSpPr/>
          <p:nvPr/>
        </p:nvSpPr>
        <p:spPr>
          <a:xfrm>
            <a:off x="3105911" y="3503676"/>
            <a:ext cx="13335" cy="9525"/>
          </a:xfrm>
          <a:custGeom>
            <a:avLst/>
            <a:gdLst/>
            <a:ahLst/>
            <a:cxnLst/>
            <a:rect l="l" t="t" r="r" b="b"/>
            <a:pathLst>
              <a:path w="13335"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038" name="object 3038"/>
          <p:cNvSpPr/>
          <p:nvPr/>
        </p:nvSpPr>
        <p:spPr>
          <a:xfrm>
            <a:off x="3105911" y="3503676"/>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039" name="object 3039"/>
          <p:cNvSpPr/>
          <p:nvPr/>
        </p:nvSpPr>
        <p:spPr>
          <a:xfrm>
            <a:off x="3109722" y="3503676"/>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040" name="object 3040"/>
          <p:cNvSpPr/>
          <p:nvPr/>
        </p:nvSpPr>
        <p:spPr>
          <a:xfrm>
            <a:off x="3109722" y="3503676"/>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041" name="object 3041"/>
          <p:cNvSpPr/>
          <p:nvPr/>
        </p:nvSpPr>
        <p:spPr>
          <a:xfrm>
            <a:off x="3118866" y="3503676"/>
            <a:ext cx="10160" cy="13335"/>
          </a:xfrm>
          <a:custGeom>
            <a:avLst/>
            <a:gdLst/>
            <a:ahLst/>
            <a:cxnLst/>
            <a:rect l="l" t="t" r="r" b="b"/>
            <a:pathLst>
              <a:path w="10160" h="13335">
                <a:moveTo>
                  <a:pt x="0" y="0"/>
                </a:moveTo>
                <a:lnTo>
                  <a:pt x="0" y="12953"/>
                </a:lnTo>
                <a:lnTo>
                  <a:pt x="9906" y="9143"/>
                </a:lnTo>
                <a:lnTo>
                  <a:pt x="0" y="0"/>
                </a:lnTo>
                <a:close/>
              </a:path>
            </a:pathLst>
          </a:custGeom>
          <a:solidFill>
            <a:srgbClr val="000000"/>
          </a:solidFill>
        </p:spPr>
        <p:txBody>
          <a:bodyPr wrap="square" lIns="0" tIns="0" rIns="0" bIns="0" rtlCol="0"/>
          <a:lstStyle/>
          <a:p>
            <a:endParaRPr/>
          </a:p>
        </p:txBody>
      </p:sp>
      <p:sp>
        <p:nvSpPr>
          <p:cNvPr id="3042" name="object 3042"/>
          <p:cNvSpPr/>
          <p:nvPr/>
        </p:nvSpPr>
        <p:spPr>
          <a:xfrm>
            <a:off x="3118866" y="3503676"/>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043" name="object 3043"/>
          <p:cNvSpPr/>
          <p:nvPr/>
        </p:nvSpPr>
        <p:spPr>
          <a:xfrm>
            <a:off x="3118866" y="3503676"/>
            <a:ext cx="13970" cy="9525"/>
          </a:xfrm>
          <a:custGeom>
            <a:avLst/>
            <a:gdLst/>
            <a:ahLst/>
            <a:cxnLst/>
            <a:rect l="l" t="t" r="r" b="b"/>
            <a:pathLst>
              <a:path w="13969" h="9525">
                <a:moveTo>
                  <a:pt x="13716" y="0"/>
                </a:moveTo>
                <a:lnTo>
                  <a:pt x="0" y="0"/>
                </a:lnTo>
                <a:lnTo>
                  <a:pt x="9906" y="9144"/>
                </a:lnTo>
                <a:lnTo>
                  <a:pt x="13716" y="0"/>
                </a:lnTo>
                <a:close/>
              </a:path>
            </a:pathLst>
          </a:custGeom>
          <a:solidFill>
            <a:srgbClr val="000000"/>
          </a:solidFill>
        </p:spPr>
        <p:txBody>
          <a:bodyPr wrap="square" lIns="0" tIns="0" rIns="0" bIns="0" rtlCol="0"/>
          <a:lstStyle/>
          <a:p>
            <a:endParaRPr/>
          </a:p>
        </p:txBody>
      </p:sp>
      <p:sp>
        <p:nvSpPr>
          <p:cNvPr id="3044" name="object 3044"/>
          <p:cNvSpPr/>
          <p:nvPr/>
        </p:nvSpPr>
        <p:spPr>
          <a:xfrm>
            <a:off x="3118866" y="3503676"/>
            <a:ext cx="13970" cy="9525"/>
          </a:xfrm>
          <a:custGeom>
            <a:avLst/>
            <a:gdLst/>
            <a:ahLst/>
            <a:cxnLst/>
            <a:rect l="l" t="t" r="r" b="b"/>
            <a:pathLst>
              <a:path w="13969" h="9525">
                <a:moveTo>
                  <a:pt x="9143" y="9144"/>
                </a:moveTo>
                <a:lnTo>
                  <a:pt x="13715" y="0"/>
                </a:lnTo>
                <a:lnTo>
                  <a:pt x="0" y="0"/>
                </a:lnTo>
                <a:lnTo>
                  <a:pt x="9143" y="9144"/>
                </a:lnTo>
              </a:path>
            </a:pathLst>
          </a:custGeom>
          <a:ln w="3175">
            <a:solidFill>
              <a:srgbClr val="000000"/>
            </a:solidFill>
          </a:ln>
        </p:spPr>
        <p:txBody>
          <a:bodyPr wrap="square" lIns="0" tIns="0" rIns="0" bIns="0" rtlCol="0"/>
          <a:lstStyle/>
          <a:p>
            <a:endParaRPr/>
          </a:p>
        </p:txBody>
      </p:sp>
      <p:sp>
        <p:nvSpPr>
          <p:cNvPr id="3045" name="object 3045"/>
          <p:cNvSpPr/>
          <p:nvPr/>
        </p:nvSpPr>
        <p:spPr>
          <a:xfrm>
            <a:off x="3166110"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3046" name="object 3046"/>
          <p:cNvSpPr/>
          <p:nvPr/>
        </p:nvSpPr>
        <p:spPr>
          <a:xfrm>
            <a:off x="3166110"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3047" name="object 3047"/>
          <p:cNvSpPr/>
          <p:nvPr/>
        </p:nvSpPr>
        <p:spPr>
          <a:xfrm>
            <a:off x="3166110"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3048" name="object 3048"/>
          <p:cNvSpPr/>
          <p:nvPr/>
        </p:nvSpPr>
        <p:spPr>
          <a:xfrm>
            <a:off x="3166110" y="3658361"/>
            <a:ext cx="78740" cy="5715"/>
          </a:xfrm>
          <a:custGeom>
            <a:avLst/>
            <a:gdLst/>
            <a:ahLst/>
            <a:cxnLst/>
            <a:rect l="l" t="t" r="r" b="b"/>
            <a:pathLst>
              <a:path w="78739" h="5714">
                <a:moveTo>
                  <a:pt x="78486" y="0"/>
                </a:moveTo>
                <a:lnTo>
                  <a:pt x="0" y="0"/>
                </a:lnTo>
                <a:lnTo>
                  <a:pt x="0" y="5334"/>
                </a:lnTo>
                <a:lnTo>
                  <a:pt x="78486" y="0"/>
                </a:lnTo>
                <a:close/>
              </a:path>
            </a:pathLst>
          </a:custGeom>
          <a:solidFill>
            <a:srgbClr val="339A00"/>
          </a:solidFill>
        </p:spPr>
        <p:txBody>
          <a:bodyPr wrap="square" lIns="0" tIns="0" rIns="0" bIns="0" rtlCol="0"/>
          <a:lstStyle/>
          <a:p>
            <a:endParaRPr/>
          </a:p>
        </p:txBody>
      </p:sp>
      <p:sp>
        <p:nvSpPr>
          <p:cNvPr id="3049" name="object 3049"/>
          <p:cNvSpPr/>
          <p:nvPr/>
        </p:nvSpPr>
        <p:spPr>
          <a:xfrm>
            <a:off x="3166110"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339A00"/>
          </a:solidFill>
        </p:spPr>
        <p:txBody>
          <a:bodyPr wrap="square" lIns="0" tIns="0" rIns="0" bIns="0" rtlCol="0"/>
          <a:lstStyle/>
          <a:p>
            <a:endParaRPr/>
          </a:p>
        </p:txBody>
      </p:sp>
      <p:sp>
        <p:nvSpPr>
          <p:cNvPr id="3050" name="object 3050"/>
          <p:cNvSpPr/>
          <p:nvPr/>
        </p:nvSpPr>
        <p:spPr>
          <a:xfrm>
            <a:off x="3166110"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339A00"/>
            </a:solidFill>
          </a:ln>
        </p:spPr>
        <p:txBody>
          <a:bodyPr wrap="square" lIns="0" tIns="0" rIns="0" bIns="0" rtlCol="0"/>
          <a:lstStyle/>
          <a:p>
            <a:endParaRPr/>
          </a:p>
        </p:txBody>
      </p:sp>
      <p:sp>
        <p:nvSpPr>
          <p:cNvPr id="3051" name="object 3051"/>
          <p:cNvSpPr/>
          <p:nvPr/>
        </p:nvSpPr>
        <p:spPr>
          <a:xfrm>
            <a:off x="3118866" y="3494532"/>
            <a:ext cx="13970" cy="9525"/>
          </a:xfrm>
          <a:custGeom>
            <a:avLst/>
            <a:gdLst/>
            <a:ahLst/>
            <a:cxnLst/>
            <a:rect l="l" t="t" r="r" b="b"/>
            <a:pathLst>
              <a:path w="13969" h="9525">
                <a:moveTo>
                  <a:pt x="9906" y="0"/>
                </a:moveTo>
                <a:lnTo>
                  <a:pt x="0" y="9144"/>
                </a:lnTo>
                <a:lnTo>
                  <a:pt x="13716" y="9144"/>
                </a:lnTo>
                <a:lnTo>
                  <a:pt x="9906" y="0"/>
                </a:lnTo>
                <a:close/>
              </a:path>
            </a:pathLst>
          </a:custGeom>
          <a:solidFill>
            <a:srgbClr val="000000"/>
          </a:solidFill>
        </p:spPr>
        <p:txBody>
          <a:bodyPr wrap="square" lIns="0" tIns="0" rIns="0" bIns="0" rtlCol="0"/>
          <a:lstStyle/>
          <a:p>
            <a:endParaRPr/>
          </a:p>
        </p:txBody>
      </p:sp>
      <p:sp>
        <p:nvSpPr>
          <p:cNvPr id="3052" name="object 3052"/>
          <p:cNvSpPr/>
          <p:nvPr/>
        </p:nvSpPr>
        <p:spPr>
          <a:xfrm>
            <a:off x="3118866" y="3494532"/>
            <a:ext cx="13970" cy="9525"/>
          </a:xfrm>
          <a:custGeom>
            <a:avLst/>
            <a:gdLst/>
            <a:ahLst/>
            <a:cxnLst/>
            <a:rect l="l" t="t" r="r" b="b"/>
            <a:pathLst>
              <a:path w="13969" h="9525">
                <a:moveTo>
                  <a:pt x="13716" y="9144"/>
                </a:moveTo>
                <a:lnTo>
                  <a:pt x="9144" y="0"/>
                </a:lnTo>
                <a:lnTo>
                  <a:pt x="0" y="9144"/>
                </a:lnTo>
                <a:lnTo>
                  <a:pt x="13716" y="9144"/>
                </a:lnTo>
              </a:path>
            </a:pathLst>
          </a:custGeom>
          <a:ln w="3175">
            <a:solidFill>
              <a:srgbClr val="000000"/>
            </a:solidFill>
          </a:ln>
        </p:spPr>
        <p:txBody>
          <a:bodyPr wrap="square" lIns="0" tIns="0" rIns="0" bIns="0" rtlCol="0"/>
          <a:lstStyle/>
          <a:p>
            <a:endParaRPr/>
          </a:p>
        </p:txBody>
      </p:sp>
      <p:sp>
        <p:nvSpPr>
          <p:cNvPr id="3053" name="object 3053"/>
          <p:cNvSpPr/>
          <p:nvPr/>
        </p:nvSpPr>
        <p:spPr>
          <a:xfrm>
            <a:off x="3118866" y="3490721"/>
            <a:ext cx="10160" cy="13335"/>
          </a:xfrm>
          <a:custGeom>
            <a:avLst/>
            <a:gdLst/>
            <a:ahLst/>
            <a:cxnLst/>
            <a:rect l="l" t="t" r="r" b="b"/>
            <a:pathLst>
              <a:path w="10160" h="13335">
                <a:moveTo>
                  <a:pt x="0" y="0"/>
                </a:moveTo>
                <a:lnTo>
                  <a:pt x="0" y="12953"/>
                </a:lnTo>
                <a:lnTo>
                  <a:pt x="9906" y="3809"/>
                </a:lnTo>
                <a:lnTo>
                  <a:pt x="0" y="0"/>
                </a:lnTo>
                <a:close/>
              </a:path>
            </a:pathLst>
          </a:custGeom>
          <a:solidFill>
            <a:srgbClr val="000000"/>
          </a:solidFill>
        </p:spPr>
        <p:txBody>
          <a:bodyPr wrap="square" lIns="0" tIns="0" rIns="0" bIns="0" rtlCol="0"/>
          <a:lstStyle/>
          <a:p>
            <a:endParaRPr/>
          </a:p>
        </p:txBody>
      </p:sp>
      <p:sp>
        <p:nvSpPr>
          <p:cNvPr id="3054" name="object 3054"/>
          <p:cNvSpPr/>
          <p:nvPr/>
        </p:nvSpPr>
        <p:spPr>
          <a:xfrm>
            <a:off x="3118866" y="3490721"/>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055" name="object 3055"/>
          <p:cNvSpPr/>
          <p:nvPr/>
        </p:nvSpPr>
        <p:spPr>
          <a:xfrm>
            <a:off x="3109722" y="3490721"/>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056" name="object 3056"/>
          <p:cNvSpPr/>
          <p:nvPr/>
        </p:nvSpPr>
        <p:spPr>
          <a:xfrm>
            <a:off x="3109722" y="3490721"/>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057" name="object 3057"/>
          <p:cNvSpPr/>
          <p:nvPr/>
        </p:nvSpPr>
        <p:spPr>
          <a:xfrm>
            <a:off x="3105911" y="3494532"/>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3058" name="object 3058"/>
          <p:cNvSpPr/>
          <p:nvPr/>
        </p:nvSpPr>
        <p:spPr>
          <a:xfrm>
            <a:off x="3105911" y="3494532"/>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3059" name="object 3059"/>
          <p:cNvSpPr/>
          <p:nvPr/>
        </p:nvSpPr>
        <p:spPr>
          <a:xfrm>
            <a:off x="3105911" y="3503676"/>
            <a:ext cx="13335" cy="9525"/>
          </a:xfrm>
          <a:custGeom>
            <a:avLst/>
            <a:gdLst/>
            <a:ahLst/>
            <a:cxnLst/>
            <a:rect l="l" t="t" r="r" b="b"/>
            <a:pathLst>
              <a:path w="13335"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060" name="object 3060"/>
          <p:cNvSpPr/>
          <p:nvPr/>
        </p:nvSpPr>
        <p:spPr>
          <a:xfrm>
            <a:off x="3105911" y="3503676"/>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061" name="object 3061"/>
          <p:cNvSpPr/>
          <p:nvPr/>
        </p:nvSpPr>
        <p:spPr>
          <a:xfrm>
            <a:off x="3109722" y="3503676"/>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062" name="object 3062"/>
          <p:cNvSpPr/>
          <p:nvPr/>
        </p:nvSpPr>
        <p:spPr>
          <a:xfrm>
            <a:off x="3109722" y="3503676"/>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063" name="object 3063"/>
          <p:cNvSpPr/>
          <p:nvPr/>
        </p:nvSpPr>
        <p:spPr>
          <a:xfrm>
            <a:off x="3118866" y="3503676"/>
            <a:ext cx="10160" cy="13335"/>
          </a:xfrm>
          <a:custGeom>
            <a:avLst/>
            <a:gdLst/>
            <a:ahLst/>
            <a:cxnLst/>
            <a:rect l="l" t="t" r="r" b="b"/>
            <a:pathLst>
              <a:path w="10160" h="13335">
                <a:moveTo>
                  <a:pt x="0" y="0"/>
                </a:moveTo>
                <a:lnTo>
                  <a:pt x="0" y="12953"/>
                </a:lnTo>
                <a:lnTo>
                  <a:pt x="9906" y="9143"/>
                </a:lnTo>
                <a:lnTo>
                  <a:pt x="0" y="0"/>
                </a:lnTo>
                <a:close/>
              </a:path>
            </a:pathLst>
          </a:custGeom>
          <a:solidFill>
            <a:srgbClr val="000000"/>
          </a:solidFill>
        </p:spPr>
        <p:txBody>
          <a:bodyPr wrap="square" lIns="0" tIns="0" rIns="0" bIns="0" rtlCol="0"/>
          <a:lstStyle/>
          <a:p>
            <a:endParaRPr/>
          </a:p>
        </p:txBody>
      </p:sp>
      <p:sp>
        <p:nvSpPr>
          <p:cNvPr id="3064" name="object 3064"/>
          <p:cNvSpPr/>
          <p:nvPr/>
        </p:nvSpPr>
        <p:spPr>
          <a:xfrm>
            <a:off x="3118866" y="3503676"/>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065" name="object 3065"/>
          <p:cNvSpPr/>
          <p:nvPr/>
        </p:nvSpPr>
        <p:spPr>
          <a:xfrm>
            <a:off x="3118866" y="3503676"/>
            <a:ext cx="13970" cy="9525"/>
          </a:xfrm>
          <a:custGeom>
            <a:avLst/>
            <a:gdLst/>
            <a:ahLst/>
            <a:cxnLst/>
            <a:rect l="l" t="t" r="r" b="b"/>
            <a:pathLst>
              <a:path w="13969" h="9525">
                <a:moveTo>
                  <a:pt x="13716" y="0"/>
                </a:moveTo>
                <a:lnTo>
                  <a:pt x="0" y="0"/>
                </a:lnTo>
                <a:lnTo>
                  <a:pt x="9906" y="9144"/>
                </a:lnTo>
                <a:lnTo>
                  <a:pt x="13716" y="0"/>
                </a:lnTo>
                <a:close/>
              </a:path>
            </a:pathLst>
          </a:custGeom>
          <a:solidFill>
            <a:srgbClr val="000000"/>
          </a:solidFill>
        </p:spPr>
        <p:txBody>
          <a:bodyPr wrap="square" lIns="0" tIns="0" rIns="0" bIns="0" rtlCol="0"/>
          <a:lstStyle/>
          <a:p>
            <a:endParaRPr/>
          </a:p>
        </p:txBody>
      </p:sp>
      <p:sp>
        <p:nvSpPr>
          <p:cNvPr id="3066" name="object 3066"/>
          <p:cNvSpPr/>
          <p:nvPr/>
        </p:nvSpPr>
        <p:spPr>
          <a:xfrm>
            <a:off x="3118866" y="3503676"/>
            <a:ext cx="13970" cy="9525"/>
          </a:xfrm>
          <a:custGeom>
            <a:avLst/>
            <a:gdLst/>
            <a:ahLst/>
            <a:cxnLst/>
            <a:rect l="l" t="t" r="r" b="b"/>
            <a:pathLst>
              <a:path w="13969" h="9525">
                <a:moveTo>
                  <a:pt x="9143" y="9144"/>
                </a:moveTo>
                <a:lnTo>
                  <a:pt x="13715" y="0"/>
                </a:lnTo>
                <a:lnTo>
                  <a:pt x="0" y="0"/>
                </a:lnTo>
                <a:lnTo>
                  <a:pt x="9143" y="9144"/>
                </a:lnTo>
              </a:path>
            </a:pathLst>
          </a:custGeom>
          <a:ln w="3175">
            <a:solidFill>
              <a:srgbClr val="000000"/>
            </a:solidFill>
          </a:ln>
        </p:spPr>
        <p:txBody>
          <a:bodyPr wrap="square" lIns="0" tIns="0" rIns="0" bIns="0" rtlCol="0"/>
          <a:lstStyle/>
          <a:p>
            <a:endParaRPr/>
          </a:p>
        </p:txBody>
      </p:sp>
      <p:sp>
        <p:nvSpPr>
          <p:cNvPr id="3067" name="object 3067"/>
          <p:cNvSpPr/>
          <p:nvPr/>
        </p:nvSpPr>
        <p:spPr>
          <a:xfrm>
            <a:off x="3118866" y="3494532"/>
            <a:ext cx="13970" cy="9525"/>
          </a:xfrm>
          <a:custGeom>
            <a:avLst/>
            <a:gdLst/>
            <a:ahLst/>
            <a:cxnLst/>
            <a:rect l="l" t="t" r="r" b="b"/>
            <a:pathLst>
              <a:path w="13969" h="9525">
                <a:moveTo>
                  <a:pt x="9906" y="0"/>
                </a:moveTo>
                <a:lnTo>
                  <a:pt x="0" y="9144"/>
                </a:lnTo>
                <a:lnTo>
                  <a:pt x="13716" y="9144"/>
                </a:lnTo>
                <a:lnTo>
                  <a:pt x="9906" y="0"/>
                </a:lnTo>
                <a:close/>
              </a:path>
            </a:pathLst>
          </a:custGeom>
          <a:solidFill>
            <a:srgbClr val="000000"/>
          </a:solidFill>
        </p:spPr>
        <p:txBody>
          <a:bodyPr wrap="square" lIns="0" tIns="0" rIns="0" bIns="0" rtlCol="0"/>
          <a:lstStyle/>
          <a:p>
            <a:endParaRPr/>
          </a:p>
        </p:txBody>
      </p:sp>
      <p:sp>
        <p:nvSpPr>
          <p:cNvPr id="3068" name="object 3068"/>
          <p:cNvSpPr/>
          <p:nvPr/>
        </p:nvSpPr>
        <p:spPr>
          <a:xfrm>
            <a:off x="3118866" y="3494532"/>
            <a:ext cx="13970" cy="9525"/>
          </a:xfrm>
          <a:custGeom>
            <a:avLst/>
            <a:gdLst/>
            <a:ahLst/>
            <a:cxnLst/>
            <a:rect l="l" t="t" r="r" b="b"/>
            <a:pathLst>
              <a:path w="13969" h="9525">
                <a:moveTo>
                  <a:pt x="13716" y="9144"/>
                </a:moveTo>
                <a:lnTo>
                  <a:pt x="9144" y="0"/>
                </a:lnTo>
                <a:lnTo>
                  <a:pt x="0" y="9144"/>
                </a:lnTo>
                <a:lnTo>
                  <a:pt x="13716" y="9144"/>
                </a:lnTo>
              </a:path>
            </a:pathLst>
          </a:custGeom>
          <a:ln w="3175">
            <a:solidFill>
              <a:srgbClr val="000000"/>
            </a:solidFill>
          </a:ln>
        </p:spPr>
        <p:txBody>
          <a:bodyPr wrap="square" lIns="0" tIns="0" rIns="0" bIns="0" rtlCol="0"/>
          <a:lstStyle/>
          <a:p>
            <a:endParaRPr/>
          </a:p>
        </p:txBody>
      </p:sp>
      <p:sp>
        <p:nvSpPr>
          <p:cNvPr id="3069" name="object 3069"/>
          <p:cNvSpPr/>
          <p:nvPr/>
        </p:nvSpPr>
        <p:spPr>
          <a:xfrm>
            <a:off x="3118866" y="3490721"/>
            <a:ext cx="10160" cy="13335"/>
          </a:xfrm>
          <a:custGeom>
            <a:avLst/>
            <a:gdLst/>
            <a:ahLst/>
            <a:cxnLst/>
            <a:rect l="l" t="t" r="r" b="b"/>
            <a:pathLst>
              <a:path w="10160" h="13335">
                <a:moveTo>
                  <a:pt x="0" y="0"/>
                </a:moveTo>
                <a:lnTo>
                  <a:pt x="0" y="12953"/>
                </a:lnTo>
                <a:lnTo>
                  <a:pt x="9906" y="3809"/>
                </a:lnTo>
                <a:lnTo>
                  <a:pt x="0" y="0"/>
                </a:lnTo>
                <a:close/>
              </a:path>
            </a:pathLst>
          </a:custGeom>
          <a:solidFill>
            <a:srgbClr val="000000"/>
          </a:solidFill>
        </p:spPr>
        <p:txBody>
          <a:bodyPr wrap="square" lIns="0" tIns="0" rIns="0" bIns="0" rtlCol="0"/>
          <a:lstStyle/>
          <a:p>
            <a:endParaRPr/>
          </a:p>
        </p:txBody>
      </p:sp>
      <p:sp>
        <p:nvSpPr>
          <p:cNvPr id="3070" name="object 3070"/>
          <p:cNvSpPr/>
          <p:nvPr/>
        </p:nvSpPr>
        <p:spPr>
          <a:xfrm>
            <a:off x="3118866" y="3490721"/>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071" name="object 3071"/>
          <p:cNvSpPr/>
          <p:nvPr/>
        </p:nvSpPr>
        <p:spPr>
          <a:xfrm>
            <a:off x="3109722" y="3490721"/>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072" name="object 3072"/>
          <p:cNvSpPr/>
          <p:nvPr/>
        </p:nvSpPr>
        <p:spPr>
          <a:xfrm>
            <a:off x="3109722" y="3490721"/>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073" name="object 3073"/>
          <p:cNvSpPr/>
          <p:nvPr/>
        </p:nvSpPr>
        <p:spPr>
          <a:xfrm>
            <a:off x="3105911" y="3494532"/>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3074" name="object 3074"/>
          <p:cNvSpPr/>
          <p:nvPr/>
        </p:nvSpPr>
        <p:spPr>
          <a:xfrm>
            <a:off x="3105911" y="3494532"/>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3075" name="object 3075"/>
          <p:cNvSpPr/>
          <p:nvPr/>
        </p:nvSpPr>
        <p:spPr>
          <a:xfrm>
            <a:off x="3105911" y="3503676"/>
            <a:ext cx="13335" cy="9525"/>
          </a:xfrm>
          <a:custGeom>
            <a:avLst/>
            <a:gdLst/>
            <a:ahLst/>
            <a:cxnLst/>
            <a:rect l="l" t="t" r="r" b="b"/>
            <a:pathLst>
              <a:path w="13335"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076" name="object 3076"/>
          <p:cNvSpPr/>
          <p:nvPr/>
        </p:nvSpPr>
        <p:spPr>
          <a:xfrm>
            <a:off x="3105911" y="3503676"/>
            <a:ext cx="13335" cy="9525"/>
          </a:xfrm>
          <a:custGeom>
            <a:avLst/>
            <a:gdLst/>
            <a:ahLst/>
            <a:cxnLst/>
            <a:rect l="l" t="t" r="r" b="b"/>
            <a:pathLst>
              <a:path w="13335"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077" name="object 3077"/>
          <p:cNvSpPr/>
          <p:nvPr/>
        </p:nvSpPr>
        <p:spPr>
          <a:xfrm>
            <a:off x="3109722" y="3503676"/>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078" name="object 3078"/>
          <p:cNvSpPr/>
          <p:nvPr/>
        </p:nvSpPr>
        <p:spPr>
          <a:xfrm>
            <a:off x="3109722" y="3503676"/>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079" name="object 3079"/>
          <p:cNvSpPr/>
          <p:nvPr/>
        </p:nvSpPr>
        <p:spPr>
          <a:xfrm>
            <a:off x="3118866" y="3503676"/>
            <a:ext cx="10160" cy="13335"/>
          </a:xfrm>
          <a:custGeom>
            <a:avLst/>
            <a:gdLst/>
            <a:ahLst/>
            <a:cxnLst/>
            <a:rect l="l" t="t" r="r" b="b"/>
            <a:pathLst>
              <a:path w="10160" h="13335">
                <a:moveTo>
                  <a:pt x="0" y="0"/>
                </a:moveTo>
                <a:lnTo>
                  <a:pt x="0" y="12953"/>
                </a:lnTo>
                <a:lnTo>
                  <a:pt x="9906" y="9143"/>
                </a:lnTo>
                <a:lnTo>
                  <a:pt x="0" y="0"/>
                </a:lnTo>
                <a:close/>
              </a:path>
            </a:pathLst>
          </a:custGeom>
          <a:solidFill>
            <a:srgbClr val="000000"/>
          </a:solidFill>
        </p:spPr>
        <p:txBody>
          <a:bodyPr wrap="square" lIns="0" tIns="0" rIns="0" bIns="0" rtlCol="0"/>
          <a:lstStyle/>
          <a:p>
            <a:endParaRPr/>
          </a:p>
        </p:txBody>
      </p:sp>
      <p:sp>
        <p:nvSpPr>
          <p:cNvPr id="3080" name="object 3080"/>
          <p:cNvSpPr/>
          <p:nvPr/>
        </p:nvSpPr>
        <p:spPr>
          <a:xfrm>
            <a:off x="3118866" y="3503676"/>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081" name="object 3081"/>
          <p:cNvSpPr/>
          <p:nvPr/>
        </p:nvSpPr>
        <p:spPr>
          <a:xfrm>
            <a:off x="3118866" y="3503676"/>
            <a:ext cx="13970" cy="9525"/>
          </a:xfrm>
          <a:custGeom>
            <a:avLst/>
            <a:gdLst/>
            <a:ahLst/>
            <a:cxnLst/>
            <a:rect l="l" t="t" r="r" b="b"/>
            <a:pathLst>
              <a:path w="13969" h="9525">
                <a:moveTo>
                  <a:pt x="13716" y="0"/>
                </a:moveTo>
                <a:lnTo>
                  <a:pt x="0" y="0"/>
                </a:lnTo>
                <a:lnTo>
                  <a:pt x="9906" y="9144"/>
                </a:lnTo>
                <a:lnTo>
                  <a:pt x="13716" y="0"/>
                </a:lnTo>
                <a:close/>
              </a:path>
            </a:pathLst>
          </a:custGeom>
          <a:solidFill>
            <a:srgbClr val="000000"/>
          </a:solidFill>
        </p:spPr>
        <p:txBody>
          <a:bodyPr wrap="square" lIns="0" tIns="0" rIns="0" bIns="0" rtlCol="0"/>
          <a:lstStyle/>
          <a:p>
            <a:endParaRPr/>
          </a:p>
        </p:txBody>
      </p:sp>
      <p:sp>
        <p:nvSpPr>
          <p:cNvPr id="3082" name="object 3082"/>
          <p:cNvSpPr/>
          <p:nvPr/>
        </p:nvSpPr>
        <p:spPr>
          <a:xfrm>
            <a:off x="3118866" y="3503676"/>
            <a:ext cx="13970" cy="9525"/>
          </a:xfrm>
          <a:custGeom>
            <a:avLst/>
            <a:gdLst/>
            <a:ahLst/>
            <a:cxnLst/>
            <a:rect l="l" t="t" r="r" b="b"/>
            <a:pathLst>
              <a:path w="13969" h="9525">
                <a:moveTo>
                  <a:pt x="9143" y="9144"/>
                </a:moveTo>
                <a:lnTo>
                  <a:pt x="13715" y="0"/>
                </a:lnTo>
                <a:lnTo>
                  <a:pt x="0" y="0"/>
                </a:lnTo>
                <a:lnTo>
                  <a:pt x="9143" y="9144"/>
                </a:lnTo>
              </a:path>
            </a:pathLst>
          </a:custGeom>
          <a:ln w="3175">
            <a:solidFill>
              <a:srgbClr val="000000"/>
            </a:solidFill>
          </a:ln>
        </p:spPr>
        <p:txBody>
          <a:bodyPr wrap="square" lIns="0" tIns="0" rIns="0" bIns="0" rtlCol="0"/>
          <a:lstStyle/>
          <a:p>
            <a:endParaRPr/>
          </a:p>
        </p:txBody>
      </p:sp>
      <p:sp>
        <p:nvSpPr>
          <p:cNvPr id="3083" name="object 3083"/>
          <p:cNvSpPr/>
          <p:nvPr/>
        </p:nvSpPr>
        <p:spPr>
          <a:xfrm>
            <a:off x="3401567" y="3656076"/>
            <a:ext cx="79375" cy="10795"/>
          </a:xfrm>
          <a:custGeom>
            <a:avLst/>
            <a:gdLst/>
            <a:ahLst/>
            <a:cxnLst/>
            <a:rect l="l" t="t" r="r" b="b"/>
            <a:pathLst>
              <a:path w="79375" h="10795">
                <a:moveTo>
                  <a:pt x="79248" y="0"/>
                </a:moveTo>
                <a:lnTo>
                  <a:pt x="0" y="0"/>
                </a:lnTo>
                <a:lnTo>
                  <a:pt x="0" y="10668"/>
                </a:lnTo>
                <a:lnTo>
                  <a:pt x="79248" y="0"/>
                </a:lnTo>
                <a:close/>
              </a:path>
            </a:pathLst>
          </a:custGeom>
          <a:solidFill>
            <a:srgbClr val="FFCC00"/>
          </a:solidFill>
        </p:spPr>
        <p:txBody>
          <a:bodyPr wrap="square" lIns="0" tIns="0" rIns="0" bIns="0" rtlCol="0"/>
          <a:lstStyle/>
          <a:p>
            <a:endParaRPr/>
          </a:p>
        </p:txBody>
      </p:sp>
      <p:sp>
        <p:nvSpPr>
          <p:cNvPr id="3084" name="object 3084"/>
          <p:cNvSpPr/>
          <p:nvPr/>
        </p:nvSpPr>
        <p:spPr>
          <a:xfrm>
            <a:off x="3401567" y="3656076"/>
            <a:ext cx="79375" cy="10795"/>
          </a:xfrm>
          <a:custGeom>
            <a:avLst/>
            <a:gdLst/>
            <a:ahLst/>
            <a:cxnLst/>
            <a:rect l="l" t="t" r="r" b="b"/>
            <a:pathLst>
              <a:path w="79375" h="10795">
                <a:moveTo>
                  <a:pt x="79248" y="0"/>
                </a:moveTo>
                <a:lnTo>
                  <a:pt x="0" y="10668"/>
                </a:lnTo>
                <a:lnTo>
                  <a:pt x="79248" y="10668"/>
                </a:lnTo>
                <a:lnTo>
                  <a:pt x="79248" y="0"/>
                </a:lnTo>
                <a:close/>
              </a:path>
            </a:pathLst>
          </a:custGeom>
          <a:solidFill>
            <a:srgbClr val="FFCC00"/>
          </a:solidFill>
        </p:spPr>
        <p:txBody>
          <a:bodyPr wrap="square" lIns="0" tIns="0" rIns="0" bIns="0" rtlCol="0"/>
          <a:lstStyle/>
          <a:p>
            <a:endParaRPr/>
          </a:p>
        </p:txBody>
      </p:sp>
      <p:sp>
        <p:nvSpPr>
          <p:cNvPr id="3085" name="object 3085"/>
          <p:cNvSpPr/>
          <p:nvPr/>
        </p:nvSpPr>
        <p:spPr>
          <a:xfrm>
            <a:off x="3401567" y="3656076"/>
            <a:ext cx="79375" cy="10795"/>
          </a:xfrm>
          <a:custGeom>
            <a:avLst/>
            <a:gdLst/>
            <a:ahLst/>
            <a:cxnLst/>
            <a:rect l="l" t="t" r="r" b="b"/>
            <a:pathLst>
              <a:path w="79375" h="10795">
                <a:moveTo>
                  <a:pt x="0" y="0"/>
                </a:moveTo>
                <a:lnTo>
                  <a:pt x="79248" y="0"/>
                </a:lnTo>
                <a:lnTo>
                  <a:pt x="79248" y="10668"/>
                </a:lnTo>
                <a:lnTo>
                  <a:pt x="0" y="10668"/>
                </a:lnTo>
                <a:lnTo>
                  <a:pt x="0" y="0"/>
                </a:lnTo>
                <a:close/>
              </a:path>
            </a:pathLst>
          </a:custGeom>
          <a:ln w="3175">
            <a:solidFill>
              <a:srgbClr val="FFCC00"/>
            </a:solidFill>
          </a:ln>
        </p:spPr>
        <p:txBody>
          <a:bodyPr wrap="square" lIns="0" tIns="0" rIns="0" bIns="0" rtlCol="0"/>
          <a:lstStyle/>
          <a:p>
            <a:endParaRPr/>
          </a:p>
        </p:txBody>
      </p:sp>
      <p:sp>
        <p:nvSpPr>
          <p:cNvPr id="3086" name="object 3086"/>
          <p:cNvSpPr/>
          <p:nvPr/>
        </p:nvSpPr>
        <p:spPr>
          <a:xfrm>
            <a:off x="3401567" y="3658361"/>
            <a:ext cx="79375" cy="5715"/>
          </a:xfrm>
          <a:custGeom>
            <a:avLst/>
            <a:gdLst/>
            <a:ahLst/>
            <a:cxnLst/>
            <a:rect l="l" t="t" r="r" b="b"/>
            <a:pathLst>
              <a:path w="79375" h="5714">
                <a:moveTo>
                  <a:pt x="79248" y="0"/>
                </a:moveTo>
                <a:lnTo>
                  <a:pt x="0" y="0"/>
                </a:lnTo>
                <a:lnTo>
                  <a:pt x="0" y="5334"/>
                </a:lnTo>
                <a:lnTo>
                  <a:pt x="79248" y="0"/>
                </a:lnTo>
                <a:close/>
              </a:path>
            </a:pathLst>
          </a:custGeom>
          <a:solidFill>
            <a:srgbClr val="FFCC00"/>
          </a:solidFill>
        </p:spPr>
        <p:txBody>
          <a:bodyPr wrap="square" lIns="0" tIns="0" rIns="0" bIns="0" rtlCol="0"/>
          <a:lstStyle/>
          <a:p>
            <a:endParaRPr/>
          </a:p>
        </p:txBody>
      </p:sp>
      <p:sp>
        <p:nvSpPr>
          <p:cNvPr id="3087" name="object 3087"/>
          <p:cNvSpPr/>
          <p:nvPr/>
        </p:nvSpPr>
        <p:spPr>
          <a:xfrm>
            <a:off x="3401567" y="3658361"/>
            <a:ext cx="79375" cy="5715"/>
          </a:xfrm>
          <a:custGeom>
            <a:avLst/>
            <a:gdLst/>
            <a:ahLst/>
            <a:cxnLst/>
            <a:rect l="l" t="t" r="r" b="b"/>
            <a:pathLst>
              <a:path w="79375" h="5714">
                <a:moveTo>
                  <a:pt x="79248" y="0"/>
                </a:moveTo>
                <a:lnTo>
                  <a:pt x="0" y="5333"/>
                </a:lnTo>
                <a:lnTo>
                  <a:pt x="79248" y="5333"/>
                </a:lnTo>
                <a:lnTo>
                  <a:pt x="79248" y="0"/>
                </a:lnTo>
                <a:close/>
              </a:path>
            </a:pathLst>
          </a:custGeom>
          <a:solidFill>
            <a:srgbClr val="FFCC00"/>
          </a:solidFill>
        </p:spPr>
        <p:txBody>
          <a:bodyPr wrap="square" lIns="0" tIns="0" rIns="0" bIns="0" rtlCol="0"/>
          <a:lstStyle/>
          <a:p>
            <a:endParaRPr/>
          </a:p>
        </p:txBody>
      </p:sp>
      <p:sp>
        <p:nvSpPr>
          <p:cNvPr id="3088" name="object 3088"/>
          <p:cNvSpPr/>
          <p:nvPr/>
        </p:nvSpPr>
        <p:spPr>
          <a:xfrm>
            <a:off x="3401567" y="3658361"/>
            <a:ext cx="79375" cy="5715"/>
          </a:xfrm>
          <a:custGeom>
            <a:avLst/>
            <a:gdLst/>
            <a:ahLst/>
            <a:cxnLst/>
            <a:rect l="l" t="t" r="r" b="b"/>
            <a:pathLst>
              <a:path w="79375" h="5714">
                <a:moveTo>
                  <a:pt x="0" y="0"/>
                </a:moveTo>
                <a:lnTo>
                  <a:pt x="79248" y="0"/>
                </a:lnTo>
                <a:lnTo>
                  <a:pt x="79248" y="5334"/>
                </a:lnTo>
                <a:lnTo>
                  <a:pt x="0" y="5334"/>
                </a:lnTo>
                <a:lnTo>
                  <a:pt x="0" y="0"/>
                </a:lnTo>
                <a:close/>
              </a:path>
            </a:pathLst>
          </a:custGeom>
          <a:ln w="3175">
            <a:solidFill>
              <a:srgbClr val="FFCC00"/>
            </a:solidFill>
          </a:ln>
        </p:spPr>
        <p:txBody>
          <a:bodyPr wrap="square" lIns="0" tIns="0" rIns="0" bIns="0" rtlCol="0"/>
          <a:lstStyle/>
          <a:p>
            <a:endParaRPr/>
          </a:p>
        </p:txBody>
      </p:sp>
      <p:sp>
        <p:nvSpPr>
          <p:cNvPr id="3089" name="object 3089"/>
          <p:cNvSpPr/>
          <p:nvPr/>
        </p:nvSpPr>
        <p:spPr>
          <a:xfrm>
            <a:off x="3323082"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3090" name="object 3090"/>
          <p:cNvSpPr/>
          <p:nvPr/>
        </p:nvSpPr>
        <p:spPr>
          <a:xfrm>
            <a:off x="3323082"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3091" name="object 3091"/>
          <p:cNvSpPr/>
          <p:nvPr/>
        </p:nvSpPr>
        <p:spPr>
          <a:xfrm>
            <a:off x="3323082"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3092" name="object 3092"/>
          <p:cNvSpPr/>
          <p:nvPr/>
        </p:nvSpPr>
        <p:spPr>
          <a:xfrm>
            <a:off x="3323082" y="3658361"/>
            <a:ext cx="78740" cy="5715"/>
          </a:xfrm>
          <a:custGeom>
            <a:avLst/>
            <a:gdLst/>
            <a:ahLst/>
            <a:cxnLst/>
            <a:rect l="l" t="t" r="r" b="b"/>
            <a:pathLst>
              <a:path w="78739" h="5714">
                <a:moveTo>
                  <a:pt x="78486" y="0"/>
                </a:moveTo>
                <a:lnTo>
                  <a:pt x="0" y="0"/>
                </a:lnTo>
                <a:lnTo>
                  <a:pt x="0" y="5334"/>
                </a:lnTo>
                <a:lnTo>
                  <a:pt x="78486" y="0"/>
                </a:lnTo>
                <a:close/>
              </a:path>
            </a:pathLst>
          </a:custGeom>
          <a:solidFill>
            <a:srgbClr val="339A00"/>
          </a:solidFill>
        </p:spPr>
        <p:txBody>
          <a:bodyPr wrap="square" lIns="0" tIns="0" rIns="0" bIns="0" rtlCol="0"/>
          <a:lstStyle/>
          <a:p>
            <a:endParaRPr/>
          </a:p>
        </p:txBody>
      </p:sp>
      <p:sp>
        <p:nvSpPr>
          <p:cNvPr id="3093" name="object 3093"/>
          <p:cNvSpPr/>
          <p:nvPr/>
        </p:nvSpPr>
        <p:spPr>
          <a:xfrm>
            <a:off x="3323082"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339A00"/>
          </a:solidFill>
        </p:spPr>
        <p:txBody>
          <a:bodyPr wrap="square" lIns="0" tIns="0" rIns="0" bIns="0" rtlCol="0"/>
          <a:lstStyle/>
          <a:p>
            <a:endParaRPr/>
          </a:p>
        </p:txBody>
      </p:sp>
      <p:sp>
        <p:nvSpPr>
          <p:cNvPr id="3094" name="object 3094"/>
          <p:cNvSpPr/>
          <p:nvPr/>
        </p:nvSpPr>
        <p:spPr>
          <a:xfrm>
            <a:off x="3323082"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339A00"/>
            </a:solidFill>
          </a:ln>
        </p:spPr>
        <p:txBody>
          <a:bodyPr wrap="square" lIns="0" tIns="0" rIns="0" bIns="0" rtlCol="0"/>
          <a:lstStyle/>
          <a:p>
            <a:endParaRPr/>
          </a:p>
        </p:txBody>
      </p:sp>
      <p:sp>
        <p:nvSpPr>
          <p:cNvPr id="3095" name="object 3095"/>
          <p:cNvSpPr/>
          <p:nvPr/>
        </p:nvSpPr>
        <p:spPr>
          <a:xfrm>
            <a:off x="3559302"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3096" name="object 3096"/>
          <p:cNvSpPr/>
          <p:nvPr/>
        </p:nvSpPr>
        <p:spPr>
          <a:xfrm>
            <a:off x="3559302"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3097" name="object 3097"/>
          <p:cNvSpPr/>
          <p:nvPr/>
        </p:nvSpPr>
        <p:spPr>
          <a:xfrm>
            <a:off x="3559302"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3098" name="object 3098"/>
          <p:cNvSpPr/>
          <p:nvPr/>
        </p:nvSpPr>
        <p:spPr>
          <a:xfrm>
            <a:off x="3559302"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3099" name="object 3099"/>
          <p:cNvSpPr/>
          <p:nvPr/>
        </p:nvSpPr>
        <p:spPr>
          <a:xfrm>
            <a:off x="3559302"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3100" name="object 3100"/>
          <p:cNvSpPr/>
          <p:nvPr/>
        </p:nvSpPr>
        <p:spPr>
          <a:xfrm>
            <a:off x="3559302"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3101" name="object 3101"/>
          <p:cNvSpPr/>
          <p:nvPr/>
        </p:nvSpPr>
        <p:spPr>
          <a:xfrm>
            <a:off x="3480815"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3102" name="object 3102"/>
          <p:cNvSpPr/>
          <p:nvPr/>
        </p:nvSpPr>
        <p:spPr>
          <a:xfrm>
            <a:off x="3480815"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3103" name="object 3103"/>
          <p:cNvSpPr/>
          <p:nvPr/>
        </p:nvSpPr>
        <p:spPr>
          <a:xfrm>
            <a:off x="3480815"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3104" name="object 3104"/>
          <p:cNvSpPr/>
          <p:nvPr/>
        </p:nvSpPr>
        <p:spPr>
          <a:xfrm>
            <a:off x="3480815" y="3658361"/>
            <a:ext cx="78740" cy="5715"/>
          </a:xfrm>
          <a:custGeom>
            <a:avLst/>
            <a:gdLst/>
            <a:ahLst/>
            <a:cxnLst/>
            <a:rect l="l" t="t" r="r" b="b"/>
            <a:pathLst>
              <a:path w="78739" h="5714">
                <a:moveTo>
                  <a:pt x="78486" y="0"/>
                </a:moveTo>
                <a:lnTo>
                  <a:pt x="0" y="0"/>
                </a:lnTo>
                <a:lnTo>
                  <a:pt x="0" y="5334"/>
                </a:lnTo>
                <a:lnTo>
                  <a:pt x="78486" y="0"/>
                </a:lnTo>
                <a:close/>
              </a:path>
            </a:pathLst>
          </a:custGeom>
          <a:solidFill>
            <a:srgbClr val="339A00"/>
          </a:solidFill>
        </p:spPr>
        <p:txBody>
          <a:bodyPr wrap="square" lIns="0" tIns="0" rIns="0" bIns="0" rtlCol="0"/>
          <a:lstStyle/>
          <a:p>
            <a:endParaRPr/>
          </a:p>
        </p:txBody>
      </p:sp>
      <p:sp>
        <p:nvSpPr>
          <p:cNvPr id="3105" name="object 3105"/>
          <p:cNvSpPr/>
          <p:nvPr/>
        </p:nvSpPr>
        <p:spPr>
          <a:xfrm>
            <a:off x="3480815"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339A00"/>
          </a:solidFill>
        </p:spPr>
        <p:txBody>
          <a:bodyPr wrap="square" lIns="0" tIns="0" rIns="0" bIns="0" rtlCol="0"/>
          <a:lstStyle/>
          <a:p>
            <a:endParaRPr/>
          </a:p>
        </p:txBody>
      </p:sp>
      <p:sp>
        <p:nvSpPr>
          <p:cNvPr id="3106" name="object 3106"/>
          <p:cNvSpPr/>
          <p:nvPr/>
        </p:nvSpPr>
        <p:spPr>
          <a:xfrm>
            <a:off x="3480815"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339A00"/>
            </a:solidFill>
          </a:ln>
        </p:spPr>
        <p:txBody>
          <a:bodyPr wrap="square" lIns="0" tIns="0" rIns="0" bIns="0" rtlCol="0"/>
          <a:lstStyle/>
          <a:p>
            <a:endParaRPr/>
          </a:p>
        </p:txBody>
      </p:sp>
      <p:sp>
        <p:nvSpPr>
          <p:cNvPr id="3107" name="object 3107"/>
          <p:cNvSpPr/>
          <p:nvPr/>
        </p:nvSpPr>
        <p:spPr>
          <a:xfrm>
            <a:off x="1255013" y="3033522"/>
            <a:ext cx="147955" cy="0"/>
          </a:xfrm>
          <a:custGeom>
            <a:avLst/>
            <a:gdLst/>
            <a:ahLst/>
            <a:cxnLst/>
            <a:rect l="l" t="t" r="r" b="b"/>
            <a:pathLst>
              <a:path w="147955">
                <a:moveTo>
                  <a:pt x="0" y="0"/>
                </a:moveTo>
                <a:lnTo>
                  <a:pt x="147828" y="0"/>
                </a:lnTo>
              </a:path>
            </a:pathLst>
          </a:custGeom>
          <a:ln w="3175">
            <a:solidFill>
              <a:srgbClr val="000000"/>
            </a:solidFill>
          </a:ln>
        </p:spPr>
        <p:txBody>
          <a:bodyPr wrap="square" lIns="0" tIns="0" rIns="0" bIns="0" rtlCol="0"/>
          <a:lstStyle/>
          <a:p>
            <a:endParaRPr/>
          </a:p>
        </p:txBody>
      </p:sp>
      <p:sp>
        <p:nvSpPr>
          <p:cNvPr id="3108" name="object 3108"/>
          <p:cNvSpPr/>
          <p:nvPr/>
        </p:nvSpPr>
        <p:spPr>
          <a:xfrm>
            <a:off x="1255013" y="3033522"/>
            <a:ext cx="147955" cy="0"/>
          </a:xfrm>
          <a:custGeom>
            <a:avLst/>
            <a:gdLst/>
            <a:ahLst/>
            <a:cxnLst/>
            <a:rect l="l" t="t" r="r" b="b"/>
            <a:pathLst>
              <a:path w="147955">
                <a:moveTo>
                  <a:pt x="0" y="0"/>
                </a:moveTo>
                <a:lnTo>
                  <a:pt x="147828" y="0"/>
                </a:lnTo>
              </a:path>
            </a:pathLst>
          </a:custGeom>
          <a:ln w="3175">
            <a:solidFill>
              <a:srgbClr val="000000"/>
            </a:solidFill>
          </a:ln>
        </p:spPr>
        <p:txBody>
          <a:bodyPr wrap="square" lIns="0" tIns="0" rIns="0" bIns="0" rtlCol="0"/>
          <a:lstStyle/>
          <a:p>
            <a:endParaRPr/>
          </a:p>
        </p:txBody>
      </p:sp>
      <p:sp>
        <p:nvSpPr>
          <p:cNvPr id="3109" name="object 3109"/>
          <p:cNvSpPr/>
          <p:nvPr/>
        </p:nvSpPr>
        <p:spPr>
          <a:xfrm>
            <a:off x="831341" y="2954273"/>
            <a:ext cx="647065" cy="0"/>
          </a:xfrm>
          <a:custGeom>
            <a:avLst/>
            <a:gdLst/>
            <a:ahLst/>
            <a:cxnLst/>
            <a:rect l="l" t="t" r="r" b="b"/>
            <a:pathLst>
              <a:path w="647065">
                <a:moveTo>
                  <a:pt x="646938" y="0"/>
                </a:moveTo>
                <a:lnTo>
                  <a:pt x="0" y="0"/>
                </a:lnTo>
              </a:path>
            </a:pathLst>
          </a:custGeom>
          <a:ln w="3175">
            <a:solidFill>
              <a:srgbClr val="000000"/>
            </a:solidFill>
          </a:ln>
        </p:spPr>
        <p:txBody>
          <a:bodyPr wrap="square" lIns="0" tIns="0" rIns="0" bIns="0" rtlCol="0"/>
          <a:lstStyle/>
          <a:p>
            <a:endParaRPr/>
          </a:p>
        </p:txBody>
      </p:sp>
      <p:sp>
        <p:nvSpPr>
          <p:cNvPr id="3110" name="object 3110"/>
          <p:cNvSpPr/>
          <p:nvPr/>
        </p:nvSpPr>
        <p:spPr>
          <a:xfrm>
            <a:off x="831341" y="2954273"/>
            <a:ext cx="647065" cy="0"/>
          </a:xfrm>
          <a:custGeom>
            <a:avLst/>
            <a:gdLst/>
            <a:ahLst/>
            <a:cxnLst/>
            <a:rect l="l" t="t" r="r" b="b"/>
            <a:pathLst>
              <a:path w="647065">
                <a:moveTo>
                  <a:pt x="646938" y="0"/>
                </a:moveTo>
                <a:lnTo>
                  <a:pt x="0" y="0"/>
                </a:lnTo>
              </a:path>
            </a:pathLst>
          </a:custGeom>
          <a:ln w="3175">
            <a:solidFill>
              <a:srgbClr val="000000"/>
            </a:solidFill>
          </a:ln>
        </p:spPr>
        <p:txBody>
          <a:bodyPr wrap="square" lIns="0" tIns="0" rIns="0" bIns="0" rtlCol="0"/>
          <a:lstStyle/>
          <a:p>
            <a:endParaRPr/>
          </a:p>
        </p:txBody>
      </p:sp>
      <p:sp>
        <p:nvSpPr>
          <p:cNvPr id="3111" name="object 3111"/>
          <p:cNvSpPr/>
          <p:nvPr/>
        </p:nvSpPr>
        <p:spPr>
          <a:xfrm>
            <a:off x="656844" y="3032693"/>
            <a:ext cx="236220" cy="0"/>
          </a:xfrm>
          <a:custGeom>
            <a:avLst/>
            <a:gdLst/>
            <a:ahLst/>
            <a:cxnLst/>
            <a:rect l="l" t="t" r="r" b="b"/>
            <a:pathLst>
              <a:path w="236219">
                <a:moveTo>
                  <a:pt x="0" y="0"/>
                </a:moveTo>
                <a:lnTo>
                  <a:pt x="236219" y="0"/>
                </a:lnTo>
              </a:path>
            </a:pathLst>
          </a:custGeom>
          <a:ln w="9011">
            <a:solidFill>
              <a:srgbClr val="000000"/>
            </a:solidFill>
          </a:ln>
        </p:spPr>
        <p:txBody>
          <a:bodyPr wrap="square" lIns="0" tIns="0" rIns="0" bIns="0" rtlCol="0"/>
          <a:lstStyle/>
          <a:p>
            <a:endParaRPr/>
          </a:p>
        </p:txBody>
      </p:sp>
      <p:sp>
        <p:nvSpPr>
          <p:cNvPr id="3112" name="object 3112"/>
          <p:cNvSpPr/>
          <p:nvPr/>
        </p:nvSpPr>
        <p:spPr>
          <a:xfrm>
            <a:off x="656844" y="3033522"/>
            <a:ext cx="236220" cy="0"/>
          </a:xfrm>
          <a:custGeom>
            <a:avLst/>
            <a:gdLst/>
            <a:ahLst/>
            <a:cxnLst/>
            <a:rect l="l" t="t" r="r" b="b"/>
            <a:pathLst>
              <a:path w="236219">
                <a:moveTo>
                  <a:pt x="0" y="0"/>
                </a:moveTo>
                <a:lnTo>
                  <a:pt x="236219" y="0"/>
                </a:lnTo>
              </a:path>
            </a:pathLst>
          </a:custGeom>
          <a:ln w="10668">
            <a:solidFill>
              <a:srgbClr val="000000"/>
            </a:solidFill>
          </a:ln>
        </p:spPr>
        <p:txBody>
          <a:bodyPr wrap="square" lIns="0" tIns="0" rIns="0" bIns="0" rtlCol="0"/>
          <a:lstStyle/>
          <a:p>
            <a:endParaRPr/>
          </a:p>
        </p:txBody>
      </p:sp>
      <p:sp>
        <p:nvSpPr>
          <p:cNvPr id="3113" name="object 3113"/>
          <p:cNvSpPr/>
          <p:nvPr/>
        </p:nvSpPr>
        <p:spPr>
          <a:xfrm>
            <a:off x="656844" y="3028188"/>
            <a:ext cx="235585" cy="10795"/>
          </a:xfrm>
          <a:custGeom>
            <a:avLst/>
            <a:gdLst/>
            <a:ahLst/>
            <a:cxnLst/>
            <a:rect l="l" t="t" r="r" b="b"/>
            <a:pathLst>
              <a:path w="235584" h="10794">
                <a:moveTo>
                  <a:pt x="0" y="0"/>
                </a:moveTo>
                <a:lnTo>
                  <a:pt x="235457" y="0"/>
                </a:lnTo>
                <a:lnTo>
                  <a:pt x="235457" y="10668"/>
                </a:lnTo>
                <a:lnTo>
                  <a:pt x="0" y="10668"/>
                </a:lnTo>
              </a:path>
            </a:pathLst>
          </a:custGeom>
          <a:ln w="3175">
            <a:solidFill>
              <a:srgbClr val="000000"/>
            </a:solidFill>
          </a:ln>
        </p:spPr>
        <p:txBody>
          <a:bodyPr wrap="square" lIns="0" tIns="0" rIns="0" bIns="0" rtlCol="0"/>
          <a:lstStyle/>
          <a:p>
            <a:endParaRPr/>
          </a:p>
        </p:txBody>
      </p:sp>
      <p:sp>
        <p:nvSpPr>
          <p:cNvPr id="3114" name="object 3114"/>
          <p:cNvSpPr/>
          <p:nvPr/>
        </p:nvSpPr>
        <p:spPr>
          <a:xfrm>
            <a:off x="837057" y="3024377"/>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3115" name="object 3115"/>
          <p:cNvSpPr/>
          <p:nvPr/>
        </p:nvSpPr>
        <p:spPr>
          <a:xfrm>
            <a:off x="831341" y="3024377"/>
            <a:ext cx="13335" cy="9525"/>
          </a:xfrm>
          <a:custGeom>
            <a:avLst/>
            <a:gdLst/>
            <a:ahLst/>
            <a:cxnLst/>
            <a:rect l="l" t="t" r="r" b="b"/>
            <a:pathLst>
              <a:path w="13334" h="9525">
                <a:moveTo>
                  <a:pt x="12953" y="9144"/>
                </a:moveTo>
                <a:lnTo>
                  <a:pt x="9143" y="0"/>
                </a:lnTo>
                <a:lnTo>
                  <a:pt x="0" y="9144"/>
                </a:lnTo>
                <a:lnTo>
                  <a:pt x="12953" y="9144"/>
                </a:lnTo>
              </a:path>
            </a:pathLst>
          </a:custGeom>
          <a:ln w="3175">
            <a:solidFill>
              <a:srgbClr val="000000"/>
            </a:solidFill>
          </a:ln>
        </p:spPr>
        <p:txBody>
          <a:bodyPr wrap="square" lIns="0" tIns="0" rIns="0" bIns="0" rtlCol="0"/>
          <a:lstStyle/>
          <a:p>
            <a:endParaRPr/>
          </a:p>
        </p:txBody>
      </p:sp>
      <p:sp>
        <p:nvSpPr>
          <p:cNvPr id="3116" name="object 3116"/>
          <p:cNvSpPr/>
          <p:nvPr/>
        </p:nvSpPr>
        <p:spPr>
          <a:xfrm>
            <a:off x="837057" y="3020567"/>
            <a:ext cx="3810" cy="13335"/>
          </a:xfrm>
          <a:custGeom>
            <a:avLst/>
            <a:gdLst/>
            <a:ahLst/>
            <a:cxnLst/>
            <a:rect l="l" t="t" r="r" b="b"/>
            <a:pathLst>
              <a:path w="3809" h="13335">
                <a:moveTo>
                  <a:pt x="0" y="12953"/>
                </a:moveTo>
                <a:lnTo>
                  <a:pt x="3429" y="12953"/>
                </a:lnTo>
                <a:lnTo>
                  <a:pt x="3429" y="0"/>
                </a:lnTo>
                <a:lnTo>
                  <a:pt x="0" y="0"/>
                </a:lnTo>
                <a:lnTo>
                  <a:pt x="0" y="12953"/>
                </a:lnTo>
                <a:close/>
              </a:path>
            </a:pathLst>
          </a:custGeom>
          <a:solidFill>
            <a:srgbClr val="000000"/>
          </a:solidFill>
        </p:spPr>
        <p:txBody>
          <a:bodyPr wrap="square" lIns="0" tIns="0" rIns="0" bIns="0" rtlCol="0"/>
          <a:lstStyle/>
          <a:p>
            <a:endParaRPr/>
          </a:p>
        </p:txBody>
      </p:sp>
      <p:sp>
        <p:nvSpPr>
          <p:cNvPr id="3117" name="object 3117"/>
          <p:cNvSpPr/>
          <p:nvPr/>
        </p:nvSpPr>
        <p:spPr>
          <a:xfrm>
            <a:off x="831341" y="30205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118" name="object 3118"/>
          <p:cNvSpPr/>
          <p:nvPr/>
        </p:nvSpPr>
        <p:spPr>
          <a:xfrm>
            <a:off x="822197" y="3020567"/>
            <a:ext cx="3810" cy="13335"/>
          </a:xfrm>
          <a:custGeom>
            <a:avLst/>
            <a:gdLst/>
            <a:ahLst/>
            <a:cxnLst/>
            <a:rect l="l" t="t" r="r" b="b"/>
            <a:pathLst>
              <a:path w="3809" h="13335">
                <a:moveTo>
                  <a:pt x="0" y="12953"/>
                </a:moveTo>
                <a:lnTo>
                  <a:pt x="3428" y="12953"/>
                </a:lnTo>
                <a:lnTo>
                  <a:pt x="3428" y="0"/>
                </a:lnTo>
                <a:lnTo>
                  <a:pt x="0" y="0"/>
                </a:lnTo>
                <a:lnTo>
                  <a:pt x="0" y="12953"/>
                </a:lnTo>
                <a:close/>
              </a:path>
            </a:pathLst>
          </a:custGeom>
          <a:solidFill>
            <a:srgbClr val="000000"/>
          </a:solidFill>
        </p:spPr>
        <p:txBody>
          <a:bodyPr wrap="square" lIns="0" tIns="0" rIns="0" bIns="0" rtlCol="0"/>
          <a:lstStyle/>
          <a:p>
            <a:endParaRPr/>
          </a:p>
        </p:txBody>
      </p:sp>
      <p:sp>
        <p:nvSpPr>
          <p:cNvPr id="3119" name="object 3119"/>
          <p:cNvSpPr/>
          <p:nvPr/>
        </p:nvSpPr>
        <p:spPr>
          <a:xfrm>
            <a:off x="822197" y="3020567"/>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120" name="object 3120"/>
          <p:cNvSpPr/>
          <p:nvPr/>
        </p:nvSpPr>
        <p:spPr>
          <a:xfrm>
            <a:off x="818388" y="3024377"/>
            <a:ext cx="7620" cy="9525"/>
          </a:xfrm>
          <a:custGeom>
            <a:avLst/>
            <a:gdLst/>
            <a:ahLst/>
            <a:cxnLst/>
            <a:rect l="l" t="t" r="r" b="b"/>
            <a:pathLst>
              <a:path w="7619" h="9525">
                <a:moveTo>
                  <a:pt x="0" y="9144"/>
                </a:moveTo>
                <a:lnTo>
                  <a:pt x="7238" y="9144"/>
                </a:lnTo>
                <a:lnTo>
                  <a:pt x="7238" y="0"/>
                </a:lnTo>
                <a:lnTo>
                  <a:pt x="0" y="0"/>
                </a:lnTo>
                <a:lnTo>
                  <a:pt x="0" y="9144"/>
                </a:lnTo>
                <a:close/>
              </a:path>
            </a:pathLst>
          </a:custGeom>
          <a:solidFill>
            <a:srgbClr val="000000"/>
          </a:solidFill>
        </p:spPr>
        <p:txBody>
          <a:bodyPr wrap="square" lIns="0" tIns="0" rIns="0" bIns="0" rtlCol="0"/>
          <a:lstStyle/>
          <a:p>
            <a:endParaRPr/>
          </a:p>
        </p:txBody>
      </p:sp>
      <p:sp>
        <p:nvSpPr>
          <p:cNvPr id="3121" name="object 3121"/>
          <p:cNvSpPr/>
          <p:nvPr/>
        </p:nvSpPr>
        <p:spPr>
          <a:xfrm>
            <a:off x="818388" y="3024377"/>
            <a:ext cx="13335" cy="9525"/>
          </a:xfrm>
          <a:custGeom>
            <a:avLst/>
            <a:gdLst/>
            <a:ahLst/>
            <a:cxnLst/>
            <a:rect l="l" t="t" r="r" b="b"/>
            <a:pathLst>
              <a:path w="13334" h="9525">
                <a:moveTo>
                  <a:pt x="3809" y="0"/>
                </a:moveTo>
                <a:lnTo>
                  <a:pt x="0" y="9144"/>
                </a:lnTo>
                <a:lnTo>
                  <a:pt x="12953" y="9144"/>
                </a:lnTo>
                <a:lnTo>
                  <a:pt x="3809" y="0"/>
                </a:lnTo>
              </a:path>
            </a:pathLst>
          </a:custGeom>
          <a:ln w="3175">
            <a:solidFill>
              <a:srgbClr val="000000"/>
            </a:solidFill>
          </a:ln>
        </p:spPr>
        <p:txBody>
          <a:bodyPr wrap="square" lIns="0" tIns="0" rIns="0" bIns="0" rtlCol="0"/>
          <a:lstStyle/>
          <a:p>
            <a:endParaRPr/>
          </a:p>
        </p:txBody>
      </p:sp>
      <p:sp>
        <p:nvSpPr>
          <p:cNvPr id="3122" name="object 3122"/>
          <p:cNvSpPr/>
          <p:nvPr/>
        </p:nvSpPr>
        <p:spPr>
          <a:xfrm>
            <a:off x="818388" y="3033522"/>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123" name="object 3123"/>
          <p:cNvSpPr/>
          <p:nvPr/>
        </p:nvSpPr>
        <p:spPr>
          <a:xfrm>
            <a:off x="818388" y="3033522"/>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124" name="object 3124"/>
          <p:cNvSpPr/>
          <p:nvPr/>
        </p:nvSpPr>
        <p:spPr>
          <a:xfrm>
            <a:off x="822197" y="303352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125" name="object 3125"/>
          <p:cNvSpPr/>
          <p:nvPr/>
        </p:nvSpPr>
        <p:spPr>
          <a:xfrm>
            <a:off x="822197" y="3033522"/>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126" name="object 3126"/>
          <p:cNvSpPr/>
          <p:nvPr/>
        </p:nvSpPr>
        <p:spPr>
          <a:xfrm>
            <a:off x="831341" y="3033522"/>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3127" name="object 3127"/>
          <p:cNvSpPr/>
          <p:nvPr/>
        </p:nvSpPr>
        <p:spPr>
          <a:xfrm>
            <a:off x="831341" y="303352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128" name="object 3128"/>
          <p:cNvSpPr/>
          <p:nvPr/>
        </p:nvSpPr>
        <p:spPr>
          <a:xfrm>
            <a:off x="831341" y="3033522"/>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3129" name="object 3129"/>
          <p:cNvSpPr/>
          <p:nvPr/>
        </p:nvSpPr>
        <p:spPr>
          <a:xfrm>
            <a:off x="831341" y="3033522"/>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3130" name="object 3130"/>
          <p:cNvSpPr/>
          <p:nvPr/>
        </p:nvSpPr>
        <p:spPr>
          <a:xfrm>
            <a:off x="826008" y="2954273"/>
            <a:ext cx="10795" cy="79375"/>
          </a:xfrm>
          <a:custGeom>
            <a:avLst/>
            <a:gdLst/>
            <a:ahLst/>
            <a:cxnLst/>
            <a:rect l="l" t="t" r="r" b="b"/>
            <a:pathLst>
              <a:path w="10794" h="79375">
                <a:moveTo>
                  <a:pt x="10668" y="0"/>
                </a:moveTo>
                <a:lnTo>
                  <a:pt x="0" y="0"/>
                </a:lnTo>
                <a:lnTo>
                  <a:pt x="0" y="79248"/>
                </a:lnTo>
                <a:lnTo>
                  <a:pt x="10668" y="79248"/>
                </a:lnTo>
                <a:lnTo>
                  <a:pt x="10668" y="0"/>
                </a:lnTo>
                <a:close/>
              </a:path>
            </a:pathLst>
          </a:custGeom>
          <a:ln w="3175">
            <a:solidFill>
              <a:srgbClr val="000000"/>
            </a:solidFill>
          </a:ln>
        </p:spPr>
        <p:txBody>
          <a:bodyPr wrap="square" lIns="0" tIns="0" rIns="0" bIns="0" rtlCol="0"/>
          <a:lstStyle/>
          <a:p>
            <a:endParaRPr/>
          </a:p>
        </p:txBody>
      </p:sp>
      <p:sp>
        <p:nvSpPr>
          <p:cNvPr id="3131" name="object 3131"/>
          <p:cNvSpPr/>
          <p:nvPr/>
        </p:nvSpPr>
        <p:spPr>
          <a:xfrm>
            <a:off x="831341" y="2954273"/>
            <a:ext cx="0" cy="79375"/>
          </a:xfrm>
          <a:custGeom>
            <a:avLst/>
            <a:gdLst/>
            <a:ahLst/>
            <a:cxnLst/>
            <a:rect l="l" t="t" r="r" b="b"/>
            <a:pathLst>
              <a:path h="79375">
                <a:moveTo>
                  <a:pt x="0" y="0"/>
                </a:moveTo>
                <a:lnTo>
                  <a:pt x="0" y="79248"/>
                </a:lnTo>
              </a:path>
            </a:pathLst>
          </a:custGeom>
          <a:ln w="3175">
            <a:solidFill>
              <a:srgbClr val="000000"/>
            </a:solidFill>
          </a:ln>
        </p:spPr>
        <p:txBody>
          <a:bodyPr wrap="square" lIns="0" tIns="0" rIns="0" bIns="0" rtlCol="0"/>
          <a:lstStyle/>
          <a:p>
            <a:endParaRPr/>
          </a:p>
        </p:txBody>
      </p:sp>
      <p:sp>
        <p:nvSpPr>
          <p:cNvPr id="3132" name="object 3132"/>
          <p:cNvSpPr/>
          <p:nvPr/>
        </p:nvSpPr>
        <p:spPr>
          <a:xfrm>
            <a:off x="831341" y="2954273"/>
            <a:ext cx="0" cy="79375"/>
          </a:xfrm>
          <a:custGeom>
            <a:avLst/>
            <a:gdLst/>
            <a:ahLst/>
            <a:cxnLst/>
            <a:rect l="l" t="t" r="r" b="b"/>
            <a:pathLst>
              <a:path h="79375">
                <a:moveTo>
                  <a:pt x="0" y="0"/>
                </a:moveTo>
                <a:lnTo>
                  <a:pt x="0" y="79248"/>
                </a:lnTo>
              </a:path>
            </a:pathLst>
          </a:custGeom>
          <a:ln w="3175">
            <a:solidFill>
              <a:srgbClr val="000000"/>
            </a:solidFill>
          </a:ln>
        </p:spPr>
        <p:txBody>
          <a:bodyPr wrap="square" lIns="0" tIns="0" rIns="0" bIns="0" rtlCol="0"/>
          <a:lstStyle/>
          <a:p>
            <a:endParaRPr/>
          </a:p>
        </p:txBody>
      </p:sp>
      <p:sp>
        <p:nvSpPr>
          <p:cNvPr id="3133" name="object 3133"/>
          <p:cNvSpPr/>
          <p:nvPr/>
        </p:nvSpPr>
        <p:spPr>
          <a:xfrm>
            <a:off x="831341" y="3024377"/>
            <a:ext cx="13335" cy="9525"/>
          </a:xfrm>
          <a:custGeom>
            <a:avLst/>
            <a:gdLst/>
            <a:ahLst/>
            <a:cxnLst/>
            <a:rect l="l" t="t" r="r" b="b"/>
            <a:pathLst>
              <a:path w="13334" h="9525">
                <a:moveTo>
                  <a:pt x="9143" y="0"/>
                </a:moveTo>
                <a:lnTo>
                  <a:pt x="0" y="9144"/>
                </a:lnTo>
                <a:lnTo>
                  <a:pt x="12953" y="9144"/>
                </a:lnTo>
                <a:lnTo>
                  <a:pt x="9143" y="0"/>
                </a:lnTo>
                <a:close/>
              </a:path>
            </a:pathLst>
          </a:custGeom>
          <a:solidFill>
            <a:srgbClr val="000000"/>
          </a:solidFill>
        </p:spPr>
        <p:txBody>
          <a:bodyPr wrap="square" lIns="0" tIns="0" rIns="0" bIns="0" rtlCol="0"/>
          <a:lstStyle/>
          <a:p>
            <a:endParaRPr/>
          </a:p>
        </p:txBody>
      </p:sp>
      <p:sp>
        <p:nvSpPr>
          <p:cNvPr id="3134" name="object 3134"/>
          <p:cNvSpPr/>
          <p:nvPr/>
        </p:nvSpPr>
        <p:spPr>
          <a:xfrm>
            <a:off x="831341" y="3024377"/>
            <a:ext cx="13335" cy="9525"/>
          </a:xfrm>
          <a:custGeom>
            <a:avLst/>
            <a:gdLst/>
            <a:ahLst/>
            <a:cxnLst/>
            <a:rect l="l" t="t" r="r" b="b"/>
            <a:pathLst>
              <a:path w="13334" h="9525">
                <a:moveTo>
                  <a:pt x="12953" y="9144"/>
                </a:moveTo>
                <a:lnTo>
                  <a:pt x="9143" y="0"/>
                </a:lnTo>
                <a:lnTo>
                  <a:pt x="0" y="9144"/>
                </a:lnTo>
                <a:lnTo>
                  <a:pt x="12953" y="9144"/>
                </a:lnTo>
              </a:path>
            </a:pathLst>
          </a:custGeom>
          <a:ln w="3175">
            <a:solidFill>
              <a:srgbClr val="000000"/>
            </a:solidFill>
          </a:ln>
        </p:spPr>
        <p:txBody>
          <a:bodyPr wrap="square" lIns="0" tIns="0" rIns="0" bIns="0" rtlCol="0"/>
          <a:lstStyle/>
          <a:p>
            <a:endParaRPr/>
          </a:p>
        </p:txBody>
      </p:sp>
      <p:sp>
        <p:nvSpPr>
          <p:cNvPr id="3135" name="object 3135"/>
          <p:cNvSpPr/>
          <p:nvPr/>
        </p:nvSpPr>
        <p:spPr>
          <a:xfrm>
            <a:off x="831341" y="3020567"/>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3136" name="object 3136"/>
          <p:cNvSpPr/>
          <p:nvPr/>
        </p:nvSpPr>
        <p:spPr>
          <a:xfrm>
            <a:off x="831341" y="30205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137" name="object 3137"/>
          <p:cNvSpPr/>
          <p:nvPr/>
        </p:nvSpPr>
        <p:spPr>
          <a:xfrm>
            <a:off x="822197" y="3020567"/>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138" name="object 3138"/>
          <p:cNvSpPr/>
          <p:nvPr/>
        </p:nvSpPr>
        <p:spPr>
          <a:xfrm>
            <a:off x="822197" y="3020567"/>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139" name="object 3139"/>
          <p:cNvSpPr/>
          <p:nvPr/>
        </p:nvSpPr>
        <p:spPr>
          <a:xfrm>
            <a:off x="818388" y="3024377"/>
            <a:ext cx="13335" cy="9525"/>
          </a:xfrm>
          <a:custGeom>
            <a:avLst/>
            <a:gdLst/>
            <a:ahLst/>
            <a:cxnLst/>
            <a:rect l="l" t="t" r="r" b="b"/>
            <a:pathLst>
              <a:path w="13334" h="9525">
                <a:moveTo>
                  <a:pt x="3809" y="0"/>
                </a:moveTo>
                <a:lnTo>
                  <a:pt x="0" y="9144"/>
                </a:lnTo>
                <a:lnTo>
                  <a:pt x="12953" y="9144"/>
                </a:lnTo>
                <a:lnTo>
                  <a:pt x="3809" y="0"/>
                </a:lnTo>
                <a:close/>
              </a:path>
            </a:pathLst>
          </a:custGeom>
          <a:solidFill>
            <a:srgbClr val="000000"/>
          </a:solidFill>
        </p:spPr>
        <p:txBody>
          <a:bodyPr wrap="square" lIns="0" tIns="0" rIns="0" bIns="0" rtlCol="0"/>
          <a:lstStyle/>
          <a:p>
            <a:endParaRPr/>
          </a:p>
        </p:txBody>
      </p:sp>
      <p:sp>
        <p:nvSpPr>
          <p:cNvPr id="3140" name="object 3140"/>
          <p:cNvSpPr/>
          <p:nvPr/>
        </p:nvSpPr>
        <p:spPr>
          <a:xfrm>
            <a:off x="818388" y="3024377"/>
            <a:ext cx="13335" cy="9525"/>
          </a:xfrm>
          <a:custGeom>
            <a:avLst/>
            <a:gdLst/>
            <a:ahLst/>
            <a:cxnLst/>
            <a:rect l="l" t="t" r="r" b="b"/>
            <a:pathLst>
              <a:path w="13334" h="9525">
                <a:moveTo>
                  <a:pt x="3809" y="0"/>
                </a:moveTo>
                <a:lnTo>
                  <a:pt x="0" y="9144"/>
                </a:lnTo>
                <a:lnTo>
                  <a:pt x="12953" y="9144"/>
                </a:lnTo>
                <a:lnTo>
                  <a:pt x="3809" y="0"/>
                </a:lnTo>
              </a:path>
            </a:pathLst>
          </a:custGeom>
          <a:ln w="3175">
            <a:solidFill>
              <a:srgbClr val="000000"/>
            </a:solidFill>
          </a:ln>
        </p:spPr>
        <p:txBody>
          <a:bodyPr wrap="square" lIns="0" tIns="0" rIns="0" bIns="0" rtlCol="0"/>
          <a:lstStyle/>
          <a:p>
            <a:endParaRPr/>
          </a:p>
        </p:txBody>
      </p:sp>
      <p:sp>
        <p:nvSpPr>
          <p:cNvPr id="3141" name="object 3141"/>
          <p:cNvSpPr/>
          <p:nvPr/>
        </p:nvSpPr>
        <p:spPr>
          <a:xfrm>
            <a:off x="818388" y="3033522"/>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142" name="object 3142"/>
          <p:cNvSpPr/>
          <p:nvPr/>
        </p:nvSpPr>
        <p:spPr>
          <a:xfrm>
            <a:off x="818388" y="3033522"/>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143" name="object 3143"/>
          <p:cNvSpPr/>
          <p:nvPr/>
        </p:nvSpPr>
        <p:spPr>
          <a:xfrm>
            <a:off x="822197" y="303352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144" name="object 3144"/>
          <p:cNvSpPr/>
          <p:nvPr/>
        </p:nvSpPr>
        <p:spPr>
          <a:xfrm>
            <a:off x="822197" y="3033522"/>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145" name="object 3145"/>
          <p:cNvSpPr/>
          <p:nvPr/>
        </p:nvSpPr>
        <p:spPr>
          <a:xfrm>
            <a:off x="831341" y="3033522"/>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3146" name="object 3146"/>
          <p:cNvSpPr/>
          <p:nvPr/>
        </p:nvSpPr>
        <p:spPr>
          <a:xfrm>
            <a:off x="831341" y="303352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147" name="object 3147"/>
          <p:cNvSpPr/>
          <p:nvPr/>
        </p:nvSpPr>
        <p:spPr>
          <a:xfrm>
            <a:off x="831341" y="3033522"/>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3148" name="object 3148"/>
          <p:cNvSpPr/>
          <p:nvPr/>
        </p:nvSpPr>
        <p:spPr>
          <a:xfrm>
            <a:off x="831341" y="3033522"/>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3149" name="object 3149"/>
          <p:cNvSpPr/>
          <p:nvPr/>
        </p:nvSpPr>
        <p:spPr>
          <a:xfrm>
            <a:off x="831341" y="3024377"/>
            <a:ext cx="13335" cy="9525"/>
          </a:xfrm>
          <a:custGeom>
            <a:avLst/>
            <a:gdLst/>
            <a:ahLst/>
            <a:cxnLst/>
            <a:rect l="l" t="t" r="r" b="b"/>
            <a:pathLst>
              <a:path w="13334" h="9525">
                <a:moveTo>
                  <a:pt x="9143" y="0"/>
                </a:moveTo>
                <a:lnTo>
                  <a:pt x="0" y="9144"/>
                </a:lnTo>
                <a:lnTo>
                  <a:pt x="12953" y="9144"/>
                </a:lnTo>
                <a:lnTo>
                  <a:pt x="9143" y="0"/>
                </a:lnTo>
                <a:close/>
              </a:path>
            </a:pathLst>
          </a:custGeom>
          <a:solidFill>
            <a:srgbClr val="000000"/>
          </a:solidFill>
        </p:spPr>
        <p:txBody>
          <a:bodyPr wrap="square" lIns="0" tIns="0" rIns="0" bIns="0" rtlCol="0"/>
          <a:lstStyle/>
          <a:p>
            <a:endParaRPr/>
          </a:p>
        </p:txBody>
      </p:sp>
      <p:sp>
        <p:nvSpPr>
          <p:cNvPr id="3150" name="object 3150"/>
          <p:cNvSpPr/>
          <p:nvPr/>
        </p:nvSpPr>
        <p:spPr>
          <a:xfrm>
            <a:off x="831341" y="3024377"/>
            <a:ext cx="13335" cy="9525"/>
          </a:xfrm>
          <a:custGeom>
            <a:avLst/>
            <a:gdLst/>
            <a:ahLst/>
            <a:cxnLst/>
            <a:rect l="l" t="t" r="r" b="b"/>
            <a:pathLst>
              <a:path w="13334" h="9525">
                <a:moveTo>
                  <a:pt x="12953" y="9144"/>
                </a:moveTo>
                <a:lnTo>
                  <a:pt x="9143" y="0"/>
                </a:lnTo>
                <a:lnTo>
                  <a:pt x="0" y="9144"/>
                </a:lnTo>
                <a:lnTo>
                  <a:pt x="12953" y="9144"/>
                </a:lnTo>
              </a:path>
            </a:pathLst>
          </a:custGeom>
          <a:ln w="3175">
            <a:solidFill>
              <a:srgbClr val="000000"/>
            </a:solidFill>
          </a:ln>
        </p:spPr>
        <p:txBody>
          <a:bodyPr wrap="square" lIns="0" tIns="0" rIns="0" bIns="0" rtlCol="0"/>
          <a:lstStyle/>
          <a:p>
            <a:endParaRPr/>
          </a:p>
        </p:txBody>
      </p:sp>
      <p:sp>
        <p:nvSpPr>
          <p:cNvPr id="3151" name="object 3151"/>
          <p:cNvSpPr/>
          <p:nvPr/>
        </p:nvSpPr>
        <p:spPr>
          <a:xfrm>
            <a:off x="831341" y="3020567"/>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3152" name="object 3152"/>
          <p:cNvSpPr/>
          <p:nvPr/>
        </p:nvSpPr>
        <p:spPr>
          <a:xfrm>
            <a:off x="831341" y="30205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153" name="object 3153"/>
          <p:cNvSpPr/>
          <p:nvPr/>
        </p:nvSpPr>
        <p:spPr>
          <a:xfrm>
            <a:off x="822197" y="3020567"/>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154" name="object 3154"/>
          <p:cNvSpPr/>
          <p:nvPr/>
        </p:nvSpPr>
        <p:spPr>
          <a:xfrm>
            <a:off x="822197" y="3020567"/>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155" name="object 3155"/>
          <p:cNvSpPr/>
          <p:nvPr/>
        </p:nvSpPr>
        <p:spPr>
          <a:xfrm>
            <a:off x="818388" y="3024377"/>
            <a:ext cx="13335" cy="9525"/>
          </a:xfrm>
          <a:custGeom>
            <a:avLst/>
            <a:gdLst/>
            <a:ahLst/>
            <a:cxnLst/>
            <a:rect l="l" t="t" r="r" b="b"/>
            <a:pathLst>
              <a:path w="13334" h="9525">
                <a:moveTo>
                  <a:pt x="3809" y="0"/>
                </a:moveTo>
                <a:lnTo>
                  <a:pt x="0" y="9144"/>
                </a:lnTo>
                <a:lnTo>
                  <a:pt x="12953" y="9144"/>
                </a:lnTo>
                <a:lnTo>
                  <a:pt x="3809" y="0"/>
                </a:lnTo>
                <a:close/>
              </a:path>
            </a:pathLst>
          </a:custGeom>
          <a:solidFill>
            <a:srgbClr val="000000"/>
          </a:solidFill>
        </p:spPr>
        <p:txBody>
          <a:bodyPr wrap="square" lIns="0" tIns="0" rIns="0" bIns="0" rtlCol="0"/>
          <a:lstStyle/>
          <a:p>
            <a:endParaRPr/>
          </a:p>
        </p:txBody>
      </p:sp>
      <p:sp>
        <p:nvSpPr>
          <p:cNvPr id="3156" name="object 3156"/>
          <p:cNvSpPr/>
          <p:nvPr/>
        </p:nvSpPr>
        <p:spPr>
          <a:xfrm>
            <a:off x="818388" y="3024377"/>
            <a:ext cx="13335" cy="9525"/>
          </a:xfrm>
          <a:custGeom>
            <a:avLst/>
            <a:gdLst/>
            <a:ahLst/>
            <a:cxnLst/>
            <a:rect l="l" t="t" r="r" b="b"/>
            <a:pathLst>
              <a:path w="13334" h="9525">
                <a:moveTo>
                  <a:pt x="3809" y="0"/>
                </a:moveTo>
                <a:lnTo>
                  <a:pt x="0" y="9144"/>
                </a:lnTo>
                <a:lnTo>
                  <a:pt x="12953" y="9144"/>
                </a:lnTo>
                <a:lnTo>
                  <a:pt x="3809" y="0"/>
                </a:lnTo>
              </a:path>
            </a:pathLst>
          </a:custGeom>
          <a:ln w="3175">
            <a:solidFill>
              <a:srgbClr val="000000"/>
            </a:solidFill>
          </a:ln>
        </p:spPr>
        <p:txBody>
          <a:bodyPr wrap="square" lIns="0" tIns="0" rIns="0" bIns="0" rtlCol="0"/>
          <a:lstStyle/>
          <a:p>
            <a:endParaRPr/>
          </a:p>
        </p:txBody>
      </p:sp>
      <p:sp>
        <p:nvSpPr>
          <p:cNvPr id="3157" name="object 3157"/>
          <p:cNvSpPr/>
          <p:nvPr/>
        </p:nvSpPr>
        <p:spPr>
          <a:xfrm>
            <a:off x="818388" y="3033522"/>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158" name="object 3158"/>
          <p:cNvSpPr/>
          <p:nvPr/>
        </p:nvSpPr>
        <p:spPr>
          <a:xfrm>
            <a:off x="818388" y="3033522"/>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159" name="object 3159"/>
          <p:cNvSpPr/>
          <p:nvPr/>
        </p:nvSpPr>
        <p:spPr>
          <a:xfrm>
            <a:off x="822197" y="303352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160" name="object 3160"/>
          <p:cNvSpPr/>
          <p:nvPr/>
        </p:nvSpPr>
        <p:spPr>
          <a:xfrm>
            <a:off x="822197" y="3033522"/>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161" name="object 3161"/>
          <p:cNvSpPr/>
          <p:nvPr/>
        </p:nvSpPr>
        <p:spPr>
          <a:xfrm>
            <a:off x="831341" y="3033522"/>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3162" name="object 3162"/>
          <p:cNvSpPr/>
          <p:nvPr/>
        </p:nvSpPr>
        <p:spPr>
          <a:xfrm>
            <a:off x="831341" y="303352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163" name="object 3163"/>
          <p:cNvSpPr/>
          <p:nvPr/>
        </p:nvSpPr>
        <p:spPr>
          <a:xfrm>
            <a:off x="831341" y="3033522"/>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3164" name="object 3164"/>
          <p:cNvSpPr/>
          <p:nvPr/>
        </p:nvSpPr>
        <p:spPr>
          <a:xfrm>
            <a:off x="831341" y="3033522"/>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3165" name="object 3165"/>
          <p:cNvSpPr/>
          <p:nvPr/>
        </p:nvSpPr>
        <p:spPr>
          <a:xfrm>
            <a:off x="831341" y="3020567"/>
            <a:ext cx="18415" cy="13335"/>
          </a:xfrm>
          <a:custGeom>
            <a:avLst/>
            <a:gdLst/>
            <a:ahLst/>
            <a:cxnLst/>
            <a:rect l="l" t="t" r="r" b="b"/>
            <a:pathLst>
              <a:path w="18415"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3166" name="object 3166"/>
          <p:cNvSpPr/>
          <p:nvPr/>
        </p:nvSpPr>
        <p:spPr>
          <a:xfrm>
            <a:off x="831341" y="3020567"/>
            <a:ext cx="18415" cy="13335"/>
          </a:xfrm>
          <a:custGeom>
            <a:avLst/>
            <a:gdLst/>
            <a:ahLst/>
            <a:cxnLst/>
            <a:rect l="l" t="t" r="r" b="b"/>
            <a:pathLst>
              <a:path w="18415"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3167" name="object 3167"/>
          <p:cNvSpPr/>
          <p:nvPr/>
        </p:nvSpPr>
        <p:spPr>
          <a:xfrm>
            <a:off x="831341" y="3015233"/>
            <a:ext cx="13335" cy="18415"/>
          </a:xfrm>
          <a:custGeom>
            <a:avLst/>
            <a:gdLst/>
            <a:ahLst/>
            <a:cxnLst/>
            <a:rect l="l" t="t" r="r" b="b"/>
            <a:pathLst>
              <a:path w="13334" h="18414">
                <a:moveTo>
                  <a:pt x="0" y="0"/>
                </a:moveTo>
                <a:lnTo>
                  <a:pt x="0" y="18287"/>
                </a:lnTo>
                <a:lnTo>
                  <a:pt x="12953" y="5333"/>
                </a:lnTo>
                <a:lnTo>
                  <a:pt x="0" y="0"/>
                </a:lnTo>
                <a:close/>
              </a:path>
            </a:pathLst>
          </a:custGeom>
          <a:solidFill>
            <a:srgbClr val="000000"/>
          </a:solidFill>
        </p:spPr>
        <p:txBody>
          <a:bodyPr wrap="square" lIns="0" tIns="0" rIns="0" bIns="0" rtlCol="0"/>
          <a:lstStyle/>
          <a:p>
            <a:endParaRPr/>
          </a:p>
        </p:txBody>
      </p:sp>
      <p:sp>
        <p:nvSpPr>
          <p:cNvPr id="3168" name="object 3168"/>
          <p:cNvSpPr/>
          <p:nvPr/>
        </p:nvSpPr>
        <p:spPr>
          <a:xfrm>
            <a:off x="831341" y="3015233"/>
            <a:ext cx="13335" cy="18415"/>
          </a:xfrm>
          <a:custGeom>
            <a:avLst/>
            <a:gdLst/>
            <a:ahLst/>
            <a:cxnLst/>
            <a:rect l="l" t="t" r="r" b="b"/>
            <a:pathLst>
              <a:path w="13334" h="18414">
                <a:moveTo>
                  <a:pt x="12953" y="5333"/>
                </a:moveTo>
                <a:lnTo>
                  <a:pt x="0" y="0"/>
                </a:lnTo>
                <a:lnTo>
                  <a:pt x="0" y="18287"/>
                </a:lnTo>
                <a:lnTo>
                  <a:pt x="12953" y="5333"/>
                </a:lnTo>
              </a:path>
            </a:pathLst>
          </a:custGeom>
          <a:ln w="3175">
            <a:solidFill>
              <a:srgbClr val="000000"/>
            </a:solidFill>
          </a:ln>
        </p:spPr>
        <p:txBody>
          <a:bodyPr wrap="square" lIns="0" tIns="0" rIns="0" bIns="0" rtlCol="0"/>
          <a:lstStyle/>
          <a:p>
            <a:endParaRPr/>
          </a:p>
        </p:txBody>
      </p:sp>
      <p:sp>
        <p:nvSpPr>
          <p:cNvPr id="3169" name="object 3169"/>
          <p:cNvSpPr/>
          <p:nvPr/>
        </p:nvSpPr>
        <p:spPr>
          <a:xfrm>
            <a:off x="818388" y="3015233"/>
            <a:ext cx="13335" cy="18415"/>
          </a:xfrm>
          <a:custGeom>
            <a:avLst/>
            <a:gdLst/>
            <a:ahLst/>
            <a:cxnLst/>
            <a:rect l="l" t="t" r="r" b="b"/>
            <a:pathLst>
              <a:path w="13334" h="18414">
                <a:moveTo>
                  <a:pt x="12953" y="0"/>
                </a:moveTo>
                <a:lnTo>
                  <a:pt x="0" y="5334"/>
                </a:lnTo>
                <a:lnTo>
                  <a:pt x="12953" y="18288"/>
                </a:lnTo>
                <a:lnTo>
                  <a:pt x="12953" y="0"/>
                </a:lnTo>
                <a:close/>
              </a:path>
            </a:pathLst>
          </a:custGeom>
          <a:solidFill>
            <a:srgbClr val="000000"/>
          </a:solidFill>
        </p:spPr>
        <p:txBody>
          <a:bodyPr wrap="square" lIns="0" tIns="0" rIns="0" bIns="0" rtlCol="0"/>
          <a:lstStyle/>
          <a:p>
            <a:endParaRPr/>
          </a:p>
        </p:txBody>
      </p:sp>
      <p:sp>
        <p:nvSpPr>
          <p:cNvPr id="3170" name="object 3170"/>
          <p:cNvSpPr/>
          <p:nvPr/>
        </p:nvSpPr>
        <p:spPr>
          <a:xfrm>
            <a:off x="818388" y="3015233"/>
            <a:ext cx="13335" cy="18415"/>
          </a:xfrm>
          <a:custGeom>
            <a:avLst/>
            <a:gdLst/>
            <a:ahLst/>
            <a:cxnLst/>
            <a:rect l="l" t="t" r="r" b="b"/>
            <a:pathLst>
              <a:path w="13334" h="18414">
                <a:moveTo>
                  <a:pt x="12953" y="0"/>
                </a:moveTo>
                <a:lnTo>
                  <a:pt x="0" y="5334"/>
                </a:lnTo>
                <a:lnTo>
                  <a:pt x="12953" y="18288"/>
                </a:lnTo>
                <a:lnTo>
                  <a:pt x="12953" y="0"/>
                </a:lnTo>
              </a:path>
            </a:pathLst>
          </a:custGeom>
          <a:ln w="3175">
            <a:solidFill>
              <a:srgbClr val="000000"/>
            </a:solidFill>
          </a:ln>
        </p:spPr>
        <p:txBody>
          <a:bodyPr wrap="square" lIns="0" tIns="0" rIns="0" bIns="0" rtlCol="0"/>
          <a:lstStyle/>
          <a:p>
            <a:endParaRPr/>
          </a:p>
        </p:txBody>
      </p:sp>
      <p:sp>
        <p:nvSpPr>
          <p:cNvPr id="3171" name="object 3171"/>
          <p:cNvSpPr/>
          <p:nvPr/>
        </p:nvSpPr>
        <p:spPr>
          <a:xfrm>
            <a:off x="813053" y="3020567"/>
            <a:ext cx="18415" cy="13335"/>
          </a:xfrm>
          <a:custGeom>
            <a:avLst/>
            <a:gdLst/>
            <a:ahLst/>
            <a:cxnLst/>
            <a:rect l="l" t="t" r="r" b="b"/>
            <a:pathLst>
              <a:path w="18415" h="13335">
                <a:moveTo>
                  <a:pt x="5334" y="0"/>
                </a:moveTo>
                <a:lnTo>
                  <a:pt x="0" y="12954"/>
                </a:lnTo>
                <a:lnTo>
                  <a:pt x="18288" y="12954"/>
                </a:lnTo>
                <a:lnTo>
                  <a:pt x="5334" y="0"/>
                </a:lnTo>
                <a:close/>
              </a:path>
            </a:pathLst>
          </a:custGeom>
          <a:solidFill>
            <a:srgbClr val="000000"/>
          </a:solidFill>
        </p:spPr>
        <p:txBody>
          <a:bodyPr wrap="square" lIns="0" tIns="0" rIns="0" bIns="0" rtlCol="0"/>
          <a:lstStyle/>
          <a:p>
            <a:endParaRPr/>
          </a:p>
        </p:txBody>
      </p:sp>
      <p:sp>
        <p:nvSpPr>
          <p:cNvPr id="3172" name="object 3172"/>
          <p:cNvSpPr/>
          <p:nvPr/>
        </p:nvSpPr>
        <p:spPr>
          <a:xfrm>
            <a:off x="813053" y="3020567"/>
            <a:ext cx="18415" cy="13335"/>
          </a:xfrm>
          <a:custGeom>
            <a:avLst/>
            <a:gdLst/>
            <a:ahLst/>
            <a:cxnLst/>
            <a:rect l="l" t="t" r="r" b="b"/>
            <a:pathLst>
              <a:path w="18415" h="13335">
                <a:moveTo>
                  <a:pt x="5334" y="0"/>
                </a:moveTo>
                <a:lnTo>
                  <a:pt x="0" y="12954"/>
                </a:lnTo>
                <a:lnTo>
                  <a:pt x="18288" y="12954"/>
                </a:lnTo>
                <a:lnTo>
                  <a:pt x="5334" y="0"/>
                </a:lnTo>
              </a:path>
            </a:pathLst>
          </a:custGeom>
          <a:ln w="3175">
            <a:solidFill>
              <a:srgbClr val="000000"/>
            </a:solidFill>
          </a:ln>
        </p:spPr>
        <p:txBody>
          <a:bodyPr wrap="square" lIns="0" tIns="0" rIns="0" bIns="0" rtlCol="0"/>
          <a:lstStyle/>
          <a:p>
            <a:endParaRPr/>
          </a:p>
        </p:txBody>
      </p:sp>
      <p:sp>
        <p:nvSpPr>
          <p:cNvPr id="3173" name="object 3173"/>
          <p:cNvSpPr/>
          <p:nvPr/>
        </p:nvSpPr>
        <p:spPr>
          <a:xfrm>
            <a:off x="813053" y="3033522"/>
            <a:ext cx="18415" cy="13335"/>
          </a:xfrm>
          <a:custGeom>
            <a:avLst/>
            <a:gdLst/>
            <a:ahLst/>
            <a:cxnLst/>
            <a:rect l="l" t="t" r="r" b="b"/>
            <a:pathLst>
              <a:path w="18415"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3174" name="object 3174"/>
          <p:cNvSpPr/>
          <p:nvPr/>
        </p:nvSpPr>
        <p:spPr>
          <a:xfrm>
            <a:off x="813053" y="3033522"/>
            <a:ext cx="18415" cy="13335"/>
          </a:xfrm>
          <a:custGeom>
            <a:avLst/>
            <a:gdLst/>
            <a:ahLst/>
            <a:cxnLst/>
            <a:rect l="l" t="t" r="r" b="b"/>
            <a:pathLst>
              <a:path w="18415"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3175" name="object 3175"/>
          <p:cNvSpPr/>
          <p:nvPr/>
        </p:nvSpPr>
        <p:spPr>
          <a:xfrm>
            <a:off x="818388" y="3033522"/>
            <a:ext cx="13335" cy="18415"/>
          </a:xfrm>
          <a:custGeom>
            <a:avLst/>
            <a:gdLst/>
            <a:ahLst/>
            <a:cxnLst/>
            <a:rect l="l" t="t" r="r" b="b"/>
            <a:pathLst>
              <a:path w="13334" h="18414">
                <a:moveTo>
                  <a:pt x="12954" y="0"/>
                </a:moveTo>
                <a:lnTo>
                  <a:pt x="0" y="12953"/>
                </a:lnTo>
                <a:lnTo>
                  <a:pt x="12954" y="18287"/>
                </a:lnTo>
                <a:lnTo>
                  <a:pt x="12954" y="0"/>
                </a:lnTo>
                <a:close/>
              </a:path>
            </a:pathLst>
          </a:custGeom>
          <a:solidFill>
            <a:srgbClr val="000000"/>
          </a:solidFill>
        </p:spPr>
        <p:txBody>
          <a:bodyPr wrap="square" lIns="0" tIns="0" rIns="0" bIns="0" rtlCol="0"/>
          <a:lstStyle/>
          <a:p>
            <a:endParaRPr/>
          </a:p>
        </p:txBody>
      </p:sp>
      <p:sp>
        <p:nvSpPr>
          <p:cNvPr id="3176" name="object 3176"/>
          <p:cNvSpPr/>
          <p:nvPr/>
        </p:nvSpPr>
        <p:spPr>
          <a:xfrm>
            <a:off x="818388" y="3033522"/>
            <a:ext cx="13335" cy="18415"/>
          </a:xfrm>
          <a:custGeom>
            <a:avLst/>
            <a:gdLst/>
            <a:ahLst/>
            <a:cxnLst/>
            <a:rect l="l" t="t" r="r" b="b"/>
            <a:pathLst>
              <a:path w="13334"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3177" name="object 3177"/>
          <p:cNvSpPr/>
          <p:nvPr/>
        </p:nvSpPr>
        <p:spPr>
          <a:xfrm>
            <a:off x="831341" y="3033522"/>
            <a:ext cx="13335" cy="18415"/>
          </a:xfrm>
          <a:custGeom>
            <a:avLst/>
            <a:gdLst/>
            <a:ahLst/>
            <a:cxnLst/>
            <a:rect l="l" t="t" r="r" b="b"/>
            <a:pathLst>
              <a:path w="13334" h="18414">
                <a:moveTo>
                  <a:pt x="0" y="0"/>
                </a:moveTo>
                <a:lnTo>
                  <a:pt x="0" y="18288"/>
                </a:lnTo>
                <a:lnTo>
                  <a:pt x="12954" y="12954"/>
                </a:lnTo>
                <a:lnTo>
                  <a:pt x="0" y="0"/>
                </a:lnTo>
                <a:close/>
              </a:path>
            </a:pathLst>
          </a:custGeom>
          <a:solidFill>
            <a:srgbClr val="000000"/>
          </a:solidFill>
        </p:spPr>
        <p:txBody>
          <a:bodyPr wrap="square" lIns="0" tIns="0" rIns="0" bIns="0" rtlCol="0"/>
          <a:lstStyle/>
          <a:p>
            <a:endParaRPr/>
          </a:p>
        </p:txBody>
      </p:sp>
      <p:sp>
        <p:nvSpPr>
          <p:cNvPr id="3178" name="object 3178"/>
          <p:cNvSpPr/>
          <p:nvPr/>
        </p:nvSpPr>
        <p:spPr>
          <a:xfrm>
            <a:off x="831341" y="3033522"/>
            <a:ext cx="13335" cy="18415"/>
          </a:xfrm>
          <a:custGeom>
            <a:avLst/>
            <a:gdLst/>
            <a:ahLst/>
            <a:cxnLst/>
            <a:rect l="l" t="t" r="r" b="b"/>
            <a:pathLst>
              <a:path w="13334"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3179" name="object 3179"/>
          <p:cNvSpPr/>
          <p:nvPr/>
        </p:nvSpPr>
        <p:spPr>
          <a:xfrm>
            <a:off x="831341" y="3033522"/>
            <a:ext cx="18415" cy="13335"/>
          </a:xfrm>
          <a:custGeom>
            <a:avLst/>
            <a:gdLst/>
            <a:ahLst/>
            <a:cxnLst/>
            <a:rect l="l" t="t" r="r" b="b"/>
            <a:pathLst>
              <a:path w="18415" h="13335">
                <a:moveTo>
                  <a:pt x="18287" y="0"/>
                </a:moveTo>
                <a:lnTo>
                  <a:pt x="0" y="0"/>
                </a:lnTo>
                <a:lnTo>
                  <a:pt x="12953" y="12953"/>
                </a:lnTo>
                <a:lnTo>
                  <a:pt x="18287" y="0"/>
                </a:lnTo>
                <a:close/>
              </a:path>
            </a:pathLst>
          </a:custGeom>
          <a:solidFill>
            <a:srgbClr val="000000"/>
          </a:solidFill>
        </p:spPr>
        <p:txBody>
          <a:bodyPr wrap="square" lIns="0" tIns="0" rIns="0" bIns="0" rtlCol="0"/>
          <a:lstStyle/>
          <a:p>
            <a:endParaRPr/>
          </a:p>
        </p:txBody>
      </p:sp>
      <p:sp>
        <p:nvSpPr>
          <p:cNvPr id="3180" name="object 3180"/>
          <p:cNvSpPr/>
          <p:nvPr/>
        </p:nvSpPr>
        <p:spPr>
          <a:xfrm>
            <a:off x="831341" y="3033522"/>
            <a:ext cx="18415" cy="13335"/>
          </a:xfrm>
          <a:custGeom>
            <a:avLst/>
            <a:gdLst/>
            <a:ahLst/>
            <a:cxnLst/>
            <a:rect l="l" t="t" r="r" b="b"/>
            <a:pathLst>
              <a:path w="18415" h="13335">
                <a:moveTo>
                  <a:pt x="12953" y="12953"/>
                </a:moveTo>
                <a:lnTo>
                  <a:pt x="18287" y="0"/>
                </a:lnTo>
                <a:lnTo>
                  <a:pt x="0" y="0"/>
                </a:lnTo>
                <a:lnTo>
                  <a:pt x="12953" y="12953"/>
                </a:lnTo>
              </a:path>
            </a:pathLst>
          </a:custGeom>
          <a:ln w="3175">
            <a:solidFill>
              <a:srgbClr val="000000"/>
            </a:solidFill>
          </a:ln>
        </p:spPr>
        <p:txBody>
          <a:bodyPr wrap="square" lIns="0" tIns="0" rIns="0" bIns="0" rtlCol="0"/>
          <a:lstStyle/>
          <a:p>
            <a:endParaRPr/>
          </a:p>
        </p:txBody>
      </p:sp>
      <p:sp>
        <p:nvSpPr>
          <p:cNvPr id="3181" name="object 3181"/>
          <p:cNvSpPr/>
          <p:nvPr/>
        </p:nvSpPr>
        <p:spPr>
          <a:xfrm>
            <a:off x="831341" y="3024377"/>
            <a:ext cx="13335" cy="9525"/>
          </a:xfrm>
          <a:custGeom>
            <a:avLst/>
            <a:gdLst/>
            <a:ahLst/>
            <a:cxnLst/>
            <a:rect l="l" t="t" r="r" b="b"/>
            <a:pathLst>
              <a:path w="13334" h="9525">
                <a:moveTo>
                  <a:pt x="9143" y="0"/>
                </a:moveTo>
                <a:lnTo>
                  <a:pt x="0" y="9144"/>
                </a:lnTo>
                <a:lnTo>
                  <a:pt x="12953" y="9144"/>
                </a:lnTo>
                <a:lnTo>
                  <a:pt x="9143" y="0"/>
                </a:lnTo>
                <a:close/>
              </a:path>
            </a:pathLst>
          </a:custGeom>
          <a:solidFill>
            <a:srgbClr val="000000"/>
          </a:solidFill>
        </p:spPr>
        <p:txBody>
          <a:bodyPr wrap="square" lIns="0" tIns="0" rIns="0" bIns="0" rtlCol="0"/>
          <a:lstStyle/>
          <a:p>
            <a:endParaRPr/>
          </a:p>
        </p:txBody>
      </p:sp>
      <p:sp>
        <p:nvSpPr>
          <p:cNvPr id="3182" name="object 3182"/>
          <p:cNvSpPr/>
          <p:nvPr/>
        </p:nvSpPr>
        <p:spPr>
          <a:xfrm>
            <a:off x="831341" y="3024377"/>
            <a:ext cx="13335" cy="9525"/>
          </a:xfrm>
          <a:custGeom>
            <a:avLst/>
            <a:gdLst/>
            <a:ahLst/>
            <a:cxnLst/>
            <a:rect l="l" t="t" r="r" b="b"/>
            <a:pathLst>
              <a:path w="13334" h="9525">
                <a:moveTo>
                  <a:pt x="12953" y="9144"/>
                </a:moveTo>
                <a:lnTo>
                  <a:pt x="9143" y="0"/>
                </a:lnTo>
                <a:lnTo>
                  <a:pt x="0" y="9144"/>
                </a:lnTo>
                <a:lnTo>
                  <a:pt x="12953" y="9144"/>
                </a:lnTo>
              </a:path>
            </a:pathLst>
          </a:custGeom>
          <a:ln w="3175">
            <a:solidFill>
              <a:srgbClr val="000000"/>
            </a:solidFill>
          </a:ln>
        </p:spPr>
        <p:txBody>
          <a:bodyPr wrap="square" lIns="0" tIns="0" rIns="0" bIns="0" rtlCol="0"/>
          <a:lstStyle/>
          <a:p>
            <a:endParaRPr/>
          </a:p>
        </p:txBody>
      </p:sp>
      <p:sp>
        <p:nvSpPr>
          <p:cNvPr id="3183" name="object 3183"/>
          <p:cNvSpPr/>
          <p:nvPr/>
        </p:nvSpPr>
        <p:spPr>
          <a:xfrm>
            <a:off x="831341" y="3020567"/>
            <a:ext cx="9525" cy="13335"/>
          </a:xfrm>
          <a:custGeom>
            <a:avLst/>
            <a:gdLst/>
            <a:ahLst/>
            <a:cxnLst/>
            <a:rect l="l" t="t" r="r" b="b"/>
            <a:pathLst>
              <a:path w="9525" h="13335">
                <a:moveTo>
                  <a:pt x="0" y="0"/>
                </a:moveTo>
                <a:lnTo>
                  <a:pt x="0" y="12953"/>
                </a:lnTo>
                <a:lnTo>
                  <a:pt x="9143" y="3809"/>
                </a:lnTo>
                <a:lnTo>
                  <a:pt x="0" y="0"/>
                </a:lnTo>
                <a:close/>
              </a:path>
            </a:pathLst>
          </a:custGeom>
          <a:solidFill>
            <a:srgbClr val="000000"/>
          </a:solidFill>
        </p:spPr>
        <p:txBody>
          <a:bodyPr wrap="square" lIns="0" tIns="0" rIns="0" bIns="0" rtlCol="0"/>
          <a:lstStyle/>
          <a:p>
            <a:endParaRPr/>
          </a:p>
        </p:txBody>
      </p:sp>
      <p:sp>
        <p:nvSpPr>
          <p:cNvPr id="3184" name="object 3184"/>
          <p:cNvSpPr/>
          <p:nvPr/>
        </p:nvSpPr>
        <p:spPr>
          <a:xfrm>
            <a:off x="831341" y="30205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185" name="object 3185"/>
          <p:cNvSpPr/>
          <p:nvPr/>
        </p:nvSpPr>
        <p:spPr>
          <a:xfrm>
            <a:off x="822197" y="3020567"/>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186" name="object 3186"/>
          <p:cNvSpPr/>
          <p:nvPr/>
        </p:nvSpPr>
        <p:spPr>
          <a:xfrm>
            <a:off x="822197" y="3020567"/>
            <a:ext cx="9525" cy="13335"/>
          </a:xfrm>
          <a:custGeom>
            <a:avLst/>
            <a:gdLst/>
            <a:ahLst/>
            <a:cxnLst/>
            <a:rect l="l" t="t" r="r" b="b"/>
            <a:pathLst>
              <a:path w="9525" h="13335">
                <a:moveTo>
                  <a:pt x="9143" y="0"/>
                </a:moveTo>
                <a:lnTo>
                  <a:pt x="0" y="3810"/>
                </a:lnTo>
                <a:lnTo>
                  <a:pt x="9143" y="12954"/>
                </a:lnTo>
                <a:lnTo>
                  <a:pt x="9143" y="0"/>
                </a:lnTo>
              </a:path>
            </a:pathLst>
          </a:custGeom>
          <a:ln w="3175">
            <a:solidFill>
              <a:srgbClr val="000000"/>
            </a:solidFill>
          </a:ln>
        </p:spPr>
        <p:txBody>
          <a:bodyPr wrap="square" lIns="0" tIns="0" rIns="0" bIns="0" rtlCol="0"/>
          <a:lstStyle/>
          <a:p>
            <a:endParaRPr/>
          </a:p>
        </p:txBody>
      </p:sp>
      <p:sp>
        <p:nvSpPr>
          <p:cNvPr id="3187" name="object 3187"/>
          <p:cNvSpPr/>
          <p:nvPr/>
        </p:nvSpPr>
        <p:spPr>
          <a:xfrm>
            <a:off x="818388" y="3024377"/>
            <a:ext cx="13335" cy="9525"/>
          </a:xfrm>
          <a:custGeom>
            <a:avLst/>
            <a:gdLst/>
            <a:ahLst/>
            <a:cxnLst/>
            <a:rect l="l" t="t" r="r" b="b"/>
            <a:pathLst>
              <a:path w="13334" h="9525">
                <a:moveTo>
                  <a:pt x="3809" y="0"/>
                </a:moveTo>
                <a:lnTo>
                  <a:pt x="0" y="9144"/>
                </a:lnTo>
                <a:lnTo>
                  <a:pt x="12953" y="9144"/>
                </a:lnTo>
                <a:lnTo>
                  <a:pt x="3809" y="0"/>
                </a:lnTo>
                <a:close/>
              </a:path>
            </a:pathLst>
          </a:custGeom>
          <a:solidFill>
            <a:srgbClr val="000000"/>
          </a:solidFill>
        </p:spPr>
        <p:txBody>
          <a:bodyPr wrap="square" lIns="0" tIns="0" rIns="0" bIns="0" rtlCol="0"/>
          <a:lstStyle/>
          <a:p>
            <a:endParaRPr/>
          </a:p>
        </p:txBody>
      </p:sp>
      <p:sp>
        <p:nvSpPr>
          <p:cNvPr id="3188" name="object 3188"/>
          <p:cNvSpPr/>
          <p:nvPr/>
        </p:nvSpPr>
        <p:spPr>
          <a:xfrm>
            <a:off x="818388" y="3024377"/>
            <a:ext cx="13335" cy="9525"/>
          </a:xfrm>
          <a:custGeom>
            <a:avLst/>
            <a:gdLst/>
            <a:ahLst/>
            <a:cxnLst/>
            <a:rect l="l" t="t" r="r" b="b"/>
            <a:pathLst>
              <a:path w="13334" h="9525">
                <a:moveTo>
                  <a:pt x="3809" y="0"/>
                </a:moveTo>
                <a:lnTo>
                  <a:pt x="0" y="9144"/>
                </a:lnTo>
                <a:lnTo>
                  <a:pt x="12953" y="9144"/>
                </a:lnTo>
                <a:lnTo>
                  <a:pt x="3809" y="0"/>
                </a:lnTo>
              </a:path>
            </a:pathLst>
          </a:custGeom>
          <a:ln w="3175">
            <a:solidFill>
              <a:srgbClr val="000000"/>
            </a:solidFill>
          </a:ln>
        </p:spPr>
        <p:txBody>
          <a:bodyPr wrap="square" lIns="0" tIns="0" rIns="0" bIns="0" rtlCol="0"/>
          <a:lstStyle/>
          <a:p>
            <a:endParaRPr/>
          </a:p>
        </p:txBody>
      </p:sp>
      <p:sp>
        <p:nvSpPr>
          <p:cNvPr id="3189" name="object 3189"/>
          <p:cNvSpPr/>
          <p:nvPr/>
        </p:nvSpPr>
        <p:spPr>
          <a:xfrm>
            <a:off x="818388" y="3033522"/>
            <a:ext cx="13335" cy="9525"/>
          </a:xfrm>
          <a:custGeom>
            <a:avLst/>
            <a:gdLst/>
            <a:ahLst/>
            <a:cxnLst/>
            <a:rect l="l" t="t" r="r" b="b"/>
            <a:pathLst>
              <a:path w="13334" h="9525">
                <a:moveTo>
                  <a:pt x="12954" y="0"/>
                </a:moveTo>
                <a:lnTo>
                  <a:pt x="0" y="0"/>
                </a:lnTo>
                <a:lnTo>
                  <a:pt x="3810" y="9144"/>
                </a:lnTo>
                <a:lnTo>
                  <a:pt x="12954" y="0"/>
                </a:lnTo>
                <a:close/>
              </a:path>
            </a:pathLst>
          </a:custGeom>
          <a:solidFill>
            <a:srgbClr val="000000"/>
          </a:solidFill>
        </p:spPr>
        <p:txBody>
          <a:bodyPr wrap="square" lIns="0" tIns="0" rIns="0" bIns="0" rtlCol="0"/>
          <a:lstStyle/>
          <a:p>
            <a:endParaRPr/>
          </a:p>
        </p:txBody>
      </p:sp>
      <p:sp>
        <p:nvSpPr>
          <p:cNvPr id="3190" name="object 3190"/>
          <p:cNvSpPr/>
          <p:nvPr/>
        </p:nvSpPr>
        <p:spPr>
          <a:xfrm>
            <a:off x="818388" y="3033522"/>
            <a:ext cx="13335" cy="9525"/>
          </a:xfrm>
          <a:custGeom>
            <a:avLst/>
            <a:gdLst/>
            <a:ahLst/>
            <a:cxnLst/>
            <a:rect l="l" t="t" r="r" b="b"/>
            <a:pathLst>
              <a:path w="13334" h="9525">
                <a:moveTo>
                  <a:pt x="0" y="0"/>
                </a:moveTo>
                <a:lnTo>
                  <a:pt x="3810" y="9144"/>
                </a:lnTo>
                <a:lnTo>
                  <a:pt x="12954" y="0"/>
                </a:lnTo>
                <a:lnTo>
                  <a:pt x="0" y="0"/>
                </a:lnTo>
              </a:path>
            </a:pathLst>
          </a:custGeom>
          <a:ln w="3175">
            <a:solidFill>
              <a:srgbClr val="000000"/>
            </a:solidFill>
          </a:ln>
        </p:spPr>
        <p:txBody>
          <a:bodyPr wrap="square" lIns="0" tIns="0" rIns="0" bIns="0" rtlCol="0"/>
          <a:lstStyle/>
          <a:p>
            <a:endParaRPr/>
          </a:p>
        </p:txBody>
      </p:sp>
      <p:sp>
        <p:nvSpPr>
          <p:cNvPr id="3191" name="object 3191"/>
          <p:cNvSpPr/>
          <p:nvPr/>
        </p:nvSpPr>
        <p:spPr>
          <a:xfrm>
            <a:off x="822197" y="303352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3192" name="object 3192"/>
          <p:cNvSpPr/>
          <p:nvPr/>
        </p:nvSpPr>
        <p:spPr>
          <a:xfrm>
            <a:off x="822197" y="3033522"/>
            <a:ext cx="9525" cy="13335"/>
          </a:xfrm>
          <a:custGeom>
            <a:avLst/>
            <a:gdLst/>
            <a:ahLst/>
            <a:cxnLst/>
            <a:rect l="l" t="t" r="r" b="b"/>
            <a:pathLst>
              <a:path w="9525" h="13335">
                <a:moveTo>
                  <a:pt x="0" y="9144"/>
                </a:moveTo>
                <a:lnTo>
                  <a:pt x="9144" y="12954"/>
                </a:lnTo>
                <a:lnTo>
                  <a:pt x="9144" y="0"/>
                </a:lnTo>
                <a:lnTo>
                  <a:pt x="0" y="9144"/>
                </a:lnTo>
              </a:path>
            </a:pathLst>
          </a:custGeom>
          <a:ln w="3175">
            <a:solidFill>
              <a:srgbClr val="000000"/>
            </a:solidFill>
          </a:ln>
        </p:spPr>
        <p:txBody>
          <a:bodyPr wrap="square" lIns="0" tIns="0" rIns="0" bIns="0" rtlCol="0"/>
          <a:lstStyle/>
          <a:p>
            <a:endParaRPr/>
          </a:p>
        </p:txBody>
      </p:sp>
      <p:sp>
        <p:nvSpPr>
          <p:cNvPr id="3193" name="object 3193"/>
          <p:cNvSpPr/>
          <p:nvPr/>
        </p:nvSpPr>
        <p:spPr>
          <a:xfrm>
            <a:off x="831341" y="3033522"/>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3194" name="object 3194"/>
          <p:cNvSpPr/>
          <p:nvPr/>
        </p:nvSpPr>
        <p:spPr>
          <a:xfrm>
            <a:off x="831341" y="303352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3195" name="object 3195"/>
          <p:cNvSpPr/>
          <p:nvPr/>
        </p:nvSpPr>
        <p:spPr>
          <a:xfrm>
            <a:off x="831341" y="3033522"/>
            <a:ext cx="13335" cy="9525"/>
          </a:xfrm>
          <a:custGeom>
            <a:avLst/>
            <a:gdLst/>
            <a:ahLst/>
            <a:cxnLst/>
            <a:rect l="l" t="t" r="r" b="b"/>
            <a:pathLst>
              <a:path w="13334" h="9525">
                <a:moveTo>
                  <a:pt x="12953" y="0"/>
                </a:moveTo>
                <a:lnTo>
                  <a:pt x="0" y="0"/>
                </a:lnTo>
                <a:lnTo>
                  <a:pt x="9143" y="9144"/>
                </a:lnTo>
                <a:lnTo>
                  <a:pt x="12953" y="0"/>
                </a:lnTo>
                <a:close/>
              </a:path>
            </a:pathLst>
          </a:custGeom>
          <a:solidFill>
            <a:srgbClr val="000000"/>
          </a:solidFill>
        </p:spPr>
        <p:txBody>
          <a:bodyPr wrap="square" lIns="0" tIns="0" rIns="0" bIns="0" rtlCol="0"/>
          <a:lstStyle/>
          <a:p>
            <a:endParaRPr/>
          </a:p>
        </p:txBody>
      </p:sp>
      <p:sp>
        <p:nvSpPr>
          <p:cNvPr id="3196" name="object 3196"/>
          <p:cNvSpPr/>
          <p:nvPr/>
        </p:nvSpPr>
        <p:spPr>
          <a:xfrm>
            <a:off x="831341" y="3033522"/>
            <a:ext cx="13335" cy="9525"/>
          </a:xfrm>
          <a:custGeom>
            <a:avLst/>
            <a:gdLst/>
            <a:ahLst/>
            <a:cxnLst/>
            <a:rect l="l" t="t" r="r" b="b"/>
            <a:pathLst>
              <a:path w="13334" h="9525">
                <a:moveTo>
                  <a:pt x="9143" y="9144"/>
                </a:moveTo>
                <a:lnTo>
                  <a:pt x="12953" y="0"/>
                </a:lnTo>
                <a:lnTo>
                  <a:pt x="0" y="0"/>
                </a:lnTo>
                <a:lnTo>
                  <a:pt x="9143" y="9144"/>
                </a:lnTo>
              </a:path>
            </a:pathLst>
          </a:custGeom>
          <a:ln w="3175">
            <a:solidFill>
              <a:srgbClr val="000000"/>
            </a:solidFill>
          </a:ln>
        </p:spPr>
        <p:txBody>
          <a:bodyPr wrap="square" lIns="0" tIns="0" rIns="0" bIns="0" rtlCol="0"/>
          <a:lstStyle/>
          <a:p>
            <a:endParaRPr/>
          </a:p>
        </p:txBody>
      </p:sp>
      <p:sp>
        <p:nvSpPr>
          <p:cNvPr id="3197" name="object 3197"/>
          <p:cNvSpPr/>
          <p:nvPr/>
        </p:nvSpPr>
        <p:spPr>
          <a:xfrm>
            <a:off x="828294" y="3032760"/>
            <a:ext cx="11430" cy="9525"/>
          </a:xfrm>
          <a:custGeom>
            <a:avLst/>
            <a:gdLst/>
            <a:ahLst/>
            <a:cxnLst/>
            <a:rect l="l" t="t" r="r" b="b"/>
            <a:pathLst>
              <a:path w="11430" h="9525">
                <a:moveTo>
                  <a:pt x="11430" y="0"/>
                </a:moveTo>
                <a:lnTo>
                  <a:pt x="0" y="5334"/>
                </a:lnTo>
                <a:lnTo>
                  <a:pt x="5334" y="9144"/>
                </a:lnTo>
                <a:lnTo>
                  <a:pt x="11430" y="0"/>
                </a:lnTo>
                <a:close/>
              </a:path>
            </a:pathLst>
          </a:custGeom>
          <a:solidFill>
            <a:srgbClr val="000000"/>
          </a:solidFill>
        </p:spPr>
        <p:txBody>
          <a:bodyPr wrap="square" lIns="0" tIns="0" rIns="0" bIns="0" rtlCol="0"/>
          <a:lstStyle/>
          <a:p>
            <a:endParaRPr/>
          </a:p>
        </p:txBody>
      </p:sp>
      <p:sp>
        <p:nvSpPr>
          <p:cNvPr id="3198" name="object 3198"/>
          <p:cNvSpPr/>
          <p:nvPr/>
        </p:nvSpPr>
        <p:spPr>
          <a:xfrm>
            <a:off x="828294" y="3028950"/>
            <a:ext cx="11430" cy="9525"/>
          </a:xfrm>
          <a:custGeom>
            <a:avLst/>
            <a:gdLst/>
            <a:ahLst/>
            <a:cxnLst/>
            <a:rect l="l" t="t" r="r" b="b"/>
            <a:pathLst>
              <a:path w="11430" h="9525">
                <a:moveTo>
                  <a:pt x="6096" y="0"/>
                </a:moveTo>
                <a:lnTo>
                  <a:pt x="0" y="9143"/>
                </a:lnTo>
                <a:lnTo>
                  <a:pt x="11430" y="3809"/>
                </a:lnTo>
                <a:lnTo>
                  <a:pt x="6096" y="0"/>
                </a:lnTo>
                <a:close/>
              </a:path>
            </a:pathLst>
          </a:custGeom>
          <a:solidFill>
            <a:srgbClr val="000000"/>
          </a:solidFill>
        </p:spPr>
        <p:txBody>
          <a:bodyPr wrap="square" lIns="0" tIns="0" rIns="0" bIns="0" rtlCol="0"/>
          <a:lstStyle/>
          <a:p>
            <a:endParaRPr/>
          </a:p>
        </p:txBody>
      </p:sp>
      <p:sp>
        <p:nvSpPr>
          <p:cNvPr id="3199" name="object 3199"/>
          <p:cNvSpPr/>
          <p:nvPr/>
        </p:nvSpPr>
        <p:spPr>
          <a:xfrm>
            <a:off x="828294" y="3028950"/>
            <a:ext cx="11430" cy="13335"/>
          </a:xfrm>
          <a:custGeom>
            <a:avLst/>
            <a:gdLst/>
            <a:ahLst/>
            <a:cxnLst/>
            <a:rect l="l" t="t" r="r" b="b"/>
            <a:pathLst>
              <a:path w="11430" h="13335">
                <a:moveTo>
                  <a:pt x="5334" y="12953"/>
                </a:moveTo>
                <a:lnTo>
                  <a:pt x="11430" y="3809"/>
                </a:lnTo>
                <a:lnTo>
                  <a:pt x="6096" y="0"/>
                </a:lnTo>
                <a:lnTo>
                  <a:pt x="0" y="9143"/>
                </a:lnTo>
                <a:lnTo>
                  <a:pt x="5334" y="12953"/>
                </a:lnTo>
              </a:path>
            </a:pathLst>
          </a:custGeom>
          <a:ln w="3175">
            <a:solidFill>
              <a:srgbClr val="000000"/>
            </a:solidFill>
          </a:ln>
        </p:spPr>
        <p:txBody>
          <a:bodyPr wrap="square" lIns="0" tIns="0" rIns="0" bIns="0" rtlCol="0"/>
          <a:lstStyle/>
          <a:p>
            <a:endParaRPr/>
          </a:p>
        </p:txBody>
      </p:sp>
      <p:sp>
        <p:nvSpPr>
          <p:cNvPr id="3200" name="object 3200"/>
          <p:cNvSpPr/>
          <p:nvPr/>
        </p:nvSpPr>
        <p:spPr>
          <a:xfrm>
            <a:off x="2513076" y="2962655"/>
            <a:ext cx="78740" cy="136525"/>
          </a:xfrm>
          <a:custGeom>
            <a:avLst/>
            <a:gdLst/>
            <a:ahLst/>
            <a:cxnLst/>
            <a:rect l="l" t="t" r="r" b="b"/>
            <a:pathLst>
              <a:path w="78739" h="136525">
                <a:moveTo>
                  <a:pt x="0" y="136398"/>
                </a:moveTo>
                <a:lnTo>
                  <a:pt x="78486" y="0"/>
                </a:lnTo>
              </a:path>
            </a:pathLst>
          </a:custGeom>
          <a:ln w="3175">
            <a:solidFill>
              <a:srgbClr val="000000"/>
            </a:solidFill>
          </a:ln>
        </p:spPr>
        <p:txBody>
          <a:bodyPr wrap="square" lIns="0" tIns="0" rIns="0" bIns="0" rtlCol="0"/>
          <a:lstStyle/>
          <a:p>
            <a:endParaRPr/>
          </a:p>
        </p:txBody>
      </p:sp>
      <p:sp>
        <p:nvSpPr>
          <p:cNvPr id="3201" name="object 3201"/>
          <p:cNvSpPr/>
          <p:nvPr/>
        </p:nvSpPr>
        <p:spPr>
          <a:xfrm>
            <a:off x="3497579" y="3021329"/>
            <a:ext cx="13335" cy="9525"/>
          </a:xfrm>
          <a:custGeom>
            <a:avLst/>
            <a:gdLst/>
            <a:ahLst/>
            <a:cxnLst/>
            <a:rect l="l" t="t" r="r" b="b"/>
            <a:pathLst>
              <a:path w="13335" h="9525">
                <a:moveTo>
                  <a:pt x="9143" y="0"/>
                </a:moveTo>
                <a:lnTo>
                  <a:pt x="0" y="9144"/>
                </a:lnTo>
                <a:lnTo>
                  <a:pt x="12953" y="9144"/>
                </a:lnTo>
                <a:lnTo>
                  <a:pt x="9143" y="0"/>
                </a:lnTo>
                <a:close/>
              </a:path>
            </a:pathLst>
          </a:custGeom>
          <a:solidFill>
            <a:srgbClr val="000000"/>
          </a:solidFill>
        </p:spPr>
        <p:txBody>
          <a:bodyPr wrap="square" lIns="0" tIns="0" rIns="0" bIns="0" rtlCol="0"/>
          <a:lstStyle/>
          <a:p>
            <a:endParaRPr/>
          </a:p>
        </p:txBody>
      </p:sp>
      <p:sp>
        <p:nvSpPr>
          <p:cNvPr id="3202" name="object 3202"/>
          <p:cNvSpPr/>
          <p:nvPr/>
        </p:nvSpPr>
        <p:spPr>
          <a:xfrm>
            <a:off x="3497579" y="3021329"/>
            <a:ext cx="13335" cy="9525"/>
          </a:xfrm>
          <a:custGeom>
            <a:avLst/>
            <a:gdLst/>
            <a:ahLst/>
            <a:cxnLst/>
            <a:rect l="l" t="t" r="r" b="b"/>
            <a:pathLst>
              <a:path w="13335" h="9525">
                <a:moveTo>
                  <a:pt x="12953" y="9144"/>
                </a:moveTo>
                <a:lnTo>
                  <a:pt x="9143" y="0"/>
                </a:lnTo>
                <a:lnTo>
                  <a:pt x="0" y="9144"/>
                </a:lnTo>
                <a:lnTo>
                  <a:pt x="12953" y="9144"/>
                </a:lnTo>
              </a:path>
            </a:pathLst>
          </a:custGeom>
          <a:ln w="3175">
            <a:solidFill>
              <a:srgbClr val="000000"/>
            </a:solidFill>
          </a:ln>
        </p:spPr>
        <p:txBody>
          <a:bodyPr wrap="square" lIns="0" tIns="0" rIns="0" bIns="0" rtlCol="0"/>
          <a:lstStyle/>
          <a:p>
            <a:endParaRPr/>
          </a:p>
        </p:txBody>
      </p:sp>
      <p:sp>
        <p:nvSpPr>
          <p:cNvPr id="3203" name="object 3203"/>
          <p:cNvSpPr/>
          <p:nvPr/>
        </p:nvSpPr>
        <p:spPr>
          <a:xfrm>
            <a:off x="3497579" y="3017520"/>
            <a:ext cx="9525" cy="13335"/>
          </a:xfrm>
          <a:custGeom>
            <a:avLst/>
            <a:gdLst/>
            <a:ahLst/>
            <a:cxnLst/>
            <a:rect l="l" t="t" r="r" b="b"/>
            <a:pathLst>
              <a:path w="9525" h="13335">
                <a:moveTo>
                  <a:pt x="0" y="0"/>
                </a:moveTo>
                <a:lnTo>
                  <a:pt x="0" y="12953"/>
                </a:lnTo>
                <a:lnTo>
                  <a:pt x="9144" y="3809"/>
                </a:lnTo>
                <a:lnTo>
                  <a:pt x="0" y="0"/>
                </a:lnTo>
                <a:close/>
              </a:path>
            </a:pathLst>
          </a:custGeom>
          <a:solidFill>
            <a:srgbClr val="000000"/>
          </a:solidFill>
        </p:spPr>
        <p:txBody>
          <a:bodyPr wrap="square" lIns="0" tIns="0" rIns="0" bIns="0" rtlCol="0"/>
          <a:lstStyle/>
          <a:p>
            <a:endParaRPr/>
          </a:p>
        </p:txBody>
      </p:sp>
      <p:sp>
        <p:nvSpPr>
          <p:cNvPr id="3204" name="object 3204"/>
          <p:cNvSpPr/>
          <p:nvPr/>
        </p:nvSpPr>
        <p:spPr>
          <a:xfrm>
            <a:off x="3497579" y="3017520"/>
            <a:ext cx="9525" cy="13335"/>
          </a:xfrm>
          <a:custGeom>
            <a:avLst/>
            <a:gdLst/>
            <a:ahLst/>
            <a:cxnLst/>
            <a:rect l="l" t="t" r="r" b="b"/>
            <a:pathLst>
              <a:path w="9525" h="13335">
                <a:moveTo>
                  <a:pt x="9144" y="3809"/>
                </a:moveTo>
                <a:lnTo>
                  <a:pt x="0" y="0"/>
                </a:lnTo>
                <a:lnTo>
                  <a:pt x="0" y="12953"/>
                </a:lnTo>
                <a:lnTo>
                  <a:pt x="9144" y="3809"/>
                </a:lnTo>
              </a:path>
            </a:pathLst>
          </a:custGeom>
          <a:ln w="3175">
            <a:solidFill>
              <a:srgbClr val="000000"/>
            </a:solidFill>
          </a:ln>
        </p:spPr>
        <p:txBody>
          <a:bodyPr wrap="square" lIns="0" tIns="0" rIns="0" bIns="0" rtlCol="0"/>
          <a:lstStyle/>
          <a:p>
            <a:endParaRPr/>
          </a:p>
        </p:txBody>
      </p:sp>
      <p:sp>
        <p:nvSpPr>
          <p:cNvPr id="3205" name="object 3205"/>
          <p:cNvSpPr/>
          <p:nvPr/>
        </p:nvSpPr>
        <p:spPr>
          <a:xfrm>
            <a:off x="3488435" y="3017520"/>
            <a:ext cx="9525" cy="13335"/>
          </a:xfrm>
          <a:custGeom>
            <a:avLst/>
            <a:gdLst/>
            <a:ahLst/>
            <a:cxnLst/>
            <a:rect l="l" t="t" r="r" b="b"/>
            <a:pathLst>
              <a:path w="9525" h="13335">
                <a:moveTo>
                  <a:pt x="9144" y="0"/>
                </a:moveTo>
                <a:lnTo>
                  <a:pt x="0" y="3810"/>
                </a:lnTo>
                <a:lnTo>
                  <a:pt x="9144" y="12954"/>
                </a:lnTo>
                <a:lnTo>
                  <a:pt x="9144" y="0"/>
                </a:lnTo>
                <a:close/>
              </a:path>
            </a:pathLst>
          </a:custGeom>
          <a:solidFill>
            <a:srgbClr val="000000"/>
          </a:solidFill>
        </p:spPr>
        <p:txBody>
          <a:bodyPr wrap="square" lIns="0" tIns="0" rIns="0" bIns="0" rtlCol="0"/>
          <a:lstStyle/>
          <a:p>
            <a:endParaRPr/>
          </a:p>
        </p:txBody>
      </p:sp>
      <p:sp>
        <p:nvSpPr>
          <p:cNvPr id="3206" name="object 3206"/>
          <p:cNvSpPr/>
          <p:nvPr/>
        </p:nvSpPr>
        <p:spPr>
          <a:xfrm>
            <a:off x="3488435" y="3017520"/>
            <a:ext cx="9525" cy="13335"/>
          </a:xfrm>
          <a:custGeom>
            <a:avLst/>
            <a:gdLst/>
            <a:ahLst/>
            <a:cxnLst/>
            <a:rect l="l" t="t" r="r" b="b"/>
            <a:pathLst>
              <a:path w="9525" h="13335">
                <a:moveTo>
                  <a:pt x="9144" y="0"/>
                </a:moveTo>
                <a:lnTo>
                  <a:pt x="0" y="3810"/>
                </a:lnTo>
                <a:lnTo>
                  <a:pt x="9144" y="12954"/>
                </a:lnTo>
                <a:lnTo>
                  <a:pt x="9144" y="0"/>
                </a:lnTo>
              </a:path>
            </a:pathLst>
          </a:custGeom>
          <a:ln w="3175">
            <a:solidFill>
              <a:srgbClr val="000000"/>
            </a:solidFill>
          </a:ln>
        </p:spPr>
        <p:txBody>
          <a:bodyPr wrap="square" lIns="0" tIns="0" rIns="0" bIns="0" rtlCol="0"/>
          <a:lstStyle/>
          <a:p>
            <a:endParaRPr/>
          </a:p>
        </p:txBody>
      </p:sp>
      <p:sp>
        <p:nvSpPr>
          <p:cNvPr id="3207" name="object 3207"/>
          <p:cNvSpPr/>
          <p:nvPr/>
        </p:nvSpPr>
        <p:spPr>
          <a:xfrm>
            <a:off x="3484626" y="3021329"/>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3208" name="object 3208"/>
          <p:cNvSpPr/>
          <p:nvPr/>
        </p:nvSpPr>
        <p:spPr>
          <a:xfrm>
            <a:off x="3484626" y="3021329"/>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3209" name="object 3209"/>
          <p:cNvSpPr/>
          <p:nvPr/>
        </p:nvSpPr>
        <p:spPr>
          <a:xfrm>
            <a:off x="3484626" y="3030473"/>
            <a:ext cx="13335" cy="10160"/>
          </a:xfrm>
          <a:custGeom>
            <a:avLst/>
            <a:gdLst/>
            <a:ahLst/>
            <a:cxnLst/>
            <a:rect l="l" t="t" r="r" b="b"/>
            <a:pathLst>
              <a:path w="13335" h="10160">
                <a:moveTo>
                  <a:pt x="12954" y="0"/>
                </a:moveTo>
                <a:lnTo>
                  <a:pt x="0" y="0"/>
                </a:lnTo>
                <a:lnTo>
                  <a:pt x="3810" y="9906"/>
                </a:lnTo>
                <a:lnTo>
                  <a:pt x="12954" y="0"/>
                </a:lnTo>
                <a:close/>
              </a:path>
            </a:pathLst>
          </a:custGeom>
          <a:solidFill>
            <a:srgbClr val="000000"/>
          </a:solidFill>
        </p:spPr>
        <p:txBody>
          <a:bodyPr wrap="square" lIns="0" tIns="0" rIns="0" bIns="0" rtlCol="0"/>
          <a:lstStyle/>
          <a:p>
            <a:endParaRPr/>
          </a:p>
        </p:txBody>
      </p:sp>
      <p:sp>
        <p:nvSpPr>
          <p:cNvPr id="3210" name="object 3210"/>
          <p:cNvSpPr/>
          <p:nvPr/>
        </p:nvSpPr>
        <p:spPr>
          <a:xfrm>
            <a:off x="3484626" y="3030473"/>
            <a:ext cx="13335" cy="10160"/>
          </a:xfrm>
          <a:custGeom>
            <a:avLst/>
            <a:gdLst/>
            <a:ahLst/>
            <a:cxnLst/>
            <a:rect l="l" t="t" r="r" b="b"/>
            <a:pathLst>
              <a:path w="13335" h="10160">
                <a:moveTo>
                  <a:pt x="0" y="0"/>
                </a:moveTo>
                <a:lnTo>
                  <a:pt x="3810" y="9906"/>
                </a:lnTo>
                <a:lnTo>
                  <a:pt x="12954" y="0"/>
                </a:lnTo>
                <a:lnTo>
                  <a:pt x="0" y="0"/>
                </a:lnTo>
              </a:path>
            </a:pathLst>
          </a:custGeom>
          <a:ln w="3175">
            <a:solidFill>
              <a:srgbClr val="000000"/>
            </a:solidFill>
          </a:ln>
        </p:spPr>
        <p:txBody>
          <a:bodyPr wrap="square" lIns="0" tIns="0" rIns="0" bIns="0" rtlCol="0"/>
          <a:lstStyle/>
          <a:p>
            <a:endParaRPr/>
          </a:p>
        </p:txBody>
      </p:sp>
      <p:sp>
        <p:nvSpPr>
          <p:cNvPr id="3211" name="object 3211"/>
          <p:cNvSpPr/>
          <p:nvPr/>
        </p:nvSpPr>
        <p:spPr>
          <a:xfrm>
            <a:off x="3488435" y="3030473"/>
            <a:ext cx="9525" cy="13970"/>
          </a:xfrm>
          <a:custGeom>
            <a:avLst/>
            <a:gdLst/>
            <a:ahLst/>
            <a:cxnLst/>
            <a:rect l="l" t="t" r="r" b="b"/>
            <a:pathLst>
              <a:path w="9525" h="13969">
                <a:moveTo>
                  <a:pt x="9144" y="0"/>
                </a:moveTo>
                <a:lnTo>
                  <a:pt x="0" y="9905"/>
                </a:lnTo>
                <a:lnTo>
                  <a:pt x="9144" y="13715"/>
                </a:lnTo>
                <a:lnTo>
                  <a:pt x="9144" y="0"/>
                </a:lnTo>
                <a:close/>
              </a:path>
            </a:pathLst>
          </a:custGeom>
          <a:solidFill>
            <a:srgbClr val="000000"/>
          </a:solidFill>
        </p:spPr>
        <p:txBody>
          <a:bodyPr wrap="square" lIns="0" tIns="0" rIns="0" bIns="0" rtlCol="0"/>
          <a:lstStyle/>
          <a:p>
            <a:endParaRPr/>
          </a:p>
        </p:txBody>
      </p:sp>
      <p:sp>
        <p:nvSpPr>
          <p:cNvPr id="3212" name="object 3212"/>
          <p:cNvSpPr/>
          <p:nvPr/>
        </p:nvSpPr>
        <p:spPr>
          <a:xfrm>
            <a:off x="3488435" y="3030473"/>
            <a:ext cx="9525" cy="13970"/>
          </a:xfrm>
          <a:custGeom>
            <a:avLst/>
            <a:gdLst/>
            <a:ahLst/>
            <a:cxnLst/>
            <a:rect l="l" t="t" r="r" b="b"/>
            <a:pathLst>
              <a:path w="9525" h="13969">
                <a:moveTo>
                  <a:pt x="0" y="9905"/>
                </a:moveTo>
                <a:lnTo>
                  <a:pt x="9144" y="13715"/>
                </a:lnTo>
                <a:lnTo>
                  <a:pt x="9144" y="0"/>
                </a:lnTo>
                <a:lnTo>
                  <a:pt x="0" y="9905"/>
                </a:lnTo>
              </a:path>
            </a:pathLst>
          </a:custGeom>
          <a:ln w="3175">
            <a:solidFill>
              <a:srgbClr val="000000"/>
            </a:solidFill>
          </a:ln>
        </p:spPr>
        <p:txBody>
          <a:bodyPr wrap="square" lIns="0" tIns="0" rIns="0" bIns="0" rtlCol="0"/>
          <a:lstStyle/>
          <a:p>
            <a:endParaRPr/>
          </a:p>
        </p:txBody>
      </p:sp>
      <p:sp>
        <p:nvSpPr>
          <p:cNvPr id="3213" name="object 3213"/>
          <p:cNvSpPr/>
          <p:nvPr/>
        </p:nvSpPr>
        <p:spPr>
          <a:xfrm>
            <a:off x="3497579" y="3030473"/>
            <a:ext cx="9525" cy="13970"/>
          </a:xfrm>
          <a:custGeom>
            <a:avLst/>
            <a:gdLst/>
            <a:ahLst/>
            <a:cxnLst/>
            <a:rect l="l" t="t" r="r" b="b"/>
            <a:pathLst>
              <a:path w="9525" h="13969">
                <a:moveTo>
                  <a:pt x="0" y="0"/>
                </a:moveTo>
                <a:lnTo>
                  <a:pt x="0" y="13716"/>
                </a:lnTo>
                <a:lnTo>
                  <a:pt x="9144" y="9906"/>
                </a:lnTo>
                <a:lnTo>
                  <a:pt x="0" y="0"/>
                </a:lnTo>
                <a:close/>
              </a:path>
            </a:pathLst>
          </a:custGeom>
          <a:solidFill>
            <a:srgbClr val="000000"/>
          </a:solidFill>
        </p:spPr>
        <p:txBody>
          <a:bodyPr wrap="square" lIns="0" tIns="0" rIns="0" bIns="0" rtlCol="0"/>
          <a:lstStyle/>
          <a:p>
            <a:endParaRPr/>
          </a:p>
        </p:txBody>
      </p:sp>
      <p:sp>
        <p:nvSpPr>
          <p:cNvPr id="3214" name="object 3214"/>
          <p:cNvSpPr/>
          <p:nvPr/>
        </p:nvSpPr>
        <p:spPr>
          <a:xfrm>
            <a:off x="3497579" y="3030473"/>
            <a:ext cx="9525" cy="13970"/>
          </a:xfrm>
          <a:custGeom>
            <a:avLst/>
            <a:gdLst/>
            <a:ahLst/>
            <a:cxnLst/>
            <a:rect l="l" t="t" r="r" b="b"/>
            <a:pathLst>
              <a:path w="9525" h="13969">
                <a:moveTo>
                  <a:pt x="0" y="13716"/>
                </a:moveTo>
                <a:lnTo>
                  <a:pt x="9144" y="9906"/>
                </a:lnTo>
                <a:lnTo>
                  <a:pt x="0" y="0"/>
                </a:lnTo>
                <a:lnTo>
                  <a:pt x="0" y="13716"/>
                </a:lnTo>
              </a:path>
            </a:pathLst>
          </a:custGeom>
          <a:ln w="3175">
            <a:solidFill>
              <a:srgbClr val="000000"/>
            </a:solidFill>
          </a:ln>
        </p:spPr>
        <p:txBody>
          <a:bodyPr wrap="square" lIns="0" tIns="0" rIns="0" bIns="0" rtlCol="0"/>
          <a:lstStyle/>
          <a:p>
            <a:endParaRPr/>
          </a:p>
        </p:txBody>
      </p:sp>
      <p:sp>
        <p:nvSpPr>
          <p:cNvPr id="3215" name="object 3215"/>
          <p:cNvSpPr/>
          <p:nvPr/>
        </p:nvSpPr>
        <p:spPr>
          <a:xfrm>
            <a:off x="3497579" y="3030473"/>
            <a:ext cx="13335" cy="10160"/>
          </a:xfrm>
          <a:custGeom>
            <a:avLst/>
            <a:gdLst/>
            <a:ahLst/>
            <a:cxnLst/>
            <a:rect l="l" t="t" r="r" b="b"/>
            <a:pathLst>
              <a:path w="13335" h="10160">
                <a:moveTo>
                  <a:pt x="12954" y="0"/>
                </a:moveTo>
                <a:lnTo>
                  <a:pt x="0" y="0"/>
                </a:lnTo>
                <a:lnTo>
                  <a:pt x="9144" y="9905"/>
                </a:lnTo>
                <a:lnTo>
                  <a:pt x="12954" y="0"/>
                </a:lnTo>
                <a:close/>
              </a:path>
            </a:pathLst>
          </a:custGeom>
          <a:solidFill>
            <a:srgbClr val="000000"/>
          </a:solidFill>
        </p:spPr>
        <p:txBody>
          <a:bodyPr wrap="square" lIns="0" tIns="0" rIns="0" bIns="0" rtlCol="0"/>
          <a:lstStyle/>
          <a:p>
            <a:endParaRPr/>
          </a:p>
        </p:txBody>
      </p:sp>
      <p:sp>
        <p:nvSpPr>
          <p:cNvPr id="3216" name="object 3216"/>
          <p:cNvSpPr/>
          <p:nvPr/>
        </p:nvSpPr>
        <p:spPr>
          <a:xfrm>
            <a:off x="3497579" y="3030473"/>
            <a:ext cx="13335" cy="10160"/>
          </a:xfrm>
          <a:custGeom>
            <a:avLst/>
            <a:gdLst/>
            <a:ahLst/>
            <a:cxnLst/>
            <a:rect l="l" t="t" r="r" b="b"/>
            <a:pathLst>
              <a:path w="13335" h="10160">
                <a:moveTo>
                  <a:pt x="9144" y="9905"/>
                </a:moveTo>
                <a:lnTo>
                  <a:pt x="12954" y="0"/>
                </a:lnTo>
                <a:lnTo>
                  <a:pt x="0" y="0"/>
                </a:lnTo>
                <a:lnTo>
                  <a:pt x="9144" y="9905"/>
                </a:lnTo>
              </a:path>
            </a:pathLst>
          </a:custGeom>
          <a:ln w="3175">
            <a:solidFill>
              <a:srgbClr val="000000"/>
            </a:solidFill>
          </a:ln>
        </p:spPr>
        <p:txBody>
          <a:bodyPr wrap="square" lIns="0" tIns="0" rIns="0" bIns="0" rtlCol="0"/>
          <a:lstStyle/>
          <a:p>
            <a:endParaRPr/>
          </a:p>
        </p:txBody>
      </p:sp>
      <p:sp>
        <p:nvSpPr>
          <p:cNvPr id="3217" name="object 3217"/>
          <p:cNvSpPr/>
          <p:nvPr/>
        </p:nvSpPr>
        <p:spPr>
          <a:xfrm>
            <a:off x="3497579" y="3017520"/>
            <a:ext cx="18415" cy="13335"/>
          </a:xfrm>
          <a:custGeom>
            <a:avLst/>
            <a:gdLst/>
            <a:ahLst/>
            <a:cxnLst/>
            <a:rect l="l" t="t" r="r" b="b"/>
            <a:pathLst>
              <a:path w="18414" h="13335">
                <a:moveTo>
                  <a:pt x="12953" y="0"/>
                </a:moveTo>
                <a:lnTo>
                  <a:pt x="0" y="12953"/>
                </a:lnTo>
                <a:lnTo>
                  <a:pt x="18287" y="12953"/>
                </a:lnTo>
                <a:lnTo>
                  <a:pt x="12953" y="0"/>
                </a:lnTo>
                <a:close/>
              </a:path>
            </a:pathLst>
          </a:custGeom>
          <a:solidFill>
            <a:srgbClr val="000000"/>
          </a:solidFill>
        </p:spPr>
        <p:txBody>
          <a:bodyPr wrap="square" lIns="0" tIns="0" rIns="0" bIns="0" rtlCol="0"/>
          <a:lstStyle/>
          <a:p>
            <a:endParaRPr/>
          </a:p>
        </p:txBody>
      </p:sp>
      <p:sp>
        <p:nvSpPr>
          <p:cNvPr id="3218" name="object 3218"/>
          <p:cNvSpPr/>
          <p:nvPr/>
        </p:nvSpPr>
        <p:spPr>
          <a:xfrm>
            <a:off x="3497579" y="3017520"/>
            <a:ext cx="18415" cy="13335"/>
          </a:xfrm>
          <a:custGeom>
            <a:avLst/>
            <a:gdLst/>
            <a:ahLst/>
            <a:cxnLst/>
            <a:rect l="l" t="t" r="r" b="b"/>
            <a:pathLst>
              <a:path w="18414" h="13335">
                <a:moveTo>
                  <a:pt x="18287" y="12953"/>
                </a:moveTo>
                <a:lnTo>
                  <a:pt x="12953" y="0"/>
                </a:lnTo>
                <a:lnTo>
                  <a:pt x="0" y="12953"/>
                </a:lnTo>
                <a:lnTo>
                  <a:pt x="18287" y="12953"/>
                </a:lnTo>
              </a:path>
            </a:pathLst>
          </a:custGeom>
          <a:ln w="3175">
            <a:solidFill>
              <a:srgbClr val="000000"/>
            </a:solidFill>
          </a:ln>
        </p:spPr>
        <p:txBody>
          <a:bodyPr wrap="square" lIns="0" tIns="0" rIns="0" bIns="0" rtlCol="0"/>
          <a:lstStyle/>
          <a:p>
            <a:endParaRPr/>
          </a:p>
        </p:txBody>
      </p:sp>
      <p:sp>
        <p:nvSpPr>
          <p:cNvPr id="3219" name="object 3219"/>
          <p:cNvSpPr/>
          <p:nvPr/>
        </p:nvSpPr>
        <p:spPr>
          <a:xfrm>
            <a:off x="3497579" y="3012185"/>
            <a:ext cx="13335" cy="18415"/>
          </a:xfrm>
          <a:custGeom>
            <a:avLst/>
            <a:gdLst/>
            <a:ahLst/>
            <a:cxnLst/>
            <a:rect l="l" t="t" r="r" b="b"/>
            <a:pathLst>
              <a:path w="13335" h="18414">
                <a:moveTo>
                  <a:pt x="0" y="0"/>
                </a:moveTo>
                <a:lnTo>
                  <a:pt x="0" y="18287"/>
                </a:lnTo>
                <a:lnTo>
                  <a:pt x="12953" y="5333"/>
                </a:lnTo>
                <a:lnTo>
                  <a:pt x="0" y="0"/>
                </a:lnTo>
                <a:close/>
              </a:path>
            </a:pathLst>
          </a:custGeom>
          <a:solidFill>
            <a:srgbClr val="000000"/>
          </a:solidFill>
        </p:spPr>
        <p:txBody>
          <a:bodyPr wrap="square" lIns="0" tIns="0" rIns="0" bIns="0" rtlCol="0"/>
          <a:lstStyle/>
          <a:p>
            <a:endParaRPr/>
          </a:p>
        </p:txBody>
      </p:sp>
      <p:sp>
        <p:nvSpPr>
          <p:cNvPr id="3220" name="object 3220"/>
          <p:cNvSpPr/>
          <p:nvPr/>
        </p:nvSpPr>
        <p:spPr>
          <a:xfrm>
            <a:off x="3497579" y="3012185"/>
            <a:ext cx="13335" cy="18415"/>
          </a:xfrm>
          <a:custGeom>
            <a:avLst/>
            <a:gdLst/>
            <a:ahLst/>
            <a:cxnLst/>
            <a:rect l="l" t="t" r="r" b="b"/>
            <a:pathLst>
              <a:path w="13335" h="18414">
                <a:moveTo>
                  <a:pt x="12953" y="5333"/>
                </a:moveTo>
                <a:lnTo>
                  <a:pt x="0" y="0"/>
                </a:lnTo>
                <a:lnTo>
                  <a:pt x="0" y="18287"/>
                </a:lnTo>
                <a:lnTo>
                  <a:pt x="12953" y="5333"/>
                </a:lnTo>
              </a:path>
            </a:pathLst>
          </a:custGeom>
          <a:ln w="3175">
            <a:solidFill>
              <a:srgbClr val="000000"/>
            </a:solidFill>
          </a:ln>
        </p:spPr>
        <p:txBody>
          <a:bodyPr wrap="square" lIns="0" tIns="0" rIns="0" bIns="0" rtlCol="0"/>
          <a:lstStyle/>
          <a:p>
            <a:endParaRPr/>
          </a:p>
        </p:txBody>
      </p:sp>
      <p:sp>
        <p:nvSpPr>
          <p:cNvPr id="3221" name="object 3221"/>
          <p:cNvSpPr/>
          <p:nvPr/>
        </p:nvSpPr>
        <p:spPr>
          <a:xfrm>
            <a:off x="3484626" y="3012185"/>
            <a:ext cx="13335" cy="18415"/>
          </a:xfrm>
          <a:custGeom>
            <a:avLst/>
            <a:gdLst/>
            <a:ahLst/>
            <a:cxnLst/>
            <a:rect l="l" t="t" r="r" b="b"/>
            <a:pathLst>
              <a:path w="13335" h="18414">
                <a:moveTo>
                  <a:pt x="12953" y="0"/>
                </a:moveTo>
                <a:lnTo>
                  <a:pt x="0" y="5334"/>
                </a:lnTo>
                <a:lnTo>
                  <a:pt x="12953" y="18288"/>
                </a:lnTo>
                <a:lnTo>
                  <a:pt x="12953" y="0"/>
                </a:lnTo>
                <a:close/>
              </a:path>
            </a:pathLst>
          </a:custGeom>
          <a:solidFill>
            <a:srgbClr val="000000"/>
          </a:solidFill>
        </p:spPr>
        <p:txBody>
          <a:bodyPr wrap="square" lIns="0" tIns="0" rIns="0" bIns="0" rtlCol="0"/>
          <a:lstStyle/>
          <a:p>
            <a:endParaRPr/>
          </a:p>
        </p:txBody>
      </p:sp>
      <p:sp>
        <p:nvSpPr>
          <p:cNvPr id="3222" name="object 3222"/>
          <p:cNvSpPr/>
          <p:nvPr/>
        </p:nvSpPr>
        <p:spPr>
          <a:xfrm>
            <a:off x="3484626" y="3012185"/>
            <a:ext cx="13335" cy="18415"/>
          </a:xfrm>
          <a:custGeom>
            <a:avLst/>
            <a:gdLst/>
            <a:ahLst/>
            <a:cxnLst/>
            <a:rect l="l" t="t" r="r" b="b"/>
            <a:pathLst>
              <a:path w="13335" h="18414">
                <a:moveTo>
                  <a:pt x="12953" y="0"/>
                </a:moveTo>
                <a:lnTo>
                  <a:pt x="0" y="5334"/>
                </a:lnTo>
                <a:lnTo>
                  <a:pt x="12953" y="18288"/>
                </a:lnTo>
                <a:lnTo>
                  <a:pt x="12953" y="0"/>
                </a:lnTo>
              </a:path>
            </a:pathLst>
          </a:custGeom>
          <a:ln w="3175">
            <a:solidFill>
              <a:srgbClr val="000000"/>
            </a:solidFill>
          </a:ln>
        </p:spPr>
        <p:txBody>
          <a:bodyPr wrap="square" lIns="0" tIns="0" rIns="0" bIns="0" rtlCol="0"/>
          <a:lstStyle/>
          <a:p>
            <a:endParaRPr/>
          </a:p>
        </p:txBody>
      </p:sp>
      <p:sp>
        <p:nvSpPr>
          <p:cNvPr id="3223" name="object 3223"/>
          <p:cNvSpPr/>
          <p:nvPr/>
        </p:nvSpPr>
        <p:spPr>
          <a:xfrm>
            <a:off x="3479291" y="3017520"/>
            <a:ext cx="18415" cy="13335"/>
          </a:xfrm>
          <a:custGeom>
            <a:avLst/>
            <a:gdLst/>
            <a:ahLst/>
            <a:cxnLst/>
            <a:rect l="l" t="t" r="r" b="b"/>
            <a:pathLst>
              <a:path w="18414" h="13335">
                <a:moveTo>
                  <a:pt x="5334" y="0"/>
                </a:moveTo>
                <a:lnTo>
                  <a:pt x="0" y="12954"/>
                </a:lnTo>
                <a:lnTo>
                  <a:pt x="18288" y="12954"/>
                </a:lnTo>
                <a:lnTo>
                  <a:pt x="5334" y="0"/>
                </a:lnTo>
                <a:close/>
              </a:path>
            </a:pathLst>
          </a:custGeom>
          <a:solidFill>
            <a:srgbClr val="000000"/>
          </a:solidFill>
        </p:spPr>
        <p:txBody>
          <a:bodyPr wrap="square" lIns="0" tIns="0" rIns="0" bIns="0" rtlCol="0"/>
          <a:lstStyle/>
          <a:p>
            <a:endParaRPr/>
          </a:p>
        </p:txBody>
      </p:sp>
      <p:sp>
        <p:nvSpPr>
          <p:cNvPr id="3224" name="object 3224"/>
          <p:cNvSpPr/>
          <p:nvPr/>
        </p:nvSpPr>
        <p:spPr>
          <a:xfrm>
            <a:off x="3479291" y="3017520"/>
            <a:ext cx="18415" cy="13335"/>
          </a:xfrm>
          <a:custGeom>
            <a:avLst/>
            <a:gdLst/>
            <a:ahLst/>
            <a:cxnLst/>
            <a:rect l="l" t="t" r="r" b="b"/>
            <a:pathLst>
              <a:path w="18414" h="13335">
                <a:moveTo>
                  <a:pt x="5334" y="0"/>
                </a:moveTo>
                <a:lnTo>
                  <a:pt x="0" y="12954"/>
                </a:lnTo>
                <a:lnTo>
                  <a:pt x="18288" y="12954"/>
                </a:lnTo>
                <a:lnTo>
                  <a:pt x="5334" y="0"/>
                </a:lnTo>
              </a:path>
            </a:pathLst>
          </a:custGeom>
          <a:ln w="3175">
            <a:solidFill>
              <a:srgbClr val="000000"/>
            </a:solidFill>
          </a:ln>
        </p:spPr>
        <p:txBody>
          <a:bodyPr wrap="square" lIns="0" tIns="0" rIns="0" bIns="0" rtlCol="0"/>
          <a:lstStyle/>
          <a:p>
            <a:endParaRPr/>
          </a:p>
        </p:txBody>
      </p:sp>
      <p:sp>
        <p:nvSpPr>
          <p:cNvPr id="3225" name="object 3225"/>
          <p:cNvSpPr/>
          <p:nvPr/>
        </p:nvSpPr>
        <p:spPr>
          <a:xfrm>
            <a:off x="3479291" y="3030473"/>
            <a:ext cx="18415" cy="13335"/>
          </a:xfrm>
          <a:custGeom>
            <a:avLst/>
            <a:gdLst/>
            <a:ahLst/>
            <a:cxnLst/>
            <a:rect l="l" t="t" r="r" b="b"/>
            <a:pathLst>
              <a:path w="18414" h="13335">
                <a:moveTo>
                  <a:pt x="18288" y="0"/>
                </a:moveTo>
                <a:lnTo>
                  <a:pt x="0" y="0"/>
                </a:lnTo>
                <a:lnTo>
                  <a:pt x="5334" y="12954"/>
                </a:lnTo>
                <a:lnTo>
                  <a:pt x="18288" y="0"/>
                </a:lnTo>
                <a:close/>
              </a:path>
            </a:pathLst>
          </a:custGeom>
          <a:solidFill>
            <a:srgbClr val="000000"/>
          </a:solidFill>
        </p:spPr>
        <p:txBody>
          <a:bodyPr wrap="square" lIns="0" tIns="0" rIns="0" bIns="0" rtlCol="0"/>
          <a:lstStyle/>
          <a:p>
            <a:endParaRPr/>
          </a:p>
        </p:txBody>
      </p:sp>
      <p:sp>
        <p:nvSpPr>
          <p:cNvPr id="3226" name="object 3226"/>
          <p:cNvSpPr/>
          <p:nvPr/>
        </p:nvSpPr>
        <p:spPr>
          <a:xfrm>
            <a:off x="3479291" y="3030473"/>
            <a:ext cx="18415" cy="13335"/>
          </a:xfrm>
          <a:custGeom>
            <a:avLst/>
            <a:gdLst/>
            <a:ahLst/>
            <a:cxnLst/>
            <a:rect l="l" t="t" r="r" b="b"/>
            <a:pathLst>
              <a:path w="18414" h="13335">
                <a:moveTo>
                  <a:pt x="0" y="0"/>
                </a:moveTo>
                <a:lnTo>
                  <a:pt x="5334" y="12954"/>
                </a:lnTo>
                <a:lnTo>
                  <a:pt x="18288" y="0"/>
                </a:lnTo>
                <a:lnTo>
                  <a:pt x="0" y="0"/>
                </a:lnTo>
              </a:path>
            </a:pathLst>
          </a:custGeom>
          <a:ln w="3175">
            <a:solidFill>
              <a:srgbClr val="000000"/>
            </a:solidFill>
          </a:ln>
        </p:spPr>
        <p:txBody>
          <a:bodyPr wrap="square" lIns="0" tIns="0" rIns="0" bIns="0" rtlCol="0"/>
          <a:lstStyle/>
          <a:p>
            <a:endParaRPr/>
          </a:p>
        </p:txBody>
      </p:sp>
      <p:sp>
        <p:nvSpPr>
          <p:cNvPr id="3227" name="object 3227"/>
          <p:cNvSpPr/>
          <p:nvPr/>
        </p:nvSpPr>
        <p:spPr>
          <a:xfrm>
            <a:off x="3484626" y="3030473"/>
            <a:ext cx="13335" cy="19050"/>
          </a:xfrm>
          <a:custGeom>
            <a:avLst/>
            <a:gdLst/>
            <a:ahLst/>
            <a:cxnLst/>
            <a:rect l="l" t="t" r="r" b="b"/>
            <a:pathLst>
              <a:path w="13335" h="19050">
                <a:moveTo>
                  <a:pt x="12954" y="0"/>
                </a:moveTo>
                <a:lnTo>
                  <a:pt x="0" y="12953"/>
                </a:lnTo>
                <a:lnTo>
                  <a:pt x="12954" y="19049"/>
                </a:lnTo>
                <a:lnTo>
                  <a:pt x="12954" y="0"/>
                </a:lnTo>
                <a:close/>
              </a:path>
            </a:pathLst>
          </a:custGeom>
          <a:solidFill>
            <a:srgbClr val="000000"/>
          </a:solidFill>
        </p:spPr>
        <p:txBody>
          <a:bodyPr wrap="square" lIns="0" tIns="0" rIns="0" bIns="0" rtlCol="0"/>
          <a:lstStyle/>
          <a:p>
            <a:endParaRPr/>
          </a:p>
        </p:txBody>
      </p:sp>
      <p:sp>
        <p:nvSpPr>
          <p:cNvPr id="3228" name="object 3228"/>
          <p:cNvSpPr/>
          <p:nvPr/>
        </p:nvSpPr>
        <p:spPr>
          <a:xfrm>
            <a:off x="3484626" y="3030473"/>
            <a:ext cx="13335" cy="18415"/>
          </a:xfrm>
          <a:custGeom>
            <a:avLst/>
            <a:gdLst/>
            <a:ahLst/>
            <a:cxnLst/>
            <a:rect l="l" t="t" r="r" b="b"/>
            <a:pathLst>
              <a:path w="13335" h="18414">
                <a:moveTo>
                  <a:pt x="0" y="12953"/>
                </a:moveTo>
                <a:lnTo>
                  <a:pt x="12954" y="18287"/>
                </a:lnTo>
                <a:lnTo>
                  <a:pt x="12954" y="0"/>
                </a:lnTo>
                <a:lnTo>
                  <a:pt x="0" y="12953"/>
                </a:lnTo>
              </a:path>
            </a:pathLst>
          </a:custGeom>
          <a:ln w="3175">
            <a:solidFill>
              <a:srgbClr val="000000"/>
            </a:solidFill>
          </a:ln>
        </p:spPr>
        <p:txBody>
          <a:bodyPr wrap="square" lIns="0" tIns="0" rIns="0" bIns="0" rtlCol="0"/>
          <a:lstStyle/>
          <a:p>
            <a:endParaRPr/>
          </a:p>
        </p:txBody>
      </p:sp>
      <p:sp>
        <p:nvSpPr>
          <p:cNvPr id="3229" name="object 3229"/>
          <p:cNvSpPr/>
          <p:nvPr/>
        </p:nvSpPr>
        <p:spPr>
          <a:xfrm>
            <a:off x="3497579" y="3030473"/>
            <a:ext cx="13335" cy="19050"/>
          </a:xfrm>
          <a:custGeom>
            <a:avLst/>
            <a:gdLst/>
            <a:ahLst/>
            <a:cxnLst/>
            <a:rect l="l" t="t" r="r" b="b"/>
            <a:pathLst>
              <a:path w="13335" h="19050">
                <a:moveTo>
                  <a:pt x="0" y="0"/>
                </a:moveTo>
                <a:lnTo>
                  <a:pt x="0" y="19050"/>
                </a:lnTo>
                <a:lnTo>
                  <a:pt x="12954" y="12954"/>
                </a:lnTo>
                <a:lnTo>
                  <a:pt x="0" y="0"/>
                </a:lnTo>
                <a:close/>
              </a:path>
            </a:pathLst>
          </a:custGeom>
          <a:solidFill>
            <a:srgbClr val="000000"/>
          </a:solidFill>
        </p:spPr>
        <p:txBody>
          <a:bodyPr wrap="square" lIns="0" tIns="0" rIns="0" bIns="0" rtlCol="0"/>
          <a:lstStyle/>
          <a:p>
            <a:endParaRPr/>
          </a:p>
        </p:txBody>
      </p:sp>
      <p:sp>
        <p:nvSpPr>
          <p:cNvPr id="3230" name="object 3230"/>
          <p:cNvSpPr/>
          <p:nvPr/>
        </p:nvSpPr>
        <p:spPr>
          <a:xfrm>
            <a:off x="3497579" y="3030473"/>
            <a:ext cx="13335" cy="18415"/>
          </a:xfrm>
          <a:custGeom>
            <a:avLst/>
            <a:gdLst/>
            <a:ahLst/>
            <a:cxnLst/>
            <a:rect l="l" t="t" r="r" b="b"/>
            <a:pathLst>
              <a:path w="13335" h="18414">
                <a:moveTo>
                  <a:pt x="0" y="18288"/>
                </a:moveTo>
                <a:lnTo>
                  <a:pt x="12954" y="12954"/>
                </a:lnTo>
                <a:lnTo>
                  <a:pt x="0" y="0"/>
                </a:lnTo>
                <a:lnTo>
                  <a:pt x="0" y="18288"/>
                </a:lnTo>
              </a:path>
            </a:pathLst>
          </a:custGeom>
          <a:ln w="3175">
            <a:solidFill>
              <a:srgbClr val="000000"/>
            </a:solidFill>
          </a:ln>
        </p:spPr>
        <p:txBody>
          <a:bodyPr wrap="square" lIns="0" tIns="0" rIns="0" bIns="0" rtlCol="0"/>
          <a:lstStyle/>
          <a:p>
            <a:endParaRPr/>
          </a:p>
        </p:txBody>
      </p:sp>
      <p:sp>
        <p:nvSpPr>
          <p:cNvPr id="3231" name="object 3231"/>
          <p:cNvSpPr/>
          <p:nvPr/>
        </p:nvSpPr>
        <p:spPr>
          <a:xfrm>
            <a:off x="3497579" y="3030473"/>
            <a:ext cx="18415" cy="13335"/>
          </a:xfrm>
          <a:custGeom>
            <a:avLst/>
            <a:gdLst/>
            <a:ahLst/>
            <a:cxnLst/>
            <a:rect l="l" t="t" r="r" b="b"/>
            <a:pathLst>
              <a:path w="18414" h="13335">
                <a:moveTo>
                  <a:pt x="18287" y="0"/>
                </a:moveTo>
                <a:lnTo>
                  <a:pt x="0" y="0"/>
                </a:lnTo>
                <a:lnTo>
                  <a:pt x="12953" y="12953"/>
                </a:lnTo>
                <a:lnTo>
                  <a:pt x="18287" y="0"/>
                </a:lnTo>
                <a:close/>
              </a:path>
            </a:pathLst>
          </a:custGeom>
          <a:solidFill>
            <a:srgbClr val="000000"/>
          </a:solidFill>
        </p:spPr>
        <p:txBody>
          <a:bodyPr wrap="square" lIns="0" tIns="0" rIns="0" bIns="0" rtlCol="0"/>
          <a:lstStyle/>
          <a:p>
            <a:endParaRPr/>
          </a:p>
        </p:txBody>
      </p:sp>
      <p:sp>
        <p:nvSpPr>
          <p:cNvPr id="3232" name="object 3232"/>
          <p:cNvSpPr/>
          <p:nvPr/>
        </p:nvSpPr>
        <p:spPr>
          <a:xfrm>
            <a:off x="3497579" y="3030473"/>
            <a:ext cx="18415" cy="13335"/>
          </a:xfrm>
          <a:custGeom>
            <a:avLst/>
            <a:gdLst/>
            <a:ahLst/>
            <a:cxnLst/>
            <a:rect l="l" t="t" r="r" b="b"/>
            <a:pathLst>
              <a:path w="18414" h="13335">
                <a:moveTo>
                  <a:pt x="12953" y="12953"/>
                </a:moveTo>
                <a:lnTo>
                  <a:pt x="18287" y="0"/>
                </a:lnTo>
                <a:lnTo>
                  <a:pt x="0" y="0"/>
                </a:lnTo>
                <a:lnTo>
                  <a:pt x="12953" y="12953"/>
                </a:lnTo>
              </a:path>
            </a:pathLst>
          </a:custGeom>
          <a:ln w="3175">
            <a:solidFill>
              <a:srgbClr val="000000"/>
            </a:solidFill>
          </a:ln>
        </p:spPr>
        <p:txBody>
          <a:bodyPr wrap="square" lIns="0" tIns="0" rIns="0" bIns="0" rtlCol="0"/>
          <a:lstStyle/>
          <a:p>
            <a:endParaRPr/>
          </a:p>
        </p:txBody>
      </p:sp>
      <p:sp>
        <p:nvSpPr>
          <p:cNvPr id="3233" name="object 3233"/>
          <p:cNvSpPr/>
          <p:nvPr/>
        </p:nvSpPr>
        <p:spPr>
          <a:xfrm>
            <a:off x="3497579" y="3021329"/>
            <a:ext cx="13335" cy="9525"/>
          </a:xfrm>
          <a:custGeom>
            <a:avLst/>
            <a:gdLst/>
            <a:ahLst/>
            <a:cxnLst/>
            <a:rect l="l" t="t" r="r" b="b"/>
            <a:pathLst>
              <a:path w="13335" h="9525">
                <a:moveTo>
                  <a:pt x="9143" y="0"/>
                </a:moveTo>
                <a:lnTo>
                  <a:pt x="0" y="9144"/>
                </a:lnTo>
                <a:lnTo>
                  <a:pt x="12953" y="9144"/>
                </a:lnTo>
                <a:lnTo>
                  <a:pt x="9143" y="0"/>
                </a:lnTo>
                <a:close/>
              </a:path>
            </a:pathLst>
          </a:custGeom>
          <a:solidFill>
            <a:srgbClr val="000000"/>
          </a:solidFill>
        </p:spPr>
        <p:txBody>
          <a:bodyPr wrap="square" lIns="0" tIns="0" rIns="0" bIns="0" rtlCol="0"/>
          <a:lstStyle/>
          <a:p>
            <a:endParaRPr/>
          </a:p>
        </p:txBody>
      </p:sp>
      <p:sp>
        <p:nvSpPr>
          <p:cNvPr id="3234" name="object 3234"/>
          <p:cNvSpPr/>
          <p:nvPr/>
        </p:nvSpPr>
        <p:spPr>
          <a:xfrm>
            <a:off x="3497579" y="3021329"/>
            <a:ext cx="13335" cy="9525"/>
          </a:xfrm>
          <a:custGeom>
            <a:avLst/>
            <a:gdLst/>
            <a:ahLst/>
            <a:cxnLst/>
            <a:rect l="l" t="t" r="r" b="b"/>
            <a:pathLst>
              <a:path w="13335" h="9525">
                <a:moveTo>
                  <a:pt x="12953" y="9144"/>
                </a:moveTo>
                <a:lnTo>
                  <a:pt x="9143" y="0"/>
                </a:lnTo>
                <a:lnTo>
                  <a:pt x="0" y="9144"/>
                </a:lnTo>
                <a:lnTo>
                  <a:pt x="12953" y="9144"/>
                </a:lnTo>
              </a:path>
            </a:pathLst>
          </a:custGeom>
          <a:ln w="3175">
            <a:solidFill>
              <a:srgbClr val="000000"/>
            </a:solidFill>
          </a:ln>
        </p:spPr>
        <p:txBody>
          <a:bodyPr wrap="square" lIns="0" tIns="0" rIns="0" bIns="0" rtlCol="0"/>
          <a:lstStyle/>
          <a:p>
            <a:endParaRPr/>
          </a:p>
        </p:txBody>
      </p:sp>
      <p:sp>
        <p:nvSpPr>
          <p:cNvPr id="3235" name="object 3235"/>
          <p:cNvSpPr/>
          <p:nvPr/>
        </p:nvSpPr>
        <p:spPr>
          <a:xfrm>
            <a:off x="3497579" y="3017520"/>
            <a:ext cx="9525" cy="13335"/>
          </a:xfrm>
          <a:custGeom>
            <a:avLst/>
            <a:gdLst/>
            <a:ahLst/>
            <a:cxnLst/>
            <a:rect l="l" t="t" r="r" b="b"/>
            <a:pathLst>
              <a:path w="9525" h="13335">
                <a:moveTo>
                  <a:pt x="0" y="0"/>
                </a:moveTo>
                <a:lnTo>
                  <a:pt x="0" y="12953"/>
                </a:lnTo>
                <a:lnTo>
                  <a:pt x="9144" y="3809"/>
                </a:lnTo>
                <a:lnTo>
                  <a:pt x="0" y="0"/>
                </a:lnTo>
                <a:close/>
              </a:path>
            </a:pathLst>
          </a:custGeom>
          <a:solidFill>
            <a:srgbClr val="000000"/>
          </a:solidFill>
        </p:spPr>
        <p:txBody>
          <a:bodyPr wrap="square" lIns="0" tIns="0" rIns="0" bIns="0" rtlCol="0"/>
          <a:lstStyle/>
          <a:p>
            <a:endParaRPr/>
          </a:p>
        </p:txBody>
      </p:sp>
      <p:sp>
        <p:nvSpPr>
          <p:cNvPr id="3236" name="object 3236"/>
          <p:cNvSpPr/>
          <p:nvPr/>
        </p:nvSpPr>
        <p:spPr>
          <a:xfrm>
            <a:off x="3497579" y="3017520"/>
            <a:ext cx="9525" cy="13335"/>
          </a:xfrm>
          <a:custGeom>
            <a:avLst/>
            <a:gdLst/>
            <a:ahLst/>
            <a:cxnLst/>
            <a:rect l="l" t="t" r="r" b="b"/>
            <a:pathLst>
              <a:path w="9525" h="13335">
                <a:moveTo>
                  <a:pt x="9144" y="3809"/>
                </a:moveTo>
                <a:lnTo>
                  <a:pt x="0" y="0"/>
                </a:lnTo>
                <a:lnTo>
                  <a:pt x="0" y="12953"/>
                </a:lnTo>
                <a:lnTo>
                  <a:pt x="9144" y="3809"/>
                </a:lnTo>
              </a:path>
            </a:pathLst>
          </a:custGeom>
          <a:ln w="3175">
            <a:solidFill>
              <a:srgbClr val="000000"/>
            </a:solidFill>
          </a:ln>
        </p:spPr>
        <p:txBody>
          <a:bodyPr wrap="square" lIns="0" tIns="0" rIns="0" bIns="0" rtlCol="0"/>
          <a:lstStyle/>
          <a:p>
            <a:endParaRPr/>
          </a:p>
        </p:txBody>
      </p:sp>
      <p:sp>
        <p:nvSpPr>
          <p:cNvPr id="3237" name="object 3237"/>
          <p:cNvSpPr/>
          <p:nvPr/>
        </p:nvSpPr>
        <p:spPr>
          <a:xfrm>
            <a:off x="3488435" y="3017520"/>
            <a:ext cx="9525" cy="13335"/>
          </a:xfrm>
          <a:custGeom>
            <a:avLst/>
            <a:gdLst/>
            <a:ahLst/>
            <a:cxnLst/>
            <a:rect l="l" t="t" r="r" b="b"/>
            <a:pathLst>
              <a:path w="9525" h="13335">
                <a:moveTo>
                  <a:pt x="9144" y="0"/>
                </a:moveTo>
                <a:lnTo>
                  <a:pt x="0" y="3810"/>
                </a:lnTo>
                <a:lnTo>
                  <a:pt x="9144" y="12954"/>
                </a:lnTo>
                <a:lnTo>
                  <a:pt x="9144" y="0"/>
                </a:lnTo>
                <a:close/>
              </a:path>
            </a:pathLst>
          </a:custGeom>
          <a:solidFill>
            <a:srgbClr val="000000"/>
          </a:solidFill>
        </p:spPr>
        <p:txBody>
          <a:bodyPr wrap="square" lIns="0" tIns="0" rIns="0" bIns="0" rtlCol="0"/>
          <a:lstStyle/>
          <a:p>
            <a:endParaRPr/>
          </a:p>
        </p:txBody>
      </p:sp>
      <p:sp>
        <p:nvSpPr>
          <p:cNvPr id="3238" name="object 3238"/>
          <p:cNvSpPr/>
          <p:nvPr/>
        </p:nvSpPr>
        <p:spPr>
          <a:xfrm>
            <a:off x="3488435" y="3017520"/>
            <a:ext cx="9525" cy="13335"/>
          </a:xfrm>
          <a:custGeom>
            <a:avLst/>
            <a:gdLst/>
            <a:ahLst/>
            <a:cxnLst/>
            <a:rect l="l" t="t" r="r" b="b"/>
            <a:pathLst>
              <a:path w="9525" h="13335">
                <a:moveTo>
                  <a:pt x="9144" y="0"/>
                </a:moveTo>
                <a:lnTo>
                  <a:pt x="0" y="3810"/>
                </a:lnTo>
                <a:lnTo>
                  <a:pt x="9144" y="12954"/>
                </a:lnTo>
                <a:lnTo>
                  <a:pt x="9144" y="0"/>
                </a:lnTo>
              </a:path>
            </a:pathLst>
          </a:custGeom>
          <a:ln w="3175">
            <a:solidFill>
              <a:srgbClr val="000000"/>
            </a:solidFill>
          </a:ln>
        </p:spPr>
        <p:txBody>
          <a:bodyPr wrap="square" lIns="0" tIns="0" rIns="0" bIns="0" rtlCol="0"/>
          <a:lstStyle/>
          <a:p>
            <a:endParaRPr/>
          </a:p>
        </p:txBody>
      </p:sp>
      <p:sp>
        <p:nvSpPr>
          <p:cNvPr id="3239" name="object 3239"/>
          <p:cNvSpPr/>
          <p:nvPr/>
        </p:nvSpPr>
        <p:spPr>
          <a:xfrm>
            <a:off x="3484626" y="3021329"/>
            <a:ext cx="13335" cy="9525"/>
          </a:xfrm>
          <a:custGeom>
            <a:avLst/>
            <a:gdLst/>
            <a:ahLst/>
            <a:cxnLst/>
            <a:rect l="l" t="t" r="r" b="b"/>
            <a:pathLst>
              <a:path w="13335" h="9525">
                <a:moveTo>
                  <a:pt x="3810" y="0"/>
                </a:moveTo>
                <a:lnTo>
                  <a:pt x="0" y="9144"/>
                </a:lnTo>
                <a:lnTo>
                  <a:pt x="12954" y="9144"/>
                </a:lnTo>
                <a:lnTo>
                  <a:pt x="3810" y="0"/>
                </a:lnTo>
                <a:close/>
              </a:path>
            </a:pathLst>
          </a:custGeom>
          <a:solidFill>
            <a:srgbClr val="000000"/>
          </a:solidFill>
        </p:spPr>
        <p:txBody>
          <a:bodyPr wrap="square" lIns="0" tIns="0" rIns="0" bIns="0" rtlCol="0"/>
          <a:lstStyle/>
          <a:p>
            <a:endParaRPr/>
          </a:p>
        </p:txBody>
      </p:sp>
      <p:sp>
        <p:nvSpPr>
          <p:cNvPr id="3240" name="object 3240"/>
          <p:cNvSpPr/>
          <p:nvPr/>
        </p:nvSpPr>
        <p:spPr>
          <a:xfrm>
            <a:off x="3484626" y="3021329"/>
            <a:ext cx="13335" cy="9525"/>
          </a:xfrm>
          <a:custGeom>
            <a:avLst/>
            <a:gdLst/>
            <a:ahLst/>
            <a:cxnLst/>
            <a:rect l="l" t="t" r="r" b="b"/>
            <a:pathLst>
              <a:path w="13335" h="9525">
                <a:moveTo>
                  <a:pt x="3810" y="0"/>
                </a:moveTo>
                <a:lnTo>
                  <a:pt x="0" y="9144"/>
                </a:lnTo>
                <a:lnTo>
                  <a:pt x="12954" y="9144"/>
                </a:lnTo>
                <a:lnTo>
                  <a:pt x="3810" y="0"/>
                </a:lnTo>
              </a:path>
            </a:pathLst>
          </a:custGeom>
          <a:ln w="3175">
            <a:solidFill>
              <a:srgbClr val="000000"/>
            </a:solidFill>
          </a:ln>
        </p:spPr>
        <p:txBody>
          <a:bodyPr wrap="square" lIns="0" tIns="0" rIns="0" bIns="0" rtlCol="0"/>
          <a:lstStyle/>
          <a:p>
            <a:endParaRPr/>
          </a:p>
        </p:txBody>
      </p:sp>
      <p:sp>
        <p:nvSpPr>
          <p:cNvPr id="3241" name="object 3241"/>
          <p:cNvSpPr/>
          <p:nvPr/>
        </p:nvSpPr>
        <p:spPr>
          <a:xfrm>
            <a:off x="3484626" y="3030473"/>
            <a:ext cx="13335" cy="10160"/>
          </a:xfrm>
          <a:custGeom>
            <a:avLst/>
            <a:gdLst/>
            <a:ahLst/>
            <a:cxnLst/>
            <a:rect l="l" t="t" r="r" b="b"/>
            <a:pathLst>
              <a:path w="13335" h="10160">
                <a:moveTo>
                  <a:pt x="12954" y="0"/>
                </a:moveTo>
                <a:lnTo>
                  <a:pt x="0" y="0"/>
                </a:lnTo>
                <a:lnTo>
                  <a:pt x="3810" y="9906"/>
                </a:lnTo>
                <a:lnTo>
                  <a:pt x="12954" y="0"/>
                </a:lnTo>
                <a:close/>
              </a:path>
            </a:pathLst>
          </a:custGeom>
          <a:solidFill>
            <a:srgbClr val="000000"/>
          </a:solidFill>
        </p:spPr>
        <p:txBody>
          <a:bodyPr wrap="square" lIns="0" tIns="0" rIns="0" bIns="0" rtlCol="0"/>
          <a:lstStyle/>
          <a:p>
            <a:endParaRPr/>
          </a:p>
        </p:txBody>
      </p:sp>
      <p:sp>
        <p:nvSpPr>
          <p:cNvPr id="3242" name="object 3242"/>
          <p:cNvSpPr/>
          <p:nvPr/>
        </p:nvSpPr>
        <p:spPr>
          <a:xfrm>
            <a:off x="3484626" y="3030473"/>
            <a:ext cx="13335" cy="10160"/>
          </a:xfrm>
          <a:custGeom>
            <a:avLst/>
            <a:gdLst/>
            <a:ahLst/>
            <a:cxnLst/>
            <a:rect l="l" t="t" r="r" b="b"/>
            <a:pathLst>
              <a:path w="13335" h="10160">
                <a:moveTo>
                  <a:pt x="0" y="0"/>
                </a:moveTo>
                <a:lnTo>
                  <a:pt x="3810" y="9906"/>
                </a:lnTo>
                <a:lnTo>
                  <a:pt x="12954" y="0"/>
                </a:lnTo>
                <a:lnTo>
                  <a:pt x="0" y="0"/>
                </a:lnTo>
              </a:path>
            </a:pathLst>
          </a:custGeom>
          <a:ln w="3175">
            <a:solidFill>
              <a:srgbClr val="000000"/>
            </a:solidFill>
          </a:ln>
        </p:spPr>
        <p:txBody>
          <a:bodyPr wrap="square" lIns="0" tIns="0" rIns="0" bIns="0" rtlCol="0"/>
          <a:lstStyle/>
          <a:p>
            <a:endParaRPr/>
          </a:p>
        </p:txBody>
      </p:sp>
      <p:sp>
        <p:nvSpPr>
          <p:cNvPr id="3243" name="object 3243"/>
          <p:cNvSpPr/>
          <p:nvPr/>
        </p:nvSpPr>
        <p:spPr>
          <a:xfrm>
            <a:off x="3488435" y="3030473"/>
            <a:ext cx="9525" cy="13970"/>
          </a:xfrm>
          <a:custGeom>
            <a:avLst/>
            <a:gdLst/>
            <a:ahLst/>
            <a:cxnLst/>
            <a:rect l="l" t="t" r="r" b="b"/>
            <a:pathLst>
              <a:path w="9525" h="13969">
                <a:moveTo>
                  <a:pt x="9144" y="0"/>
                </a:moveTo>
                <a:lnTo>
                  <a:pt x="0" y="9905"/>
                </a:lnTo>
                <a:lnTo>
                  <a:pt x="9144" y="13715"/>
                </a:lnTo>
                <a:lnTo>
                  <a:pt x="9144" y="0"/>
                </a:lnTo>
                <a:close/>
              </a:path>
            </a:pathLst>
          </a:custGeom>
          <a:solidFill>
            <a:srgbClr val="000000"/>
          </a:solidFill>
        </p:spPr>
        <p:txBody>
          <a:bodyPr wrap="square" lIns="0" tIns="0" rIns="0" bIns="0" rtlCol="0"/>
          <a:lstStyle/>
          <a:p>
            <a:endParaRPr/>
          </a:p>
        </p:txBody>
      </p:sp>
      <p:sp>
        <p:nvSpPr>
          <p:cNvPr id="3244" name="object 3244"/>
          <p:cNvSpPr/>
          <p:nvPr/>
        </p:nvSpPr>
        <p:spPr>
          <a:xfrm>
            <a:off x="3488435" y="3030473"/>
            <a:ext cx="9525" cy="13970"/>
          </a:xfrm>
          <a:custGeom>
            <a:avLst/>
            <a:gdLst/>
            <a:ahLst/>
            <a:cxnLst/>
            <a:rect l="l" t="t" r="r" b="b"/>
            <a:pathLst>
              <a:path w="9525" h="13969">
                <a:moveTo>
                  <a:pt x="0" y="9905"/>
                </a:moveTo>
                <a:lnTo>
                  <a:pt x="9144" y="13715"/>
                </a:lnTo>
                <a:lnTo>
                  <a:pt x="9144" y="0"/>
                </a:lnTo>
                <a:lnTo>
                  <a:pt x="0" y="9905"/>
                </a:lnTo>
              </a:path>
            </a:pathLst>
          </a:custGeom>
          <a:ln w="3175">
            <a:solidFill>
              <a:srgbClr val="000000"/>
            </a:solidFill>
          </a:ln>
        </p:spPr>
        <p:txBody>
          <a:bodyPr wrap="square" lIns="0" tIns="0" rIns="0" bIns="0" rtlCol="0"/>
          <a:lstStyle/>
          <a:p>
            <a:endParaRPr/>
          </a:p>
        </p:txBody>
      </p:sp>
      <p:sp>
        <p:nvSpPr>
          <p:cNvPr id="3245" name="object 3245"/>
          <p:cNvSpPr/>
          <p:nvPr/>
        </p:nvSpPr>
        <p:spPr>
          <a:xfrm>
            <a:off x="3497579" y="3030473"/>
            <a:ext cx="9525" cy="13970"/>
          </a:xfrm>
          <a:custGeom>
            <a:avLst/>
            <a:gdLst/>
            <a:ahLst/>
            <a:cxnLst/>
            <a:rect l="l" t="t" r="r" b="b"/>
            <a:pathLst>
              <a:path w="9525" h="13969">
                <a:moveTo>
                  <a:pt x="0" y="0"/>
                </a:moveTo>
                <a:lnTo>
                  <a:pt x="0" y="13716"/>
                </a:lnTo>
                <a:lnTo>
                  <a:pt x="9144" y="9906"/>
                </a:lnTo>
                <a:lnTo>
                  <a:pt x="0" y="0"/>
                </a:lnTo>
                <a:close/>
              </a:path>
            </a:pathLst>
          </a:custGeom>
          <a:solidFill>
            <a:srgbClr val="000000"/>
          </a:solidFill>
        </p:spPr>
        <p:txBody>
          <a:bodyPr wrap="square" lIns="0" tIns="0" rIns="0" bIns="0" rtlCol="0"/>
          <a:lstStyle/>
          <a:p>
            <a:endParaRPr/>
          </a:p>
        </p:txBody>
      </p:sp>
      <p:sp>
        <p:nvSpPr>
          <p:cNvPr id="3246" name="object 3246"/>
          <p:cNvSpPr/>
          <p:nvPr/>
        </p:nvSpPr>
        <p:spPr>
          <a:xfrm>
            <a:off x="3497579" y="3030473"/>
            <a:ext cx="9525" cy="13970"/>
          </a:xfrm>
          <a:custGeom>
            <a:avLst/>
            <a:gdLst/>
            <a:ahLst/>
            <a:cxnLst/>
            <a:rect l="l" t="t" r="r" b="b"/>
            <a:pathLst>
              <a:path w="9525" h="13969">
                <a:moveTo>
                  <a:pt x="0" y="13716"/>
                </a:moveTo>
                <a:lnTo>
                  <a:pt x="9144" y="9906"/>
                </a:lnTo>
                <a:lnTo>
                  <a:pt x="0" y="0"/>
                </a:lnTo>
                <a:lnTo>
                  <a:pt x="0" y="13716"/>
                </a:lnTo>
              </a:path>
            </a:pathLst>
          </a:custGeom>
          <a:ln w="3175">
            <a:solidFill>
              <a:srgbClr val="000000"/>
            </a:solidFill>
          </a:ln>
        </p:spPr>
        <p:txBody>
          <a:bodyPr wrap="square" lIns="0" tIns="0" rIns="0" bIns="0" rtlCol="0"/>
          <a:lstStyle/>
          <a:p>
            <a:endParaRPr/>
          </a:p>
        </p:txBody>
      </p:sp>
      <p:sp>
        <p:nvSpPr>
          <p:cNvPr id="3247" name="object 3247"/>
          <p:cNvSpPr/>
          <p:nvPr/>
        </p:nvSpPr>
        <p:spPr>
          <a:xfrm>
            <a:off x="3497579" y="3030473"/>
            <a:ext cx="13335" cy="10160"/>
          </a:xfrm>
          <a:custGeom>
            <a:avLst/>
            <a:gdLst/>
            <a:ahLst/>
            <a:cxnLst/>
            <a:rect l="l" t="t" r="r" b="b"/>
            <a:pathLst>
              <a:path w="13335" h="10160">
                <a:moveTo>
                  <a:pt x="12954" y="0"/>
                </a:moveTo>
                <a:lnTo>
                  <a:pt x="0" y="0"/>
                </a:lnTo>
                <a:lnTo>
                  <a:pt x="9144" y="9905"/>
                </a:lnTo>
                <a:lnTo>
                  <a:pt x="12954" y="0"/>
                </a:lnTo>
                <a:close/>
              </a:path>
            </a:pathLst>
          </a:custGeom>
          <a:solidFill>
            <a:srgbClr val="000000"/>
          </a:solidFill>
        </p:spPr>
        <p:txBody>
          <a:bodyPr wrap="square" lIns="0" tIns="0" rIns="0" bIns="0" rtlCol="0"/>
          <a:lstStyle/>
          <a:p>
            <a:endParaRPr/>
          </a:p>
        </p:txBody>
      </p:sp>
      <p:sp>
        <p:nvSpPr>
          <p:cNvPr id="3248" name="object 3248"/>
          <p:cNvSpPr txBox="1"/>
          <p:nvPr/>
        </p:nvSpPr>
        <p:spPr>
          <a:xfrm>
            <a:off x="3976371" y="3079369"/>
            <a:ext cx="107950" cy="113664"/>
          </a:xfrm>
          <a:prstGeom prst="rect">
            <a:avLst/>
          </a:prstGeom>
        </p:spPr>
        <p:txBody>
          <a:bodyPr vert="horz" wrap="square" lIns="0" tIns="15875" rIns="0" bIns="0" rtlCol="0">
            <a:spAutoFit/>
          </a:bodyPr>
          <a:lstStyle/>
          <a:p>
            <a:pPr marL="12700">
              <a:lnSpc>
                <a:spcPct val="100000"/>
              </a:lnSpc>
              <a:spcBef>
                <a:spcPts val="125"/>
              </a:spcBef>
            </a:pPr>
            <a:r>
              <a:rPr sz="550" spc="15" dirty="0">
                <a:latin typeface="Arial"/>
                <a:cs typeface="Arial"/>
              </a:rPr>
              <a:t>L2</a:t>
            </a:r>
            <a:endParaRPr sz="550">
              <a:latin typeface="Arial"/>
              <a:cs typeface="Arial"/>
            </a:endParaRPr>
          </a:p>
        </p:txBody>
      </p:sp>
      <p:sp>
        <p:nvSpPr>
          <p:cNvPr id="3249" name="object 3249"/>
          <p:cNvSpPr/>
          <p:nvPr/>
        </p:nvSpPr>
        <p:spPr>
          <a:xfrm>
            <a:off x="3497579" y="3030473"/>
            <a:ext cx="13335" cy="10160"/>
          </a:xfrm>
          <a:custGeom>
            <a:avLst/>
            <a:gdLst/>
            <a:ahLst/>
            <a:cxnLst/>
            <a:rect l="l" t="t" r="r" b="b"/>
            <a:pathLst>
              <a:path w="13335" h="10160">
                <a:moveTo>
                  <a:pt x="9144" y="9905"/>
                </a:moveTo>
                <a:lnTo>
                  <a:pt x="12954" y="0"/>
                </a:lnTo>
                <a:lnTo>
                  <a:pt x="0" y="0"/>
                </a:lnTo>
                <a:lnTo>
                  <a:pt x="9144" y="9905"/>
                </a:lnTo>
              </a:path>
            </a:pathLst>
          </a:custGeom>
          <a:ln w="3175">
            <a:solidFill>
              <a:srgbClr val="000000"/>
            </a:solidFill>
          </a:ln>
        </p:spPr>
        <p:txBody>
          <a:bodyPr wrap="square" lIns="0" tIns="0" rIns="0" bIns="0" rtlCol="0"/>
          <a:lstStyle/>
          <a:p>
            <a:endParaRPr/>
          </a:p>
        </p:txBody>
      </p:sp>
      <p:sp>
        <p:nvSpPr>
          <p:cNvPr id="3250" name="object 3250"/>
          <p:cNvSpPr/>
          <p:nvPr/>
        </p:nvSpPr>
        <p:spPr>
          <a:xfrm>
            <a:off x="3757421" y="4145279"/>
            <a:ext cx="135890" cy="69850"/>
          </a:xfrm>
          <a:custGeom>
            <a:avLst/>
            <a:gdLst/>
            <a:ahLst/>
            <a:cxnLst/>
            <a:rect l="l" t="t" r="r" b="b"/>
            <a:pathLst>
              <a:path w="135889" h="69850">
                <a:moveTo>
                  <a:pt x="131064" y="0"/>
                </a:moveTo>
                <a:lnTo>
                  <a:pt x="0" y="69342"/>
                </a:lnTo>
                <a:lnTo>
                  <a:pt x="135636" y="9144"/>
                </a:lnTo>
                <a:lnTo>
                  <a:pt x="131064" y="0"/>
                </a:lnTo>
                <a:close/>
              </a:path>
            </a:pathLst>
          </a:custGeom>
          <a:solidFill>
            <a:srgbClr val="0000FF"/>
          </a:solidFill>
        </p:spPr>
        <p:txBody>
          <a:bodyPr wrap="square" lIns="0" tIns="0" rIns="0" bIns="0" rtlCol="0"/>
          <a:lstStyle/>
          <a:p>
            <a:endParaRPr/>
          </a:p>
        </p:txBody>
      </p:sp>
      <p:sp>
        <p:nvSpPr>
          <p:cNvPr id="3251" name="object 3251"/>
          <p:cNvSpPr/>
          <p:nvPr/>
        </p:nvSpPr>
        <p:spPr>
          <a:xfrm>
            <a:off x="3752850" y="4145279"/>
            <a:ext cx="135890" cy="69850"/>
          </a:xfrm>
          <a:custGeom>
            <a:avLst/>
            <a:gdLst/>
            <a:ahLst/>
            <a:cxnLst/>
            <a:rect l="l" t="t" r="r" b="b"/>
            <a:pathLst>
              <a:path w="135889" h="69850">
                <a:moveTo>
                  <a:pt x="135636" y="0"/>
                </a:moveTo>
                <a:lnTo>
                  <a:pt x="0" y="59436"/>
                </a:lnTo>
                <a:lnTo>
                  <a:pt x="4572" y="69342"/>
                </a:lnTo>
                <a:lnTo>
                  <a:pt x="135636" y="0"/>
                </a:lnTo>
                <a:close/>
              </a:path>
            </a:pathLst>
          </a:custGeom>
          <a:solidFill>
            <a:srgbClr val="0000FF"/>
          </a:solidFill>
        </p:spPr>
        <p:txBody>
          <a:bodyPr wrap="square" lIns="0" tIns="0" rIns="0" bIns="0" rtlCol="0"/>
          <a:lstStyle/>
          <a:p>
            <a:endParaRPr/>
          </a:p>
        </p:txBody>
      </p:sp>
      <p:sp>
        <p:nvSpPr>
          <p:cNvPr id="3252" name="object 3252"/>
          <p:cNvSpPr/>
          <p:nvPr/>
        </p:nvSpPr>
        <p:spPr>
          <a:xfrm>
            <a:off x="3752850" y="4145279"/>
            <a:ext cx="140335" cy="69850"/>
          </a:xfrm>
          <a:custGeom>
            <a:avLst/>
            <a:gdLst/>
            <a:ahLst/>
            <a:cxnLst/>
            <a:rect l="l" t="t" r="r" b="b"/>
            <a:pathLst>
              <a:path w="140335" h="69850">
                <a:moveTo>
                  <a:pt x="140208" y="9144"/>
                </a:moveTo>
                <a:lnTo>
                  <a:pt x="135636" y="0"/>
                </a:lnTo>
                <a:lnTo>
                  <a:pt x="0" y="59436"/>
                </a:lnTo>
                <a:lnTo>
                  <a:pt x="4572" y="69342"/>
                </a:lnTo>
                <a:lnTo>
                  <a:pt x="140208" y="9144"/>
                </a:lnTo>
              </a:path>
            </a:pathLst>
          </a:custGeom>
          <a:ln w="3175">
            <a:solidFill>
              <a:srgbClr val="0000FF"/>
            </a:solidFill>
          </a:ln>
        </p:spPr>
        <p:txBody>
          <a:bodyPr wrap="square" lIns="0" tIns="0" rIns="0" bIns="0" rtlCol="0"/>
          <a:lstStyle/>
          <a:p>
            <a:endParaRPr/>
          </a:p>
        </p:txBody>
      </p:sp>
      <p:sp>
        <p:nvSpPr>
          <p:cNvPr id="3253" name="object 3253"/>
          <p:cNvSpPr/>
          <p:nvPr/>
        </p:nvSpPr>
        <p:spPr>
          <a:xfrm>
            <a:off x="3907535" y="4096511"/>
            <a:ext cx="109855" cy="200660"/>
          </a:xfrm>
          <a:custGeom>
            <a:avLst/>
            <a:gdLst/>
            <a:ahLst/>
            <a:cxnLst/>
            <a:rect l="l" t="t" r="r" b="b"/>
            <a:pathLst>
              <a:path w="109854" h="200660">
                <a:moveTo>
                  <a:pt x="2286" y="0"/>
                </a:moveTo>
                <a:lnTo>
                  <a:pt x="0" y="6858"/>
                </a:lnTo>
                <a:lnTo>
                  <a:pt x="109728" y="200405"/>
                </a:lnTo>
                <a:lnTo>
                  <a:pt x="2286" y="0"/>
                </a:lnTo>
                <a:close/>
              </a:path>
            </a:pathLst>
          </a:custGeom>
          <a:solidFill>
            <a:srgbClr val="0000FF"/>
          </a:solidFill>
        </p:spPr>
        <p:txBody>
          <a:bodyPr wrap="square" lIns="0" tIns="0" rIns="0" bIns="0" rtlCol="0"/>
          <a:lstStyle/>
          <a:p>
            <a:endParaRPr/>
          </a:p>
        </p:txBody>
      </p:sp>
      <p:sp>
        <p:nvSpPr>
          <p:cNvPr id="3254" name="object 3254"/>
          <p:cNvSpPr/>
          <p:nvPr/>
        </p:nvSpPr>
        <p:spPr>
          <a:xfrm>
            <a:off x="3907535" y="4103370"/>
            <a:ext cx="109855" cy="193675"/>
          </a:xfrm>
          <a:custGeom>
            <a:avLst/>
            <a:gdLst/>
            <a:ahLst/>
            <a:cxnLst/>
            <a:rect l="l" t="t" r="r" b="b"/>
            <a:pathLst>
              <a:path w="109854" h="193675">
                <a:moveTo>
                  <a:pt x="0" y="0"/>
                </a:moveTo>
                <a:lnTo>
                  <a:pt x="102870" y="191262"/>
                </a:lnTo>
                <a:lnTo>
                  <a:pt x="109728" y="193548"/>
                </a:lnTo>
                <a:lnTo>
                  <a:pt x="0" y="0"/>
                </a:lnTo>
                <a:close/>
              </a:path>
            </a:pathLst>
          </a:custGeom>
          <a:solidFill>
            <a:srgbClr val="0000FF"/>
          </a:solidFill>
        </p:spPr>
        <p:txBody>
          <a:bodyPr wrap="square" lIns="0" tIns="0" rIns="0" bIns="0" rtlCol="0"/>
          <a:lstStyle/>
          <a:p>
            <a:endParaRPr/>
          </a:p>
        </p:txBody>
      </p:sp>
      <p:sp>
        <p:nvSpPr>
          <p:cNvPr id="3255" name="object 3255"/>
          <p:cNvSpPr/>
          <p:nvPr/>
        </p:nvSpPr>
        <p:spPr>
          <a:xfrm>
            <a:off x="3907535" y="4096511"/>
            <a:ext cx="109855" cy="200660"/>
          </a:xfrm>
          <a:custGeom>
            <a:avLst/>
            <a:gdLst/>
            <a:ahLst/>
            <a:cxnLst/>
            <a:rect l="l" t="t" r="r" b="b"/>
            <a:pathLst>
              <a:path w="109854" h="200660">
                <a:moveTo>
                  <a:pt x="2286" y="0"/>
                </a:moveTo>
                <a:lnTo>
                  <a:pt x="0" y="6858"/>
                </a:lnTo>
                <a:lnTo>
                  <a:pt x="102870" y="198120"/>
                </a:lnTo>
                <a:lnTo>
                  <a:pt x="109728" y="200406"/>
                </a:lnTo>
                <a:lnTo>
                  <a:pt x="2286" y="0"/>
                </a:lnTo>
              </a:path>
            </a:pathLst>
          </a:custGeom>
          <a:ln w="3175">
            <a:solidFill>
              <a:srgbClr val="0000FF"/>
            </a:solidFill>
          </a:ln>
        </p:spPr>
        <p:txBody>
          <a:bodyPr wrap="square" lIns="0" tIns="0" rIns="0" bIns="0" rtlCol="0"/>
          <a:lstStyle/>
          <a:p>
            <a:endParaRPr/>
          </a:p>
        </p:txBody>
      </p:sp>
      <p:sp>
        <p:nvSpPr>
          <p:cNvPr id="3256" name="object 3256"/>
          <p:cNvSpPr/>
          <p:nvPr/>
        </p:nvSpPr>
        <p:spPr>
          <a:xfrm>
            <a:off x="3948684" y="4294632"/>
            <a:ext cx="68580" cy="39370"/>
          </a:xfrm>
          <a:custGeom>
            <a:avLst/>
            <a:gdLst/>
            <a:ahLst/>
            <a:cxnLst/>
            <a:rect l="l" t="t" r="r" b="b"/>
            <a:pathLst>
              <a:path w="68579" h="39370">
                <a:moveTo>
                  <a:pt x="61721" y="0"/>
                </a:moveTo>
                <a:lnTo>
                  <a:pt x="0" y="38862"/>
                </a:lnTo>
                <a:lnTo>
                  <a:pt x="68579" y="2286"/>
                </a:lnTo>
                <a:lnTo>
                  <a:pt x="61721" y="0"/>
                </a:lnTo>
                <a:close/>
              </a:path>
            </a:pathLst>
          </a:custGeom>
          <a:solidFill>
            <a:srgbClr val="0000FF"/>
          </a:solidFill>
        </p:spPr>
        <p:txBody>
          <a:bodyPr wrap="square" lIns="0" tIns="0" rIns="0" bIns="0" rtlCol="0"/>
          <a:lstStyle/>
          <a:p>
            <a:endParaRPr/>
          </a:p>
        </p:txBody>
      </p:sp>
      <p:sp>
        <p:nvSpPr>
          <p:cNvPr id="3257" name="object 3257"/>
          <p:cNvSpPr/>
          <p:nvPr/>
        </p:nvSpPr>
        <p:spPr>
          <a:xfrm>
            <a:off x="3948684" y="4294632"/>
            <a:ext cx="62230" cy="39370"/>
          </a:xfrm>
          <a:custGeom>
            <a:avLst/>
            <a:gdLst/>
            <a:ahLst/>
            <a:cxnLst/>
            <a:rect l="l" t="t" r="r" b="b"/>
            <a:pathLst>
              <a:path w="62229" h="39370">
                <a:moveTo>
                  <a:pt x="61722" y="0"/>
                </a:moveTo>
                <a:lnTo>
                  <a:pt x="2286" y="32004"/>
                </a:lnTo>
                <a:lnTo>
                  <a:pt x="0" y="38862"/>
                </a:lnTo>
                <a:lnTo>
                  <a:pt x="61722" y="0"/>
                </a:lnTo>
                <a:close/>
              </a:path>
            </a:pathLst>
          </a:custGeom>
          <a:solidFill>
            <a:srgbClr val="0000FF"/>
          </a:solidFill>
        </p:spPr>
        <p:txBody>
          <a:bodyPr wrap="square" lIns="0" tIns="0" rIns="0" bIns="0" rtlCol="0"/>
          <a:lstStyle/>
          <a:p>
            <a:endParaRPr/>
          </a:p>
        </p:txBody>
      </p:sp>
      <p:sp>
        <p:nvSpPr>
          <p:cNvPr id="3258" name="object 3258"/>
          <p:cNvSpPr/>
          <p:nvPr/>
        </p:nvSpPr>
        <p:spPr>
          <a:xfrm>
            <a:off x="3948684" y="4294632"/>
            <a:ext cx="68580" cy="39370"/>
          </a:xfrm>
          <a:custGeom>
            <a:avLst/>
            <a:gdLst/>
            <a:ahLst/>
            <a:cxnLst/>
            <a:rect l="l" t="t" r="r" b="b"/>
            <a:pathLst>
              <a:path w="68579" h="39370">
                <a:moveTo>
                  <a:pt x="68579" y="2286"/>
                </a:moveTo>
                <a:lnTo>
                  <a:pt x="61721" y="0"/>
                </a:lnTo>
                <a:lnTo>
                  <a:pt x="2285" y="32004"/>
                </a:lnTo>
                <a:lnTo>
                  <a:pt x="0" y="38862"/>
                </a:lnTo>
                <a:lnTo>
                  <a:pt x="68579" y="2286"/>
                </a:lnTo>
              </a:path>
            </a:pathLst>
          </a:custGeom>
          <a:ln w="3175">
            <a:solidFill>
              <a:srgbClr val="0000FF"/>
            </a:solidFill>
          </a:ln>
        </p:spPr>
        <p:txBody>
          <a:bodyPr wrap="square" lIns="0" tIns="0" rIns="0" bIns="0" rtlCol="0"/>
          <a:lstStyle/>
          <a:p>
            <a:endParaRPr/>
          </a:p>
        </p:txBody>
      </p:sp>
      <p:sp>
        <p:nvSpPr>
          <p:cNvPr id="3259" name="object 3259"/>
          <p:cNvSpPr/>
          <p:nvPr/>
        </p:nvSpPr>
        <p:spPr>
          <a:xfrm>
            <a:off x="3841241" y="4133088"/>
            <a:ext cx="109855" cy="200660"/>
          </a:xfrm>
          <a:custGeom>
            <a:avLst/>
            <a:gdLst/>
            <a:ahLst/>
            <a:cxnLst/>
            <a:rect l="l" t="t" r="r" b="b"/>
            <a:pathLst>
              <a:path w="109854" h="200660">
                <a:moveTo>
                  <a:pt x="0" y="0"/>
                </a:moveTo>
                <a:lnTo>
                  <a:pt x="107441" y="200405"/>
                </a:lnTo>
                <a:lnTo>
                  <a:pt x="109727" y="193547"/>
                </a:lnTo>
                <a:lnTo>
                  <a:pt x="0" y="0"/>
                </a:lnTo>
                <a:close/>
              </a:path>
            </a:pathLst>
          </a:custGeom>
          <a:solidFill>
            <a:srgbClr val="0000FF"/>
          </a:solidFill>
        </p:spPr>
        <p:txBody>
          <a:bodyPr wrap="square" lIns="0" tIns="0" rIns="0" bIns="0" rtlCol="0"/>
          <a:lstStyle/>
          <a:p>
            <a:endParaRPr/>
          </a:p>
        </p:txBody>
      </p:sp>
      <p:sp>
        <p:nvSpPr>
          <p:cNvPr id="3260" name="object 3260"/>
          <p:cNvSpPr/>
          <p:nvPr/>
        </p:nvSpPr>
        <p:spPr>
          <a:xfrm>
            <a:off x="3841241" y="4133088"/>
            <a:ext cx="109855" cy="193675"/>
          </a:xfrm>
          <a:custGeom>
            <a:avLst/>
            <a:gdLst/>
            <a:ahLst/>
            <a:cxnLst/>
            <a:rect l="l" t="t" r="r" b="b"/>
            <a:pathLst>
              <a:path w="109854" h="193675">
                <a:moveTo>
                  <a:pt x="0" y="0"/>
                </a:moveTo>
                <a:lnTo>
                  <a:pt x="109727" y="193547"/>
                </a:lnTo>
                <a:lnTo>
                  <a:pt x="7619" y="2285"/>
                </a:lnTo>
                <a:lnTo>
                  <a:pt x="0" y="0"/>
                </a:lnTo>
                <a:close/>
              </a:path>
            </a:pathLst>
          </a:custGeom>
          <a:solidFill>
            <a:srgbClr val="0000FF"/>
          </a:solidFill>
        </p:spPr>
        <p:txBody>
          <a:bodyPr wrap="square" lIns="0" tIns="0" rIns="0" bIns="0" rtlCol="0"/>
          <a:lstStyle/>
          <a:p>
            <a:endParaRPr/>
          </a:p>
        </p:txBody>
      </p:sp>
      <p:sp>
        <p:nvSpPr>
          <p:cNvPr id="3261" name="object 3261"/>
          <p:cNvSpPr/>
          <p:nvPr/>
        </p:nvSpPr>
        <p:spPr>
          <a:xfrm>
            <a:off x="3841241" y="4133088"/>
            <a:ext cx="109855" cy="200660"/>
          </a:xfrm>
          <a:custGeom>
            <a:avLst/>
            <a:gdLst/>
            <a:ahLst/>
            <a:cxnLst/>
            <a:rect l="l" t="t" r="r" b="b"/>
            <a:pathLst>
              <a:path w="109854" h="200660">
                <a:moveTo>
                  <a:pt x="107441" y="200405"/>
                </a:moveTo>
                <a:lnTo>
                  <a:pt x="109727" y="193547"/>
                </a:lnTo>
                <a:lnTo>
                  <a:pt x="7619" y="2285"/>
                </a:lnTo>
                <a:lnTo>
                  <a:pt x="0" y="0"/>
                </a:lnTo>
                <a:lnTo>
                  <a:pt x="107441" y="200405"/>
                </a:lnTo>
              </a:path>
            </a:pathLst>
          </a:custGeom>
          <a:ln w="3175">
            <a:solidFill>
              <a:srgbClr val="0000FF"/>
            </a:solidFill>
          </a:ln>
        </p:spPr>
        <p:txBody>
          <a:bodyPr wrap="square" lIns="0" tIns="0" rIns="0" bIns="0" rtlCol="0"/>
          <a:lstStyle/>
          <a:p>
            <a:endParaRPr/>
          </a:p>
        </p:txBody>
      </p:sp>
      <p:sp>
        <p:nvSpPr>
          <p:cNvPr id="3262" name="object 3262"/>
          <p:cNvSpPr/>
          <p:nvPr/>
        </p:nvSpPr>
        <p:spPr>
          <a:xfrm>
            <a:off x="3841241" y="4096511"/>
            <a:ext cx="68580" cy="39370"/>
          </a:xfrm>
          <a:custGeom>
            <a:avLst/>
            <a:gdLst/>
            <a:ahLst/>
            <a:cxnLst/>
            <a:rect l="l" t="t" r="r" b="b"/>
            <a:pathLst>
              <a:path w="68579" h="39370">
                <a:moveTo>
                  <a:pt x="68580" y="0"/>
                </a:moveTo>
                <a:lnTo>
                  <a:pt x="0" y="36575"/>
                </a:lnTo>
                <a:lnTo>
                  <a:pt x="7620" y="38861"/>
                </a:lnTo>
                <a:lnTo>
                  <a:pt x="68580" y="0"/>
                </a:lnTo>
                <a:close/>
              </a:path>
            </a:pathLst>
          </a:custGeom>
          <a:solidFill>
            <a:srgbClr val="0000FF"/>
          </a:solidFill>
        </p:spPr>
        <p:txBody>
          <a:bodyPr wrap="square" lIns="0" tIns="0" rIns="0" bIns="0" rtlCol="0"/>
          <a:lstStyle/>
          <a:p>
            <a:endParaRPr/>
          </a:p>
        </p:txBody>
      </p:sp>
      <p:sp>
        <p:nvSpPr>
          <p:cNvPr id="3263" name="object 3263"/>
          <p:cNvSpPr/>
          <p:nvPr/>
        </p:nvSpPr>
        <p:spPr>
          <a:xfrm>
            <a:off x="3848861" y="4096511"/>
            <a:ext cx="60960" cy="39370"/>
          </a:xfrm>
          <a:custGeom>
            <a:avLst/>
            <a:gdLst/>
            <a:ahLst/>
            <a:cxnLst/>
            <a:rect l="l" t="t" r="r" b="b"/>
            <a:pathLst>
              <a:path w="60960" h="39370">
                <a:moveTo>
                  <a:pt x="60960" y="0"/>
                </a:moveTo>
                <a:lnTo>
                  <a:pt x="0" y="38861"/>
                </a:lnTo>
                <a:lnTo>
                  <a:pt x="58674" y="6857"/>
                </a:lnTo>
                <a:lnTo>
                  <a:pt x="60960" y="0"/>
                </a:lnTo>
                <a:close/>
              </a:path>
            </a:pathLst>
          </a:custGeom>
          <a:solidFill>
            <a:srgbClr val="0000FF"/>
          </a:solidFill>
        </p:spPr>
        <p:txBody>
          <a:bodyPr wrap="square" lIns="0" tIns="0" rIns="0" bIns="0" rtlCol="0"/>
          <a:lstStyle/>
          <a:p>
            <a:endParaRPr/>
          </a:p>
        </p:txBody>
      </p:sp>
      <p:sp>
        <p:nvSpPr>
          <p:cNvPr id="3264" name="object 3264"/>
          <p:cNvSpPr/>
          <p:nvPr/>
        </p:nvSpPr>
        <p:spPr>
          <a:xfrm>
            <a:off x="3841241" y="4096511"/>
            <a:ext cx="68580" cy="39370"/>
          </a:xfrm>
          <a:custGeom>
            <a:avLst/>
            <a:gdLst/>
            <a:ahLst/>
            <a:cxnLst/>
            <a:rect l="l" t="t" r="r" b="b"/>
            <a:pathLst>
              <a:path w="68579" h="39370">
                <a:moveTo>
                  <a:pt x="0" y="36575"/>
                </a:moveTo>
                <a:lnTo>
                  <a:pt x="7620" y="38861"/>
                </a:lnTo>
                <a:lnTo>
                  <a:pt x="66294" y="6857"/>
                </a:lnTo>
                <a:lnTo>
                  <a:pt x="68580" y="0"/>
                </a:lnTo>
                <a:lnTo>
                  <a:pt x="0" y="36575"/>
                </a:lnTo>
              </a:path>
            </a:pathLst>
          </a:custGeom>
          <a:ln w="3175">
            <a:solidFill>
              <a:srgbClr val="0000FF"/>
            </a:solidFill>
          </a:ln>
        </p:spPr>
        <p:txBody>
          <a:bodyPr wrap="square" lIns="0" tIns="0" rIns="0" bIns="0" rtlCol="0"/>
          <a:lstStyle/>
          <a:p>
            <a:endParaRPr/>
          </a:p>
        </p:txBody>
      </p:sp>
      <p:sp>
        <p:nvSpPr>
          <p:cNvPr id="3265" name="object 3265"/>
          <p:cNvSpPr/>
          <p:nvPr/>
        </p:nvSpPr>
        <p:spPr>
          <a:xfrm>
            <a:off x="3922395" y="4371975"/>
            <a:ext cx="97535" cy="154685"/>
          </a:xfrm>
          <a:prstGeom prst="rect">
            <a:avLst/>
          </a:prstGeom>
          <a:blipFill>
            <a:blip r:embed="rId13" cstate="print"/>
            <a:stretch>
              <a:fillRect/>
            </a:stretch>
          </a:blipFill>
        </p:spPr>
        <p:txBody>
          <a:bodyPr wrap="square" lIns="0" tIns="0" rIns="0" bIns="0" rtlCol="0"/>
          <a:lstStyle/>
          <a:p>
            <a:endParaRPr/>
          </a:p>
        </p:txBody>
      </p:sp>
      <p:sp>
        <p:nvSpPr>
          <p:cNvPr id="3266" name="object 3266"/>
          <p:cNvSpPr/>
          <p:nvPr/>
        </p:nvSpPr>
        <p:spPr>
          <a:xfrm>
            <a:off x="3824478" y="4095750"/>
            <a:ext cx="22860" cy="1905"/>
          </a:xfrm>
          <a:custGeom>
            <a:avLst/>
            <a:gdLst/>
            <a:ahLst/>
            <a:cxnLst/>
            <a:rect l="l" t="t" r="r" b="b"/>
            <a:pathLst>
              <a:path w="22860" h="1904">
                <a:moveTo>
                  <a:pt x="22860" y="0"/>
                </a:moveTo>
                <a:lnTo>
                  <a:pt x="0" y="762"/>
                </a:lnTo>
                <a:lnTo>
                  <a:pt x="11430" y="1524"/>
                </a:lnTo>
                <a:lnTo>
                  <a:pt x="22860" y="0"/>
                </a:lnTo>
                <a:close/>
              </a:path>
            </a:pathLst>
          </a:custGeom>
          <a:solidFill>
            <a:srgbClr val="0000FF"/>
          </a:solidFill>
        </p:spPr>
        <p:txBody>
          <a:bodyPr wrap="square" lIns="0" tIns="0" rIns="0" bIns="0" rtlCol="0"/>
          <a:lstStyle/>
          <a:p>
            <a:endParaRPr/>
          </a:p>
        </p:txBody>
      </p:sp>
      <p:sp>
        <p:nvSpPr>
          <p:cNvPr id="3267" name="object 3267"/>
          <p:cNvSpPr/>
          <p:nvPr/>
        </p:nvSpPr>
        <p:spPr>
          <a:xfrm>
            <a:off x="3824478" y="4095750"/>
            <a:ext cx="22860" cy="1905"/>
          </a:xfrm>
          <a:custGeom>
            <a:avLst/>
            <a:gdLst/>
            <a:ahLst/>
            <a:cxnLst/>
            <a:rect l="l" t="t" r="r" b="b"/>
            <a:pathLst>
              <a:path w="22860" h="1904">
                <a:moveTo>
                  <a:pt x="22860" y="0"/>
                </a:moveTo>
                <a:lnTo>
                  <a:pt x="11430" y="1524"/>
                </a:lnTo>
                <a:lnTo>
                  <a:pt x="0" y="762"/>
                </a:lnTo>
                <a:lnTo>
                  <a:pt x="22860" y="0"/>
                </a:lnTo>
              </a:path>
            </a:pathLst>
          </a:custGeom>
          <a:ln w="3175">
            <a:solidFill>
              <a:srgbClr val="0000FF"/>
            </a:solidFill>
          </a:ln>
        </p:spPr>
        <p:txBody>
          <a:bodyPr wrap="square" lIns="0" tIns="0" rIns="0" bIns="0" rtlCol="0"/>
          <a:lstStyle/>
          <a:p>
            <a:endParaRPr/>
          </a:p>
        </p:txBody>
      </p:sp>
      <p:sp>
        <p:nvSpPr>
          <p:cNvPr id="3268" name="object 3268"/>
          <p:cNvSpPr/>
          <p:nvPr/>
        </p:nvSpPr>
        <p:spPr>
          <a:xfrm>
            <a:off x="3813809" y="4093464"/>
            <a:ext cx="33655" cy="3175"/>
          </a:xfrm>
          <a:custGeom>
            <a:avLst/>
            <a:gdLst/>
            <a:ahLst/>
            <a:cxnLst/>
            <a:rect l="l" t="t" r="r" b="b"/>
            <a:pathLst>
              <a:path w="33654" h="3175">
                <a:moveTo>
                  <a:pt x="0" y="0"/>
                </a:moveTo>
                <a:lnTo>
                  <a:pt x="10668" y="3048"/>
                </a:lnTo>
                <a:lnTo>
                  <a:pt x="33528" y="2286"/>
                </a:lnTo>
                <a:lnTo>
                  <a:pt x="0" y="0"/>
                </a:lnTo>
                <a:close/>
              </a:path>
            </a:pathLst>
          </a:custGeom>
          <a:solidFill>
            <a:srgbClr val="0000FF"/>
          </a:solidFill>
        </p:spPr>
        <p:txBody>
          <a:bodyPr wrap="square" lIns="0" tIns="0" rIns="0" bIns="0" rtlCol="0"/>
          <a:lstStyle/>
          <a:p>
            <a:endParaRPr/>
          </a:p>
        </p:txBody>
      </p:sp>
      <p:sp>
        <p:nvSpPr>
          <p:cNvPr id="3269" name="object 3269"/>
          <p:cNvSpPr/>
          <p:nvPr/>
        </p:nvSpPr>
        <p:spPr>
          <a:xfrm>
            <a:off x="3813809" y="4093464"/>
            <a:ext cx="33655" cy="3175"/>
          </a:xfrm>
          <a:custGeom>
            <a:avLst/>
            <a:gdLst/>
            <a:ahLst/>
            <a:cxnLst/>
            <a:rect l="l" t="t" r="r" b="b"/>
            <a:pathLst>
              <a:path w="33654" h="3175">
                <a:moveTo>
                  <a:pt x="0" y="0"/>
                </a:moveTo>
                <a:lnTo>
                  <a:pt x="33528" y="2286"/>
                </a:lnTo>
                <a:lnTo>
                  <a:pt x="10668" y="3048"/>
                </a:lnTo>
                <a:lnTo>
                  <a:pt x="0" y="0"/>
                </a:lnTo>
              </a:path>
            </a:pathLst>
          </a:custGeom>
          <a:ln w="3175">
            <a:solidFill>
              <a:srgbClr val="0000FF"/>
            </a:solidFill>
          </a:ln>
        </p:spPr>
        <p:txBody>
          <a:bodyPr wrap="square" lIns="0" tIns="0" rIns="0" bIns="0" rtlCol="0"/>
          <a:lstStyle/>
          <a:p>
            <a:endParaRPr/>
          </a:p>
        </p:txBody>
      </p:sp>
      <p:sp>
        <p:nvSpPr>
          <p:cNvPr id="3270" name="object 3270"/>
          <p:cNvSpPr/>
          <p:nvPr/>
        </p:nvSpPr>
        <p:spPr>
          <a:xfrm>
            <a:off x="3813809" y="4092702"/>
            <a:ext cx="44450" cy="3175"/>
          </a:xfrm>
          <a:custGeom>
            <a:avLst/>
            <a:gdLst/>
            <a:ahLst/>
            <a:cxnLst/>
            <a:rect l="l" t="t" r="r" b="b"/>
            <a:pathLst>
              <a:path w="44450" h="3175">
                <a:moveTo>
                  <a:pt x="44196" y="0"/>
                </a:moveTo>
                <a:lnTo>
                  <a:pt x="0" y="762"/>
                </a:lnTo>
                <a:lnTo>
                  <a:pt x="33528" y="3048"/>
                </a:lnTo>
                <a:lnTo>
                  <a:pt x="44196" y="0"/>
                </a:lnTo>
                <a:close/>
              </a:path>
            </a:pathLst>
          </a:custGeom>
          <a:solidFill>
            <a:srgbClr val="0000FF"/>
          </a:solidFill>
        </p:spPr>
        <p:txBody>
          <a:bodyPr wrap="square" lIns="0" tIns="0" rIns="0" bIns="0" rtlCol="0"/>
          <a:lstStyle/>
          <a:p>
            <a:endParaRPr/>
          </a:p>
        </p:txBody>
      </p:sp>
      <p:sp>
        <p:nvSpPr>
          <p:cNvPr id="3271" name="object 3271"/>
          <p:cNvSpPr/>
          <p:nvPr/>
        </p:nvSpPr>
        <p:spPr>
          <a:xfrm>
            <a:off x="3813809" y="4092702"/>
            <a:ext cx="44450" cy="3175"/>
          </a:xfrm>
          <a:custGeom>
            <a:avLst/>
            <a:gdLst/>
            <a:ahLst/>
            <a:cxnLst/>
            <a:rect l="l" t="t" r="r" b="b"/>
            <a:pathLst>
              <a:path w="44450" h="3175">
                <a:moveTo>
                  <a:pt x="44196" y="0"/>
                </a:moveTo>
                <a:lnTo>
                  <a:pt x="33528" y="3048"/>
                </a:lnTo>
                <a:lnTo>
                  <a:pt x="0" y="762"/>
                </a:lnTo>
                <a:lnTo>
                  <a:pt x="44196" y="0"/>
                </a:lnTo>
              </a:path>
            </a:pathLst>
          </a:custGeom>
          <a:ln w="3175">
            <a:solidFill>
              <a:srgbClr val="0000FF"/>
            </a:solidFill>
          </a:ln>
        </p:spPr>
        <p:txBody>
          <a:bodyPr wrap="square" lIns="0" tIns="0" rIns="0" bIns="0" rtlCol="0"/>
          <a:lstStyle/>
          <a:p>
            <a:endParaRPr/>
          </a:p>
        </p:txBody>
      </p:sp>
      <p:sp>
        <p:nvSpPr>
          <p:cNvPr id="3272" name="object 3272"/>
          <p:cNvSpPr/>
          <p:nvPr/>
        </p:nvSpPr>
        <p:spPr>
          <a:xfrm>
            <a:off x="3813809" y="4091940"/>
            <a:ext cx="44450" cy="1905"/>
          </a:xfrm>
          <a:custGeom>
            <a:avLst/>
            <a:gdLst/>
            <a:ahLst/>
            <a:cxnLst/>
            <a:rect l="l" t="t" r="r" b="b"/>
            <a:pathLst>
              <a:path w="44450" h="1904">
                <a:moveTo>
                  <a:pt x="22098" y="0"/>
                </a:moveTo>
                <a:lnTo>
                  <a:pt x="0" y="1524"/>
                </a:lnTo>
                <a:lnTo>
                  <a:pt x="44196" y="762"/>
                </a:lnTo>
                <a:lnTo>
                  <a:pt x="22098" y="0"/>
                </a:lnTo>
                <a:close/>
              </a:path>
            </a:pathLst>
          </a:custGeom>
          <a:solidFill>
            <a:srgbClr val="0000FF"/>
          </a:solidFill>
        </p:spPr>
        <p:txBody>
          <a:bodyPr wrap="square" lIns="0" tIns="0" rIns="0" bIns="0" rtlCol="0"/>
          <a:lstStyle/>
          <a:p>
            <a:endParaRPr/>
          </a:p>
        </p:txBody>
      </p:sp>
      <p:sp>
        <p:nvSpPr>
          <p:cNvPr id="3273" name="object 3273"/>
          <p:cNvSpPr/>
          <p:nvPr/>
        </p:nvSpPr>
        <p:spPr>
          <a:xfrm>
            <a:off x="3813809" y="4091940"/>
            <a:ext cx="44450" cy="1905"/>
          </a:xfrm>
          <a:custGeom>
            <a:avLst/>
            <a:gdLst/>
            <a:ahLst/>
            <a:cxnLst/>
            <a:rect l="l" t="t" r="r" b="b"/>
            <a:pathLst>
              <a:path w="44450" h="1904">
                <a:moveTo>
                  <a:pt x="22098" y="0"/>
                </a:moveTo>
                <a:lnTo>
                  <a:pt x="44196" y="762"/>
                </a:lnTo>
                <a:lnTo>
                  <a:pt x="0" y="1524"/>
                </a:lnTo>
                <a:lnTo>
                  <a:pt x="22098" y="0"/>
                </a:lnTo>
              </a:path>
            </a:pathLst>
          </a:custGeom>
          <a:ln w="3175">
            <a:solidFill>
              <a:srgbClr val="0000FF"/>
            </a:solidFill>
          </a:ln>
        </p:spPr>
        <p:txBody>
          <a:bodyPr wrap="square" lIns="0" tIns="0" rIns="0" bIns="0" rtlCol="0"/>
          <a:lstStyle/>
          <a:p>
            <a:endParaRPr/>
          </a:p>
        </p:txBody>
      </p:sp>
      <p:sp>
        <p:nvSpPr>
          <p:cNvPr id="3274" name="object 3274"/>
          <p:cNvSpPr/>
          <p:nvPr/>
        </p:nvSpPr>
        <p:spPr>
          <a:xfrm>
            <a:off x="3813809" y="4091178"/>
            <a:ext cx="22225" cy="2540"/>
          </a:xfrm>
          <a:custGeom>
            <a:avLst/>
            <a:gdLst/>
            <a:ahLst/>
            <a:cxnLst/>
            <a:rect l="l" t="t" r="r" b="b"/>
            <a:pathLst>
              <a:path w="22225" h="2539">
                <a:moveTo>
                  <a:pt x="12191" y="0"/>
                </a:moveTo>
                <a:lnTo>
                  <a:pt x="0" y="2286"/>
                </a:lnTo>
                <a:lnTo>
                  <a:pt x="22097" y="762"/>
                </a:lnTo>
                <a:lnTo>
                  <a:pt x="12191" y="0"/>
                </a:lnTo>
                <a:close/>
              </a:path>
            </a:pathLst>
          </a:custGeom>
          <a:solidFill>
            <a:srgbClr val="0000FF"/>
          </a:solidFill>
        </p:spPr>
        <p:txBody>
          <a:bodyPr wrap="square" lIns="0" tIns="0" rIns="0" bIns="0" rtlCol="0"/>
          <a:lstStyle/>
          <a:p>
            <a:endParaRPr/>
          </a:p>
        </p:txBody>
      </p:sp>
      <p:sp>
        <p:nvSpPr>
          <p:cNvPr id="3275" name="object 3275"/>
          <p:cNvSpPr/>
          <p:nvPr/>
        </p:nvSpPr>
        <p:spPr>
          <a:xfrm>
            <a:off x="3813809" y="4091178"/>
            <a:ext cx="22225" cy="2540"/>
          </a:xfrm>
          <a:custGeom>
            <a:avLst/>
            <a:gdLst/>
            <a:ahLst/>
            <a:cxnLst/>
            <a:rect l="l" t="t" r="r" b="b"/>
            <a:pathLst>
              <a:path w="22225" h="2539">
                <a:moveTo>
                  <a:pt x="12191" y="0"/>
                </a:moveTo>
                <a:lnTo>
                  <a:pt x="22097" y="762"/>
                </a:lnTo>
                <a:lnTo>
                  <a:pt x="0" y="2286"/>
                </a:lnTo>
                <a:lnTo>
                  <a:pt x="12191" y="0"/>
                </a:lnTo>
              </a:path>
            </a:pathLst>
          </a:custGeom>
          <a:ln w="3175">
            <a:solidFill>
              <a:srgbClr val="0000FF"/>
            </a:solidFill>
          </a:ln>
        </p:spPr>
        <p:txBody>
          <a:bodyPr wrap="square" lIns="0" tIns="0" rIns="0" bIns="0" rtlCol="0"/>
          <a:lstStyle/>
          <a:p>
            <a:endParaRPr/>
          </a:p>
        </p:txBody>
      </p:sp>
      <p:sp>
        <p:nvSpPr>
          <p:cNvPr id="3276" name="object 3276"/>
          <p:cNvSpPr/>
          <p:nvPr/>
        </p:nvSpPr>
        <p:spPr>
          <a:xfrm>
            <a:off x="3835908" y="4090415"/>
            <a:ext cx="22225" cy="2540"/>
          </a:xfrm>
          <a:custGeom>
            <a:avLst/>
            <a:gdLst/>
            <a:ahLst/>
            <a:cxnLst/>
            <a:rect l="l" t="t" r="r" b="b"/>
            <a:pathLst>
              <a:path w="22225" h="2539">
                <a:moveTo>
                  <a:pt x="10667" y="0"/>
                </a:moveTo>
                <a:lnTo>
                  <a:pt x="0" y="1524"/>
                </a:lnTo>
                <a:lnTo>
                  <a:pt x="22097" y="2286"/>
                </a:lnTo>
                <a:lnTo>
                  <a:pt x="10667" y="0"/>
                </a:lnTo>
                <a:close/>
              </a:path>
            </a:pathLst>
          </a:custGeom>
          <a:solidFill>
            <a:srgbClr val="0000FF"/>
          </a:solidFill>
        </p:spPr>
        <p:txBody>
          <a:bodyPr wrap="square" lIns="0" tIns="0" rIns="0" bIns="0" rtlCol="0"/>
          <a:lstStyle/>
          <a:p>
            <a:endParaRPr/>
          </a:p>
        </p:txBody>
      </p:sp>
      <p:sp>
        <p:nvSpPr>
          <p:cNvPr id="3277" name="object 3277"/>
          <p:cNvSpPr/>
          <p:nvPr/>
        </p:nvSpPr>
        <p:spPr>
          <a:xfrm>
            <a:off x="3835908" y="4090415"/>
            <a:ext cx="22225" cy="2540"/>
          </a:xfrm>
          <a:custGeom>
            <a:avLst/>
            <a:gdLst/>
            <a:ahLst/>
            <a:cxnLst/>
            <a:rect l="l" t="t" r="r" b="b"/>
            <a:pathLst>
              <a:path w="22225" h="2539">
                <a:moveTo>
                  <a:pt x="9905" y="0"/>
                </a:moveTo>
                <a:lnTo>
                  <a:pt x="22097" y="2286"/>
                </a:lnTo>
                <a:lnTo>
                  <a:pt x="0" y="1524"/>
                </a:lnTo>
                <a:lnTo>
                  <a:pt x="9905" y="0"/>
                </a:lnTo>
              </a:path>
            </a:pathLst>
          </a:custGeom>
          <a:ln w="3175">
            <a:solidFill>
              <a:srgbClr val="0000FF"/>
            </a:solidFill>
          </a:ln>
        </p:spPr>
        <p:txBody>
          <a:bodyPr wrap="square" lIns="0" tIns="0" rIns="0" bIns="0" rtlCol="0"/>
          <a:lstStyle/>
          <a:p>
            <a:endParaRPr/>
          </a:p>
        </p:txBody>
      </p:sp>
      <p:sp>
        <p:nvSpPr>
          <p:cNvPr id="3278" name="object 3278"/>
          <p:cNvSpPr/>
          <p:nvPr/>
        </p:nvSpPr>
        <p:spPr>
          <a:xfrm>
            <a:off x="3813809" y="4088891"/>
            <a:ext cx="12700" cy="5080"/>
          </a:xfrm>
          <a:custGeom>
            <a:avLst/>
            <a:gdLst/>
            <a:ahLst/>
            <a:cxnLst/>
            <a:rect l="l" t="t" r="r" b="b"/>
            <a:pathLst>
              <a:path w="12700" h="5079">
                <a:moveTo>
                  <a:pt x="2286" y="0"/>
                </a:moveTo>
                <a:lnTo>
                  <a:pt x="0" y="4572"/>
                </a:lnTo>
                <a:lnTo>
                  <a:pt x="12192" y="2286"/>
                </a:lnTo>
                <a:lnTo>
                  <a:pt x="2286" y="0"/>
                </a:lnTo>
                <a:close/>
              </a:path>
            </a:pathLst>
          </a:custGeom>
          <a:solidFill>
            <a:srgbClr val="0000FF"/>
          </a:solidFill>
        </p:spPr>
        <p:txBody>
          <a:bodyPr wrap="square" lIns="0" tIns="0" rIns="0" bIns="0" rtlCol="0"/>
          <a:lstStyle/>
          <a:p>
            <a:endParaRPr/>
          </a:p>
        </p:txBody>
      </p:sp>
      <p:sp>
        <p:nvSpPr>
          <p:cNvPr id="3279" name="object 3279"/>
          <p:cNvSpPr/>
          <p:nvPr/>
        </p:nvSpPr>
        <p:spPr>
          <a:xfrm>
            <a:off x="3813809" y="4088891"/>
            <a:ext cx="12700" cy="5080"/>
          </a:xfrm>
          <a:custGeom>
            <a:avLst/>
            <a:gdLst/>
            <a:ahLst/>
            <a:cxnLst/>
            <a:rect l="l" t="t" r="r" b="b"/>
            <a:pathLst>
              <a:path w="12700" h="5079">
                <a:moveTo>
                  <a:pt x="1524" y="0"/>
                </a:moveTo>
                <a:lnTo>
                  <a:pt x="12192" y="2286"/>
                </a:lnTo>
                <a:lnTo>
                  <a:pt x="0" y="4572"/>
                </a:lnTo>
                <a:lnTo>
                  <a:pt x="1524" y="0"/>
                </a:lnTo>
              </a:path>
            </a:pathLst>
          </a:custGeom>
          <a:ln w="3175">
            <a:solidFill>
              <a:srgbClr val="0000FF"/>
            </a:solidFill>
          </a:ln>
        </p:spPr>
        <p:txBody>
          <a:bodyPr wrap="square" lIns="0" tIns="0" rIns="0" bIns="0" rtlCol="0"/>
          <a:lstStyle/>
          <a:p>
            <a:endParaRPr/>
          </a:p>
        </p:txBody>
      </p:sp>
      <p:sp>
        <p:nvSpPr>
          <p:cNvPr id="3280" name="object 3280"/>
          <p:cNvSpPr/>
          <p:nvPr/>
        </p:nvSpPr>
        <p:spPr>
          <a:xfrm>
            <a:off x="3803903" y="4088891"/>
            <a:ext cx="12700" cy="5080"/>
          </a:xfrm>
          <a:custGeom>
            <a:avLst/>
            <a:gdLst/>
            <a:ahLst/>
            <a:cxnLst/>
            <a:rect l="l" t="t" r="r" b="b"/>
            <a:pathLst>
              <a:path w="12700" h="5079">
                <a:moveTo>
                  <a:pt x="12192" y="0"/>
                </a:moveTo>
                <a:lnTo>
                  <a:pt x="0" y="0"/>
                </a:lnTo>
                <a:lnTo>
                  <a:pt x="9906" y="4572"/>
                </a:lnTo>
                <a:lnTo>
                  <a:pt x="12192" y="0"/>
                </a:lnTo>
                <a:close/>
              </a:path>
            </a:pathLst>
          </a:custGeom>
          <a:solidFill>
            <a:srgbClr val="0000FF"/>
          </a:solidFill>
        </p:spPr>
        <p:txBody>
          <a:bodyPr wrap="square" lIns="0" tIns="0" rIns="0" bIns="0" rtlCol="0"/>
          <a:lstStyle/>
          <a:p>
            <a:endParaRPr/>
          </a:p>
        </p:txBody>
      </p:sp>
      <p:sp>
        <p:nvSpPr>
          <p:cNvPr id="3281" name="object 3281"/>
          <p:cNvSpPr/>
          <p:nvPr/>
        </p:nvSpPr>
        <p:spPr>
          <a:xfrm>
            <a:off x="3803903" y="4088891"/>
            <a:ext cx="11430" cy="5080"/>
          </a:xfrm>
          <a:custGeom>
            <a:avLst/>
            <a:gdLst/>
            <a:ahLst/>
            <a:cxnLst/>
            <a:rect l="l" t="t" r="r" b="b"/>
            <a:pathLst>
              <a:path w="11429" h="5079">
                <a:moveTo>
                  <a:pt x="0" y="0"/>
                </a:moveTo>
                <a:lnTo>
                  <a:pt x="11430" y="0"/>
                </a:lnTo>
                <a:lnTo>
                  <a:pt x="9906" y="4572"/>
                </a:lnTo>
                <a:lnTo>
                  <a:pt x="0" y="0"/>
                </a:lnTo>
              </a:path>
            </a:pathLst>
          </a:custGeom>
          <a:ln w="3175">
            <a:solidFill>
              <a:srgbClr val="0000FF"/>
            </a:solidFill>
          </a:ln>
        </p:spPr>
        <p:txBody>
          <a:bodyPr wrap="square" lIns="0" tIns="0" rIns="0" bIns="0" rtlCol="0"/>
          <a:lstStyle/>
          <a:p>
            <a:endParaRPr/>
          </a:p>
        </p:txBody>
      </p:sp>
      <p:sp>
        <p:nvSpPr>
          <p:cNvPr id="3282" name="object 3282"/>
          <p:cNvSpPr/>
          <p:nvPr/>
        </p:nvSpPr>
        <p:spPr>
          <a:xfrm>
            <a:off x="3846576" y="4087367"/>
            <a:ext cx="11430" cy="5715"/>
          </a:xfrm>
          <a:custGeom>
            <a:avLst/>
            <a:gdLst/>
            <a:ahLst/>
            <a:cxnLst/>
            <a:rect l="l" t="t" r="r" b="b"/>
            <a:pathLst>
              <a:path w="11429" h="5714">
                <a:moveTo>
                  <a:pt x="9144" y="0"/>
                </a:moveTo>
                <a:lnTo>
                  <a:pt x="0" y="3048"/>
                </a:lnTo>
                <a:lnTo>
                  <a:pt x="11430" y="5334"/>
                </a:lnTo>
                <a:lnTo>
                  <a:pt x="9144" y="0"/>
                </a:lnTo>
                <a:close/>
              </a:path>
            </a:pathLst>
          </a:custGeom>
          <a:solidFill>
            <a:srgbClr val="0000FF"/>
          </a:solidFill>
        </p:spPr>
        <p:txBody>
          <a:bodyPr wrap="square" lIns="0" tIns="0" rIns="0" bIns="0" rtlCol="0"/>
          <a:lstStyle/>
          <a:p>
            <a:endParaRPr/>
          </a:p>
        </p:txBody>
      </p:sp>
      <p:sp>
        <p:nvSpPr>
          <p:cNvPr id="3283" name="object 3283"/>
          <p:cNvSpPr/>
          <p:nvPr/>
        </p:nvSpPr>
        <p:spPr>
          <a:xfrm>
            <a:off x="3845814" y="4087367"/>
            <a:ext cx="12700" cy="5715"/>
          </a:xfrm>
          <a:custGeom>
            <a:avLst/>
            <a:gdLst/>
            <a:ahLst/>
            <a:cxnLst/>
            <a:rect l="l" t="t" r="r" b="b"/>
            <a:pathLst>
              <a:path w="12700" h="5714">
                <a:moveTo>
                  <a:pt x="9905" y="0"/>
                </a:moveTo>
                <a:lnTo>
                  <a:pt x="12191" y="5334"/>
                </a:lnTo>
                <a:lnTo>
                  <a:pt x="0" y="3048"/>
                </a:lnTo>
                <a:lnTo>
                  <a:pt x="9905" y="0"/>
                </a:lnTo>
              </a:path>
            </a:pathLst>
          </a:custGeom>
          <a:ln w="3175">
            <a:solidFill>
              <a:srgbClr val="0000FF"/>
            </a:solidFill>
          </a:ln>
        </p:spPr>
        <p:txBody>
          <a:bodyPr wrap="square" lIns="0" tIns="0" rIns="0" bIns="0" rtlCol="0"/>
          <a:lstStyle/>
          <a:p>
            <a:endParaRPr/>
          </a:p>
        </p:txBody>
      </p:sp>
      <p:sp>
        <p:nvSpPr>
          <p:cNvPr id="3284" name="object 3284"/>
          <p:cNvSpPr/>
          <p:nvPr/>
        </p:nvSpPr>
        <p:spPr>
          <a:xfrm>
            <a:off x="3855720" y="4086605"/>
            <a:ext cx="12700" cy="6350"/>
          </a:xfrm>
          <a:custGeom>
            <a:avLst/>
            <a:gdLst/>
            <a:ahLst/>
            <a:cxnLst/>
            <a:rect l="l" t="t" r="r" b="b"/>
            <a:pathLst>
              <a:path w="12700" h="6350">
                <a:moveTo>
                  <a:pt x="12191" y="0"/>
                </a:moveTo>
                <a:lnTo>
                  <a:pt x="0" y="762"/>
                </a:lnTo>
                <a:lnTo>
                  <a:pt x="2285" y="6096"/>
                </a:lnTo>
                <a:lnTo>
                  <a:pt x="12191" y="0"/>
                </a:lnTo>
                <a:close/>
              </a:path>
            </a:pathLst>
          </a:custGeom>
          <a:solidFill>
            <a:srgbClr val="0000FF"/>
          </a:solidFill>
        </p:spPr>
        <p:txBody>
          <a:bodyPr wrap="square" lIns="0" tIns="0" rIns="0" bIns="0" rtlCol="0"/>
          <a:lstStyle/>
          <a:p>
            <a:endParaRPr/>
          </a:p>
        </p:txBody>
      </p:sp>
      <p:sp>
        <p:nvSpPr>
          <p:cNvPr id="3285" name="object 3285"/>
          <p:cNvSpPr/>
          <p:nvPr/>
        </p:nvSpPr>
        <p:spPr>
          <a:xfrm>
            <a:off x="3855720" y="4086605"/>
            <a:ext cx="12700" cy="6350"/>
          </a:xfrm>
          <a:custGeom>
            <a:avLst/>
            <a:gdLst/>
            <a:ahLst/>
            <a:cxnLst/>
            <a:rect l="l" t="t" r="r" b="b"/>
            <a:pathLst>
              <a:path w="12700" h="6350">
                <a:moveTo>
                  <a:pt x="12191" y="0"/>
                </a:moveTo>
                <a:lnTo>
                  <a:pt x="2285" y="6096"/>
                </a:lnTo>
                <a:lnTo>
                  <a:pt x="0" y="762"/>
                </a:lnTo>
                <a:lnTo>
                  <a:pt x="12191" y="0"/>
                </a:lnTo>
              </a:path>
            </a:pathLst>
          </a:custGeom>
          <a:ln w="3175">
            <a:solidFill>
              <a:srgbClr val="0000FF"/>
            </a:solidFill>
          </a:ln>
        </p:spPr>
        <p:txBody>
          <a:bodyPr wrap="square" lIns="0" tIns="0" rIns="0" bIns="0" rtlCol="0"/>
          <a:lstStyle/>
          <a:p>
            <a:endParaRPr/>
          </a:p>
        </p:txBody>
      </p:sp>
      <p:sp>
        <p:nvSpPr>
          <p:cNvPr id="3286" name="object 3286"/>
          <p:cNvSpPr/>
          <p:nvPr/>
        </p:nvSpPr>
        <p:spPr>
          <a:xfrm>
            <a:off x="3803903" y="4084320"/>
            <a:ext cx="12700" cy="5080"/>
          </a:xfrm>
          <a:custGeom>
            <a:avLst/>
            <a:gdLst/>
            <a:ahLst/>
            <a:cxnLst/>
            <a:rect l="l" t="t" r="r" b="b"/>
            <a:pathLst>
              <a:path w="12700" h="5079">
                <a:moveTo>
                  <a:pt x="2286" y="0"/>
                </a:moveTo>
                <a:lnTo>
                  <a:pt x="0" y="4572"/>
                </a:lnTo>
                <a:lnTo>
                  <a:pt x="12192" y="4572"/>
                </a:lnTo>
                <a:lnTo>
                  <a:pt x="2286" y="0"/>
                </a:lnTo>
                <a:close/>
              </a:path>
            </a:pathLst>
          </a:custGeom>
          <a:solidFill>
            <a:srgbClr val="0000FF"/>
          </a:solidFill>
        </p:spPr>
        <p:txBody>
          <a:bodyPr wrap="square" lIns="0" tIns="0" rIns="0" bIns="0" rtlCol="0"/>
          <a:lstStyle/>
          <a:p>
            <a:endParaRPr/>
          </a:p>
        </p:txBody>
      </p:sp>
      <p:sp>
        <p:nvSpPr>
          <p:cNvPr id="3287" name="object 3287"/>
          <p:cNvSpPr/>
          <p:nvPr/>
        </p:nvSpPr>
        <p:spPr>
          <a:xfrm>
            <a:off x="3803903" y="4084320"/>
            <a:ext cx="11430" cy="5080"/>
          </a:xfrm>
          <a:custGeom>
            <a:avLst/>
            <a:gdLst/>
            <a:ahLst/>
            <a:cxnLst/>
            <a:rect l="l" t="t" r="r" b="b"/>
            <a:pathLst>
              <a:path w="11429" h="5079">
                <a:moveTo>
                  <a:pt x="2286" y="0"/>
                </a:moveTo>
                <a:lnTo>
                  <a:pt x="11430" y="4572"/>
                </a:lnTo>
                <a:lnTo>
                  <a:pt x="0" y="4572"/>
                </a:lnTo>
                <a:lnTo>
                  <a:pt x="2286" y="0"/>
                </a:lnTo>
              </a:path>
            </a:pathLst>
          </a:custGeom>
          <a:ln w="3175">
            <a:solidFill>
              <a:srgbClr val="0000FF"/>
            </a:solidFill>
          </a:ln>
        </p:spPr>
        <p:txBody>
          <a:bodyPr wrap="square" lIns="0" tIns="0" rIns="0" bIns="0" rtlCol="0"/>
          <a:lstStyle/>
          <a:p>
            <a:endParaRPr/>
          </a:p>
        </p:txBody>
      </p:sp>
      <p:sp>
        <p:nvSpPr>
          <p:cNvPr id="3288" name="object 3288"/>
          <p:cNvSpPr/>
          <p:nvPr/>
        </p:nvSpPr>
        <p:spPr>
          <a:xfrm>
            <a:off x="3855720" y="4082796"/>
            <a:ext cx="12700" cy="5080"/>
          </a:xfrm>
          <a:custGeom>
            <a:avLst/>
            <a:gdLst/>
            <a:ahLst/>
            <a:cxnLst/>
            <a:rect l="l" t="t" r="r" b="b"/>
            <a:pathLst>
              <a:path w="12700" h="5079">
                <a:moveTo>
                  <a:pt x="9144" y="0"/>
                </a:moveTo>
                <a:lnTo>
                  <a:pt x="0" y="4572"/>
                </a:lnTo>
                <a:lnTo>
                  <a:pt x="12192" y="3810"/>
                </a:lnTo>
                <a:lnTo>
                  <a:pt x="9144" y="0"/>
                </a:lnTo>
                <a:close/>
              </a:path>
            </a:pathLst>
          </a:custGeom>
          <a:solidFill>
            <a:srgbClr val="0000FF"/>
          </a:solidFill>
        </p:spPr>
        <p:txBody>
          <a:bodyPr wrap="square" lIns="0" tIns="0" rIns="0" bIns="0" rtlCol="0"/>
          <a:lstStyle/>
          <a:p>
            <a:endParaRPr/>
          </a:p>
        </p:txBody>
      </p:sp>
      <p:sp>
        <p:nvSpPr>
          <p:cNvPr id="3289" name="object 3289"/>
          <p:cNvSpPr/>
          <p:nvPr/>
        </p:nvSpPr>
        <p:spPr>
          <a:xfrm>
            <a:off x="3855720" y="4082796"/>
            <a:ext cx="12700" cy="5080"/>
          </a:xfrm>
          <a:custGeom>
            <a:avLst/>
            <a:gdLst/>
            <a:ahLst/>
            <a:cxnLst/>
            <a:rect l="l" t="t" r="r" b="b"/>
            <a:pathLst>
              <a:path w="12700" h="5079">
                <a:moveTo>
                  <a:pt x="9144" y="0"/>
                </a:moveTo>
                <a:lnTo>
                  <a:pt x="12192" y="3810"/>
                </a:lnTo>
                <a:lnTo>
                  <a:pt x="0" y="4572"/>
                </a:lnTo>
                <a:lnTo>
                  <a:pt x="9144" y="0"/>
                </a:lnTo>
              </a:path>
            </a:pathLst>
          </a:custGeom>
          <a:ln w="3175">
            <a:solidFill>
              <a:srgbClr val="0000FF"/>
            </a:solidFill>
          </a:ln>
        </p:spPr>
        <p:txBody>
          <a:bodyPr wrap="square" lIns="0" tIns="0" rIns="0" bIns="0" rtlCol="0"/>
          <a:lstStyle/>
          <a:p>
            <a:endParaRPr/>
          </a:p>
        </p:txBody>
      </p:sp>
      <p:sp>
        <p:nvSpPr>
          <p:cNvPr id="3290" name="object 3290"/>
          <p:cNvSpPr/>
          <p:nvPr/>
        </p:nvSpPr>
        <p:spPr>
          <a:xfrm>
            <a:off x="3794759" y="4082034"/>
            <a:ext cx="11430" cy="6985"/>
          </a:xfrm>
          <a:custGeom>
            <a:avLst/>
            <a:gdLst/>
            <a:ahLst/>
            <a:cxnLst/>
            <a:rect l="l" t="t" r="r" b="b"/>
            <a:pathLst>
              <a:path w="11429" h="6985">
                <a:moveTo>
                  <a:pt x="0" y="0"/>
                </a:moveTo>
                <a:lnTo>
                  <a:pt x="9144" y="6858"/>
                </a:lnTo>
                <a:lnTo>
                  <a:pt x="11430" y="2286"/>
                </a:lnTo>
                <a:lnTo>
                  <a:pt x="0" y="0"/>
                </a:lnTo>
                <a:close/>
              </a:path>
            </a:pathLst>
          </a:custGeom>
          <a:solidFill>
            <a:srgbClr val="0000FF"/>
          </a:solidFill>
        </p:spPr>
        <p:txBody>
          <a:bodyPr wrap="square" lIns="0" tIns="0" rIns="0" bIns="0" rtlCol="0"/>
          <a:lstStyle/>
          <a:p>
            <a:endParaRPr/>
          </a:p>
        </p:txBody>
      </p:sp>
      <p:sp>
        <p:nvSpPr>
          <p:cNvPr id="3291" name="object 3291"/>
          <p:cNvSpPr/>
          <p:nvPr/>
        </p:nvSpPr>
        <p:spPr>
          <a:xfrm>
            <a:off x="3794759" y="4082034"/>
            <a:ext cx="11430" cy="6985"/>
          </a:xfrm>
          <a:custGeom>
            <a:avLst/>
            <a:gdLst/>
            <a:ahLst/>
            <a:cxnLst/>
            <a:rect l="l" t="t" r="r" b="b"/>
            <a:pathLst>
              <a:path w="11429" h="6985">
                <a:moveTo>
                  <a:pt x="0" y="0"/>
                </a:moveTo>
                <a:lnTo>
                  <a:pt x="11430" y="2286"/>
                </a:lnTo>
                <a:lnTo>
                  <a:pt x="9144" y="6858"/>
                </a:lnTo>
                <a:lnTo>
                  <a:pt x="0" y="0"/>
                </a:lnTo>
              </a:path>
            </a:pathLst>
          </a:custGeom>
          <a:ln w="3175">
            <a:solidFill>
              <a:srgbClr val="0000FF"/>
            </a:solidFill>
          </a:ln>
        </p:spPr>
        <p:txBody>
          <a:bodyPr wrap="square" lIns="0" tIns="0" rIns="0" bIns="0" rtlCol="0"/>
          <a:lstStyle/>
          <a:p>
            <a:endParaRPr/>
          </a:p>
        </p:txBody>
      </p:sp>
      <p:sp>
        <p:nvSpPr>
          <p:cNvPr id="3292" name="object 3292"/>
          <p:cNvSpPr/>
          <p:nvPr/>
        </p:nvSpPr>
        <p:spPr>
          <a:xfrm>
            <a:off x="3864864" y="4079747"/>
            <a:ext cx="12700" cy="6985"/>
          </a:xfrm>
          <a:custGeom>
            <a:avLst/>
            <a:gdLst/>
            <a:ahLst/>
            <a:cxnLst/>
            <a:rect l="l" t="t" r="r" b="b"/>
            <a:pathLst>
              <a:path w="12700" h="6985">
                <a:moveTo>
                  <a:pt x="12191" y="0"/>
                </a:moveTo>
                <a:lnTo>
                  <a:pt x="0" y="3048"/>
                </a:lnTo>
                <a:lnTo>
                  <a:pt x="3047" y="6858"/>
                </a:lnTo>
                <a:lnTo>
                  <a:pt x="12191" y="0"/>
                </a:lnTo>
                <a:close/>
              </a:path>
            </a:pathLst>
          </a:custGeom>
          <a:solidFill>
            <a:srgbClr val="0000FF"/>
          </a:solidFill>
        </p:spPr>
        <p:txBody>
          <a:bodyPr wrap="square" lIns="0" tIns="0" rIns="0" bIns="0" rtlCol="0"/>
          <a:lstStyle/>
          <a:p>
            <a:endParaRPr/>
          </a:p>
        </p:txBody>
      </p:sp>
      <p:sp>
        <p:nvSpPr>
          <p:cNvPr id="3293" name="object 3293"/>
          <p:cNvSpPr/>
          <p:nvPr/>
        </p:nvSpPr>
        <p:spPr>
          <a:xfrm>
            <a:off x="3864864" y="4079747"/>
            <a:ext cx="12700" cy="6985"/>
          </a:xfrm>
          <a:custGeom>
            <a:avLst/>
            <a:gdLst/>
            <a:ahLst/>
            <a:cxnLst/>
            <a:rect l="l" t="t" r="r" b="b"/>
            <a:pathLst>
              <a:path w="12700" h="6985">
                <a:moveTo>
                  <a:pt x="12191" y="0"/>
                </a:moveTo>
                <a:lnTo>
                  <a:pt x="3047" y="6858"/>
                </a:lnTo>
                <a:lnTo>
                  <a:pt x="0" y="3048"/>
                </a:lnTo>
                <a:lnTo>
                  <a:pt x="12191" y="0"/>
                </a:lnTo>
              </a:path>
            </a:pathLst>
          </a:custGeom>
          <a:ln w="3175">
            <a:solidFill>
              <a:srgbClr val="0000FF"/>
            </a:solidFill>
          </a:ln>
        </p:spPr>
        <p:txBody>
          <a:bodyPr wrap="square" lIns="0" tIns="0" rIns="0" bIns="0" rtlCol="0"/>
          <a:lstStyle/>
          <a:p>
            <a:endParaRPr/>
          </a:p>
        </p:txBody>
      </p:sp>
      <p:sp>
        <p:nvSpPr>
          <p:cNvPr id="3294" name="object 3294"/>
          <p:cNvSpPr/>
          <p:nvPr/>
        </p:nvSpPr>
        <p:spPr>
          <a:xfrm>
            <a:off x="3794759" y="4077461"/>
            <a:ext cx="11430" cy="6985"/>
          </a:xfrm>
          <a:custGeom>
            <a:avLst/>
            <a:gdLst/>
            <a:ahLst/>
            <a:cxnLst/>
            <a:rect l="l" t="t" r="r" b="b"/>
            <a:pathLst>
              <a:path w="11429" h="6985">
                <a:moveTo>
                  <a:pt x="3810" y="0"/>
                </a:moveTo>
                <a:lnTo>
                  <a:pt x="0" y="4572"/>
                </a:lnTo>
                <a:lnTo>
                  <a:pt x="11430" y="6858"/>
                </a:lnTo>
                <a:lnTo>
                  <a:pt x="3810" y="0"/>
                </a:lnTo>
                <a:close/>
              </a:path>
            </a:pathLst>
          </a:custGeom>
          <a:solidFill>
            <a:srgbClr val="0000FF"/>
          </a:solidFill>
        </p:spPr>
        <p:txBody>
          <a:bodyPr wrap="square" lIns="0" tIns="0" rIns="0" bIns="0" rtlCol="0"/>
          <a:lstStyle/>
          <a:p>
            <a:endParaRPr/>
          </a:p>
        </p:txBody>
      </p:sp>
      <p:sp>
        <p:nvSpPr>
          <p:cNvPr id="3295" name="object 3295"/>
          <p:cNvSpPr/>
          <p:nvPr/>
        </p:nvSpPr>
        <p:spPr>
          <a:xfrm>
            <a:off x="3794759" y="4077461"/>
            <a:ext cx="11430" cy="6985"/>
          </a:xfrm>
          <a:custGeom>
            <a:avLst/>
            <a:gdLst/>
            <a:ahLst/>
            <a:cxnLst/>
            <a:rect l="l" t="t" r="r" b="b"/>
            <a:pathLst>
              <a:path w="11429" h="6985">
                <a:moveTo>
                  <a:pt x="3048" y="0"/>
                </a:moveTo>
                <a:lnTo>
                  <a:pt x="11430" y="6858"/>
                </a:lnTo>
                <a:lnTo>
                  <a:pt x="0" y="4572"/>
                </a:lnTo>
                <a:lnTo>
                  <a:pt x="3048" y="0"/>
                </a:lnTo>
              </a:path>
            </a:pathLst>
          </a:custGeom>
          <a:ln w="3175">
            <a:solidFill>
              <a:srgbClr val="0000FF"/>
            </a:solidFill>
          </a:ln>
        </p:spPr>
        <p:txBody>
          <a:bodyPr wrap="square" lIns="0" tIns="0" rIns="0" bIns="0" rtlCol="0"/>
          <a:lstStyle/>
          <a:p>
            <a:endParaRPr/>
          </a:p>
        </p:txBody>
      </p:sp>
      <p:sp>
        <p:nvSpPr>
          <p:cNvPr id="3296" name="object 3296"/>
          <p:cNvSpPr/>
          <p:nvPr/>
        </p:nvSpPr>
        <p:spPr>
          <a:xfrm>
            <a:off x="3864864" y="4075938"/>
            <a:ext cx="12700" cy="6985"/>
          </a:xfrm>
          <a:custGeom>
            <a:avLst/>
            <a:gdLst/>
            <a:ahLst/>
            <a:cxnLst/>
            <a:rect l="l" t="t" r="r" b="b"/>
            <a:pathLst>
              <a:path w="12700" h="6985">
                <a:moveTo>
                  <a:pt x="8382" y="0"/>
                </a:moveTo>
                <a:lnTo>
                  <a:pt x="0" y="6858"/>
                </a:lnTo>
                <a:lnTo>
                  <a:pt x="12192" y="3810"/>
                </a:lnTo>
                <a:lnTo>
                  <a:pt x="8382" y="0"/>
                </a:lnTo>
                <a:close/>
              </a:path>
            </a:pathLst>
          </a:custGeom>
          <a:solidFill>
            <a:srgbClr val="0000FF"/>
          </a:solidFill>
        </p:spPr>
        <p:txBody>
          <a:bodyPr wrap="square" lIns="0" tIns="0" rIns="0" bIns="0" rtlCol="0"/>
          <a:lstStyle/>
          <a:p>
            <a:endParaRPr/>
          </a:p>
        </p:txBody>
      </p:sp>
      <p:sp>
        <p:nvSpPr>
          <p:cNvPr id="3297" name="object 3297"/>
          <p:cNvSpPr/>
          <p:nvPr/>
        </p:nvSpPr>
        <p:spPr>
          <a:xfrm>
            <a:off x="3864864" y="4075938"/>
            <a:ext cx="12700" cy="6985"/>
          </a:xfrm>
          <a:custGeom>
            <a:avLst/>
            <a:gdLst/>
            <a:ahLst/>
            <a:cxnLst/>
            <a:rect l="l" t="t" r="r" b="b"/>
            <a:pathLst>
              <a:path w="12700" h="6985">
                <a:moveTo>
                  <a:pt x="8382" y="0"/>
                </a:moveTo>
                <a:lnTo>
                  <a:pt x="12192" y="3810"/>
                </a:lnTo>
                <a:lnTo>
                  <a:pt x="0" y="6858"/>
                </a:lnTo>
                <a:lnTo>
                  <a:pt x="8382" y="0"/>
                </a:lnTo>
              </a:path>
            </a:pathLst>
          </a:custGeom>
          <a:ln w="3175">
            <a:solidFill>
              <a:srgbClr val="0000FF"/>
            </a:solidFill>
          </a:ln>
        </p:spPr>
        <p:txBody>
          <a:bodyPr wrap="square" lIns="0" tIns="0" rIns="0" bIns="0" rtlCol="0"/>
          <a:lstStyle/>
          <a:p>
            <a:endParaRPr/>
          </a:p>
        </p:txBody>
      </p:sp>
      <p:sp>
        <p:nvSpPr>
          <p:cNvPr id="3298" name="object 3298"/>
          <p:cNvSpPr/>
          <p:nvPr/>
        </p:nvSpPr>
        <p:spPr>
          <a:xfrm>
            <a:off x="3787140" y="4073652"/>
            <a:ext cx="11430" cy="8890"/>
          </a:xfrm>
          <a:custGeom>
            <a:avLst/>
            <a:gdLst/>
            <a:ahLst/>
            <a:cxnLst/>
            <a:rect l="l" t="t" r="r" b="b"/>
            <a:pathLst>
              <a:path w="11429" h="8889">
                <a:moveTo>
                  <a:pt x="0" y="0"/>
                </a:moveTo>
                <a:lnTo>
                  <a:pt x="7620" y="8382"/>
                </a:lnTo>
                <a:lnTo>
                  <a:pt x="11430" y="3810"/>
                </a:lnTo>
                <a:lnTo>
                  <a:pt x="0" y="0"/>
                </a:lnTo>
                <a:close/>
              </a:path>
            </a:pathLst>
          </a:custGeom>
          <a:solidFill>
            <a:srgbClr val="0000FF"/>
          </a:solidFill>
        </p:spPr>
        <p:txBody>
          <a:bodyPr wrap="square" lIns="0" tIns="0" rIns="0" bIns="0" rtlCol="0"/>
          <a:lstStyle/>
          <a:p>
            <a:endParaRPr/>
          </a:p>
        </p:txBody>
      </p:sp>
      <p:sp>
        <p:nvSpPr>
          <p:cNvPr id="3299" name="object 3299"/>
          <p:cNvSpPr/>
          <p:nvPr/>
        </p:nvSpPr>
        <p:spPr>
          <a:xfrm>
            <a:off x="3787140" y="4073652"/>
            <a:ext cx="10795" cy="8890"/>
          </a:xfrm>
          <a:custGeom>
            <a:avLst/>
            <a:gdLst/>
            <a:ahLst/>
            <a:cxnLst/>
            <a:rect l="l" t="t" r="r" b="b"/>
            <a:pathLst>
              <a:path w="10795" h="8889">
                <a:moveTo>
                  <a:pt x="0" y="0"/>
                </a:moveTo>
                <a:lnTo>
                  <a:pt x="10668" y="3810"/>
                </a:lnTo>
                <a:lnTo>
                  <a:pt x="7620" y="8382"/>
                </a:lnTo>
                <a:lnTo>
                  <a:pt x="0" y="0"/>
                </a:lnTo>
              </a:path>
            </a:pathLst>
          </a:custGeom>
          <a:ln w="3175">
            <a:solidFill>
              <a:srgbClr val="0000FF"/>
            </a:solidFill>
          </a:ln>
        </p:spPr>
        <p:txBody>
          <a:bodyPr wrap="square" lIns="0" tIns="0" rIns="0" bIns="0" rtlCol="0"/>
          <a:lstStyle/>
          <a:p>
            <a:endParaRPr/>
          </a:p>
        </p:txBody>
      </p:sp>
      <p:sp>
        <p:nvSpPr>
          <p:cNvPr id="3300" name="object 3300"/>
          <p:cNvSpPr/>
          <p:nvPr/>
        </p:nvSpPr>
        <p:spPr>
          <a:xfrm>
            <a:off x="3873246" y="4070603"/>
            <a:ext cx="10795" cy="9525"/>
          </a:xfrm>
          <a:custGeom>
            <a:avLst/>
            <a:gdLst/>
            <a:ahLst/>
            <a:cxnLst/>
            <a:rect l="l" t="t" r="r" b="b"/>
            <a:pathLst>
              <a:path w="10795" h="9525">
                <a:moveTo>
                  <a:pt x="10667" y="0"/>
                </a:moveTo>
                <a:lnTo>
                  <a:pt x="0" y="5334"/>
                </a:lnTo>
                <a:lnTo>
                  <a:pt x="3809" y="9144"/>
                </a:lnTo>
                <a:lnTo>
                  <a:pt x="10667" y="0"/>
                </a:lnTo>
                <a:close/>
              </a:path>
            </a:pathLst>
          </a:custGeom>
          <a:solidFill>
            <a:srgbClr val="0000FF"/>
          </a:solidFill>
        </p:spPr>
        <p:txBody>
          <a:bodyPr wrap="square" lIns="0" tIns="0" rIns="0" bIns="0" rtlCol="0"/>
          <a:lstStyle/>
          <a:p>
            <a:endParaRPr/>
          </a:p>
        </p:txBody>
      </p:sp>
      <p:sp>
        <p:nvSpPr>
          <p:cNvPr id="3301" name="object 3301"/>
          <p:cNvSpPr/>
          <p:nvPr/>
        </p:nvSpPr>
        <p:spPr>
          <a:xfrm>
            <a:off x="3873246" y="4070603"/>
            <a:ext cx="10795" cy="9525"/>
          </a:xfrm>
          <a:custGeom>
            <a:avLst/>
            <a:gdLst/>
            <a:ahLst/>
            <a:cxnLst/>
            <a:rect l="l" t="t" r="r" b="b"/>
            <a:pathLst>
              <a:path w="10795" h="9525">
                <a:moveTo>
                  <a:pt x="10667" y="0"/>
                </a:moveTo>
                <a:lnTo>
                  <a:pt x="3809" y="9144"/>
                </a:lnTo>
                <a:lnTo>
                  <a:pt x="0" y="5334"/>
                </a:lnTo>
                <a:lnTo>
                  <a:pt x="10667" y="0"/>
                </a:lnTo>
              </a:path>
            </a:pathLst>
          </a:custGeom>
          <a:ln w="3175">
            <a:solidFill>
              <a:srgbClr val="0000FF"/>
            </a:solidFill>
          </a:ln>
        </p:spPr>
        <p:txBody>
          <a:bodyPr wrap="square" lIns="0" tIns="0" rIns="0" bIns="0" rtlCol="0"/>
          <a:lstStyle/>
          <a:p>
            <a:endParaRPr/>
          </a:p>
        </p:txBody>
      </p:sp>
      <p:sp>
        <p:nvSpPr>
          <p:cNvPr id="3302" name="object 3302"/>
          <p:cNvSpPr/>
          <p:nvPr/>
        </p:nvSpPr>
        <p:spPr>
          <a:xfrm>
            <a:off x="3787140" y="4069841"/>
            <a:ext cx="11430" cy="7620"/>
          </a:xfrm>
          <a:custGeom>
            <a:avLst/>
            <a:gdLst/>
            <a:ahLst/>
            <a:cxnLst/>
            <a:rect l="l" t="t" r="r" b="b"/>
            <a:pathLst>
              <a:path w="11429" h="7620">
                <a:moveTo>
                  <a:pt x="3810" y="0"/>
                </a:moveTo>
                <a:lnTo>
                  <a:pt x="0" y="3810"/>
                </a:lnTo>
                <a:lnTo>
                  <a:pt x="11430" y="7620"/>
                </a:lnTo>
                <a:lnTo>
                  <a:pt x="3810" y="0"/>
                </a:lnTo>
                <a:close/>
              </a:path>
            </a:pathLst>
          </a:custGeom>
          <a:solidFill>
            <a:srgbClr val="0000FF"/>
          </a:solidFill>
        </p:spPr>
        <p:txBody>
          <a:bodyPr wrap="square" lIns="0" tIns="0" rIns="0" bIns="0" rtlCol="0"/>
          <a:lstStyle/>
          <a:p>
            <a:endParaRPr/>
          </a:p>
        </p:txBody>
      </p:sp>
      <p:sp>
        <p:nvSpPr>
          <p:cNvPr id="3303" name="object 3303"/>
          <p:cNvSpPr/>
          <p:nvPr/>
        </p:nvSpPr>
        <p:spPr>
          <a:xfrm>
            <a:off x="3787140" y="4069841"/>
            <a:ext cx="10795" cy="7620"/>
          </a:xfrm>
          <a:custGeom>
            <a:avLst/>
            <a:gdLst/>
            <a:ahLst/>
            <a:cxnLst/>
            <a:rect l="l" t="t" r="r" b="b"/>
            <a:pathLst>
              <a:path w="10795" h="7620">
                <a:moveTo>
                  <a:pt x="3810" y="0"/>
                </a:moveTo>
                <a:lnTo>
                  <a:pt x="10668" y="7620"/>
                </a:lnTo>
                <a:lnTo>
                  <a:pt x="0" y="3810"/>
                </a:lnTo>
                <a:lnTo>
                  <a:pt x="3810" y="0"/>
                </a:lnTo>
              </a:path>
            </a:pathLst>
          </a:custGeom>
          <a:ln w="3175">
            <a:solidFill>
              <a:srgbClr val="0000FF"/>
            </a:solidFill>
          </a:ln>
        </p:spPr>
        <p:txBody>
          <a:bodyPr wrap="square" lIns="0" tIns="0" rIns="0" bIns="0" rtlCol="0"/>
          <a:lstStyle/>
          <a:p>
            <a:endParaRPr/>
          </a:p>
        </p:txBody>
      </p:sp>
      <p:sp>
        <p:nvSpPr>
          <p:cNvPr id="3304" name="object 3304"/>
          <p:cNvSpPr/>
          <p:nvPr/>
        </p:nvSpPr>
        <p:spPr>
          <a:xfrm>
            <a:off x="3873246" y="4067555"/>
            <a:ext cx="10795" cy="8890"/>
          </a:xfrm>
          <a:custGeom>
            <a:avLst/>
            <a:gdLst/>
            <a:ahLst/>
            <a:cxnLst/>
            <a:rect l="l" t="t" r="r" b="b"/>
            <a:pathLst>
              <a:path w="10795" h="8889">
                <a:moveTo>
                  <a:pt x="6858" y="0"/>
                </a:moveTo>
                <a:lnTo>
                  <a:pt x="0" y="8382"/>
                </a:lnTo>
                <a:lnTo>
                  <a:pt x="10668" y="3048"/>
                </a:lnTo>
                <a:lnTo>
                  <a:pt x="6858" y="0"/>
                </a:lnTo>
                <a:close/>
              </a:path>
            </a:pathLst>
          </a:custGeom>
          <a:solidFill>
            <a:srgbClr val="0000FF"/>
          </a:solidFill>
        </p:spPr>
        <p:txBody>
          <a:bodyPr wrap="square" lIns="0" tIns="0" rIns="0" bIns="0" rtlCol="0"/>
          <a:lstStyle/>
          <a:p>
            <a:endParaRPr/>
          </a:p>
        </p:txBody>
      </p:sp>
      <p:sp>
        <p:nvSpPr>
          <p:cNvPr id="3305" name="object 3305"/>
          <p:cNvSpPr/>
          <p:nvPr/>
        </p:nvSpPr>
        <p:spPr>
          <a:xfrm>
            <a:off x="3873246" y="4067555"/>
            <a:ext cx="10795" cy="8890"/>
          </a:xfrm>
          <a:custGeom>
            <a:avLst/>
            <a:gdLst/>
            <a:ahLst/>
            <a:cxnLst/>
            <a:rect l="l" t="t" r="r" b="b"/>
            <a:pathLst>
              <a:path w="10795" h="8889">
                <a:moveTo>
                  <a:pt x="6096" y="0"/>
                </a:moveTo>
                <a:lnTo>
                  <a:pt x="10668" y="3048"/>
                </a:lnTo>
                <a:lnTo>
                  <a:pt x="0" y="8382"/>
                </a:lnTo>
                <a:lnTo>
                  <a:pt x="6096" y="0"/>
                </a:lnTo>
              </a:path>
            </a:pathLst>
          </a:custGeom>
          <a:ln w="3175">
            <a:solidFill>
              <a:srgbClr val="0000FF"/>
            </a:solidFill>
          </a:ln>
        </p:spPr>
        <p:txBody>
          <a:bodyPr wrap="square" lIns="0" tIns="0" rIns="0" bIns="0" rtlCol="0"/>
          <a:lstStyle/>
          <a:p>
            <a:endParaRPr/>
          </a:p>
        </p:txBody>
      </p:sp>
      <p:sp>
        <p:nvSpPr>
          <p:cNvPr id="3306" name="object 3306"/>
          <p:cNvSpPr/>
          <p:nvPr/>
        </p:nvSpPr>
        <p:spPr>
          <a:xfrm>
            <a:off x="3781044" y="4063746"/>
            <a:ext cx="10160" cy="10160"/>
          </a:xfrm>
          <a:custGeom>
            <a:avLst/>
            <a:gdLst/>
            <a:ahLst/>
            <a:cxnLst/>
            <a:rect l="l" t="t" r="r" b="b"/>
            <a:pathLst>
              <a:path w="10160" h="10160">
                <a:moveTo>
                  <a:pt x="0" y="0"/>
                </a:moveTo>
                <a:lnTo>
                  <a:pt x="6096" y="9906"/>
                </a:lnTo>
                <a:lnTo>
                  <a:pt x="9906" y="6096"/>
                </a:lnTo>
                <a:lnTo>
                  <a:pt x="0" y="0"/>
                </a:lnTo>
                <a:close/>
              </a:path>
            </a:pathLst>
          </a:custGeom>
          <a:solidFill>
            <a:srgbClr val="0000FF"/>
          </a:solidFill>
        </p:spPr>
        <p:txBody>
          <a:bodyPr wrap="square" lIns="0" tIns="0" rIns="0" bIns="0" rtlCol="0"/>
          <a:lstStyle/>
          <a:p>
            <a:endParaRPr/>
          </a:p>
        </p:txBody>
      </p:sp>
      <p:sp>
        <p:nvSpPr>
          <p:cNvPr id="3307" name="object 3307"/>
          <p:cNvSpPr/>
          <p:nvPr/>
        </p:nvSpPr>
        <p:spPr>
          <a:xfrm>
            <a:off x="3781044" y="4063746"/>
            <a:ext cx="10160" cy="10160"/>
          </a:xfrm>
          <a:custGeom>
            <a:avLst/>
            <a:gdLst/>
            <a:ahLst/>
            <a:cxnLst/>
            <a:rect l="l" t="t" r="r" b="b"/>
            <a:pathLst>
              <a:path w="10160" h="10160">
                <a:moveTo>
                  <a:pt x="0" y="0"/>
                </a:moveTo>
                <a:lnTo>
                  <a:pt x="9906" y="6096"/>
                </a:lnTo>
                <a:lnTo>
                  <a:pt x="6096" y="9906"/>
                </a:lnTo>
                <a:lnTo>
                  <a:pt x="0" y="0"/>
                </a:lnTo>
              </a:path>
            </a:pathLst>
          </a:custGeom>
          <a:ln w="3175">
            <a:solidFill>
              <a:srgbClr val="0000FF"/>
            </a:solidFill>
          </a:ln>
        </p:spPr>
        <p:txBody>
          <a:bodyPr wrap="square" lIns="0" tIns="0" rIns="0" bIns="0" rtlCol="0"/>
          <a:lstStyle/>
          <a:p>
            <a:endParaRPr/>
          </a:p>
        </p:txBody>
      </p:sp>
      <p:sp>
        <p:nvSpPr>
          <p:cNvPr id="3308" name="object 3308"/>
          <p:cNvSpPr/>
          <p:nvPr/>
        </p:nvSpPr>
        <p:spPr>
          <a:xfrm>
            <a:off x="3781044" y="4061459"/>
            <a:ext cx="10160" cy="8890"/>
          </a:xfrm>
          <a:custGeom>
            <a:avLst/>
            <a:gdLst/>
            <a:ahLst/>
            <a:cxnLst/>
            <a:rect l="l" t="t" r="r" b="b"/>
            <a:pathLst>
              <a:path w="10160" h="8889">
                <a:moveTo>
                  <a:pt x="4572" y="0"/>
                </a:moveTo>
                <a:lnTo>
                  <a:pt x="0" y="2286"/>
                </a:lnTo>
                <a:lnTo>
                  <a:pt x="9906" y="8382"/>
                </a:lnTo>
                <a:lnTo>
                  <a:pt x="4572" y="0"/>
                </a:lnTo>
                <a:close/>
              </a:path>
            </a:pathLst>
          </a:custGeom>
          <a:solidFill>
            <a:srgbClr val="0000FF"/>
          </a:solidFill>
        </p:spPr>
        <p:txBody>
          <a:bodyPr wrap="square" lIns="0" tIns="0" rIns="0" bIns="0" rtlCol="0"/>
          <a:lstStyle/>
          <a:p>
            <a:endParaRPr/>
          </a:p>
        </p:txBody>
      </p:sp>
      <p:sp>
        <p:nvSpPr>
          <p:cNvPr id="3309" name="object 3309"/>
          <p:cNvSpPr/>
          <p:nvPr/>
        </p:nvSpPr>
        <p:spPr>
          <a:xfrm>
            <a:off x="3781044" y="4061459"/>
            <a:ext cx="10160" cy="8890"/>
          </a:xfrm>
          <a:custGeom>
            <a:avLst/>
            <a:gdLst/>
            <a:ahLst/>
            <a:cxnLst/>
            <a:rect l="l" t="t" r="r" b="b"/>
            <a:pathLst>
              <a:path w="10160" h="8889">
                <a:moveTo>
                  <a:pt x="4572" y="0"/>
                </a:moveTo>
                <a:lnTo>
                  <a:pt x="9906" y="8382"/>
                </a:lnTo>
                <a:lnTo>
                  <a:pt x="0" y="2286"/>
                </a:lnTo>
                <a:lnTo>
                  <a:pt x="4572" y="0"/>
                </a:lnTo>
              </a:path>
            </a:pathLst>
          </a:custGeom>
          <a:ln w="3175">
            <a:solidFill>
              <a:srgbClr val="0000FF"/>
            </a:solidFill>
          </a:ln>
        </p:spPr>
        <p:txBody>
          <a:bodyPr wrap="square" lIns="0" tIns="0" rIns="0" bIns="0" rtlCol="0"/>
          <a:lstStyle/>
          <a:p>
            <a:endParaRPr/>
          </a:p>
        </p:txBody>
      </p:sp>
      <p:sp>
        <p:nvSpPr>
          <p:cNvPr id="3310" name="object 3310"/>
          <p:cNvSpPr/>
          <p:nvPr/>
        </p:nvSpPr>
        <p:spPr>
          <a:xfrm>
            <a:off x="3880103" y="4060697"/>
            <a:ext cx="9525" cy="10160"/>
          </a:xfrm>
          <a:custGeom>
            <a:avLst/>
            <a:gdLst/>
            <a:ahLst/>
            <a:cxnLst/>
            <a:rect l="l" t="t" r="r" b="b"/>
            <a:pathLst>
              <a:path w="9525" h="10160">
                <a:moveTo>
                  <a:pt x="9144" y="0"/>
                </a:moveTo>
                <a:lnTo>
                  <a:pt x="0" y="6858"/>
                </a:lnTo>
                <a:lnTo>
                  <a:pt x="3810" y="9906"/>
                </a:lnTo>
                <a:lnTo>
                  <a:pt x="9144" y="0"/>
                </a:lnTo>
                <a:close/>
              </a:path>
            </a:pathLst>
          </a:custGeom>
          <a:solidFill>
            <a:srgbClr val="0000FF"/>
          </a:solidFill>
        </p:spPr>
        <p:txBody>
          <a:bodyPr wrap="square" lIns="0" tIns="0" rIns="0" bIns="0" rtlCol="0"/>
          <a:lstStyle/>
          <a:p>
            <a:endParaRPr/>
          </a:p>
        </p:txBody>
      </p:sp>
      <p:sp>
        <p:nvSpPr>
          <p:cNvPr id="3311" name="object 3311"/>
          <p:cNvSpPr/>
          <p:nvPr/>
        </p:nvSpPr>
        <p:spPr>
          <a:xfrm>
            <a:off x="3879341" y="4060697"/>
            <a:ext cx="10160" cy="10160"/>
          </a:xfrm>
          <a:custGeom>
            <a:avLst/>
            <a:gdLst/>
            <a:ahLst/>
            <a:cxnLst/>
            <a:rect l="l" t="t" r="r" b="b"/>
            <a:pathLst>
              <a:path w="10160" h="10160">
                <a:moveTo>
                  <a:pt x="9905" y="0"/>
                </a:moveTo>
                <a:lnTo>
                  <a:pt x="4571" y="9906"/>
                </a:lnTo>
                <a:lnTo>
                  <a:pt x="0" y="6858"/>
                </a:lnTo>
                <a:lnTo>
                  <a:pt x="9905" y="0"/>
                </a:lnTo>
              </a:path>
            </a:pathLst>
          </a:custGeom>
          <a:ln w="3175">
            <a:solidFill>
              <a:srgbClr val="0000FF"/>
            </a:solidFill>
          </a:ln>
        </p:spPr>
        <p:txBody>
          <a:bodyPr wrap="square" lIns="0" tIns="0" rIns="0" bIns="0" rtlCol="0"/>
          <a:lstStyle/>
          <a:p>
            <a:endParaRPr/>
          </a:p>
        </p:txBody>
      </p:sp>
      <p:sp>
        <p:nvSpPr>
          <p:cNvPr id="3312" name="object 3312"/>
          <p:cNvSpPr/>
          <p:nvPr/>
        </p:nvSpPr>
        <p:spPr>
          <a:xfrm>
            <a:off x="3880103" y="4059173"/>
            <a:ext cx="9525" cy="8890"/>
          </a:xfrm>
          <a:custGeom>
            <a:avLst/>
            <a:gdLst/>
            <a:ahLst/>
            <a:cxnLst/>
            <a:rect l="l" t="t" r="r" b="b"/>
            <a:pathLst>
              <a:path w="9525" h="8889">
                <a:moveTo>
                  <a:pt x="4572" y="0"/>
                </a:moveTo>
                <a:lnTo>
                  <a:pt x="0" y="8382"/>
                </a:lnTo>
                <a:lnTo>
                  <a:pt x="9144" y="1524"/>
                </a:lnTo>
                <a:lnTo>
                  <a:pt x="4572" y="0"/>
                </a:lnTo>
                <a:close/>
              </a:path>
            </a:pathLst>
          </a:custGeom>
          <a:solidFill>
            <a:srgbClr val="0000FF"/>
          </a:solidFill>
        </p:spPr>
        <p:txBody>
          <a:bodyPr wrap="square" lIns="0" tIns="0" rIns="0" bIns="0" rtlCol="0"/>
          <a:lstStyle/>
          <a:p>
            <a:endParaRPr/>
          </a:p>
        </p:txBody>
      </p:sp>
      <p:sp>
        <p:nvSpPr>
          <p:cNvPr id="3313" name="object 3313"/>
          <p:cNvSpPr/>
          <p:nvPr/>
        </p:nvSpPr>
        <p:spPr>
          <a:xfrm>
            <a:off x="3879341" y="4059173"/>
            <a:ext cx="10160" cy="8890"/>
          </a:xfrm>
          <a:custGeom>
            <a:avLst/>
            <a:gdLst/>
            <a:ahLst/>
            <a:cxnLst/>
            <a:rect l="l" t="t" r="r" b="b"/>
            <a:pathLst>
              <a:path w="10160" h="8889">
                <a:moveTo>
                  <a:pt x="5334" y="0"/>
                </a:moveTo>
                <a:lnTo>
                  <a:pt x="9906" y="1524"/>
                </a:lnTo>
                <a:lnTo>
                  <a:pt x="0" y="8382"/>
                </a:lnTo>
                <a:lnTo>
                  <a:pt x="5334" y="0"/>
                </a:lnTo>
              </a:path>
            </a:pathLst>
          </a:custGeom>
          <a:ln w="3175">
            <a:solidFill>
              <a:srgbClr val="0000FF"/>
            </a:solidFill>
          </a:ln>
        </p:spPr>
        <p:txBody>
          <a:bodyPr wrap="square" lIns="0" tIns="0" rIns="0" bIns="0" rtlCol="0"/>
          <a:lstStyle/>
          <a:p>
            <a:endParaRPr/>
          </a:p>
        </p:txBody>
      </p:sp>
      <p:sp>
        <p:nvSpPr>
          <p:cNvPr id="3314" name="object 3314"/>
          <p:cNvSpPr/>
          <p:nvPr/>
        </p:nvSpPr>
        <p:spPr>
          <a:xfrm>
            <a:off x="3777234" y="4053078"/>
            <a:ext cx="8890" cy="10795"/>
          </a:xfrm>
          <a:custGeom>
            <a:avLst/>
            <a:gdLst/>
            <a:ahLst/>
            <a:cxnLst/>
            <a:rect l="l" t="t" r="r" b="b"/>
            <a:pathLst>
              <a:path w="8889" h="10795">
                <a:moveTo>
                  <a:pt x="0" y="0"/>
                </a:moveTo>
                <a:lnTo>
                  <a:pt x="3810" y="10668"/>
                </a:lnTo>
                <a:lnTo>
                  <a:pt x="8382" y="8382"/>
                </a:lnTo>
                <a:lnTo>
                  <a:pt x="0" y="0"/>
                </a:lnTo>
                <a:close/>
              </a:path>
            </a:pathLst>
          </a:custGeom>
          <a:solidFill>
            <a:srgbClr val="0000FF"/>
          </a:solidFill>
        </p:spPr>
        <p:txBody>
          <a:bodyPr wrap="square" lIns="0" tIns="0" rIns="0" bIns="0" rtlCol="0"/>
          <a:lstStyle/>
          <a:p>
            <a:endParaRPr/>
          </a:p>
        </p:txBody>
      </p:sp>
      <p:sp>
        <p:nvSpPr>
          <p:cNvPr id="3315" name="object 3315"/>
          <p:cNvSpPr/>
          <p:nvPr/>
        </p:nvSpPr>
        <p:spPr>
          <a:xfrm>
            <a:off x="3777234" y="4053078"/>
            <a:ext cx="8890" cy="10795"/>
          </a:xfrm>
          <a:custGeom>
            <a:avLst/>
            <a:gdLst/>
            <a:ahLst/>
            <a:cxnLst/>
            <a:rect l="l" t="t" r="r" b="b"/>
            <a:pathLst>
              <a:path w="8889" h="10795">
                <a:moveTo>
                  <a:pt x="0" y="0"/>
                </a:moveTo>
                <a:lnTo>
                  <a:pt x="8382" y="8382"/>
                </a:lnTo>
                <a:lnTo>
                  <a:pt x="3810" y="10668"/>
                </a:lnTo>
                <a:lnTo>
                  <a:pt x="0" y="0"/>
                </a:lnTo>
              </a:path>
            </a:pathLst>
          </a:custGeom>
          <a:ln w="3175">
            <a:solidFill>
              <a:srgbClr val="0000FF"/>
            </a:solidFill>
          </a:ln>
        </p:spPr>
        <p:txBody>
          <a:bodyPr wrap="square" lIns="0" tIns="0" rIns="0" bIns="0" rtlCol="0"/>
          <a:lstStyle/>
          <a:p>
            <a:endParaRPr/>
          </a:p>
        </p:txBody>
      </p:sp>
      <p:sp>
        <p:nvSpPr>
          <p:cNvPr id="3316" name="object 3316"/>
          <p:cNvSpPr/>
          <p:nvPr/>
        </p:nvSpPr>
        <p:spPr>
          <a:xfrm>
            <a:off x="3777234" y="4051553"/>
            <a:ext cx="8890" cy="10160"/>
          </a:xfrm>
          <a:custGeom>
            <a:avLst/>
            <a:gdLst/>
            <a:ahLst/>
            <a:cxnLst/>
            <a:rect l="l" t="t" r="r" b="b"/>
            <a:pathLst>
              <a:path w="8889" h="10160">
                <a:moveTo>
                  <a:pt x="5334" y="0"/>
                </a:moveTo>
                <a:lnTo>
                  <a:pt x="0" y="1524"/>
                </a:lnTo>
                <a:lnTo>
                  <a:pt x="8382" y="9906"/>
                </a:lnTo>
                <a:lnTo>
                  <a:pt x="5334" y="0"/>
                </a:lnTo>
                <a:close/>
              </a:path>
            </a:pathLst>
          </a:custGeom>
          <a:solidFill>
            <a:srgbClr val="0000FF"/>
          </a:solidFill>
        </p:spPr>
        <p:txBody>
          <a:bodyPr wrap="square" lIns="0" tIns="0" rIns="0" bIns="0" rtlCol="0"/>
          <a:lstStyle/>
          <a:p>
            <a:endParaRPr/>
          </a:p>
        </p:txBody>
      </p:sp>
      <p:sp>
        <p:nvSpPr>
          <p:cNvPr id="3317" name="object 3317"/>
          <p:cNvSpPr/>
          <p:nvPr/>
        </p:nvSpPr>
        <p:spPr>
          <a:xfrm>
            <a:off x="3777234" y="4051553"/>
            <a:ext cx="8890" cy="10160"/>
          </a:xfrm>
          <a:custGeom>
            <a:avLst/>
            <a:gdLst/>
            <a:ahLst/>
            <a:cxnLst/>
            <a:rect l="l" t="t" r="r" b="b"/>
            <a:pathLst>
              <a:path w="8889" h="10160">
                <a:moveTo>
                  <a:pt x="4572" y="0"/>
                </a:moveTo>
                <a:lnTo>
                  <a:pt x="8382" y="9906"/>
                </a:lnTo>
                <a:lnTo>
                  <a:pt x="0" y="1524"/>
                </a:lnTo>
                <a:lnTo>
                  <a:pt x="4572" y="0"/>
                </a:lnTo>
              </a:path>
            </a:pathLst>
          </a:custGeom>
          <a:ln w="3175">
            <a:solidFill>
              <a:srgbClr val="0000FF"/>
            </a:solidFill>
          </a:ln>
        </p:spPr>
        <p:txBody>
          <a:bodyPr wrap="square" lIns="0" tIns="0" rIns="0" bIns="0" rtlCol="0"/>
          <a:lstStyle/>
          <a:p>
            <a:endParaRPr/>
          </a:p>
        </p:txBody>
      </p:sp>
      <p:sp>
        <p:nvSpPr>
          <p:cNvPr id="3318" name="object 3318"/>
          <p:cNvSpPr/>
          <p:nvPr/>
        </p:nvSpPr>
        <p:spPr>
          <a:xfrm>
            <a:off x="3884676" y="4050029"/>
            <a:ext cx="8890" cy="10795"/>
          </a:xfrm>
          <a:custGeom>
            <a:avLst/>
            <a:gdLst/>
            <a:ahLst/>
            <a:cxnLst/>
            <a:rect l="l" t="t" r="r" b="b"/>
            <a:pathLst>
              <a:path w="8889" h="10795">
                <a:moveTo>
                  <a:pt x="8382" y="0"/>
                </a:moveTo>
                <a:lnTo>
                  <a:pt x="0" y="9144"/>
                </a:lnTo>
                <a:lnTo>
                  <a:pt x="4572" y="10668"/>
                </a:lnTo>
                <a:lnTo>
                  <a:pt x="8382" y="0"/>
                </a:lnTo>
                <a:close/>
              </a:path>
            </a:pathLst>
          </a:custGeom>
          <a:solidFill>
            <a:srgbClr val="0000FF"/>
          </a:solidFill>
        </p:spPr>
        <p:txBody>
          <a:bodyPr wrap="square" lIns="0" tIns="0" rIns="0" bIns="0" rtlCol="0"/>
          <a:lstStyle/>
          <a:p>
            <a:endParaRPr/>
          </a:p>
        </p:txBody>
      </p:sp>
      <p:sp>
        <p:nvSpPr>
          <p:cNvPr id="3319" name="object 3319"/>
          <p:cNvSpPr/>
          <p:nvPr/>
        </p:nvSpPr>
        <p:spPr>
          <a:xfrm>
            <a:off x="3884676" y="4050029"/>
            <a:ext cx="8890" cy="10795"/>
          </a:xfrm>
          <a:custGeom>
            <a:avLst/>
            <a:gdLst/>
            <a:ahLst/>
            <a:cxnLst/>
            <a:rect l="l" t="t" r="r" b="b"/>
            <a:pathLst>
              <a:path w="8889" h="10795">
                <a:moveTo>
                  <a:pt x="8382" y="0"/>
                </a:moveTo>
                <a:lnTo>
                  <a:pt x="4572" y="10668"/>
                </a:lnTo>
                <a:lnTo>
                  <a:pt x="0" y="9144"/>
                </a:lnTo>
                <a:lnTo>
                  <a:pt x="8382" y="0"/>
                </a:lnTo>
              </a:path>
            </a:pathLst>
          </a:custGeom>
          <a:ln w="3175">
            <a:solidFill>
              <a:srgbClr val="0000FF"/>
            </a:solidFill>
          </a:ln>
        </p:spPr>
        <p:txBody>
          <a:bodyPr wrap="square" lIns="0" tIns="0" rIns="0" bIns="0" rtlCol="0"/>
          <a:lstStyle/>
          <a:p>
            <a:endParaRPr/>
          </a:p>
        </p:txBody>
      </p:sp>
      <p:sp>
        <p:nvSpPr>
          <p:cNvPr id="3320" name="object 3320"/>
          <p:cNvSpPr/>
          <p:nvPr/>
        </p:nvSpPr>
        <p:spPr>
          <a:xfrm>
            <a:off x="3884676" y="4049267"/>
            <a:ext cx="8890" cy="10160"/>
          </a:xfrm>
          <a:custGeom>
            <a:avLst/>
            <a:gdLst/>
            <a:ahLst/>
            <a:cxnLst/>
            <a:rect l="l" t="t" r="r" b="b"/>
            <a:pathLst>
              <a:path w="8889" h="10160">
                <a:moveTo>
                  <a:pt x="3048" y="0"/>
                </a:moveTo>
                <a:lnTo>
                  <a:pt x="0" y="9906"/>
                </a:lnTo>
                <a:lnTo>
                  <a:pt x="8382" y="762"/>
                </a:lnTo>
                <a:lnTo>
                  <a:pt x="3048" y="0"/>
                </a:lnTo>
                <a:close/>
              </a:path>
            </a:pathLst>
          </a:custGeom>
          <a:solidFill>
            <a:srgbClr val="0000FF"/>
          </a:solidFill>
        </p:spPr>
        <p:txBody>
          <a:bodyPr wrap="square" lIns="0" tIns="0" rIns="0" bIns="0" rtlCol="0"/>
          <a:lstStyle/>
          <a:p>
            <a:endParaRPr/>
          </a:p>
        </p:txBody>
      </p:sp>
      <p:sp>
        <p:nvSpPr>
          <p:cNvPr id="3321" name="object 3321"/>
          <p:cNvSpPr/>
          <p:nvPr/>
        </p:nvSpPr>
        <p:spPr>
          <a:xfrm>
            <a:off x="3884676" y="4049267"/>
            <a:ext cx="8890" cy="10160"/>
          </a:xfrm>
          <a:custGeom>
            <a:avLst/>
            <a:gdLst/>
            <a:ahLst/>
            <a:cxnLst/>
            <a:rect l="l" t="t" r="r" b="b"/>
            <a:pathLst>
              <a:path w="8889" h="10160">
                <a:moveTo>
                  <a:pt x="3048" y="0"/>
                </a:moveTo>
                <a:lnTo>
                  <a:pt x="8382" y="762"/>
                </a:lnTo>
                <a:lnTo>
                  <a:pt x="0" y="9906"/>
                </a:lnTo>
                <a:lnTo>
                  <a:pt x="3048" y="0"/>
                </a:lnTo>
              </a:path>
            </a:pathLst>
          </a:custGeom>
          <a:ln w="3175">
            <a:solidFill>
              <a:srgbClr val="0000FF"/>
            </a:solidFill>
          </a:ln>
        </p:spPr>
        <p:txBody>
          <a:bodyPr wrap="square" lIns="0" tIns="0" rIns="0" bIns="0" rtlCol="0"/>
          <a:lstStyle/>
          <a:p>
            <a:endParaRPr/>
          </a:p>
        </p:txBody>
      </p:sp>
      <p:sp>
        <p:nvSpPr>
          <p:cNvPr id="3322" name="object 3322"/>
          <p:cNvSpPr/>
          <p:nvPr/>
        </p:nvSpPr>
        <p:spPr>
          <a:xfrm>
            <a:off x="3774947" y="4041647"/>
            <a:ext cx="7620" cy="11430"/>
          </a:xfrm>
          <a:custGeom>
            <a:avLst/>
            <a:gdLst/>
            <a:ahLst/>
            <a:cxnLst/>
            <a:rect l="l" t="t" r="r" b="b"/>
            <a:pathLst>
              <a:path w="7620" h="11429">
                <a:moveTo>
                  <a:pt x="0" y="0"/>
                </a:moveTo>
                <a:lnTo>
                  <a:pt x="2286" y="11430"/>
                </a:lnTo>
                <a:lnTo>
                  <a:pt x="7620" y="9906"/>
                </a:lnTo>
                <a:lnTo>
                  <a:pt x="0" y="0"/>
                </a:lnTo>
                <a:close/>
              </a:path>
            </a:pathLst>
          </a:custGeom>
          <a:solidFill>
            <a:srgbClr val="0000FF"/>
          </a:solidFill>
        </p:spPr>
        <p:txBody>
          <a:bodyPr wrap="square" lIns="0" tIns="0" rIns="0" bIns="0" rtlCol="0"/>
          <a:lstStyle/>
          <a:p>
            <a:endParaRPr/>
          </a:p>
        </p:txBody>
      </p:sp>
      <p:sp>
        <p:nvSpPr>
          <p:cNvPr id="3323" name="object 3323"/>
          <p:cNvSpPr/>
          <p:nvPr/>
        </p:nvSpPr>
        <p:spPr>
          <a:xfrm>
            <a:off x="3774947" y="4041647"/>
            <a:ext cx="6985" cy="11430"/>
          </a:xfrm>
          <a:custGeom>
            <a:avLst/>
            <a:gdLst/>
            <a:ahLst/>
            <a:cxnLst/>
            <a:rect l="l" t="t" r="r" b="b"/>
            <a:pathLst>
              <a:path w="6985" h="11429">
                <a:moveTo>
                  <a:pt x="0" y="0"/>
                </a:moveTo>
                <a:lnTo>
                  <a:pt x="6858" y="9906"/>
                </a:lnTo>
                <a:lnTo>
                  <a:pt x="2286" y="11430"/>
                </a:lnTo>
                <a:lnTo>
                  <a:pt x="0" y="0"/>
                </a:lnTo>
              </a:path>
            </a:pathLst>
          </a:custGeom>
          <a:ln w="3175">
            <a:solidFill>
              <a:srgbClr val="0000FF"/>
            </a:solidFill>
          </a:ln>
        </p:spPr>
        <p:txBody>
          <a:bodyPr wrap="square" lIns="0" tIns="0" rIns="0" bIns="0" rtlCol="0"/>
          <a:lstStyle/>
          <a:p>
            <a:endParaRPr/>
          </a:p>
        </p:txBody>
      </p:sp>
      <p:sp>
        <p:nvSpPr>
          <p:cNvPr id="3324" name="object 3324"/>
          <p:cNvSpPr/>
          <p:nvPr/>
        </p:nvSpPr>
        <p:spPr>
          <a:xfrm>
            <a:off x="3774947" y="4041647"/>
            <a:ext cx="7620" cy="10160"/>
          </a:xfrm>
          <a:custGeom>
            <a:avLst/>
            <a:gdLst/>
            <a:ahLst/>
            <a:cxnLst/>
            <a:rect l="l" t="t" r="r" b="b"/>
            <a:pathLst>
              <a:path w="7620" h="10160">
                <a:moveTo>
                  <a:pt x="5334" y="0"/>
                </a:moveTo>
                <a:lnTo>
                  <a:pt x="0" y="0"/>
                </a:lnTo>
                <a:lnTo>
                  <a:pt x="7620" y="9906"/>
                </a:lnTo>
                <a:lnTo>
                  <a:pt x="5334" y="0"/>
                </a:lnTo>
                <a:close/>
              </a:path>
            </a:pathLst>
          </a:custGeom>
          <a:solidFill>
            <a:srgbClr val="0000FF"/>
          </a:solidFill>
        </p:spPr>
        <p:txBody>
          <a:bodyPr wrap="square" lIns="0" tIns="0" rIns="0" bIns="0" rtlCol="0"/>
          <a:lstStyle/>
          <a:p>
            <a:endParaRPr/>
          </a:p>
        </p:txBody>
      </p:sp>
      <p:sp>
        <p:nvSpPr>
          <p:cNvPr id="3325" name="object 3325"/>
          <p:cNvSpPr/>
          <p:nvPr/>
        </p:nvSpPr>
        <p:spPr>
          <a:xfrm>
            <a:off x="3774947" y="4041647"/>
            <a:ext cx="6985" cy="10160"/>
          </a:xfrm>
          <a:custGeom>
            <a:avLst/>
            <a:gdLst/>
            <a:ahLst/>
            <a:cxnLst/>
            <a:rect l="l" t="t" r="r" b="b"/>
            <a:pathLst>
              <a:path w="6985" h="10160">
                <a:moveTo>
                  <a:pt x="5334" y="0"/>
                </a:moveTo>
                <a:lnTo>
                  <a:pt x="6858" y="9906"/>
                </a:lnTo>
                <a:lnTo>
                  <a:pt x="0" y="0"/>
                </a:lnTo>
                <a:lnTo>
                  <a:pt x="5334" y="0"/>
                </a:lnTo>
              </a:path>
            </a:pathLst>
          </a:custGeom>
          <a:ln w="3175">
            <a:solidFill>
              <a:srgbClr val="0000FF"/>
            </a:solidFill>
          </a:ln>
        </p:spPr>
        <p:txBody>
          <a:bodyPr wrap="square" lIns="0" tIns="0" rIns="0" bIns="0" rtlCol="0"/>
          <a:lstStyle/>
          <a:p>
            <a:endParaRPr/>
          </a:p>
        </p:txBody>
      </p:sp>
      <p:sp>
        <p:nvSpPr>
          <p:cNvPr id="3326" name="object 3326"/>
          <p:cNvSpPr/>
          <p:nvPr/>
        </p:nvSpPr>
        <p:spPr>
          <a:xfrm>
            <a:off x="3887723" y="4038600"/>
            <a:ext cx="6350" cy="11430"/>
          </a:xfrm>
          <a:custGeom>
            <a:avLst/>
            <a:gdLst/>
            <a:ahLst/>
            <a:cxnLst/>
            <a:rect l="l" t="t" r="r" b="b"/>
            <a:pathLst>
              <a:path w="6350" h="11429">
                <a:moveTo>
                  <a:pt x="6096" y="0"/>
                </a:moveTo>
                <a:lnTo>
                  <a:pt x="0" y="10668"/>
                </a:lnTo>
                <a:lnTo>
                  <a:pt x="5334" y="11430"/>
                </a:lnTo>
                <a:lnTo>
                  <a:pt x="6096" y="0"/>
                </a:lnTo>
                <a:close/>
              </a:path>
            </a:pathLst>
          </a:custGeom>
          <a:solidFill>
            <a:srgbClr val="0000FF"/>
          </a:solidFill>
        </p:spPr>
        <p:txBody>
          <a:bodyPr wrap="square" lIns="0" tIns="0" rIns="0" bIns="0" rtlCol="0"/>
          <a:lstStyle/>
          <a:p>
            <a:endParaRPr/>
          </a:p>
        </p:txBody>
      </p:sp>
      <p:sp>
        <p:nvSpPr>
          <p:cNvPr id="3327" name="object 3327"/>
          <p:cNvSpPr/>
          <p:nvPr/>
        </p:nvSpPr>
        <p:spPr>
          <a:xfrm>
            <a:off x="3887723" y="4038600"/>
            <a:ext cx="6350" cy="11430"/>
          </a:xfrm>
          <a:custGeom>
            <a:avLst/>
            <a:gdLst/>
            <a:ahLst/>
            <a:cxnLst/>
            <a:rect l="l" t="t" r="r" b="b"/>
            <a:pathLst>
              <a:path w="6350" h="11429">
                <a:moveTo>
                  <a:pt x="6096" y="0"/>
                </a:moveTo>
                <a:lnTo>
                  <a:pt x="5334" y="11430"/>
                </a:lnTo>
                <a:lnTo>
                  <a:pt x="0" y="10668"/>
                </a:lnTo>
                <a:lnTo>
                  <a:pt x="6096" y="0"/>
                </a:lnTo>
              </a:path>
            </a:pathLst>
          </a:custGeom>
          <a:ln w="3175">
            <a:solidFill>
              <a:srgbClr val="0000FF"/>
            </a:solidFill>
          </a:ln>
        </p:spPr>
        <p:txBody>
          <a:bodyPr wrap="square" lIns="0" tIns="0" rIns="0" bIns="0" rtlCol="0"/>
          <a:lstStyle/>
          <a:p>
            <a:endParaRPr/>
          </a:p>
        </p:txBody>
      </p:sp>
      <p:sp>
        <p:nvSpPr>
          <p:cNvPr id="3328" name="object 3328"/>
          <p:cNvSpPr/>
          <p:nvPr/>
        </p:nvSpPr>
        <p:spPr>
          <a:xfrm>
            <a:off x="3887723" y="4038600"/>
            <a:ext cx="6350" cy="10795"/>
          </a:xfrm>
          <a:custGeom>
            <a:avLst/>
            <a:gdLst/>
            <a:ahLst/>
            <a:cxnLst/>
            <a:rect l="l" t="t" r="r" b="b"/>
            <a:pathLst>
              <a:path w="6350" h="10795">
                <a:moveTo>
                  <a:pt x="6096" y="0"/>
                </a:moveTo>
                <a:lnTo>
                  <a:pt x="1524" y="0"/>
                </a:lnTo>
                <a:lnTo>
                  <a:pt x="0" y="10668"/>
                </a:lnTo>
                <a:lnTo>
                  <a:pt x="6096" y="0"/>
                </a:lnTo>
                <a:close/>
              </a:path>
            </a:pathLst>
          </a:custGeom>
          <a:solidFill>
            <a:srgbClr val="0000FF"/>
          </a:solidFill>
        </p:spPr>
        <p:txBody>
          <a:bodyPr wrap="square" lIns="0" tIns="0" rIns="0" bIns="0" rtlCol="0"/>
          <a:lstStyle/>
          <a:p>
            <a:endParaRPr/>
          </a:p>
        </p:txBody>
      </p:sp>
      <p:sp>
        <p:nvSpPr>
          <p:cNvPr id="3329" name="object 3329"/>
          <p:cNvSpPr/>
          <p:nvPr/>
        </p:nvSpPr>
        <p:spPr>
          <a:xfrm>
            <a:off x="3887723" y="4038600"/>
            <a:ext cx="6350" cy="10795"/>
          </a:xfrm>
          <a:custGeom>
            <a:avLst/>
            <a:gdLst/>
            <a:ahLst/>
            <a:cxnLst/>
            <a:rect l="l" t="t" r="r" b="b"/>
            <a:pathLst>
              <a:path w="6350" h="10795">
                <a:moveTo>
                  <a:pt x="1524" y="0"/>
                </a:moveTo>
                <a:lnTo>
                  <a:pt x="6096" y="0"/>
                </a:lnTo>
                <a:lnTo>
                  <a:pt x="0" y="10668"/>
                </a:lnTo>
                <a:lnTo>
                  <a:pt x="1524" y="0"/>
                </a:lnTo>
              </a:path>
            </a:pathLst>
          </a:custGeom>
          <a:ln w="3175">
            <a:solidFill>
              <a:srgbClr val="0000FF"/>
            </a:solidFill>
          </a:ln>
        </p:spPr>
        <p:txBody>
          <a:bodyPr wrap="square" lIns="0" tIns="0" rIns="0" bIns="0" rtlCol="0"/>
          <a:lstStyle/>
          <a:p>
            <a:endParaRPr/>
          </a:p>
        </p:txBody>
      </p:sp>
      <p:sp>
        <p:nvSpPr>
          <p:cNvPr id="3330" name="object 3330"/>
          <p:cNvSpPr/>
          <p:nvPr/>
        </p:nvSpPr>
        <p:spPr>
          <a:xfrm>
            <a:off x="3774947" y="4030979"/>
            <a:ext cx="6350" cy="10795"/>
          </a:xfrm>
          <a:custGeom>
            <a:avLst/>
            <a:gdLst/>
            <a:ahLst/>
            <a:cxnLst/>
            <a:rect l="l" t="t" r="r" b="b"/>
            <a:pathLst>
              <a:path w="6350" h="10795">
                <a:moveTo>
                  <a:pt x="6096" y="0"/>
                </a:moveTo>
                <a:lnTo>
                  <a:pt x="0" y="10668"/>
                </a:lnTo>
                <a:lnTo>
                  <a:pt x="5334" y="10668"/>
                </a:lnTo>
                <a:lnTo>
                  <a:pt x="6096" y="0"/>
                </a:lnTo>
                <a:close/>
              </a:path>
            </a:pathLst>
          </a:custGeom>
          <a:solidFill>
            <a:srgbClr val="0000FF"/>
          </a:solidFill>
        </p:spPr>
        <p:txBody>
          <a:bodyPr wrap="square" lIns="0" tIns="0" rIns="0" bIns="0" rtlCol="0"/>
          <a:lstStyle/>
          <a:p>
            <a:endParaRPr/>
          </a:p>
        </p:txBody>
      </p:sp>
      <p:sp>
        <p:nvSpPr>
          <p:cNvPr id="3331" name="object 3331"/>
          <p:cNvSpPr/>
          <p:nvPr/>
        </p:nvSpPr>
        <p:spPr>
          <a:xfrm>
            <a:off x="3774947" y="4030979"/>
            <a:ext cx="5715" cy="10795"/>
          </a:xfrm>
          <a:custGeom>
            <a:avLst/>
            <a:gdLst/>
            <a:ahLst/>
            <a:cxnLst/>
            <a:rect l="l" t="t" r="r" b="b"/>
            <a:pathLst>
              <a:path w="5714" h="10795">
                <a:moveTo>
                  <a:pt x="5334" y="0"/>
                </a:moveTo>
                <a:lnTo>
                  <a:pt x="5334" y="10668"/>
                </a:lnTo>
                <a:lnTo>
                  <a:pt x="0" y="10668"/>
                </a:lnTo>
                <a:lnTo>
                  <a:pt x="5334" y="0"/>
                </a:lnTo>
              </a:path>
            </a:pathLst>
          </a:custGeom>
          <a:ln w="3175">
            <a:solidFill>
              <a:srgbClr val="0000FF"/>
            </a:solidFill>
          </a:ln>
        </p:spPr>
        <p:txBody>
          <a:bodyPr wrap="square" lIns="0" tIns="0" rIns="0" bIns="0" rtlCol="0"/>
          <a:lstStyle/>
          <a:p>
            <a:endParaRPr/>
          </a:p>
        </p:txBody>
      </p:sp>
      <p:sp>
        <p:nvSpPr>
          <p:cNvPr id="3332" name="object 3332"/>
          <p:cNvSpPr/>
          <p:nvPr/>
        </p:nvSpPr>
        <p:spPr>
          <a:xfrm>
            <a:off x="3774947" y="4030217"/>
            <a:ext cx="6350" cy="11430"/>
          </a:xfrm>
          <a:custGeom>
            <a:avLst/>
            <a:gdLst/>
            <a:ahLst/>
            <a:cxnLst/>
            <a:rect l="l" t="t" r="r" b="b"/>
            <a:pathLst>
              <a:path w="6350" h="11429">
                <a:moveTo>
                  <a:pt x="762" y="0"/>
                </a:moveTo>
                <a:lnTo>
                  <a:pt x="0" y="11430"/>
                </a:lnTo>
                <a:lnTo>
                  <a:pt x="6096" y="762"/>
                </a:lnTo>
                <a:lnTo>
                  <a:pt x="762" y="0"/>
                </a:lnTo>
                <a:close/>
              </a:path>
            </a:pathLst>
          </a:custGeom>
          <a:solidFill>
            <a:srgbClr val="0000FF"/>
          </a:solidFill>
        </p:spPr>
        <p:txBody>
          <a:bodyPr wrap="square" lIns="0" tIns="0" rIns="0" bIns="0" rtlCol="0"/>
          <a:lstStyle/>
          <a:p>
            <a:endParaRPr/>
          </a:p>
        </p:txBody>
      </p:sp>
      <p:sp>
        <p:nvSpPr>
          <p:cNvPr id="3333" name="object 3333"/>
          <p:cNvSpPr/>
          <p:nvPr/>
        </p:nvSpPr>
        <p:spPr>
          <a:xfrm>
            <a:off x="3774947" y="4030217"/>
            <a:ext cx="5715" cy="11430"/>
          </a:xfrm>
          <a:custGeom>
            <a:avLst/>
            <a:gdLst/>
            <a:ahLst/>
            <a:cxnLst/>
            <a:rect l="l" t="t" r="r" b="b"/>
            <a:pathLst>
              <a:path w="5714" h="11429">
                <a:moveTo>
                  <a:pt x="762" y="0"/>
                </a:moveTo>
                <a:lnTo>
                  <a:pt x="5334" y="762"/>
                </a:lnTo>
                <a:lnTo>
                  <a:pt x="0" y="11430"/>
                </a:lnTo>
                <a:lnTo>
                  <a:pt x="762" y="0"/>
                </a:lnTo>
              </a:path>
            </a:pathLst>
          </a:custGeom>
          <a:ln w="3175">
            <a:solidFill>
              <a:srgbClr val="0000FF"/>
            </a:solidFill>
          </a:ln>
        </p:spPr>
        <p:txBody>
          <a:bodyPr wrap="square" lIns="0" tIns="0" rIns="0" bIns="0" rtlCol="0"/>
          <a:lstStyle/>
          <a:p>
            <a:endParaRPr/>
          </a:p>
        </p:txBody>
      </p:sp>
      <p:sp>
        <p:nvSpPr>
          <p:cNvPr id="3334" name="object 3334"/>
          <p:cNvSpPr/>
          <p:nvPr/>
        </p:nvSpPr>
        <p:spPr>
          <a:xfrm>
            <a:off x="3888485" y="4028694"/>
            <a:ext cx="5715" cy="10160"/>
          </a:xfrm>
          <a:custGeom>
            <a:avLst/>
            <a:gdLst/>
            <a:ahLst/>
            <a:cxnLst/>
            <a:rect l="l" t="t" r="r" b="b"/>
            <a:pathLst>
              <a:path w="5714" h="10160">
                <a:moveTo>
                  <a:pt x="0" y="0"/>
                </a:moveTo>
                <a:lnTo>
                  <a:pt x="762" y="9906"/>
                </a:lnTo>
                <a:lnTo>
                  <a:pt x="5334" y="9906"/>
                </a:lnTo>
                <a:lnTo>
                  <a:pt x="0" y="0"/>
                </a:lnTo>
                <a:close/>
              </a:path>
            </a:pathLst>
          </a:custGeom>
          <a:solidFill>
            <a:srgbClr val="0000FF"/>
          </a:solidFill>
        </p:spPr>
        <p:txBody>
          <a:bodyPr wrap="square" lIns="0" tIns="0" rIns="0" bIns="0" rtlCol="0"/>
          <a:lstStyle/>
          <a:p>
            <a:endParaRPr/>
          </a:p>
        </p:txBody>
      </p:sp>
      <p:sp>
        <p:nvSpPr>
          <p:cNvPr id="3335" name="object 3335"/>
          <p:cNvSpPr/>
          <p:nvPr/>
        </p:nvSpPr>
        <p:spPr>
          <a:xfrm>
            <a:off x="3888485" y="4028694"/>
            <a:ext cx="5715" cy="10160"/>
          </a:xfrm>
          <a:custGeom>
            <a:avLst/>
            <a:gdLst/>
            <a:ahLst/>
            <a:cxnLst/>
            <a:rect l="l" t="t" r="r" b="b"/>
            <a:pathLst>
              <a:path w="5714" h="10160">
                <a:moveTo>
                  <a:pt x="0" y="0"/>
                </a:moveTo>
                <a:lnTo>
                  <a:pt x="5334" y="9906"/>
                </a:lnTo>
                <a:lnTo>
                  <a:pt x="762" y="9906"/>
                </a:lnTo>
                <a:lnTo>
                  <a:pt x="0" y="0"/>
                </a:lnTo>
              </a:path>
            </a:pathLst>
          </a:custGeom>
          <a:ln w="3175">
            <a:solidFill>
              <a:srgbClr val="0000FF"/>
            </a:solidFill>
          </a:ln>
        </p:spPr>
        <p:txBody>
          <a:bodyPr wrap="square" lIns="0" tIns="0" rIns="0" bIns="0" rtlCol="0"/>
          <a:lstStyle/>
          <a:p>
            <a:endParaRPr/>
          </a:p>
        </p:txBody>
      </p:sp>
      <p:sp>
        <p:nvSpPr>
          <p:cNvPr id="3336" name="object 3336"/>
          <p:cNvSpPr/>
          <p:nvPr/>
        </p:nvSpPr>
        <p:spPr>
          <a:xfrm>
            <a:off x="3888485" y="4027932"/>
            <a:ext cx="5715" cy="10795"/>
          </a:xfrm>
          <a:custGeom>
            <a:avLst/>
            <a:gdLst/>
            <a:ahLst/>
            <a:cxnLst/>
            <a:rect l="l" t="t" r="r" b="b"/>
            <a:pathLst>
              <a:path w="5714" h="10795">
                <a:moveTo>
                  <a:pt x="4572" y="0"/>
                </a:moveTo>
                <a:lnTo>
                  <a:pt x="0" y="761"/>
                </a:lnTo>
                <a:lnTo>
                  <a:pt x="5334" y="10668"/>
                </a:lnTo>
                <a:lnTo>
                  <a:pt x="4572" y="0"/>
                </a:lnTo>
                <a:close/>
              </a:path>
            </a:pathLst>
          </a:custGeom>
          <a:solidFill>
            <a:srgbClr val="0000FF"/>
          </a:solidFill>
        </p:spPr>
        <p:txBody>
          <a:bodyPr wrap="square" lIns="0" tIns="0" rIns="0" bIns="0" rtlCol="0"/>
          <a:lstStyle/>
          <a:p>
            <a:endParaRPr/>
          </a:p>
        </p:txBody>
      </p:sp>
      <p:sp>
        <p:nvSpPr>
          <p:cNvPr id="3337" name="object 3337"/>
          <p:cNvSpPr/>
          <p:nvPr/>
        </p:nvSpPr>
        <p:spPr>
          <a:xfrm>
            <a:off x="3888485" y="4027170"/>
            <a:ext cx="5715" cy="11430"/>
          </a:xfrm>
          <a:custGeom>
            <a:avLst/>
            <a:gdLst/>
            <a:ahLst/>
            <a:cxnLst/>
            <a:rect l="l" t="t" r="r" b="b"/>
            <a:pathLst>
              <a:path w="5714" h="11429">
                <a:moveTo>
                  <a:pt x="4572" y="0"/>
                </a:moveTo>
                <a:lnTo>
                  <a:pt x="5334" y="11430"/>
                </a:lnTo>
                <a:lnTo>
                  <a:pt x="0" y="1524"/>
                </a:lnTo>
                <a:lnTo>
                  <a:pt x="4572" y="0"/>
                </a:lnTo>
              </a:path>
            </a:pathLst>
          </a:custGeom>
          <a:ln w="3175">
            <a:solidFill>
              <a:srgbClr val="0000FF"/>
            </a:solidFill>
          </a:ln>
        </p:spPr>
        <p:txBody>
          <a:bodyPr wrap="square" lIns="0" tIns="0" rIns="0" bIns="0" rtlCol="0"/>
          <a:lstStyle/>
          <a:p>
            <a:endParaRPr/>
          </a:p>
        </p:txBody>
      </p:sp>
      <p:sp>
        <p:nvSpPr>
          <p:cNvPr id="3338" name="object 3338"/>
          <p:cNvSpPr/>
          <p:nvPr/>
        </p:nvSpPr>
        <p:spPr>
          <a:xfrm>
            <a:off x="3775709" y="4021073"/>
            <a:ext cx="6985" cy="10160"/>
          </a:xfrm>
          <a:custGeom>
            <a:avLst/>
            <a:gdLst/>
            <a:ahLst/>
            <a:cxnLst/>
            <a:rect l="l" t="t" r="r" b="b"/>
            <a:pathLst>
              <a:path w="6985" h="10160">
                <a:moveTo>
                  <a:pt x="6858" y="0"/>
                </a:moveTo>
                <a:lnTo>
                  <a:pt x="0" y="9144"/>
                </a:lnTo>
                <a:lnTo>
                  <a:pt x="5334" y="9906"/>
                </a:lnTo>
                <a:lnTo>
                  <a:pt x="6858" y="0"/>
                </a:lnTo>
                <a:close/>
              </a:path>
            </a:pathLst>
          </a:custGeom>
          <a:solidFill>
            <a:srgbClr val="0000FF"/>
          </a:solidFill>
        </p:spPr>
        <p:txBody>
          <a:bodyPr wrap="square" lIns="0" tIns="0" rIns="0" bIns="0" rtlCol="0"/>
          <a:lstStyle/>
          <a:p>
            <a:endParaRPr/>
          </a:p>
        </p:txBody>
      </p:sp>
      <p:sp>
        <p:nvSpPr>
          <p:cNvPr id="3339" name="object 3339"/>
          <p:cNvSpPr/>
          <p:nvPr/>
        </p:nvSpPr>
        <p:spPr>
          <a:xfrm>
            <a:off x="3775709" y="4021073"/>
            <a:ext cx="6985" cy="10160"/>
          </a:xfrm>
          <a:custGeom>
            <a:avLst/>
            <a:gdLst/>
            <a:ahLst/>
            <a:cxnLst/>
            <a:rect l="l" t="t" r="r" b="b"/>
            <a:pathLst>
              <a:path w="6985" h="10160">
                <a:moveTo>
                  <a:pt x="6858" y="0"/>
                </a:moveTo>
                <a:lnTo>
                  <a:pt x="4572" y="9906"/>
                </a:lnTo>
                <a:lnTo>
                  <a:pt x="0" y="9144"/>
                </a:lnTo>
                <a:lnTo>
                  <a:pt x="6858" y="0"/>
                </a:lnTo>
              </a:path>
            </a:pathLst>
          </a:custGeom>
          <a:ln w="3175">
            <a:solidFill>
              <a:srgbClr val="0000FF"/>
            </a:solidFill>
          </a:ln>
        </p:spPr>
        <p:txBody>
          <a:bodyPr wrap="square" lIns="0" tIns="0" rIns="0" bIns="0" rtlCol="0"/>
          <a:lstStyle/>
          <a:p>
            <a:endParaRPr/>
          </a:p>
        </p:txBody>
      </p:sp>
      <p:sp>
        <p:nvSpPr>
          <p:cNvPr id="3340" name="object 3340"/>
          <p:cNvSpPr/>
          <p:nvPr/>
        </p:nvSpPr>
        <p:spPr>
          <a:xfrm>
            <a:off x="3775709" y="4019550"/>
            <a:ext cx="6985" cy="10795"/>
          </a:xfrm>
          <a:custGeom>
            <a:avLst/>
            <a:gdLst/>
            <a:ahLst/>
            <a:cxnLst/>
            <a:rect l="l" t="t" r="r" b="b"/>
            <a:pathLst>
              <a:path w="6985" h="10795">
                <a:moveTo>
                  <a:pt x="2286" y="0"/>
                </a:moveTo>
                <a:lnTo>
                  <a:pt x="0" y="10668"/>
                </a:lnTo>
                <a:lnTo>
                  <a:pt x="6858" y="1524"/>
                </a:lnTo>
                <a:lnTo>
                  <a:pt x="2286" y="0"/>
                </a:lnTo>
                <a:close/>
              </a:path>
            </a:pathLst>
          </a:custGeom>
          <a:solidFill>
            <a:srgbClr val="0000FF"/>
          </a:solidFill>
        </p:spPr>
        <p:txBody>
          <a:bodyPr wrap="square" lIns="0" tIns="0" rIns="0" bIns="0" rtlCol="0"/>
          <a:lstStyle/>
          <a:p>
            <a:endParaRPr/>
          </a:p>
        </p:txBody>
      </p:sp>
      <p:sp>
        <p:nvSpPr>
          <p:cNvPr id="3341" name="object 3341"/>
          <p:cNvSpPr/>
          <p:nvPr/>
        </p:nvSpPr>
        <p:spPr>
          <a:xfrm>
            <a:off x="3775709" y="4019550"/>
            <a:ext cx="6985" cy="10795"/>
          </a:xfrm>
          <a:custGeom>
            <a:avLst/>
            <a:gdLst/>
            <a:ahLst/>
            <a:cxnLst/>
            <a:rect l="l" t="t" r="r" b="b"/>
            <a:pathLst>
              <a:path w="6985" h="10795">
                <a:moveTo>
                  <a:pt x="2286" y="0"/>
                </a:moveTo>
                <a:lnTo>
                  <a:pt x="6858" y="1524"/>
                </a:lnTo>
                <a:lnTo>
                  <a:pt x="0" y="10668"/>
                </a:lnTo>
                <a:lnTo>
                  <a:pt x="2286" y="0"/>
                </a:lnTo>
              </a:path>
            </a:pathLst>
          </a:custGeom>
          <a:ln w="3175">
            <a:solidFill>
              <a:srgbClr val="0000FF"/>
            </a:solidFill>
          </a:ln>
        </p:spPr>
        <p:txBody>
          <a:bodyPr wrap="square" lIns="0" tIns="0" rIns="0" bIns="0" rtlCol="0"/>
          <a:lstStyle/>
          <a:p>
            <a:endParaRPr/>
          </a:p>
        </p:txBody>
      </p:sp>
      <p:sp>
        <p:nvSpPr>
          <p:cNvPr id="3342" name="object 3342"/>
          <p:cNvSpPr/>
          <p:nvPr/>
        </p:nvSpPr>
        <p:spPr>
          <a:xfrm>
            <a:off x="3885438" y="4018788"/>
            <a:ext cx="7620" cy="10160"/>
          </a:xfrm>
          <a:custGeom>
            <a:avLst/>
            <a:gdLst/>
            <a:ahLst/>
            <a:cxnLst/>
            <a:rect l="l" t="t" r="r" b="b"/>
            <a:pathLst>
              <a:path w="7620" h="10160">
                <a:moveTo>
                  <a:pt x="0" y="0"/>
                </a:moveTo>
                <a:lnTo>
                  <a:pt x="3048" y="9906"/>
                </a:lnTo>
                <a:lnTo>
                  <a:pt x="7620" y="9144"/>
                </a:lnTo>
                <a:lnTo>
                  <a:pt x="0" y="0"/>
                </a:lnTo>
                <a:close/>
              </a:path>
            </a:pathLst>
          </a:custGeom>
          <a:solidFill>
            <a:srgbClr val="0000FF"/>
          </a:solidFill>
        </p:spPr>
        <p:txBody>
          <a:bodyPr wrap="square" lIns="0" tIns="0" rIns="0" bIns="0" rtlCol="0"/>
          <a:lstStyle/>
          <a:p>
            <a:endParaRPr/>
          </a:p>
        </p:txBody>
      </p:sp>
      <p:sp>
        <p:nvSpPr>
          <p:cNvPr id="3343" name="object 3343"/>
          <p:cNvSpPr/>
          <p:nvPr/>
        </p:nvSpPr>
        <p:spPr>
          <a:xfrm>
            <a:off x="3885438" y="4018788"/>
            <a:ext cx="7620" cy="10160"/>
          </a:xfrm>
          <a:custGeom>
            <a:avLst/>
            <a:gdLst/>
            <a:ahLst/>
            <a:cxnLst/>
            <a:rect l="l" t="t" r="r" b="b"/>
            <a:pathLst>
              <a:path w="7620" h="10160">
                <a:moveTo>
                  <a:pt x="0" y="0"/>
                </a:moveTo>
                <a:lnTo>
                  <a:pt x="7620" y="8382"/>
                </a:lnTo>
                <a:lnTo>
                  <a:pt x="3048" y="9906"/>
                </a:lnTo>
                <a:lnTo>
                  <a:pt x="0" y="0"/>
                </a:lnTo>
              </a:path>
            </a:pathLst>
          </a:custGeom>
          <a:ln w="3175">
            <a:solidFill>
              <a:srgbClr val="0000FF"/>
            </a:solidFill>
          </a:ln>
        </p:spPr>
        <p:txBody>
          <a:bodyPr wrap="square" lIns="0" tIns="0" rIns="0" bIns="0" rtlCol="0"/>
          <a:lstStyle/>
          <a:p>
            <a:endParaRPr/>
          </a:p>
        </p:txBody>
      </p:sp>
      <p:sp>
        <p:nvSpPr>
          <p:cNvPr id="3344" name="object 3344"/>
          <p:cNvSpPr/>
          <p:nvPr/>
        </p:nvSpPr>
        <p:spPr>
          <a:xfrm>
            <a:off x="3885438" y="4016502"/>
            <a:ext cx="7620" cy="11430"/>
          </a:xfrm>
          <a:custGeom>
            <a:avLst/>
            <a:gdLst/>
            <a:ahLst/>
            <a:cxnLst/>
            <a:rect l="l" t="t" r="r" b="b"/>
            <a:pathLst>
              <a:path w="7620" h="11429">
                <a:moveTo>
                  <a:pt x="4572" y="0"/>
                </a:moveTo>
                <a:lnTo>
                  <a:pt x="0" y="2286"/>
                </a:lnTo>
                <a:lnTo>
                  <a:pt x="7620" y="11430"/>
                </a:lnTo>
                <a:lnTo>
                  <a:pt x="4572" y="0"/>
                </a:lnTo>
                <a:close/>
              </a:path>
            </a:pathLst>
          </a:custGeom>
          <a:solidFill>
            <a:srgbClr val="0000FF"/>
          </a:solidFill>
        </p:spPr>
        <p:txBody>
          <a:bodyPr wrap="square" lIns="0" tIns="0" rIns="0" bIns="0" rtlCol="0"/>
          <a:lstStyle/>
          <a:p>
            <a:endParaRPr/>
          </a:p>
        </p:txBody>
      </p:sp>
      <p:sp>
        <p:nvSpPr>
          <p:cNvPr id="3345" name="object 3345"/>
          <p:cNvSpPr/>
          <p:nvPr/>
        </p:nvSpPr>
        <p:spPr>
          <a:xfrm>
            <a:off x="3885438" y="4016502"/>
            <a:ext cx="7620" cy="10795"/>
          </a:xfrm>
          <a:custGeom>
            <a:avLst/>
            <a:gdLst/>
            <a:ahLst/>
            <a:cxnLst/>
            <a:rect l="l" t="t" r="r" b="b"/>
            <a:pathLst>
              <a:path w="7620" h="10795">
                <a:moveTo>
                  <a:pt x="4572" y="0"/>
                </a:moveTo>
                <a:lnTo>
                  <a:pt x="7620" y="10668"/>
                </a:lnTo>
                <a:lnTo>
                  <a:pt x="0" y="2286"/>
                </a:lnTo>
                <a:lnTo>
                  <a:pt x="4572" y="0"/>
                </a:lnTo>
              </a:path>
            </a:pathLst>
          </a:custGeom>
          <a:ln w="3175">
            <a:solidFill>
              <a:srgbClr val="0000FF"/>
            </a:solidFill>
          </a:ln>
        </p:spPr>
        <p:txBody>
          <a:bodyPr wrap="square" lIns="0" tIns="0" rIns="0" bIns="0" rtlCol="0"/>
          <a:lstStyle/>
          <a:p>
            <a:endParaRPr/>
          </a:p>
        </p:txBody>
      </p:sp>
      <p:sp>
        <p:nvSpPr>
          <p:cNvPr id="3346" name="object 3346"/>
          <p:cNvSpPr/>
          <p:nvPr/>
        </p:nvSpPr>
        <p:spPr>
          <a:xfrm>
            <a:off x="3777996" y="4011929"/>
            <a:ext cx="9525" cy="9525"/>
          </a:xfrm>
          <a:custGeom>
            <a:avLst/>
            <a:gdLst/>
            <a:ahLst/>
            <a:cxnLst/>
            <a:rect l="l" t="t" r="r" b="b"/>
            <a:pathLst>
              <a:path w="9525" h="9525">
                <a:moveTo>
                  <a:pt x="9144" y="0"/>
                </a:moveTo>
                <a:lnTo>
                  <a:pt x="0" y="7620"/>
                </a:lnTo>
                <a:lnTo>
                  <a:pt x="4572" y="9144"/>
                </a:lnTo>
                <a:lnTo>
                  <a:pt x="9144" y="0"/>
                </a:lnTo>
                <a:close/>
              </a:path>
            </a:pathLst>
          </a:custGeom>
          <a:solidFill>
            <a:srgbClr val="0000FF"/>
          </a:solidFill>
        </p:spPr>
        <p:txBody>
          <a:bodyPr wrap="square" lIns="0" tIns="0" rIns="0" bIns="0" rtlCol="0"/>
          <a:lstStyle/>
          <a:p>
            <a:endParaRPr/>
          </a:p>
        </p:txBody>
      </p:sp>
      <p:sp>
        <p:nvSpPr>
          <p:cNvPr id="3347" name="object 3347"/>
          <p:cNvSpPr/>
          <p:nvPr/>
        </p:nvSpPr>
        <p:spPr>
          <a:xfrm>
            <a:off x="3777996" y="4011167"/>
            <a:ext cx="9525" cy="10160"/>
          </a:xfrm>
          <a:custGeom>
            <a:avLst/>
            <a:gdLst/>
            <a:ahLst/>
            <a:cxnLst/>
            <a:rect l="l" t="t" r="r" b="b"/>
            <a:pathLst>
              <a:path w="9525" h="10160">
                <a:moveTo>
                  <a:pt x="9144" y="0"/>
                </a:moveTo>
                <a:lnTo>
                  <a:pt x="4572" y="9906"/>
                </a:lnTo>
                <a:lnTo>
                  <a:pt x="0" y="8382"/>
                </a:lnTo>
                <a:lnTo>
                  <a:pt x="9144" y="0"/>
                </a:lnTo>
              </a:path>
            </a:pathLst>
          </a:custGeom>
          <a:ln w="3175">
            <a:solidFill>
              <a:srgbClr val="0000FF"/>
            </a:solidFill>
          </a:ln>
        </p:spPr>
        <p:txBody>
          <a:bodyPr wrap="square" lIns="0" tIns="0" rIns="0" bIns="0" rtlCol="0"/>
          <a:lstStyle/>
          <a:p>
            <a:endParaRPr/>
          </a:p>
        </p:txBody>
      </p:sp>
      <p:sp>
        <p:nvSpPr>
          <p:cNvPr id="3348" name="object 3348"/>
          <p:cNvSpPr/>
          <p:nvPr/>
        </p:nvSpPr>
        <p:spPr>
          <a:xfrm>
            <a:off x="3880865" y="4008882"/>
            <a:ext cx="9525" cy="10160"/>
          </a:xfrm>
          <a:custGeom>
            <a:avLst/>
            <a:gdLst/>
            <a:ahLst/>
            <a:cxnLst/>
            <a:rect l="l" t="t" r="r" b="b"/>
            <a:pathLst>
              <a:path w="9525" h="10160">
                <a:moveTo>
                  <a:pt x="0" y="0"/>
                </a:moveTo>
                <a:lnTo>
                  <a:pt x="4572" y="9906"/>
                </a:lnTo>
                <a:lnTo>
                  <a:pt x="9144" y="7620"/>
                </a:lnTo>
                <a:lnTo>
                  <a:pt x="0" y="0"/>
                </a:lnTo>
                <a:close/>
              </a:path>
            </a:pathLst>
          </a:custGeom>
          <a:solidFill>
            <a:srgbClr val="0000FF"/>
          </a:solidFill>
        </p:spPr>
        <p:txBody>
          <a:bodyPr wrap="square" lIns="0" tIns="0" rIns="0" bIns="0" rtlCol="0"/>
          <a:lstStyle/>
          <a:p>
            <a:endParaRPr/>
          </a:p>
        </p:txBody>
      </p:sp>
      <p:sp>
        <p:nvSpPr>
          <p:cNvPr id="3349" name="object 3349"/>
          <p:cNvSpPr/>
          <p:nvPr/>
        </p:nvSpPr>
        <p:spPr>
          <a:xfrm>
            <a:off x="3880865" y="4008882"/>
            <a:ext cx="9525" cy="10160"/>
          </a:xfrm>
          <a:custGeom>
            <a:avLst/>
            <a:gdLst/>
            <a:ahLst/>
            <a:cxnLst/>
            <a:rect l="l" t="t" r="r" b="b"/>
            <a:pathLst>
              <a:path w="9525" h="10160">
                <a:moveTo>
                  <a:pt x="0" y="0"/>
                </a:moveTo>
                <a:lnTo>
                  <a:pt x="9144" y="7620"/>
                </a:lnTo>
                <a:lnTo>
                  <a:pt x="4572" y="9906"/>
                </a:lnTo>
                <a:lnTo>
                  <a:pt x="0" y="0"/>
                </a:lnTo>
              </a:path>
            </a:pathLst>
          </a:custGeom>
          <a:ln w="3175">
            <a:solidFill>
              <a:srgbClr val="0000FF"/>
            </a:solidFill>
          </a:ln>
        </p:spPr>
        <p:txBody>
          <a:bodyPr wrap="square" lIns="0" tIns="0" rIns="0" bIns="0" rtlCol="0"/>
          <a:lstStyle/>
          <a:p>
            <a:endParaRPr/>
          </a:p>
        </p:txBody>
      </p:sp>
      <p:sp>
        <p:nvSpPr>
          <p:cNvPr id="3350" name="object 3350"/>
          <p:cNvSpPr/>
          <p:nvPr/>
        </p:nvSpPr>
        <p:spPr>
          <a:xfrm>
            <a:off x="3777996" y="4008882"/>
            <a:ext cx="9525" cy="10795"/>
          </a:xfrm>
          <a:custGeom>
            <a:avLst/>
            <a:gdLst/>
            <a:ahLst/>
            <a:cxnLst/>
            <a:rect l="l" t="t" r="r" b="b"/>
            <a:pathLst>
              <a:path w="9525" h="10795">
                <a:moveTo>
                  <a:pt x="4572" y="0"/>
                </a:moveTo>
                <a:lnTo>
                  <a:pt x="0" y="10668"/>
                </a:lnTo>
                <a:lnTo>
                  <a:pt x="9144" y="3048"/>
                </a:lnTo>
                <a:lnTo>
                  <a:pt x="4572" y="0"/>
                </a:lnTo>
                <a:close/>
              </a:path>
            </a:pathLst>
          </a:custGeom>
          <a:solidFill>
            <a:srgbClr val="0000FF"/>
          </a:solidFill>
        </p:spPr>
        <p:txBody>
          <a:bodyPr wrap="square" lIns="0" tIns="0" rIns="0" bIns="0" rtlCol="0"/>
          <a:lstStyle/>
          <a:p>
            <a:endParaRPr/>
          </a:p>
        </p:txBody>
      </p:sp>
      <p:sp>
        <p:nvSpPr>
          <p:cNvPr id="3351" name="object 3351"/>
          <p:cNvSpPr/>
          <p:nvPr/>
        </p:nvSpPr>
        <p:spPr>
          <a:xfrm>
            <a:off x="3777996" y="4008882"/>
            <a:ext cx="9525" cy="10795"/>
          </a:xfrm>
          <a:custGeom>
            <a:avLst/>
            <a:gdLst/>
            <a:ahLst/>
            <a:cxnLst/>
            <a:rect l="l" t="t" r="r" b="b"/>
            <a:pathLst>
              <a:path w="9525" h="10795">
                <a:moveTo>
                  <a:pt x="4572" y="0"/>
                </a:moveTo>
                <a:lnTo>
                  <a:pt x="9144" y="2286"/>
                </a:lnTo>
                <a:lnTo>
                  <a:pt x="0" y="10668"/>
                </a:lnTo>
                <a:lnTo>
                  <a:pt x="4572" y="0"/>
                </a:lnTo>
              </a:path>
            </a:pathLst>
          </a:custGeom>
          <a:ln w="3175">
            <a:solidFill>
              <a:srgbClr val="0000FF"/>
            </a:solidFill>
          </a:ln>
        </p:spPr>
        <p:txBody>
          <a:bodyPr wrap="square" lIns="0" tIns="0" rIns="0" bIns="0" rtlCol="0"/>
          <a:lstStyle/>
          <a:p>
            <a:endParaRPr/>
          </a:p>
        </p:txBody>
      </p:sp>
      <p:sp>
        <p:nvSpPr>
          <p:cNvPr id="3352" name="object 3352"/>
          <p:cNvSpPr/>
          <p:nvPr/>
        </p:nvSpPr>
        <p:spPr>
          <a:xfrm>
            <a:off x="3880865" y="4006596"/>
            <a:ext cx="9525" cy="10160"/>
          </a:xfrm>
          <a:custGeom>
            <a:avLst/>
            <a:gdLst/>
            <a:ahLst/>
            <a:cxnLst/>
            <a:rect l="l" t="t" r="r" b="b"/>
            <a:pathLst>
              <a:path w="9525" h="10160">
                <a:moveTo>
                  <a:pt x="4572" y="0"/>
                </a:moveTo>
                <a:lnTo>
                  <a:pt x="0" y="2285"/>
                </a:lnTo>
                <a:lnTo>
                  <a:pt x="9144" y="9906"/>
                </a:lnTo>
                <a:lnTo>
                  <a:pt x="4572" y="0"/>
                </a:lnTo>
                <a:close/>
              </a:path>
            </a:pathLst>
          </a:custGeom>
          <a:solidFill>
            <a:srgbClr val="0000FF"/>
          </a:solidFill>
        </p:spPr>
        <p:txBody>
          <a:bodyPr wrap="square" lIns="0" tIns="0" rIns="0" bIns="0" rtlCol="0"/>
          <a:lstStyle/>
          <a:p>
            <a:endParaRPr/>
          </a:p>
        </p:txBody>
      </p:sp>
      <p:sp>
        <p:nvSpPr>
          <p:cNvPr id="3353" name="object 3353"/>
          <p:cNvSpPr/>
          <p:nvPr/>
        </p:nvSpPr>
        <p:spPr>
          <a:xfrm>
            <a:off x="3880865" y="4006596"/>
            <a:ext cx="9525" cy="10160"/>
          </a:xfrm>
          <a:custGeom>
            <a:avLst/>
            <a:gdLst/>
            <a:ahLst/>
            <a:cxnLst/>
            <a:rect l="l" t="t" r="r" b="b"/>
            <a:pathLst>
              <a:path w="9525" h="10160">
                <a:moveTo>
                  <a:pt x="4572" y="0"/>
                </a:moveTo>
                <a:lnTo>
                  <a:pt x="9144" y="9906"/>
                </a:lnTo>
                <a:lnTo>
                  <a:pt x="0" y="2286"/>
                </a:lnTo>
                <a:lnTo>
                  <a:pt x="4572" y="0"/>
                </a:lnTo>
              </a:path>
            </a:pathLst>
          </a:custGeom>
          <a:ln w="3175">
            <a:solidFill>
              <a:srgbClr val="0000FF"/>
            </a:solidFill>
          </a:ln>
        </p:spPr>
        <p:txBody>
          <a:bodyPr wrap="square" lIns="0" tIns="0" rIns="0" bIns="0" rtlCol="0"/>
          <a:lstStyle/>
          <a:p>
            <a:endParaRPr/>
          </a:p>
        </p:txBody>
      </p:sp>
      <p:sp>
        <p:nvSpPr>
          <p:cNvPr id="3354" name="object 3354"/>
          <p:cNvSpPr/>
          <p:nvPr/>
        </p:nvSpPr>
        <p:spPr>
          <a:xfrm>
            <a:off x="3782567" y="4002785"/>
            <a:ext cx="10160" cy="9525"/>
          </a:xfrm>
          <a:custGeom>
            <a:avLst/>
            <a:gdLst/>
            <a:ahLst/>
            <a:cxnLst/>
            <a:rect l="l" t="t" r="r" b="b"/>
            <a:pathLst>
              <a:path w="10160" h="9525">
                <a:moveTo>
                  <a:pt x="9905" y="0"/>
                </a:moveTo>
                <a:lnTo>
                  <a:pt x="0" y="6096"/>
                </a:lnTo>
                <a:lnTo>
                  <a:pt x="4571" y="9144"/>
                </a:lnTo>
                <a:lnTo>
                  <a:pt x="9905" y="0"/>
                </a:lnTo>
                <a:close/>
              </a:path>
            </a:pathLst>
          </a:custGeom>
          <a:solidFill>
            <a:srgbClr val="0000FF"/>
          </a:solidFill>
        </p:spPr>
        <p:txBody>
          <a:bodyPr wrap="square" lIns="0" tIns="0" rIns="0" bIns="0" rtlCol="0"/>
          <a:lstStyle/>
          <a:p>
            <a:endParaRPr/>
          </a:p>
        </p:txBody>
      </p:sp>
      <p:sp>
        <p:nvSpPr>
          <p:cNvPr id="3355" name="object 3355"/>
          <p:cNvSpPr/>
          <p:nvPr/>
        </p:nvSpPr>
        <p:spPr>
          <a:xfrm>
            <a:off x="3782567" y="4002785"/>
            <a:ext cx="10160" cy="8890"/>
          </a:xfrm>
          <a:custGeom>
            <a:avLst/>
            <a:gdLst/>
            <a:ahLst/>
            <a:cxnLst/>
            <a:rect l="l" t="t" r="r" b="b"/>
            <a:pathLst>
              <a:path w="10160" h="8889">
                <a:moveTo>
                  <a:pt x="9905" y="0"/>
                </a:moveTo>
                <a:lnTo>
                  <a:pt x="4571" y="8382"/>
                </a:lnTo>
                <a:lnTo>
                  <a:pt x="0" y="6096"/>
                </a:lnTo>
                <a:lnTo>
                  <a:pt x="9905" y="0"/>
                </a:lnTo>
              </a:path>
            </a:pathLst>
          </a:custGeom>
          <a:ln w="3175">
            <a:solidFill>
              <a:srgbClr val="0000FF"/>
            </a:solidFill>
          </a:ln>
        </p:spPr>
        <p:txBody>
          <a:bodyPr wrap="square" lIns="0" tIns="0" rIns="0" bIns="0" rtlCol="0"/>
          <a:lstStyle/>
          <a:p>
            <a:endParaRPr/>
          </a:p>
        </p:txBody>
      </p:sp>
      <p:sp>
        <p:nvSpPr>
          <p:cNvPr id="3356" name="object 3356"/>
          <p:cNvSpPr/>
          <p:nvPr/>
        </p:nvSpPr>
        <p:spPr>
          <a:xfrm>
            <a:off x="3874770" y="4000500"/>
            <a:ext cx="10795" cy="8890"/>
          </a:xfrm>
          <a:custGeom>
            <a:avLst/>
            <a:gdLst/>
            <a:ahLst/>
            <a:cxnLst/>
            <a:rect l="l" t="t" r="r" b="b"/>
            <a:pathLst>
              <a:path w="10795" h="8889">
                <a:moveTo>
                  <a:pt x="0" y="0"/>
                </a:moveTo>
                <a:lnTo>
                  <a:pt x="6096" y="8382"/>
                </a:lnTo>
                <a:lnTo>
                  <a:pt x="10668" y="6096"/>
                </a:lnTo>
                <a:lnTo>
                  <a:pt x="0" y="0"/>
                </a:lnTo>
                <a:close/>
              </a:path>
            </a:pathLst>
          </a:custGeom>
          <a:solidFill>
            <a:srgbClr val="0000FF"/>
          </a:solidFill>
        </p:spPr>
        <p:txBody>
          <a:bodyPr wrap="square" lIns="0" tIns="0" rIns="0" bIns="0" rtlCol="0"/>
          <a:lstStyle/>
          <a:p>
            <a:endParaRPr/>
          </a:p>
        </p:txBody>
      </p:sp>
      <p:sp>
        <p:nvSpPr>
          <p:cNvPr id="3357" name="object 3357"/>
          <p:cNvSpPr/>
          <p:nvPr/>
        </p:nvSpPr>
        <p:spPr>
          <a:xfrm>
            <a:off x="3874770" y="4000500"/>
            <a:ext cx="10795" cy="8890"/>
          </a:xfrm>
          <a:custGeom>
            <a:avLst/>
            <a:gdLst/>
            <a:ahLst/>
            <a:cxnLst/>
            <a:rect l="l" t="t" r="r" b="b"/>
            <a:pathLst>
              <a:path w="10795" h="8889">
                <a:moveTo>
                  <a:pt x="0" y="0"/>
                </a:moveTo>
                <a:lnTo>
                  <a:pt x="10668" y="6096"/>
                </a:lnTo>
                <a:lnTo>
                  <a:pt x="6096" y="8382"/>
                </a:lnTo>
                <a:lnTo>
                  <a:pt x="0" y="0"/>
                </a:lnTo>
              </a:path>
            </a:pathLst>
          </a:custGeom>
          <a:ln w="3175">
            <a:solidFill>
              <a:srgbClr val="0000FF"/>
            </a:solidFill>
          </a:ln>
        </p:spPr>
        <p:txBody>
          <a:bodyPr wrap="square" lIns="0" tIns="0" rIns="0" bIns="0" rtlCol="0"/>
          <a:lstStyle/>
          <a:p>
            <a:endParaRPr/>
          </a:p>
        </p:txBody>
      </p:sp>
      <p:sp>
        <p:nvSpPr>
          <p:cNvPr id="3358" name="object 3358"/>
          <p:cNvSpPr/>
          <p:nvPr/>
        </p:nvSpPr>
        <p:spPr>
          <a:xfrm>
            <a:off x="3782567" y="3999738"/>
            <a:ext cx="10160" cy="9525"/>
          </a:xfrm>
          <a:custGeom>
            <a:avLst/>
            <a:gdLst/>
            <a:ahLst/>
            <a:cxnLst/>
            <a:rect l="l" t="t" r="r" b="b"/>
            <a:pathLst>
              <a:path w="10160" h="9525">
                <a:moveTo>
                  <a:pt x="6096" y="0"/>
                </a:moveTo>
                <a:lnTo>
                  <a:pt x="0" y="9144"/>
                </a:lnTo>
                <a:lnTo>
                  <a:pt x="9906" y="3048"/>
                </a:lnTo>
                <a:lnTo>
                  <a:pt x="6096" y="0"/>
                </a:lnTo>
                <a:close/>
              </a:path>
            </a:pathLst>
          </a:custGeom>
          <a:solidFill>
            <a:srgbClr val="0000FF"/>
          </a:solidFill>
        </p:spPr>
        <p:txBody>
          <a:bodyPr wrap="square" lIns="0" tIns="0" rIns="0" bIns="0" rtlCol="0"/>
          <a:lstStyle/>
          <a:p>
            <a:endParaRPr/>
          </a:p>
        </p:txBody>
      </p:sp>
      <p:sp>
        <p:nvSpPr>
          <p:cNvPr id="3359" name="object 3359"/>
          <p:cNvSpPr/>
          <p:nvPr/>
        </p:nvSpPr>
        <p:spPr>
          <a:xfrm>
            <a:off x="3782567" y="3999738"/>
            <a:ext cx="10160" cy="9525"/>
          </a:xfrm>
          <a:custGeom>
            <a:avLst/>
            <a:gdLst/>
            <a:ahLst/>
            <a:cxnLst/>
            <a:rect l="l" t="t" r="r" b="b"/>
            <a:pathLst>
              <a:path w="10160" h="9525">
                <a:moveTo>
                  <a:pt x="6096" y="0"/>
                </a:moveTo>
                <a:lnTo>
                  <a:pt x="9906" y="3048"/>
                </a:lnTo>
                <a:lnTo>
                  <a:pt x="0" y="9144"/>
                </a:lnTo>
                <a:lnTo>
                  <a:pt x="6096" y="0"/>
                </a:lnTo>
              </a:path>
            </a:pathLst>
          </a:custGeom>
          <a:ln w="3175">
            <a:solidFill>
              <a:srgbClr val="0000FF"/>
            </a:solidFill>
          </a:ln>
        </p:spPr>
        <p:txBody>
          <a:bodyPr wrap="square" lIns="0" tIns="0" rIns="0" bIns="0" rtlCol="0"/>
          <a:lstStyle/>
          <a:p>
            <a:endParaRPr/>
          </a:p>
        </p:txBody>
      </p:sp>
      <p:sp>
        <p:nvSpPr>
          <p:cNvPr id="3360" name="object 3360"/>
          <p:cNvSpPr/>
          <p:nvPr/>
        </p:nvSpPr>
        <p:spPr>
          <a:xfrm>
            <a:off x="3874770" y="3997452"/>
            <a:ext cx="10795" cy="9525"/>
          </a:xfrm>
          <a:custGeom>
            <a:avLst/>
            <a:gdLst/>
            <a:ahLst/>
            <a:cxnLst/>
            <a:rect l="l" t="t" r="r" b="b"/>
            <a:pathLst>
              <a:path w="10795" h="9525">
                <a:moveTo>
                  <a:pt x="3810" y="0"/>
                </a:moveTo>
                <a:lnTo>
                  <a:pt x="0" y="3048"/>
                </a:lnTo>
                <a:lnTo>
                  <a:pt x="10668" y="9144"/>
                </a:lnTo>
                <a:lnTo>
                  <a:pt x="3810" y="0"/>
                </a:lnTo>
                <a:close/>
              </a:path>
            </a:pathLst>
          </a:custGeom>
          <a:solidFill>
            <a:srgbClr val="0000FF"/>
          </a:solidFill>
        </p:spPr>
        <p:txBody>
          <a:bodyPr wrap="square" lIns="0" tIns="0" rIns="0" bIns="0" rtlCol="0"/>
          <a:lstStyle/>
          <a:p>
            <a:endParaRPr/>
          </a:p>
        </p:txBody>
      </p:sp>
      <p:sp>
        <p:nvSpPr>
          <p:cNvPr id="3361" name="object 3361"/>
          <p:cNvSpPr/>
          <p:nvPr/>
        </p:nvSpPr>
        <p:spPr>
          <a:xfrm>
            <a:off x="3874770" y="3997452"/>
            <a:ext cx="10795" cy="9525"/>
          </a:xfrm>
          <a:custGeom>
            <a:avLst/>
            <a:gdLst/>
            <a:ahLst/>
            <a:cxnLst/>
            <a:rect l="l" t="t" r="r" b="b"/>
            <a:pathLst>
              <a:path w="10795" h="9525">
                <a:moveTo>
                  <a:pt x="3810" y="0"/>
                </a:moveTo>
                <a:lnTo>
                  <a:pt x="10668" y="9144"/>
                </a:lnTo>
                <a:lnTo>
                  <a:pt x="0" y="3048"/>
                </a:lnTo>
                <a:lnTo>
                  <a:pt x="3810" y="0"/>
                </a:lnTo>
              </a:path>
            </a:pathLst>
          </a:custGeom>
          <a:ln w="3175">
            <a:solidFill>
              <a:srgbClr val="0000FF"/>
            </a:solidFill>
          </a:ln>
        </p:spPr>
        <p:txBody>
          <a:bodyPr wrap="square" lIns="0" tIns="0" rIns="0" bIns="0" rtlCol="0"/>
          <a:lstStyle/>
          <a:p>
            <a:endParaRPr/>
          </a:p>
        </p:txBody>
      </p:sp>
      <p:sp>
        <p:nvSpPr>
          <p:cNvPr id="3362" name="object 3362"/>
          <p:cNvSpPr/>
          <p:nvPr/>
        </p:nvSpPr>
        <p:spPr>
          <a:xfrm>
            <a:off x="3788664" y="3995165"/>
            <a:ext cx="11430" cy="7620"/>
          </a:xfrm>
          <a:custGeom>
            <a:avLst/>
            <a:gdLst/>
            <a:ahLst/>
            <a:cxnLst/>
            <a:rect l="l" t="t" r="r" b="b"/>
            <a:pathLst>
              <a:path w="11429" h="7620">
                <a:moveTo>
                  <a:pt x="11429" y="0"/>
                </a:moveTo>
                <a:lnTo>
                  <a:pt x="0" y="4572"/>
                </a:lnTo>
                <a:lnTo>
                  <a:pt x="3809" y="7620"/>
                </a:lnTo>
                <a:lnTo>
                  <a:pt x="11429" y="0"/>
                </a:lnTo>
                <a:close/>
              </a:path>
            </a:pathLst>
          </a:custGeom>
          <a:solidFill>
            <a:srgbClr val="0000FF"/>
          </a:solidFill>
        </p:spPr>
        <p:txBody>
          <a:bodyPr wrap="square" lIns="0" tIns="0" rIns="0" bIns="0" rtlCol="0"/>
          <a:lstStyle/>
          <a:p>
            <a:endParaRPr/>
          </a:p>
        </p:txBody>
      </p:sp>
      <p:sp>
        <p:nvSpPr>
          <p:cNvPr id="3363" name="object 3363"/>
          <p:cNvSpPr/>
          <p:nvPr/>
        </p:nvSpPr>
        <p:spPr>
          <a:xfrm>
            <a:off x="3788664" y="3995165"/>
            <a:ext cx="11430" cy="7620"/>
          </a:xfrm>
          <a:custGeom>
            <a:avLst/>
            <a:gdLst/>
            <a:ahLst/>
            <a:cxnLst/>
            <a:rect l="l" t="t" r="r" b="b"/>
            <a:pathLst>
              <a:path w="11429" h="7620">
                <a:moveTo>
                  <a:pt x="11429" y="0"/>
                </a:moveTo>
                <a:lnTo>
                  <a:pt x="3809" y="7620"/>
                </a:lnTo>
                <a:lnTo>
                  <a:pt x="0" y="4572"/>
                </a:lnTo>
                <a:lnTo>
                  <a:pt x="11429" y="0"/>
                </a:lnTo>
              </a:path>
            </a:pathLst>
          </a:custGeom>
          <a:ln w="3175">
            <a:solidFill>
              <a:srgbClr val="0000FF"/>
            </a:solidFill>
          </a:ln>
        </p:spPr>
        <p:txBody>
          <a:bodyPr wrap="square" lIns="0" tIns="0" rIns="0" bIns="0" rtlCol="0"/>
          <a:lstStyle/>
          <a:p>
            <a:endParaRPr/>
          </a:p>
        </p:txBody>
      </p:sp>
      <p:sp>
        <p:nvSpPr>
          <p:cNvPr id="3364" name="object 3364"/>
          <p:cNvSpPr/>
          <p:nvPr/>
        </p:nvSpPr>
        <p:spPr>
          <a:xfrm>
            <a:off x="3867150" y="3993641"/>
            <a:ext cx="11430" cy="6985"/>
          </a:xfrm>
          <a:custGeom>
            <a:avLst/>
            <a:gdLst/>
            <a:ahLst/>
            <a:cxnLst/>
            <a:rect l="l" t="t" r="r" b="b"/>
            <a:pathLst>
              <a:path w="11429" h="6985">
                <a:moveTo>
                  <a:pt x="0" y="0"/>
                </a:moveTo>
                <a:lnTo>
                  <a:pt x="7620" y="6858"/>
                </a:lnTo>
                <a:lnTo>
                  <a:pt x="11430" y="3810"/>
                </a:lnTo>
                <a:lnTo>
                  <a:pt x="0" y="0"/>
                </a:lnTo>
                <a:close/>
              </a:path>
            </a:pathLst>
          </a:custGeom>
          <a:solidFill>
            <a:srgbClr val="0000FF"/>
          </a:solidFill>
        </p:spPr>
        <p:txBody>
          <a:bodyPr wrap="square" lIns="0" tIns="0" rIns="0" bIns="0" rtlCol="0"/>
          <a:lstStyle/>
          <a:p>
            <a:endParaRPr/>
          </a:p>
        </p:txBody>
      </p:sp>
      <p:sp>
        <p:nvSpPr>
          <p:cNvPr id="3365" name="object 3365"/>
          <p:cNvSpPr/>
          <p:nvPr/>
        </p:nvSpPr>
        <p:spPr>
          <a:xfrm>
            <a:off x="3867150" y="3993641"/>
            <a:ext cx="11430" cy="6985"/>
          </a:xfrm>
          <a:custGeom>
            <a:avLst/>
            <a:gdLst/>
            <a:ahLst/>
            <a:cxnLst/>
            <a:rect l="l" t="t" r="r" b="b"/>
            <a:pathLst>
              <a:path w="11429" h="6985">
                <a:moveTo>
                  <a:pt x="0" y="0"/>
                </a:moveTo>
                <a:lnTo>
                  <a:pt x="11430" y="3810"/>
                </a:lnTo>
                <a:lnTo>
                  <a:pt x="7620" y="6858"/>
                </a:lnTo>
                <a:lnTo>
                  <a:pt x="0" y="0"/>
                </a:lnTo>
              </a:path>
            </a:pathLst>
          </a:custGeom>
          <a:ln w="3175">
            <a:solidFill>
              <a:srgbClr val="0000FF"/>
            </a:solidFill>
          </a:ln>
        </p:spPr>
        <p:txBody>
          <a:bodyPr wrap="square" lIns="0" tIns="0" rIns="0" bIns="0" rtlCol="0"/>
          <a:lstStyle/>
          <a:p>
            <a:endParaRPr/>
          </a:p>
        </p:txBody>
      </p:sp>
      <p:sp>
        <p:nvSpPr>
          <p:cNvPr id="3366" name="object 3366"/>
          <p:cNvSpPr/>
          <p:nvPr/>
        </p:nvSpPr>
        <p:spPr>
          <a:xfrm>
            <a:off x="3788664" y="3991355"/>
            <a:ext cx="11430" cy="8890"/>
          </a:xfrm>
          <a:custGeom>
            <a:avLst/>
            <a:gdLst/>
            <a:ahLst/>
            <a:cxnLst/>
            <a:rect l="l" t="t" r="r" b="b"/>
            <a:pathLst>
              <a:path w="11429" h="8889">
                <a:moveTo>
                  <a:pt x="7620" y="0"/>
                </a:moveTo>
                <a:lnTo>
                  <a:pt x="0" y="8382"/>
                </a:lnTo>
                <a:lnTo>
                  <a:pt x="11430" y="3810"/>
                </a:lnTo>
                <a:lnTo>
                  <a:pt x="7620" y="0"/>
                </a:lnTo>
                <a:close/>
              </a:path>
            </a:pathLst>
          </a:custGeom>
          <a:solidFill>
            <a:srgbClr val="0000FF"/>
          </a:solidFill>
        </p:spPr>
        <p:txBody>
          <a:bodyPr wrap="square" lIns="0" tIns="0" rIns="0" bIns="0" rtlCol="0"/>
          <a:lstStyle/>
          <a:p>
            <a:endParaRPr/>
          </a:p>
        </p:txBody>
      </p:sp>
      <p:sp>
        <p:nvSpPr>
          <p:cNvPr id="3367" name="object 3367"/>
          <p:cNvSpPr/>
          <p:nvPr/>
        </p:nvSpPr>
        <p:spPr>
          <a:xfrm>
            <a:off x="3788664" y="3991355"/>
            <a:ext cx="11430" cy="8890"/>
          </a:xfrm>
          <a:custGeom>
            <a:avLst/>
            <a:gdLst/>
            <a:ahLst/>
            <a:cxnLst/>
            <a:rect l="l" t="t" r="r" b="b"/>
            <a:pathLst>
              <a:path w="11429" h="8889">
                <a:moveTo>
                  <a:pt x="7620" y="0"/>
                </a:moveTo>
                <a:lnTo>
                  <a:pt x="11430" y="3810"/>
                </a:lnTo>
                <a:lnTo>
                  <a:pt x="0" y="8382"/>
                </a:lnTo>
                <a:lnTo>
                  <a:pt x="7620" y="0"/>
                </a:lnTo>
              </a:path>
            </a:pathLst>
          </a:custGeom>
          <a:ln w="3175">
            <a:solidFill>
              <a:srgbClr val="0000FF"/>
            </a:solidFill>
          </a:ln>
        </p:spPr>
        <p:txBody>
          <a:bodyPr wrap="square" lIns="0" tIns="0" rIns="0" bIns="0" rtlCol="0"/>
          <a:lstStyle/>
          <a:p>
            <a:endParaRPr/>
          </a:p>
        </p:txBody>
      </p:sp>
      <p:sp>
        <p:nvSpPr>
          <p:cNvPr id="3368" name="object 3368"/>
          <p:cNvSpPr/>
          <p:nvPr/>
        </p:nvSpPr>
        <p:spPr>
          <a:xfrm>
            <a:off x="3796284" y="3989832"/>
            <a:ext cx="12700" cy="5715"/>
          </a:xfrm>
          <a:custGeom>
            <a:avLst/>
            <a:gdLst/>
            <a:ahLst/>
            <a:cxnLst/>
            <a:rect l="l" t="t" r="r" b="b"/>
            <a:pathLst>
              <a:path w="12700" h="5714">
                <a:moveTo>
                  <a:pt x="12191" y="0"/>
                </a:moveTo>
                <a:lnTo>
                  <a:pt x="0" y="1524"/>
                </a:lnTo>
                <a:lnTo>
                  <a:pt x="3809" y="5334"/>
                </a:lnTo>
                <a:lnTo>
                  <a:pt x="12191" y="0"/>
                </a:lnTo>
                <a:close/>
              </a:path>
            </a:pathLst>
          </a:custGeom>
          <a:solidFill>
            <a:srgbClr val="0000FF"/>
          </a:solidFill>
        </p:spPr>
        <p:txBody>
          <a:bodyPr wrap="square" lIns="0" tIns="0" rIns="0" bIns="0" rtlCol="0"/>
          <a:lstStyle/>
          <a:p>
            <a:endParaRPr/>
          </a:p>
        </p:txBody>
      </p:sp>
      <p:sp>
        <p:nvSpPr>
          <p:cNvPr id="3369" name="object 3369"/>
          <p:cNvSpPr/>
          <p:nvPr/>
        </p:nvSpPr>
        <p:spPr>
          <a:xfrm>
            <a:off x="3796284" y="3989832"/>
            <a:ext cx="12700" cy="5715"/>
          </a:xfrm>
          <a:custGeom>
            <a:avLst/>
            <a:gdLst/>
            <a:ahLst/>
            <a:cxnLst/>
            <a:rect l="l" t="t" r="r" b="b"/>
            <a:pathLst>
              <a:path w="12700" h="5714">
                <a:moveTo>
                  <a:pt x="12191" y="0"/>
                </a:moveTo>
                <a:lnTo>
                  <a:pt x="3809" y="5334"/>
                </a:lnTo>
                <a:lnTo>
                  <a:pt x="0" y="1524"/>
                </a:lnTo>
                <a:lnTo>
                  <a:pt x="12191" y="0"/>
                </a:lnTo>
              </a:path>
            </a:pathLst>
          </a:custGeom>
          <a:ln w="3175">
            <a:solidFill>
              <a:srgbClr val="0000FF"/>
            </a:solidFill>
          </a:ln>
        </p:spPr>
        <p:txBody>
          <a:bodyPr wrap="square" lIns="0" tIns="0" rIns="0" bIns="0" rtlCol="0"/>
          <a:lstStyle/>
          <a:p>
            <a:endParaRPr/>
          </a:p>
        </p:txBody>
      </p:sp>
      <p:sp>
        <p:nvSpPr>
          <p:cNvPr id="3370" name="object 3370"/>
          <p:cNvSpPr/>
          <p:nvPr/>
        </p:nvSpPr>
        <p:spPr>
          <a:xfrm>
            <a:off x="3867150" y="3989832"/>
            <a:ext cx="11430" cy="7620"/>
          </a:xfrm>
          <a:custGeom>
            <a:avLst/>
            <a:gdLst/>
            <a:ahLst/>
            <a:cxnLst/>
            <a:rect l="l" t="t" r="r" b="b"/>
            <a:pathLst>
              <a:path w="11429" h="7620">
                <a:moveTo>
                  <a:pt x="3048" y="0"/>
                </a:moveTo>
                <a:lnTo>
                  <a:pt x="0" y="3810"/>
                </a:lnTo>
                <a:lnTo>
                  <a:pt x="11430" y="7620"/>
                </a:lnTo>
                <a:lnTo>
                  <a:pt x="3048" y="0"/>
                </a:lnTo>
                <a:close/>
              </a:path>
            </a:pathLst>
          </a:custGeom>
          <a:solidFill>
            <a:srgbClr val="0000FF"/>
          </a:solidFill>
        </p:spPr>
        <p:txBody>
          <a:bodyPr wrap="square" lIns="0" tIns="0" rIns="0" bIns="0" rtlCol="0"/>
          <a:lstStyle/>
          <a:p>
            <a:endParaRPr/>
          </a:p>
        </p:txBody>
      </p:sp>
      <p:sp>
        <p:nvSpPr>
          <p:cNvPr id="3371" name="object 3371"/>
          <p:cNvSpPr/>
          <p:nvPr/>
        </p:nvSpPr>
        <p:spPr>
          <a:xfrm>
            <a:off x="3867150" y="3989832"/>
            <a:ext cx="11430" cy="7620"/>
          </a:xfrm>
          <a:custGeom>
            <a:avLst/>
            <a:gdLst/>
            <a:ahLst/>
            <a:cxnLst/>
            <a:rect l="l" t="t" r="r" b="b"/>
            <a:pathLst>
              <a:path w="11429" h="7620">
                <a:moveTo>
                  <a:pt x="3048" y="0"/>
                </a:moveTo>
                <a:lnTo>
                  <a:pt x="11430" y="7620"/>
                </a:lnTo>
                <a:lnTo>
                  <a:pt x="0" y="3810"/>
                </a:lnTo>
                <a:lnTo>
                  <a:pt x="3048" y="0"/>
                </a:lnTo>
              </a:path>
            </a:pathLst>
          </a:custGeom>
          <a:ln w="3175">
            <a:solidFill>
              <a:srgbClr val="0000FF"/>
            </a:solidFill>
          </a:ln>
        </p:spPr>
        <p:txBody>
          <a:bodyPr wrap="square" lIns="0" tIns="0" rIns="0" bIns="0" rtlCol="0"/>
          <a:lstStyle/>
          <a:p>
            <a:endParaRPr/>
          </a:p>
        </p:txBody>
      </p:sp>
      <p:sp>
        <p:nvSpPr>
          <p:cNvPr id="3372" name="object 3372"/>
          <p:cNvSpPr/>
          <p:nvPr/>
        </p:nvSpPr>
        <p:spPr>
          <a:xfrm>
            <a:off x="3858005" y="3988308"/>
            <a:ext cx="12700" cy="5715"/>
          </a:xfrm>
          <a:custGeom>
            <a:avLst/>
            <a:gdLst/>
            <a:ahLst/>
            <a:cxnLst/>
            <a:rect l="l" t="t" r="r" b="b"/>
            <a:pathLst>
              <a:path w="12700" h="5714">
                <a:moveTo>
                  <a:pt x="0" y="0"/>
                </a:moveTo>
                <a:lnTo>
                  <a:pt x="9144" y="5334"/>
                </a:lnTo>
                <a:lnTo>
                  <a:pt x="12192" y="1524"/>
                </a:lnTo>
                <a:lnTo>
                  <a:pt x="0" y="0"/>
                </a:lnTo>
                <a:close/>
              </a:path>
            </a:pathLst>
          </a:custGeom>
          <a:solidFill>
            <a:srgbClr val="0000FF"/>
          </a:solidFill>
        </p:spPr>
        <p:txBody>
          <a:bodyPr wrap="square" lIns="0" tIns="0" rIns="0" bIns="0" rtlCol="0"/>
          <a:lstStyle/>
          <a:p>
            <a:endParaRPr/>
          </a:p>
        </p:txBody>
      </p:sp>
      <p:sp>
        <p:nvSpPr>
          <p:cNvPr id="3373" name="object 3373"/>
          <p:cNvSpPr/>
          <p:nvPr/>
        </p:nvSpPr>
        <p:spPr>
          <a:xfrm>
            <a:off x="3858005" y="3988308"/>
            <a:ext cx="12700" cy="5715"/>
          </a:xfrm>
          <a:custGeom>
            <a:avLst/>
            <a:gdLst/>
            <a:ahLst/>
            <a:cxnLst/>
            <a:rect l="l" t="t" r="r" b="b"/>
            <a:pathLst>
              <a:path w="12700" h="5714">
                <a:moveTo>
                  <a:pt x="0" y="0"/>
                </a:moveTo>
                <a:lnTo>
                  <a:pt x="12192" y="1524"/>
                </a:lnTo>
                <a:lnTo>
                  <a:pt x="9144" y="5334"/>
                </a:lnTo>
                <a:lnTo>
                  <a:pt x="0" y="0"/>
                </a:lnTo>
              </a:path>
            </a:pathLst>
          </a:custGeom>
          <a:ln w="3175">
            <a:solidFill>
              <a:srgbClr val="0000FF"/>
            </a:solidFill>
          </a:ln>
        </p:spPr>
        <p:txBody>
          <a:bodyPr wrap="square" lIns="0" tIns="0" rIns="0" bIns="0" rtlCol="0"/>
          <a:lstStyle/>
          <a:p>
            <a:endParaRPr/>
          </a:p>
        </p:txBody>
      </p:sp>
      <p:sp>
        <p:nvSpPr>
          <p:cNvPr id="3374" name="object 3374"/>
          <p:cNvSpPr/>
          <p:nvPr/>
        </p:nvSpPr>
        <p:spPr>
          <a:xfrm>
            <a:off x="3796284" y="3986021"/>
            <a:ext cx="22225" cy="5715"/>
          </a:xfrm>
          <a:custGeom>
            <a:avLst/>
            <a:gdLst/>
            <a:ahLst/>
            <a:cxnLst/>
            <a:rect l="l" t="t" r="r" b="b"/>
            <a:pathLst>
              <a:path w="22225" h="5714">
                <a:moveTo>
                  <a:pt x="22098" y="0"/>
                </a:moveTo>
                <a:lnTo>
                  <a:pt x="0" y="5334"/>
                </a:lnTo>
                <a:lnTo>
                  <a:pt x="12192" y="3810"/>
                </a:lnTo>
                <a:lnTo>
                  <a:pt x="22098" y="0"/>
                </a:lnTo>
                <a:close/>
              </a:path>
            </a:pathLst>
          </a:custGeom>
          <a:solidFill>
            <a:srgbClr val="0000FF"/>
          </a:solidFill>
        </p:spPr>
        <p:txBody>
          <a:bodyPr wrap="square" lIns="0" tIns="0" rIns="0" bIns="0" rtlCol="0"/>
          <a:lstStyle/>
          <a:p>
            <a:endParaRPr/>
          </a:p>
        </p:txBody>
      </p:sp>
      <p:sp>
        <p:nvSpPr>
          <p:cNvPr id="3375" name="object 3375"/>
          <p:cNvSpPr/>
          <p:nvPr/>
        </p:nvSpPr>
        <p:spPr>
          <a:xfrm>
            <a:off x="3796284" y="3986021"/>
            <a:ext cx="22225" cy="5715"/>
          </a:xfrm>
          <a:custGeom>
            <a:avLst/>
            <a:gdLst/>
            <a:ahLst/>
            <a:cxnLst/>
            <a:rect l="l" t="t" r="r" b="b"/>
            <a:pathLst>
              <a:path w="22225" h="5714">
                <a:moveTo>
                  <a:pt x="22098" y="0"/>
                </a:moveTo>
                <a:lnTo>
                  <a:pt x="12192" y="3810"/>
                </a:lnTo>
                <a:lnTo>
                  <a:pt x="0" y="5334"/>
                </a:lnTo>
                <a:lnTo>
                  <a:pt x="22098" y="0"/>
                </a:lnTo>
              </a:path>
            </a:pathLst>
          </a:custGeom>
          <a:ln w="3175">
            <a:solidFill>
              <a:srgbClr val="0000FF"/>
            </a:solidFill>
          </a:ln>
        </p:spPr>
        <p:txBody>
          <a:bodyPr wrap="square" lIns="0" tIns="0" rIns="0" bIns="0" rtlCol="0"/>
          <a:lstStyle/>
          <a:p>
            <a:endParaRPr/>
          </a:p>
        </p:txBody>
      </p:sp>
      <p:sp>
        <p:nvSpPr>
          <p:cNvPr id="3376" name="object 3376"/>
          <p:cNvSpPr/>
          <p:nvPr/>
        </p:nvSpPr>
        <p:spPr>
          <a:xfrm>
            <a:off x="3796284" y="3985259"/>
            <a:ext cx="22225" cy="6350"/>
          </a:xfrm>
          <a:custGeom>
            <a:avLst/>
            <a:gdLst/>
            <a:ahLst/>
            <a:cxnLst/>
            <a:rect l="l" t="t" r="r" b="b"/>
            <a:pathLst>
              <a:path w="22225" h="6350">
                <a:moveTo>
                  <a:pt x="9905" y="0"/>
                </a:moveTo>
                <a:lnTo>
                  <a:pt x="0" y="6096"/>
                </a:lnTo>
                <a:lnTo>
                  <a:pt x="22097" y="762"/>
                </a:lnTo>
                <a:lnTo>
                  <a:pt x="9905" y="0"/>
                </a:lnTo>
                <a:close/>
              </a:path>
            </a:pathLst>
          </a:custGeom>
          <a:solidFill>
            <a:srgbClr val="0000FF"/>
          </a:solidFill>
        </p:spPr>
        <p:txBody>
          <a:bodyPr wrap="square" lIns="0" tIns="0" rIns="0" bIns="0" rtlCol="0"/>
          <a:lstStyle/>
          <a:p>
            <a:endParaRPr/>
          </a:p>
        </p:txBody>
      </p:sp>
      <p:sp>
        <p:nvSpPr>
          <p:cNvPr id="3377" name="object 3377"/>
          <p:cNvSpPr/>
          <p:nvPr/>
        </p:nvSpPr>
        <p:spPr>
          <a:xfrm>
            <a:off x="3796284" y="3985259"/>
            <a:ext cx="22225" cy="6350"/>
          </a:xfrm>
          <a:custGeom>
            <a:avLst/>
            <a:gdLst/>
            <a:ahLst/>
            <a:cxnLst/>
            <a:rect l="l" t="t" r="r" b="b"/>
            <a:pathLst>
              <a:path w="22225" h="6350">
                <a:moveTo>
                  <a:pt x="9905" y="0"/>
                </a:moveTo>
                <a:lnTo>
                  <a:pt x="22097" y="762"/>
                </a:lnTo>
                <a:lnTo>
                  <a:pt x="0" y="6096"/>
                </a:lnTo>
                <a:lnTo>
                  <a:pt x="9905" y="0"/>
                </a:lnTo>
              </a:path>
            </a:pathLst>
          </a:custGeom>
          <a:ln w="3175">
            <a:solidFill>
              <a:srgbClr val="0000FF"/>
            </a:solidFill>
          </a:ln>
        </p:spPr>
        <p:txBody>
          <a:bodyPr wrap="square" lIns="0" tIns="0" rIns="0" bIns="0" rtlCol="0"/>
          <a:lstStyle/>
          <a:p>
            <a:endParaRPr/>
          </a:p>
        </p:txBody>
      </p:sp>
      <p:sp>
        <p:nvSpPr>
          <p:cNvPr id="3378" name="object 3378"/>
          <p:cNvSpPr/>
          <p:nvPr/>
        </p:nvSpPr>
        <p:spPr>
          <a:xfrm>
            <a:off x="3848861" y="3985259"/>
            <a:ext cx="21590" cy="5080"/>
          </a:xfrm>
          <a:custGeom>
            <a:avLst/>
            <a:gdLst/>
            <a:ahLst/>
            <a:cxnLst/>
            <a:rect l="l" t="t" r="r" b="b"/>
            <a:pathLst>
              <a:path w="21589" h="5079">
                <a:moveTo>
                  <a:pt x="0" y="0"/>
                </a:moveTo>
                <a:lnTo>
                  <a:pt x="9144" y="3048"/>
                </a:lnTo>
                <a:lnTo>
                  <a:pt x="21336" y="4572"/>
                </a:lnTo>
                <a:lnTo>
                  <a:pt x="0" y="0"/>
                </a:lnTo>
                <a:close/>
              </a:path>
            </a:pathLst>
          </a:custGeom>
          <a:solidFill>
            <a:srgbClr val="0000FF"/>
          </a:solidFill>
        </p:spPr>
        <p:txBody>
          <a:bodyPr wrap="square" lIns="0" tIns="0" rIns="0" bIns="0" rtlCol="0"/>
          <a:lstStyle/>
          <a:p>
            <a:endParaRPr/>
          </a:p>
        </p:txBody>
      </p:sp>
      <p:sp>
        <p:nvSpPr>
          <p:cNvPr id="3379" name="object 3379"/>
          <p:cNvSpPr/>
          <p:nvPr/>
        </p:nvSpPr>
        <p:spPr>
          <a:xfrm>
            <a:off x="3848861" y="3985259"/>
            <a:ext cx="21590" cy="5080"/>
          </a:xfrm>
          <a:custGeom>
            <a:avLst/>
            <a:gdLst/>
            <a:ahLst/>
            <a:cxnLst/>
            <a:rect l="l" t="t" r="r" b="b"/>
            <a:pathLst>
              <a:path w="21589" h="5079">
                <a:moveTo>
                  <a:pt x="0" y="0"/>
                </a:moveTo>
                <a:lnTo>
                  <a:pt x="21336" y="4572"/>
                </a:lnTo>
                <a:lnTo>
                  <a:pt x="9144" y="3048"/>
                </a:lnTo>
                <a:lnTo>
                  <a:pt x="0" y="0"/>
                </a:lnTo>
              </a:path>
            </a:pathLst>
          </a:custGeom>
          <a:ln w="3175">
            <a:solidFill>
              <a:srgbClr val="0000FF"/>
            </a:solidFill>
          </a:ln>
        </p:spPr>
        <p:txBody>
          <a:bodyPr wrap="square" lIns="0" tIns="0" rIns="0" bIns="0" rtlCol="0"/>
          <a:lstStyle/>
          <a:p>
            <a:endParaRPr/>
          </a:p>
        </p:txBody>
      </p:sp>
      <p:sp>
        <p:nvSpPr>
          <p:cNvPr id="3380" name="object 3380"/>
          <p:cNvSpPr/>
          <p:nvPr/>
        </p:nvSpPr>
        <p:spPr>
          <a:xfrm>
            <a:off x="3848861" y="3983735"/>
            <a:ext cx="21590" cy="6350"/>
          </a:xfrm>
          <a:custGeom>
            <a:avLst/>
            <a:gdLst/>
            <a:ahLst/>
            <a:cxnLst/>
            <a:rect l="l" t="t" r="r" b="b"/>
            <a:pathLst>
              <a:path w="21589" h="6350">
                <a:moveTo>
                  <a:pt x="11429" y="0"/>
                </a:moveTo>
                <a:lnTo>
                  <a:pt x="0" y="1524"/>
                </a:lnTo>
                <a:lnTo>
                  <a:pt x="21335" y="6096"/>
                </a:lnTo>
                <a:lnTo>
                  <a:pt x="11429" y="0"/>
                </a:lnTo>
                <a:close/>
              </a:path>
            </a:pathLst>
          </a:custGeom>
          <a:solidFill>
            <a:srgbClr val="0000FF"/>
          </a:solidFill>
        </p:spPr>
        <p:txBody>
          <a:bodyPr wrap="square" lIns="0" tIns="0" rIns="0" bIns="0" rtlCol="0"/>
          <a:lstStyle/>
          <a:p>
            <a:endParaRPr/>
          </a:p>
        </p:txBody>
      </p:sp>
      <p:sp>
        <p:nvSpPr>
          <p:cNvPr id="3381" name="object 3381"/>
          <p:cNvSpPr/>
          <p:nvPr/>
        </p:nvSpPr>
        <p:spPr>
          <a:xfrm>
            <a:off x="3848861" y="3983735"/>
            <a:ext cx="21590" cy="6350"/>
          </a:xfrm>
          <a:custGeom>
            <a:avLst/>
            <a:gdLst/>
            <a:ahLst/>
            <a:cxnLst/>
            <a:rect l="l" t="t" r="r" b="b"/>
            <a:pathLst>
              <a:path w="21589" h="6350">
                <a:moveTo>
                  <a:pt x="11429" y="0"/>
                </a:moveTo>
                <a:lnTo>
                  <a:pt x="21335" y="6096"/>
                </a:lnTo>
                <a:lnTo>
                  <a:pt x="0" y="1524"/>
                </a:lnTo>
                <a:lnTo>
                  <a:pt x="11429" y="0"/>
                </a:lnTo>
              </a:path>
            </a:pathLst>
          </a:custGeom>
          <a:ln w="3175">
            <a:solidFill>
              <a:srgbClr val="0000FF"/>
            </a:solidFill>
          </a:ln>
        </p:spPr>
        <p:txBody>
          <a:bodyPr wrap="square" lIns="0" tIns="0" rIns="0" bIns="0" rtlCol="0"/>
          <a:lstStyle/>
          <a:p>
            <a:endParaRPr/>
          </a:p>
        </p:txBody>
      </p:sp>
      <p:sp>
        <p:nvSpPr>
          <p:cNvPr id="3382" name="object 3382"/>
          <p:cNvSpPr/>
          <p:nvPr/>
        </p:nvSpPr>
        <p:spPr>
          <a:xfrm>
            <a:off x="3806190" y="3983735"/>
            <a:ext cx="22225" cy="2540"/>
          </a:xfrm>
          <a:custGeom>
            <a:avLst/>
            <a:gdLst/>
            <a:ahLst/>
            <a:cxnLst/>
            <a:rect l="l" t="t" r="r" b="b"/>
            <a:pathLst>
              <a:path w="22225" h="2539">
                <a:moveTo>
                  <a:pt x="22098" y="0"/>
                </a:moveTo>
                <a:lnTo>
                  <a:pt x="0" y="1524"/>
                </a:lnTo>
                <a:lnTo>
                  <a:pt x="12192" y="2286"/>
                </a:lnTo>
                <a:lnTo>
                  <a:pt x="22098" y="0"/>
                </a:lnTo>
                <a:close/>
              </a:path>
            </a:pathLst>
          </a:custGeom>
          <a:solidFill>
            <a:srgbClr val="0000FF"/>
          </a:solidFill>
        </p:spPr>
        <p:txBody>
          <a:bodyPr wrap="square" lIns="0" tIns="0" rIns="0" bIns="0" rtlCol="0"/>
          <a:lstStyle/>
          <a:p>
            <a:endParaRPr/>
          </a:p>
        </p:txBody>
      </p:sp>
      <p:sp>
        <p:nvSpPr>
          <p:cNvPr id="3383" name="object 3383"/>
          <p:cNvSpPr/>
          <p:nvPr/>
        </p:nvSpPr>
        <p:spPr>
          <a:xfrm>
            <a:off x="3806190" y="3983735"/>
            <a:ext cx="22225" cy="2540"/>
          </a:xfrm>
          <a:custGeom>
            <a:avLst/>
            <a:gdLst/>
            <a:ahLst/>
            <a:cxnLst/>
            <a:rect l="l" t="t" r="r" b="b"/>
            <a:pathLst>
              <a:path w="22225" h="2539">
                <a:moveTo>
                  <a:pt x="22098" y="0"/>
                </a:moveTo>
                <a:lnTo>
                  <a:pt x="12192" y="2286"/>
                </a:lnTo>
                <a:lnTo>
                  <a:pt x="0" y="1524"/>
                </a:lnTo>
                <a:lnTo>
                  <a:pt x="22098" y="0"/>
                </a:lnTo>
              </a:path>
            </a:pathLst>
          </a:custGeom>
          <a:ln w="3175">
            <a:solidFill>
              <a:srgbClr val="0000FF"/>
            </a:solidFill>
          </a:ln>
        </p:spPr>
        <p:txBody>
          <a:bodyPr wrap="square" lIns="0" tIns="0" rIns="0" bIns="0" rtlCol="0"/>
          <a:lstStyle/>
          <a:p>
            <a:endParaRPr/>
          </a:p>
        </p:txBody>
      </p:sp>
      <p:sp>
        <p:nvSpPr>
          <p:cNvPr id="3384" name="object 3384"/>
          <p:cNvSpPr/>
          <p:nvPr/>
        </p:nvSpPr>
        <p:spPr>
          <a:xfrm>
            <a:off x="3838194" y="3982973"/>
            <a:ext cx="22225" cy="2540"/>
          </a:xfrm>
          <a:custGeom>
            <a:avLst/>
            <a:gdLst/>
            <a:ahLst/>
            <a:cxnLst/>
            <a:rect l="l" t="t" r="r" b="b"/>
            <a:pathLst>
              <a:path w="22225" h="2539">
                <a:moveTo>
                  <a:pt x="0" y="0"/>
                </a:moveTo>
                <a:lnTo>
                  <a:pt x="10668" y="2286"/>
                </a:lnTo>
                <a:lnTo>
                  <a:pt x="22098" y="762"/>
                </a:lnTo>
                <a:lnTo>
                  <a:pt x="0" y="0"/>
                </a:lnTo>
                <a:close/>
              </a:path>
            </a:pathLst>
          </a:custGeom>
          <a:solidFill>
            <a:srgbClr val="0000FF"/>
          </a:solidFill>
        </p:spPr>
        <p:txBody>
          <a:bodyPr wrap="square" lIns="0" tIns="0" rIns="0" bIns="0" rtlCol="0"/>
          <a:lstStyle/>
          <a:p>
            <a:endParaRPr/>
          </a:p>
        </p:txBody>
      </p:sp>
      <p:sp>
        <p:nvSpPr>
          <p:cNvPr id="3385" name="object 3385"/>
          <p:cNvSpPr/>
          <p:nvPr/>
        </p:nvSpPr>
        <p:spPr>
          <a:xfrm>
            <a:off x="3838194" y="3982973"/>
            <a:ext cx="22225" cy="2540"/>
          </a:xfrm>
          <a:custGeom>
            <a:avLst/>
            <a:gdLst/>
            <a:ahLst/>
            <a:cxnLst/>
            <a:rect l="l" t="t" r="r" b="b"/>
            <a:pathLst>
              <a:path w="22225" h="2539">
                <a:moveTo>
                  <a:pt x="0" y="0"/>
                </a:moveTo>
                <a:lnTo>
                  <a:pt x="22098" y="762"/>
                </a:lnTo>
                <a:lnTo>
                  <a:pt x="10668" y="2286"/>
                </a:lnTo>
                <a:lnTo>
                  <a:pt x="0" y="0"/>
                </a:lnTo>
              </a:path>
            </a:pathLst>
          </a:custGeom>
          <a:ln w="3175">
            <a:solidFill>
              <a:srgbClr val="0000FF"/>
            </a:solidFill>
          </a:ln>
        </p:spPr>
        <p:txBody>
          <a:bodyPr wrap="square" lIns="0" tIns="0" rIns="0" bIns="0" rtlCol="0"/>
          <a:lstStyle/>
          <a:p>
            <a:endParaRPr/>
          </a:p>
        </p:txBody>
      </p:sp>
      <p:sp>
        <p:nvSpPr>
          <p:cNvPr id="3386" name="object 3386"/>
          <p:cNvSpPr/>
          <p:nvPr/>
        </p:nvSpPr>
        <p:spPr>
          <a:xfrm>
            <a:off x="3816096" y="3980688"/>
            <a:ext cx="22225" cy="3175"/>
          </a:xfrm>
          <a:custGeom>
            <a:avLst/>
            <a:gdLst/>
            <a:ahLst/>
            <a:cxnLst/>
            <a:rect l="l" t="t" r="r" b="b"/>
            <a:pathLst>
              <a:path w="22225" h="3175">
                <a:moveTo>
                  <a:pt x="0" y="0"/>
                </a:moveTo>
                <a:lnTo>
                  <a:pt x="12192" y="3048"/>
                </a:lnTo>
                <a:lnTo>
                  <a:pt x="22098" y="2286"/>
                </a:lnTo>
                <a:lnTo>
                  <a:pt x="0" y="0"/>
                </a:lnTo>
                <a:close/>
              </a:path>
            </a:pathLst>
          </a:custGeom>
          <a:solidFill>
            <a:srgbClr val="0000FF"/>
          </a:solidFill>
        </p:spPr>
        <p:txBody>
          <a:bodyPr wrap="square" lIns="0" tIns="0" rIns="0" bIns="0" rtlCol="0"/>
          <a:lstStyle/>
          <a:p>
            <a:endParaRPr/>
          </a:p>
        </p:txBody>
      </p:sp>
      <p:sp>
        <p:nvSpPr>
          <p:cNvPr id="3387" name="object 3387"/>
          <p:cNvSpPr/>
          <p:nvPr/>
        </p:nvSpPr>
        <p:spPr>
          <a:xfrm>
            <a:off x="3816096" y="3980688"/>
            <a:ext cx="22225" cy="3175"/>
          </a:xfrm>
          <a:custGeom>
            <a:avLst/>
            <a:gdLst/>
            <a:ahLst/>
            <a:cxnLst/>
            <a:rect l="l" t="t" r="r" b="b"/>
            <a:pathLst>
              <a:path w="22225" h="3175">
                <a:moveTo>
                  <a:pt x="0" y="0"/>
                </a:moveTo>
                <a:lnTo>
                  <a:pt x="22098" y="2286"/>
                </a:lnTo>
                <a:lnTo>
                  <a:pt x="12192" y="3048"/>
                </a:lnTo>
                <a:lnTo>
                  <a:pt x="0" y="0"/>
                </a:lnTo>
              </a:path>
            </a:pathLst>
          </a:custGeom>
          <a:ln w="3175">
            <a:solidFill>
              <a:srgbClr val="0000FF"/>
            </a:solidFill>
          </a:ln>
        </p:spPr>
        <p:txBody>
          <a:bodyPr wrap="square" lIns="0" tIns="0" rIns="0" bIns="0" rtlCol="0"/>
          <a:lstStyle/>
          <a:p>
            <a:endParaRPr/>
          </a:p>
        </p:txBody>
      </p:sp>
      <p:sp>
        <p:nvSpPr>
          <p:cNvPr id="3388" name="object 3388"/>
          <p:cNvSpPr/>
          <p:nvPr/>
        </p:nvSpPr>
        <p:spPr>
          <a:xfrm>
            <a:off x="3806190" y="3980688"/>
            <a:ext cx="22225" cy="5080"/>
          </a:xfrm>
          <a:custGeom>
            <a:avLst/>
            <a:gdLst/>
            <a:ahLst/>
            <a:cxnLst/>
            <a:rect l="l" t="t" r="r" b="b"/>
            <a:pathLst>
              <a:path w="22225" h="5079">
                <a:moveTo>
                  <a:pt x="9905" y="0"/>
                </a:moveTo>
                <a:lnTo>
                  <a:pt x="0" y="4572"/>
                </a:lnTo>
                <a:lnTo>
                  <a:pt x="22097" y="3048"/>
                </a:lnTo>
                <a:lnTo>
                  <a:pt x="9905" y="0"/>
                </a:lnTo>
                <a:close/>
              </a:path>
            </a:pathLst>
          </a:custGeom>
          <a:solidFill>
            <a:srgbClr val="0000FF"/>
          </a:solidFill>
        </p:spPr>
        <p:txBody>
          <a:bodyPr wrap="square" lIns="0" tIns="0" rIns="0" bIns="0" rtlCol="0"/>
          <a:lstStyle/>
          <a:p>
            <a:endParaRPr/>
          </a:p>
        </p:txBody>
      </p:sp>
      <p:sp>
        <p:nvSpPr>
          <p:cNvPr id="3389" name="object 3389"/>
          <p:cNvSpPr/>
          <p:nvPr/>
        </p:nvSpPr>
        <p:spPr>
          <a:xfrm>
            <a:off x="3806190" y="3980688"/>
            <a:ext cx="22225" cy="5080"/>
          </a:xfrm>
          <a:custGeom>
            <a:avLst/>
            <a:gdLst/>
            <a:ahLst/>
            <a:cxnLst/>
            <a:rect l="l" t="t" r="r" b="b"/>
            <a:pathLst>
              <a:path w="22225" h="5079">
                <a:moveTo>
                  <a:pt x="9905" y="0"/>
                </a:moveTo>
                <a:lnTo>
                  <a:pt x="22097" y="3048"/>
                </a:lnTo>
                <a:lnTo>
                  <a:pt x="0" y="4572"/>
                </a:lnTo>
                <a:lnTo>
                  <a:pt x="9905" y="0"/>
                </a:lnTo>
              </a:path>
            </a:pathLst>
          </a:custGeom>
          <a:ln w="3175">
            <a:solidFill>
              <a:srgbClr val="0000FF"/>
            </a:solidFill>
          </a:ln>
        </p:spPr>
        <p:txBody>
          <a:bodyPr wrap="square" lIns="0" tIns="0" rIns="0" bIns="0" rtlCol="0"/>
          <a:lstStyle/>
          <a:p>
            <a:endParaRPr/>
          </a:p>
        </p:txBody>
      </p:sp>
      <p:sp>
        <p:nvSpPr>
          <p:cNvPr id="3390" name="object 3390"/>
          <p:cNvSpPr/>
          <p:nvPr/>
        </p:nvSpPr>
        <p:spPr>
          <a:xfrm>
            <a:off x="3816096" y="3979926"/>
            <a:ext cx="34290" cy="3175"/>
          </a:xfrm>
          <a:custGeom>
            <a:avLst/>
            <a:gdLst/>
            <a:ahLst/>
            <a:cxnLst/>
            <a:rect l="l" t="t" r="r" b="b"/>
            <a:pathLst>
              <a:path w="34289" h="3175">
                <a:moveTo>
                  <a:pt x="34289" y="0"/>
                </a:moveTo>
                <a:lnTo>
                  <a:pt x="0" y="762"/>
                </a:lnTo>
                <a:lnTo>
                  <a:pt x="22097" y="3048"/>
                </a:lnTo>
                <a:lnTo>
                  <a:pt x="34289" y="0"/>
                </a:lnTo>
                <a:close/>
              </a:path>
            </a:pathLst>
          </a:custGeom>
          <a:solidFill>
            <a:srgbClr val="0000FF"/>
          </a:solidFill>
        </p:spPr>
        <p:txBody>
          <a:bodyPr wrap="square" lIns="0" tIns="0" rIns="0" bIns="0" rtlCol="0"/>
          <a:lstStyle/>
          <a:p>
            <a:endParaRPr/>
          </a:p>
        </p:txBody>
      </p:sp>
      <p:sp>
        <p:nvSpPr>
          <p:cNvPr id="3391" name="object 3391"/>
          <p:cNvSpPr/>
          <p:nvPr/>
        </p:nvSpPr>
        <p:spPr>
          <a:xfrm>
            <a:off x="3816096" y="3979926"/>
            <a:ext cx="34290" cy="3175"/>
          </a:xfrm>
          <a:custGeom>
            <a:avLst/>
            <a:gdLst/>
            <a:ahLst/>
            <a:cxnLst/>
            <a:rect l="l" t="t" r="r" b="b"/>
            <a:pathLst>
              <a:path w="34289" h="3175">
                <a:moveTo>
                  <a:pt x="34289" y="0"/>
                </a:moveTo>
                <a:lnTo>
                  <a:pt x="22097" y="3048"/>
                </a:lnTo>
                <a:lnTo>
                  <a:pt x="0" y="762"/>
                </a:lnTo>
                <a:lnTo>
                  <a:pt x="34289" y="0"/>
                </a:lnTo>
              </a:path>
            </a:pathLst>
          </a:custGeom>
          <a:ln w="3175">
            <a:solidFill>
              <a:srgbClr val="0000FF"/>
            </a:solidFill>
          </a:ln>
        </p:spPr>
        <p:txBody>
          <a:bodyPr wrap="square" lIns="0" tIns="0" rIns="0" bIns="0" rtlCol="0"/>
          <a:lstStyle/>
          <a:p>
            <a:endParaRPr/>
          </a:p>
        </p:txBody>
      </p:sp>
      <p:sp>
        <p:nvSpPr>
          <p:cNvPr id="3392" name="object 3392"/>
          <p:cNvSpPr/>
          <p:nvPr/>
        </p:nvSpPr>
        <p:spPr>
          <a:xfrm>
            <a:off x="3838194" y="3979926"/>
            <a:ext cx="22225" cy="3810"/>
          </a:xfrm>
          <a:custGeom>
            <a:avLst/>
            <a:gdLst/>
            <a:ahLst/>
            <a:cxnLst/>
            <a:rect l="l" t="t" r="r" b="b"/>
            <a:pathLst>
              <a:path w="22225" h="3810">
                <a:moveTo>
                  <a:pt x="12191" y="0"/>
                </a:moveTo>
                <a:lnTo>
                  <a:pt x="0" y="3048"/>
                </a:lnTo>
                <a:lnTo>
                  <a:pt x="22097" y="3810"/>
                </a:lnTo>
                <a:lnTo>
                  <a:pt x="12191" y="0"/>
                </a:lnTo>
                <a:close/>
              </a:path>
            </a:pathLst>
          </a:custGeom>
          <a:solidFill>
            <a:srgbClr val="0000FF"/>
          </a:solidFill>
        </p:spPr>
        <p:txBody>
          <a:bodyPr wrap="square" lIns="0" tIns="0" rIns="0" bIns="0" rtlCol="0"/>
          <a:lstStyle/>
          <a:p>
            <a:endParaRPr/>
          </a:p>
        </p:txBody>
      </p:sp>
      <p:sp>
        <p:nvSpPr>
          <p:cNvPr id="3393" name="object 3393"/>
          <p:cNvSpPr/>
          <p:nvPr/>
        </p:nvSpPr>
        <p:spPr>
          <a:xfrm>
            <a:off x="3838194" y="3979926"/>
            <a:ext cx="22225" cy="3810"/>
          </a:xfrm>
          <a:custGeom>
            <a:avLst/>
            <a:gdLst/>
            <a:ahLst/>
            <a:cxnLst/>
            <a:rect l="l" t="t" r="r" b="b"/>
            <a:pathLst>
              <a:path w="22225" h="3810">
                <a:moveTo>
                  <a:pt x="12191" y="0"/>
                </a:moveTo>
                <a:lnTo>
                  <a:pt x="22097" y="3810"/>
                </a:lnTo>
                <a:lnTo>
                  <a:pt x="0" y="3048"/>
                </a:lnTo>
                <a:lnTo>
                  <a:pt x="12191" y="0"/>
                </a:lnTo>
              </a:path>
            </a:pathLst>
          </a:custGeom>
          <a:ln w="3175">
            <a:solidFill>
              <a:srgbClr val="0000FF"/>
            </a:solidFill>
          </a:ln>
        </p:spPr>
        <p:txBody>
          <a:bodyPr wrap="square" lIns="0" tIns="0" rIns="0" bIns="0" rtlCol="0"/>
          <a:lstStyle/>
          <a:p>
            <a:endParaRPr/>
          </a:p>
        </p:txBody>
      </p:sp>
      <p:sp>
        <p:nvSpPr>
          <p:cNvPr id="3394" name="object 3394"/>
          <p:cNvSpPr/>
          <p:nvPr/>
        </p:nvSpPr>
        <p:spPr>
          <a:xfrm>
            <a:off x="3816096" y="3978402"/>
            <a:ext cx="34290" cy="2540"/>
          </a:xfrm>
          <a:custGeom>
            <a:avLst/>
            <a:gdLst/>
            <a:ahLst/>
            <a:cxnLst/>
            <a:rect l="l" t="t" r="r" b="b"/>
            <a:pathLst>
              <a:path w="34289" h="2539">
                <a:moveTo>
                  <a:pt x="11429" y="0"/>
                </a:moveTo>
                <a:lnTo>
                  <a:pt x="0" y="2286"/>
                </a:lnTo>
                <a:lnTo>
                  <a:pt x="34289" y="1524"/>
                </a:lnTo>
                <a:lnTo>
                  <a:pt x="11429" y="0"/>
                </a:lnTo>
                <a:close/>
              </a:path>
            </a:pathLst>
          </a:custGeom>
          <a:solidFill>
            <a:srgbClr val="0000FF"/>
          </a:solidFill>
        </p:spPr>
        <p:txBody>
          <a:bodyPr wrap="square" lIns="0" tIns="0" rIns="0" bIns="0" rtlCol="0"/>
          <a:lstStyle/>
          <a:p>
            <a:endParaRPr/>
          </a:p>
        </p:txBody>
      </p:sp>
      <p:sp>
        <p:nvSpPr>
          <p:cNvPr id="3395" name="object 3395"/>
          <p:cNvSpPr/>
          <p:nvPr/>
        </p:nvSpPr>
        <p:spPr>
          <a:xfrm>
            <a:off x="3816096" y="3978402"/>
            <a:ext cx="34290" cy="2540"/>
          </a:xfrm>
          <a:custGeom>
            <a:avLst/>
            <a:gdLst/>
            <a:ahLst/>
            <a:cxnLst/>
            <a:rect l="l" t="t" r="r" b="b"/>
            <a:pathLst>
              <a:path w="34289" h="2539">
                <a:moveTo>
                  <a:pt x="11429" y="0"/>
                </a:moveTo>
                <a:lnTo>
                  <a:pt x="34289" y="1524"/>
                </a:lnTo>
                <a:lnTo>
                  <a:pt x="0" y="2286"/>
                </a:lnTo>
                <a:lnTo>
                  <a:pt x="11429" y="0"/>
                </a:lnTo>
              </a:path>
            </a:pathLst>
          </a:custGeom>
          <a:ln w="3175">
            <a:solidFill>
              <a:srgbClr val="0000FF"/>
            </a:solidFill>
          </a:ln>
        </p:spPr>
        <p:txBody>
          <a:bodyPr wrap="square" lIns="0" tIns="0" rIns="0" bIns="0" rtlCol="0"/>
          <a:lstStyle/>
          <a:p>
            <a:endParaRPr/>
          </a:p>
        </p:txBody>
      </p:sp>
      <p:sp>
        <p:nvSpPr>
          <p:cNvPr id="3396" name="object 3396"/>
          <p:cNvSpPr/>
          <p:nvPr/>
        </p:nvSpPr>
        <p:spPr>
          <a:xfrm>
            <a:off x="3827526" y="3977640"/>
            <a:ext cx="22860" cy="2540"/>
          </a:xfrm>
          <a:custGeom>
            <a:avLst/>
            <a:gdLst/>
            <a:ahLst/>
            <a:cxnLst/>
            <a:rect l="l" t="t" r="r" b="b"/>
            <a:pathLst>
              <a:path w="22860" h="2539">
                <a:moveTo>
                  <a:pt x="11429" y="0"/>
                </a:moveTo>
                <a:lnTo>
                  <a:pt x="0" y="762"/>
                </a:lnTo>
                <a:lnTo>
                  <a:pt x="22859" y="2286"/>
                </a:lnTo>
                <a:lnTo>
                  <a:pt x="11429" y="0"/>
                </a:lnTo>
                <a:close/>
              </a:path>
            </a:pathLst>
          </a:custGeom>
          <a:solidFill>
            <a:srgbClr val="0000FF"/>
          </a:solidFill>
        </p:spPr>
        <p:txBody>
          <a:bodyPr wrap="square" lIns="0" tIns="0" rIns="0" bIns="0" rtlCol="0"/>
          <a:lstStyle/>
          <a:p>
            <a:endParaRPr/>
          </a:p>
        </p:txBody>
      </p:sp>
      <p:sp>
        <p:nvSpPr>
          <p:cNvPr id="3397" name="object 3397"/>
          <p:cNvSpPr/>
          <p:nvPr/>
        </p:nvSpPr>
        <p:spPr>
          <a:xfrm>
            <a:off x="3827526" y="3977640"/>
            <a:ext cx="22860" cy="2540"/>
          </a:xfrm>
          <a:custGeom>
            <a:avLst/>
            <a:gdLst/>
            <a:ahLst/>
            <a:cxnLst/>
            <a:rect l="l" t="t" r="r" b="b"/>
            <a:pathLst>
              <a:path w="22860" h="2539">
                <a:moveTo>
                  <a:pt x="11429" y="0"/>
                </a:moveTo>
                <a:lnTo>
                  <a:pt x="22859" y="2286"/>
                </a:lnTo>
                <a:lnTo>
                  <a:pt x="0" y="762"/>
                </a:lnTo>
                <a:lnTo>
                  <a:pt x="11429" y="0"/>
                </a:lnTo>
              </a:path>
            </a:pathLst>
          </a:custGeom>
          <a:ln w="3175">
            <a:solidFill>
              <a:srgbClr val="0000FF"/>
            </a:solidFill>
          </a:ln>
        </p:spPr>
        <p:txBody>
          <a:bodyPr wrap="square" lIns="0" tIns="0" rIns="0" bIns="0" rtlCol="0"/>
          <a:lstStyle/>
          <a:p>
            <a:endParaRPr/>
          </a:p>
        </p:txBody>
      </p:sp>
      <p:sp>
        <p:nvSpPr>
          <p:cNvPr id="3398" name="object 3398"/>
          <p:cNvSpPr/>
          <p:nvPr/>
        </p:nvSpPr>
        <p:spPr>
          <a:xfrm>
            <a:off x="3858767" y="4087367"/>
            <a:ext cx="24130" cy="26670"/>
          </a:xfrm>
          <a:custGeom>
            <a:avLst/>
            <a:gdLst/>
            <a:ahLst/>
            <a:cxnLst/>
            <a:rect l="l" t="t" r="r" b="b"/>
            <a:pathLst>
              <a:path w="24129" h="26670">
                <a:moveTo>
                  <a:pt x="9144" y="0"/>
                </a:moveTo>
                <a:lnTo>
                  <a:pt x="0" y="5334"/>
                </a:lnTo>
                <a:lnTo>
                  <a:pt x="23622" y="26670"/>
                </a:lnTo>
                <a:lnTo>
                  <a:pt x="9144" y="0"/>
                </a:lnTo>
                <a:close/>
              </a:path>
            </a:pathLst>
          </a:custGeom>
          <a:solidFill>
            <a:srgbClr val="0000FF"/>
          </a:solidFill>
        </p:spPr>
        <p:txBody>
          <a:bodyPr wrap="square" lIns="0" tIns="0" rIns="0" bIns="0" rtlCol="0"/>
          <a:lstStyle/>
          <a:p>
            <a:endParaRPr/>
          </a:p>
        </p:txBody>
      </p:sp>
      <p:sp>
        <p:nvSpPr>
          <p:cNvPr id="3399" name="object 3399"/>
          <p:cNvSpPr/>
          <p:nvPr/>
        </p:nvSpPr>
        <p:spPr>
          <a:xfrm>
            <a:off x="3858767" y="4092702"/>
            <a:ext cx="24130" cy="26670"/>
          </a:xfrm>
          <a:custGeom>
            <a:avLst/>
            <a:gdLst/>
            <a:ahLst/>
            <a:cxnLst/>
            <a:rect l="l" t="t" r="r" b="b"/>
            <a:pathLst>
              <a:path w="24129" h="26670">
                <a:moveTo>
                  <a:pt x="0" y="0"/>
                </a:moveTo>
                <a:lnTo>
                  <a:pt x="14478" y="26670"/>
                </a:lnTo>
                <a:lnTo>
                  <a:pt x="23622" y="21336"/>
                </a:lnTo>
                <a:lnTo>
                  <a:pt x="0" y="0"/>
                </a:lnTo>
                <a:close/>
              </a:path>
            </a:pathLst>
          </a:custGeom>
          <a:solidFill>
            <a:srgbClr val="0000FF"/>
          </a:solidFill>
        </p:spPr>
        <p:txBody>
          <a:bodyPr wrap="square" lIns="0" tIns="0" rIns="0" bIns="0" rtlCol="0"/>
          <a:lstStyle/>
          <a:p>
            <a:endParaRPr/>
          </a:p>
        </p:txBody>
      </p:sp>
      <p:sp>
        <p:nvSpPr>
          <p:cNvPr id="3400" name="object 3400"/>
          <p:cNvSpPr txBox="1"/>
          <p:nvPr/>
        </p:nvSpPr>
        <p:spPr>
          <a:xfrm>
            <a:off x="3976371" y="3394056"/>
            <a:ext cx="78740" cy="113664"/>
          </a:xfrm>
          <a:prstGeom prst="rect">
            <a:avLst/>
          </a:prstGeom>
        </p:spPr>
        <p:txBody>
          <a:bodyPr vert="horz" wrap="square" lIns="0" tIns="15875" rIns="0" bIns="0" rtlCol="0">
            <a:spAutoFit/>
          </a:bodyPr>
          <a:lstStyle/>
          <a:p>
            <a:pPr marL="12700">
              <a:lnSpc>
                <a:spcPct val="100000"/>
              </a:lnSpc>
              <a:spcBef>
                <a:spcPts val="125"/>
              </a:spcBef>
            </a:pPr>
            <a:r>
              <a:rPr sz="550" spc="15" dirty="0">
                <a:latin typeface="Arial"/>
                <a:cs typeface="Arial"/>
              </a:rPr>
              <a:t>N</a:t>
            </a:r>
            <a:endParaRPr sz="550">
              <a:latin typeface="Arial"/>
              <a:cs typeface="Arial"/>
            </a:endParaRPr>
          </a:p>
        </p:txBody>
      </p:sp>
      <p:sp>
        <p:nvSpPr>
          <p:cNvPr id="3401" name="object 3401"/>
          <p:cNvSpPr txBox="1"/>
          <p:nvPr/>
        </p:nvSpPr>
        <p:spPr>
          <a:xfrm>
            <a:off x="3976371" y="3551787"/>
            <a:ext cx="123189" cy="113664"/>
          </a:xfrm>
          <a:prstGeom prst="rect">
            <a:avLst/>
          </a:prstGeom>
        </p:spPr>
        <p:txBody>
          <a:bodyPr vert="horz" wrap="square" lIns="0" tIns="15875" rIns="0" bIns="0" rtlCol="0">
            <a:spAutoFit/>
          </a:bodyPr>
          <a:lstStyle/>
          <a:p>
            <a:pPr marL="12700">
              <a:lnSpc>
                <a:spcPct val="100000"/>
              </a:lnSpc>
              <a:spcBef>
                <a:spcPts val="125"/>
              </a:spcBef>
            </a:pPr>
            <a:r>
              <a:rPr sz="550" spc="10" dirty="0">
                <a:latin typeface="Arial"/>
                <a:cs typeface="Arial"/>
              </a:rPr>
              <a:t>PE</a:t>
            </a:r>
            <a:endParaRPr sz="550">
              <a:latin typeface="Arial"/>
              <a:cs typeface="Arial"/>
            </a:endParaRPr>
          </a:p>
        </p:txBody>
      </p:sp>
      <p:sp>
        <p:nvSpPr>
          <p:cNvPr id="3402" name="object 3402"/>
          <p:cNvSpPr/>
          <p:nvPr/>
        </p:nvSpPr>
        <p:spPr>
          <a:xfrm>
            <a:off x="3858767" y="4087367"/>
            <a:ext cx="24130" cy="32384"/>
          </a:xfrm>
          <a:custGeom>
            <a:avLst/>
            <a:gdLst/>
            <a:ahLst/>
            <a:cxnLst/>
            <a:rect l="l" t="t" r="r" b="b"/>
            <a:pathLst>
              <a:path w="24129" h="32385">
                <a:moveTo>
                  <a:pt x="9144" y="0"/>
                </a:moveTo>
                <a:lnTo>
                  <a:pt x="0" y="5334"/>
                </a:lnTo>
                <a:lnTo>
                  <a:pt x="14478" y="32004"/>
                </a:lnTo>
                <a:lnTo>
                  <a:pt x="23622" y="26670"/>
                </a:lnTo>
                <a:lnTo>
                  <a:pt x="9144" y="0"/>
                </a:lnTo>
              </a:path>
            </a:pathLst>
          </a:custGeom>
          <a:ln w="3175">
            <a:solidFill>
              <a:srgbClr val="0000FF"/>
            </a:solidFill>
          </a:ln>
        </p:spPr>
        <p:txBody>
          <a:bodyPr wrap="square" lIns="0" tIns="0" rIns="0" bIns="0" rtlCol="0"/>
          <a:lstStyle/>
          <a:p>
            <a:endParaRPr/>
          </a:p>
        </p:txBody>
      </p:sp>
      <p:sp>
        <p:nvSpPr>
          <p:cNvPr id="3403" name="object 3403"/>
          <p:cNvSpPr/>
          <p:nvPr/>
        </p:nvSpPr>
        <p:spPr>
          <a:xfrm>
            <a:off x="4030979"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3404" name="object 3404"/>
          <p:cNvSpPr/>
          <p:nvPr/>
        </p:nvSpPr>
        <p:spPr>
          <a:xfrm>
            <a:off x="4030979"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3405" name="object 3405"/>
          <p:cNvSpPr/>
          <p:nvPr/>
        </p:nvSpPr>
        <p:spPr>
          <a:xfrm>
            <a:off x="4030979"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3406" name="object 3406"/>
          <p:cNvSpPr/>
          <p:nvPr/>
        </p:nvSpPr>
        <p:spPr>
          <a:xfrm>
            <a:off x="4030979"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3407" name="object 3407"/>
          <p:cNvSpPr/>
          <p:nvPr/>
        </p:nvSpPr>
        <p:spPr>
          <a:xfrm>
            <a:off x="4030979"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3408" name="object 3408"/>
          <p:cNvSpPr/>
          <p:nvPr/>
        </p:nvSpPr>
        <p:spPr>
          <a:xfrm>
            <a:off x="4030979"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3409" name="object 3409"/>
          <p:cNvSpPr/>
          <p:nvPr/>
        </p:nvSpPr>
        <p:spPr>
          <a:xfrm>
            <a:off x="3794759" y="3656076"/>
            <a:ext cx="79375" cy="10795"/>
          </a:xfrm>
          <a:custGeom>
            <a:avLst/>
            <a:gdLst/>
            <a:ahLst/>
            <a:cxnLst/>
            <a:rect l="l" t="t" r="r" b="b"/>
            <a:pathLst>
              <a:path w="79375" h="10795">
                <a:moveTo>
                  <a:pt x="79248" y="0"/>
                </a:moveTo>
                <a:lnTo>
                  <a:pt x="0" y="0"/>
                </a:lnTo>
                <a:lnTo>
                  <a:pt x="0" y="10668"/>
                </a:lnTo>
                <a:lnTo>
                  <a:pt x="79248" y="0"/>
                </a:lnTo>
                <a:close/>
              </a:path>
            </a:pathLst>
          </a:custGeom>
          <a:solidFill>
            <a:srgbClr val="339A00"/>
          </a:solidFill>
        </p:spPr>
        <p:txBody>
          <a:bodyPr wrap="square" lIns="0" tIns="0" rIns="0" bIns="0" rtlCol="0"/>
          <a:lstStyle/>
          <a:p>
            <a:endParaRPr/>
          </a:p>
        </p:txBody>
      </p:sp>
      <p:sp>
        <p:nvSpPr>
          <p:cNvPr id="3410" name="object 3410"/>
          <p:cNvSpPr/>
          <p:nvPr/>
        </p:nvSpPr>
        <p:spPr>
          <a:xfrm>
            <a:off x="3794759" y="3656076"/>
            <a:ext cx="79375" cy="10795"/>
          </a:xfrm>
          <a:custGeom>
            <a:avLst/>
            <a:gdLst/>
            <a:ahLst/>
            <a:cxnLst/>
            <a:rect l="l" t="t" r="r" b="b"/>
            <a:pathLst>
              <a:path w="79375" h="10795">
                <a:moveTo>
                  <a:pt x="79248" y="0"/>
                </a:moveTo>
                <a:lnTo>
                  <a:pt x="0" y="10668"/>
                </a:lnTo>
                <a:lnTo>
                  <a:pt x="79248" y="10668"/>
                </a:lnTo>
                <a:lnTo>
                  <a:pt x="79248" y="0"/>
                </a:lnTo>
                <a:close/>
              </a:path>
            </a:pathLst>
          </a:custGeom>
          <a:solidFill>
            <a:srgbClr val="339A00"/>
          </a:solidFill>
        </p:spPr>
        <p:txBody>
          <a:bodyPr wrap="square" lIns="0" tIns="0" rIns="0" bIns="0" rtlCol="0"/>
          <a:lstStyle/>
          <a:p>
            <a:endParaRPr/>
          </a:p>
        </p:txBody>
      </p:sp>
      <p:sp>
        <p:nvSpPr>
          <p:cNvPr id="3411" name="object 3411"/>
          <p:cNvSpPr/>
          <p:nvPr/>
        </p:nvSpPr>
        <p:spPr>
          <a:xfrm>
            <a:off x="3794759" y="3656076"/>
            <a:ext cx="79375" cy="10795"/>
          </a:xfrm>
          <a:custGeom>
            <a:avLst/>
            <a:gdLst/>
            <a:ahLst/>
            <a:cxnLst/>
            <a:rect l="l" t="t" r="r" b="b"/>
            <a:pathLst>
              <a:path w="79375" h="10795">
                <a:moveTo>
                  <a:pt x="0" y="0"/>
                </a:moveTo>
                <a:lnTo>
                  <a:pt x="79248" y="0"/>
                </a:lnTo>
                <a:lnTo>
                  <a:pt x="79248" y="10668"/>
                </a:lnTo>
                <a:lnTo>
                  <a:pt x="0" y="10668"/>
                </a:lnTo>
                <a:lnTo>
                  <a:pt x="0" y="0"/>
                </a:lnTo>
                <a:close/>
              </a:path>
            </a:pathLst>
          </a:custGeom>
          <a:ln w="3175">
            <a:solidFill>
              <a:srgbClr val="339A00"/>
            </a:solidFill>
          </a:ln>
        </p:spPr>
        <p:txBody>
          <a:bodyPr wrap="square" lIns="0" tIns="0" rIns="0" bIns="0" rtlCol="0"/>
          <a:lstStyle/>
          <a:p>
            <a:endParaRPr/>
          </a:p>
        </p:txBody>
      </p:sp>
      <p:sp>
        <p:nvSpPr>
          <p:cNvPr id="3412" name="object 3412"/>
          <p:cNvSpPr/>
          <p:nvPr/>
        </p:nvSpPr>
        <p:spPr>
          <a:xfrm>
            <a:off x="3794759" y="3658361"/>
            <a:ext cx="79375" cy="5715"/>
          </a:xfrm>
          <a:custGeom>
            <a:avLst/>
            <a:gdLst/>
            <a:ahLst/>
            <a:cxnLst/>
            <a:rect l="l" t="t" r="r" b="b"/>
            <a:pathLst>
              <a:path w="79375" h="5714">
                <a:moveTo>
                  <a:pt x="79248" y="0"/>
                </a:moveTo>
                <a:lnTo>
                  <a:pt x="0" y="0"/>
                </a:lnTo>
                <a:lnTo>
                  <a:pt x="0" y="5334"/>
                </a:lnTo>
                <a:lnTo>
                  <a:pt x="79248" y="0"/>
                </a:lnTo>
                <a:close/>
              </a:path>
            </a:pathLst>
          </a:custGeom>
          <a:solidFill>
            <a:srgbClr val="339A00"/>
          </a:solidFill>
        </p:spPr>
        <p:txBody>
          <a:bodyPr wrap="square" lIns="0" tIns="0" rIns="0" bIns="0" rtlCol="0"/>
          <a:lstStyle/>
          <a:p>
            <a:endParaRPr/>
          </a:p>
        </p:txBody>
      </p:sp>
      <p:sp>
        <p:nvSpPr>
          <p:cNvPr id="3413" name="object 3413"/>
          <p:cNvSpPr/>
          <p:nvPr/>
        </p:nvSpPr>
        <p:spPr>
          <a:xfrm>
            <a:off x="3794759" y="3658361"/>
            <a:ext cx="79375" cy="5715"/>
          </a:xfrm>
          <a:custGeom>
            <a:avLst/>
            <a:gdLst/>
            <a:ahLst/>
            <a:cxnLst/>
            <a:rect l="l" t="t" r="r" b="b"/>
            <a:pathLst>
              <a:path w="79375" h="5714">
                <a:moveTo>
                  <a:pt x="79248" y="0"/>
                </a:moveTo>
                <a:lnTo>
                  <a:pt x="0" y="5333"/>
                </a:lnTo>
                <a:lnTo>
                  <a:pt x="79248" y="5333"/>
                </a:lnTo>
                <a:lnTo>
                  <a:pt x="79248" y="0"/>
                </a:lnTo>
                <a:close/>
              </a:path>
            </a:pathLst>
          </a:custGeom>
          <a:solidFill>
            <a:srgbClr val="339A00"/>
          </a:solidFill>
        </p:spPr>
        <p:txBody>
          <a:bodyPr wrap="square" lIns="0" tIns="0" rIns="0" bIns="0" rtlCol="0"/>
          <a:lstStyle/>
          <a:p>
            <a:endParaRPr/>
          </a:p>
        </p:txBody>
      </p:sp>
      <p:sp>
        <p:nvSpPr>
          <p:cNvPr id="3414" name="object 3414"/>
          <p:cNvSpPr/>
          <p:nvPr/>
        </p:nvSpPr>
        <p:spPr>
          <a:xfrm>
            <a:off x="3794759" y="3658361"/>
            <a:ext cx="79375" cy="5715"/>
          </a:xfrm>
          <a:custGeom>
            <a:avLst/>
            <a:gdLst/>
            <a:ahLst/>
            <a:cxnLst/>
            <a:rect l="l" t="t" r="r" b="b"/>
            <a:pathLst>
              <a:path w="79375" h="5714">
                <a:moveTo>
                  <a:pt x="0" y="0"/>
                </a:moveTo>
                <a:lnTo>
                  <a:pt x="79248" y="0"/>
                </a:lnTo>
                <a:lnTo>
                  <a:pt x="79248" y="5334"/>
                </a:lnTo>
                <a:lnTo>
                  <a:pt x="0" y="5334"/>
                </a:lnTo>
                <a:lnTo>
                  <a:pt x="0" y="0"/>
                </a:lnTo>
                <a:close/>
              </a:path>
            </a:pathLst>
          </a:custGeom>
          <a:ln w="3175">
            <a:solidFill>
              <a:srgbClr val="339A00"/>
            </a:solidFill>
          </a:ln>
        </p:spPr>
        <p:txBody>
          <a:bodyPr wrap="square" lIns="0" tIns="0" rIns="0" bIns="0" rtlCol="0"/>
          <a:lstStyle/>
          <a:p>
            <a:endParaRPr/>
          </a:p>
        </p:txBody>
      </p:sp>
      <p:sp>
        <p:nvSpPr>
          <p:cNvPr id="3415" name="object 3415"/>
          <p:cNvSpPr/>
          <p:nvPr/>
        </p:nvSpPr>
        <p:spPr>
          <a:xfrm>
            <a:off x="3716273"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3416" name="object 3416"/>
          <p:cNvSpPr/>
          <p:nvPr/>
        </p:nvSpPr>
        <p:spPr>
          <a:xfrm>
            <a:off x="3716273"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3417" name="object 3417"/>
          <p:cNvSpPr/>
          <p:nvPr/>
        </p:nvSpPr>
        <p:spPr>
          <a:xfrm>
            <a:off x="3716273"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3418" name="object 3418"/>
          <p:cNvSpPr/>
          <p:nvPr/>
        </p:nvSpPr>
        <p:spPr>
          <a:xfrm>
            <a:off x="3716273"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3419" name="object 3419"/>
          <p:cNvSpPr/>
          <p:nvPr/>
        </p:nvSpPr>
        <p:spPr>
          <a:xfrm>
            <a:off x="3716273"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3420" name="object 3420"/>
          <p:cNvSpPr/>
          <p:nvPr/>
        </p:nvSpPr>
        <p:spPr>
          <a:xfrm>
            <a:off x="3716273"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3421" name="object 3421"/>
          <p:cNvSpPr/>
          <p:nvPr/>
        </p:nvSpPr>
        <p:spPr>
          <a:xfrm>
            <a:off x="3952494"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339A00"/>
          </a:solidFill>
        </p:spPr>
        <p:txBody>
          <a:bodyPr wrap="square" lIns="0" tIns="0" rIns="0" bIns="0" rtlCol="0"/>
          <a:lstStyle/>
          <a:p>
            <a:endParaRPr/>
          </a:p>
        </p:txBody>
      </p:sp>
      <p:sp>
        <p:nvSpPr>
          <p:cNvPr id="3422" name="object 3422"/>
          <p:cNvSpPr/>
          <p:nvPr/>
        </p:nvSpPr>
        <p:spPr>
          <a:xfrm>
            <a:off x="3952494"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339A00"/>
          </a:solidFill>
        </p:spPr>
        <p:txBody>
          <a:bodyPr wrap="square" lIns="0" tIns="0" rIns="0" bIns="0" rtlCol="0"/>
          <a:lstStyle/>
          <a:p>
            <a:endParaRPr/>
          </a:p>
        </p:txBody>
      </p:sp>
      <p:sp>
        <p:nvSpPr>
          <p:cNvPr id="3423" name="object 3423"/>
          <p:cNvSpPr/>
          <p:nvPr/>
        </p:nvSpPr>
        <p:spPr>
          <a:xfrm>
            <a:off x="3952494"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339A00"/>
            </a:solidFill>
          </a:ln>
        </p:spPr>
        <p:txBody>
          <a:bodyPr wrap="square" lIns="0" tIns="0" rIns="0" bIns="0" rtlCol="0"/>
          <a:lstStyle/>
          <a:p>
            <a:endParaRPr/>
          </a:p>
        </p:txBody>
      </p:sp>
      <p:sp>
        <p:nvSpPr>
          <p:cNvPr id="3424" name="object 3424"/>
          <p:cNvSpPr/>
          <p:nvPr/>
        </p:nvSpPr>
        <p:spPr>
          <a:xfrm>
            <a:off x="3952494" y="3658361"/>
            <a:ext cx="78740" cy="5715"/>
          </a:xfrm>
          <a:custGeom>
            <a:avLst/>
            <a:gdLst/>
            <a:ahLst/>
            <a:cxnLst/>
            <a:rect l="l" t="t" r="r" b="b"/>
            <a:pathLst>
              <a:path w="78739" h="5714">
                <a:moveTo>
                  <a:pt x="78486" y="0"/>
                </a:moveTo>
                <a:lnTo>
                  <a:pt x="0" y="0"/>
                </a:lnTo>
                <a:lnTo>
                  <a:pt x="0" y="5334"/>
                </a:lnTo>
                <a:lnTo>
                  <a:pt x="78486" y="0"/>
                </a:lnTo>
                <a:close/>
              </a:path>
            </a:pathLst>
          </a:custGeom>
          <a:solidFill>
            <a:srgbClr val="339A00"/>
          </a:solidFill>
        </p:spPr>
        <p:txBody>
          <a:bodyPr wrap="square" lIns="0" tIns="0" rIns="0" bIns="0" rtlCol="0"/>
          <a:lstStyle/>
          <a:p>
            <a:endParaRPr/>
          </a:p>
        </p:txBody>
      </p:sp>
      <p:sp>
        <p:nvSpPr>
          <p:cNvPr id="3425" name="object 3425"/>
          <p:cNvSpPr/>
          <p:nvPr/>
        </p:nvSpPr>
        <p:spPr>
          <a:xfrm>
            <a:off x="3952494"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339A00"/>
          </a:solidFill>
        </p:spPr>
        <p:txBody>
          <a:bodyPr wrap="square" lIns="0" tIns="0" rIns="0" bIns="0" rtlCol="0"/>
          <a:lstStyle/>
          <a:p>
            <a:endParaRPr/>
          </a:p>
        </p:txBody>
      </p:sp>
      <p:sp>
        <p:nvSpPr>
          <p:cNvPr id="3426" name="object 3426"/>
          <p:cNvSpPr/>
          <p:nvPr/>
        </p:nvSpPr>
        <p:spPr>
          <a:xfrm>
            <a:off x="3952494"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339A00"/>
            </a:solidFill>
          </a:ln>
        </p:spPr>
        <p:txBody>
          <a:bodyPr wrap="square" lIns="0" tIns="0" rIns="0" bIns="0" rtlCol="0"/>
          <a:lstStyle/>
          <a:p>
            <a:endParaRPr/>
          </a:p>
        </p:txBody>
      </p:sp>
      <p:sp>
        <p:nvSpPr>
          <p:cNvPr id="3427" name="object 3427"/>
          <p:cNvSpPr/>
          <p:nvPr/>
        </p:nvSpPr>
        <p:spPr>
          <a:xfrm>
            <a:off x="3874008" y="3656076"/>
            <a:ext cx="78740" cy="10795"/>
          </a:xfrm>
          <a:custGeom>
            <a:avLst/>
            <a:gdLst/>
            <a:ahLst/>
            <a:cxnLst/>
            <a:rect l="l" t="t" r="r" b="b"/>
            <a:pathLst>
              <a:path w="78739" h="10795">
                <a:moveTo>
                  <a:pt x="78486" y="0"/>
                </a:moveTo>
                <a:lnTo>
                  <a:pt x="0" y="0"/>
                </a:lnTo>
                <a:lnTo>
                  <a:pt x="0" y="10668"/>
                </a:lnTo>
                <a:lnTo>
                  <a:pt x="78486" y="0"/>
                </a:lnTo>
                <a:close/>
              </a:path>
            </a:pathLst>
          </a:custGeom>
          <a:solidFill>
            <a:srgbClr val="FFCC00"/>
          </a:solidFill>
        </p:spPr>
        <p:txBody>
          <a:bodyPr wrap="square" lIns="0" tIns="0" rIns="0" bIns="0" rtlCol="0"/>
          <a:lstStyle/>
          <a:p>
            <a:endParaRPr/>
          </a:p>
        </p:txBody>
      </p:sp>
      <p:sp>
        <p:nvSpPr>
          <p:cNvPr id="3428" name="object 3428"/>
          <p:cNvSpPr/>
          <p:nvPr/>
        </p:nvSpPr>
        <p:spPr>
          <a:xfrm>
            <a:off x="3874008" y="3656076"/>
            <a:ext cx="78740" cy="10795"/>
          </a:xfrm>
          <a:custGeom>
            <a:avLst/>
            <a:gdLst/>
            <a:ahLst/>
            <a:cxnLst/>
            <a:rect l="l" t="t" r="r" b="b"/>
            <a:pathLst>
              <a:path w="78739" h="10795">
                <a:moveTo>
                  <a:pt x="78486" y="0"/>
                </a:moveTo>
                <a:lnTo>
                  <a:pt x="0" y="10668"/>
                </a:lnTo>
                <a:lnTo>
                  <a:pt x="78486" y="10668"/>
                </a:lnTo>
                <a:lnTo>
                  <a:pt x="78486" y="0"/>
                </a:lnTo>
                <a:close/>
              </a:path>
            </a:pathLst>
          </a:custGeom>
          <a:solidFill>
            <a:srgbClr val="FFCC00"/>
          </a:solidFill>
        </p:spPr>
        <p:txBody>
          <a:bodyPr wrap="square" lIns="0" tIns="0" rIns="0" bIns="0" rtlCol="0"/>
          <a:lstStyle/>
          <a:p>
            <a:endParaRPr/>
          </a:p>
        </p:txBody>
      </p:sp>
      <p:sp>
        <p:nvSpPr>
          <p:cNvPr id="3429" name="object 3429"/>
          <p:cNvSpPr/>
          <p:nvPr/>
        </p:nvSpPr>
        <p:spPr>
          <a:xfrm>
            <a:off x="3874008" y="3656076"/>
            <a:ext cx="78740" cy="10795"/>
          </a:xfrm>
          <a:custGeom>
            <a:avLst/>
            <a:gdLst/>
            <a:ahLst/>
            <a:cxnLst/>
            <a:rect l="l" t="t" r="r" b="b"/>
            <a:pathLst>
              <a:path w="78739" h="10795">
                <a:moveTo>
                  <a:pt x="0" y="0"/>
                </a:moveTo>
                <a:lnTo>
                  <a:pt x="78486" y="0"/>
                </a:lnTo>
                <a:lnTo>
                  <a:pt x="78486" y="10668"/>
                </a:lnTo>
                <a:lnTo>
                  <a:pt x="0" y="10668"/>
                </a:lnTo>
                <a:lnTo>
                  <a:pt x="0" y="0"/>
                </a:lnTo>
                <a:close/>
              </a:path>
            </a:pathLst>
          </a:custGeom>
          <a:ln w="3175">
            <a:solidFill>
              <a:srgbClr val="FFCC00"/>
            </a:solidFill>
          </a:ln>
        </p:spPr>
        <p:txBody>
          <a:bodyPr wrap="square" lIns="0" tIns="0" rIns="0" bIns="0" rtlCol="0"/>
          <a:lstStyle/>
          <a:p>
            <a:endParaRPr/>
          </a:p>
        </p:txBody>
      </p:sp>
      <p:sp>
        <p:nvSpPr>
          <p:cNvPr id="3430" name="object 3430"/>
          <p:cNvSpPr/>
          <p:nvPr/>
        </p:nvSpPr>
        <p:spPr>
          <a:xfrm>
            <a:off x="3874008" y="3658361"/>
            <a:ext cx="78740" cy="5715"/>
          </a:xfrm>
          <a:custGeom>
            <a:avLst/>
            <a:gdLst/>
            <a:ahLst/>
            <a:cxnLst/>
            <a:rect l="l" t="t" r="r" b="b"/>
            <a:pathLst>
              <a:path w="78739" h="5714">
                <a:moveTo>
                  <a:pt x="78486" y="0"/>
                </a:moveTo>
                <a:lnTo>
                  <a:pt x="0" y="0"/>
                </a:lnTo>
                <a:lnTo>
                  <a:pt x="0" y="5334"/>
                </a:lnTo>
                <a:lnTo>
                  <a:pt x="78486" y="0"/>
                </a:lnTo>
                <a:close/>
              </a:path>
            </a:pathLst>
          </a:custGeom>
          <a:solidFill>
            <a:srgbClr val="FFCC00"/>
          </a:solidFill>
        </p:spPr>
        <p:txBody>
          <a:bodyPr wrap="square" lIns="0" tIns="0" rIns="0" bIns="0" rtlCol="0"/>
          <a:lstStyle/>
          <a:p>
            <a:endParaRPr/>
          </a:p>
        </p:txBody>
      </p:sp>
      <p:sp>
        <p:nvSpPr>
          <p:cNvPr id="3431" name="object 3431"/>
          <p:cNvSpPr/>
          <p:nvPr/>
        </p:nvSpPr>
        <p:spPr>
          <a:xfrm>
            <a:off x="3874008" y="3658361"/>
            <a:ext cx="78740" cy="5715"/>
          </a:xfrm>
          <a:custGeom>
            <a:avLst/>
            <a:gdLst/>
            <a:ahLst/>
            <a:cxnLst/>
            <a:rect l="l" t="t" r="r" b="b"/>
            <a:pathLst>
              <a:path w="78739" h="5714">
                <a:moveTo>
                  <a:pt x="78486" y="0"/>
                </a:moveTo>
                <a:lnTo>
                  <a:pt x="0" y="5333"/>
                </a:lnTo>
                <a:lnTo>
                  <a:pt x="78486" y="5333"/>
                </a:lnTo>
                <a:lnTo>
                  <a:pt x="78486" y="0"/>
                </a:lnTo>
                <a:close/>
              </a:path>
            </a:pathLst>
          </a:custGeom>
          <a:solidFill>
            <a:srgbClr val="FFCC00"/>
          </a:solidFill>
        </p:spPr>
        <p:txBody>
          <a:bodyPr wrap="square" lIns="0" tIns="0" rIns="0" bIns="0" rtlCol="0"/>
          <a:lstStyle/>
          <a:p>
            <a:endParaRPr/>
          </a:p>
        </p:txBody>
      </p:sp>
      <p:sp>
        <p:nvSpPr>
          <p:cNvPr id="3432" name="object 3432"/>
          <p:cNvSpPr/>
          <p:nvPr/>
        </p:nvSpPr>
        <p:spPr>
          <a:xfrm>
            <a:off x="3874008" y="3658361"/>
            <a:ext cx="78740" cy="5715"/>
          </a:xfrm>
          <a:custGeom>
            <a:avLst/>
            <a:gdLst/>
            <a:ahLst/>
            <a:cxnLst/>
            <a:rect l="l" t="t" r="r" b="b"/>
            <a:pathLst>
              <a:path w="78739" h="5714">
                <a:moveTo>
                  <a:pt x="0" y="0"/>
                </a:moveTo>
                <a:lnTo>
                  <a:pt x="78486" y="0"/>
                </a:lnTo>
                <a:lnTo>
                  <a:pt x="78486" y="5334"/>
                </a:lnTo>
                <a:lnTo>
                  <a:pt x="0" y="5334"/>
                </a:lnTo>
                <a:lnTo>
                  <a:pt x="0" y="0"/>
                </a:lnTo>
                <a:close/>
              </a:path>
            </a:pathLst>
          </a:custGeom>
          <a:ln w="3175">
            <a:solidFill>
              <a:srgbClr val="FFCC00"/>
            </a:solidFill>
          </a:ln>
        </p:spPr>
        <p:txBody>
          <a:bodyPr wrap="square" lIns="0" tIns="0" rIns="0" bIns="0" rtlCol="0"/>
          <a:lstStyle/>
          <a:p>
            <a:endParaRPr/>
          </a:p>
        </p:txBody>
      </p:sp>
      <p:sp>
        <p:nvSpPr>
          <p:cNvPr id="3433" name="object 3433"/>
          <p:cNvSpPr/>
          <p:nvPr/>
        </p:nvSpPr>
        <p:spPr>
          <a:xfrm>
            <a:off x="4109465" y="3656076"/>
            <a:ext cx="59690" cy="10795"/>
          </a:xfrm>
          <a:custGeom>
            <a:avLst/>
            <a:gdLst/>
            <a:ahLst/>
            <a:cxnLst/>
            <a:rect l="l" t="t" r="r" b="b"/>
            <a:pathLst>
              <a:path w="59689" h="10795">
                <a:moveTo>
                  <a:pt x="59436" y="0"/>
                </a:moveTo>
                <a:lnTo>
                  <a:pt x="0" y="0"/>
                </a:lnTo>
                <a:lnTo>
                  <a:pt x="0" y="10668"/>
                </a:lnTo>
                <a:lnTo>
                  <a:pt x="59436" y="0"/>
                </a:lnTo>
                <a:close/>
              </a:path>
            </a:pathLst>
          </a:custGeom>
          <a:solidFill>
            <a:srgbClr val="339A00"/>
          </a:solidFill>
        </p:spPr>
        <p:txBody>
          <a:bodyPr wrap="square" lIns="0" tIns="0" rIns="0" bIns="0" rtlCol="0"/>
          <a:lstStyle/>
          <a:p>
            <a:endParaRPr/>
          </a:p>
        </p:txBody>
      </p:sp>
      <p:sp>
        <p:nvSpPr>
          <p:cNvPr id="3434" name="object 3434"/>
          <p:cNvSpPr/>
          <p:nvPr/>
        </p:nvSpPr>
        <p:spPr>
          <a:xfrm>
            <a:off x="4109465" y="3656076"/>
            <a:ext cx="59690" cy="10795"/>
          </a:xfrm>
          <a:custGeom>
            <a:avLst/>
            <a:gdLst/>
            <a:ahLst/>
            <a:cxnLst/>
            <a:rect l="l" t="t" r="r" b="b"/>
            <a:pathLst>
              <a:path w="59689" h="10795">
                <a:moveTo>
                  <a:pt x="59436" y="0"/>
                </a:moveTo>
                <a:lnTo>
                  <a:pt x="0" y="10668"/>
                </a:lnTo>
                <a:lnTo>
                  <a:pt x="59436" y="10668"/>
                </a:lnTo>
                <a:lnTo>
                  <a:pt x="59436" y="0"/>
                </a:lnTo>
                <a:close/>
              </a:path>
            </a:pathLst>
          </a:custGeom>
          <a:solidFill>
            <a:srgbClr val="339A00"/>
          </a:solidFill>
        </p:spPr>
        <p:txBody>
          <a:bodyPr wrap="square" lIns="0" tIns="0" rIns="0" bIns="0" rtlCol="0"/>
          <a:lstStyle/>
          <a:p>
            <a:endParaRPr/>
          </a:p>
        </p:txBody>
      </p:sp>
      <p:sp>
        <p:nvSpPr>
          <p:cNvPr id="3435" name="object 3435"/>
          <p:cNvSpPr txBox="1"/>
          <p:nvPr/>
        </p:nvSpPr>
        <p:spPr>
          <a:xfrm>
            <a:off x="3976371" y="3237100"/>
            <a:ext cx="107950" cy="113664"/>
          </a:xfrm>
          <a:prstGeom prst="rect">
            <a:avLst/>
          </a:prstGeom>
        </p:spPr>
        <p:txBody>
          <a:bodyPr vert="horz" wrap="square" lIns="0" tIns="15875" rIns="0" bIns="0" rtlCol="0">
            <a:spAutoFit/>
          </a:bodyPr>
          <a:lstStyle/>
          <a:p>
            <a:pPr marL="12700">
              <a:lnSpc>
                <a:spcPct val="100000"/>
              </a:lnSpc>
              <a:spcBef>
                <a:spcPts val="125"/>
              </a:spcBef>
            </a:pPr>
            <a:r>
              <a:rPr sz="550" spc="15" dirty="0">
                <a:latin typeface="Arial"/>
                <a:cs typeface="Arial"/>
              </a:rPr>
              <a:t>L3</a:t>
            </a:r>
            <a:endParaRPr sz="550">
              <a:latin typeface="Arial"/>
              <a:cs typeface="Arial"/>
            </a:endParaRPr>
          </a:p>
        </p:txBody>
      </p:sp>
      <p:sp>
        <p:nvSpPr>
          <p:cNvPr id="3436" name="object 3436"/>
          <p:cNvSpPr txBox="1"/>
          <p:nvPr/>
        </p:nvSpPr>
        <p:spPr>
          <a:xfrm>
            <a:off x="3976371" y="2921630"/>
            <a:ext cx="107950" cy="113664"/>
          </a:xfrm>
          <a:prstGeom prst="rect">
            <a:avLst/>
          </a:prstGeom>
        </p:spPr>
        <p:txBody>
          <a:bodyPr vert="horz" wrap="square" lIns="0" tIns="15875" rIns="0" bIns="0" rtlCol="0">
            <a:spAutoFit/>
          </a:bodyPr>
          <a:lstStyle/>
          <a:p>
            <a:pPr marL="12700">
              <a:lnSpc>
                <a:spcPct val="100000"/>
              </a:lnSpc>
              <a:spcBef>
                <a:spcPts val="125"/>
              </a:spcBef>
            </a:pPr>
            <a:r>
              <a:rPr sz="550" spc="15" dirty="0">
                <a:latin typeface="Arial"/>
                <a:cs typeface="Arial"/>
              </a:rPr>
              <a:t>L1</a:t>
            </a:r>
            <a:endParaRPr sz="550">
              <a:latin typeface="Arial"/>
              <a:cs typeface="Arial"/>
            </a:endParaRPr>
          </a:p>
        </p:txBody>
      </p:sp>
      <p:sp>
        <p:nvSpPr>
          <p:cNvPr id="3437" name="object 3437"/>
          <p:cNvSpPr/>
          <p:nvPr/>
        </p:nvSpPr>
        <p:spPr>
          <a:xfrm>
            <a:off x="4109465" y="3656076"/>
            <a:ext cx="59690" cy="10795"/>
          </a:xfrm>
          <a:custGeom>
            <a:avLst/>
            <a:gdLst/>
            <a:ahLst/>
            <a:cxnLst/>
            <a:rect l="l" t="t" r="r" b="b"/>
            <a:pathLst>
              <a:path w="59689" h="10795">
                <a:moveTo>
                  <a:pt x="0" y="0"/>
                </a:moveTo>
                <a:lnTo>
                  <a:pt x="59436" y="0"/>
                </a:lnTo>
                <a:lnTo>
                  <a:pt x="59436" y="10668"/>
                </a:lnTo>
                <a:lnTo>
                  <a:pt x="0" y="10668"/>
                </a:lnTo>
                <a:lnTo>
                  <a:pt x="0" y="0"/>
                </a:lnTo>
                <a:close/>
              </a:path>
            </a:pathLst>
          </a:custGeom>
          <a:ln w="3175">
            <a:solidFill>
              <a:srgbClr val="339A00"/>
            </a:solidFill>
          </a:ln>
        </p:spPr>
        <p:txBody>
          <a:bodyPr wrap="square" lIns="0" tIns="0" rIns="0" bIns="0" rtlCol="0"/>
          <a:lstStyle/>
          <a:p>
            <a:endParaRPr/>
          </a:p>
        </p:txBody>
      </p:sp>
      <p:sp>
        <p:nvSpPr>
          <p:cNvPr id="3438" name="object 3438"/>
          <p:cNvSpPr txBox="1"/>
          <p:nvPr/>
        </p:nvSpPr>
        <p:spPr>
          <a:xfrm>
            <a:off x="3624833" y="4357125"/>
            <a:ext cx="161290" cy="124460"/>
          </a:xfrm>
          <a:prstGeom prst="rect">
            <a:avLst/>
          </a:prstGeom>
        </p:spPr>
        <p:txBody>
          <a:bodyPr vert="horz" wrap="square" lIns="0" tIns="12700" rIns="0" bIns="0" rtlCol="0">
            <a:spAutoFit/>
          </a:bodyPr>
          <a:lstStyle/>
          <a:p>
            <a:pPr marL="38100">
              <a:lnSpc>
                <a:spcPct val="100000"/>
              </a:lnSpc>
              <a:spcBef>
                <a:spcPts val="100"/>
              </a:spcBef>
            </a:pPr>
            <a:r>
              <a:rPr sz="650" spc="-65" dirty="0">
                <a:latin typeface="Arial"/>
                <a:cs typeface="Arial"/>
              </a:rPr>
              <a:t>U</a:t>
            </a:r>
            <a:r>
              <a:rPr sz="975" spc="-97" baseline="-25641" dirty="0">
                <a:latin typeface="Arial"/>
                <a:cs typeface="Arial"/>
              </a:rPr>
              <a:t>c</a:t>
            </a:r>
            <a:endParaRPr sz="975" baseline="-25641">
              <a:latin typeface="Arial"/>
              <a:cs typeface="Arial"/>
            </a:endParaRPr>
          </a:p>
        </p:txBody>
      </p:sp>
      <p:sp>
        <p:nvSpPr>
          <p:cNvPr id="3439" name="object 3439"/>
          <p:cNvSpPr/>
          <p:nvPr/>
        </p:nvSpPr>
        <p:spPr>
          <a:xfrm>
            <a:off x="1428369" y="3642740"/>
            <a:ext cx="2803397" cy="1315211"/>
          </a:xfrm>
          <a:prstGeom prst="rect">
            <a:avLst/>
          </a:prstGeom>
          <a:blipFill>
            <a:blip r:embed="rId14" cstate="print"/>
            <a:stretch>
              <a:fillRect/>
            </a:stretch>
          </a:blipFill>
        </p:spPr>
        <p:txBody>
          <a:bodyPr wrap="square" lIns="0" tIns="0" rIns="0" bIns="0" rtlCol="0"/>
          <a:lstStyle/>
          <a:p>
            <a:endParaRPr/>
          </a:p>
        </p:txBody>
      </p:sp>
      <p:sp>
        <p:nvSpPr>
          <p:cNvPr id="3440" name="object 3440"/>
          <p:cNvSpPr txBox="1"/>
          <p:nvPr/>
        </p:nvSpPr>
        <p:spPr>
          <a:xfrm>
            <a:off x="4021075" y="4717555"/>
            <a:ext cx="175260" cy="124460"/>
          </a:xfrm>
          <a:prstGeom prst="rect">
            <a:avLst/>
          </a:prstGeom>
        </p:spPr>
        <p:txBody>
          <a:bodyPr vert="horz" wrap="square" lIns="0" tIns="12700" rIns="0" bIns="0" rtlCol="0">
            <a:spAutoFit/>
          </a:bodyPr>
          <a:lstStyle/>
          <a:p>
            <a:pPr marL="38100">
              <a:lnSpc>
                <a:spcPct val="100000"/>
              </a:lnSpc>
              <a:spcBef>
                <a:spcPts val="100"/>
              </a:spcBef>
            </a:pPr>
            <a:r>
              <a:rPr sz="650" spc="-10" dirty="0">
                <a:latin typeface="Arial"/>
                <a:cs typeface="Arial"/>
              </a:rPr>
              <a:t>R</a:t>
            </a:r>
            <a:r>
              <a:rPr sz="975" spc="-15" baseline="-21367" dirty="0">
                <a:latin typeface="Arial"/>
                <a:cs typeface="Arial"/>
              </a:rPr>
              <a:t>s</a:t>
            </a:r>
            <a:endParaRPr sz="975" baseline="-21367">
              <a:latin typeface="Arial"/>
              <a:cs typeface="Arial"/>
            </a:endParaRPr>
          </a:p>
        </p:txBody>
      </p:sp>
      <p:sp>
        <p:nvSpPr>
          <p:cNvPr id="3441" name="object 3441"/>
          <p:cNvSpPr txBox="1"/>
          <p:nvPr/>
        </p:nvSpPr>
        <p:spPr>
          <a:xfrm>
            <a:off x="2200655" y="4716795"/>
            <a:ext cx="173990" cy="124460"/>
          </a:xfrm>
          <a:prstGeom prst="rect">
            <a:avLst/>
          </a:prstGeom>
        </p:spPr>
        <p:txBody>
          <a:bodyPr vert="horz" wrap="square" lIns="0" tIns="12700" rIns="0" bIns="0" rtlCol="0">
            <a:spAutoFit/>
          </a:bodyPr>
          <a:lstStyle/>
          <a:p>
            <a:pPr marL="38100">
              <a:lnSpc>
                <a:spcPct val="100000"/>
              </a:lnSpc>
              <a:spcBef>
                <a:spcPts val="100"/>
              </a:spcBef>
            </a:pPr>
            <a:r>
              <a:rPr sz="650" spc="-35" dirty="0">
                <a:latin typeface="Arial"/>
                <a:cs typeface="Arial"/>
              </a:rPr>
              <a:t>R</a:t>
            </a:r>
            <a:r>
              <a:rPr sz="975" spc="-52" baseline="-21367" dirty="0">
                <a:latin typeface="Arial"/>
                <a:cs typeface="Arial"/>
              </a:rPr>
              <a:t>a</a:t>
            </a:r>
            <a:endParaRPr sz="975" baseline="-21367">
              <a:latin typeface="Arial"/>
              <a:cs typeface="Arial"/>
            </a:endParaRPr>
          </a:p>
        </p:txBody>
      </p:sp>
      <p:sp>
        <p:nvSpPr>
          <p:cNvPr id="3442" name="object 3442"/>
          <p:cNvSpPr txBox="1"/>
          <p:nvPr/>
        </p:nvSpPr>
        <p:spPr>
          <a:xfrm>
            <a:off x="3736850" y="4716795"/>
            <a:ext cx="161290" cy="124460"/>
          </a:xfrm>
          <a:prstGeom prst="rect">
            <a:avLst/>
          </a:prstGeom>
        </p:spPr>
        <p:txBody>
          <a:bodyPr vert="horz" wrap="square" lIns="0" tIns="12700" rIns="0" bIns="0" rtlCol="0">
            <a:spAutoFit/>
          </a:bodyPr>
          <a:lstStyle/>
          <a:p>
            <a:pPr marL="38100">
              <a:lnSpc>
                <a:spcPct val="100000"/>
              </a:lnSpc>
              <a:spcBef>
                <a:spcPts val="100"/>
              </a:spcBef>
            </a:pPr>
            <a:r>
              <a:rPr sz="650" spc="-65" dirty="0">
                <a:latin typeface="Arial"/>
                <a:cs typeface="Arial"/>
              </a:rPr>
              <a:t>U</a:t>
            </a:r>
            <a:r>
              <a:rPr sz="975" spc="-97" baseline="-25641" dirty="0">
                <a:latin typeface="Arial"/>
                <a:cs typeface="Arial"/>
              </a:rPr>
              <a:t>s</a:t>
            </a:r>
            <a:endParaRPr sz="975" baseline="-25641">
              <a:latin typeface="Arial"/>
              <a:cs typeface="Arial"/>
            </a:endParaRPr>
          </a:p>
        </p:txBody>
      </p:sp>
      <p:sp>
        <p:nvSpPr>
          <p:cNvPr id="3443" name="object 3443"/>
          <p:cNvSpPr/>
          <p:nvPr/>
        </p:nvSpPr>
        <p:spPr>
          <a:xfrm>
            <a:off x="2331720" y="4973573"/>
            <a:ext cx="96520" cy="0"/>
          </a:xfrm>
          <a:custGeom>
            <a:avLst/>
            <a:gdLst/>
            <a:ahLst/>
            <a:cxnLst/>
            <a:rect l="l" t="t" r="r" b="b"/>
            <a:pathLst>
              <a:path w="96519">
                <a:moveTo>
                  <a:pt x="96012" y="0"/>
                </a:moveTo>
                <a:lnTo>
                  <a:pt x="0" y="0"/>
                </a:lnTo>
              </a:path>
            </a:pathLst>
          </a:custGeom>
          <a:ln w="3175">
            <a:solidFill>
              <a:srgbClr val="000000"/>
            </a:solidFill>
          </a:ln>
        </p:spPr>
        <p:txBody>
          <a:bodyPr wrap="square" lIns="0" tIns="0" rIns="0" bIns="0" rtlCol="0"/>
          <a:lstStyle/>
          <a:p>
            <a:endParaRPr/>
          </a:p>
        </p:txBody>
      </p:sp>
      <p:sp>
        <p:nvSpPr>
          <p:cNvPr id="3444" name="object 3444"/>
          <p:cNvSpPr/>
          <p:nvPr/>
        </p:nvSpPr>
        <p:spPr>
          <a:xfrm>
            <a:off x="2331720" y="4973573"/>
            <a:ext cx="96520" cy="0"/>
          </a:xfrm>
          <a:custGeom>
            <a:avLst/>
            <a:gdLst/>
            <a:ahLst/>
            <a:cxnLst/>
            <a:rect l="l" t="t" r="r" b="b"/>
            <a:pathLst>
              <a:path w="96519">
                <a:moveTo>
                  <a:pt x="96012" y="0"/>
                </a:moveTo>
                <a:lnTo>
                  <a:pt x="0" y="0"/>
                </a:lnTo>
              </a:path>
            </a:pathLst>
          </a:custGeom>
          <a:ln w="3175">
            <a:solidFill>
              <a:srgbClr val="000000"/>
            </a:solidFill>
          </a:ln>
        </p:spPr>
        <p:txBody>
          <a:bodyPr wrap="square" lIns="0" tIns="0" rIns="0" bIns="0" rtlCol="0"/>
          <a:lstStyle/>
          <a:p>
            <a:endParaRPr/>
          </a:p>
        </p:txBody>
      </p:sp>
      <p:sp>
        <p:nvSpPr>
          <p:cNvPr id="3445" name="object 3445"/>
          <p:cNvSpPr/>
          <p:nvPr/>
        </p:nvSpPr>
        <p:spPr>
          <a:xfrm>
            <a:off x="2346960" y="4988814"/>
            <a:ext cx="64769" cy="0"/>
          </a:xfrm>
          <a:custGeom>
            <a:avLst/>
            <a:gdLst/>
            <a:ahLst/>
            <a:cxnLst/>
            <a:rect l="l" t="t" r="r" b="b"/>
            <a:pathLst>
              <a:path w="64769">
                <a:moveTo>
                  <a:pt x="64769" y="0"/>
                </a:moveTo>
                <a:lnTo>
                  <a:pt x="0" y="0"/>
                </a:lnTo>
              </a:path>
            </a:pathLst>
          </a:custGeom>
          <a:ln w="3175">
            <a:solidFill>
              <a:srgbClr val="000000"/>
            </a:solidFill>
          </a:ln>
        </p:spPr>
        <p:txBody>
          <a:bodyPr wrap="square" lIns="0" tIns="0" rIns="0" bIns="0" rtlCol="0"/>
          <a:lstStyle/>
          <a:p>
            <a:endParaRPr/>
          </a:p>
        </p:txBody>
      </p:sp>
      <p:sp>
        <p:nvSpPr>
          <p:cNvPr id="3446" name="object 3446"/>
          <p:cNvSpPr txBox="1"/>
          <p:nvPr/>
        </p:nvSpPr>
        <p:spPr>
          <a:xfrm>
            <a:off x="1431802" y="4716796"/>
            <a:ext cx="173990" cy="124460"/>
          </a:xfrm>
          <a:prstGeom prst="rect">
            <a:avLst/>
          </a:prstGeom>
        </p:spPr>
        <p:txBody>
          <a:bodyPr vert="horz" wrap="square" lIns="0" tIns="12700" rIns="0" bIns="0" rtlCol="0">
            <a:spAutoFit/>
          </a:bodyPr>
          <a:lstStyle/>
          <a:p>
            <a:pPr marL="38100">
              <a:lnSpc>
                <a:spcPct val="100000"/>
              </a:lnSpc>
              <a:spcBef>
                <a:spcPts val="100"/>
              </a:spcBef>
            </a:pPr>
            <a:r>
              <a:rPr sz="650" spc="-35" dirty="0">
                <a:latin typeface="Arial"/>
                <a:cs typeface="Arial"/>
              </a:rPr>
              <a:t>R</a:t>
            </a:r>
            <a:r>
              <a:rPr sz="975" spc="-52" baseline="-21367" dirty="0">
                <a:latin typeface="Arial"/>
                <a:cs typeface="Arial"/>
              </a:rPr>
              <a:t>b</a:t>
            </a:r>
            <a:endParaRPr sz="975" baseline="-21367">
              <a:latin typeface="Arial"/>
              <a:cs typeface="Arial"/>
            </a:endParaRPr>
          </a:p>
        </p:txBody>
      </p:sp>
      <p:sp>
        <p:nvSpPr>
          <p:cNvPr id="3447" name="object 3447"/>
          <p:cNvSpPr/>
          <p:nvPr/>
        </p:nvSpPr>
        <p:spPr>
          <a:xfrm>
            <a:off x="1562100" y="4973573"/>
            <a:ext cx="97155" cy="0"/>
          </a:xfrm>
          <a:custGeom>
            <a:avLst/>
            <a:gdLst/>
            <a:ahLst/>
            <a:cxnLst/>
            <a:rect l="l" t="t" r="r" b="b"/>
            <a:pathLst>
              <a:path w="97155">
                <a:moveTo>
                  <a:pt x="96774" y="0"/>
                </a:moveTo>
                <a:lnTo>
                  <a:pt x="0" y="0"/>
                </a:lnTo>
              </a:path>
            </a:pathLst>
          </a:custGeom>
          <a:ln w="3175">
            <a:solidFill>
              <a:srgbClr val="000000"/>
            </a:solidFill>
          </a:ln>
        </p:spPr>
        <p:txBody>
          <a:bodyPr wrap="square" lIns="0" tIns="0" rIns="0" bIns="0" rtlCol="0"/>
          <a:lstStyle/>
          <a:p>
            <a:endParaRPr/>
          </a:p>
        </p:txBody>
      </p:sp>
      <p:sp>
        <p:nvSpPr>
          <p:cNvPr id="3448" name="object 3448"/>
          <p:cNvSpPr/>
          <p:nvPr/>
        </p:nvSpPr>
        <p:spPr>
          <a:xfrm>
            <a:off x="1562100" y="4973573"/>
            <a:ext cx="97155" cy="0"/>
          </a:xfrm>
          <a:custGeom>
            <a:avLst/>
            <a:gdLst/>
            <a:ahLst/>
            <a:cxnLst/>
            <a:rect l="l" t="t" r="r" b="b"/>
            <a:pathLst>
              <a:path w="97155">
                <a:moveTo>
                  <a:pt x="96774" y="0"/>
                </a:moveTo>
                <a:lnTo>
                  <a:pt x="0" y="0"/>
                </a:lnTo>
              </a:path>
            </a:pathLst>
          </a:custGeom>
          <a:ln w="3175">
            <a:solidFill>
              <a:srgbClr val="000000"/>
            </a:solidFill>
          </a:ln>
        </p:spPr>
        <p:txBody>
          <a:bodyPr wrap="square" lIns="0" tIns="0" rIns="0" bIns="0" rtlCol="0"/>
          <a:lstStyle/>
          <a:p>
            <a:endParaRPr/>
          </a:p>
        </p:txBody>
      </p:sp>
      <p:sp>
        <p:nvSpPr>
          <p:cNvPr id="3449" name="object 3449"/>
          <p:cNvSpPr/>
          <p:nvPr/>
        </p:nvSpPr>
        <p:spPr>
          <a:xfrm>
            <a:off x="1578102" y="4988814"/>
            <a:ext cx="64769" cy="0"/>
          </a:xfrm>
          <a:custGeom>
            <a:avLst/>
            <a:gdLst/>
            <a:ahLst/>
            <a:cxnLst/>
            <a:rect l="l" t="t" r="r" b="b"/>
            <a:pathLst>
              <a:path w="64769">
                <a:moveTo>
                  <a:pt x="64769" y="0"/>
                </a:moveTo>
                <a:lnTo>
                  <a:pt x="0" y="0"/>
                </a:lnTo>
              </a:path>
            </a:pathLst>
          </a:custGeom>
          <a:ln w="3175">
            <a:solidFill>
              <a:srgbClr val="000000"/>
            </a:solidFill>
          </a:ln>
        </p:spPr>
        <p:txBody>
          <a:bodyPr wrap="square" lIns="0" tIns="0" rIns="0" bIns="0" rtlCol="0"/>
          <a:lstStyle/>
          <a:p>
            <a:endParaRPr/>
          </a:p>
        </p:txBody>
      </p:sp>
      <p:sp>
        <p:nvSpPr>
          <p:cNvPr id="3450" name="object 3450"/>
          <p:cNvSpPr txBox="1"/>
          <p:nvPr/>
        </p:nvSpPr>
        <p:spPr>
          <a:xfrm>
            <a:off x="2874539" y="4477519"/>
            <a:ext cx="48895" cy="124460"/>
          </a:xfrm>
          <a:prstGeom prst="rect">
            <a:avLst/>
          </a:prstGeom>
        </p:spPr>
        <p:txBody>
          <a:bodyPr vert="horz" wrap="square" lIns="0" tIns="12700" rIns="0" bIns="0" rtlCol="0">
            <a:spAutoFit/>
          </a:bodyPr>
          <a:lstStyle/>
          <a:p>
            <a:pPr marL="12700">
              <a:lnSpc>
                <a:spcPct val="100000"/>
              </a:lnSpc>
              <a:spcBef>
                <a:spcPts val="100"/>
              </a:spcBef>
            </a:pPr>
            <a:r>
              <a:rPr sz="650" dirty="0">
                <a:latin typeface="Arial"/>
                <a:cs typeface="Arial"/>
              </a:rPr>
              <a:t>f</a:t>
            </a:r>
            <a:endParaRPr sz="650">
              <a:latin typeface="Arial"/>
              <a:cs typeface="Arial"/>
            </a:endParaRPr>
          </a:p>
        </p:txBody>
      </p:sp>
      <p:sp>
        <p:nvSpPr>
          <p:cNvPr id="3451" name="object 3451"/>
          <p:cNvSpPr txBox="1"/>
          <p:nvPr/>
        </p:nvSpPr>
        <p:spPr>
          <a:xfrm>
            <a:off x="2820412" y="4440180"/>
            <a:ext cx="85090" cy="124460"/>
          </a:xfrm>
          <a:prstGeom prst="rect">
            <a:avLst/>
          </a:prstGeom>
        </p:spPr>
        <p:txBody>
          <a:bodyPr vert="horz" wrap="square" lIns="0" tIns="12700" rIns="0" bIns="0" rtlCol="0">
            <a:spAutoFit/>
          </a:bodyPr>
          <a:lstStyle/>
          <a:p>
            <a:pPr marL="12700">
              <a:lnSpc>
                <a:spcPct val="100000"/>
              </a:lnSpc>
              <a:spcBef>
                <a:spcPts val="100"/>
              </a:spcBef>
            </a:pPr>
            <a:r>
              <a:rPr sz="650" dirty="0">
                <a:latin typeface="Arial"/>
                <a:cs typeface="Arial"/>
              </a:rPr>
              <a:t>U</a:t>
            </a:r>
            <a:endParaRPr sz="650">
              <a:latin typeface="Arial"/>
              <a:cs typeface="Arial"/>
            </a:endParaRPr>
          </a:p>
        </p:txBody>
      </p:sp>
      <p:sp>
        <p:nvSpPr>
          <p:cNvPr id="3452" name="object 3452"/>
          <p:cNvSpPr/>
          <p:nvPr/>
        </p:nvSpPr>
        <p:spPr>
          <a:xfrm>
            <a:off x="1933955" y="3018282"/>
            <a:ext cx="10795" cy="12700"/>
          </a:xfrm>
          <a:custGeom>
            <a:avLst/>
            <a:gdLst/>
            <a:ahLst/>
            <a:cxnLst/>
            <a:rect l="l" t="t" r="r" b="b"/>
            <a:pathLst>
              <a:path w="10794" h="12700">
                <a:moveTo>
                  <a:pt x="9144" y="0"/>
                </a:moveTo>
                <a:lnTo>
                  <a:pt x="0" y="12192"/>
                </a:lnTo>
                <a:lnTo>
                  <a:pt x="10668" y="12192"/>
                </a:lnTo>
                <a:lnTo>
                  <a:pt x="9144" y="0"/>
                </a:lnTo>
                <a:close/>
              </a:path>
            </a:pathLst>
          </a:custGeom>
          <a:solidFill>
            <a:srgbClr val="000000"/>
          </a:solidFill>
        </p:spPr>
        <p:txBody>
          <a:bodyPr wrap="square" lIns="0" tIns="0" rIns="0" bIns="0" rtlCol="0"/>
          <a:lstStyle/>
          <a:p>
            <a:endParaRPr/>
          </a:p>
        </p:txBody>
      </p:sp>
      <p:sp>
        <p:nvSpPr>
          <p:cNvPr id="3453" name="object 3453"/>
          <p:cNvSpPr/>
          <p:nvPr/>
        </p:nvSpPr>
        <p:spPr>
          <a:xfrm>
            <a:off x="1932432" y="3018282"/>
            <a:ext cx="10795" cy="12700"/>
          </a:xfrm>
          <a:custGeom>
            <a:avLst/>
            <a:gdLst/>
            <a:ahLst/>
            <a:cxnLst/>
            <a:rect l="l" t="t" r="r" b="b"/>
            <a:pathLst>
              <a:path w="10794" h="12700">
                <a:moveTo>
                  <a:pt x="10668" y="0"/>
                </a:moveTo>
                <a:lnTo>
                  <a:pt x="0" y="3810"/>
                </a:lnTo>
                <a:lnTo>
                  <a:pt x="1524" y="12192"/>
                </a:lnTo>
                <a:lnTo>
                  <a:pt x="10668" y="0"/>
                </a:lnTo>
                <a:close/>
              </a:path>
            </a:pathLst>
          </a:custGeom>
          <a:solidFill>
            <a:srgbClr val="000000"/>
          </a:solidFill>
        </p:spPr>
        <p:txBody>
          <a:bodyPr wrap="square" lIns="0" tIns="0" rIns="0" bIns="0" rtlCol="0"/>
          <a:lstStyle/>
          <a:p>
            <a:endParaRPr/>
          </a:p>
        </p:txBody>
      </p:sp>
      <p:sp>
        <p:nvSpPr>
          <p:cNvPr id="3454" name="object 3454"/>
          <p:cNvSpPr/>
          <p:nvPr/>
        </p:nvSpPr>
        <p:spPr>
          <a:xfrm>
            <a:off x="1932432" y="3018282"/>
            <a:ext cx="12700" cy="12700"/>
          </a:xfrm>
          <a:custGeom>
            <a:avLst/>
            <a:gdLst/>
            <a:ahLst/>
            <a:cxnLst/>
            <a:rect l="l" t="t" r="r" b="b"/>
            <a:pathLst>
              <a:path w="12700" h="12700">
                <a:moveTo>
                  <a:pt x="12192" y="12192"/>
                </a:moveTo>
                <a:lnTo>
                  <a:pt x="1524" y="12192"/>
                </a:lnTo>
                <a:lnTo>
                  <a:pt x="0" y="3048"/>
                </a:lnTo>
                <a:lnTo>
                  <a:pt x="10668" y="0"/>
                </a:lnTo>
                <a:lnTo>
                  <a:pt x="12192" y="12192"/>
                </a:lnTo>
              </a:path>
            </a:pathLst>
          </a:custGeom>
          <a:ln w="3175">
            <a:solidFill>
              <a:srgbClr val="000000"/>
            </a:solidFill>
          </a:ln>
        </p:spPr>
        <p:txBody>
          <a:bodyPr wrap="square" lIns="0" tIns="0" rIns="0" bIns="0" rtlCol="0"/>
          <a:lstStyle/>
          <a:p>
            <a:endParaRPr/>
          </a:p>
        </p:txBody>
      </p:sp>
      <p:sp>
        <p:nvSpPr>
          <p:cNvPr id="3455" name="object 3455"/>
          <p:cNvSpPr/>
          <p:nvPr/>
        </p:nvSpPr>
        <p:spPr>
          <a:xfrm>
            <a:off x="1932432" y="3007614"/>
            <a:ext cx="10795" cy="14604"/>
          </a:xfrm>
          <a:custGeom>
            <a:avLst/>
            <a:gdLst/>
            <a:ahLst/>
            <a:cxnLst/>
            <a:rect l="l" t="t" r="r" b="b"/>
            <a:pathLst>
              <a:path w="10794" h="14605">
                <a:moveTo>
                  <a:pt x="4572" y="0"/>
                </a:moveTo>
                <a:lnTo>
                  <a:pt x="0" y="14478"/>
                </a:lnTo>
                <a:lnTo>
                  <a:pt x="10668" y="10668"/>
                </a:lnTo>
                <a:lnTo>
                  <a:pt x="4572" y="0"/>
                </a:lnTo>
                <a:close/>
              </a:path>
            </a:pathLst>
          </a:custGeom>
          <a:solidFill>
            <a:srgbClr val="000000"/>
          </a:solidFill>
        </p:spPr>
        <p:txBody>
          <a:bodyPr wrap="square" lIns="0" tIns="0" rIns="0" bIns="0" rtlCol="0"/>
          <a:lstStyle/>
          <a:p>
            <a:endParaRPr/>
          </a:p>
        </p:txBody>
      </p:sp>
      <p:sp>
        <p:nvSpPr>
          <p:cNvPr id="3456" name="object 3456"/>
          <p:cNvSpPr/>
          <p:nvPr/>
        </p:nvSpPr>
        <p:spPr>
          <a:xfrm>
            <a:off x="1928622" y="3007614"/>
            <a:ext cx="8890" cy="14604"/>
          </a:xfrm>
          <a:custGeom>
            <a:avLst/>
            <a:gdLst/>
            <a:ahLst/>
            <a:cxnLst/>
            <a:rect l="l" t="t" r="r" b="b"/>
            <a:pathLst>
              <a:path w="8889" h="14605">
                <a:moveTo>
                  <a:pt x="8382" y="0"/>
                </a:moveTo>
                <a:lnTo>
                  <a:pt x="0" y="6095"/>
                </a:lnTo>
                <a:lnTo>
                  <a:pt x="3810" y="14477"/>
                </a:lnTo>
                <a:lnTo>
                  <a:pt x="8382" y="0"/>
                </a:lnTo>
                <a:close/>
              </a:path>
            </a:pathLst>
          </a:custGeom>
          <a:solidFill>
            <a:srgbClr val="000000"/>
          </a:solidFill>
        </p:spPr>
        <p:txBody>
          <a:bodyPr wrap="square" lIns="0" tIns="0" rIns="0" bIns="0" rtlCol="0"/>
          <a:lstStyle/>
          <a:p>
            <a:endParaRPr/>
          </a:p>
        </p:txBody>
      </p:sp>
      <p:sp>
        <p:nvSpPr>
          <p:cNvPr id="3457" name="object 3457"/>
          <p:cNvSpPr/>
          <p:nvPr/>
        </p:nvSpPr>
        <p:spPr>
          <a:xfrm>
            <a:off x="1928622" y="3007614"/>
            <a:ext cx="14604" cy="13970"/>
          </a:xfrm>
          <a:custGeom>
            <a:avLst/>
            <a:gdLst/>
            <a:ahLst/>
            <a:cxnLst/>
            <a:rect l="l" t="t" r="r" b="b"/>
            <a:pathLst>
              <a:path w="14605" h="13969">
                <a:moveTo>
                  <a:pt x="14477" y="10668"/>
                </a:moveTo>
                <a:lnTo>
                  <a:pt x="3809" y="13716"/>
                </a:lnTo>
                <a:lnTo>
                  <a:pt x="0" y="6096"/>
                </a:lnTo>
                <a:lnTo>
                  <a:pt x="8381" y="0"/>
                </a:lnTo>
                <a:lnTo>
                  <a:pt x="14477" y="10668"/>
                </a:lnTo>
              </a:path>
            </a:pathLst>
          </a:custGeom>
          <a:ln w="3175">
            <a:solidFill>
              <a:srgbClr val="000000"/>
            </a:solidFill>
          </a:ln>
        </p:spPr>
        <p:txBody>
          <a:bodyPr wrap="square" lIns="0" tIns="0" rIns="0" bIns="0" rtlCol="0"/>
          <a:lstStyle/>
          <a:p>
            <a:endParaRPr/>
          </a:p>
        </p:txBody>
      </p:sp>
      <p:sp>
        <p:nvSpPr>
          <p:cNvPr id="3458" name="object 3458"/>
          <p:cNvSpPr/>
          <p:nvPr/>
        </p:nvSpPr>
        <p:spPr>
          <a:xfrm>
            <a:off x="1927860" y="2998470"/>
            <a:ext cx="9525" cy="15240"/>
          </a:xfrm>
          <a:custGeom>
            <a:avLst/>
            <a:gdLst/>
            <a:ahLst/>
            <a:cxnLst/>
            <a:rect l="l" t="t" r="r" b="b"/>
            <a:pathLst>
              <a:path w="9525" h="15239">
                <a:moveTo>
                  <a:pt x="0" y="0"/>
                </a:moveTo>
                <a:lnTo>
                  <a:pt x="761" y="15240"/>
                </a:lnTo>
                <a:lnTo>
                  <a:pt x="9143" y="9144"/>
                </a:lnTo>
                <a:lnTo>
                  <a:pt x="0" y="0"/>
                </a:lnTo>
                <a:close/>
              </a:path>
            </a:pathLst>
          </a:custGeom>
          <a:solidFill>
            <a:srgbClr val="000000"/>
          </a:solidFill>
        </p:spPr>
        <p:txBody>
          <a:bodyPr wrap="square" lIns="0" tIns="0" rIns="0" bIns="0" rtlCol="0"/>
          <a:lstStyle/>
          <a:p>
            <a:endParaRPr/>
          </a:p>
        </p:txBody>
      </p:sp>
      <p:sp>
        <p:nvSpPr>
          <p:cNvPr id="3459" name="object 3459"/>
          <p:cNvSpPr/>
          <p:nvPr/>
        </p:nvSpPr>
        <p:spPr>
          <a:xfrm>
            <a:off x="1921764" y="2998470"/>
            <a:ext cx="6985" cy="15240"/>
          </a:xfrm>
          <a:custGeom>
            <a:avLst/>
            <a:gdLst/>
            <a:ahLst/>
            <a:cxnLst/>
            <a:rect l="l" t="t" r="r" b="b"/>
            <a:pathLst>
              <a:path w="6985" h="15239">
                <a:moveTo>
                  <a:pt x="6095" y="0"/>
                </a:moveTo>
                <a:lnTo>
                  <a:pt x="0" y="8382"/>
                </a:lnTo>
                <a:lnTo>
                  <a:pt x="6857" y="15240"/>
                </a:lnTo>
                <a:lnTo>
                  <a:pt x="6095" y="0"/>
                </a:lnTo>
                <a:close/>
              </a:path>
            </a:pathLst>
          </a:custGeom>
          <a:solidFill>
            <a:srgbClr val="000000"/>
          </a:solidFill>
        </p:spPr>
        <p:txBody>
          <a:bodyPr wrap="square" lIns="0" tIns="0" rIns="0" bIns="0" rtlCol="0"/>
          <a:lstStyle/>
          <a:p>
            <a:endParaRPr/>
          </a:p>
        </p:txBody>
      </p:sp>
      <p:sp>
        <p:nvSpPr>
          <p:cNvPr id="3460" name="object 3460"/>
          <p:cNvSpPr/>
          <p:nvPr/>
        </p:nvSpPr>
        <p:spPr>
          <a:xfrm>
            <a:off x="1921764" y="2998470"/>
            <a:ext cx="15240" cy="15240"/>
          </a:xfrm>
          <a:custGeom>
            <a:avLst/>
            <a:gdLst/>
            <a:ahLst/>
            <a:cxnLst/>
            <a:rect l="l" t="t" r="r" b="b"/>
            <a:pathLst>
              <a:path w="15239" h="15239">
                <a:moveTo>
                  <a:pt x="15239" y="9144"/>
                </a:moveTo>
                <a:lnTo>
                  <a:pt x="6857" y="15240"/>
                </a:lnTo>
                <a:lnTo>
                  <a:pt x="0" y="8382"/>
                </a:lnTo>
                <a:lnTo>
                  <a:pt x="6095" y="0"/>
                </a:lnTo>
                <a:lnTo>
                  <a:pt x="15239" y="9144"/>
                </a:lnTo>
              </a:path>
            </a:pathLst>
          </a:custGeom>
          <a:ln w="3175">
            <a:solidFill>
              <a:srgbClr val="000000"/>
            </a:solidFill>
          </a:ln>
        </p:spPr>
        <p:txBody>
          <a:bodyPr wrap="square" lIns="0" tIns="0" rIns="0" bIns="0" rtlCol="0"/>
          <a:lstStyle/>
          <a:p>
            <a:endParaRPr/>
          </a:p>
        </p:txBody>
      </p:sp>
      <p:sp>
        <p:nvSpPr>
          <p:cNvPr id="3461" name="object 3461"/>
          <p:cNvSpPr/>
          <p:nvPr/>
        </p:nvSpPr>
        <p:spPr>
          <a:xfrm>
            <a:off x="1917192" y="2992373"/>
            <a:ext cx="10795" cy="14604"/>
          </a:xfrm>
          <a:custGeom>
            <a:avLst/>
            <a:gdLst/>
            <a:ahLst/>
            <a:cxnLst/>
            <a:rect l="l" t="t" r="r" b="b"/>
            <a:pathLst>
              <a:path w="10794" h="14605">
                <a:moveTo>
                  <a:pt x="0" y="0"/>
                </a:moveTo>
                <a:lnTo>
                  <a:pt x="4572" y="14478"/>
                </a:lnTo>
                <a:lnTo>
                  <a:pt x="10668" y="6096"/>
                </a:lnTo>
                <a:lnTo>
                  <a:pt x="0" y="0"/>
                </a:lnTo>
                <a:close/>
              </a:path>
            </a:pathLst>
          </a:custGeom>
          <a:solidFill>
            <a:srgbClr val="000000"/>
          </a:solidFill>
        </p:spPr>
        <p:txBody>
          <a:bodyPr wrap="square" lIns="0" tIns="0" rIns="0" bIns="0" rtlCol="0"/>
          <a:lstStyle/>
          <a:p>
            <a:endParaRPr/>
          </a:p>
        </p:txBody>
      </p:sp>
      <p:sp>
        <p:nvSpPr>
          <p:cNvPr id="3462" name="object 3462"/>
          <p:cNvSpPr/>
          <p:nvPr/>
        </p:nvSpPr>
        <p:spPr>
          <a:xfrm>
            <a:off x="1914144" y="2992373"/>
            <a:ext cx="7620" cy="14604"/>
          </a:xfrm>
          <a:custGeom>
            <a:avLst/>
            <a:gdLst/>
            <a:ahLst/>
            <a:cxnLst/>
            <a:rect l="l" t="t" r="r" b="b"/>
            <a:pathLst>
              <a:path w="7619" h="14605">
                <a:moveTo>
                  <a:pt x="3047" y="0"/>
                </a:moveTo>
                <a:lnTo>
                  <a:pt x="0" y="9905"/>
                </a:lnTo>
                <a:lnTo>
                  <a:pt x="7619" y="14477"/>
                </a:lnTo>
                <a:lnTo>
                  <a:pt x="3047" y="0"/>
                </a:lnTo>
                <a:close/>
              </a:path>
            </a:pathLst>
          </a:custGeom>
          <a:solidFill>
            <a:srgbClr val="000000"/>
          </a:solidFill>
        </p:spPr>
        <p:txBody>
          <a:bodyPr wrap="square" lIns="0" tIns="0" rIns="0" bIns="0" rtlCol="0"/>
          <a:lstStyle/>
          <a:p>
            <a:endParaRPr/>
          </a:p>
        </p:txBody>
      </p:sp>
      <p:sp>
        <p:nvSpPr>
          <p:cNvPr id="3463" name="object 3463"/>
          <p:cNvSpPr/>
          <p:nvPr/>
        </p:nvSpPr>
        <p:spPr>
          <a:xfrm>
            <a:off x="1914144" y="2992373"/>
            <a:ext cx="13970" cy="14604"/>
          </a:xfrm>
          <a:custGeom>
            <a:avLst/>
            <a:gdLst/>
            <a:ahLst/>
            <a:cxnLst/>
            <a:rect l="l" t="t" r="r" b="b"/>
            <a:pathLst>
              <a:path w="13969" h="14605">
                <a:moveTo>
                  <a:pt x="13716" y="6096"/>
                </a:moveTo>
                <a:lnTo>
                  <a:pt x="7620" y="14478"/>
                </a:lnTo>
                <a:lnTo>
                  <a:pt x="0" y="9906"/>
                </a:lnTo>
                <a:lnTo>
                  <a:pt x="3048" y="0"/>
                </a:lnTo>
                <a:lnTo>
                  <a:pt x="13716" y="6096"/>
                </a:lnTo>
              </a:path>
            </a:pathLst>
          </a:custGeom>
          <a:ln w="3175">
            <a:solidFill>
              <a:srgbClr val="000000"/>
            </a:solidFill>
          </a:ln>
        </p:spPr>
        <p:txBody>
          <a:bodyPr wrap="square" lIns="0" tIns="0" rIns="0" bIns="0" rtlCol="0"/>
          <a:lstStyle/>
          <a:p>
            <a:endParaRPr/>
          </a:p>
        </p:txBody>
      </p:sp>
      <p:sp>
        <p:nvSpPr>
          <p:cNvPr id="3464" name="object 3464"/>
          <p:cNvSpPr/>
          <p:nvPr/>
        </p:nvSpPr>
        <p:spPr>
          <a:xfrm>
            <a:off x="1905000" y="2990850"/>
            <a:ext cx="12700" cy="11430"/>
          </a:xfrm>
          <a:custGeom>
            <a:avLst/>
            <a:gdLst/>
            <a:ahLst/>
            <a:cxnLst/>
            <a:rect l="l" t="t" r="r" b="b"/>
            <a:pathLst>
              <a:path w="12700" h="11430">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465" name="object 3465"/>
          <p:cNvSpPr/>
          <p:nvPr/>
        </p:nvSpPr>
        <p:spPr>
          <a:xfrm>
            <a:off x="1905000" y="2990850"/>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466" name="object 3466"/>
          <p:cNvSpPr/>
          <p:nvPr/>
        </p:nvSpPr>
        <p:spPr>
          <a:xfrm>
            <a:off x="1905000" y="2990850"/>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467" name="object 3467"/>
          <p:cNvSpPr/>
          <p:nvPr/>
        </p:nvSpPr>
        <p:spPr>
          <a:xfrm>
            <a:off x="1892045" y="2990850"/>
            <a:ext cx="13335" cy="10795"/>
          </a:xfrm>
          <a:custGeom>
            <a:avLst/>
            <a:gdLst/>
            <a:ahLst/>
            <a:cxnLst/>
            <a:rect l="l" t="t" r="r" b="b"/>
            <a:pathLst>
              <a:path w="13335" h="10794">
                <a:moveTo>
                  <a:pt x="12954" y="0"/>
                </a:moveTo>
                <a:lnTo>
                  <a:pt x="0" y="1524"/>
                </a:lnTo>
                <a:lnTo>
                  <a:pt x="12954" y="10668"/>
                </a:lnTo>
                <a:lnTo>
                  <a:pt x="12954" y="0"/>
                </a:lnTo>
                <a:close/>
              </a:path>
            </a:pathLst>
          </a:custGeom>
          <a:solidFill>
            <a:srgbClr val="000000"/>
          </a:solidFill>
        </p:spPr>
        <p:txBody>
          <a:bodyPr wrap="square" lIns="0" tIns="0" rIns="0" bIns="0" rtlCol="0"/>
          <a:lstStyle/>
          <a:p>
            <a:endParaRPr/>
          </a:p>
        </p:txBody>
      </p:sp>
      <p:sp>
        <p:nvSpPr>
          <p:cNvPr id="3468" name="object 3468"/>
          <p:cNvSpPr/>
          <p:nvPr/>
        </p:nvSpPr>
        <p:spPr>
          <a:xfrm>
            <a:off x="1892045" y="2992373"/>
            <a:ext cx="13335" cy="10160"/>
          </a:xfrm>
          <a:custGeom>
            <a:avLst/>
            <a:gdLst/>
            <a:ahLst/>
            <a:cxnLst/>
            <a:rect l="l" t="t" r="r" b="b"/>
            <a:pathLst>
              <a:path w="13335" h="10160">
                <a:moveTo>
                  <a:pt x="0" y="0"/>
                </a:moveTo>
                <a:lnTo>
                  <a:pt x="3810" y="9906"/>
                </a:lnTo>
                <a:lnTo>
                  <a:pt x="12954" y="9144"/>
                </a:lnTo>
                <a:lnTo>
                  <a:pt x="0" y="0"/>
                </a:lnTo>
                <a:close/>
              </a:path>
            </a:pathLst>
          </a:custGeom>
          <a:solidFill>
            <a:srgbClr val="000000"/>
          </a:solidFill>
        </p:spPr>
        <p:txBody>
          <a:bodyPr wrap="square" lIns="0" tIns="0" rIns="0" bIns="0" rtlCol="0"/>
          <a:lstStyle/>
          <a:p>
            <a:endParaRPr/>
          </a:p>
        </p:txBody>
      </p:sp>
      <p:sp>
        <p:nvSpPr>
          <p:cNvPr id="3469" name="object 3469"/>
          <p:cNvSpPr/>
          <p:nvPr/>
        </p:nvSpPr>
        <p:spPr>
          <a:xfrm>
            <a:off x="1892045" y="2990850"/>
            <a:ext cx="13335" cy="11430"/>
          </a:xfrm>
          <a:custGeom>
            <a:avLst/>
            <a:gdLst/>
            <a:ahLst/>
            <a:cxnLst/>
            <a:rect l="l" t="t" r="r" b="b"/>
            <a:pathLst>
              <a:path w="13335" h="11430">
                <a:moveTo>
                  <a:pt x="12954" y="0"/>
                </a:moveTo>
                <a:lnTo>
                  <a:pt x="12954" y="10668"/>
                </a:lnTo>
                <a:lnTo>
                  <a:pt x="3810" y="11430"/>
                </a:lnTo>
                <a:lnTo>
                  <a:pt x="0" y="1524"/>
                </a:lnTo>
                <a:lnTo>
                  <a:pt x="12954" y="0"/>
                </a:lnTo>
              </a:path>
            </a:pathLst>
          </a:custGeom>
          <a:ln w="3175">
            <a:solidFill>
              <a:srgbClr val="000000"/>
            </a:solidFill>
          </a:ln>
        </p:spPr>
        <p:txBody>
          <a:bodyPr wrap="square" lIns="0" tIns="0" rIns="0" bIns="0" rtlCol="0"/>
          <a:lstStyle/>
          <a:p>
            <a:endParaRPr/>
          </a:p>
        </p:txBody>
      </p:sp>
      <p:sp>
        <p:nvSpPr>
          <p:cNvPr id="3470" name="object 3470"/>
          <p:cNvSpPr/>
          <p:nvPr/>
        </p:nvSpPr>
        <p:spPr>
          <a:xfrm>
            <a:off x="1881377" y="2992373"/>
            <a:ext cx="14604" cy="10160"/>
          </a:xfrm>
          <a:custGeom>
            <a:avLst/>
            <a:gdLst/>
            <a:ahLst/>
            <a:cxnLst/>
            <a:rect l="l" t="t" r="r" b="b"/>
            <a:pathLst>
              <a:path w="14605" h="10160">
                <a:moveTo>
                  <a:pt x="10668" y="0"/>
                </a:moveTo>
                <a:lnTo>
                  <a:pt x="0" y="6096"/>
                </a:lnTo>
                <a:lnTo>
                  <a:pt x="14478" y="9906"/>
                </a:lnTo>
                <a:lnTo>
                  <a:pt x="10668" y="0"/>
                </a:lnTo>
                <a:close/>
              </a:path>
            </a:pathLst>
          </a:custGeom>
          <a:solidFill>
            <a:srgbClr val="000000"/>
          </a:solidFill>
        </p:spPr>
        <p:txBody>
          <a:bodyPr wrap="square" lIns="0" tIns="0" rIns="0" bIns="0" rtlCol="0"/>
          <a:lstStyle/>
          <a:p>
            <a:endParaRPr/>
          </a:p>
        </p:txBody>
      </p:sp>
      <p:sp>
        <p:nvSpPr>
          <p:cNvPr id="3471" name="object 3471"/>
          <p:cNvSpPr/>
          <p:nvPr/>
        </p:nvSpPr>
        <p:spPr>
          <a:xfrm>
            <a:off x="1881377" y="2998470"/>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472" name="object 3472"/>
          <p:cNvSpPr/>
          <p:nvPr/>
        </p:nvSpPr>
        <p:spPr>
          <a:xfrm>
            <a:off x="1881377" y="2992373"/>
            <a:ext cx="14604" cy="14604"/>
          </a:xfrm>
          <a:custGeom>
            <a:avLst/>
            <a:gdLst/>
            <a:ahLst/>
            <a:cxnLst/>
            <a:rect l="l" t="t" r="r" b="b"/>
            <a:pathLst>
              <a:path w="14605" h="14605">
                <a:moveTo>
                  <a:pt x="10668" y="0"/>
                </a:moveTo>
                <a:lnTo>
                  <a:pt x="14478" y="9906"/>
                </a:lnTo>
                <a:lnTo>
                  <a:pt x="6096" y="14478"/>
                </a:lnTo>
                <a:lnTo>
                  <a:pt x="0" y="6096"/>
                </a:lnTo>
                <a:lnTo>
                  <a:pt x="10668" y="0"/>
                </a:lnTo>
              </a:path>
            </a:pathLst>
          </a:custGeom>
          <a:ln w="3175">
            <a:solidFill>
              <a:srgbClr val="000000"/>
            </a:solidFill>
          </a:ln>
        </p:spPr>
        <p:txBody>
          <a:bodyPr wrap="square" lIns="0" tIns="0" rIns="0" bIns="0" rtlCol="0"/>
          <a:lstStyle/>
          <a:p>
            <a:endParaRPr/>
          </a:p>
        </p:txBody>
      </p:sp>
      <p:sp>
        <p:nvSpPr>
          <p:cNvPr id="3473" name="object 3473"/>
          <p:cNvSpPr/>
          <p:nvPr/>
        </p:nvSpPr>
        <p:spPr>
          <a:xfrm>
            <a:off x="1872233" y="2998470"/>
            <a:ext cx="15240" cy="9525"/>
          </a:xfrm>
          <a:custGeom>
            <a:avLst/>
            <a:gdLst/>
            <a:ahLst/>
            <a:cxnLst/>
            <a:rect l="l" t="t" r="r" b="b"/>
            <a:pathLst>
              <a:path w="15239" h="9525">
                <a:moveTo>
                  <a:pt x="9143" y="0"/>
                </a:moveTo>
                <a:lnTo>
                  <a:pt x="0" y="9144"/>
                </a:lnTo>
                <a:lnTo>
                  <a:pt x="15239" y="8382"/>
                </a:lnTo>
                <a:lnTo>
                  <a:pt x="9143" y="0"/>
                </a:lnTo>
                <a:close/>
              </a:path>
            </a:pathLst>
          </a:custGeom>
          <a:solidFill>
            <a:srgbClr val="000000"/>
          </a:solidFill>
        </p:spPr>
        <p:txBody>
          <a:bodyPr wrap="square" lIns="0" tIns="0" rIns="0" bIns="0" rtlCol="0"/>
          <a:lstStyle/>
          <a:p>
            <a:endParaRPr/>
          </a:p>
        </p:txBody>
      </p:sp>
      <p:sp>
        <p:nvSpPr>
          <p:cNvPr id="3474" name="object 3474"/>
          <p:cNvSpPr/>
          <p:nvPr/>
        </p:nvSpPr>
        <p:spPr>
          <a:xfrm>
            <a:off x="1872233" y="3006851"/>
            <a:ext cx="15240" cy="6985"/>
          </a:xfrm>
          <a:custGeom>
            <a:avLst/>
            <a:gdLst/>
            <a:ahLst/>
            <a:cxnLst/>
            <a:rect l="l" t="t" r="r" b="b"/>
            <a:pathLst>
              <a:path w="15239" h="6985">
                <a:moveTo>
                  <a:pt x="15239" y="0"/>
                </a:moveTo>
                <a:lnTo>
                  <a:pt x="0" y="762"/>
                </a:lnTo>
                <a:lnTo>
                  <a:pt x="8381" y="6858"/>
                </a:lnTo>
                <a:lnTo>
                  <a:pt x="15239" y="0"/>
                </a:lnTo>
                <a:close/>
              </a:path>
            </a:pathLst>
          </a:custGeom>
          <a:solidFill>
            <a:srgbClr val="000000"/>
          </a:solidFill>
        </p:spPr>
        <p:txBody>
          <a:bodyPr wrap="square" lIns="0" tIns="0" rIns="0" bIns="0" rtlCol="0"/>
          <a:lstStyle/>
          <a:p>
            <a:endParaRPr/>
          </a:p>
        </p:txBody>
      </p:sp>
      <p:sp>
        <p:nvSpPr>
          <p:cNvPr id="3475" name="object 3475"/>
          <p:cNvSpPr/>
          <p:nvPr/>
        </p:nvSpPr>
        <p:spPr>
          <a:xfrm>
            <a:off x="1872233" y="2998470"/>
            <a:ext cx="15240" cy="15240"/>
          </a:xfrm>
          <a:custGeom>
            <a:avLst/>
            <a:gdLst/>
            <a:ahLst/>
            <a:cxnLst/>
            <a:rect l="l" t="t" r="r" b="b"/>
            <a:pathLst>
              <a:path w="15239" h="15239">
                <a:moveTo>
                  <a:pt x="9143" y="0"/>
                </a:moveTo>
                <a:lnTo>
                  <a:pt x="15239" y="8382"/>
                </a:lnTo>
                <a:lnTo>
                  <a:pt x="8381" y="15240"/>
                </a:lnTo>
                <a:lnTo>
                  <a:pt x="0" y="9144"/>
                </a:lnTo>
                <a:lnTo>
                  <a:pt x="9143" y="0"/>
                </a:lnTo>
              </a:path>
            </a:pathLst>
          </a:custGeom>
          <a:ln w="3175">
            <a:solidFill>
              <a:srgbClr val="000000"/>
            </a:solidFill>
          </a:ln>
        </p:spPr>
        <p:txBody>
          <a:bodyPr wrap="square" lIns="0" tIns="0" rIns="0" bIns="0" rtlCol="0"/>
          <a:lstStyle/>
          <a:p>
            <a:endParaRPr/>
          </a:p>
        </p:txBody>
      </p:sp>
      <p:sp>
        <p:nvSpPr>
          <p:cNvPr id="3476" name="object 3476"/>
          <p:cNvSpPr/>
          <p:nvPr/>
        </p:nvSpPr>
        <p:spPr>
          <a:xfrm>
            <a:off x="1866900" y="3007614"/>
            <a:ext cx="13970" cy="10795"/>
          </a:xfrm>
          <a:custGeom>
            <a:avLst/>
            <a:gdLst/>
            <a:ahLst/>
            <a:cxnLst/>
            <a:rect l="l" t="t" r="r" b="b"/>
            <a:pathLst>
              <a:path w="13969" h="10794">
                <a:moveTo>
                  <a:pt x="5333" y="0"/>
                </a:moveTo>
                <a:lnTo>
                  <a:pt x="0" y="10668"/>
                </a:lnTo>
                <a:lnTo>
                  <a:pt x="13715" y="6096"/>
                </a:lnTo>
                <a:lnTo>
                  <a:pt x="5333" y="0"/>
                </a:lnTo>
                <a:close/>
              </a:path>
            </a:pathLst>
          </a:custGeom>
          <a:solidFill>
            <a:srgbClr val="000000"/>
          </a:solidFill>
        </p:spPr>
        <p:txBody>
          <a:bodyPr wrap="square" lIns="0" tIns="0" rIns="0" bIns="0" rtlCol="0"/>
          <a:lstStyle/>
          <a:p>
            <a:endParaRPr/>
          </a:p>
        </p:txBody>
      </p:sp>
      <p:sp>
        <p:nvSpPr>
          <p:cNvPr id="3477" name="object 3477"/>
          <p:cNvSpPr/>
          <p:nvPr/>
        </p:nvSpPr>
        <p:spPr>
          <a:xfrm>
            <a:off x="1866900" y="3013710"/>
            <a:ext cx="13970" cy="8890"/>
          </a:xfrm>
          <a:custGeom>
            <a:avLst/>
            <a:gdLst/>
            <a:ahLst/>
            <a:cxnLst/>
            <a:rect l="l" t="t" r="r" b="b"/>
            <a:pathLst>
              <a:path w="13969" h="8889">
                <a:moveTo>
                  <a:pt x="13716" y="0"/>
                </a:moveTo>
                <a:lnTo>
                  <a:pt x="0" y="4572"/>
                </a:lnTo>
                <a:lnTo>
                  <a:pt x="9906" y="8382"/>
                </a:lnTo>
                <a:lnTo>
                  <a:pt x="13716" y="0"/>
                </a:lnTo>
                <a:close/>
              </a:path>
            </a:pathLst>
          </a:custGeom>
          <a:solidFill>
            <a:srgbClr val="000000"/>
          </a:solidFill>
        </p:spPr>
        <p:txBody>
          <a:bodyPr wrap="square" lIns="0" tIns="0" rIns="0" bIns="0" rtlCol="0"/>
          <a:lstStyle/>
          <a:p>
            <a:endParaRPr/>
          </a:p>
        </p:txBody>
      </p:sp>
      <p:sp>
        <p:nvSpPr>
          <p:cNvPr id="3478" name="object 3478"/>
          <p:cNvSpPr/>
          <p:nvPr/>
        </p:nvSpPr>
        <p:spPr>
          <a:xfrm>
            <a:off x="1866900" y="3007614"/>
            <a:ext cx="13970" cy="13970"/>
          </a:xfrm>
          <a:custGeom>
            <a:avLst/>
            <a:gdLst/>
            <a:ahLst/>
            <a:cxnLst/>
            <a:rect l="l" t="t" r="r" b="b"/>
            <a:pathLst>
              <a:path w="13969" h="13969">
                <a:moveTo>
                  <a:pt x="5333" y="0"/>
                </a:moveTo>
                <a:lnTo>
                  <a:pt x="13715" y="6096"/>
                </a:lnTo>
                <a:lnTo>
                  <a:pt x="9905" y="13716"/>
                </a:lnTo>
                <a:lnTo>
                  <a:pt x="0" y="10668"/>
                </a:lnTo>
                <a:lnTo>
                  <a:pt x="5333" y="0"/>
                </a:lnTo>
              </a:path>
            </a:pathLst>
          </a:custGeom>
          <a:ln w="3175">
            <a:solidFill>
              <a:srgbClr val="000000"/>
            </a:solidFill>
          </a:ln>
        </p:spPr>
        <p:txBody>
          <a:bodyPr wrap="square" lIns="0" tIns="0" rIns="0" bIns="0" rtlCol="0"/>
          <a:lstStyle/>
          <a:p>
            <a:endParaRPr/>
          </a:p>
        </p:txBody>
      </p:sp>
      <p:sp>
        <p:nvSpPr>
          <p:cNvPr id="3479" name="object 3479"/>
          <p:cNvSpPr/>
          <p:nvPr/>
        </p:nvSpPr>
        <p:spPr>
          <a:xfrm>
            <a:off x="1864614" y="3018282"/>
            <a:ext cx="12700" cy="12700"/>
          </a:xfrm>
          <a:custGeom>
            <a:avLst/>
            <a:gdLst/>
            <a:ahLst/>
            <a:cxnLst/>
            <a:rect l="l" t="t" r="r" b="b"/>
            <a:pathLst>
              <a:path w="12700" h="12700">
                <a:moveTo>
                  <a:pt x="2286" y="0"/>
                </a:moveTo>
                <a:lnTo>
                  <a:pt x="0" y="12192"/>
                </a:lnTo>
                <a:lnTo>
                  <a:pt x="12192" y="3810"/>
                </a:lnTo>
                <a:lnTo>
                  <a:pt x="2286" y="0"/>
                </a:lnTo>
                <a:close/>
              </a:path>
            </a:pathLst>
          </a:custGeom>
          <a:solidFill>
            <a:srgbClr val="000000"/>
          </a:solidFill>
        </p:spPr>
        <p:txBody>
          <a:bodyPr wrap="square" lIns="0" tIns="0" rIns="0" bIns="0" rtlCol="0"/>
          <a:lstStyle/>
          <a:p>
            <a:endParaRPr/>
          </a:p>
        </p:txBody>
      </p:sp>
      <p:sp>
        <p:nvSpPr>
          <p:cNvPr id="3480" name="object 3480"/>
          <p:cNvSpPr/>
          <p:nvPr/>
        </p:nvSpPr>
        <p:spPr>
          <a:xfrm>
            <a:off x="1864614" y="3022092"/>
            <a:ext cx="12700" cy="8890"/>
          </a:xfrm>
          <a:custGeom>
            <a:avLst/>
            <a:gdLst/>
            <a:ahLst/>
            <a:cxnLst/>
            <a:rect l="l" t="t" r="r" b="b"/>
            <a:pathLst>
              <a:path w="12700" h="8889">
                <a:moveTo>
                  <a:pt x="12192" y="0"/>
                </a:moveTo>
                <a:lnTo>
                  <a:pt x="0" y="8382"/>
                </a:lnTo>
                <a:lnTo>
                  <a:pt x="10668" y="8382"/>
                </a:lnTo>
                <a:lnTo>
                  <a:pt x="12192" y="0"/>
                </a:lnTo>
                <a:close/>
              </a:path>
            </a:pathLst>
          </a:custGeom>
          <a:solidFill>
            <a:srgbClr val="000000"/>
          </a:solidFill>
        </p:spPr>
        <p:txBody>
          <a:bodyPr wrap="square" lIns="0" tIns="0" rIns="0" bIns="0" rtlCol="0"/>
          <a:lstStyle/>
          <a:p>
            <a:endParaRPr/>
          </a:p>
        </p:txBody>
      </p:sp>
      <p:sp>
        <p:nvSpPr>
          <p:cNvPr id="3481" name="object 3481"/>
          <p:cNvSpPr/>
          <p:nvPr/>
        </p:nvSpPr>
        <p:spPr>
          <a:xfrm>
            <a:off x="1864614" y="3018282"/>
            <a:ext cx="12700" cy="12700"/>
          </a:xfrm>
          <a:custGeom>
            <a:avLst/>
            <a:gdLst/>
            <a:ahLst/>
            <a:cxnLst/>
            <a:rect l="l" t="t" r="r" b="b"/>
            <a:pathLst>
              <a:path w="12700" h="12700">
                <a:moveTo>
                  <a:pt x="2286" y="0"/>
                </a:moveTo>
                <a:lnTo>
                  <a:pt x="12192" y="3048"/>
                </a:lnTo>
                <a:lnTo>
                  <a:pt x="10668" y="12192"/>
                </a:lnTo>
                <a:lnTo>
                  <a:pt x="0" y="12192"/>
                </a:lnTo>
                <a:lnTo>
                  <a:pt x="2286" y="0"/>
                </a:lnTo>
              </a:path>
            </a:pathLst>
          </a:custGeom>
          <a:ln w="3175">
            <a:solidFill>
              <a:srgbClr val="000000"/>
            </a:solidFill>
          </a:ln>
        </p:spPr>
        <p:txBody>
          <a:bodyPr wrap="square" lIns="0" tIns="0" rIns="0" bIns="0" rtlCol="0"/>
          <a:lstStyle/>
          <a:p>
            <a:endParaRPr/>
          </a:p>
        </p:txBody>
      </p:sp>
      <p:sp>
        <p:nvSpPr>
          <p:cNvPr id="3482" name="object 3482"/>
          <p:cNvSpPr/>
          <p:nvPr/>
        </p:nvSpPr>
        <p:spPr>
          <a:xfrm>
            <a:off x="1864614" y="3018282"/>
            <a:ext cx="10160" cy="12700"/>
          </a:xfrm>
          <a:custGeom>
            <a:avLst/>
            <a:gdLst/>
            <a:ahLst/>
            <a:cxnLst/>
            <a:rect l="l" t="t" r="r" b="b"/>
            <a:pathLst>
              <a:path w="10160" h="12700">
                <a:moveTo>
                  <a:pt x="8382" y="0"/>
                </a:moveTo>
                <a:lnTo>
                  <a:pt x="0" y="12192"/>
                </a:lnTo>
                <a:lnTo>
                  <a:pt x="9906" y="12192"/>
                </a:lnTo>
                <a:lnTo>
                  <a:pt x="8382" y="0"/>
                </a:lnTo>
                <a:close/>
              </a:path>
            </a:pathLst>
          </a:custGeom>
          <a:solidFill>
            <a:srgbClr val="000000"/>
          </a:solidFill>
        </p:spPr>
        <p:txBody>
          <a:bodyPr wrap="square" lIns="0" tIns="0" rIns="0" bIns="0" rtlCol="0"/>
          <a:lstStyle/>
          <a:p>
            <a:endParaRPr/>
          </a:p>
        </p:txBody>
      </p:sp>
      <p:sp>
        <p:nvSpPr>
          <p:cNvPr id="3483" name="object 3483"/>
          <p:cNvSpPr/>
          <p:nvPr/>
        </p:nvSpPr>
        <p:spPr>
          <a:xfrm>
            <a:off x="1863089" y="3018282"/>
            <a:ext cx="10160" cy="12700"/>
          </a:xfrm>
          <a:custGeom>
            <a:avLst/>
            <a:gdLst/>
            <a:ahLst/>
            <a:cxnLst/>
            <a:rect l="l" t="t" r="r" b="b"/>
            <a:pathLst>
              <a:path w="10160" h="12700">
                <a:moveTo>
                  <a:pt x="9906" y="0"/>
                </a:moveTo>
                <a:lnTo>
                  <a:pt x="0" y="3810"/>
                </a:lnTo>
                <a:lnTo>
                  <a:pt x="1524" y="12192"/>
                </a:lnTo>
                <a:lnTo>
                  <a:pt x="9906" y="0"/>
                </a:lnTo>
                <a:close/>
              </a:path>
            </a:pathLst>
          </a:custGeom>
          <a:solidFill>
            <a:srgbClr val="000000"/>
          </a:solidFill>
        </p:spPr>
        <p:txBody>
          <a:bodyPr wrap="square" lIns="0" tIns="0" rIns="0" bIns="0" rtlCol="0"/>
          <a:lstStyle/>
          <a:p>
            <a:endParaRPr/>
          </a:p>
        </p:txBody>
      </p:sp>
      <p:sp>
        <p:nvSpPr>
          <p:cNvPr id="3484" name="object 3484"/>
          <p:cNvSpPr/>
          <p:nvPr/>
        </p:nvSpPr>
        <p:spPr>
          <a:xfrm>
            <a:off x="1863089" y="3018282"/>
            <a:ext cx="11430" cy="12700"/>
          </a:xfrm>
          <a:custGeom>
            <a:avLst/>
            <a:gdLst/>
            <a:ahLst/>
            <a:cxnLst/>
            <a:rect l="l" t="t" r="r" b="b"/>
            <a:pathLst>
              <a:path w="11430" h="12700">
                <a:moveTo>
                  <a:pt x="11430" y="12192"/>
                </a:moveTo>
                <a:lnTo>
                  <a:pt x="1524" y="12192"/>
                </a:lnTo>
                <a:lnTo>
                  <a:pt x="0" y="3048"/>
                </a:lnTo>
                <a:lnTo>
                  <a:pt x="9906" y="0"/>
                </a:lnTo>
                <a:lnTo>
                  <a:pt x="11430" y="12192"/>
                </a:lnTo>
              </a:path>
            </a:pathLst>
          </a:custGeom>
          <a:ln w="3175">
            <a:solidFill>
              <a:srgbClr val="000000"/>
            </a:solidFill>
          </a:ln>
        </p:spPr>
        <p:txBody>
          <a:bodyPr wrap="square" lIns="0" tIns="0" rIns="0" bIns="0" rtlCol="0"/>
          <a:lstStyle/>
          <a:p>
            <a:endParaRPr/>
          </a:p>
        </p:txBody>
      </p:sp>
      <p:sp>
        <p:nvSpPr>
          <p:cNvPr id="3485" name="object 3485"/>
          <p:cNvSpPr/>
          <p:nvPr/>
        </p:nvSpPr>
        <p:spPr>
          <a:xfrm>
            <a:off x="1863089" y="3007614"/>
            <a:ext cx="10160" cy="14604"/>
          </a:xfrm>
          <a:custGeom>
            <a:avLst/>
            <a:gdLst/>
            <a:ahLst/>
            <a:cxnLst/>
            <a:rect l="l" t="t" r="r" b="b"/>
            <a:pathLst>
              <a:path w="10160" h="14605">
                <a:moveTo>
                  <a:pt x="3810" y="0"/>
                </a:moveTo>
                <a:lnTo>
                  <a:pt x="0" y="14478"/>
                </a:lnTo>
                <a:lnTo>
                  <a:pt x="9906" y="10668"/>
                </a:lnTo>
                <a:lnTo>
                  <a:pt x="3810" y="0"/>
                </a:lnTo>
                <a:close/>
              </a:path>
            </a:pathLst>
          </a:custGeom>
          <a:solidFill>
            <a:srgbClr val="000000"/>
          </a:solidFill>
        </p:spPr>
        <p:txBody>
          <a:bodyPr wrap="square" lIns="0" tIns="0" rIns="0" bIns="0" rtlCol="0"/>
          <a:lstStyle/>
          <a:p>
            <a:endParaRPr/>
          </a:p>
        </p:txBody>
      </p:sp>
      <p:sp>
        <p:nvSpPr>
          <p:cNvPr id="3486" name="object 3486"/>
          <p:cNvSpPr/>
          <p:nvPr/>
        </p:nvSpPr>
        <p:spPr>
          <a:xfrm>
            <a:off x="1858517" y="3007614"/>
            <a:ext cx="8890" cy="14604"/>
          </a:xfrm>
          <a:custGeom>
            <a:avLst/>
            <a:gdLst/>
            <a:ahLst/>
            <a:cxnLst/>
            <a:rect l="l" t="t" r="r" b="b"/>
            <a:pathLst>
              <a:path w="8889" h="14605">
                <a:moveTo>
                  <a:pt x="8382" y="0"/>
                </a:moveTo>
                <a:lnTo>
                  <a:pt x="0" y="6095"/>
                </a:lnTo>
                <a:lnTo>
                  <a:pt x="4572" y="14477"/>
                </a:lnTo>
                <a:lnTo>
                  <a:pt x="8382" y="0"/>
                </a:lnTo>
                <a:close/>
              </a:path>
            </a:pathLst>
          </a:custGeom>
          <a:solidFill>
            <a:srgbClr val="000000"/>
          </a:solidFill>
        </p:spPr>
        <p:txBody>
          <a:bodyPr wrap="square" lIns="0" tIns="0" rIns="0" bIns="0" rtlCol="0"/>
          <a:lstStyle/>
          <a:p>
            <a:endParaRPr/>
          </a:p>
        </p:txBody>
      </p:sp>
      <p:sp>
        <p:nvSpPr>
          <p:cNvPr id="3487" name="object 3487"/>
          <p:cNvSpPr/>
          <p:nvPr/>
        </p:nvSpPr>
        <p:spPr>
          <a:xfrm>
            <a:off x="1858517" y="3007614"/>
            <a:ext cx="14604" cy="13970"/>
          </a:xfrm>
          <a:custGeom>
            <a:avLst/>
            <a:gdLst/>
            <a:ahLst/>
            <a:cxnLst/>
            <a:rect l="l" t="t" r="r" b="b"/>
            <a:pathLst>
              <a:path w="14605" h="13969">
                <a:moveTo>
                  <a:pt x="14477" y="10668"/>
                </a:moveTo>
                <a:lnTo>
                  <a:pt x="4571" y="13716"/>
                </a:lnTo>
                <a:lnTo>
                  <a:pt x="0" y="6096"/>
                </a:lnTo>
                <a:lnTo>
                  <a:pt x="8381" y="0"/>
                </a:lnTo>
                <a:lnTo>
                  <a:pt x="14477" y="10668"/>
                </a:lnTo>
              </a:path>
            </a:pathLst>
          </a:custGeom>
          <a:ln w="3175">
            <a:solidFill>
              <a:srgbClr val="000000"/>
            </a:solidFill>
          </a:ln>
        </p:spPr>
        <p:txBody>
          <a:bodyPr wrap="square" lIns="0" tIns="0" rIns="0" bIns="0" rtlCol="0"/>
          <a:lstStyle/>
          <a:p>
            <a:endParaRPr/>
          </a:p>
        </p:txBody>
      </p:sp>
      <p:sp>
        <p:nvSpPr>
          <p:cNvPr id="3488" name="object 3488"/>
          <p:cNvSpPr/>
          <p:nvPr/>
        </p:nvSpPr>
        <p:spPr>
          <a:xfrm>
            <a:off x="1858517" y="2998470"/>
            <a:ext cx="8890" cy="15240"/>
          </a:xfrm>
          <a:custGeom>
            <a:avLst/>
            <a:gdLst/>
            <a:ahLst/>
            <a:cxnLst/>
            <a:rect l="l" t="t" r="r" b="b"/>
            <a:pathLst>
              <a:path w="8889" h="15239">
                <a:moveTo>
                  <a:pt x="0" y="0"/>
                </a:moveTo>
                <a:lnTo>
                  <a:pt x="0" y="15240"/>
                </a:lnTo>
                <a:lnTo>
                  <a:pt x="8381" y="9144"/>
                </a:lnTo>
                <a:lnTo>
                  <a:pt x="0" y="0"/>
                </a:lnTo>
                <a:close/>
              </a:path>
            </a:pathLst>
          </a:custGeom>
          <a:solidFill>
            <a:srgbClr val="000000"/>
          </a:solidFill>
        </p:spPr>
        <p:txBody>
          <a:bodyPr wrap="square" lIns="0" tIns="0" rIns="0" bIns="0" rtlCol="0"/>
          <a:lstStyle/>
          <a:p>
            <a:endParaRPr/>
          </a:p>
        </p:txBody>
      </p:sp>
      <p:sp>
        <p:nvSpPr>
          <p:cNvPr id="3489" name="object 3489"/>
          <p:cNvSpPr/>
          <p:nvPr/>
        </p:nvSpPr>
        <p:spPr>
          <a:xfrm>
            <a:off x="1852422" y="2998470"/>
            <a:ext cx="6350" cy="15240"/>
          </a:xfrm>
          <a:custGeom>
            <a:avLst/>
            <a:gdLst/>
            <a:ahLst/>
            <a:cxnLst/>
            <a:rect l="l" t="t" r="r" b="b"/>
            <a:pathLst>
              <a:path w="6350" h="15239">
                <a:moveTo>
                  <a:pt x="6095" y="0"/>
                </a:moveTo>
                <a:lnTo>
                  <a:pt x="0" y="8382"/>
                </a:lnTo>
                <a:lnTo>
                  <a:pt x="6095" y="15240"/>
                </a:lnTo>
                <a:lnTo>
                  <a:pt x="6095" y="0"/>
                </a:lnTo>
                <a:close/>
              </a:path>
            </a:pathLst>
          </a:custGeom>
          <a:solidFill>
            <a:srgbClr val="000000"/>
          </a:solidFill>
        </p:spPr>
        <p:txBody>
          <a:bodyPr wrap="square" lIns="0" tIns="0" rIns="0" bIns="0" rtlCol="0"/>
          <a:lstStyle/>
          <a:p>
            <a:endParaRPr/>
          </a:p>
        </p:txBody>
      </p:sp>
      <p:sp>
        <p:nvSpPr>
          <p:cNvPr id="3490" name="object 3490"/>
          <p:cNvSpPr/>
          <p:nvPr/>
        </p:nvSpPr>
        <p:spPr>
          <a:xfrm>
            <a:off x="1852422" y="2998470"/>
            <a:ext cx="14604" cy="15240"/>
          </a:xfrm>
          <a:custGeom>
            <a:avLst/>
            <a:gdLst/>
            <a:ahLst/>
            <a:cxnLst/>
            <a:rect l="l" t="t" r="r" b="b"/>
            <a:pathLst>
              <a:path w="14605" h="15239">
                <a:moveTo>
                  <a:pt x="14477" y="9144"/>
                </a:moveTo>
                <a:lnTo>
                  <a:pt x="6095" y="15240"/>
                </a:lnTo>
                <a:lnTo>
                  <a:pt x="0" y="8382"/>
                </a:lnTo>
                <a:lnTo>
                  <a:pt x="6095" y="0"/>
                </a:lnTo>
                <a:lnTo>
                  <a:pt x="14477" y="9144"/>
                </a:lnTo>
              </a:path>
            </a:pathLst>
          </a:custGeom>
          <a:ln w="3175">
            <a:solidFill>
              <a:srgbClr val="000000"/>
            </a:solidFill>
          </a:ln>
        </p:spPr>
        <p:txBody>
          <a:bodyPr wrap="square" lIns="0" tIns="0" rIns="0" bIns="0" rtlCol="0"/>
          <a:lstStyle/>
          <a:p>
            <a:endParaRPr/>
          </a:p>
        </p:txBody>
      </p:sp>
      <p:sp>
        <p:nvSpPr>
          <p:cNvPr id="3491" name="object 3491"/>
          <p:cNvSpPr/>
          <p:nvPr/>
        </p:nvSpPr>
        <p:spPr>
          <a:xfrm>
            <a:off x="1847088" y="2992373"/>
            <a:ext cx="11430" cy="14604"/>
          </a:xfrm>
          <a:custGeom>
            <a:avLst/>
            <a:gdLst/>
            <a:ahLst/>
            <a:cxnLst/>
            <a:rect l="l" t="t" r="r" b="b"/>
            <a:pathLst>
              <a:path w="11430" h="14605">
                <a:moveTo>
                  <a:pt x="0" y="0"/>
                </a:moveTo>
                <a:lnTo>
                  <a:pt x="5334" y="14478"/>
                </a:lnTo>
                <a:lnTo>
                  <a:pt x="11430" y="6096"/>
                </a:lnTo>
                <a:lnTo>
                  <a:pt x="0" y="0"/>
                </a:lnTo>
                <a:close/>
              </a:path>
            </a:pathLst>
          </a:custGeom>
          <a:solidFill>
            <a:srgbClr val="000000"/>
          </a:solidFill>
        </p:spPr>
        <p:txBody>
          <a:bodyPr wrap="square" lIns="0" tIns="0" rIns="0" bIns="0" rtlCol="0"/>
          <a:lstStyle/>
          <a:p>
            <a:endParaRPr/>
          </a:p>
        </p:txBody>
      </p:sp>
      <p:sp>
        <p:nvSpPr>
          <p:cNvPr id="3492" name="object 3492"/>
          <p:cNvSpPr/>
          <p:nvPr/>
        </p:nvSpPr>
        <p:spPr>
          <a:xfrm>
            <a:off x="1844039" y="2992373"/>
            <a:ext cx="8890" cy="14604"/>
          </a:xfrm>
          <a:custGeom>
            <a:avLst/>
            <a:gdLst/>
            <a:ahLst/>
            <a:cxnLst/>
            <a:rect l="l" t="t" r="r" b="b"/>
            <a:pathLst>
              <a:path w="8889" h="14605">
                <a:moveTo>
                  <a:pt x="3047" y="0"/>
                </a:moveTo>
                <a:lnTo>
                  <a:pt x="0" y="9905"/>
                </a:lnTo>
                <a:lnTo>
                  <a:pt x="8381" y="14477"/>
                </a:lnTo>
                <a:lnTo>
                  <a:pt x="3047" y="0"/>
                </a:lnTo>
                <a:close/>
              </a:path>
            </a:pathLst>
          </a:custGeom>
          <a:solidFill>
            <a:srgbClr val="000000"/>
          </a:solidFill>
        </p:spPr>
        <p:txBody>
          <a:bodyPr wrap="square" lIns="0" tIns="0" rIns="0" bIns="0" rtlCol="0"/>
          <a:lstStyle/>
          <a:p>
            <a:endParaRPr/>
          </a:p>
        </p:txBody>
      </p:sp>
      <p:sp>
        <p:nvSpPr>
          <p:cNvPr id="3493" name="object 3493"/>
          <p:cNvSpPr/>
          <p:nvPr/>
        </p:nvSpPr>
        <p:spPr>
          <a:xfrm>
            <a:off x="1844039" y="2992373"/>
            <a:ext cx="14604" cy="14604"/>
          </a:xfrm>
          <a:custGeom>
            <a:avLst/>
            <a:gdLst/>
            <a:ahLst/>
            <a:cxnLst/>
            <a:rect l="l" t="t" r="r" b="b"/>
            <a:pathLst>
              <a:path w="14605" h="14605">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494" name="object 3494"/>
          <p:cNvSpPr/>
          <p:nvPr/>
        </p:nvSpPr>
        <p:spPr>
          <a:xfrm>
            <a:off x="1834895" y="2990850"/>
            <a:ext cx="12700" cy="11430"/>
          </a:xfrm>
          <a:custGeom>
            <a:avLst/>
            <a:gdLst/>
            <a:ahLst/>
            <a:cxnLst/>
            <a:rect l="l" t="t" r="r" b="b"/>
            <a:pathLst>
              <a:path w="12700" h="11430">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495" name="object 3495"/>
          <p:cNvSpPr/>
          <p:nvPr/>
        </p:nvSpPr>
        <p:spPr>
          <a:xfrm>
            <a:off x="1834895" y="2990850"/>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496" name="object 3496"/>
          <p:cNvSpPr/>
          <p:nvPr/>
        </p:nvSpPr>
        <p:spPr>
          <a:xfrm>
            <a:off x="1834895" y="2990850"/>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497" name="object 3497"/>
          <p:cNvSpPr/>
          <p:nvPr/>
        </p:nvSpPr>
        <p:spPr>
          <a:xfrm>
            <a:off x="1822704" y="2990850"/>
            <a:ext cx="12700" cy="10795"/>
          </a:xfrm>
          <a:custGeom>
            <a:avLst/>
            <a:gdLst/>
            <a:ahLst/>
            <a:cxnLst/>
            <a:rect l="l" t="t" r="r" b="b"/>
            <a:pathLst>
              <a:path w="12700" h="10794">
                <a:moveTo>
                  <a:pt x="12192" y="0"/>
                </a:moveTo>
                <a:lnTo>
                  <a:pt x="0" y="1524"/>
                </a:lnTo>
                <a:lnTo>
                  <a:pt x="12192" y="10668"/>
                </a:lnTo>
                <a:lnTo>
                  <a:pt x="12192" y="0"/>
                </a:lnTo>
                <a:close/>
              </a:path>
            </a:pathLst>
          </a:custGeom>
          <a:solidFill>
            <a:srgbClr val="000000"/>
          </a:solidFill>
        </p:spPr>
        <p:txBody>
          <a:bodyPr wrap="square" lIns="0" tIns="0" rIns="0" bIns="0" rtlCol="0"/>
          <a:lstStyle/>
          <a:p>
            <a:endParaRPr/>
          </a:p>
        </p:txBody>
      </p:sp>
      <p:sp>
        <p:nvSpPr>
          <p:cNvPr id="3498" name="object 3498"/>
          <p:cNvSpPr/>
          <p:nvPr/>
        </p:nvSpPr>
        <p:spPr>
          <a:xfrm>
            <a:off x="1822704" y="2992373"/>
            <a:ext cx="12700" cy="10160"/>
          </a:xfrm>
          <a:custGeom>
            <a:avLst/>
            <a:gdLst/>
            <a:ahLst/>
            <a:cxnLst/>
            <a:rect l="l" t="t" r="r" b="b"/>
            <a:pathLst>
              <a:path w="12700" h="10160">
                <a:moveTo>
                  <a:pt x="0" y="0"/>
                </a:moveTo>
                <a:lnTo>
                  <a:pt x="3048" y="9906"/>
                </a:lnTo>
                <a:lnTo>
                  <a:pt x="12192" y="9144"/>
                </a:lnTo>
                <a:lnTo>
                  <a:pt x="0" y="0"/>
                </a:lnTo>
                <a:close/>
              </a:path>
            </a:pathLst>
          </a:custGeom>
          <a:solidFill>
            <a:srgbClr val="000000"/>
          </a:solidFill>
        </p:spPr>
        <p:txBody>
          <a:bodyPr wrap="square" lIns="0" tIns="0" rIns="0" bIns="0" rtlCol="0"/>
          <a:lstStyle/>
          <a:p>
            <a:endParaRPr/>
          </a:p>
        </p:txBody>
      </p:sp>
      <p:sp>
        <p:nvSpPr>
          <p:cNvPr id="3499" name="object 3499"/>
          <p:cNvSpPr/>
          <p:nvPr/>
        </p:nvSpPr>
        <p:spPr>
          <a:xfrm>
            <a:off x="1822704" y="2990850"/>
            <a:ext cx="12700" cy="11430"/>
          </a:xfrm>
          <a:custGeom>
            <a:avLst/>
            <a:gdLst/>
            <a:ahLst/>
            <a:cxnLst/>
            <a:rect l="l" t="t" r="r" b="b"/>
            <a:pathLst>
              <a:path w="12700" h="11430">
                <a:moveTo>
                  <a:pt x="12192" y="0"/>
                </a:moveTo>
                <a:lnTo>
                  <a:pt x="12192" y="10668"/>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500" name="object 3500"/>
          <p:cNvSpPr/>
          <p:nvPr/>
        </p:nvSpPr>
        <p:spPr>
          <a:xfrm>
            <a:off x="1811273" y="2992373"/>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501" name="object 3501"/>
          <p:cNvSpPr/>
          <p:nvPr/>
        </p:nvSpPr>
        <p:spPr>
          <a:xfrm>
            <a:off x="1811273" y="2998470"/>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502" name="object 3502"/>
          <p:cNvSpPr/>
          <p:nvPr/>
        </p:nvSpPr>
        <p:spPr>
          <a:xfrm>
            <a:off x="1811273" y="2992373"/>
            <a:ext cx="14604" cy="14604"/>
          </a:xfrm>
          <a:custGeom>
            <a:avLst/>
            <a:gdLst/>
            <a:ahLst/>
            <a:cxnLst/>
            <a:rect l="l" t="t" r="r" b="b"/>
            <a:pathLst>
              <a:path w="14605" h="14605">
                <a:moveTo>
                  <a:pt x="11430" y="0"/>
                </a:moveTo>
                <a:lnTo>
                  <a:pt x="14478" y="9906"/>
                </a:lnTo>
                <a:lnTo>
                  <a:pt x="6096" y="14478"/>
                </a:lnTo>
                <a:lnTo>
                  <a:pt x="0" y="6096"/>
                </a:lnTo>
                <a:lnTo>
                  <a:pt x="11430" y="0"/>
                </a:lnTo>
              </a:path>
            </a:pathLst>
          </a:custGeom>
          <a:ln w="3175">
            <a:solidFill>
              <a:srgbClr val="000000"/>
            </a:solidFill>
          </a:ln>
        </p:spPr>
        <p:txBody>
          <a:bodyPr wrap="square" lIns="0" tIns="0" rIns="0" bIns="0" rtlCol="0"/>
          <a:lstStyle/>
          <a:p>
            <a:endParaRPr/>
          </a:p>
        </p:txBody>
      </p:sp>
      <p:sp>
        <p:nvSpPr>
          <p:cNvPr id="3503" name="object 3503"/>
          <p:cNvSpPr/>
          <p:nvPr/>
        </p:nvSpPr>
        <p:spPr>
          <a:xfrm>
            <a:off x="1802129" y="2998470"/>
            <a:ext cx="15240" cy="9525"/>
          </a:xfrm>
          <a:custGeom>
            <a:avLst/>
            <a:gdLst/>
            <a:ahLst/>
            <a:cxnLst/>
            <a:rect l="l" t="t" r="r" b="b"/>
            <a:pathLst>
              <a:path w="15239" h="9525">
                <a:moveTo>
                  <a:pt x="9143" y="0"/>
                </a:moveTo>
                <a:lnTo>
                  <a:pt x="0" y="9144"/>
                </a:lnTo>
                <a:lnTo>
                  <a:pt x="15239" y="8382"/>
                </a:lnTo>
                <a:lnTo>
                  <a:pt x="9143" y="0"/>
                </a:lnTo>
                <a:close/>
              </a:path>
            </a:pathLst>
          </a:custGeom>
          <a:solidFill>
            <a:srgbClr val="000000"/>
          </a:solidFill>
        </p:spPr>
        <p:txBody>
          <a:bodyPr wrap="square" lIns="0" tIns="0" rIns="0" bIns="0" rtlCol="0"/>
          <a:lstStyle/>
          <a:p>
            <a:endParaRPr/>
          </a:p>
        </p:txBody>
      </p:sp>
      <p:sp>
        <p:nvSpPr>
          <p:cNvPr id="3504" name="object 3504"/>
          <p:cNvSpPr/>
          <p:nvPr/>
        </p:nvSpPr>
        <p:spPr>
          <a:xfrm>
            <a:off x="1802129" y="3006851"/>
            <a:ext cx="15240" cy="6985"/>
          </a:xfrm>
          <a:custGeom>
            <a:avLst/>
            <a:gdLst/>
            <a:ahLst/>
            <a:cxnLst/>
            <a:rect l="l" t="t" r="r" b="b"/>
            <a:pathLst>
              <a:path w="15239" h="6985">
                <a:moveTo>
                  <a:pt x="15239" y="0"/>
                </a:moveTo>
                <a:lnTo>
                  <a:pt x="0" y="762"/>
                </a:lnTo>
                <a:lnTo>
                  <a:pt x="9143" y="6858"/>
                </a:lnTo>
                <a:lnTo>
                  <a:pt x="15239" y="0"/>
                </a:lnTo>
                <a:close/>
              </a:path>
            </a:pathLst>
          </a:custGeom>
          <a:solidFill>
            <a:srgbClr val="000000"/>
          </a:solidFill>
        </p:spPr>
        <p:txBody>
          <a:bodyPr wrap="square" lIns="0" tIns="0" rIns="0" bIns="0" rtlCol="0"/>
          <a:lstStyle/>
          <a:p>
            <a:endParaRPr/>
          </a:p>
        </p:txBody>
      </p:sp>
      <p:sp>
        <p:nvSpPr>
          <p:cNvPr id="3505" name="object 3505"/>
          <p:cNvSpPr/>
          <p:nvPr/>
        </p:nvSpPr>
        <p:spPr>
          <a:xfrm>
            <a:off x="1802129" y="2998470"/>
            <a:ext cx="15240" cy="15240"/>
          </a:xfrm>
          <a:custGeom>
            <a:avLst/>
            <a:gdLst/>
            <a:ahLst/>
            <a:cxnLst/>
            <a:rect l="l" t="t" r="r" b="b"/>
            <a:pathLst>
              <a:path w="15239" h="15239">
                <a:moveTo>
                  <a:pt x="9143" y="0"/>
                </a:moveTo>
                <a:lnTo>
                  <a:pt x="15239" y="8382"/>
                </a:lnTo>
                <a:lnTo>
                  <a:pt x="9143" y="15240"/>
                </a:lnTo>
                <a:lnTo>
                  <a:pt x="0" y="9144"/>
                </a:lnTo>
                <a:lnTo>
                  <a:pt x="9143" y="0"/>
                </a:lnTo>
              </a:path>
            </a:pathLst>
          </a:custGeom>
          <a:ln w="3175">
            <a:solidFill>
              <a:srgbClr val="000000"/>
            </a:solidFill>
          </a:ln>
        </p:spPr>
        <p:txBody>
          <a:bodyPr wrap="square" lIns="0" tIns="0" rIns="0" bIns="0" rtlCol="0"/>
          <a:lstStyle/>
          <a:p>
            <a:endParaRPr/>
          </a:p>
        </p:txBody>
      </p:sp>
      <p:sp>
        <p:nvSpPr>
          <p:cNvPr id="3506" name="object 3506"/>
          <p:cNvSpPr/>
          <p:nvPr/>
        </p:nvSpPr>
        <p:spPr>
          <a:xfrm>
            <a:off x="1796795" y="3007614"/>
            <a:ext cx="14604" cy="10795"/>
          </a:xfrm>
          <a:custGeom>
            <a:avLst/>
            <a:gdLst/>
            <a:ahLst/>
            <a:cxnLst/>
            <a:rect l="l" t="t" r="r" b="b"/>
            <a:pathLst>
              <a:path w="14605" h="10794">
                <a:moveTo>
                  <a:pt x="5333" y="0"/>
                </a:moveTo>
                <a:lnTo>
                  <a:pt x="0" y="10668"/>
                </a:lnTo>
                <a:lnTo>
                  <a:pt x="14477" y="6096"/>
                </a:lnTo>
                <a:lnTo>
                  <a:pt x="5333" y="0"/>
                </a:lnTo>
                <a:close/>
              </a:path>
            </a:pathLst>
          </a:custGeom>
          <a:solidFill>
            <a:srgbClr val="000000"/>
          </a:solidFill>
        </p:spPr>
        <p:txBody>
          <a:bodyPr wrap="square" lIns="0" tIns="0" rIns="0" bIns="0" rtlCol="0"/>
          <a:lstStyle/>
          <a:p>
            <a:endParaRPr/>
          </a:p>
        </p:txBody>
      </p:sp>
      <p:sp>
        <p:nvSpPr>
          <p:cNvPr id="3507" name="object 3507"/>
          <p:cNvSpPr/>
          <p:nvPr/>
        </p:nvSpPr>
        <p:spPr>
          <a:xfrm>
            <a:off x="1796795" y="3013710"/>
            <a:ext cx="14604" cy="8890"/>
          </a:xfrm>
          <a:custGeom>
            <a:avLst/>
            <a:gdLst/>
            <a:ahLst/>
            <a:cxnLst/>
            <a:rect l="l" t="t" r="r" b="b"/>
            <a:pathLst>
              <a:path w="14605" h="8889">
                <a:moveTo>
                  <a:pt x="14477" y="0"/>
                </a:moveTo>
                <a:lnTo>
                  <a:pt x="0" y="4572"/>
                </a:lnTo>
                <a:lnTo>
                  <a:pt x="9905" y="8382"/>
                </a:lnTo>
                <a:lnTo>
                  <a:pt x="14477" y="0"/>
                </a:lnTo>
                <a:close/>
              </a:path>
            </a:pathLst>
          </a:custGeom>
          <a:solidFill>
            <a:srgbClr val="000000"/>
          </a:solidFill>
        </p:spPr>
        <p:txBody>
          <a:bodyPr wrap="square" lIns="0" tIns="0" rIns="0" bIns="0" rtlCol="0"/>
          <a:lstStyle/>
          <a:p>
            <a:endParaRPr/>
          </a:p>
        </p:txBody>
      </p:sp>
      <p:sp>
        <p:nvSpPr>
          <p:cNvPr id="3508" name="object 3508"/>
          <p:cNvSpPr/>
          <p:nvPr/>
        </p:nvSpPr>
        <p:spPr>
          <a:xfrm>
            <a:off x="1796795" y="3007614"/>
            <a:ext cx="14604" cy="13970"/>
          </a:xfrm>
          <a:custGeom>
            <a:avLst/>
            <a:gdLst/>
            <a:ahLst/>
            <a:cxnLst/>
            <a:rect l="l" t="t" r="r" b="b"/>
            <a:pathLst>
              <a:path w="14605" h="13969">
                <a:moveTo>
                  <a:pt x="5333" y="0"/>
                </a:moveTo>
                <a:lnTo>
                  <a:pt x="14477" y="6096"/>
                </a:lnTo>
                <a:lnTo>
                  <a:pt x="9905" y="13716"/>
                </a:lnTo>
                <a:lnTo>
                  <a:pt x="0" y="10668"/>
                </a:lnTo>
                <a:lnTo>
                  <a:pt x="5333" y="0"/>
                </a:lnTo>
              </a:path>
            </a:pathLst>
          </a:custGeom>
          <a:ln w="3175">
            <a:solidFill>
              <a:srgbClr val="000000"/>
            </a:solidFill>
          </a:ln>
        </p:spPr>
        <p:txBody>
          <a:bodyPr wrap="square" lIns="0" tIns="0" rIns="0" bIns="0" rtlCol="0"/>
          <a:lstStyle/>
          <a:p>
            <a:endParaRPr/>
          </a:p>
        </p:txBody>
      </p:sp>
      <p:sp>
        <p:nvSpPr>
          <p:cNvPr id="3509" name="object 3509"/>
          <p:cNvSpPr/>
          <p:nvPr/>
        </p:nvSpPr>
        <p:spPr>
          <a:xfrm>
            <a:off x="1794510" y="3018282"/>
            <a:ext cx="12700" cy="12700"/>
          </a:xfrm>
          <a:custGeom>
            <a:avLst/>
            <a:gdLst/>
            <a:ahLst/>
            <a:cxnLst/>
            <a:rect l="l" t="t" r="r" b="b"/>
            <a:pathLst>
              <a:path w="12700" h="12700">
                <a:moveTo>
                  <a:pt x="2286" y="0"/>
                </a:moveTo>
                <a:lnTo>
                  <a:pt x="0" y="12192"/>
                </a:lnTo>
                <a:lnTo>
                  <a:pt x="12192" y="3810"/>
                </a:lnTo>
                <a:lnTo>
                  <a:pt x="2286" y="0"/>
                </a:lnTo>
                <a:close/>
              </a:path>
            </a:pathLst>
          </a:custGeom>
          <a:solidFill>
            <a:srgbClr val="000000"/>
          </a:solidFill>
        </p:spPr>
        <p:txBody>
          <a:bodyPr wrap="square" lIns="0" tIns="0" rIns="0" bIns="0" rtlCol="0"/>
          <a:lstStyle/>
          <a:p>
            <a:endParaRPr/>
          </a:p>
        </p:txBody>
      </p:sp>
      <p:sp>
        <p:nvSpPr>
          <p:cNvPr id="3510" name="object 3510"/>
          <p:cNvSpPr/>
          <p:nvPr/>
        </p:nvSpPr>
        <p:spPr>
          <a:xfrm>
            <a:off x="1794510" y="3022092"/>
            <a:ext cx="12700" cy="8890"/>
          </a:xfrm>
          <a:custGeom>
            <a:avLst/>
            <a:gdLst/>
            <a:ahLst/>
            <a:cxnLst/>
            <a:rect l="l" t="t" r="r" b="b"/>
            <a:pathLst>
              <a:path w="12700" h="8889">
                <a:moveTo>
                  <a:pt x="12192" y="0"/>
                </a:moveTo>
                <a:lnTo>
                  <a:pt x="0" y="8382"/>
                </a:lnTo>
                <a:lnTo>
                  <a:pt x="10668" y="8382"/>
                </a:lnTo>
                <a:lnTo>
                  <a:pt x="12192" y="0"/>
                </a:lnTo>
                <a:close/>
              </a:path>
            </a:pathLst>
          </a:custGeom>
          <a:solidFill>
            <a:srgbClr val="000000"/>
          </a:solidFill>
        </p:spPr>
        <p:txBody>
          <a:bodyPr wrap="square" lIns="0" tIns="0" rIns="0" bIns="0" rtlCol="0"/>
          <a:lstStyle/>
          <a:p>
            <a:endParaRPr/>
          </a:p>
        </p:txBody>
      </p:sp>
      <p:sp>
        <p:nvSpPr>
          <p:cNvPr id="3511" name="object 3511"/>
          <p:cNvSpPr/>
          <p:nvPr/>
        </p:nvSpPr>
        <p:spPr>
          <a:xfrm>
            <a:off x="1794510" y="3018282"/>
            <a:ext cx="12700" cy="12700"/>
          </a:xfrm>
          <a:custGeom>
            <a:avLst/>
            <a:gdLst/>
            <a:ahLst/>
            <a:cxnLst/>
            <a:rect l="l" t="t" r="r" b="b"/>
            <a:pathLst>
              <a:path w="12700" h="12700">
                <a:moveTo>
                  <a:pt x="2286" y="0"/>
                </a:moveTo>
                <a:lnTo>
                  <a:pt x="12192" y="3048"/>
                </a:lnTo>
                <a:lnTo>
                  <a:pt x="10668" y="12192"/>
                </a:lnTo>
                <a:lnTo>
                  <a:pt x="0" y="12192"/>
                </a:lnTo>
                <a:lnTo>
                  <a:pt x="2286" y="0"/>
                </a:lnTo>
              </a:path>
            </a:pathLst>
          </a:custGeom>
          <a:ln w="3175">
            <a:solidFill>
              <a:srgbClr val="000000"/>
            </a:solidFill>
          </a:ln>
        </p:spPr>
        <p:txBody>
          <a:bodyPr wrap="square" lIns="0" tIns="0" rIns="0" bIns="0" rtlCol="0"/>
          <a:lstStyle/>
          <a:p>
            <a:endParaRPr/>
          </a:p>
        </p:txBody>
      </p:sp>
      <p:sp>
        <p:nvSpPr>
          <p:cNvPr id="3512" name="object 3512"/>
          <p:cNvSpPr/>
          <p:nvPr/>
        </p:nvSpPr>
        <p:spPr>
          <a:xfrm>
            <a:off x="1758695" y="3030473"/>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513" name="object 3513"/>
          <p:cNvSpPr/>
          <p:nvPr/>
        </p:nvSpPr>
        <p:spPr>
          <a:xfrm>
            <a:off x="1758695" y="3025901"/>
            <a:ext cx="41275" cy="10160"/>
          </a:xfrm>
          <a:custGeom>
            <a:avLst/>
            <a:gdLst/>
            <a:ahLst/>
            <a:cxnLst/>
            <a:rect l="l" t="t" r="r" b="b"/>
            <a:pathLst>
              <a:path w="41275" h="10160">
                <a:moveTo>
                  <a:pt x="41148" y="0"/>
                </a:moveTo>
                <a:lnTo>
                  <a:pt x="0" y="0"/>
                </a:lnTo>
                <a:lnTo>
                  <a:pt x="0" y="9906"/>
                </a:lnTo>
                <a:lnTo>
                  <a:pt x="41148" y="0"/>
                </a:lnTo>
                <a:close/>
              </a:path>
            </a:pathLst>
          </a:custGeom>
          <a:solidFill>
            <a:srgbClr val="000000"/>
          </a:solidFill>
        </p:spPr>
        <p:txBody>
          <a:bodyPr wrap="square" lIns="0" tIns="0" rIns="0" bIns="0" rtlCol="0"/>
          <a:lstStyle/>
          <a:p>
            <a:endParaRPr/>
          </a:p>
        </p:txBody>
      </p:sp>
      <p:sp>
        <p:nvSpPr>
          <p:cNvPr id="3514" name="object 3514"/>
          <p:cNvSpPr/>
          <p:nvPr/>
        </p:nvSpPr>
        <p:spPr>
          <a:xfrm>
            <a:off x="1758695" y="3025901"/>
            <a:ext cx="41275" cy="10160"/>
          </a:xfrm>
          <a:custGeom>
            <a:avLst/>
            <a:gdLst/>
            <a:ahLst/>
            <a:cxnLst/>
            <a:rect l="l" t="t" r="r" b="b"/>
            <a:pathLst>
              <a:path w="41275" h="10160">
                <a:moveTo>
                  <a:pt x="41148" y="0"/>
                </a:moveTo>
                <a:lnTo>
                  <a:pt x="0" y="9905"/>
                </a:lnTo>
                <a:lnTo>
                  <a:pt x="41148" y="9905"/>
                </a:lnTo>
                <a:lnTo>
                  <a:pt x="41148" y="0"/>
                </a:lnTo>
                <a:close/>
              </a:path>
            </a:pathLst>
          </a:custGeom>
          <a:solidFill>
            <a:srgbClr val="000000"/>
          </a:solidFill>
        </p:spPr>
        <p:txBody>
          <a:bodyPr wrap="square" lIns="0" tIns="0" rIns="0" bIns="0" rtlCol="0"/>
          <a:lstStyle/>
          <a:p>
            <a:endParaRPr/>
          </a:p>
        </p:txBody>
      </p:sp>
      <p:sp>
        <p:nvSpPr>
          <p:cNvPr id="3515" name="object 3515"/>
          <p:cNvSpPr/>
          <p:nvPr/>
        </p:nvSpPr>
        <p:spPr>
          <a:xfrm>
            <a:off x="1758695" y="3025901"/>
            <a:ext cx="41275" cy="10160"/>
          </a:xfrm>
          <a:custGeom>
            <a:avLst/>
            <a:gdLst/>
            <a:ahLst/>
            <a:cxnLst/>
            <a:rect l="l" t="t" r="r" b="b"/>
            <a:pathLst>
              <a:path w="41275" h="10160">
                <a:moveTo>
                  <a:pt x="0" y="0"/>
                </a:moveTo>
                <a:lnTo>
                  <a:pt x="41148" y="0"/>
                </a:lnTo>
                <a:lnTo>
                  <a:pt x="41148" y="9906"/>
                </a:lnTo>
                <a:lnTo>
                  <a:pt x="0" y="9906"/>
                </a:lnTo>
                <a:lnTo>
                  <a:pt x="0" y="0"/>
                </a:lnTo>
                <a:close/>
              </a:path>
            </a:pathLst>
          </a:custGeom>
          <a:ln w="3175">
            <a:solidFill>
              <a:srgbClr val="000000"/>
            </a:solidFill>
          </a:ln>
        </p:spPr>
        <p:txBody>
          <a:bodyPr wrap="square" lIns="0" tIns="0" rIns="0" bIns="0" rtlCol="0"/>
          <a:lstStyle/>
          <a:p>
            <a:endParaRPr/>
          </a:p>
        </p:txBody>
      </p:sp>
      <p:sp>
        <p:nvSpPr>
          <p:cNvPr id="3516" name="object 3516"/>
          <p:cNvSpPr/>
          <p:nvPr/>
        </p:nvSpPr>
        <p:spPr>
          <a:xfrm>
            <a:off x="1758695" y="3030473"/>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517" name="object 3517"/>
          <p:cNvSpPr/>
          <p:nvPr/>
        </p:nvSpPr>
        <p:spPr>
          <a:xfrm>
            <a:off x="2074164" y="3018282"/>
            <a:ext cx="10795" cy="12700"/>
          </a:xfrm>
          <a:custGeom>
            <a:avLst/>
            <a:gdLst/>
            <a:ahLst/>
            <a:cxnLst/>
            <a:rect l="l" t="t" r="r" b="b"/>
            <a:pathLst>
              <a:path w="10794" h="12700">
                <a:moveTo>
                  <a:pt x="8382" y="0"/>
                </a:moveTo>
                <a:lnTo>
                  <a:pt x="0" y="12192"/>
                </a:lnTo>
                <a:lnTo>
                  <a:pt x="10668" y="12192"/>
                </a:lnTo>
                <a:lnTo>
                  <a:pt x="8382" y="0"/>
                </a:lnTo>
                <a:close/>
              </a:path>
            </a:pathLst>
          </a:custGeom>
          <a:solidFill>
            <a:srgbClr val="000000"/>
          </a:solidFill>
        </p:spPr>
        <p:txBody>
          <a:bodyPr wrap="square" lIns="0" tIns="0" rIns="0" bIns="0" rtlCol="0"/>
          <a:lstStyle/>
          <a:p>
            <a:endParaRPr/>
          </a:p>
        </p:txBody>
      </p:sp>
      <p:sp>
        <p:nvSpPr>
          <p:cNvPr id="3518" name="object 3518"/>
          <p:cNvSpPr/>
          <p:nvPr/>
        </p:nvSpPr>
        <p:spPr>
          <a:xfrm>
            <a:off x="2072639" y="3018282"/>
            <a:ext cx="10160" cy="12700"/>
          </a:xfrm>
          <a:custGeom>
            <a:avLst/>
            <a:gdLst/>
            <a:ahLst/>
            <a:cxnLst/>
            <a:rect l="l" t="t" r="r" b="b"/>
            <a:pathLst>
              <a:path w="10160" h="12700">
                <a:moveTo>
                  <a:pt x="9906" y="0"/>
                </a:moveTo>
                <a:lnTo>
                  <a:pt x="0" y="3810"/>
                </a:lnTo>
                <a:lnTo>
                  <a:pt x="1524" y="12192"/>
                </a:lnTo>
                <a:lnTo>
                  <a:pt x="9906" y="0"/>
                </a:lnTo>
                <a:close/>
              </a:path>
            </a:pathLst>
          </a:custGeom>
          <a:solidFill>
            <a:srgbClr val="000000"/>
          </a:solidFill>
        </p:spPr>
        <p:txBody>
          <a:bodyPr wrap="square" lIns="0" tIns="0" rIns="0" bIns="0" rtlCol="0"/>
          <a:lstStyle/>
          <a:p>
            <a:endParaRPr/>
          </a:p>
        </p:txBody>
      </p:sp>
      <p:sp>
        <p:nvSpPr>
          <p:cNvPr id="3519" name="object 3519"/>
          <p:cNvSpPr/>
          <p:nvPr/>
        </p:nvSpPr>
        <p:spPr>
          <a:xfrm>
            <a:off x="2072639" y="3018282"/>
            <a:ext cx="11430" cy="12700"/>
          </a:xfrm>
          <a:custGeom>
            <a:avLst/>
            <a:gdLst/>
            <a:ahLst/>
            <a:cxnLst/>
            <a:rect l="l" t="t" r="r" b="b"/>
            <a:pathLst>
              <a:path w="11430" h="12700">
                <a:moveTo>
                  <a:pt x="11430" y="12192"/>
                </a:moveTo>
                <a:lnTo>
                  <a:pt x="1524" y="12192"/>
                </a:lnTo>
                <a:lnTo>
                  <a:pt x="0" y="3048"/>
                </a:lnTo>
                <a:lnTo>
                  <a:pt x="9906" y="0"/>
                </a:lnTo>
                <a:lnTo>
                  <a:pt x="11430" y="12192"/>
                </a:lnTo>
              </a:path>
            </a:pathLst>
          </a:custGeom>
          <a:ln w="3175">
            <a:solidFill>
              <a:srgbClr val="000000"/>
            </a:solidFill>
          </a:ln>
        </p:spPr>
        <p:txBody>
          <a:bodyPr wrap="square" lIns="0" tIns="0" rIns="0" bIns="0" rtlCol="0"/>
          <a:lstStyle/>
          <a:p>
            <a:endParaRPr/>
          </a:p>
        </p:txBody>
      </p:sp>
      <p:sp>
        <p:nvSpPr>
          <p:cNvPr id="3520" name="object 3520"/>
          <p:cNvSpPr/>
          <p:nvPr/>
        </p:nvSpPr>
        <p:spPr>
          <a:xfrm>
            <a:off x="2072639" y="3007614"/>
            <a:ext cx="10160" cy="14604"/>
          </a:xfrm>
          <a:custGeom>
            <a:avLst/>
            <a:gdLst/>
            <a:ahLst/>
            <a:cxnLst/>
            <a:rect l="l" t="t" r="r" b="b"/>
            <a:pathLst>
              <a:path w="10160" h="14605">
                <a:moveTo>
                  <a:pt x="4572" y="0"/>
                </a:moveTo>
                <a:lnTo>
                  <a:pt x="0" y="14478"/>
                </a:lnTo>
                <a:lnTo>
                  <a:pt x="9906" y="10668"/>
                </a:lnTo>
                <a:lnTo>
                  <a:pt x="4572" y="0"/>
                </a:lnTo>
                <a:close/>
              </a:path>
            </a:pathLst>
          </a:custGeom>
          <a:solidFill>
            <a:srgbClr val="000000"/>
          </a:solidFill>
        </p:spPr>
        <p:txBody>
          <a:bodyPr wrap="square" lIns="0" tIns="0" rIns="0" bIns="0" rtlCol="0"/>
          <a:lstStyle/>
          <a:p>
            <a:endParaRPr/>
          </a:p>
        </p:txBody>
      </p:sp>
      <p:sp>
        <p:nvSpPr>
          <p:cNvPr id="3521" name="object 3521"/>
          <p:cNvSpPr/>
          <p:nvPr/>
        </p:nvSpPr>
        <p:spPr>
          <a:xfrm>
            <a:off x="2068829" y="3007614"/>
            <a:ext cx="8890" cy="14604"/>
          </a:xfrm>
          <a:custGeom>
            <a:avLst/>
            <a:gdLst/>
            <a:ahLst/>
            <a:cxnLst/>
            <a:rect l="l" t="t" r="r" b="b"/>
            <a:pathLst>
              <a:path w="8889" h="14605">
                <a:moveTo>
                  <a:pt x="8382" y="0"/>
                </a:moveTo>
                <a:lnTo>
                  <a:pt x="0" y="6095"/>
                </a:lnTo>
                <a:lnTo>
                  <a:pt x="3810" y="14477"/>
                </a:lnTo>
                <a:lnTo>
                  <a:pt x="8382" y="0"/>
                </a:lnTo>
                <a:close/>
              </a:path>
            </a:pathLst>
          </a:custGeom>
          <a:solidFill>
            <a:srgbClr val="000000"/>
          </a:solidFill>
        </p:spPr>
        <p:txBody>
          <a:bodyPr wrap="square" lIns="0" tIns="0" rIns="0" bIns="0" rtlCol="0"/>
          <a:lstStyle/>
          <a:p>
            <a:endParaRPr/>
          </a:p>
        </p:txBody>
      </p:sp>
      <p:sp>
        <p:nvSpPr>
          <p:cNvPr id="3522" name="object 3522"/>
          <p:cNvSpPr/>
          <p:nvPr/>
        </p:nvSpPr>
        <p:spPr>
          <a:xfrm>
            <a:off x="2068067" y="3007614"/>
            <a:ext cx="14604" cy="13970"/>
          </a:xfrm>
          <a:custGeom>
            <a:avLst/>
            <a:gdLst/>
            <a:ahLst/>
            <a:cxnLst/>
            <a:rect l="l" t="t" r="r" b="b"/>
            <a:pathLst>
              <a:path w="14605" h="13969">
                <a:moveTo>
                  <a:pt x="14477" y="10668"/>
                </a:moveTo>
                <a:lnTo>
                  <a:pt x="4571" y="13716"/>
                </a:lnTo>
                <a:lnTo>
                  <a:pt x="0" y="6096"/>
                </a:lnTo>
                <a:lnTo>
                  <a:pt x="9143" y="0"/>
                </a:lnTo>
                <a:lnTo>
                  <a:pt x="14477" y="10668"/>
                </a:lnTo>
              </a:path>
            </a:pathLst>
          </a:custGeom>
          <a:ln w="3175">
            <a:solidFill>
              <a:srgbClr val="000000"/>
            </a:solidFill>
          </a:ln>
        </p:spPr>
        <p:txBody>
          <a:bodyPr wrap="square" lIns="0" tIns="0" rIns="0" bIns="0" rtlCol="0"/>
          <a:lstStyle/>
          <a:p>
            <a:endParaRPr/>
          </a:p>
        </p:txBody>
      </p:sp>
      <p:sp>
        <p:nvSpPr>
          <p:cNvPr id="3523" name="object 3523"/>
          <p:cNvSpPr/>
          <p:nvPr/>
        </p:nvSpPr>
        <p:spPr>
          <a:xfrm>
            <a:off x="2068067" y="2998470"/>
            <a:ext cx="9525" cy="15240"/>
          </a:xfrm>
          <a:custGeom>
            <a:avLst/>
            <a:gdLst/>
            <a:ahLst/>
            <a:cxnLst/>
            <a:rect l="l" t="t" r="r" b="b"/>
            <a:pathLst>
              <a:path w="9525" h="15239">
                <a:moveTo>
                  <a:pt x="0" y="0"/>
                </a:moveTo>
                <a:lnTo>
                  <a:pt x="761" y="15240"/>
                </a:lnTo>
                <a:lnTo>
                  <a:pt x="9143" y="9144"/>
                </a:lnTo>
                <a:lnTo>
                  <a:pt x="0" y="0"/>
                </a:lnTo>
                <a:close/>
              </a:path>
            </a:pathLst>
          </a:custGeom>
          <a:solidFill>
            <a:srgbClr val="000000"/>
          </a:solidFill>
        </p:spPr>
        <p:txBody>
          <a:bodyPr wrap="square" lIns="0" tIns="0" rIns="0" bIns="0" rtlCol="0"/>
          <a:lstStyle/>
          <a:p>
            <a:endParaRPr/>
          </a:p>
        </p:txBody>
      </p:sp>
      <p:sp>
        <p:nvSpPr>
          <p:cNvPr id="3524" name="object 3524"/>
          <p:cNvSpPr/>
          <p:nvPr/>
        </p:nvSpPr>
        <p:spPr>
          <a:xfrm>
            <a:off x="2061972" y="2998470"/>
            <a:ext cx="6985" cy="15240"/>
          </a:xfrm>
          <a:custGeom>
            <a:avLst/>
            <a:gdLst/>
            <a:ahLst/>
            <a:cxnLst/>
            <a:rect l="l" t="t" r="r" b="b"/>
            <a:pathLst>
              <a:path w="6985" h="15239">
                <a:moveTo>
                  <a:pt x="6095" y="0"/>
                </a:moveTo>
                <a:lnTo>
                  <a:pt x="0" y="8382"/>
                </a:lnTo>
                <a:lnTo>
                  <a:pt x="6857" y="15240"/>
                </a:lnTo>
                <a:lnTo>
                  <a:pt x="6095" y="0"/>
                </a:lnTo>
                <a:close/>
              </a:path>
            </a:pathLst>
          </a:custGeom>
          <a:solidFill>
            <a:srgbClr val="000000"/>
          </a:solidFill>
        </p:spPr>
        <p:txBody>
          <a:bodyPr wrap="square" lIns="0" tIns="0" rIns="0" bIns="0" rtlCol="0"/>
          <a:lstStyle/>
          <a:p>
            <a:endParaRPr/>
          </a:p>
        </p:txBody>
      </p:sp>
      <p:sp>
        <p:nvSpPr>
          <p:cNvPr id="3525" name="object 3525"/>
          <p:cNvSpPr/>
          <p:nvPr/>
        </p:nvSpPr>
        <p:spPr>
          <a:xfrm>
            <a:off x="2061972" y="2998470"/>
            <a:ext cx="15240" cy="15240"/>
          </a:xfrm>
          <a:custGeom>
            <a:avLst/>
            <a:gdLst/>
            <a:ahLst/>
            <a:cxnLst/>
            <a:rect l="l" t="t" r="r" b="b"/>
            <a:pathLst>
              <a:path w="15239" h="15239">
                <a:moveTo>
                  <a:pt x="15239" y="9144"/>
                </a:moveTo>
                <a:lnTo>
                  <a:pt x="6095" y="15240"/>
                </a:lnTo>
                <a:lnTo>
                  <a:pt x="0" y="8382"/>
                </a:lnTo>
                <a:lnTo>
                  <a:pt x="6095" y="0"/>
                </a:lnTo>
                <a:lnTo>
                  <a:pt x="15239" y="9144"/>
                </a:lnTo>
              </a:path>
            </a:pathLst>
          </a:custGeom>
          <a:ln w="3175">
            <a:solidFill>
              <a:srgbClr val="000000"/>
            </a:solidFill>
          </a:ln>
        </p:spPr>
        <p:txBody>
          <a:bodyPr wrap="square" lIns="0" tIns="0" rIns="0" bIns="0" rtlCol="0"/>
          <a:lstStyle/>
          <a:p>
            <a:endParaRPr/>
          </a:p>
        </p:txBody>
      </p:sp>
      <p:sp>
        <p:nvSpPr>
          <p:cNvPr id="3526" name="object 3526"/>
          <p:cNvSpPr/>
          <p:nvPr/>
        </p:nvSpPr>
        <p:spPr>
          <a:xfrm>
            <a:off x="2056638" y="2992373"/>
            <a:ext cx="11430" cy="14604"/>
          </a:xfrm>
          <a:custGeom>
            <a:avLst/>
            <a:gdLst/>
            <a:ahLst/>
            <a:cxnLst/>
            <a:rect l="l" t="t" r="r" b="b"/>
            <a:pathLst>
              <a:path w="11430" h="14605">
                <a:moveTo>
                  <a:pt x="0" y="0"/>
                </a:moveTo>
                <a:lnTo>
                  <a:pt x="5334" y="14478"/>
                </a:lnTo>
                <a:lnTo>
                  <a:pt x="11430" y="6096"/>
                </a:lnTo>
                <a:lnTo>
                  <a:pt x="0" y="0"/>
                </a:lnTo>
                <a:close/>
              </a:path>
            </a:pathLst>
          </a:custGeom>
          <a:solidFill>
            <a:srgbClr val="000000"/>
          </a:solidFill>
        </p:spPr>
        <p:txBody>
          <a:bodyPr wrap="square" lIns="0" tIns="0" rIns="0" bIns="0" rtlCol="0"/>
          <a:lstStyle/>
          <a:p>
            <a:endParaRPr/>
          </a:p>
        </p:txBody>
      </p:sp>
      <p:sp>
        <p:nvSpPr>
          <p:cNvPr id="3527" name="object 3527"/>
          <p:cNvSpPr/>
          <p:nvPr/>
        </p:nvSpPr>
        <p:spPr>
          <a:xfrm>
            <a:off x="2053589" y="2992373"/>
            <a:ext cx="8890" cy="14604"/>
          </a:xfrm>
          <a:custGeom>
            <a:avLst/>
            <a:gdLst/>
            <a:ahLst/>
            <a:cxnLst/>
            <a:rect l="l" t="t" r="r" b="b"/>
            <a:pathLst>
              <a:path w="8889" h="14605">
                <a:moveTo>
                  <a:pt x="3047" y="0"/>
                </a:moveTo>
                <a:lnTo>
                  <a:pt x="0" y="9905"/>
                </a:lnTo>
                <a:lnTo>
                  <a:pt x="8381" y="14477"/>
                </a:lnTo>
                <a:lnTo>
                  <a:pt x="3047" y="0"/>
                </a:lnTo>
                <a:close/>
              </a:path>
            </a:pathLst>
          </a:custGeom>
          <a:solidFill>
            <a:srgbClr val="000000"/>
          </a:solidFill>
        </p:spPr>
        <p:txBody>
          <a:bodyPr wrap="square" lIns="0" tIns="0" rIns="0" bIns="0" rtlCol="0"/>
          <a:lstStyle/>
          <a:p>
            <a:endParaRPr/>
          </a:p>
        </p:txBody>
      </p:sp>
      <p:sp>
        <p:nvSpPr>
          <p:cNvPr id="3528" name="object 3528"/>
          <p:cNvSpPr/>
          <p:nvPr/>
        </p:nvSpPr>
        <p:spPr>
          <a:xfrm>
            <a:off x="2053589" y="2992373"/>
            <a:ext cx="14604" cy="14604"/>
          </a:xfrm>
          <a:custGeom>
            <a:avLst/>
            <a:gdLst/>
            <a:ahLst/>
            <a:cxnLst/>
            <a:rect l="l" t="t" r="r" b="b"/>
            <a:pathLst>
              <a:path w="14605" h="14605">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529" name="object 3529"/>
          <p:cNvSpPr/>
          <p:nvPr/>
        </p:nvSpPr>
        <p:spPr>
          <a:xfrm>
            <a:off x="2044445" y="2990850"/>
            <a:ext cx="12700" cy="11430"/>
          </a:xfrm>
          <a:custGeom>
            <a:avLst/>
            <a:gdLst/>
            <a:ahLst/>
            <a:cxnLst/>
            <a:rect l="l" t="t" r="r" b="b"/>
            <a:pathLst>
              <a:path w="12700" h="11430">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530" name="object 3530"/>
          <p:cNvSpPr/>
          <p:nvPr/>
        </p:nvSpPr>
        <p:spPr>
          <a:xfrm>
            <a:off x="2044445" y="2990850"/>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531" name="object 3531"/>
          <p:cNvSpPr/>
          <p:nvPr/>
        </p:nvSpPr>
        <p:spPr>
          <a:xfrm>
            <a:off x="2044445" y="2990850"/>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532" name="object 3532"/>
          <p:cNvSpPr/>
          <p:nvPr/>
        </p:nvSpPr>
        <p:spPr>
          <a:xfrm>
            <a:off x="2032254" y="2990850"/>
            <a:ext cx="12700" cy="10795"/>
          </a:xfrm>
          <a:custGeom>
            <a:avLst/>
            <a:gdLst/>
            <a:ahLst/>
            <a:cxnLst/>
            <a:rect l="l" t="t" r="r" b="b"/>
            <a:pathLst>
              <a:path w="12700" h="10794">
                <a:moveTo>
                  <a:pt x="12192" y="0"/>
                </a:moveTo>
                <a:lnTo>
                  <a:pt x="0" y="1524"/>
                </a:lnTo>
                <a:lnTo>
                  <a:pt x="12192" y="10668"/>
                </a:lnTo>
                <a:lnTo>
                  <a:pt x="12192" y="0"/>
                </a:lnTo>
                <a:close/>
              </a:path>
            </a:pathLst>
          </a:custGeom>
          <a:solidFill>
            <a:srgbClr val="000000"/>
          </a:solidFill>
        </p:spPr>
        <p:txBody>
          <a:bodyPr wrap="square" lIns="0" tIns="0" rIns="0" bIns="0" rtlCol="0"/>
          <a:lstStyle/>
          <a:p>
            <a:endParaRPr/>
          </a:p>
        </p:txBody>
      </p:sp>
      <p:sp>
        <p:nvSpPr>
          <p:cNvPr id="3533" name="object 3533"/>
          <p:cNvSpPr/>
          <p:nvPr/>
        </p:nvSpPr>
        <p:spPr>
          <a:xfrm>
            <a:off x="2032254" y="2992373"/>
            <a:ext cx="12700" cy="10160"/>
          </a:xfrm>
          <a:custGeom>
            <a:avLst/>
            <a:gdLst/>
            <a:ahLst/>
            <a:cxnLst/>
            <a:rect l="l" t="t" r="r" b="b"/>
            <a:pathLst>
              <a:path w="12700" h="10160">
                <a:moveTo>
                  <a:pt x="0" y="0"/>
                </a:moveTo>
                <a:lnTo>
                  <a:pt x="3048" y="9906"/>
                </a:lnTo>
                <a:lnTo>
                  <a:pt x="12192" y="9144"/>
                </a:lnTo>
                <a:lnTo>
                  <a:pt x="0" y="0"/>
                </a:lnTo>
                <a:close/>
              </a:path>
            </a:pathLst>
          </a:custGeom>
          <a:solidFill>
            <a:srgbClr val="000000"/>
          </a:solidFill>
        </p:spPr>
        <p:txBody>
          <a:bodyPr wrap="square" lIns="0" tIns="0" rIns="0" bIns="0" rtlCol="0"/>
          <a:lstStyle/>
          <a:p>
            <a:endParaRPr/>
          </a:p>
        </p:txBody>
      </p:sp>
      <p:sp>
        <p:nvSpPr>
          <p:cNvPr id="3534" name="object 3534"/>
          <p:cNvSpPr/>
          <p:nvPr/>
        </p:nvSpPr>
        <p:spPr>
          <a:xfrm>
            <a:off x="2032254" y="2990850"/>
            <a:ext cx="12700" cy="11430"/>
          </a:xfrm>
          <a:custGeom>
            <a:avLst/>
            <a:gdLst/>
            <a:ahLst/>
            <a:cxnLst/>
            <a:rect l="l" t="t" r="r" b="b"/>
            <a:pathLst>
              <a:path w="12700" h="11430">
                <a:moveTo>
                  <a:pt x="12192" y="0"/>
                </a:moveTo>
                <a:lnTo>
                  <a:pt x="12192" y="10668"/>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535" name="object 3535"/>
          <p:cNvSpPr/>
          <p:nvPr/>
        </p:nvSpPr>
        <p:spPr>
          <a:xfrm>
            <a:off x="2020823" y="2992373"/>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536" name="object 3536"/>
          <p:cNvSpPr/>
          <p:nvPr/>
        </p:nvSpPr>
        <p:spPr>
          <a:xfrm>
            <a:off x="2020823" y="2998470"/>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537" name="object 3537"/>
          <p:cNvSpPr/>
          <p:nvPr/>
        </p:nvSpPr>
        <p:spPr>
          <a:xfrm>
            <a:off x="2020823" y="2992373"/>
            <a:ext cx="14604" cy="14604"/>
          </a:xfrm>
          <a:custGeom>
            <a:avLst/>
            <a:gdLst/>
            <a:ahLst/>
            <a:cxnLst/>
            <a:rect l="l" t="t" r="r" b="b"/>
            <a:pathLst>
              <a:path w="14605" h="14605">
                <a:moveTo>
                  <a:pt x="11430" y="0"/>
                </a:moveTo>
                <a:lnTo>
                  <a:pt x="14478" y="9906"/>
                </a:lnTo>
                <a:lnTo>
                  <a:pt x="6096" y="14478"/>
                </a:lnTo>
                <a:lnTo>
                  <a:pt x="0" y="6096"/>
                </a:lnTo>
                <a:lnTo>
                  <a:pt x="11430" y="0"/>
                </a:lnTo>
              </a:path>
            </a:pathLst>
          </a:custGeom>
          <a:ln w="3175">
            <a:solidFill>
              <a:srgbClr val="000000"/>
            </a:solidFill>
          </a:ln>
        </p:spPr>
        <p:txBody>
          <a:bodyPr wrap="square" lIns="0" tIns="0" rIns="0" bIns="0" rtlCol="0"/>
          <a:lstStyle/>
          <a:p>
            <a:endParaRPr/>
          </a:p>
        </p:txBody>
      </p:sp>
      <p:sp>
        <p:nvSpPr>
          <p:cNvPr id="3538" name="object 3538"/>
          <p:cNvSpPr/>
          <p:nvPr/>
        </p:nvSpPr>
        <p:spPr>
          <a:xfrm>
            <a:off x="2012442" y="2998470"/>
            <a:ext cx="14604" cy="9525"/>
          </a:xfrm>
          <a:custGeom>
            <a:avLst/>
            <a:gdLst/>
            <a:ahLst/>
            <a:cxnLst/>
            <a:rect l="l" t="t" r="r" b="b"/>
            <a:pathLst>
              <a:path w="14605" h="9525">
                <a:moveTo>
                  <a:pt x="8381" y="0"/>
                </a:moveTo>
                <a:lnTo>
                  <a:pt x="0" y="9144"/>
                </a:lnTo>
                <a:lnTo>
                  <a:pt x="14477" y="8382"/>
                </a:lnTo>
                <a:lnTo>
                  <a:pt x="8381" y="0"/>
                </a:lnTo>
                <a:close/>
              </a:path>
            </a:pathLst>
          </a:custGeom>
          <a:solidFill>
            <a:srgbClr val="000000"/>
          </a:solidFill>
        </p:spPr>
        <p:txBody>
          <a:bodyPr wrap="square" lIns="0" tIns="0" rIns="0" bIns="0" rtlCol="0"/>
          <a:lstStyle/>
          <a:p>
            <a:endParaRPr/>
          </a:p>
        </p:txBody>
      </p:sp>
      <p:sp>
        <p:nvSpPr>
          <p:cNvPr id="3539" name="object 3539"/>
          <p:cNvSpPr/>
          <p:nvPr/>
        </p:nvSpPr>
        <p:spPr>
          <a:xfrm>
            <a:off x="2012442" y="3006851"/>
            <a:ext cx="14604" cy="6985"/>
          </a:xfrm>
          <a:custGeom>
            <a:avLst/>
            <a:gdLst/>
            <a:ahLst/>
            <a:cxnLst/>
            <a:rect l="l" t="t" r="r" b="b"/>
            <a:pathLst>
              <a:path w="14605" h="6985">
                <a:moveTo>
                  <a:pt x="14477" y="0"/>
                </a:moveTo>
                <a:lnTo>
                  <a:pt x="0" y="762"/>
                </a:lnTo>
                <a:lnTo>
                  <a:pt x="8381" y="6858"/>
                </a:lnTo>
                <a:lnTo>
                  <a:pt x="14477" y="0"/>
                </a:lnTo>
                <a:close/>
              </a:path>
            </a:pathLst>
          </a:custGeom>
          <a:solidFill>
            <a:srgbClr val="000000"/>
          </a:solidFill>
        </p:spPr>
        <p:txBody>
          <a:bodyPr wrap="square" lIns="0" tIns="0" rIns="0" bIns="0" rtlCol="0"/>
          <a:lstStyle/>
          <a:p>
            <a:endParaRPr/>
          </a:p>
        </p:txBody>
      </p:sp>
      <p:sp>
        <p:nvSpPr>
          <p:cNvPr id="3540" name="object 3540"/>
          <p:cNvSpPr/>
          <p:nvPr/>
        </p:nvSpPr>
        <p:spPr>
          <a:xfrm>
            <a:off x="2012442" y="2998470"/>
            <a:ext cx="14604" cy="15240"/>
          </a:xfrm>
          <a:custGeom>
            <a:avLst/>
            <a:gdLst/>
            <a:ahLst/>
            <a:cxnLst/>
            <a:rect l="l" t="t" r="r" b="b"/>
            <a:pathLst>
              <a:path w="14605" h="15239">
                <a:moveTo>
                  <a:pt x="8381" y="0"/>
                </a:moveTo>
                <a:lnTo>
                  <a:pt x="14477" y="8382"/>
                </a:lnTo>
                <a:lnTo>
                  <a:pt x="8381" y="15240"/>
                </a:lnTo>
                <a:lnTo>
                  <a:pt x="0" y="9144"/>
                </a:lnTo>
                <a:lnTo>
                  <a:pt x="8381" y="0"/>
                </a:lnTo>
              </a:path>
            </a:pathLst>
          </a:custGeom>
          <a:ln w="3175">
            <a:solidFill>
              <a:srgbClr val="000000"/>
            </a:solidFill>
          </a:ln>
        </p:spPr>
        <p:txBody>
          <a:bodyPr wrap="square" lIns="0" tIns="0" rIns="0" bIns="0" rtlCol="0"/>
          <a:lstStyle/>
          <a:p>
            <a:endParaRPr/>
          </a:p>
        </p:txBody>
      </p:sp>
      <p:sp>
        <p:nvSpPr>
          <p:cNvPr id="3541" name="object 3541"/>
          <p:cNvSpPr/>
          <p:nvPr/>
        </p:nvSpPr>
        <p:spPr>
          <a:xfrm>
            <a:off x="2006345" y="3007614"/>
            <a:ext cx="14604" cy="10795"/>
          </a:xfrm>
          <a:custGeom>
            <a:avLst/>
            <a:gdLst/>
            <a:ahLst/>
            <a:cxnLst/>
            <a:rect l="l" t="t" r="r" b="b"/>
            <a:pathLst>
              <a:path w="14605" h="10794">
                <a:moveTo>
                  <a:pt x="6095" y="0"/>
                </a:moveTo>
                <a:lnTo>
                  <a:pt x="0" y="10668"/>
                </a:lnTo>
                <a:lnTo>
                  <a:pt x="14477" y="6096"/>
                </a:lnTo>
                <a:lnTo>
                  <a:pt x="6095" y="0"/>
                </a:lnTo>
                <a:close/>
              </a:path>
            </a:pathLst>
          </a:custGeom>
          <a:solidFill>
            <a:srgbClr val="000000"/>
          </a:solidFill>
        </p:spPr>
        <p:txBody>
          <a:bodyPr wrap="square" lIns="0" tIns="0" rIns="0" bIns="0" rtlCol="0"/>
          <a:lstStyle/>
          <a:p>
            <a:endParaRPr/>
          </a:p>
        </p:txBody>
      </p:sp>
      <p:sp>
        <p:nvSpPr>
          <p:cNvPr id="3542" name="object 3542"/>
          <p:cNvSpPr/>
          <p:nvPr/>
        </p:nvSpPr>
        <p:spPr>
          <a:xfrm>
            <a:off x="2006345" y="3013710"/>
            <a:ext cx="14604" cy="8890"/>
          </a:xfrm>
          <a:custGeom>
            <a:avLst/>
            <a:gdLst/>
            <a:ahLst/>
            <a:cxnLst/>
            <a:rect l="l" t="t" r="r" b="b"/>
            <a:pathLst>
              <a:path w="14605" h="8889">
                <a:moveTo>
                  <a:pt x="14477" y="0"/>
                </a:moveTo>
                <a:lnTo>
                  <a:pt x="0" y="4572"/>
                </a:lnTo>
                <a:lnTo>
                  <a:pt x="9905" y="8382"/>
                </a:lnTo>
                <a:lnTo>
                  <a:pt x="14477" y="0"/>
                </a:lnTo>
                <a:close/>
              </a:path>
            </a:pathLst>
          </a:custGeom>
          <a:solidFill>
            <a:srgbClr val="000000"/>
          </a:solidFill>
        </p:spPr>
        <p:txBody>
          <a:bodyPr wrap="square" lIns="0" tIns="0" rIns="0" bIns="0" rtlCol="0"/>
          <a:lstStyle/>
          <a:p>
            <a:endParaRPr/>
          </a:p>
        </p:txBody>
      </p:sp>
      <p:sp>
        <p:nvSpPr>
          <p:cNvPr id="3543" name="object 3543"/>
          <p:cNvSpPr/>
          <p:nvPr/>
        </p:nvSpPr>
        <p:spPr>
          <a:xfrm>
            <a:off x="2006345" y="3007614"/>
            <a:ext cx="14604" cy="13970"/>
          </a:xfrm>
          <a:custGeom>
            <a:avLst/>
            <a:gdLst/>
            <a:ahLst/>
            <a:cxnLst/>
            <a:rect l="l" t="t" r="r" b="b"/>
            <a:pathLst>
              <a:path w="14605" h="13969">
                <a:moveTo>
                  <a:pt x="6095" y="0"/>
                </a:moveTo>
                <a:lnTo>
                  <a:pt x="14477" y="6096"/>
                </a:lnTo>
                <a:lnTo>
                  <a:pt x="9905" y="13716"/>
                </a:lnTo>
                <a:lnTo>
                  <a:pt x="0" y="10668"/>
                </a:lnTo>
                <a:lnTo>
                  <a:pt x="6095" y="0"/>
                </a:lnTo>
              </a:path>
            </a:pathLst>
          </a:custGeom>
          <a:ln w="3175">
            <a:solidFill>
              <a:srgbClr val="000000"/>
            </a:solidFill>
          </a:ln>
        </p:spPr>
        <p:txBody>
          <a:bodyPr wrap="square" lIns="0" tIns="0" rIns="0" bIns="0" rtlCol="0"/>
          <a:lstStyle/>
          <a:p>
            <a:endParaRPr/>
          </a:p>
        </p:txBody>
      </p:sp>
      <p:sp>
        <p:nvSpPr>
          <p:cNvPr id="3544" name="object 3544"/>
          <p:cNvSpPr/>
          <p:nvPr/>
        </p:nvSpPr>
        <p:spPr>
          <a:xfrm>
            <a:off x="2004822" y="3018282"/>
            <a:ext cx="11430" cy="12700"/>
          </a:xfrm>
          <a:custGeom>
            <a:avLst/>
            <a:gdLst/>
            <a:ahLst/>
            <a:cxnLst/>
            <a:rect l="l" t="t" r="r" b="b"/>
            <a:pathLst>
              <a:path w="11430" h="12700">
                <a:moveTo>
                  <a:pt x="1524" y="0"/>
                </a:moveTo>
                <a:lnTo>
                  <a:pt x="0" y="12192"/>
                </a:lnTo>
                <a:lnTo>
                  <a:pt x="11430" y="3810"/>
                </a:lnTo>
                <a:lnTo>
                  <a:pt x="1524" y="0"/>
                </a:lnTo>
                <a:close/>
              </a:path>
            </a:pathLst>
          </a:custGeom>
          <a:solidFill>
            <a:srgbClr val="000000"/>
          </a:solidFill>
        </p:spPr>
        <p:txBody>
          <a:bodyPr wrap="square" lIns="0" tIns="0" rIns="0" bIns="0" rtlCol="0"/>
          <a:lstStyle/>
          <a:p>
            <a:endParaRPr/>
          </a:p>
        </p:txBody>
      </p:sp>
      <p:sp>
        <p:nvSpPr>
          <p:cNvPr id="3545" name="object 3545"/>
          <p:cNvSpPr/>
          <p:nvPr/>
        </p:nvSpPr>
        <p:spPr>
          <a:xfrm>
            <a:off x="2004822" y="3022092"/>
            <a:ext cx="11430" cy="8890"/>
          </a:xfrm>
          <a:custGeom>
            <a:avLst/>
            <a:gdLst/>
            <a:ahLst/>
            <a:cxnLst/>
            <a:rect l="l" t="t" r="r" b="b"/>
            <a:pathLst>
              <a:path w="11430" h="8889">
                <a:moveTo>
                  <a:pt x="11430" y="0"/>
                </a:moveTo>
                <a:lnTo>
                  <a:pt x="0" y="8382"/>
                </a:lnTo>
                <a:lnTo>
                  <a:pt x="9906" y="8382"/>
                </a:lnTo>
                <a:lnTo>
                  <a:pt x="11430" y="0"/>
                </a:lnTo>
                <a:close/>
              </a:path>
            </a:pathLst>
          </a:custGeom>
          <a:solidFill>
            <a:srgbClr val="000000"/>
          </a:solidFill>
        </p:spPr>
        <p:txBody>
          <a:bodyPr wrap="square" lIns="0" tIns="0" rIns="0" bIns="0" rtlCol="0"/>
          <a:lstStyle/>
          <a:p>
            <a:endParaRPr/>
          </a:p>
        </p:txBody>
      </p:sp>
      <p:sp>
        <p:nvSpPr>
          <p:cNvPr id="3546" name="object 3546"/>
          <p:cNvSpPr/>
          <p:nvPr/>
        </p:nvSpPr>
        <p:spPr>
          <a:xfrm>
            <a:off x="2004822" y="3018282"/>
            <a:ext cx="11430" cy="12700"/>
          </a:xfrm>
          <a:custGeom>
            <a:avLst/>
            <a:gdLst/>
            <a:ahLst/>
            <a:cxnLst/>
            <a:rect l="l" t="t" r="r" b="b"/>
            <a:pathLst>
              <a:path w="11430" h="12700">
                <a:moveTo>
                  <a:pt x="1524" y="0"/>
                </a:moveTo>
                <a:lnTo>
                  <a:pt x="11430" y="3048"/>
                </a:lnTo>
                <a:lnTo>
                  <a:pt x="9906" y="12192"/>
                </a:lnTo>
                <a:lnTo>
                  <a:pt x="0" y="12192"/>
                </a:lnTo>
                <a:lnTo>
                  <a:pt x="1524" y="0"/>
                </a:lnTo>
              </a:path>
            </a:pathLst>
          </a:custGeom>
          <a:ln w="3175">
            <a:solidFill>
              <a:srgbClr val="000000"/>
            </a:solidFill>
          </a:ln>
        </p:spPr>
        <p:txBody>
          <a:bodyPr wrap="square" lIns="0" tIns="0" rIns="0" bIns="0" rtlCol="0"/>
          <a:lstStyle/>
          <a:p>
            <a:endParaRPr/>
          </a:p>
        </p:txBody>
      </p:sp>
      <p:sp>
        <p:nvSpPr>
          <p:cNvPr id="3547" name="object 3547"/>
          <p:cNvSpPr/>
          <p:nvPr/>
        </p:nvSpPr>
        <p:spPr>
          <a:xfrm>
            <a:off x="2004060" y="3018282"/>
            <a:ext cx="10795" cy="12700"/>
          </a:xfrm>
          <a:custGeom>
            <a:avLst/>
            <a:gdLst/>
            <a:ahLst/>
            <a:cxnLst/>
            <a:rect l="l" t="t" r="r" b="b"/>
            <a:pathLst>
              <a:path w="10794" h="12700">
                <a:moveTo>
                  <a:pt x="8382" y="0"/>
                </a:moveTo>
                <a:lnTo>
                  <a:pt x="0" y="12192"/>
                </a:lnTo>
                <a:lnTo>
                  <a:pt x="10668" y="12192"/>
                </a:lnTo>
                <a:lnTo>
                  <a:pt x="8382" y="0"/>
                </a:lnTo>
                <a:close/>
              </a:path>
            </a:pathLst>
          </a:custGeom>
          <a:solidFill>
            <a:srgbClr val="000000"/>
          </a:solidFill>
        </p:spPr>
        <p:txBody>
          <a:bodyPr wrap="square" lIns="0" tIns="0" rIns="0" bIns="0" rtlCol="0"/>
          <a:lstStyle/>
          <a:p>
            <a:endParaRPr/>
          </a:p>
        </p:txBody>
      </p:sp>
      <p:sp>
        <p:nvSpPr>
          <p:cNvPr id="3548" name="object 3548"/>
          <p:cNvSpPr/>
          <p:nvPr/>
        </p:nvSpPr>
        <p:spPr>
          <a:xfrm>
            <a:off x="2002535" y="3018282"/>
            <a:ext cx="10160" cy="12700"/>
          </a:xfrm>
          <a:custGeom>
            <a:avLst/>
            <a:gdLst/>
            <a:ahLst/>
            <a:cxnLst/>
            <a:rect l="l" t="t" r="r" b="b"/>
            <a:pathLst>
              <a:path w="10160" h="12700">
                <a:moveTo>
                  <a:pt x="9906" y="0"/>
                </a:moveTo>
                <a:lnTo>
                  <a:pt x="0" y="3810"/>
                </a:lnTo>
                <a:lnTo>
                  <a:pt x="1524" y="12192"/>
                </a:lnTo>
                <a:lnTo>
                  <a:pt x="9906" y="0"/>
                </a:lnTo>
                <a:close/>
              </a:path>
            </a:pathLst>
          </a:custGeom>
          <a:solidFill>
            <a:srgbClr val="000000"/>
          </a:solidFill>
        </p:spPr>
        <p:txBody>
          <a:bodyPr wrap="square" lIns="0" tIns="0" rIns="0" bIns="0" rtlCol="0"/>
          <a:lstStyle/>
          <a:p>
            <a:endParaRPr/>
          </a:p>
        </p:txBody>
      </p:sp>
      <p:sp>
        <p:nvSpPr>
          <p:cNvPr id="3549" name="object 3549"/>
          <p:cNvSpPr/>
          <p:nvPr/>
        </p:nvSpPr>
        <p:spPr>
          <a:xfrm>
            <a:off x="2002535" y="3018282"/>
            <a:ext cx="12700" cy="12700"/>
          </a:xfrm>
          <a:custGeom>
            <a:avLst/>
            <a:gdLst/>
            <a:ahLst/>
            <a:cxnLst/>
            <a:rect l="l" t="t" r="r" b="b"/>
            <a:pathLst>
              <a:path w="12700" h="12700">
                <a:moveTo>
                  <a:pt x="12192" y="12192"/>
                </a:moveTo>
                <a:lnTo>
                  <a:pt x="1524" y="12192"/>
                </a:lnTo>
                <a:lnTo>
                  <a:pt x="0" y="3048"/>
                </a:lnTo>
                <a:lnTo>
                  <a:pt x="9906" y="0"/>
                </a:lnTo>
                <a:lnTo>
                  <a:pt x="12192" y="12192"/>
                </a:lnTo>
              </a:path>
            </a:pathLst>
          </a:custGeom>
          <a:ln w="3175">
            <a:solidFill>
              <a:srgbClr val="000000"/>
            </a:solidFill>
          </a:ln>
        </p:spPr>
        <p:txBody>
          <a:bodyPr wrap="square" lIns="0" tIns="0" rIns="0" bIns="0" rtlCol="0"/>
          <a:lstStyle/>
          <a:p>
            <a:endParaRPr/>
          </a:p>
        </p:txBody>
      </p:sp>
      <p:sp>
        <p:nvSpPr>
          <p:cNvPr id="3550" name="object 3550"/>
          <p:cNvSpPr/>
          <p:nvPr/>
        </p:nvSpPr>
        <p:spPr>
          <a:xfrm>
            <a:off x="2002535" y="3007614"/>
            <a:ext cx="10160" cy="14604"/>
          </a:xfrm>
          <a:custGeom>
            <a:avLst/>
            <a:gdLst/>
            <a:ahLst/>
            <a:cxnLst/>
            <a:rect l="l" t="t" r="r" b="b"/>
            <a:pathLst>
              <a:path w="10160" h="14605">
                <a:moveTo>
                  <a:pt x="4572" y="0"/>
                </a:moveTo>
                <a:lnTo>
                  <a:pt x="0" y="14478"/>
                </a:lnTo>
                <a:lnTo>
                  <a:pt x="9906" y="10668"/>
                </a:lnTo>
                <a:lnTo>
                  <a:pt x="4572" y="0"/>
                </a:lnTo>
                <a:close/>
              </a:path>
            </a:pathLst>
          </a:custGeom>
          <a:solidFill>
            <a:srgbClr val="000000"/>
          </a:solidFill>
        </p:spPr>
        <p:txBody>
          <a:bodyPr wrap="square" lIns="0" tIns="0" rIns="0" bIns="0" rtlCol="0"/>
          <a:lstStyle/>
          <a:p>
            <a:endParaRPr/>
          </a:p>
        </p:txBody>
      </p:sp>
      <p:sp>
        <p:nvSpPr>
          <p:cNvPr id="3551" name="object 3551"/>
          <p:cNvSpPr/>
          <p:nvPr/>
        </p:nvSpPr>
        <p:spPr>
          <a:xfrm>
            <a:off x="1998726" y="3007614"/>
            <a:ext cx="8890" cy="14604"/>
          </a:xfrm>
          <a:custGeom>
            <a:avLst/>
            <a:gdLst/>
            <a:ahLst/>
            <a:cxnLst/>
            <a:rect l="l" t="t" r="r" b="b"/>
            <a:pathLst>
              <a:path w="8889" h="14605">
                <a:moveTo>
                  <a:pt x="8382" y="0"/>
                </a:moveTo>
                <a:lnTo>
                  <a:pt x="0" y="6095"/>
                </a:lnTo>
                <a:lnTo>
                  <a:pt x="3810" y="14477"/>
                </a:lnTo>
                <a:lnTo>
                  <a:pt x="8382" y="0"/>
                </a:lnTo>
                <a:close/>
              </a:path>
            </a:pathLst>
          </a:custGeom>
          <a:solidFill>
            <a:srgbClr val="000000"/>
          </a:solidFill>
        </p:spPr>
        <p:txBody>
          <a:bodyPr wrap="square" lIns="0" tIns="0" rIns="0" bIns="0" rtlCol="0"/>
          <a:lstStyle/>
          <a:p>
            <a:endParaRPr/>
          </a:p>
        </p:txBody>
      </p:sp>
      <p:sp>
        <p:nvSpPr>
          <p:cNvPr id="3552" name="object 3552"/>
          <p:cNvSpPr/>
          <p:nvPr/>
        </p:nvSpPr>
        <p:spPr>
          <a:xfrm>
            <a:off x="1998726" y="3007614"/>
            <a:ext cx="13970" cy="13970"/>
          </a:xfrm>
          <a:custGeom>
            <a:avLst/>
            <a:gdLst/>
            <a:ahLst/>
            <a:cxnLst/>
            <a:rect l="l" t="t" r="r" b="b"/>
            <a:pathLst>
              <a:path w="13969" h="13969">
                <a:moveTo>
                  <a:pt x="13716" y="10668"/>
                </a:moveTo>
                <a:lnTo>
                  <a:pt x="3810" y="13716"/>
                </a:lnTo>
                <a:lnTo>
                  <a:pt x="0" y="6096"/>
                </a:lnTo>
                <a:lnTo>
                  <a:pt x="8382" y="0"/>
                </a:lnTo>
                <a:lnTo>
                  <a:pt x="13716" y="10668"/>
                </a:lnTo>
              </a:path>
            </a:pathLst>
          </a:custGeom>
          <a:ln w="3175">
            <a:solidFill>
              <a:srgbClr val="000000"/>
            </a:solidFill>
          </a:ln>
        </p:spPr>
        <p:txBody>
          <a:bodyPr wrap="square" lIns="0" tIns="0" rIns="0" bIns="0" rtlCol="0"/>
          <a:lstStyle/>
          <a:p>
            <a:endParaRPr/>
          </a:p>
        </p:txBody>
      </p:sp>
      <p:sp>
        <p:nvSpPr>
          <p:cNvPr id="3553" name="object 3553"/>
          <p:cNvSpPr/>
          <p:nvPr/>
        </p:nvSpPr>
        <p:spPr>
          <a:xfrm>
            <a:off x="1997964" y="2998470"/>
            <a:ext cx="9525" cy="15240"/>
          </a:xfrm>
          <a:custGeom>
            <a:avLst/>
            <a:gdLst/>
            <a:ahLst/>
            <a:cxnLst/>
            <a:rect l="l" t="t" r="r" b="b"/>
            <a:pathLst>
              <a:path w="9525" h="15239">
                <a:moveTo>
                  <a:pt x="0" y="0"/>
                </a:moveTo>
                <a:lnTo>
                  <a:pt x="761" y="15240"/>
                </a:lnTo>
                <a:lnTo>
                  <a:pt x="9143" y="9144"/>
                </a:lnTo>
                <a:lnTo>
                  <a:pt x="0" y="0"/>
                </a:lnTo>
                <a:close/>
              </a:path>
            </a:pathLst>
          </a:custGeom>
          <a:solidFill>
            <a:srgbClr val="000000"/>
          </a:solidFill>
        </p:spPr>
        <p:txBody>
          <a:bodyPr wrap="square" lIns="0" tIns="0" rIns="0" bIns="0" rtlCol="0"/>
          <a:lstStyle/>
          <a:p>
            <a:endParaRPr/>
          </a:p>
        </p:txBody>
      </p:sp>
      <p:sp>
        <p:nvSpPr>
          <p:cNvPr id="3554" name="object 3554"/>
          <p:cNvSpPr/>
          <p:nvPr/>
        </p:nvSpPr>
        <p:spPr>
          <a:xfrm>
            <a:off x="1991867" y="2998470"/>
            <a:ext cx="6985" cy="15240"/>
          </a:xfrm>
          <a:custGeom>
            <a:avLst/>
            <a:gdLst/>
            <a:ahLst/>
            <a:cxnLst/>
            <a:rect l="l" t="t" r="r" b="b"/>
            <a:pathLst>
              <a:path w="6985" h="15239">
                <a:moveTo>
                  <a:pt x="6095" y="0"/>
                </a:moveTo>
                <a:lnTo>
                  <a:pt x="0" y="8382"/>
                </a:lnTo>
                <a:lnTo>
                  <a:pt x="6857" y="15240"/>
                </a:lnTo>
                <a:lnTo>
                  <a:pt x="6095" y="0"/>
                </a:lnTo>
                <a:close/>
              </a:path>
            </a:pathLst>
          </a:custGeom>
          <a:solidFill>
            <a:srgbClr val="000000"/>
          </a:solidFill>
        </p:spPr>
        <p:txBody>
          <a:bodyPr wrap="square" lIns="0" tIns="0" rIns="0" bIns="0" rtlCol="0"/>
          <a:lstStyle/>
          <a:p>
            <a:endParaRPr/>
          </a:p>
        </p:txBody>
      </p:sp>
      <p:sp>
        <p:nvSpPr>
          <p:cNvPr id="3555" name="object 3555"/>
          <p:cNvSpPr/>
          <p:nvPr/>
        </p:nvSpPr>
        <p:spPr>
          <a:xfrm>
            <a:off x="1991867" y="2998470"/>
            <a:ext cx="15240" cy="15240"/>
          </a:xfrm>
          <a:custGeom>
            <a:avLst/>
            <a:gdLst/>
            <a:ahLst/>
            <a:cxnLst/>
            <a:rect l="l" t="t" r="r" b="b"/>
            <a:pathLst>
              <a:path w="15239" h="15239">
                <a:moveTo>
                  <a:pt x="15239" y="9144"/>
                </a:moveTo>
                <a:lnTo>
                  <a:pt x="6857" y="15240"/>
                </a:lnTo>
                <a:lnTo>
                  <a:pt x="0" y="8382"/>
                </a:lnTo>
                <a:lnTo>
                  <a:pt x="6095" y="0"/>
                </a:lnTo>
                <a:lnTo>
                  <a:pt x="15239" y="9144"/>
                </a:lnTo>
              </a:path>
            </a:pathLst>
          </a:custGeom>
          <a:ln w="3175">
            <a:solidFill>
              <a:srgbClr val="000000"/>
            </a:solidFill>
          </a:ln>
        </p:spPr>
        <p:txBody>
          <a:bodyPr wrap="square" lIns="0" tIns="0" rIns="0" bIns="0" rtlCol="0"/>
          <a:lstStyle/>
          <a:p>
            <a:endParaRPr/>
          </a:p>
        </p:txBody>
      </p:sp>
      <p:sp>
        <p:nvSpPr>
          <p:cNvPr id="3556" name="object 3556"/>
          <p:cNvSpPr/>
          <p:nvPr/>
        </p:nvSpPr>
        <p:spPr>
          <a:xfrm>
            <a:off x="1987295" y="2992373"/>
            <a:ext cx="10795" cy="14604"/>
          </a:xfrm>
          <a:custGeom>
            <a:avLst/>
            <a:gdLst/>
            <a:ahLst/>
            <a:cxnLst/>
            <a:rect l="l" t="t" r="r" b="b"/>
            <a:pathLst>
              <a:path w="10794" h="14605">
                <a:moveTo>
                  <a:pt x="0" y="0"/>
                </a:moveTo>
                <a:lnTo>
                  <a:pt x="4572" y="14478"/>
                </a:lnTo>
                <a:lnTo>
                  <a:pt x="10668" y="6096"/>
                </a:lnTo>
                <a:lnTo>
                  <a:pt x="0" y="0"/>
                </a:lnTo>
                <a:close/>
              </a:path>
            </a:pathLst>
          </a:custGeom>
          <a:solidFill>
            <a:srgbClr val="000000"/>
          </a:solidFill>
        </p:spPr>
        <p:txBody>
          <a:bodyPr wrap="square" lIns="0" tIns="0" rIns="0" bIns="0" rtlCol="0"/>
          <a:lstStyle/>
          <a:p>
            <a:endParaRPr/>
          </a:p>
        </p:txBody>
      </p:sp>
      <p:sp>
        <p:nvSpPr>
          <p:cNvPr id="3557" name="object 3557"/>
          <p:cNvSpPr/>
          <p:nvPr/>
        </p:nvSpPr>
        <p:spPr>
          <a:xfrm>
            <a:off x="1983485" y="2992373"/>
            <a:ext cx="8890" cy="14604"/>
          </a:xfrm>
          <a:custGeom>
            <a:avLst/>
            <a:gdLst/>
            <a:ahLst/>
            <a:cxnLst/>
            <a:rect l="l" t="t" r="r" b="b"/>
            <a:pathLst>
              <a:path w="8889" h="14605">
                <a:moveTo>
                  <a:pt x="3809" y="0"/>
                </a:moveTo>
                <a:lnTo>
                  <a:pt x="0" y="9905"/>
                </a:lnTo>
                <a:lnTo>
                  <a:pt x="8381" y="14477"/>
                </a:lnTo>
                <a:lnTo>
                  <a:pt x="3809" y="0"/>
                </a:lnTo>
                <a:close/>
              </a:path>
            </a:pathLst>
          </a:custGeom>
          <a:solidFill>
            <a:srgbClr val="000000"/>
          </a:solidFill>
        </p:spPr>
        <p:txBody>
          <a:bodyPr wrap="square" lIns="0" tIns="0" rIns="0" bIns="0" rtlCol="0"/>
          <a:lstStyle/>
          <a:p>
            <a:endParaRPr/>
          </a:p>
        </p:txBody>
      </p:sp>
      <p:sp>
        <p:nvSpPr>
          <p:cNvPr id="3558" name="object 3558"/>
          <p:cNvSpPr/>
          <p:nvPr/>
        </p:nvSpPr>
        <p:spPr>
          <a:xfrm>
            <a:off x="1983485" y="2992373"/>
            <a:ext cx="14604" cy="14604"/>
          </a:xfrm>
          <a:custGeom>
            <a:avLst/>
            <a:gdLst/>
            <a:ahLst/>
            <a:cxnLst/>
            <a:rect l="l" t="t" r="r" b="b"/>
            <a:pathLst>
              <a:path w="14605" h="14605">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559" name="object 3559"/>
          <p:cNvSpPr/>
          <p:nvPr/>
        </p:nvSpPr>
        <p:spPr>
          <a:xfrm>
            <a:off x="1974342" y="2990850"/>
            <a:ext cx="13335" cy="11430"/>
          </a:xfrm>
          <a:custGeom>
            <a:avLst/>
            <a:gdLst/>
            <a:ahLst/>
            <a:cxnLst/>
            <a:rect l="l" t="t" r="r" b="b"/>
            <a:pathLst>
              <a:path w="13335" h="11430">
                <a:moveTo>
                  <a:pt x="0" y="0"/>
                </a:moveTo>
                <a:lnTo>
                  <a:pt x="9144" y="11430"/>
                </a:lnTo>
                <a:lnTo>
                  <a:pt x="12954" y="1524"/>
                </a:lnTo>
                <a:lnTo>
                  <a:pt x="0" y="0"/>
                </a:lnTo>
                <a:close/>
              </a:path>
            </a:pathLst>
          </a:custGeom>
          <a:solidFill>
            <a:srgbClr val="000000"/>
          </a:solidFill>
        </p:spPr>
        <p:txBody>
          <a:bodyPr wrap="square" lIns="0" tIns="0" rIns="0" bIns="0" rtlCol="0"/>
          <a:lstStyle/>
          <a:p>
            <a:endParaRPr/>
          </a:p>
        </p:txBody>
      </p:sp>
      <p:sp>
        <p:nvSpPr>
          <p:cNvPr id="3560" name="object 3560"/>
          <p:cNvSpPr/>
          <p:nvPr/>
        </p:nvSpPr>
        <p:spPr>
          <a:xfrm>
            <a:off x="1974342" y="2990850"/>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561" name="object 3561"/>
          <p:cNvSpPr/>
          <p:nvPr/>
        </p:nvSpPr>
        <p:spPr>
          <a:xfrm>
            <a:off x="1974342" y="2990850"/>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562" name="object 3562"/>
          <p:cNvSpPr/>
          <p:nvPr/>
        </p:nvSpPr>
        <p:spPr>
          <a:xfrm>
            <a:off x="1962150" y="2990850"/>
            <a:ext cx="12700" cy="10795"/>
          </a:xfrm>
          <a:custGeom>
            <a:avLst/>
            <a:gdLst/>
            <a:ahLst/>
            <a:cxnLst/>
            <a:rect l="l" t="t" r="r" b="b"/>
            <a:pathLst>
              <a:path w="12700" h="10794">
                <a:moveTo>
                  <a:pt x="12192" y="0"/>
                </a:moveTo>
                <a:lnTo>
                  <a:pt x="0" y="1524"/>
                </a:lnTo>
                <a:lnTo>
                  <a:pt x="12192" y="10668"/>
                </a:lnTo>
                <a:lnTo>
                  <a:pt x="12192" y="0"/>
                </a:lnTo>
                <a:close/>
              </a:path>
            </a:pathLst>
          </a:custGeom>
          <a:solidFill>
            <a:srgbClr val="000000"/>
          </a:solidFill>
        </p:spPr>
        <p:txBody>
          <a:bodyPr wrap="square" lIns="0" tIns="0" rIns="0" bIns="0" rtlCol="0"/>
          <a:lstStyle/>
          <a:p>
            <a:endParaRPr/>
          </a:p>
        </p:txBody>
      </p:sp>
      <p:sp>
        <p:nvSpPr>
          <p:cNvPr id="3563" name="object 3563"/>
          <p:cNvSpPr/>
          <p:nvPr/>
        </p:nvSpPr>
        <p:spPr>
          <a:xfrm>
            <a:off x="1962150" y="2992373"/>
            <a:ext cx="12700" cy="10160"/>
          </a:xfrm>
          <a:custGeom>
            <a:avLst/>
            <a:gdLst/>
            <a:ahLst/>
            <a:cxnLst/>
            <a:rect l="l" t="t" r="r" b="b"/>
            <a:pathLst>
              <a:path w="12700" h="10160">
                <a:moveTo>
                  <a:pt x="0" y="0"/>
                </a:moveTo>
                <a:lnTo>
                  <a:pt x="3048" y="9906"/>
                </a:lnTo>
                <a:lnTo>
                  <a:pt x="12192" y="9144"/>
                </a:lnTo>
                <a:lnTo>
                  <a:pt x="0" y="0"/>
                </a:lnTo>
                <a:close/>
              </a:path>
            </a:pathLst>
          </a:custGeom>
          <a:solidFill>
            <a:srgbClr val="000000"/>
          </a:solidFill>
        </p:spPr>
        <p:txBody>
          <a:bodyPr wrap="square" lIns="0" tIns="0" rIns="0" bIns="0" rtlCol="0"/>
          <a:lstStyle/>
          <a:p>
            <a:endParaRPr/>
          </a:p>
        </p:txBody>
      </p:sp>
      <p:sp>
        <p:nvSpPr>
          <p:cNvPr id="3564" name="object 3564"/>
          <p:cNvSpPr/>
          <p:nvPr/>
        </p:nvSpPr>
        <p:spPr>
          <a:xfrm>
            <a:off x="1962150" y="2990850"/>
            <a:ext cx="12700" cy="11430"/>
          </a:xfrm>
          <a:custGeom>
            <a:avLst/>
            <a:gdLst/>
            <a:ahLst/>
            <a:cxnLst/>
            <a:rect l="l" t="t" r="r" b="b"/>
            <a:pathLst>
              <a:path w="12700" h="11430">
                <a:moveTo>
                  <a:pt x="12192" y="0"/>
                </a:moveTo>
                <a:lnTo>
                  <a:pt x="12192" y="10668"/>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565" name="object 3565"/>
          <p:cNvSpPr/>
          <p:nvPr/>
        </p:nvSpPr>
        <p:spPr>
          <a:xfrm>
            <a:off x="1950720" y="2992373"/>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566" name="object 3566"/>
          <p:cNvSpPr/>
          <p:nvPr/>
        </p:nvSpPr>
        <p:spPr>
          <a:xfrm>
            <a:off x="1950720" y="2998470"/>
            <a:ext cx="14604" cy="8890"/>
          </a:xfrm>
          <a:custGeom>
            <a:avLst/>
            <a:gdLst/>
            <a:ahLst/>
            <a:cxnLst/>
            <a:rect l="l" t="t" r="r" b="b"/>
            <a:pathLst>
              <a:path w="14605" h="8889">
                <a:moveTo>
                  <a:pt x="0" y="0"/>
                </a:moveTo>
                <a:lnTo>
                  <a:pt x="6857" y="8381"/>
                </a:lnTo>
                <a:lnTo>
                  <a:pt x="14477" y="3809"/>
                </a:lnTo>
                <a:lnTo>
                  <a:pt x="0" y="0"/>
                </a:lnTo>
                <a:close/>
              </a:path>
            </a:pathLst>
          </a:custGeom>
          <a:solidFill>
            <a:srgbClr val="000000"/>
          </a:solidFill>
        </p:spPr>
        <p:txBody>
          <a:bodyPr wrap="square" lIns="0" tIns="0" rIns="0" bIns="0" rtlCol="0"/>
          <a:lstStyle/>
          <a:p>
            <a:endParaRPr/>
          </a:p>
        </p:txBody>
      </p:sp>
      <p:sp>
        <p:nvSpPr>
          <p:cNvPr id="3567" name="object 3567"/>
          <p:cNvSpPr/>
          <p:nvPr/>
        </p:nvSpPr>
        <p:spPr>
          <a:xfrm>
            <a:off x="1950720" y="2992373"/>
            <a:ext cx="14604" cy="14604"/>
          </a:xfrm>
          <a:custGeom>
            <a:avLst/>
            <a:gdLst/>
            <a:ahLst/>
            <a:cxnLst/>
            <a:rect l="l" t="t" r="r" b="b"/>
            <a:pathLst>
              <a:path w="14605" h="14605">
                <a:moveTo>
                  <a:pt x="11430" y="0"/>
                </a:moveTo>
                <a:lnTo>
                  <a:pt x="14478" y="9906"/>
                </a:lnTo>
                <a:lnTo>
                  <a:pt x="6858" y="14478"/>
                </a:lnTo>
                <a:lnTo>
                  <a:pt x="0" y="6096"/>
                </a:lnTo>
                <a:lnTo>
                  <a:pt x="11430" y="0"/>
                </a:lnTo>
              </a:path>
            </a:pathLst>
          </a:custGeom>
          <a:ln w="3175">
            <a:solidFill>
              <a:srgbClr val="000000"/>
            </a:solidFill>
          </a:ln>
        </p:spPr>
        <p:txBody>
          <a:bodyPr wrap="square" lIns="0" tIns="0" rIns="0" bIns="0" rtlCol="0"/>
          <a:lstStyle/>
          <a:p>
            <a:endParaRPr/>
          </a:p>
        </p:txBody>
      </p:sp>
      <p:sp>
        <p:nvSpPr>
          <p:cNvPr id="3568" name="object 3568"/>
          <p:cNvSpPr/>
          <p:nvPr/>
        </p:nvSpPr>
        <p:spPr>
          <a:xfrm>
            <a:off x="1942338" y="2998470"/>
            <a:ext cx="15240" cy="9525"/>
          </a:xfrm>
          <a:custGeom>
            <a:avLst/>
            <a:gdLst/>
            <a:ahLst/>
            <a:cxnLst/>
            <a:rect l="l" t="t" r="r" b="b"/>
            <a:pathLst>
              <a:path w="15239" h="9525">
                <a:moveTo>
                  <a:pt x="8381" y="0"/>
                </a:moveTo>
                <a:lnTo>
                  <a:pt x="0" y="9144"/>
                </a:lnTo>
                <a:lnTo>
                  <a:pt x="15239" y="8382"/>
                </a:lnTo>
                <a:lnTo>
                  <a:pt x="8381" y="0"/>
                </a:lnTo>
                <a:close/>
              </a:path>
            </a:pathLst>
          </a:custGeom>
          <a:solidFill>
            <a:srgbClr val="000000"/>
          </a:solidFill>
        </p:spPr>
        <p:txBody>
          <a:bodyPr wrap="square" lIns="0" tIns="0" rIns="0" bIns="0" rtlCol="0"/>
          <a:lstStyle/>
          <a:p>
            <a:endParaRPr/>
          </a:p>
        </p:txBody>
      </p:sp>
      <p:sp>
        <p:nvSpPr>
          <p:cNvPr id="3569" name="object 3569"/>
          <p:cNvSpPr/>
          <p:nvPr/>
        </p:nvSpPr>
        <p:spPr>
          <a:xfrm>
            <a:off x="1942338" y="3006851"/>
            <a:ext cx="15240" cy="6985"/>
          </a:xfrm>
          <a:custGeom>
            <a:avLst/>
            <a:gdLst/>
            <a:ahLst/>
            <a:cxnLst/>
            <a:rect l="l" t="t" r="r" b="b"/>
            <a:pathLst>
              <a:path w="15239" h="6985">
                <a:moveTo>
                  <a:pt x="15239" y="0"/>
                </a:moveTo>
                <a:lnTo>
                  <a:pt x="0" y="762"/>
                </a:lnTo>
                <a:lnTo>
                  <a:pt x="8381" y="6858"/>
                </a:lnTo>
                <a:lnTo>
                  <a:pt x="15239" y="0"/>
                </a:lnTo>
                <a:close/>
              </a:path>
            </a:pathLst>
          </a:custGeom>
          <a:solidFill>
            <a:srgbClr val="000000"/>
          </a:solidFill>
        </p:spPr>
        <p:txBody>
          <a:bodyPr wrap="square" lIns="0" tIns="0" rIns="0" bIns="0" rtlCol="0"/>
          <a:lstStyle/>
          <a:p>
            <a:endParaRPr/>
          </a:p>
        </p:txBody>
      </p:sp>
      <p:sp>
        <p:nvSpPr>
          <p:cNvPr id="3570" name="object 3570"/>
          <p:cNvSpPr/>
          <p:nvPr/>
        </p:nvSpPr>
        <p:spPr>
          <a:xfrm>
            <a:off x="1942338" y="2998470"/>
            <a:ext cx="15240" cy="15240"/>
          </a:xfrm>
          <a:custGeom>
            <a:avLst/>
            <a:gdLst/>
            <a:ahLst/>
            <a:cxnLst/>
            <a:rect l="l" t="t" r="r" b="b"/>
            <a:pathLst>
              <a:path w="15239" h="15239">
                <a:moveTo>
                  <a:pt x="8381" y="0"/>
                </a:moveTo>
                <a:lnTo>
                  <a:pt x="15239" y="8382"/>
                </a:lnTo>
                <a:lnTo>
                  <a:pt x="8381" y="15240"/>
                </a:lnTo>
                <a:lnTo>
                  <a:pt x="0" y="9144"/>
                </a:lnTo>
                <a:lnTo>
                  <a:pt x="8381" y="0"/>
                </a:lnTo>
              </a:path>
            </a:pathLst>
          </a:custGeom>
          <a:ln w="3175">
            <a:solidFill>
              <a:srgbClr val="000000"/>
            </a:solidFill>
          </a:ln>
        </p:spPr>
        <p:txBody>
          <a:bodyPr wrap="square" lIns="0" tIns="0" rIns="0" bIns="0" rtlCol="0"/>
          <a:lstStyle/>
          <a:p>
            <a:endParaRPr/>
          </a:p>
        </p:txBody>
      </p:sp>
      <p:sp>
        <p:nvSpPr>
          <p:cNvPr id="3571" name="object 3571"/>
          <p:cNvSpPr/>
          <p:nvPr/>
        </p:nvSpPr>
        <p:spPr>
          <a:xfrm>
            <a:off x="1937004" y="3007614"/>
            <a:ext cx="13970" cy="10795"/>
          </a:xfrm>
          <a:custGeom>
            <a:avLst/>
            <a:gdLst/>
            <a:ahLst/>
            <a:cxnLst/>
            <a:rect l="l" t="t" r="r" b="b"/>
            <a:pathLst>
              <a:path w="13969" h="10794">
                <a:moveTo>
                  <a:pt x="5333" y="0"/>
                </a:moveTo>
                <a:lnTo>
                  <a:pt x="0" y="10668"/>
                </a:lnTo>
                <a:lnTo>
                  <a:pt x="13715" y="6096"/>
                </a:lnTo>
                <a:lnTo>
                  <a:pt x="5333" y="0"/>
                </a:lnTo>
                <a:close/>
              </a:path>
            </a:pathLst>
          </a:custGeom>
          <a:solidFill>
            <a:srgbClr val="000000"/>
          </a:solidFill>
        </p:spPr>
        <p:txBody>
          <a:bodyPr wrap="square" lIns="0" tIns="0" rIns="0" bIns="0" rtlCol="0"/>
          <a:lstStyle/>
          <a:p>
            <a:endParaRPr/>
          </a:p>
        </p:txBody>
      </p:sp>
      <p:sp>
        <p:nvSpPr>
          <p:cNvPr id="3572" name="object 3572"/>
          <p:cNvSpPr/>
          <p:nvPr/>
        </p:nvSpPr>
        <p:spPr>
          <a:xfrm>
            <a:off x="1937004" y="3013710"/>
            <a:ext cx="13970" cy="8890"/>
          </a:xfrm>
          <a:custGeom>
            <a:avLst/>
            <a:gdLst/>
            <a:ahLst/>
            <a:cxnLst/>
            <a:rect l="l" t="t" r="r" b="b"/>
            <a:pathLst>
              <a:path w="13969" h="8889">
                <a:moveTo>
                  <a:pt x="13716" y="0"/>
                </a:moveTo>
                <a:lnTo>
                  <a:pt x="0" y="4572"/>
                </a:lnTo>
                <a:lnTo>
                  <a:pt x="9906" y="8382"/>
                </a:lnTo>
                <a:lnTo>
                  <a:pt x="13716" y="0"/>
                </a:lnTo>
                <a:close/>
              </a:path>
            </a:pathLst>
          </a:custGeom>
          <a:solidFill>
            <a:srgbClr val="000000"/>
          </a:solidFill>
        </p:spPr>
        <p:txBody>
          <a:bodyPr wrap="square" lIns="0" tIns="0" rIns="0" bIns="0" rtlCol="0"/>
          <a:lstStyle/>
          <a:p>
            <a:endParaRPr/>
          </a:p>
        </p:txBody>
      </p:sp>
      <p:sp>
        <p:nvSpPr>
          <p:cNvPr id="3573" name="object 3573"/>
          <p:cNvSpPr/>
          <p:nvPr/>
        </p:nvSpPr>
        <p:spPr>
          <a:xfrm>
            <a:off x="1936242" y="3007614"/>
            <a:ext cx="14604" cy="13970"/>
          </a:xfrm>
          <a:custGeom>
            <a:avLst/>
            <a:gdLst/>
            <a:ahLst/>
            <a:cxnLst/>
            <a:rect l="l" t="t" r="r" b="b"/>
            <a:pathLst>
              <a:path w="14605" h="13969">
                <a:moveTo>
                  <a:pt x="6095" y="0"/>
                </a:moveTo>
                <a:lnTo>
                  <a:pt x="14477" y="6096"/>
                </a:lnTo>
                <a:lnTo>
                  <a:pt x="10667" y="13716"/>
                </a:lnTo>
                <a:lnTo>
                  <a:pt x="0" y="10668"/>
                </a:lnTo>
                <a:lnTo>
                  <a:pt x="6095" y="0"/>
                </a:lnTo>
              </a:path>
            </a:pathLst>
          </a:custGeom>
          <a:ln w="3175">
            <a:solidFill>
              <a:srgbClr val="000000"/>
            </a:solidFill>
          </a:ln>
        </p:spPr>
        <p:txBody>
          <a:bodyPr wrap="square" lIns="0" tIns="0" rIns="0" bIns="0" rtlCol="0"/>
          <a:lstStyle/>
          <a:p>
            <a:endParaRPr/>
          </a:p>
        </p:txBody>
      </p:sp>
      <p:sp>
        <p:nvSpPr>
          <p:cNvPr id="3574" name="object 3574"/>
          <p:cNvSpPr/>
          <p:nvPr/>
        </p:nvSpPr>
        <p:spPr>
          <a:xfrm>
            <a:off x="1934717" y="3018282"/>
            <a:ext cx="12700" cy="12700"/>
          </a:xfrm>
          <a:custGeom>
            <a:avLst/>
            <a:gdLst/>
            <a:ahLst/>
            <a:cxnLst/>
            <a:rect l="l" t="t" r="r" b="b"/>
            <a:pathLst>
              <a:path w="12700" h="12700">
                <a:moveTo>
                  <a:pt x="2286" y="0"/>
                </a:moveTo>
                <a:lnTo>
                  <a:pt x="0" y="12192"/>
                </a:lnTo>
                <a:lnTo>
                  <a:pt x="12192" y="3810"/>
                </a:lnTo>
                <a:lnTo>
                  <a:pt x="2286" y="0"/>
                </a:lnTo>
                <a:close/>
              </a:path>
            </a:pathLst>
          </a:custGeom>
          <a:solidFill>
            <a:srgbClr val="000000"/>
          </a:solidFill>
        </p:spPr>
        <p:txBody>
          <a:bodyPr wrap="square" lIns="0" tIns="0" rIns="0" bIns="0" rtlCol="0"/>
          <a:lstStyle/>
          <a:p>
            <a:endParaRPr/>
          </a:p>
        </p:txBody>
      </p:sp>
      <p:sp>
        <p:nvSpPr>
          <p:cNvPr id="3575" name="object 3575"/>
          <p:cNvSpPr/>
          <p:nvPr/>
        </p:nvSpPr>
        <p:spPr>
          <a:xfrm>
            <a:off x="1934717" y="3022092"/>
            <a:ext cx="12700" cy="8890"/>
          </a:xfrm>
          <a:custGeom>
            <a:avLst/>
            <a:gdLst/>
            <a:ahLst/>
            <a:cxnLst/>
            <a:rect l="l" t="t" r="r" b="b"/>
            <a:pathLst>
              <a:path w="12700" h="8889">
                <a:moveTo>
                  <a:pt x="12192" y="0"/>
                </a:moveTo>
                <a:lnTo>
                  <a:pt x="0" y="8382"/>
                </a:lnTo>
                <a:lnTo>
                  <a:pt x="10668" y="8382"/>
                </a:lnTo>
                <a:lnTo>
                  <a:pt x="12192" y="0"/>
                </a:lnTo>
                <a:close/>
              </a:path>
            </a:pathLst>
          </a:custGeom>
          <a:solidFill>
            <a:srgbClr val="000000"/>
          </a:solidFill>
        </p:spPr>
        <p:txBody>
          <a:bodyPr wrap="square" lIns="0" tIns="0" rIns="0" bIns="0" rtlCol="0"/>
          <a:lstStyle/>
          <a:p>
            <a:endParaRPr/>
          </a:p>
        </p:txBody>
      </p:sp>
      <p:sp>
        <p:nvSpPr>
          <p:cNvPr id="3576" name="object 3576"/>
          <p:cNvSpPr/>
          <p:nvPr/>
        </p:nvSpPr>
        <p:spPr>
          <a:xfrm>
            <a:off x="1934717" y="3018282"/>
            <a:ext cx="12700" cy="12700"/>
          </a:xfrm>
          <a:custGeom>
            <a:avLst/>
            <a:gdLst/>
            <a:ahLst/>
            <a:cxnLst/>
            <a:rect l="l" t="t" r="r" b="b"/>
            <a:pathLst>
              <a:path w="12700" h="12700">
                <a:moveTo>
                  <a:pt x="1524" y="0"/>
                </a:moveTo>
                <a:lnTo>
                  <a:pt x="12192" y="3048"/>
                </a:lnTo>
                <a:lnTo>
                  <a:pt x="10668" y="12192"/>
                </a:lnTo>
                <a:lnTo>
                  <a:pt x="0" y="12192"/>
                </a:lnTo>
                <a:lnTo>
                  <a:pt x="1524" y="0"/>
                </a:lnTo>
              </a:path>
            </a:pathLst>
          </a:custGeom>
          <a:ln w="3175">
            <a:solidFill>
              <a:srgbClr val="000000"/>
            </a:solidFill>
          </a:ln>
        </p:spPr>
        <p:txBody>
          <a:bodyPr wrap="square" lIns="0" tIns="0" rIns="0" bIns="0" rtlCol="0"/>
          <a:lstStyle/>
          <a:p>
            <a:endParaRPr/>
          </a:p>
        </p:txBody>
      </p:sp>
      <p:sp>
        <p:nvSpPr>
          <p:cNvPr id="3577" name="object 3577"/>
          <p:cNvSpPr/>
          <p:nvPr/>
        </p:nvSpPr>
        <p:spPr>
          <a:xfrm>
            <a:off x="2079498" y="3030473"/>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578" name="object 3578"/>
          <p:cNvSpPr/>
          <p:nvPr/>
        </p:nvSpPr>
        <p:spPr>
          <a:xfrm>
            <a:off x="2079498" y="3028950"/>
            <a:ext cx="41275" cy="3810"/>
          </a:xfrm>
          <a:custGeom>
            <a:avLst/>
            <a:gdLst/>
            <a:ahLst/>
            <a:cxnLst/>
            <a:rect l="l" t="t" r="r" b="b"/>
            <a:pathLst>
              <a:path w="41275" h="3810">
                <a:moveTo>
                  <a:pt x="41148" y="0"/>
                </a:moveTo>
                <a:lnTo>
                  <a:pt x="0" y="0"/>
                </a:lnTo>
                <a:lnTo>
                  <a:pt x="0" y="3810"/>
                </a:lnTo>
                <a:lnTo>
                  <a:pt x="41148" y="0"/>
                </a:lnTo>
                <a:close/>
              </a:path>
            </a:pathLst>
          </a:custGeom>
          <a:solidFill>
            <a:srgbClr val="000000"/>
          </a:solidFill>
        </p:spPr>
        <p:txBody>
          <a:bodyPr wrap="square" lIns="0" tIns="0" rIns="0" bIns="0" rtlCol="0"/>
          <a:lstStyle/>
          <a:p>
            <a:endParaRPr/>
          </a:p>
        </p:txBody>
      </p:sp>
      <p:sp>
        <p:nvSpPr>
          <p:cNvPr id="3579" name="object 3579"/>
          <p:cNvSpPr/>
          <p:nvPr/>
        </p:nvSpPr>
        <p:spPr>
          <a:xfrm>
            <a:off x="2079498" y="3028950"/>
            <a:ext cx="41275" cy="3810"/>
          </a:xfrm>
          <a:custGeom>
            <a:avLst/>
            <a:gdLst/>
            <a:ahLst/>
            <a:cxnLst/>
            <a:rect l="l" t="t" r="r" b="b"/>
            <a:pathLst>
              <a:path w="41275" h="3810">
                <a:moveTo>
                  <a:pt x="41148" y="0"/>
                </a:moveTo>
                <a:lnTo>
                  <a:pt x="0" y="3809"/>
                </a:lnTo>
                <a:lnTo>
                  <a:pt x="41148" y="3809"/>
                </a:lnTo>
                <a:lnTo>
                  <a:pt x="41148" y="0"/>
                </a:lnTo>
                <a:close/>
              </a:path>
            </a:pathLst>
          </a:custGeom>
          <a:solidFill>
            <a:srgbClr val="000000"/>
          </a:solidFill>
        </p:spPr>
        <p:txBody>
          <a:bodyPr wrap="square" lIns="0" tIns="0" rIns="0" bIns="0" rtlCol="0"/>
          <a:lstStyle/>
          <a:p>
            <a:endParaRPr/>
          </a:p>
        </p:txBody>
      </p:sp>
      <p:sp>
        <p:nvSpPr>
          <p:cNvPr id="3580" name="object 3580"/>
          <p:cNvSpPr/>
          <p:nvPr/>
        </p:nvSpPr>
        <p:spPr>
          <a:xfrm>
            <a:off x="2079498" y="3028950"/>
            <a:ext cx="41275" cy="3810"/>
          </a:xfrm>
          <a:custGeom>
            <a:avLst/>
            <a:gdLst/>
            <a:ahLst/>
            <a:cxnLst/>
            <a:rect l="l" t="t" r="r" b="b"/>
            <a:pathLst>
              <a:path w="41275" h="3810">
                <a:moveTo>
                  <a:pt x="0" y="0"/>
                </a:moveTo>
                <a:lnTo>
                  <a:pt x="41148" y="0"/>
                </a:lnTo>
                <a:lnTo>
                  <a:pt x="41148" y="3810"/>
                </a:lnTo>
                <a:lnTo>
                  <a:pt x="0" y="3810"/>
                </a:lnTo>
                <a:lnTo>
                  <a:pt x="0" y="0"/>
                </a:lnTo>
                <a:close/>
              </a:path>
            </a:pathLst>
          </a:custGeom>
          <a:ln w="3175">
            <a:solidFill>
              <a:srgbClr val="000000"/>
            </a:solidFill>
          </a:ln>
        </p:spPr>
        <p:txBody>
          <a:bodyPr wrap="square" lIns="0" tIns="0" rIns="0" bIns="0" rtlCol="0"/>
          <a:lstStyle/>
          <a:p>
            <a:endParaRPr/>
          </a:p>
        </p:txBody>
      </p:sp>
      <p:sp>
        <p:nvSpPr>
          <p:cNvPr id="3581" name="object 3581"/>
          <p:cNvSpPr/>
          <p:nvPr/>
        </p:nvSpPr>
        <p:spPr>
          <a:xfrm>
            <a:off x="2079498" y="3025901"/>
            <a:ext cx="41275" cy="10160"/>
          </a:xfrm>
          <a:custGeom>
            <a:avLst/>
            <a:gdLst/>
            <a:ahLst/>
            <a:cxnLst/>
            <a:rect l="l" t="t" r="r" b="b"/>
            <a:pathLst>
              <a:path w="41275" h="10160">
                <a:moveTo>
                  <a:pt x="41148" y="0"/>
                </a:moveTo>
                <a:lnTo>
                  <a:pt x="0" y="9905"/>
                </a:lnTo>
                <a:lnTo>
                  <a:pt x="41148" y="9905"/>
                </a:lnTo>
                <a:lnTo>
                  <a:pt x="41148" y="0"/>
                </a:lnTo>
                <a:close/>
              </a:path>
            </a:pathLst>
          </a:custGeom>
          <a:solidFill>
            <a:srgbClr val="000000"/>
          </a:solidFill>
        </p:spPr>
        <p:txBody>
          <a:bodyPr wrap="square" lIns="0" tIns="0" rIns="0" bIns="0" rtlCol="0"/>
          <a:lstStyle/>
          <a:p>
            <a:endParaRPr/>
          </a:p>
        </p:txBody>
      </p:sp>
      <p:sp>
        <p:nvSpPr>
          <p:cNvPr id="3582" name="object 3582"/>
          <p:cNvSpPr/>
          <p:nvPr/>
        </p:nvSpPr>
        <p:spPr>
          <a:xfrm>
            <a:off x="2079498" y="3025901"/>
            <a:ext cx="41275" cy="10160"/>
          </a:xfrm>
          <a:custGeom>
            <a:avLst/>
            <a:gdLst/>
            <a:ahLst/>
            <a:cxnLst/>
            <a:rect l="l" t="t" r="r" b="b"/>
            <a:pathLst>
              <a:path w="41275" h="10160">
                <a:moveTo>
                  <a:pt x="41148" y="0"/>
                </a:moveTo>
                <a:lnTo>
                  <a:pt x="0" y="0"/>
                </a:lnTo>
                <a:lnTo>
                  <a:pt x="0" y="9906"/>
                </a:lnTo>
                <a:lnTo>
                  <a:pt x="41148" y="0"/>
                </a:lnTo>
                <a:close/>
              </a:path>
            </a:pathLst>
          </a:custGeom>
          <a:solidFill>
            <a:srgbClr val="000000"/>
          </a:solidFill>
        </p:spPr>
        <p:txBody>
          <a:bodyPr wrap="square" lIns="0" tIns="0" rIns="0" bIns="0" rtlCol="0"/>
          <a:lstStyle/>
          <a:p>
            <a:endParaRPr/>
          </a:p>
        </p:txBody>
      </p:sp>
      <p:sp>
        <p:nvSpPr>
          <p:cNvPr id="3583" name="object 3583"/>
          <p:cNvSpPr/>
          <p:nvPr/>
        </p:nvSpPr>
        <p:spPr>
          <a:xfrm>
            <a:off x="2079498" y="3025901"/>
            <a:ext cx="41275" cy="10160"/>
          </a:xfrm>
          <a:custGeom>
            <a:avLst/>
            <a:gdLst/>
            <a:ahLst/>
            <a:cxnLst/>
            <a:rect l="l" t="t" r="r" b="b"/>
            <a:pathLst>
              <a:path w="41275" h="10160">
                <a:moveTo>
                  <a:pt x="41148" y="9905"/>
                </a:moveTo>
                <a:lnTo>
                  <a:pt x="0" y="9905"/>
                </a:lnTo>
                <a:lnTo>
                  <a:pt x="0" y="0"/>
                </a:lnTo>
                <a:lnTo>
                  <a:pt x="41148" y="0"/>
                </a:lnTo>
                <a:lnTo>
                  <a:pt x="41148" y="9905"/>
                </a:lnTo>
                <a:close/>
              </a:path>
            </a:pathLst>
          </a:custGeom>
          <a:ln w="3175">
            <a:solidFill>
              <a:srgbClr val="000000"/>
            </a:solidFill>
          </a:ln>
        </p:spPr>
        <p:txBody>
          <a:bodyPr wrap="square" lIns="0" tIns="0" rIns="0" bIns="0" rtlCol="0"/>
          <a:lstStyle/>
          <a:p>
            <a:endParaRPr/>
          </a:p>
        </p:txBody>
      </p:sp>
      <p:sp>
        <p:nvSpPr>
          <p:cNvPr id="3584" name="object 3584"/>
          <p:cNvSpPr/>
          <p:nvPr/>
        </p:nvSpPr>
        <p:spPr>
          <a:xfrm>
            <a:off x="1933955" y="3176016"/>
            <a:ext cx="10795" cy="12700"/>
          </a:xfrm>
          <a:custGeom>
            <a:avLst/>
            <a:gdLst/>
            <a:ahLst/>
            <a:cxnLst/>
            <a:rect l="l" t="t" r="r" b="b"/>
            <a:pathLst>
              <a:path w="10794" h="12700">
                <a:moveTo>
                  <a:pt x="9144" y="0"/>
                </a:moveTo>
                <a:lnTo>
                  <a:pt x="0" y="12192"/>
                </a:lnTo>
                <a:lnTo>
                  <a:pt x="10668" y="12192"/>
                </a:lnTo>
                <a:lnTo>
                  <a:pt x="9144" y="0"/>
                </a:lnTo>
                <a:close/>
              </a:path>
            </a:pathLst>
          </a:custGeom>
          <a:solidFill>
            <a:srgbClr val="000000"/>
          </a:solidFill>
        </p:spPr>
        <p:txBody>
          <a:bodyPr wrap="square" lIns="0" tIns="0" rIns="0" bIns="0" rtlCol="0"/>
          <a:lstStyle/>
          <a:p>
            <a:endParaRPr/>
          </a:p>
        </p:txBody>
      </p:sp>
      <p:sp>
        <p:nvSpPr>
          <p:cNvPr id="3585" name="object 3585"/>
          <p:cNvSpPr/>
          <p:nvPr/>
        </p:nvSpPr>
        <p:spPr>
          <a:xfrm>
            <a:off x="1932432" y="3176016"/>
            <a:ext cx="10795" cy="12700"/>
          </a:xfrm>
          <a:custGeom>
            <a:avLst/>
            <a:gdLst/>
            <a:ahLst/>
            <a:cxnLst/>
            <a:rect l="l" t="t" r="r" b="b"/>
            <a:pathLst>
              <a:path w="10794" h="12700">
                <a:moveTo>
                  <a:pt x="10668" y="0"/>
                </a:moveTo>
                <a:lnTo>
                  <a:pt x="0" y="3048"/>
                </a:lnTo>
                <a:lnTo>
                  <a:pt x="1524" y="12192"/>
                </a:lnTo>
                <a:lnTo>
                  <a:pt x="10668" y="0"/>
                </a:lnTo>
                <a:close/>
              </a:path>
            </a:pathLst>
          </a:custGeom>
          <a:solidFill>
            <a:srgbClr val="000000"/>
          </a:solidFill>
        </p:spPr>
        <p:txBody>
          <a:bodyPr wrap="square" lIns="0" tIns="0" rIns="0" bIns="0" rtlCol="0"/>
          <a:lstStyle/>
          <a:p>
            <a:endParaRPr/>
          </a:p>
        </p:txBody>
      </p:sp>
      <p:sp>
        <p:nvSpPr>
          <p:cNvPr id="3586" name="object 3586"/>
          <p:cNvSpPr/>
          <p:nvPr/>
        </p:nvSpPr>
        <p:spPr>
          <a:xfrm>
            <a:off x="1932432" y="3176016"/>
            <a:ext cx="12700" cy="12700"/>
          </a:xfrm>
          <a:custGeom>
            <a:avLst/>
            <a:gdLst/>
            <a:ahLst/>
            <a:cxnLst/>
            <a:rect l="l" t="t" r="r" b="b"/>
            <a:pathLst>
              <a:path w="12700" h="12700">
                <a:moveTo>
                  <a:pt x="12192" y="12192"/>
                </a:moveTo>
                <a:lnTo>
                  <a:pt x="1524" y="12192"/>
                </a:lnTo>
                <a:lnTo>
                  <a:pt x="0" y="3048"/>
                </a:lnTo>
                <a:lnTo>
                  <a:pt x="10668" y="0"/>
                </a:lnTo>
                <a:lnTo>
                  <a:pt x="12192" y="12192"/>
                </a:lnTo>
              </a:path>
            </a:pathLst>
          </a:custGeom>
          <a:ln w="3175">
            <a:solidFill>
              <a:srgbClr val="000000"/>
            </a:solidFill>
          </a:ln>
        </p:spPr>
        <p:txBody>
          <a:bodyPr wrap="square" lIns="0" tIns="0" rIns="0" bIns="0" rtlCol="0"/>
          <a:lstStyle/>
          <a:p>
            <a:endParaRPr/>
          </a:p>
        </p:txBody>
      </p:sp>
      <p:sp>
        <p:nvSpPr>
          <p:cNvPr id="3587" name="object 3587"/>
          <p:cNvSpPr/>
          <p:nvPr/>
        </p:nvSpPr>
        <p:spPr>
          <a:xfrm>
            <a:off x="1932432" y="3164585"/>
            <a:ext cx="10795" cy="14604"/>
          </a:xfrm>
          <a:custGeom>
            <a:avLst/>
            <a:gdLst/>
            <a:ahLst/>
            <a:cxnLst/>
            <a:rect l="l" t="t" r="r" b="b"/>
            <a:pathLst>
              <a:path w="10794" h="14605">
                <a:moveTo>
                  <a:pt x="4572" y="0"/>
                </a:moveTo>
                <a:lnTo>
                  <a:pt x="0" y="14477"/>
                </a:lnTo>
                <a:lnTo>
                  <a:pt x="10668" y="11429"/>
                </a:lnTo>
                <a:lnTo>
                  <a:pt x="4572" y="0"/>
                </a:lnTo>
                <a:close/>
              </a:path>
            </a:pathLst>
          </a:custGeom>
          <a:solidFill>
            <a:srgbClr val="000000"/>
          </a:solidFill>
        </p:spPr>
        <p:txBody>
          <a:bodyPr wrap="square" lIns="0" tIns="0" rIns="0" bIns="0" rtlCol="0"/>
          <a:lstStyle/>
          <a:p>
            <a:endParaRPr/>
          </a:p>
        </p:txBody>
      </p:sp>
      <p:sp>
        <p:nvSpPr>
          <p:cNvPr id="3588" name="object 3588"/>
          <p:cNvSpPr/>
          <p:nvPr/>
        </p:nvSpPr>
        <p:spPr>
          <a:xfrm>
            <a:off x="1928622" y="3164585"/>
            <a:ext cx="8890" cy="14604"/>
          </a:xfrm>
          <a:custGeom>
            <a:avLst/>
            <a:gdLst/>
            <a:ahLst/>
            <a:cxnLst/>
            <a:rect l="l" t="t" r="r" b="b"/>
            <a:pathLst>
              <a:path w="8889" h="14605">
                <a:moveTo>
                  <a:pt x="8382" y="0"/>
                </a:moveTo>
                <a:lnTo>
                  <a:pt x="0" y="6857"/>
                </a:lnTo>
                <a:lnTo>
                  <a:pt x="3810" y="14477"/>
                </a:lnTo>
                <a:lnTo>
                  <a:pt x="8382" y="0"/>
                </a:lnTo>
                <a:close/>
              </a:path>
            </a:pathLst>
          </a:custGeom>
          <a:solidFill>
            <a:srgbClr val="000000"/>
          </a:solidFill>
        </p:spPr>
        <p:txBody>
          <a:bodyPr wrap="square" lIns="0" tIns="0" rIns="0" bIns="0" rtlCol="0"/>
          <a:lstStyle/>
          <a:p>
            <a:endParaRPr/>
          </a:p>
        </p:txBody>
      </p:sp>
      <p:sp>
        <p:nvSpPr>
          <p:cNvPr id="3589" name="object 3589"/>
          <p:cNvSpPr/>
          <p:nvPr/>
        </p:nvSpPr>
        <p:spPr>
          <a:xfrm>
            <a:off x="1928622" y="3164585"/>
            <a:ext cx="14604" cy="14604"/>
          </a:xfrm>
          <a:custGeom>
            <a:avLst/>
            <a:gdLst/>
            <a:ahLst/>
            <a:cxnLst/>
            <a:rect l="l" t="t" r="r" b="b"/>
            <a:pathLst>
              <a:path w="14605" h="14605">
                <a:moveTo>
                  <a:pt x="14477" y="11429"/>
                </a:moveTo>
                <a:lnTo>
                  <a:pt x="3809" y="14477"/>
                </a:lnTo>
                <a:lnTo>
                  <a:pt x="0" y="6857"/>
                </a:lnTo>
                <a:lnTo>
                  <a:pt x="8381" y="0"/>
                </a:lnTo>
                <a:lnTo>
                  <a:pt x="14477" y="11429"/>
                </a:lnTo>
              </a:path>
            </a:pathLst>
          </a:custGeom>
          <a:ln w="3175">
            <a:solidFill>
              <a:srgbClr val="000000"/>
            </a:solidFill>
          </a:ln>
        </p:spPr>
        <p:txBody>
          <a:bodyPr wrap="square" lIns="0" tIns="0" rIns="0" bIns="0" rtlCol="0"/>
          <a:lstStyle/>
          <a:p>
            <a:endParaRPr/>
          </a:p>
        </p:txBody>
      </p:sp>
      <p:sp>
        <p:nvSpPr>
          <p:cNvPr id="3590" name="object 3590"/>
          <p:cNvSpPr/>
          <p:nvPr/>
        </p:nvSpPr>
        <p:spPr>
          <a:xfrm>
            <a:off x="1927860" y="3156204"/>
            <a:ext cx="9525" cy="15240"/>
          </a:xfrm>
          <a:custGeom>
            <a:avLst/>
            <a:gdLst/>
            <a:ahLst/>
            <a:cxnLst/>
            <a:rect l="l" t="t" r="r" b="b"/>
            <a:pathLst>
              <a:path w="9525" h="15239">
                <a:moveTo>
                  <a:pt x="0" y="0"/>
                </a:moveTo>
                <a:lnTo>
                  <a:pt x="761" y="15239"/>
                </a:lnTo>
                <a:lnTo>
                  <a:pt x="9143" y="8381"/>
                </a:lnTo>
                <a:lnTo>
                  <a:pt x="0" y="0"/>
                </a:lnTo>
                <a:close/>
              </a:path>
            </a:pathLst>
          </a:custGeom>
          <a:solidFill>
            <a:srgbClr val="000000"/>
          </a:solidFill>
        </p:spPr>
        <p:txBody>
          <a:bodyPr wrap="square" lIns="0" tIns="0" rIns="0" bIns="0" rtlCol="0"/>
          <a:lstStyle/>
          <a:p>
            <a:endParaRPr/>
          </a:p>
        </p:txBody>
      </p:sp>
      <p:sp>
        <p:nvSpPr>
          <p:cNvPr id="3591" name="object 3591"/>
          <p:cNvSpPr/>
          <p:nvPr/>
        </p:nvSpPr>
        <p:spPr>
          <a:xfrm>
            <a:off x="1921764" y="3156204"/>
            <a:ext cx="6985" cy="15240"/>
          </a:xfrm>
          <a:custGeom>
            <a:avLst/>
            <a:gdLst/>
            <a:ahLst/>
            <a:cxnLst/>
            <a:rect l="l" t="t" r="r" b="b"/>
            <a:pathLst>
              <a:path w="6985" h="15239">
                <a:moveTo>
                  <a:pt x="6095" y="0"/>
                </a:moveTo>
                <a:lnTo>
                  <a:pt x="0" y="8382"/>
                </a:lnTo>
                <a:lnTo>
                  <a:pt x="6857" y="15240"/>
                </a:lnTo>
                <a:lnTo>
                  <a:pt x="6095" y="0"/>
                </a:lnTo>
                <a:close/>
              </a:path>
            </a:pathLst>
          </a:custGeom>
          <a:solidFill>
            <a:srgbClr val="000000"/>
          </a:solidFill>
        </p:spPr>
        <p:txBody>
          <a:bodyPr wrap="square" lIns="0" tIns="0" rIns="0" bIns="0" rtlCol="0"/>
          <a:lstStyle/>
          <a:p>
            <a:endParaRPr/>
          </a:p>
        </p:txBody>
      </p:sp>
      <p:sp>
        <p:nvSpPr>
          <p:cNvPr id="3592" name="object 3592"/>
          <p:cNvSpPr/>
          <p:nvPr/>
        </p:nvSpPr>
        <p:spPr>
          <a:xfrm>
            <a:off x="1921764" y="3156204"/>
            <a:ext cx="15240" cy="15240"/>
          </a:xfrm>
          <a:custGeom>
            <a:avLst/>
            <a:gdLst/>
            <a:ahLst/>
            <a:cxnLst/>
            <a:rect l="l" t="t" r="r" b="b"/>
            <a:pathLst>
              <a:path w="15239" h="15239">
                <a:moveTo>
                  <a:pt x="15239" y="8381"/>
                </a:moveTo>
                <a:lnTo>
                  <a:pt x="6857" y="15239"/>
                </a:lnTo>
                <a:lnTo>
                  <a:pt x="0" y="8381"/>
                </a:lnTo>
                <a:lnTo>
                  <a:pt x="6095" y="0"/>
                </a:lnTo>
                <a:lnTo>
                  <a:pt x="15239" y="8381"/>
                </a:lnTo>
              </a:path>
            </a:pathLst>
          </a:custGeom>
          <a:ln w="3175">
            <a:solidFill>
              <a:srgbClr val="000000"/>
            </a:solidFill>
          </a:ln>
        </p:spPr>
        <p:txBody>
          <a:bodyPr wrap="square" lIns="0" tIns="0" rIns="0" bIns="0" rtlCol="0"/>
          <a:lstStyle/>
          <a:p>
            <a:endParaRPr/>
          </a:p>
        </p:txBody>
      </p:sp>
      <p:sp>
        <p:nvSpPr>
          <p:cNvPr id="3593" name="object 3593"/>
          <p:cNvSpPr/>
          <p:nvPr/>
        </p:nvSpPr>
        <p:spPr>
          <a:xfrm>
            <a:off x="1917192" y="3150107"/>
            <a:ext cx="10795" cy="14604"/>
          </a:xfrm>
          <a:custGeom>
            <a:avLst/>
            <a:gdLst/>
            <a:ahLst/>
            <a:cxnLst/>
            <a:rect l="l" t="t" r="r" b="b"/>
            <a:pathLst>
              <a:path w="10794" h="14605">
                <a:moveTo>
                  <a:pt x="0" y="0"/>
                </a:moveTo>
                <a:lnTo>
                  <a:pt x="4572" y="14478"/>
                </a:lnTo>
                <a:lnTo>
                  <a:pt x="10668" y="6096"/>
                </a:lnTo>
                <a:lnTo>
                  <a:pt x="0" y="0"/>
                </a:lnTo>
                <a:close/>
              </a:path>
            </a:pathLst>
          </a:custGeom>
          <a:solidFill>
            <a:srgbClr val="000000"/>
          </a:solidFill>
        </p:spPr>
        <p:txBody>
          <a:bodyPr wrap="square" lIns="0" tIns="0" rIns="0" bIns="0" rtlCol="0"/>
          <a:lstStyle/>
          <a:p>
            <a:endParaRPr/>
          </a:p>
        </p:txBody>
      </p:sp>
      <p:sp>
        <p:nvSpPr>
          <p:cNvPr id="3594" name="object 3594"/>
          <p:cNvSpPr/>
          <p:nvPr/>
        </p:nvSpPr>
        <p:spPr>
          <a:xfrm>
            <a:off x="1914144" y="3150107"/>
            <a:ext cx="7620" cy="14604"/>
          </a:xfrm>
          <a:custGeom>
            <a:avLst/>
            <a:gdLst/>
            <a:ahLst/>
            <a:cxnLst/>
            <a:rect l="l" t="t" r="r" b="b"/>
            <a:pathLst>
              <a:path w="7619" h="14605">
                <a:moveTo>
                  <a:pt x="3047" y="0"/>
                </a:moveTo>
                <a:lnTo>
                  <a:pt x="0" y="9905"/>
                </a:lnTo>
                <a:lnTo>
                  <a:pt x="7619" y="14477"/>
                </a:lnTo>
                <a:lnTo>
                  <a:pt x="3047" y="0"/>
                </a:lnTo>
                <a:close/>
              </a:path>
            </a:pathLst>
          </a:custGeom>
          <a:solidFill>
            <a:srgbClr val="000000"/>
          </a:solidFill>
        </p:spPr>
        <p:txBody>
          <a:bodyPr wrap="square" lIns="0" tIns="0" rIns="0" bIns="0" rtlCol="0"/>
          <a:lstStyle/>
          <a:p>
            <a:endParaRPr/>
          </a:p>
        </p:txBody>
      </p:sp>
      <p:sp>
        <p:nvSpPr>
          <p:cNvPr id="3595" name="object 3595"/>
          <p:cNvSpPr/>
          <p:nvPr/>
        </p:nvSpPr>
        <p:spPr>
          <a:xfrm>
            <a:off x="1914144" y="3150107"/>
            <a:ext cx="13970" cy="14604"/>
          </a:xfrm>
          <a:custGeom>
            <a:avLst/>
            <a:gdLst/>
            <a:ahLst/>
            <a:cxnLst/>
            <a:rect l="l" t="t" r="r" b="b"/>
            <a:pathLst>
              <a:path w="13969" h="14605">
                <a:moveTo>
                  <a:pt x="13716" y="6096"/>
                </a:moveTo>
                <a:lnTo>
                  <a:pt x="7620" y="14478"/>
                </a:lnTo>
                <a:lnTo>
                  <a:pt x="0" y="9906"/>
                </a:lnTo>
                <a:lnTo>
                  <a:pt x="3048" y="0"/>
                </a:lnTo>
                <a:lnTo>
                  <a:pt x="13716" y="6096"/>
                </a:lnTo>
              </a:path>
            </a:pathLst>
          </a:custGeom>
          <a:ln w="3175">
            <a:solidFill>
              <a:srgbClr val="000000"/>
            </a:solidFill>
          </a:ln>
        </p:spPr>
        <p:txBody>
          <a:bodyPr wrap="square" lIns="0" tIns="0" rIns="0" bIns="0" rtlCol="0"/>
          <a:lstStyle/>
          <a:p>
            <a:endParaRPr/>
          </a:p>
        </p:txBody>
      </p:sp>
      <p:sp>
        <p:nvSpPr>
          <p:cNvPr id="3596" name="object 3596"/>
          <p:cNvSpPr/>
          <p:nvPr/>
        </p:nvSpPr>
        <p:spPr>
          <a:xfrm>
            <a:off x="1905000" y="3148583"/>
            <a:ext cx="12700" cy="11430"/>
          </a:xfrm>
          <a:custGeom>
            <a:avLst/>
            <a:gdLst/>
            <a:ahLst/>
            <a:cxnLst/>
            <a:rect l="l" t="t" r="r" b="b"/>
            <a:pathLst>
              <a:path w="12700" h="11430">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597" name="object 3597"/>
          <p:cNvSpPr/>
          <p:nvPr/>
        </p:nvSpPr>
        <p:spPr>
          <a:xfrm>
            <a:off x="1905000" y="3148583"/>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598" name="object 3598"/>
          <p:cNvSpPr/>
          <p:nvPr/>
        </p:nvSpPr>
        <p:spPr>
          <a:xfrm>
            <a:off x="1905000" y="3148583"/>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599" name="object 3599"/>
          <p:cNvSpPr/>
          <p:nvPr/>
        </p:nvSpPr>
        <p:spPr>
          <a:xfrm>
            <a:off x="1892045" y="3148583"/>
            <a:ext cx="13335" cy="10795"/>
          </a:xfrm>
          <a:custGeom>
            <a:avLst/>
            <a:gdLst/>
            <a:ahLst/>
            <a:cxnLst/>
            <a:rect l="l" t="t" r="r" b="b"/>
            <a:pathLst>
              <a:path w="13335" h="10794">
                <a:moveTo>
                  <a:pt x="12954" y="0"/>
                </a:moveTo>
                <a:lnTo>
                  <a:pt x="0" y="1524"/>
                </a:lnTo>
                <a:lnTo>
                  <a:pt x="12954" y="10668"/>
                </a:lnTo>
                <a:lnTo>
                  <a:pt x="12954" y="0"/>
                </a:lnTo>
                <a:close/>
              </a:path>
            </a:pathLst>
          </a:custGeom>
          <a:solidFill>
            <a:srgbClr val="000000"/>
          </a:solidFill>
        </p:spPr>
        <p:txBody>
          <a:bodyPr wrap="square" lIns="0" tIns="0" rIns="0" bIns="0" rtlCol="0"/>
          <a:lstStyle/>
          <a:p>
            <a:endParaRPr/>
          </a:p>
        </p:txBody>
      </p:sp>
      <p:sp>
        <p:nvSpPr>
          <p:cNvPr id="3600" name="object 3600"/>
          <p:cNvSpPr/>
          <p:nvPr/>
        </p:nvSpPr>
        <p:spPr>
          <a:xfrm>
            <a:off x="1892045" y="3150107"/>
            <a:ext cx="13335" cy="10160"/>
          </a:xfrm>
          <a:custGeom>
            <a:avLst/>
            <a:gdLst/>
            <a:ahLst/>
            <a:cxnLst/>
            <a:rect l="l" t="t" r="r" b="b"/>
            <a:pathLst>
              <a:path w="13335" h="10160">
                <a:moveTo>
                  <a:pt x="0" y="0"/>
                </a:moveTo>
                <a:lnTo>
                  <a:pt x="3810" y="9906"/>
                </a:lnTo>
                <a:lnTo>
                  <a:pt x="12954" y="9144"/>
                </a:lnTo>
                <a:lnTo>
                  <a:pt x="0" y="0"/>
                </a:lnTo>
                <a:close/>
              </a:path>
            </a:pathLst>
          </a:custGeom>
          <a:solidFill>
            <a:srgbClr val="000000"/>
          </a:solidFill>
        </p:spPr>
        <p:txBody>
          <a:bodyPr wrap="square" lIns="0" tIns="0" rIns="0" bIns="0" rtlCol="0"/>
          <a:lstStyle/>
          <a:p>
            <a:endParaRPr/>
          </a:p>
        </p:txBody>
      </p:sp>
      <p:sp>
        <p:nvSpPr>
          <p:cNvPr id="3601" name="object 3601"/>
          <p:cNvSpPr/>
          <p:nvPr/>
        </p:nvSpPr>
        <p:spPr>
          <a:xfrm>
            <a:off x="1892045" y="3148583"/>
            <a:ext cx="13335" cy="11430"/>
          </a:xfrm>
          <a:custGeom>
            <a:avLst/>
            <a:gdLst/>
            <a:ahLst/>
            <a:cxnLst/>
            <a:rect l="l" t="t" r="r" b="b"/>
            <a:pathLst>
              <a:path w="13335" h="11430">
                <a:moveTo>
                  <a:pt x="12954" y="0"/>
                </a:moveTo>
                <a:lnTo>
                  <a:pt x="12954" y="10668"/>
                </a:lnTo>
                <a:lnTo>
                  <a:pt x="3810" y="11430"/>
                </a:lnTo>
                <a:lnTo>
                  <a:pt x="0" y="1524"/>
                </a:lnTo>
                <a:lnTo>
                  <a:pt x="12954" y="0"/>
                </a:lnTo>
              </a:path>
            </a:pathLst>
          </a:custGeom>
          <a:ln w="3175">
            <a:solidFill>
              <a:srgbClr val="000000"/>
            </a:solidFill>
          </a:ln>
        </p:spPr>
        <p:txBody>
          <a:bodyPr wrap="square" lIns="0" tIns="0" rIns="0" bIns="0" rtlCol="0"/>
          <a:lstStyle/>
          <a:p>
            <a:endParaRPr/>
          </a:p>
        </p:txBody>
      </p:sp>
      <p:sp>
        <p:nvSpPr>
          <p:cNvPr id="3602" name="object 3602"/>
          <p:cNvSpPr/>
          <p:nvPr/>
        </p:nvSpPr>
        <p:spPr>
          <a:xfrm>
            <a:off x="1881377" y="3150107"/>
            <a:ext cx="14604" cy="10160"/>
          </a:xfrm>
          <a:custGeom>
            <a:avLst/>
            <a:gdLst/>
            <a:ahLst/>
            <a:cxnLst/>
            <a:rect l="l" t="t" r="r" b="b"/>
            <a:pathLst>
              <a:path w="14605" h="10160">
                <a:moveTo>
                  <a:pt x="10668" y="0"/>
                </a:moveTo>
                <a:lnTo>
                  <a:pt x="0" y="6096"/>
                </a:lnTo>
                <a:lnTo>
                  <a:pt x="14478" y="9906"/>
                </a:lnTo>
                <a:lnTo>
                  <a:pt x="10668" y="0"/>
                </a:lnTo>
                <a:close/>
              </a:path>
            </a:pathLst>
          </a:custGeom>
          <a:solidFill>
            <a:srgbClr val="000000"/>
          </a:solidFill>
        </p:spPr>
        <p:txBody>
          <a:bodyPr wrap="square" lIns="0" tIns="0" rIns="0" bIns="0" rtlCol="0"/>
          <a:lstStyle/>
          <a:p>
            <a:endParaRPr/>
          </a:p>
        </p:txBody>
      </p:sp>
      <p:sp>
        <p:nvSpPr>
          <p:cNvPr id="3603" name="object 3603"/>
          <p:cNvSpPr/>
          <p:nvPr/>
        </p:nvSpPr>
        <p:spPr>
          <a:xfrm>
            <a:off x="1881377" y="3156204"/>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604" name="object 3604"/>
          <p:cNvSpPr/>
          <p:nvPr/>
        </p:nvSpPr>
        <p:spPr>
          <a:xfrm>
            <a:off x="1881377" y="3150107"/>
            <a:ext cx="14604" cy="14604"/>
          </a:xfrm>
          <a:custGeom>
            <a:avLst/>
            <a:gdLst/>
            <a:ahLst/>
            <a:cxnLst/>
            <a:rect l="l" t="t" r="r" b="b"/>
            <a:pathLst>
              <a:path w="14605" h="14605">
                <a:moveTo>
                  <a:pt x="10668" y="0"/>
                </a:moveTo>
                <a:lnTo>
                  <a:pt x="14478" y="9906"/>
                </a:lnTo>
                <a:lnTo>
                  <a:pt x="6096" y="14478"/>
                </a:lnTo>
                <a:lnTo>
                  <a:pt x="0" y="6096"/>
                </a:lnTo>
                <a:lnTo>
                  <a:pt x="10668" y="0"/>
                </a:lnTo>
              </a:path>
            </a:pathLst>
          </a:custGeom>
          <a:ln w="3175">
            <a:solidFill>
              <a:srgbClr val="000000"/>
            </a:solidFill>
          </a:ln>
        </p:spPr>
        <p:txBody>
          <a:bodyPr wrap="square" lIns="0" tIns="0" rIns="0" bIns="0" rtlCol="0"/>
          <a:lstStyle/>
          <a:p>
            <a:endParaRPr/>
          </a:p>
        </p:txBody>
      </p:sp>
      <p:sp>
        <p:nvSpPr>
          <p:cNvPr id="3605" name="object 3605"/>
          <p:cNvSpPr/>
          <p:nvPr/>
        </p:nvSpPr>
        <p:spPr>
          <a:xfrm>
            <a:off x="1872233" y="3156204"/>
            <a:ext cx="15240" cy="8890"/>
          </a:xfrm>
          <a:custGeom>
            <a:avLst/>
            <a:gdLst/>
            <a:ahLst/>
            <a:cxnLst/>
            <a:rect l="l" t="t" r="r" b="b"/>
            <a:pathLst>
              <a:path w="15239" h="8889">
                <a:moveTo>
                  <a:pt x="9143" y="0"/>
                </a:moveTo>
                <a:lnTo>
                  <a:pt x="0" y="8382"/>
                </a:lnTo>
                <a:lnTo>
                  <a:pt x="15239" y="8382"/>
                </a:lnTo>
                <a:lnTo>
                  <a:pt x="9143" y="0"/>
                </a:lnTo>
                <a:close/>
              </a:path>
            </a:pathLst>
          </a:custGeom>
          <a:solidFill>
            <a:srgbClr val="000000"/>
          </a:solidFill>
        </p:spPr>
        <p:txBody>
          <a:bodyPr wrap="square" lIns="0" tIns="0" rIns="0" bIns="0" rtlCol="0"/>
          <a:lstStyle/>
          <a:p>
            <a:endParaRPr/>
          </a:p>
        </p:txBody>
      </p:sp>
      <p:sp>
        <p:nvSpPr>
          <p:cNvPr id="3606" name="object 3606"/>
          <p:cNvSpPr/>
          <p:nvPr/>
        </p:nvSpPr>
        <p:spPr>
          <a:xfrm>
            <a:off x="1872233" y="3164585"/>
            <a:ext cx="15240" cy="6985"/>
          </a:xfrm>
          <a:custGeom>
            <a:avLst/>
            <a:gdLst/>
            <a:ahLst/>
            <a:cxnLst/>
            <a:rect l="l" t="t" r="r" b="b"/>
            <a:pathLst>
              <a:path w="15239" h="6985">
                <a:moveTo>
                  <a:pt x="15239" y="0"/>
                </a:moveTo>
                <a:lnTo>
                  <a:pt x="0" y="0"/>
                </a:lnTo>
                <a:lnTo>
                  <a:pt x="8381" y="6858"/>
                </a:lnTo>
                <a:lnTo>
                  <a:pt x="15239" y="0"/>
                </a:lnTo>
                <a:close/>
              </a:path>
            </a:pathLst>
          </a:custGeom>
          <a:solidFill>
            <a:srgbClr val="000000"/>
          </a:solidFill>
        </p:spPr>
        <p:txBody>
          <a:bodyPr wrap="square" lIns="0" tIns="0" rIns="0" bIns="0" rtlCol="0"/>
          <a:lstStyle/>
          <a:p>
            <a:endParaRPr/>
          </a:p>
        </p:txBody>
      </p:sp>
      <p:sp>
        <p:nvSpPr>
          <p:cNvPr id="3607" name="object 3607"/>
          <p:cNvSpPr/>
          <p:nvPr/>
        </p:nvSpPr>
        <p:spPr>
          <a:xfrm>
            <a:off x="1872233" y="3156204"/>
            <a:ext cx="15240" cy="15240"/>
          </a:xfrm>
          <a:custGeom>
            <a:avLst/>
            <a:gdLst/>
            <a:ahLst/>
            <a:cxnLst/>
            <a:rect l="l" t="t" r="r" b="b"/>
            <a:pathLst>
              <a:path w="15239" h="15239">
                <a:moveTo>
                  <a:pt x="9143" y="0"/>
                </a:moveTo>
                <a:lnTo>
                  <a:pt x="15239" y="8382"/>
                </a:lnTo>
                <a:lnTo>
                  <a:pt x="8381" y="15240"/>
                </a:lnTo>
                <a:lnTo>
                  <a:pt x="0" y="8382"/>
                </a:lnTo>
                <a:lnTo>
                  <a:pt x="9143" y="0"/>
                </a:lnTo>
              </a:path>
            </a:pathLst>
          </a:custGeom>
          <a:ln w="3175">
            <a:solidFill>
              <a:srgbClr val="000000"/>
            </a:solidFill>
          </a:ln>
        </p:spPr>
        <p:txBody>
          <a:bodyPr wrap="square" lIns="0" tIns="0" rIns="0" bIns="0" rtlCol="0"/>
          <a:lstStyle/>
          <a:p>
            <a:endParaRPr/>
          </a:p>
        </p:txBody>
      </p:sp>
      <p:sp>
        <p:nvSpPr>
          <p:cNvPr id="3608" name="object 3608"/>
          <p:cNvSpPr/>
          <p:nvPr/>
        </p:nvSpPr>
        <p:spPr>
          <a:xfrm>
            <a:off x="1866900" y="3164585"/>
            <a:ext cx="13970" cy="11430"/>
          </a:xfrm>
          <a:custGeom>
            <a:avLst/>
            <a:gdLst/>
            <a:ahLst/>
            <a:cxnLst/>
            <a:rect l="l" t="t" r="r" b="b"/>
            <a:pathLst>
              <a:path w="13969" h="11430">
                <a:moveTo>
                  <a:pt x="5333" y="0"/>
                </a:moveTo>
                <a:lnTo>
                  <a:pt x="0" y="11430"/>
                </a:lnTo>
                <a:lnTo>
                  <a:pt x="13715" y="6858"/>
                </a:lnTo>
                <a:lnTo>
                  <a:pt x="5333" y="0"/>
                </a:lnTo>
                <a:close/>
              </a:path>
            </a:pathLst>
          </a:custGeom>
          <a:solidFill>
            <a:srgbClr val="000000"/>
          </a:solidFill>
        </p:spPr>
        <p:txBody>
          <a:bodyPr wrap="square" lIns="0" tIns="0" rIns="0" bIns="0" rtlCol="0"/>
          <a:lstStyle/>
          <a:p>
            <a:endParaRPr/>
          </a:p>
        </p:txBody>
      </p:sp>
      <p:sp>
        <p:nvSpPr>
          <p:cNvPr id="3609" name="object 3609"/>
          <p:cNvSpPr/>
          <p:nvPr/>
        </p:nvSpPr>
        <p:spPr>
          <a:xfrm>
            <a:off x="1866900" y="3171444"/>
            <a:ext cx="13970" cy="7620"/>
          </a:xfrm>
          <a:custGeom>
            <a:avLst/>
            <a:gdLst/>
            <a:ahLst/>
            <a:cxnLst/>
            <a:rect l="l" t="t" r="r" b="b"/>
            <a:pathLst>
              <a:path w="13969" h="7619">
                <a:moveTo>
                  <a:pt x="13716" y="0"/>
                </a:moveTo>
                <a:lnTo>
                  <a:pt x="0" y="4572"/>
                </a:lnTo>
                <a:lnTo>
                  <a:pt x="9906" y="7620"/>
                </a:lnTo>
                <a:lnTo>
                  <a:pt x="13716" y="0"/>
                </a:lnTo>
                <a:close/>
              </a:path>
            </a:pathLst>
          </a:custGeom>
          <a:solidFill>
            <a:srgbClr val="000000"/>
          </a:solidFill>
        </p:spPr>
        <p:txBody>
          <a:bodyPr wrap="square" lIns="0" tIns="0" rIns="0" bIns="0" rtlCol="0"/>
          <a:lstStyle/>
          <a:p>
            <a:endParaRPr/>
          </a:p>
        </p:txBody>
      </p:sp>
      <p:sp>
        <p:nvSpPr>
          <p:cNvPr id="3610" name="object 3610"/>
          <p:cNvSpPr/>
          <p:nvPr/>
        </p:nvSpPr>
        <p:spPr>
          <a:xfrm>
            <a:off x="1866900" y="3164585"/>
            <a:ext cx="13970" cy="14604"/>
          </a:xfrm>
          <a:custGeom>
            <a:avLst/>
            <a:gdLst/>
            <a:ahLst/>
            <a:cxnLst/>
            <a:rect l="l" t="t" r="r" b="b"/>
            <a:pathLst>
              <a:path w="13969" h="14605">
                <a:moveTo>
                  <a:pt x="5333" y="0"/>
                </a:moveTo>
                <a:lnTo>
                  <a:pt x="13715" y="6858"/>
                </a:lnTo>
                <a:lnTo>
                  <a:pt x="9905" y="14478"/>
                </a:lnTo>
                <a:lnTo>
                  <a:pt x="0" y="11430"/>
                </a:lnTo>
                <a:lnTo>
                  <a:pt x="5333" y="0"/>
                </a:lnTo>
              </a:path>
            </a:pathLst>
          </a:custGeom>
          <a:ln w="3175">
            <a:solidFill>
              <a:srgbClr val="000000"/>
            </a:solidFill>
          </a:ln>
        </p:spPr>
        <p:txBody>
          <a:bodyPr wrap="square" lIns="0" tIns="0" rIns="0" bIns="0" rtlCol="0"/>
          <a:lstStyle/>
          <a:p>
            <a:endParaRPr/>
          </a:p>
        </p:txBody>
      </p:sp>
      <p:sp>
        <p:nvSpPr>
          <p:cNvPr id="3611" name="object 3611"/>
          <p:cNvSpPr/>
          <p:nvPr/>
        </p:nvSpPr>
        <p:spPr>
          <a:xfrm>
            <a:off x="1864614" y="3176016"/>
            <a:ext cx="12700" cy="12700"/>
          </a:xfrm>
          <a:custGeom>
            <a:avLst/>
            <a:gdLst/>
            <a:ahLst/>
            <a:cxnLst/>
            <a:rect l="l" t="t" r="r" b="b"/>
            <a:pathLst>
              <a:path w="12700" h="12700">
                <a:moveTo>
                  <a:pt x="2286" y="0"/>
                </a:moveTo>
                <a:lnTo>
                  <a:pt x="0" y="12192"/>
                </a:lnTo>
                <a:lnTo>
                  <a:pt x="12192" y="3048"/>
                </a:lnTo>
                <a:lnTo>
                  <a:pt x="2286" y="0"/>
                </a:lnTo>
                <a:close/>
              </a:path>
            </a:pathLst>
          </a:custGeom>
          <a:solidFill>
            <a:srgbClr val="000000"/>
          </a:solidFill>
        </p:spPr>
        <p:txBody>
          <a:bodyPr wrap="square" lIns="0" tIns="0" rIns="0" bIns="0" rtlCol="0"/>
          <a:lstStyle/>
          <a:p>
            <a:endParaRPr/>
          </a:p>
        </p:txBody>
      </p:sp>
      <p:sp>
        <p:nvSpPr>
          <p:cNvPr id="3612" name="object 3612"/>
          <p:cNvSpPr/>
          <p:nvPr/>
        </p:nvSpPr>
        <p:spPr>
          <a:xfrm>
            <a:off x="1864614" y="3179064"/>
            <a:ext cx="12700" cy="9525"/>
          </a:xfrm>
          <a:custGeom>
            <a:avLst/>
            <a:gdLst/>
            <a:ahLst/>
            <a:cxnLst/>
            <a:rect l="l" t="t" r="r" b="b"/>
            <a:pathLst>
              <a:path w="12700" h="9525">
                <a:moveTo>
                  <a:pt x="12192" y="0"/>
                </a:moveTo>
                <a:lnTo>
                  <a:pt x="0" y="9144"/>
                </a:lnTo>
                <a:lnTo>
                  <a:pt x="10668" y="9144"/>
                </a:lnTo>
                <a:lnTo>
                  <a:pt x="12192" y="0"/>
                </a:lnTo>
                <a:close/>
              </a:path>
            </a:pathLst>
          </a:custGeom>
          <a:solidFill>
            <a:srgbClr val="000000"/>
          </a:solidFill>
        </p:spPr>
        <p:txBody>
          <a:bodyPr wrap="square" lIns="0" tIns="0" rIns="0" bIns="0" rtlCol="0"/>
          <a:lstStyle/>
          <a:p>
            <a:endParaRPr/>
          </a:p>
        </p:txBody>
      </p:sp>
      <p:sp>
        <p:nvSpPr>
          <p:cNvPr id="3613" name="object 3613"/>
          <p:cNvSpPr/>
          <p:nvPr/>
        </p:nvSpPr>
        <p:spPr>
          <a:xfrm>
            <a:off x="1864614" y="3176016"/>
            <a:ext cx="12700" cy="12700"/>
          </a:xfrm>
          <a:custGeom>
            <a:avLst/>
            <a:gdLst/>
            <a:ahLst/>
            <a:cxnLst/>
            <a:rect l="l" t="t" r="r" b="b"/>
            <a:pathLst>
              <a:path w="12700" h="12700">
                <a:moveTo>
                  <a:pt x="2286" y="0"/>
                </a:moveTo>
                <a:lnTo>
                  <a:pt x="12192" y="3048"/>
                </a:lnTo>
                <a:lnTo>
                  <a:pt x="10668" y="12192"/>
                </a:lnTo>
                <a:lnTo>
                  <a:pt x="0" y="12192"/>
                </a:lnTo>
                <a:lnTo>
                  <a:pt x="2286" y="0"/>
                </a:lnTo>
              </a:path>
            </a:pathLst>
          </a:custGeom>
          <a:ln w="3175">
            <a:solidFill>
              <a:srgbClr val="000000"/>
            </a:solidFill>
          </a:ln>
        </p:spPr>
        <p:txBody>
          <a:bodyPr wrap="square" lIns="0" tIns="0" rIns="0" bIns="0" rtlCol="0"/>
          <a:lstStyle/>
          <a:p>
            <a:endParaRPr/>
          </a:p>
        </p:txBody>
      </p:sp>
      <p:sp>
        <p:nvSpPr>
          <p:cNvPr id="3614" name="object 3614"/>
          <p:cNvSpPr/>
          <p:nvPr/>
        </p:nvSpPr>
        <p:spPr>
          <a:xfrm>
            <a:off x="1758695" y="3182873"/>
            <a:ext cx="41275" cy="10795"/>
          </a:xfrm>
          <a:custGeom>
            <a:avLst/>
            <a:gdLst/>
            <a:ahLst/>
            <a:cxnLst/>
            <a:rect l="l" t="t" r="r" b="b"/>
            <a:pathLst>
              <a:path w="41275" h="10794">
                <a:moveTo>
                  <a:pt x="41148" y="0"/>
                </a:moveTo>
                <a:lnTo>
                  <a:pt x="0" y="0"/>
                </a:lnTo>
                <a:lnTo>
                  <a:pt x="0" y="10668"/>
                </a:lnTo>
                <a:lnTo>
                  <a:pt x="41148" y="0"/>
                </a:lnTo>
                <a:close/>
              </a:path>
            </a:pathLst>
          </a:custGeom>
          <a:solidFill>
            <a:srgbClr val="000000"/>
          </a:solidFill>
        </p:spPr>
        <p:txBody>
          <a:bodyPr wrap="square" lIns="0" tIns="0" rIns="0" bIns="0" rtlCol="0"/>
          <a:lstStyle/>
          <a:p>
            <a:endParaRPr/>
          </a:p>
        </p:txBody>
      </p:sp>
      <p:sp>
        <p:nvSpPr>
          <p:cNvPr id="3615" name="object 3615"/>
          <p:cNvSpPr/>
          <p:nvPr/>
        </p:nvSpPr>
        <p:spPr>
          <a:xfrm>
            <a:off x="1758695" y="3182873"/>
            <a:ext cx="41275" cy="10795"/>
          </a:xfrm>
          <a:custGeom>
            <a:avLst/>
            <a:gdLst/>
            <a:ahLst/>
            <a:cxnLst/>
            <a:rect l="l" t="t" r="r" b="b"/>
            <a:pathLst>
              <a:path w="41275" h="10794">
                <a:moveTo>
                  <a:pt x="41148" y="0"/>
                </a:moveTo>
                <a:lnTo>
                  <a:pt x="0" y="10668"/>
                </a:lnTo>
                <a:lnTo>
                  <a:pt x="41148" y="10668"/>
                </a:lnTo>
                <a:lnTo>
                  <a:pt x="41148" y="0"/>
                </a:lnTo>
                <a:close/>
              </a:path>
            </a:pathLst>
          </a:custGeom>
          <a:solidFill>
            <a:srgbClr val="000000"/>
          </a:solidFill>
        </p:spPr>
        <p:txBody>
          <a:bodyPr wrap="square" lIns="0" tIns="0" rIns="0" bIns="0" rtlCol="0"/>
          <a:lstStyle/>
          <a:p>
            <a:endParaRPr/>
          </a:p>
        </p:txBody>
      </p:sp>
      <p:sp>
        <p:nvSpPr>
          <p:cNvPr id="3616" name="object 3616"/>
          <p:cNvSpPr/>
          <p:nvPr/>
        </p:nvSpPr>
        <p:spPr>
          <a:xfrm>
            <a:off x="1758695" y="3182873"/>
            <a:ext cx="41275" cy="10795"/>
          </a:xfrm>
          <a:custGeom>
            <a:avLst/>
            <a:gdLst/>
            <a:ahLst/>
            <a:cxnLst/>
            <a:rect l="l" t="t" r="r" b="b"/>
            <a:pathLst>
              <a:path w="41275" h="10794">
                <a:moveTo>
                  <a:pt x="0" y="0"/>
                </a:moveTo>
                <a:lnTo>
                  <a:pt x="41148" y="0"/>
                </a:lnTo>
                <a:lnTo>
                  <a:pt x="41148" y="10668"/>
                </a:lnTo>
                <a:lnTo>
                  <a:pt x="0" y="10668"/>
                </a:lnTo>
                <a:lnTo>
                  <a:pt x="0" y="0"/>
                </a:lnTo>
                <a:close/>
              </a:path>
            </a:pathLst>
          </a:custGeom>
          <a:ln w="3175">
            <a:solidFill>
              <a:srgbClr val="000000"/>
            </a:solidFill>
          </a:ln>
        </p:spPr>
        <p:txBody>
          <a:bodyPr wrap="square" lIns="0" tIns="0" rIns="0" bIns="0" rtlCol="0"/>
          <a:lstStyle/>
          <a:p>
            <a:endParaRPr/>
          </a:p>
        </p:txBody>
      </p:sp>
      <p:sp>
        <p:nvSpPr>
          <p:cNvPr id="3617" name="object 3617"/>
          <p:cNvSpPr/>
          <p:nvPr/>
        </p:nvSpPr>
        <p:spPr>
          <a:xfrm>
            <a:off x="1864614" y="3176016"/>
            <a:ext cx="10160" cy="12700"/>
          </a:xfrm>
          <a:custGeom>
            <a:avLst/>
            <a:gdLst/>
            <a:ahLst/>
            <a:cxnLst/>
            <a:rect l="l" t="t" r="r" b="b"/>
            <a:pathLst>
              <a:path w="10160" h="12700">
                <a:moveTo>
                  <a:pt x="8382" y="0"/>
                </a:moveTo>
                <a:lnTo>
                  <a:pt x="0" y="12192"/>
                </a:lnTo>
                <a:lnTo>
                  <a:pt x="9906" y="12192"/>
                </a:lnTo>
                <a:lnTo>
                  <a:pt x="8382" y="0"/>
                </a:lnTo>
                <a:close/>
              </a:path>
            </a:pathLst>
          </a:custGeom>
          <a:solidFill>
            <a:srgbClr val="000000"/>
          </a:solidFill>
        </p:spPr>
        <p:txBody>
          <a:bodyPr wrap="square" lIns="0" tIns="0" rIns="0" bIns="0" rtlCol="0"/>
          <a:lstStyle/>
          <a:p>
            <a:endParaRPr/>
          </a:p>
        </p:txBody>
      </p:sp>
      <p:sp>
        <p:nvSpPr>
          <p:cNvPr id="3618" name="object 3618"/>
          <p:cNvSpPr/>
          <p:nvPr/>
        </p:nvSpPr>
        <p:spPr>
          <a:xfrm>
            <a:off x="1863089" y="3176016"/>
            <a:ext cx="10160" cy="12700"/>
          </a:xfrm>
          <a:custGeom>
            <a:avLst/>
            <a:gdLst/>
            <a:ahLst/>
            <a:cxnLst/>
            <a:rect l="l" t="t" r="r" b="b"/>
            <a:pathLst>
              <a:path w="10160" h="12700">
                <a:moveTo>
                  <a:pt x="9906" y="0"/>
                </a:moveTo>
                <a:lnTo>
                  <a:pt x="0" y="3048"/>
                </a:lnTo>
                <a:lnTo>
                  <a:pt x="1524" y="12192"/>
                </a:lnTo>
                <a:lnTo>
                  <a:pt x="9906" y="0"/>
                </a:lnTo>
                <a:close/>
              </a:path>
            </a:pathLst>
          </a:custGeom>
          <a:solidFill>
            <a:srgbClr val="000000"/>
          </a:solidFill>
        </p:spPr>
        <p:txBody>
          <a:bodyPr wrap="square" lIns="0" tIns="0" rIns="0" bIns="0" rtlCol="0"/>
          <a:lstStyle/>
          <a:p>
            <a:endParaRPr/>
          </a:p>
        </p:txBody>
      </p:sp>
      <p:sp>
        <p:nvSpPr>
          <p:cNvPr id="3619" name="object 3619"/>
          <p:cNvSpPr/>
          <p:nvPr/>
        </p:nvSpPr>
        <p:spPr>
          <a:xfrm>
            <a:off x="1863089" y="3176016"/>
            <a:ext cx="11430" cy="12700"/>
          </a:xfrm>
          <a:custGeom>
            <a:avLst/>
            <a:gdLst/>
            <a:ahLst/>
            <a:cxnLst/>
            <a:rect l="l" t="t" r="r" b="b"/>
            <a:pathLst>
              <a:path w="11430" h="12700">
                <a:moveTo>
                  <a:pt x="11430" y="12192"/>
                </a:moveTo>
                <a:lnTo>
                  <a:pt x="1524" y="12192"/>
                </a:lnTo>
                <a:lnTo>
                  <a:pt x="0" y="3048"/>
                </a:lnTo>
                <a:lnTo>
                  <a:pt x="9906" y="0"/>
                </a:lnTo>
                <a:lnTo>
                  <a:pt x="11430" y="12192"/>
                </a:lnTo>
              </a:path>
            </a:pathLst>
          </a:custGeom>
          <a:ln w="3175">
            <a:solidFill>
              <a:srgbClr val="000000"/>
            </a:solidFill>
          </a:ln>
        </p:spPr>
        <p:txBody>
          <a:bodyPr wrap="square" lIns="0" tIns="0" rIns="0" bIns="0" rtlCol="0"/>
          <a:lstStyle/>
          <a:p>
            <a:endParaRPr/>
          </a:p>
        </p:txBody>
      </p:sp>
      <p:sp>
        <p:nvSpPr>
          <p:cNvPr id="3620" name="object 3620"/>
          <p:cNvSpPr/>
          <p:nvPr/>
        </p:nvSpPr>
        <p:spPr>
          <a:xfrm>
            <a:off x="1863089" y="3164585"/>
            <a:ext cx="10160" cy="14604"/>
          </a:xfrm>
          <a:custGeom>
            <a:avLst/>
            <a:gdLst/>
            <a:ahLst/>
            <a:cxnLst/>
            <a:rect l="l" t="t" r="r" b="b"/>
            <a:pathLst>
              <a:path w="10160" h="14605">
                <a:moveTo>
                  <a:pt x="3810" y="0"/>
                </a:moveTo>
                <a:lnTo>
                  <a:pt x="0" y="14477"/>
                </a:lnTo>
                <a:lnTo>
                  <a:pt x="9906" y="11429"/>
                </a:lnTo>
                <a:lnTo>
                  <a:pt x="3810" y="0"/>
                </a:lnTo>
                <a:close/>
              </a:path>
            </a:pathLst>
          </a:custGeom>
          <a:solidFill>
            <a:srgbClr val="000000"/>
          </a:solidFill>
        </p:spPr>
        <p:txBody>
          <a:bodyPr wrap="square" lIns="0" tIns="0" rIns="0" bIns="0" rtlCol="0"/>
          <a:lstStyle/>
          <a:p>
            <a:endParaRPr/>
          </a:p>
        </p:txBody>
      </p:sp>
      <p:sp>
        <p:nvSpPr>
          <p:cNvPr id="3621" name="object 3621"/>
          <p:cNvSpPr/>
          <p:nvPr/>
        </p:nvSpPr>
        <p:spPr>
          <a:xfrm>
            <a:off x="1858517" y="3164585"/>
            <a:ext cx="8890" cy="14604"/>
          </a:xfrm>
          <a:custGeom>
            <a:avLst/>
            <a:gdLst/>
            <a:ahLst/>
            <a:cxnLst/>
            <a:rect l="l" t="t" r="r" b="b"/>
            <a:pathLst>
              <a:path w="8889" h="14605">
                <a:moveTo>
                  <a:pt x="8382" y="0"/>
                </a:moveTo>
                <a:lnTo>
                  <a:pt x="0" y="6857"/>
                </a:lnTo>
                <a:lnTo>
                  <a:pt x="4572" y="14477"/>
                </a:lnTo>
                <a:lnTo>
                  <a:pt x="8382" y="0"/>
                </a:lnTo>
                <a:close/>
              </a:path>
            </a:pathLst>
          </a:custGeom>
          <a:solidFill>
            <a:srgbClr val="000000"/>
          </a:solidFill>
        </p:spPr>
        <p:txBody>
          <a:bodyPr wrap="square" lIns="0" tIns="0" rIns="0" bIns="0" rtlCol="0"/>
          <a:lstStyle/>
          <a:p>
            <a:endParaRPr/>
          </a:p>
        </p:txBody>
      </p:sp>
      <p:sp>
        <p:nvSpPr>
          <p:cNvPr id="3622" name="object 3622"/>
          <p:cNvSpPr/>
          <p:nvPr/>
        </p:nvSpPr>
        <p:spPr>
          <a:xfrm>
            <a:off x="1858517" y="3164585"/>
            <a:ext cx="14604" cy="14604"/>
          </a:xfrm>
          <a:custGeom>
            <a:avLst/>
            <a:gdLst/>
            <a:ahLst/>
            <a:cxnLst/>
            <a:rect l="l" t="t" r="r" b="b"/>
            <a:pathLst>
              <a:path w="14605" h="14605">
                <a:moveTo>
                  <a:pt x="14477" y="11429"/>
                </a:moveTo>
                <a:lnTo>
                  <a:pt x="4571" y="14477"/>
                </a:lnTo>
                <a:lnTo>
                  <a:pt x="0" y="6857"/>
                </a:lnTo>
                <a:lnTo>
                  <a:pt x="8381" y="0"/>
                </a:lnTo>
                <a:lnTo>
                  <a:pt x="14477" y="11429"/>
                </a:lnTo>
              </a:path>
            </a:pathLst>
          </a:custGeom>
          <a:ln w="3175">
            <a:solidFill>
              <a:srgbClr val="000000"/>
            </a:solidFill>
          </a:ln>
        </p:spPr>
        <p:txBody>
          <a:bodyPr wrap="square" lIns="0" tIns="0" rIns="0" bIns="0" rtlCol="0"/>
          <a:lstStyle/>
          <a:p>
            <a:endParaRPr/>
          </a:p>
        </p:txBody>
      </p:sp>
      <p:sp>
        <p:nvSpPr>
          <p:cNvPr id="3623" name="object 3623"/>
          <p:cNvSpPr/>
          <p:nvPr/>
        </p:nvSpPr>
        <p:spPr>
          <a:xfrm>
            <a:off x="1858517" y="3156204"/>
            <a:ext cx="8890" cy="15240"/>
          </a:xfrm>
          <a:custGeom>
            <a:avLst/>
            <a:gdLst/>
            <a:ahLst/>
            <a:cxnLst/>
            <a:rect l="l" t="t" r="r" b="b"/>
            <a:pathLst>
              <a:path w="8889" h="15239">
                <a:moveTo>
                  <a:pt x="0" y="0"/>
                </a:moveTo>
                <a:lnTo>
                  <a:pt x="0" y="15239"/>
                </a:lnTo>
                <a:lnTo>
                  <a:pt x="8381" y="8381"/>
                </a:lnTo>
                <a:lnTo>
                  <a:pt x="0" y="0"/>
                </a:lnTo>
                <a:close/>
              </a:path>
            </a:pathLst>
          </a:custGeom>
          <a:solidFill>
            <a:srgbClr val="000000"/>
          </a:solidFill>
        </p:spPr>
        <p:txBody>
          <a:bodyPr wrap="square" lIns="0" tIns="0" rIns="0" bIns="0" rtlCol="0"/>
          <a:lstStyle/>
          <a:p>
            <a:endParaRPr/>
          </a:p>
        </p:txBody>
      </p:sp>
      <p:sp>
        <p:nvSpPr>
          <p:cNvPr id="3624" name="object 3624"/>
          <p:cNvSpPr/>
          <p:nvPr/>
        </p:nvSpPr>
        <p:spPr>
          <a:xfrm>
            <a:off x="1852422" y="3156204"/>
            <a:ext cx="6350" cy="15240"/>
          </a:xfrm>
          <a:custGeom>
            <a:avLst/>
            <a:gdLst/>
            <a:ahLst/>
            <a:cxnLst/>
            <a:rect l="l" t="t" r="r" b="b"/>
            <a:pathLst>
              <a:path w="6350" h="15239">
                <a:moveTo>
                  <a:pt x="6095" y="0"/>
                </a:moveTo>
                <a:lnTo>
                  <a:pt x="0" y="8382"/>
                </a:lnTo>
                <a:lnTo>
                  <a:pt x="6095" y="15240"/>
                </a:lnTo>
                <a:lnTo>
                  <a:pt x="6095" y="0"/>
                </a:lnTo>
                <a:close/>
              </a:path>
            </a:pathLst>
          </a:custGeom>
          <a:solidFill>
            <a:srgbClr val="000000"/>
          </a:solidFill>
        </p:spPr>
        <p:txBody>
          <a:bodyPr wrap="square" lIns="0" tIns="0" rIns="0" bIns="0" rtlCol="0"/>
          <a:lstStyle/>
          <a:p>
            <a:endParaRPr/>
          </a:p>
        </p:txBody>
      </p:sp>
      <p:sp>
        <p:nvSpPr>
          <p:cNvPr id="3625" name="object 3625"/>
          <p:cNvSpPr/>
          <p:nvPr/>
        </p:nvSpPr>
        <p:spPr>
          <a:xfrm>
            <a:off x="1852422" y="3156204"/>
            <a:ext cx="14604" cy="15240"/>
          </a:xfrm>
          <a:custGeom>
            <a:avLst/>
            <a:gdLst/>
            <a:ahLst/>
            <a:cxnLst/>
            <a:rect l="l" t="t" r="r" b="b"/>
            <a:pathLst>
              <a:path w="14605" h="15239">
                <a:moveTo>
                  <a:pt x="14477" y="8381"/>
                </a:moveTo>
                <a:lnTo>
                  <a:pt x="6095" y="15239"/>
                </a:lnTo>
                <a:lnTo>
                  <a:pt x="0" y="8381"/>
                </a:lnTo>
                <a:lnTo>
                  <a:pt x="6095" y="0"/>
                </a:lnTo>
                <a:lnTo>
                  <a:pt x="14477" y="8381"/>
                </a:lnTo>
              </a:path>
            </a:pathLst>
          </a:custGeom>
          <a:ln w="3175">
            <a:solidFill>
              <a:srgbClr val="000000"/>
            </a:solidFill>
          </a:ln>
        </p:spPr>
        <p:txBody>
          <a:bodyPr wrap="square" lIns="0" tIns="0" rIns="0" bIns="0" rtlCol="0"/>
          <a:lstStyle/>
          <a:p>
            <a:endParaRPr/>
          </a:p>
        </p:txBody>
      </p:sp>
      <p:sp>
        <p:nvSpPr>
          <p:cNvPr id="3626" name="object 3626"/>
          <p:cNvSpPr/>
          <p:nvPr/>
        </p:nvSpPr>
        <p:spPr>
          <a:xfrm>
            <a:off x="1847088" y="3150107"/>
            <a:ext cx="11430" cy="14604"/>
          </a:xfrm>
          <a:custGeom>
            <a:avLst/>
            <a:gdLst/>
            <a:ahLst/>
            <a:cxnLst/>
            <a:rect l="l" t="t" r="r" b="b"/>
            <a:pathLst>
              <a:path w="11430" h="14605">
                <a:moveTo>
                  <a:pt x="0" y="0"/>
                </a:moveTo>
                <a:lnTo>
                  <a:pt x="5334" y="14478"/>
                </a:lnTo>
                <a:lnTo>
                  <a:pt x="11430" y="6096"/>
                </a:lnTo>
                <a:lnTo>
                  <a:pt x="0" y="0"/>
                </a:lnTo>
                <a:close/>
              </a:path>
            </a:pathLst>
          </a:custGeom>
          <a:solidFill>
            <a:srgbClr val="000000"/>
          </a:solidFill>
        </p:spPr>
        <p:txBody>
          <a:bodyPr wrap="square" lIns="0" tIns="0" rIns="0" bIns="0" rtlCol="0"/>
          <a:lstStyle/>
          <a:p>
            <a:endParaRPr/>
          </a:p>
        </p:txBody>
      </p:sp>
      <p:sp>
        <p:nvSpPr>
          <p:cNvPr id="3627" name="object 3627"/>
          <p:cNvSpPr/>
          <p:nvPr/>
        </p:nvSpPr>
        <p:spPr>
          <a:xfrm>
            <a:off x="1844039" y="3150107"/>
            <a:ext cx="8890" cy="14604"/>
          </a:xfrm>
          <a:custGeom>
            <a:avLst/>
            <a:gdLst/>
            <a:ahLst/>
            <a:cxnLst/>
            <a:rect l="l" t="t" r="r" b="b"/>
            <a:pathLst>
              <a:path w="8889" h="14605">
                <a:moveTo>
                  <a:pt x="3047" y="0"/>
                </a:moveTo>
                <a:lnTo>
                  <a:pt x="0" y="9905"/>
                </a:lnTo>
                <a:lnTo>
                  <a:pt x="8381" y="14477"/>
                </a:lnTo>
                <a:lnTo>
                  <a:pt x="3047" y="0"/>
                </a:lnTo>
                <a:close/>
              </a:path>
            </a:pathLst>
          </a:custGeom>
          <a:solidFill>
            <a:srgbClr val="000000"/>
          </a:solidFill>
        </p:spPr>
        <p:txBody>
          <a:bodyPr wrap="square" lIns="0" tIns="0" rIns="0" bIns="0" rtlCol="0"/>
          <a:lstStyle/>
          <a:p>
            <a:endParaRPr/>
          </a:p>
        </p:txBody>
      </p:sp>
      <p:sp>
        <p:nvSpPr>
          <p:cNvPr id="3628" name="object 3628"/>
          <p:cNvSpPr/>
          <p:nvPr/>
        </p:nvSpPr>
        <p:spPr>
          <a:xfrm>
            <a:off x="1844039" y="3150107"/>
            <a:ext cx="14604" cy="14604"/>
          </a:xfrm>
          <a:custGeom>
            <a:avLst/>
            <a:gdLst/>
            <a:ahLst/>
            <a:cxnLst/>
            <a:rect l="l" t="t" r="r" b="b"/>
            <a:pathLst>
              <a:path w="14605" h="14605">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629" name="object 3629"/>
          <p:cNvSpPr/>
          <p:nvPr/>
        </p:nvSpPr>
        <p:spPr>
          <a:xfrm>
            <a:off x="1834895" y="3148583"/>
            <a:ext cx="12700" cy="11430"/>
          </a:xfrm>
          <a:custGeom>
            <a:avLst/>
            <a:gdLst/>
            <a:ahLst/>
            <a:cxnLst/>
            <a:rect l="l" t="t" r="r" b="b"/>
            <a:pathLst>
              <a:path w="12700" h="11430">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630" name="object 3630"/>
          <p:cNvSpPr/>
          <p:nvPr/>
        </p:nvSpPr>
        <p:spPr>
          <a:xfrm>
            <a:off x="1834895" y="3148583"/>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631" name="object 3631"/>
          <p:cNvSpPr/>
          <p:nvPr/>
        </p:nvSpPr>
        <p:spPr>
          <a:xfrm>
            <a:off x="1834895" y="3148583"/>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632" name="object 3632"/>
          <p:cNvSpPr/>
          <p:nvPr/>
        </p:nvSpPr>
        <p:spPr>
          <a:xfrm>
            <a:off x="1822704" y="3148583"/>
            <a:ext cx="12700" cy="10795"/>
          </a:xfrm>
          <a:custGeom>
            <a:avLst/>
            <a:gdLst/>
            <a:ahLst/>
            <a:cxnLst/>
            <a:rect l="l" t="t" r="r" b="b"/>
            <a:pathLst>
              <a:path w="12700" h="10794">
                <a:moveTo>
                  <a:pt x="12192" y="0"/>
                </a:moveTo>
                <a:lnTo>
                  <a:pt x="0" y="1524"/>
                </a:lnTo>
                <a:lnTo>
                  <a:pt x="12192" y="10668"/>
                </a:lnTo>
                <a:lnTo>
                  <a:pt x="12192" y="0"/>
                </a:lnTo>
                <a:close/>
              </a:path>
            </a:pathLst>
          </a:custGeom>
          <a:solidFill>
            <a:srgbClr val="000000"/>
          </a:solidFill>
        </p:spPr>
        <p:txBody>
          <a:bodyPr wrap="square" lIns="0" tIns="0" rIns="0" bIns="0" rtlCol="0"/>
          <a:lstStyle/>
          <a:p>
            <a:endParaRPr/>
          </a:p>
        </p:txBody>
      </p:sp>
      <p:sp>
        <p:nvSpPr>
          <p:cNvPr id="3633" name="object 3633"/>
          <p:cNvSpPr/>
          <p:nvPr/>
        </p:nvSpPr>
        <p:spPr>
          <a:xfrm>
            <a:off x="1822704" y="3150107"/>
            <a:ext cx="12700" cy="10160"/>
          </a:xfrm>
          <a:custGeom>
            <a:avLst/>
            <a:gdLst/>
            <a:ahLst/>
            <a:cxnLst/>
            <a:rect l="l" t="t" r="r" b="b"/>
            <a:pathLst>
              <a:path w="12700" h="10160">
                <a:moveTo>
                  <a:pt x="0" y="0"/>
                </a:moveTo>
                <a:lnTo>
                  <a:pt x="3048" y="9906"/>
                </a:lnTo>
                <a:lnTo>
                  <a:pt x="12192" y="9144"/>
                </a:lnTo>
                <a:lnTo>
                  <a:pt x="0" y="0"/>
                </a:lnTo>
                <a:close/>
              </a:path>
            </a:pathLst>
          </a:custGeom>
          <a:solidFill>
            <a:srgbClr val="000000"/>
          </a:solidFill>
        </p:spPr>
        <p:txBody>
          <a:bodyPr wrap="square" lIns="0" tIns="0" rIns="0" bIns="0" rtlCol="0"/>
          <a:lstStyle/>
          <a:p>
            <a:endParaRPr/>
          </a:p>
        </p:txBody>
      </p:sp>
      <p:sp>
        <p:nvSpPr>
          <p:cNvPr id="3634" name="object 3634"/>
          <p:cNvSpPr/>
          <p:nvPr/>
        </p:nvSpPr>
        <p:spPr>
          <a:xfrm>
            <a:off x="1822704" y="3148583"/>
            <a:ext cx="12700" cy="11430"/>
          </a:xfrm>
          <a:custGeom>
            <a:avLst/>
            <a:gdLst/>
            <a:ahLst/>
            <a:cxnLst/>
            <a:rect l="l" t="t" r="r" b="b"/>
            <a:pathLst>
              <a:path w="12700" h="11430">
                <a:moveTo>
                  <a:pt x="12192" y="0"/>
                </a:moveTo>
                <a:lnTo>
                  <a:pt x="12192" y="10668"/>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635" name="object 3635"/>
          <p:cNvSpPr/>
          <p:nvPr/>
        </p:nvSpPr>
        <p:spPr>
          <a:xfrm>
            <a:off x="1811273" y="3150107"/>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636" name="object 3636"/>
          <p:cNvSpPr/>
          <p:nvPr/>
        </p:nvSpPr>
        <p:spPr>
          <a:xfrm>
            <a:off x="1811273" y="3156204"/>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637" name="object 3637"/>
          <p:cNvSpPr/>
          <p:nvPr/>
        </p:nvSpPr>
        <p:spPr>
          <a:xfrm>
            <a:off x="1811273" y="3150107"/>
            <a:ext cx="14604" cy="14604"/>
          </a:xfrm>
          <a:custGeom>
            <a:avLst/>
            <a:gdLst/>
            <a:ahLst/>
            <a:cxnLst/>
            <a:rect l="l" t="t" r="r" b="b"/>
            <a:pathLst>
              <a:path w="14605" h="14605">
                <a:moveTo>
                  <a:pt x="11430" y="0"/>
                </a:moveTo>
                <a:lnTo>
                  <a:pt x="14478" y="9906"/>
                </a:lnTo>
                <a:lnTo>
                  <a:pt x="6096" y="14478"/>
                </a:lnTo>
                <a:lnTo>
                  <a:pt x="0" y="6096"/>
                </a:lnTo>
                <a:lnTo>
                  <a:pt x="11430" y="0"/>
                </a:lnTo>
              </a:path>
            </a:pathLst>
          </a:custGeom>
          <a:ln w="3175">
            <a:solidFill>
              <a:srgbClr val="000000"/>
            </a:solidFill>
          </a:ln>
        </p:spPr>
        <p:txBody>
          <a:bodyPr wrap="square" lIns="0" tIns="0" rIns="0" bIns="0" rtlCol="0"/>
          <a:lstStyle/>
          <a:p>
            <a:endParaRPr/>
          </a:p>
        </p:txBody>
      </p:sp>
      <p:sp>
        <p:nvSpPr>
          <p:cNvPr id="3638" name="object 3638"/>
          <p:cNvSpPr/>
          <p:nvPr/>
        </p:nvSpPr>
        <p:spPr>
          <a:xfrm>
            <a:off x="1802129" y="3156204"/>
            <a:ext cx="15240" cy="8890"/>
          </a:xfrm>
          <a:custGeom>
            <a:avLst/>
            <a:gdLst/>
            <a:ahLst/>
            <a:cxnLst/>
            <a:rect l="l" t="t" r="r" b="b"/>
            <a:pathLst>
              <a:path w="15239" h="8889">
                <a:moveTo>
                  <a:pt x="9143" y="0"/>
                </a:moveTo>
                <a:lnTo>
                  <a:pt x="0" y="8382"/>
                </a:lnTo>
                <a:lnTo>
                  <a:pt x="15239" y="8382"/>
                </a:lnTo>
                <a:lnTo>
                  <a:pt x="9143" y="0"/>
                </a:lnTo>
                <a:close/>
              </a:path>
            </a:pathLst>
          </a:custGeom>
          <a:solidFill>
            <a:srgbClr val="000000"/>
          </a:solidFill>
        </p:spPr>
        <p:txBody>
          <a:bodyPr wrap="square" lIns="0" tIns="0" rIns="0" bIns="0" rtlCol="0"/>
          <a:lstStyle/>
          <a:p>
            <a:endParaRPr/>
          </a:p>
        </p:txBody>
      </p:sp>
      <p:sp>
        <p:nvSpPr>
          <p:cNvPr id="3639" name="object 3639"/>
          <p:cNvSpPr/>
          <p:nvPr/>
        </p:nvSpPr>
        <p:spPr>
          <a:xfrm>
            <a:off x="1802129" y="3164585"/>
            <a:ext cx="15240" cy="6985"/>
          </a:xfrm>
          <a:custGeom>
            <a:avLst/>
            <a:gdLst/>
            <a:ahLst/>
            <a:cxnLst/>
            <a:rect l="l" t="t" r="r" b="b"/>
            <a:pathLst>
              <a:path w="15239" h="6985">
                <a:moveTo>
                  <a:pt x="15239" y="0"/>
                </a:moveTo>
                <a:lnTo>
                  <a:pt x="0" y="0"/>
                </a:lnTo>
                <a:lnTo>
                  <a:pt x="9143" y="6858"/>
                </a:lnTo>
                <a:lnTo>
                  <a:pt x="15239" y="0"/>
                </a:lnTo>
                <a:close/>
              </a:path>
            </a:pathLst>
          </a:custGeom>
          <a:solidFill>
            <a:srgbClr val="000000"/>
          </a:solidFill>
        </p:spPr>
        <p:txBody>
          <a:bodyPr wrap="square" lIns="0" tIns="0" rIns="0" bIns="0" rtlCol="0"/>
          <a:lstStyle/>
          <a:p>
            <a:endParaRPr/>
          </a:p>
        </p:txBody>
      </p:sp>
      <p:sp>
        <p:nvSpPr>
          <p:cNvPr id="3640" name="object 3640"/>
          <p:cNvSpPr/>
          <p:nvPr/>
        </p:nvSpPr>
        <p:spPr>
          <a:xfrm>
            <a:off x="1802129" y="3156204"/>
            <a:ext cx="15240" cy="15240"/>
          </a:xfrm>
          <a:custGeom>
            <a:avLst/>
            <a:gdLst/>
            <a:ahLst/>
            <a:cxnLst/>
            <a:rect l="l" t="t" r="r" b="b"/>
            <a:pathLst>
              <a:path w="15239" h="15239">
                <a:moveTo>
                  <a:pt x="9143" y="0"/>
                </a:moveTo>
                <a:lnTo>
                  <a:pt x="15239" y="8382"/>
                </a:lnTo>
                <a:lnTo>
                  <a:pt x="9143" y="15240"/>
                </a:lnTo>
                <a:lnTo>
                  <a:pt x="0" y="8382"/>
                </a:lnTo>
                <a:lnTo>
                  <a:pt x="9143" y="0"/>
                </a:lnTo>
              </a:path>
            </a:pathLst>
          </a:custGeom>
          <a:ln w="3175">
            <a:solidFill>
              <a:srgbClr val="000000"/>
            </a:solidFill>
          </a:ln>
        </p:spPr>
        <p:txBody>
          <a:bodyPr wrap="square" lIns="0" tIns="0" rIns="0" bIns="0" rtlCol="0"/>
          <a:lstStyle/>
          <a:p>
            <a:endParaRPr/>
          </a:p>
        </p:txBody>
      </p:sp>
      <p:sp>
        <p:nvSpPr>
          <p:cNvPr id="3641" name="object 3641"/>
          <p:cNvSpPr/>
          <p:nvPr/>
        </p:nvSpPr>
        <p:spPr>
          <a:xfrm>
            <a:off x="1796795" y="3164585"/>
            <a:ext cx="14604" cy="11430"/>
          </a:xfrm>
          <a:custGeom>
            <a:avLst/>
            <a:gdLst/>
            <a:ahLst/>
            <a:cxnLst/>
            <a:rect l="l" t="t" r="r" b="b"/>
            <a:pathLst>
              <a:path w="14605" h="11430">
                <a:moveTo>
                  <a:pt x="5333" y="0"/>
                </a:moveTo>
                <a:lnTo>
                  <a:pt x="0" y="11430"/>
                </a:lnTo>
                <a:lnTo>
                  <a:pt x="14477" y="6858"/>
                </a:lnTo>
                <a:lnTo>
                  <a:pt x="5333" y="0"/>
                </a:lnTo>
                <a:close/>
              </a:path>
            </a:pathLst>
          </a:custGeom>
          <a:solidFill>
            <a:srgbClr val="000000"/>
          </a:solidFill>
        </p:spPr>
        <p:txBody>
          <a:bodyPr wrap="square" lIns="0" tIns="0" rIns="0" bIns="0" rtlCol="0"/>
          <a:lstStyle/>
          <a:p>
            <a:endParaRPr/>
          </a:p>
        </p:txBody>
      </p:sp>
      <p:sp>
        <p:nvSpPr>
          <p:cNvPr id="3642" name="object 3642"/>
          <p:cNvSpPr/>
          <p:nvPr/>
        </p:nvSpPr>
        <p:spPr>
          <a:xfrm>
            <a:off x="1796795" y="3171444"/>
            <a:ext cx="14604" cy="7620"/>
          </a:xfrm>
          <a:custGeom>
            <a:avLst/>
            <a:gdLst/>
            <a:ahLst/>
            <a:cxnLst/>
            <a:rect l="l" t="t" r="r" b="b"/>
            <a:pathLst>
              <a:path w="14605" h="7619">
                <a:moveTo>
                  <a:pt x="14477" y="0"/>
                </a:moveTo>
                <a:lnTo>
                  <a:pt x="0" y="4572"/>
                </a:lnTo>
                <a:lnTo>
                  <a:pt x="9905" y="7620"/>
                </a:lnTo>
                <a:lnTo>
                  <a:pt x="14477" y="0"/>
                </a:lnTo>
                <a:close/>
              </a:path>
            </a:pathLst>
          </a:custGeom>
          <a:solidFill>
            <a:srgbClr val="000000"/>
          </a:solidFill>
        </p:spPr>
        <p:txBody>
          <a:bodyPr wrap="square" lIns="0" tIns="0" rIns="0" bIns="0" rtlCol="0"/>
          <a:lstStyle/>
          <a:p>
            <a:endParaRPr/>
          </a:p>
        </p:txBody>
      </p:sp>
      <p:sp>
        <p:nvSpPr>
          <p:cNvPr id="3643" name="object 3643"/>
          <p:cNvSpPr/>
          <p:nvPr/>
        </p:nvSpPr>
        <p:spPr>
          <a:xfrm>
            <a:off x="1796795" y="3164585"/>
            <a:ext cx="14604" cy="14604"/>
          </a:xfrm>
          <a:custGeom>
            <a:avLst/>
            <a:gdLst/>
            <a:ahLst/>
            <a:cxnLst/>
            <a:rect l="l" t="t" r="r" b="b"/>
            <a:pathLst>
              <a:path w="14605" h="14605">
                <a:moveTo>
                  <a:pt x="5333" y="0"/>
                </a:moveTo>
                <a:lnTo>
                  <a:pt x="14477" y="6858"/>
                </a:lnTo>
                <a:lnTo>
                  <a:pt x="9905" y="14478"/>
                </a:lnTo>
                <a:lnTo>
                  <a:pt x="0" y="11430"/>
                </a:lnTo>
                <a:lnTo>
                  <a:pt x="5333" y="0"/>
                </a:lnTo>
              </a:path>
            </a:pathLst>
          </a:custGeom>
          <a:ln w="3175">
            <a:solidFill>
              <a:srgbClr val="000000"/>
            </a:solidFill>
          </a:ln>
        </p:spPr>
        <p:txBody>
          <a:bodyPr wrap="square" lIns="0" tIns="0" rIns="0" bIns="0" rtlCol="0"/>
          <a:lstStyle/>
          <a:p>
            <a:endParaRPr/>
          </a:p>
        </p:txBody>
      </p:sp>
      <p:sp>
        <p:nvSpPr>
          <p:cNvPr id="3644" name="object 3644"/>
          <p:cNvSpPr/>
          <p:nvPr/>
        </p:nvSpPr>
        <p:spPr>
          <a:xfrm>
            <a:off x="1794510" y="3176016"/>
            <a:ext cx="12700" cy="12700"/>
          </a:xfrm>
          <a:custGeom>
            <a:avLst/>
            <a:gdLst/>
            <a:ahLst/>
            <a:cxnLst/>
            <a:rect l="l" t="t" r="r" b="b"/>
            <a:pathLst>
              <a:path w="12700" h="12700">
                <a:moveTo>
                  <a:pt x="2286" y="0"/>
                </a:moveTo>
                <a:lnTo>
                  <a:pt x="0" y="12192"/>
                </a:lnTo>
                <a:lnTo>
                  <a:pt x="12192" y="3048"/>
                </a:lnTo>
                <a:lnTo>
                  <a:pt x="2286" y="0"/>
                </a:lnTo>
                <a:close/>
              </a:path>
            </a:pathLst>
          </a:custGeom>
          <a:solidFill>
            <a:srgbClr val="000000"/>
          </a:solidFill>
        </p:spPr>
        <p:txBody>
          <a:bodyPr wrap="square" lIns="0" tIns="0" rIns="0" bIns="0" rtlCol="0"/>
          <a:lstStyle/>
          <a:p>
            <a:endParaRPr/>
          </a:p>
        </p:txBody>
      </p:sp>
      <p:sp>
        <p:nvSpPr>
          <p:cNvPr id="3645" name="object 3645"/>
          <p:cNvSpPr/>
          <p:nvPr/>
        </p:nvSpPr>
        <p:spPr>
          <a:xfrm>
            <a:off x="1794510" y="3179064"/>
            <a:ext cx="12700" cy="9525"/>
          </a:xfrm>
          <a:custGeom>
            <a:avLst/>
            <a:gdLst/>
            <a:ahLst/>
            <a:cxnLst/>
            <a:rect l="l" t="t" r="r" b="b"/>
            <a:pathLst>
              <a:path w="12700" h="9525">
                <a:moveTo>
                  <a:pt x="12192" y="0"/>
                </a:moveTo>
                <a:lnTo>
                  <a:pt x="0" y="9144"/>
                </a:lnTo>
                <a:lnTo>
                  <a:pt x="10668" y="9144"/>
                </a:lnTo>
                <a:lnTo>
                  <a:pt x="12192" y="0"/>
                </a:lnTo>
                <a:close/>
              </a:path>
            </a:pathLst>
          </a:custGeom>
          <a:solidFill>
            <a:srgbClr val="000000"/>
          </a:solidFill>
        </p:spPr>
        <p:txBody>
          <a:bodyPr wrap="square" lIns="0" tIns="0" rIns="0" bIns="0" rtlCol="0"/>
          <a:lstStyle/>
          <a:p>
            <a:endParaRPr/>
          </a:p>
        </p:txBody>
      </p:sp>
      <p:sp>
        <p:nvSpPr>
          <p:cNvPr id="3646" name="object 3646"/>
          <p:cNvSpPr/>
          <p:nvPr/>
        </p:nvSpPr>
        <p:spPr>
          <a:xfrm>
            <a:off x="1794510" y="3176016"/>
            <a:ext cx="12700" cy="12700"/>
          </a:xfrm>
          <a:custGeom>
            <a:avLst/>
            <a:gdLst/>
            <a:ahLst/>
            <a:cxnLst/>
            <a:rect l="l" t="t" r="r" b="b"/>
            <a:pathLst>
              <a:path w="12700" h="12700">
                <a:moveTo>
                  <a:pt x="2286" y="0"/>
                </a:moveTo>
                <a:lnTo>
                  <a:pt x="12192" y="3048"/>
                </a:lnTo>
                <a:lnTo>
                  <a:pt x="10668" y="12192"/>
                </a:lnTo>
                <a:lnTo>
                  <a:pt x="0" y="12192"/>
                </a:lnTo>
                <a:lnTo>
                  <a:pt x="2286" y="0"/>
                </a:lnTo>
              </a:path>
            </a:pathLst>
          </a:custGeom>
          <a:ln w="3175">
            <a:solidFill>
              <a:srgbClr val="000000"/>
            </a:solidFill>
          </a:ln>
        </p:spPr>
        <p:txBody>
          <a:bodyPr wrap="square" lIns="0" tIns="0" rIns="0" bIns="0" rtlCol="0"/>
          <a:lstStyle/>
          <a:p>
            <a:endParaRPr/>
          </a:p>
        </p:txBody>
      </p:sp>
      <p:sp>
        <p:nvSpPr>
          <p:cNvPr id="3647" name="object 3647"/>
          <p:cNvSpPr/>
          <p:nvPr/>
        </p:nvSpPr>
        <p:spPr>
          <a:xfrm>
            <a:off x="1758695" y="3188207"/>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648" name="object 3648"/>
          <p:cNvSpPr/>
          <p:nvPr/>
        </p:nvSpPr>
        <p:spPr>
          <a:xfrm>
            <a:off x="1758695" y="3188207"/>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649" name="object 3649"/>
          <p:cNvSpPr/>
          <p:nvPr/>
        </p:nvSpPr>
        <p:spPr>
          <a:xfrm>
            <a:off x="2079498" y="3182873"/>
            <a:ext cx="41275" cy="10795"/>
          </a:xfrm>
          <a:custGeom>
            <a:avLst/>
            <a:gdLst/>
            <a:ahLst/>
            <a:cxnLst/>
            <a:rect l="l" t="t" r="r" b="b"/>
            <a:pathLst>
              <a:path w="41275" h="10794">
                <a:moveTo>
                  <a:pt x="41148" y="0"/>
                </a:moveTo>
                <a:lnTo>
                  <a:pt x="0" y="10668"/>
                </a:lnTo>
                <a:lnTo>
                  <a:pt x="41148" y="10668"/>
                </a:lnTo>
                <a:lnTo>
                  <a:pt x="41148" y="0"/>
                </a:lnTo>
                <a:close/>
              </a:path>
            </a:pathLst>
          </a:custGeom>
          <a:solidFill>
            <a:srgbClr val="000000"/>
          </a:solidFill>
        </p:spPr>
        <p:txBody>
          <a:bodyPr wrap="square" lIns="0" tIns="0" rIns="0" bIns="0" rtlCol="0"/>
          <a:lstStyle/>
          <a:p>
            <a:endParaRPr/>
          </a:p>
        </p:txBody>
      </p:sp>
      <p:sp>
        <p:nvSpPr>
          <p:cNvPr id="3650" name="object 3650"/>
          <p:cNvSpPr/>
          <p:nvPr/>
        </p:nvSpPr>
        <p:spPr>
          <a:xfrm>
            <a:off x="2079498" y="3182873"/>
            <a:ext cx="41275" cy="10795"/>
          </a:xfrm>
          <a:custGeom>
            <a:avLst/>
            <a:gdLst/>
            <a:ahLst/>
            <a:cxnLst/>
            <a:rect l="l" t="t" r="r" b="b"/>
            <a:pathLst>
              <a:path w="41275" h="10794">
                <a:moveTo>
                  <a:pt x="41148" y="0"/>
                </a:moveTo>
                <a:lnTo>
                  <a:pt x="0" y="0"/>
                </a:lnTo>
                <a:lnTo>
                  <a:pt x="0" y="10668"/>
                </a:lnTo>
                <a:lnTo>
                  <a:pt x="41148" y="0"/>
                </a:lnTo>
                <a:close/>
              </a:path>
            </a:pathLst>
          </a:custGeom>
          <a:solidFill>
            <a:srgbClr val="000000"/>
          </a:solidFill>
        </p:spPr>
        <p:txBody>
          <a:bodyPr wrap="square" lIns="0" tIns="0" rIns="0" bIns="0" rtlCol="0"/>
          <a:lstStyle/>
          <a:p>
            <a:endParaRPr/>
          </a:p>
        </p:txBody>
      </p:sp>
      <p:sp>
        <p:nvSpPr>
          <p:cNvPr id="3651" name="object 3651"/>
          <p:cNvSpPr/>
          <p:nvPr/>
        </p:nvSpPr>
        <p:spPr>
          <a:xfrm>
            <a:off x="2079498" y="3182873"/>
            <a:ext cx="41275" cy="10795"/>
          </a:xfrm>
          <a:custGeom>
            <a:avLst/>
            <a:gdLst/>
            <a:ahLst/>
            <a:cxnLst/>
            <a:rect l="l" t="t" r="r" b="b"/>
            <a:pathLst>
              <a:path w="41275" h="10794">
                <a:moveTo>
                  <a:pt x="41148" y="10668"/>
                </a:moveTo>
                <a:lnTo>
                  <a:pt x="0" y="10668"/>
                </a:lnTo>
                <a:lnTo>
                  <a:pt x="0" y="0"/>
                </a:lnTo>
                <a:lnTo>
                  <a:pt x="41148" y="0"/>
                </a:lnTo>
                <a:lnTo>
                  <a:pt x="41148" y="10668"/>
                </a:lnTo>
                <a:close/>
              </a:path>
            </a:pathLst>
          </a:custGeom>
          <a:ln w="3175">
            <a:solidFill>
              <a:srgbClr val="000000"/>
            </a:solidFill>
          </a:ln>
        </p:spPr>
        <p:txBody>
          <a:bodyPr wrap="square" lIns="0" tIns="0" rIns="0" bIns="0" rtlCol="0"/>
          <a:lstStyle/>
          <a:p>
            <a:endParaRPr/>
          </a:p>
        </p:txBody>
      </p:sp>
      <p:sp>
        <p:nvSpPr>
          <p:cNvPr id="3652" name="object 3652"/>
          <p:cNvSpPr/>
          <p:nvPr/>
        </p:nvSpPr>
        <p:spPr>
          <a:xfrm>
            <a:off x="2074164" y="3176016"/>
            <a:ext cx="10795" cy="12700"/>
          </a:xfrm>
          <a:custGeom>
            <a:avLst/>
            <a:gdLst/>
            <a:ahLst/>
            <a:cxnLst/>
            <a:rect l="l" t="t" r="r" b="b"/>
            <a:pathLst>
              <a:path w="10794" h="12700">
                <a:moveTo>
                  <a:pt x="8382" y="0"/>
                </a:moveTo>
                <a:lnTo>
                  <a:pt x="0" y="12192"/>
                </a:lnTo>
                <a:lnTo>
                  <a:pt x="10668" y="12192"/>
                </a:lnTo>
                <a:lnTo>
                  <a:pt x="8382" y="0"/>
                </a:lnTo>
                <a:close/>
              </a:path>
            </a:pathLst>
          </a:custGeom>
          <a:solidFill>
            <a:srgbClr val="000000"/>
          </a:solidFill>
        </p:spPr>
        <p:txBody>
          <a:bodyPr wrap="square" lIns="0" tIns="0" rIns="0" bIns="0" rtlCol="0"/>
          <a:lstStyle/>
          <a:p>
            <a:endParaRPr/>
          </a:p>
        </p:txBody>
      </p:sp>
      <p:sp>
        <p:nvSpPr>
          <p:cNvPr id="3653" name="object 3653"/>
          <p:cNvSpPr/>
          <p:nvPr/>
        </p:nvSpPr>
        <p:spPr>
          <a:xfrm>
            <a:off x="2072639" y="3176016"/>
            <a:ext cx="10160" cy="12700"/>
          </a:xfrm>
          <a:custGeom>
            <a:avLst/>
            <a:gdLst/>
            <a:ahLst/>
            <a:cxnLst/>
            <a:rect l="l" t="t" r="r" b="b"/>
            <a:pathLst>
              <a:path w="10160" h="12700">
                <a:moveTo>
                  <a:pt x="9906" y="0"/>
                </a:moveTo>
                <a:lnTo>
                  <a:pt x="0" y="3048"/>
                </a:lnTo>
                <a:lnTo>
                  <a:pt x="1524" y="12192"/>
                </a:lnTo>
                <a:lnTo>
                  <a:pt x="9906" y="0"/>
                </a:lnTo>
                <a:close/>
              </a:path>
            </a:pathLst>
          </a:custGeom>
          <a:solidFill>
            <a:srgbClr val="000000"/>
          </a:solidFill>
        </p:spPr>
        <p:txBody>
          <a:bodyPr wrap="square" lIns="0" tIns="0" rIns="0" bIns="0" rtlCol="0"/>
          <a:lstStyle/>
          <a:p>
            <a:endParaRPr/>
          </a:p>
        </p:txBody>
      </p:sp>
      <p:sp>
        <p:nvSpPr>
          <p:cNvPr id="3654" name="object 3654"/>
          <p:cNvSpPr/>
          <p:nvPr/>
        </p:nvSpPr>
        <p:spPr>
          <a:xfrm>
            <a:off x="2072639" y="3176016"/>
            <a:ext cx="11430" cy="12700"/>
          </a:xfrm>
          <a:custGeom>
            <a:avLst/>
            <a:gdLst/>
            <a:ahLst/>
            <a:cxnLst/>
            <a:rect l="l" t="t" r="r" b="b"/>
            <a:pathLst>
              <a:path w="11430" h="12700">
                <a:moveTo>
                  <a:pt x="11430" y="12192"/>
                </a:moveTo>
                <a:lnTo>
                  <a:pt x="1524" y="12192"/>
                </a:lnTo>
                <a:lnTo>
                  <a:pt x="0" y="3048"/>
                </a:lnTo>
                <a:lnTo>
                  <a:pt x="9906" y="0"/>
                </a:lnTo>
                <a:lnTo>
                  <a:pt x="11430" y="12192"/>
                </a:lnTo>
              </a:path>
            </a:pathLst>
          </a:custGeom>
          <a:ln w="3175">
            <a:solidFill>
              <a:srgbClr val="000000"/>
            </a:solidFill>
          </a:ln>
        </p:spPr>
        <p:txBody>
          <a:bodyPr wrap="square" lIns="0" tIns="0" rIns="0" bIns="0" rtlCol="0"/>
          <a:lstStyle/>
          <a:p>
            <a:endParaRPr/>
          </a:p>
        </p:txBody>
      </p:sp>
      <p:sp>
        <p:nvSpPr>
          <p:cNvPr id="3655" name="object 3655"/>
          <p:cNvSpPr/>
          <p:nvPr/>
        </p:nvSpPr>
        <p:spPr>
          <a:xfrm>
            <a:off x="2072639" y="3164585"/>
            <a:ext cx="10160" cy="14604"/>
          </a:xfrm>
          <a:custGeom>
            <a:avLst/>
            <a:gdLst/>
            <a:ahLst/>
            <a:cxnLst/>
            <a:rect l="l" t="t" r="r" b="b"/>
            <a:pathLst>
              <a:path w="10160" h="14605">
                <a:moveTo>
                  <a:pt x="4572" y="0"/>
                </a:moveTo>
                <a:lnTo>
                  <a:pt x="0" y="14477"/>
                </a:lnTo>
                <a:lnTo>
                  <a:pt x="9906" y="11429"/>
                </a:lnTo>
                <a:lnTo>
                  <a:pt x="4572" y="0"/>
                </a:lnTo>
                <a:close/>
              </a:path>
            </a:pathLst>
          </a:custGeom>
          <a:solidFill>
            <a:srgbClr val="000000"/>
          </a:solidFill>
        </p:spPr>
        <p:txBody>
          <a:bodyPr wrap="square" lIns="0" tIns="0" rIns="0" bIns="0" rtlCol="0"/>
          <a:lstStyle/>
          <a:p>
            <a:endParaRPr/>
          </a:p>
        </p:txBody>
      </p:sp>
      <p:sp>
        <p:nvSpPr>
          <p:cNvPr id="3656" name="object 3656"/>
          <p:cNvSpPr/>
          <p:nvPr/>
        </p:nvSpPr>
        <p:spPr>
          <a:xfrm>
            <a:off x="2068829" y="3164585"/>
            <a:ext cx="8890" cy="14604"/>
          </a:xfrm>
          <a:custGeom>
            <a:avLst/>
            <a:gdLst/>
            <a:ahLst/>
            <a:cxnLst/>
            <a:rect l="l" t="t" r="r" b="b"/>
            <a:pathLst>
              <a:path w="8889" h="14605">
                <a:moveTo>
                  <a:pt x="8382" y="0"/>
                </a:moveTo>
                <a:lnTo>
                  <a:pt x="0" y="6857"/>
                </a:lnTo>
                <a:lnTo>
                  <a:pt x="3810" y="14477"/>
                </a:lnTo>
                <a:lnTo>
                  <a:pt x="8382" y="0"/>
                </a:lnTo>
                <a:close/>
              </a:path>
            </a:pathLst>
          </a:custGeom>
          <a:solidFill>
            <a:srgbClr val="000000"/>
          </a:solidFill>
        </p:spPr>
        <p:txBody>
          <a:bodyPr wrap="square" lIns="0" tIns="0" rIns="0" bIns="0" rtlCol="0"/>
          <a:lstStyle/>
          <a:p>
            <a:endParaRPr/>
          </a:p>
        </p:txBody>
      </p:sp>
      <p:sp>
        <p:nvSpPr>
          <p:cNvPr id="3657" name="object 3657"/>
          <p:cNvSpPr/>
          <p:nvPr/>
        </p:nvSpPr>
        <p:spPr>
          <a:xfrm>
            <a:off x="2068067" y="3164585"/>
            <a:ext cx="14604" cy="14604"/>
          </a:xfrm>
          <a:custGeom>
            <a:avLst/>
            <a:gdLst/>
            <a:ahLst/>
            <a:cxnLst/>
            <a:rect l="l" t="t" r="r" b="b"/>
            <a:pathLst>
              <a:path w="14605" h="14605">
                <a:moveTo>
                  <a:pt x="14477" y="11429"/>
                </a:moveTo>
                <a:lnTo>
                  <a:pt x="4571" y="14477"/>
                </a:lnTo>
                <a:lnTo>
                  <a:pt x="0" y="6857"/>
                </a:lnTo>
                <a:lnTo>
                  <a:pt x="9143" y="0"/>
                </a:lnTo>
                <a:lnTo>
                  <a:pt x="14477" y="11429"/>
                </a:lnTo>
              </a:path>
            </a:pathLst>
          </a:custGeom>
          <a:ln w="3175">
            <a:solidFill>
              <a:srgbClr val="000000"/>
            </a:solidFill>
          </a:ln>
        </p:spPr>
        <p:txBody>
          <a:bodyPr wrap="square" lIns="0" tIns="0" rIns="0" bIns="0" rtlCol="0"/>
          <a:lstStyle/>
          <a:p>
            <a:endParaRPr/>
          </a:p>
        </p:txBody>
      </p:sp>
      <p:sp>
        <p:nvSpPr>
          <p:cNvPr id="3658" name="object 3658"/>
          <p:cNvSpPr/>
          <p:nvPr/>
        </p:nvSpPr>
        <p:spPr>
          <a:xfrm>
            <a:off x="2068067" y="3156204"/>
            <a:ext cx="9525" cy="15240"/>
          </a:xfrm>
          <a:custGeom>
            <a:avLst/>
            <a:gdLst/>
            <a:ahLst/>
            <a:cxnLst/>
            <a:rect l="l" t="t" r="r" b="b"/>
            <a:pathLst>
              <a:path w="9525" h="15239">
                <a:moveTo>
                  <a:pt x="0" y="0"/>
                </a:moveTo>
                <a:lnTo>
                  <a:pt x="761" y="15239"/>
                </a:lnTo>
                <a:lnTo>
                  <a:pt x="9143" y="8381"/>
                </a:lnTo>
                <a:lnTo>
                  <a:pt x="0" y="0"/>
                </a:lnTo>
                <a:close/>
              </a:path>
            </a:pathLst>
          </a:custGeom>
          <a:solidFill>
            <a:srgbClr val="000000"/>
          </a:solidFill>
        </p:spPr>
        <p:txBody>
          <a:bodyPr wrap="square" lIns="0" tIns="0" rIns="0" bIns="0" rtlCol="0"/>
          <a:lstStyle/>
          <a:p>
            <a:endParaRPr/>
          </a:p>
        </p:txBody>
      </p:sp>
      <p:sp>
        <p:nvSpPr>
          <p:cNvPr id="3659" name="object 3659"/>
          <p:cNvSpPr/>
          <p:nvPr/>
        </p:nvSpPr>
        <p:spPr>
          <a:xfrm>
            <a:off x="2061972" y="3156204"/>
            <a:ext cx="6985" cy="15240"/>
          </a:xfrm>
          <a:custGeom>
            <a:avLst/>
            <a:gdLst/>
            <a:ahLst/>
            <a:cxnLst/>
            <a:rect l="l" t="t" r="r" b="b"/>
            <a:pathLst>
              <a:path w="6985" h="15239">
                <a:moveTo>
                  <a:pt x="6095" y="0"/>
                </a:moveTo>
                <a:lnTo>
                  <a:pt x="0" y="8382"/>
                </a:lnTo>
                <a:lnTo>
                  <a:pt x="6857" y="15240"/>
                </a:lnTo>
                <a:lnTo>
                  <a:pt x="6095" y="0"/>
                </a:lnTo>
                <a:close/>
              </a:path>
            </a:pathLst>
          </a:custGeom>
          <a:solidFill>
            <a:srgbClr val="000000"/>
          </a:solidFill>
        </p:spPr>
        <p:txBody>
          <a:bodyPr wrap="square" lIns="0" tIns="0" rIns="0" bIns="0" rtlCol="0"/>
          <a:lstStyle/>
          <a:p>
            <a:endParaRPr/>
          </a:p>
        </p:txBody>
      </p:sp>
      <p:sp>
        <p:nvSpPr>
          <p:cNvPr id="3660" name="object 3660"/>
          <p:cNvSpPr/>
          <p:nvPr/>
        </p:nvSpPr>
        <p:spPr>
          <a:xfrm>
            <a:off x="2061972" y="3156204"/>
            <a:ext cx="15240" cy="15240"/>
          </a:xfrm>
          <a:custGeom>
            <a:avLst/>
            <a:gdLst/>
            <a:ahLst/>
            <a:cxnLst/>
            <a:rect l="l" t="t" r="r" b="b"/>
            <a:pathLst>
              <a:path w="15239" h="15239">
                <a:moveTo>
                  <a:pt x="15239" y="8381"/>
                </a:moveTo>
                <a:lnTo>
                  <a:pt x="6095" y="15239"/>
                </a:lnTo>
                <a:lnTo>
                  <a:pt x="0" y="8381"/>
                </a:lnTo>
                <a:lnTo>
                  <a:pt x="6095" y="0"/>
                </a:lnTo>
                <a:lnTo>
                  <a:pt x="15239" y="8381"/>
                </a:lnTo>
              </a:path>
            </a:pathLst>
          </a:custGeom>
          <a:ln w="3175">
            <a:solidFill>
              <a:srgbClr val="000000"/>
            </a:solidFill>
          </a:ln>
        </p:spPr>
        <p:txBody>
          <a:bodyPr wrap="square" lIns="0" tIns="0" rIns="0" bIns="0" rtlCol="0"/>
          <a:lstStyle/>
          <a:p>
            <a:endParaRPr/>
          </a:p>
        </p:txBody>
      </p:sp>
      <p:sp>
        <p:nvSpPr>
          <p:cNvPr id="3661" name="object 3661"/>
          <p:cNvSpPr/>
          <p:nvPr/>
        </p:nvSpPr>
        <p:spPr>
          <a:xfrm>
            <a:off x="2056638" y="3150107"/>
            <a:ext cx="11430" cy="14604"/>
          </a:xfrm>
          <a:custGeom>
            <a:avLst/>
            <a:gdLst/>
            <a:ahLst/>
            <a:cxnLst/>
            <a:rect l="l" t="t" r="r" b="b"/>
            <a:pathLst>
              <a:path w="11430" h="14605">
                <a:moveTo>
                  <a:pt x="0" y="0"/>
                </a:moveTo>
                <a:lnTo>
                  <a:pt x="5334" y="14478"/>
                </a:lnTo>
                <a:lnTo>
                  <a:pt x="11430" y="6096"/>
                </a:lnTo>
                <a:lnTo>
                  <a:pt x="0" y="0"/>
                </a:lnTo>
                <a:close/>
              </a:path>
            </a:pathLst>
          </a:custGeom>
          <a:solidFill>
            <a:srgbClr val="000000"/>
          </a:solidFill>
        </p:spPr>
        <p:txBody>
          <a:bodyPr wrap="square" lIns="0" tIns="0" rIns="0" bIns="0" rtlCol="0"/>
          <a:lstStyle/>
          <a:p>
            <a:endParaRPr/>
          </a:p>
        </p:txBody>
      </p:sp>
      <p:sp>
        <p:nvSpPr>
          <p:cNvPr id="3662" name="object 3662"/>
          <p:cNvSpPr/>
          <p:nvPr/>
        </p:nvSpPr>
        <p:spPr>
          <a:xfrm>
            <a:off x="2053589" y="3150107"/>
            <a:ext cx="8890" cy="14604"/>
          </a:xfrm>
          <a:custGeom>
            <a:avLst/>
            <a:gdLst/>
            <a:ahLst/>
            <a:cxnLst/>
            <a:rect l="l" t="t" r="r" b="b"/>
            <a:pathLst>
              <a:path w="8889" h="14605">
                <a:moveTo>
                  <a:pt x="3047" y="0"/>
                </a:moveTo>
                <a:lnTo>
                  <a:pt x="0" y="9905"/>
                </a:lnTo>
                <a:lnTo>
                  <a:pt x="8381" y="14477"/>
                </a:lnTo>
                <a:lnTo>
                  <a:pt x="3047" y="0"/>
                </a:lnTo>
                <a:close/>
              </a:path>
            </a:pathLst>
          </a:custGeom>
          <a:solidFill>
            <a:srgbClr val="000000"/>
          </a:solidFill>
        </p:spPr>
        <p:txBody>
          <a:bodyPr wrap="square" lIns="0" tIns="0" rIns="0" bIns="0" rtlCol="0"/>
          <a:lstStyle/>
          <a:p>
            <a:endParaRPr/>
          </a:p>
        </p:txBody>
      </p:sp>
      <p:sp>
        <p:nvSpPr>
          <p:cNvPr id="3663" name="object 3663"/>
          <p:cNvSpPr/>
          <p:nvPr/>
        </p:nvSpPr>
        <p:spPr>
          <a:xfrm>
            <a:off x="2053589" y="3150107"/>
            <a:ext cx="14604" cy="14604"/>
          </a:xfrm>
          <a:custGeom>
            <a:avLst/>
            <a:gdLst/>
            <a:ahLst/>
            <a:cxnLst/>
            <a:rect l="l" t="t" r="r" b="b"/>
            <a:pathLst>
              <a:path w="14605" h="14605">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664" name="object 3664"/>
          <p:cNvSpPr/>
          <p:nvPr/>
        </p:nvSpPr>
        <p:spPr>
          <a:xfrm>
            <a:off x="2044445" y="3148583"/>
            <a:ext cx="12700" cy="11430"/>
          </a:xfrm>
          <a:custGeom>
            <a:avLst/>
            <a:gdLst/>
            <a:ahLst/>
            <a:cxnLst/>
            <a:rect l="l" t="t" r="r" b="b"/>
            <a:pathLst>
              <a:path w="12700" h="11430">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665" name="object 3665"/>
          <p:cNvSpPr/>
          <p:nvPr/>
        </p:nvSpPr>
        <p:spPr>
          <a:xfrm>
            <a:off x="2044445" y="3148583"/>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666" name="object 3666"/>
          <p:cNvSpPr/>
          <p:nvPr/>
        </p:nvSpPr>
        <p:spPr>
          <a:xfrm>
            <a:off x="2044445" y="3148583"/>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667" name="object 3667"/>
          <p:cNvSpPr/>
          <p:nvPr/>
        </p:nvSpPr>
        <p:spPr>
          <a:xfrm>
            <a:off x="2032254" y="3148583"/>
            <a:ext cx="12700" cy="10795"/>
          </a:xfrm>
          <a:custGeom>
            <a:avLst/>
            <a:gdLst/>
            <a:ahLst/>
            <a:cxnLst/>
            <a:rect l="l" t="t" r="r" b="b"/>
            <a:pathLst>
              <a:path w="12700" h="10794">
                <a:moveTo>
                  <a:pt x="12192" y="0"/>
                </a:moveTo>
                <a:lnTo>
                  <a:pt x="0" y="1524"/>
                </a:lnTo>
                <a:lnTo>
                  <a:pt x="12192" y="10668"/>
                </a:lnTo>
                <a:lnTo>
                  <a:pt x="12192" y="0"/>
                </a:lnTo>
                <a:close/>
              </a:path>
            </a:pathLst>
          </a:custGeom>
          <a:solidFill>
            <a:srgbClr val="000000"/>
          </a:solidFill>
        </p:spPr>
        <p:txBody>
          <a:bodyPr wrap="square" lIns="0" tIns="0" rIns="0" bIns="0" rtlCol="0"/>
          <a:lstStyle/>
          <a:p>
            <a:endParaRPr/>
          </a:p>
        </p:txBody>
      </p:sp>
      <p:sp>
        <p:nvSpPr>
          <p:cNvPr id="3668" name="object 3668"/>
          <p:cNvSpPr/>
          <p:nvPr/>
        </p:nvSpPr>
        <p:spPr>
          <a:xfrm>
            <a:off x="2032254" y="3150107"/>
            <a:ext cx="12700" cy="10160"/>
          </a:xfrm>
          <a:custGeom>
            <a:avLst/>
            <a:gdLst/>
            <a:ahLst/>
            <a:cxnLst/>
            <a:rect l="l" t="t" r="r" b="b"/>
            <a:pathLst>
              <a:path w="12700" h="10160">
                <a:moveTo>
                  <a:pt x="0" y="0"/>
                </a:moveTo>
                <a:lnTo>
                  <a:pt x="3048" y="9906"/>
                </a:lnTo>
                <a:lnTo>
                  <a:pt x="12192" y="9144"/>
                </a:lnTo>
                <a:lnTo>
                  <a:pt x="0" y="0"/>
                </a:lnTo>
                <a:close/>
              </a:path>
            </a:pathLst>
          </a:custGeom>
          <a:solidFill>
            <a:srgbClr val="000000"/>
          </a:solidFill>
        </p:spPr>
        <p:txBody>
          <a:bodyPr wrap="square" lIns="0" tIns="0" rIns="0" bIns="0" rtlCol="0"/>
          <a:lstStyle/>
          <a:p>
            <a:endParaRPr/>
          </a:p>
        </p:txBody>
      </p:sp>
      <p:sp>
        <p:nvSpPr>
          <p:cNvPr id="3669" name="object 3669"/>
          <p:cNvSpPr/>
          <p:nvPr/>
        </p:nvSpPr>
        <p:spPr>
          <a:xfrm>
            <a:off x="2032254" y="3148583"/>
            <a:ext cx="12700" cy="11430"/>
          </a:xfrm>
          <a:custGeom>
            <a:avLst/>
            <a:gdLst/>
            <a:ahLst/>
            <a:cxnLst/>
            <a:rect l="l" t="t" r="r" b="b"/>
            <a:pathLst>
              <a:path w="12700" h="11430">
                <a:moveTo>
                  <a:pt x="12192" y="0"/>
                </a:moveTo>
                <a:lnTo>
                  <a:pt x="12192" y="10668"/>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670" name="object 3670"/>
          <p:cNvSpPr/>
          <p:nvPr/>
        </p:nvSpPr>
        <p:spPr>
          <a:xfrm>
            <a:off x="2020823" y="3150107"/>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671" name="object 3671"/>
          <p:cNvSpPr/>
          <p:nvPr/>
        </p:nvSpPr>
        <p:spPr>
          <a:xfrm>
            <a:off x="2020823" y="3156204"/>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672" name="object 3672"/>
          <p:cNvSpPr/>
          <p:nvPr/>
        </p:nvSpPr>
        <p:spPr>
          <a:xfrm>
            <a:off x="2020823" y="3150107"/>
            <a:ext cx="14604" cy="14604"/>
          </a:xfrm>
          <a:custGeom>
            <a:avLst/>
            <a:gdLst/>
            <a:ahLst/>
            <a:cxnLst/>
            <a:rect l="l" t="t" r="r" b="b"/>
            <a:pathLst>
              <a:path w="14605" h="14605">
                <a:moveTo>
                  <a:pt x="11430" y="0"/>
                </a:moveTo>
                <a:lnTo>
                  <a:pt x="14478" y="9906"/>
                </a:lnTo>
                <a:lnTo>
                  <a:pt x="6096" y="14478"/>
                </a:lnTo>
                <a:lnTo>
                  <a:pt x="0" y="6096"/>
                </a:lnTo>
                <a:lnTo>
                  <a:pt x="11430" y="0"/>
                </a:lnTo>
              </a:path>
            </a:pathLst>
          </a:custGeom>
          <a:ln w="3175">
            <a:solidFill>
              <a:srgbClr val="000000"/>
            </a:solidFill>
          </a:ln>
        </p:spPr>
        <p:txBody>
          <a:bodyPr wrap="square" lIns="0" tIns="0" rIns="0" bIns="0" rtlCol="0"/>
          <a:lstStyle/>
          <a:p>
            <a:endParaRPr/>
          </a:p>
        </p:txBody>
      </p:sp>
      <p:sp>
        <p:nvSpPr>
          <p:cNvPr id="3673" name="object 3673"/>
          <p:cNvSpPr/>
          <p:nvPr/>
        </p:nvSpPr>
        <p:spPr>
          <a:xfrm>
            <a:off x="2012442" y="3156204"/>
            <a:ext cx="14604" cy="8890"/>
          </a:xfrm>
          <a:custGeom>
            <a:avLst/>
            <a:gdLst/>
            <a:ahLst/>
            <a:cxnLst/>
            <a:rect l="l" t="t" r="r" b="b"/>
            <a:pathLst>
              <a:path w="14605" h="8889">
                <a:moveTo>
                  <a:pt x="8381" y="0"/>
                </a:moveTo>
                <a:lnTo>
                  <a:pt x="0" y="8382"/>
                </a:lnTo>
                <a:lnTo>
                  <a:pt x="14477" y="8382"/>
                </a:lnTo>
                <a:lnTo>
                  <a:pt x="8381" y="0"/>
                </a:lnTo>
                <a:close/>
              </a:path>
            </a:pathLst>
          </a:custGeom>
          <a:solidFill>
            <a:srgbClr val="000000"/>
          </a:solidFill>
        </p:spPr>
        <p:txBody>
          <a:bodyPr wrap="square" lIns="0" tIns="0" rIns="0" bIns="0" rtlCol="0"/>
          <a:lstStyle/>
          <a:p>
            <a:endParaRPr/>
          </a:p>
        </p:txBody>
      </p:sp>
      <p:sp>
        <p:nvSpPr>
          <p:cNvPr id="3674" name="object 3674"/>
          <p:cNvSpPr/>
          <p:nvPr/>
        </p:nvSpPr>
        <p:spPr>
          <a:xfrm>
            <a:off x="2012442" y="3164585"/>
            <a:ext cx="14604" cy="6985"/>
          </a:xfrm>
          <a:custGeom>
            <a:avLst/>
            <a:gdLst/>
            <a:ahLst/>
            <a:cxnLst/>
            <a:rect l="l" t="t" r="r" b="b"/>
            <a:pathLst>
              <a:path w="14605" h="6985">
                <a:moveTo>
                  <a:pt x="14477" y="0"/>
                </a:moveTo>
                <a:lnTo>
                  <a:pt x="0" y="0"/>
                </a:lnTo>
                <a:lnTo>
                  <a:pt x="8381" y="6858"/>
                </a:lnTo>
                <a:lnTo>
                  <a:pt x="14477" y="0"/>
                </a:lnTo>
                <a:close/>
              </a:path>
            </a:pathLst>
          </a:custGeom>
          <a:solidFill>
            <a:srgbClr val="000000"/>
          </a:solidFill>
        </p:spPr>
        <p:txBody>
          <a:bodyPr wrap="square" lIns="0" tIns="0" rIns="0" bIns="0" rtlCol="0"/>
          <a:lstStyle/>
          <a:p>
            <a:endParaRPr/>
          </a:p>
        </p:txBody>
      </p:sp>
      <p:sp>
        <p:nvSpPr>
          <p:cNvPr id="3675" name="object 3675"/>
          <p:cNvSpPr/>
          <p:nvPr/>
        </p:nvSpPr>
        <p:spPr>
          <a:xfrm>
            <a:off x="2012442" y="3156204"/>
            <a:ext cx="14604" cy="15240"/>
          </a:xfrm>
          <a:custGeom>
            <a:avLst/>
            <a:gdLst/>
            <a:ahLst/>
            <a:cxnLst/>
            <a:rect l="l" t="t" r="r" b="b"/>
            <a:pathLst>
              <a:path w="14605" h="15239">
                <a:moveTo>
                  <a:pt x="8381" y="0"/>
                </a:moveTo>
                <a:lnTo>
                  <a:pt x="14477" y="8382"/>
                </a:lnTo>
                <a:lnTo>
                  <a:pt x="8381" y="15240"/>
                </a:lnTo>
                <a:lnTo>
                  <a:pt x="0" y="8382"/>
                </a:lnTo>
                <a:lnTo>
                  <a:pt x="8381" y="0"/>
                </a:lnTo>
              </a:path>
            </a:pathLst>
          </a:custGeom>
          <a:ln w="3175">
            <a:solidFill>
              <a:srgbClr val="000000"/>
            </a:solidFill>
          </a:ln>
        </p:spPr>
        <p:txBody>
          <a:bodyPr wrap="square" lIns="0" tIns="0" rIns="0" bIns="0" rtlCol="0"/>
          <a:lstStyle/>
          <a:p>
            <a:endParaRPr/>
          </a:p>
        </p:txBody>
      </p:sp>
      <p:sp>
        <p:nvSpPr>
          <p:cNvPr id="3676" name="object 3676"/>
          <p:cNvSpPr/>
          <p:nvPr/>
        </p:nvSpPr>
        <p:spPr>
          <a:xfrm>
            <a:off x="2006345" y="3164585"/>
            <a:ext cx="14604" cy="11430"/>
          </a:xfrm>
          <a:custGeom>
            <a:avLst/>
            <a:gdLst/>
            <a:ahLst/>
            <a:cxnLst/>
            <a:rect l="l" t="t" r="r" b="b"/>
            <a:pathLst>
              <a:path w="14605" h="11430">
                <a:moveTo>
                  <a:pt x="6095" y="0"/>
                </a:moveTo>
                <a:lnTo>
                  <a:pt x="0" y="11430"/>
                </a:lnTo>
                <a:lnTo>
                  <a:pt x="14477" y="6858"/>
                </a:lnTo>
                <a:lnTo>
                  <a:pt x="6095" y="0"/>
                </a:lnTo>
                <a:close/>
              </a:path>
            </a:pathLst>
          </a:custGeom>
          <a:solidFill>
            <a:srgbClr val="000000"/>
          </a:solidFill>
        </p:spPr>
        <p:txBody>
          <a:bodyPr wrap="square" lIns="0" tIns="0" rIns="0" bIns="0" rtlCol="0"/>
          <a:lstStyle/>
          <a:p>
            <a:endParaRPr/>
          </a:p>
        </p:txBody>
      </p:sp>
      <p:sp>
        <p:nvSpPr>
          <p:cNvPr id="3677" name="object 3677"/>
          <p:cNvSpPr/>
          <p:nvPr/>
        </p:nvSpPr>
        <p:spPr>
          <a:xfrm>
            <a:off x="2006345" y="3171444"/>
            <a:ext cx="14604" cy="7620"/>
          </a:xfrm>
          <a:custGeom>
            <a:avLst/>
            <a:gdLst/>
            <a:ahLst/>
            <a:cxnLst/>
            <a:rect l="l" t="t" r="r" b="b"/>
            <a:pathLst>
              <a:path w="14605" h="7619">
                <a:moveTo>
                  <a:pt x="14477" y="0"/>
                </a:moveTo>
                <a:lnTo>
                  <a:pt x="0" y="4572"/>
                </a:lnTo>
                <a:lnTo>
                  <a:pt x="9905" y="7620"/>
                </a:lnTo>
                <a:lnTo>
                  <a:pt x="14477" y="0"/>
                </a:lnTo>
                <a:close/>
              </a:path>
            </a:pathLst>
          </a:custGeom>
          <a:solidFill>
            <a:srgbClr val="000000"/>
          </a:solidFill>
        </p:spPr>
        <p:txBody>
          <a:bodyPr wrap="square" lIns="0" tIns="0" rIns="0" bIns="0" rtlCol="0"/>
          <a:lstStyle/>
          <a:p>
            <a:endParaRPr/>
          </a:p>
        </p:txBody>
      </p:sp>
      <p:sp>
        <p:nvSpPr>
          <p:cNvPr id="3678" name="object 3678"/>
          <p:cNvSpPr/>
          <p:nvPr/>
        </p:nvSpPr>
        <p:spPr>
          <a:xfrm>
            <a:off x="2006345" y="3164585"/>
            <a:ext cx="14604" cy="14604"/>
          </a:xfrm>
          <a:custGeom>
            <a:avLst/>
            <a:gdLst/>
            <a:ahLst/>
            <a:cxnLst/>
            <a:rect l="l" t="t" r="r" b="b"/>
            <a:pathLst>
              <a:path w="14605" h="14605">
                <a:moveTo>
                  <a:pt x="6095" y="0"/>
                </a:moveTo>
                <a:lnTo>
                  <a:pt x="14477" y="6858"/>
                </a:lnTo>
                <a:lnTo>
                  <a:pt x="9905" y="14478"/>
                </a:lnTo>
                <a:lnTo>
                  <a:pt x="0" y="11430"/>
                </a:lnTo>
                <a:lnTo>
                  <a:pt x="6095" y="0"/>
                </a:lnTo>
              </a:path>
            </a:pathLst>
          </a:custGeom>
          <a:ln w="3175">
            <a:solidFill>
              <a:srgbClr val="000000"/>
            </a:solidFill>
          </a:ln>
        </p:spPr>
        <p:txBody>
          <a:bodyPr wrap="square" lIns="0" tIns="0" rIns="0" bIns="0" rtlCol="0"/>
          <a:lstStyle/>
          <a:p>
            <a:endParaRPr/>
          </a:p>
        </p:txBody>
      </p:sp>
      <p:sp>
        <p:nvSpPr>
          <p:cNvPr id="3679" name="object 3679"/>
          <p:cNvSpPr/>
          <p:nvPr/>
        </p:nvSpPr>
        <p:spPr>
          <a:xfrm>
            <a:off x="2004822" y="3176016"/>
            <a:ext cx="11430" cy="12700"/>
          </a:xfrm>
          <a:custGeom>
            <a:avLst/>
            <a:gdLst/>
            <a:ahLst/>
            <a:cxnLst/>
            <a:rect l="l" t="t" r="r" b="b"/>
            <a:pathLst>
              <a:path w="11430" h="12700">
                <a:moveTo>
                  <a:pt x="1524" y="0"/>
                </a:moveTo>
                <a:lnTo>
                  <a:pt x="0" y="12192"/>
                </a:lnTo>
                <a:lnTo>
                  <a:pt x="11430" y="3048"/>
                </a:lnTo>
                <a:lnTo>
                  <a:pt x="1524" y="0"/>
                </a:lnTo>
                <a:close/>
              </a:path>
            </a:pathLst>
          </a:custGeom>
          <a:solidFill>
            <a:srgbClr val="000000"/>
          </a:solidFill>
        </p:spPr>
        <p:txBody>
          <a:bodyPr wrap="square" lIns="0" tIns="0" rIns="0" bIns="0" rtlCol="0"/>
          <a:lstStyle/>
          <a:p>
            <a:endParaRPr/>
          </a:p>
        </p:txBody>
      </p:sp>
      <p:sp>
        <p:nvSpPr>
          <p:cNvPr id="3680" name="object 3680"/>
          <p:cNvSpPr/>
          <p:nvPr/>
        </p:nvSpPr>
        <p:spPr>
          <a:xfrm>
            <a:off x="2004822" y="3179064"/>
            <a:ext cx="11430" cy="9525"/>
          </a:xfrm>
          <a:custGeom>
            <a:avLst/>
            <a:gdLst/>
            <a:ahLst/>
            <a:cxnLst/>
            <a:rect l="l" t="t" r="r" b="b"/>
            <a:pathLst>
              <a:path w="11430" h="9525">
                <a:moveTo>
                  <a:pt x="11430" y="0"/>
                </a:moveTo>
                <a:lnTo>
                  <a:pt x="0" y="9144"/>
                </a:lnTo>
                <a:lnTo>
                  <a:pt x="9906" y="9144"/>
                </a:lnTo>
                <a:lnTo>
                  <a:pt x="11430" y="0"/>
                </a:lnTo>
                <a:close/>
              </a:path>
            </a:pathLst>
          </a:custGeom>
          <a:solidFill>
            <a:srgbClr val="000000"/>
          </a:solidFill>
        </p:spPr>
        <p:txBody>
          <a:bodyPr wrap="square" lIns="0" tIns="0" rIns="0" bIns="0" rtlCol="0"/>
          <a:lstStyle/>
          <a:p>
            <a:endParaRPr/>
          </a:p>
        </p:txBody>
      </p:sp>
      <p:sp>
        <p:nvSpPr>
          <p:cNvPr id="3681" name="object 3681"/>
          <p:cNvSpPr/>
          <p:nvPr/>
        </p:nvSpPr>
        <p:spPr>
          <a:xfrm>
            <a:off x="2004822" y="3176016"/>
            <a:ext cx="11430" cy="12700"/>
          </a:xfrm>
          <a:custGeom>
            <a:avLst/>
            <a:gdLst/>
            <a:ahLst/>
            <a:cxnLst/>
            <a:rect l="l" t="t" r="r" b="b"/>
            <a:pathLst>
              <a:path w="11430" h="12700">
                <a:moveTo>
                  <a:pt x="1524" y="0"/>
                </a:moveTo>
                <a:lnTo>
                  <a:pt x="11430" y="3048"/>
                </a:lnTo>
                <a:lnTo>
                  <a:pt x="9906" y="12192"/>
                </a:lnTo>
                <a:lnTo>
                  <a:pt x="0" y="12192"/>
                </a:lnTo>
                <a:lnTo>
                  <a:pt x="1524" y="0"/>
                </a:lnTo>
              </a:path>
            </a:pathLst>
          </a:custGeom>
          <a:ln w="3175">
            <a:solidFill>
              <a:srgbClr val="000000"/>
            </a:solidFill>
          </a:ln>
        </p:spPr>
        <p:txBody>
          <a:bodyPr wrap="square" lIns="0" tIns="0" rIns="0" bIns="0" rtlCol="0"/>
          <a:lstStyle/>
          <a:p>
            <a:endParaRPr/>
          </a:p>
        </p:txBody>
      </p:sp>
      <p:sp>
        <p:nvSpPr>
          <p:cNvPr id="3682" name="object 3682"/>
          <p:cNvSpPr/>
          <p:nvPr/>
        </p:nvSpPr>
        <p:spPr>
          <a:xfrm>
            <a:off x="2004060" y="3176016"/>
            <a:ext cx="10795" cy="12700"/>
          </a:xfrm>
          <a:custGeom>
            <a:avLst/>
            <a:gdLst/>
            <a:ahLst/>
            <a:cxnLst/>
            <a:rect l="l" t="t" r="r" b="b"/>
            <a:pathLst>
              <a:path w="10794" h="12700">
                <a:moveTo>
                  <a:pt x="8382" y="0"/>
                </a:moveTo>
                <a:lnTo>
                  <a:pt x="0" y="12192"/>
                </a:lnTo>
                <a:lnTo>
                  <a:pt x="10668" y="12192"/>
                </a:lnTo>
                <a:lnTo>
                  <a:pt x="8382" y="0"/>
                </a:lnTo>
                <a:close/>
              </a:path>
            </a:pathLst>
          </a:custGeom>
          <a:solidFill>
            <a:srgbClr val="000000"/>
          </a:solidFill>
        </p:spPr>
        <p:txBody>
          <a:bodyPr wrap="square" lIns="0" tIns="0" rIns="0" bIns="0" rtlCol="0"/>
          <a:lstStyle/>
          <a:p>
            <a:endParaRPr/>
          </a:p>
        </p:txBody>
      </p:sp>
      <p:sp>
        <p:nvSpPr>
          <p:cNvPr id="3683" name="object 3683"/>
          <p:cNvSpPr/>
          <p:nvPr/>
        </p:nvSpPr>
        <p:spPr>
          <a:xfrm>
            <a:off x="2002535" y="3176016"/>
            <a:ext cx="10160" cy="12700"/>
          </a:xfrm>
          <a:custGeom>
            <a:avLst/>
            <a:gdLst/>
            <a:ahLst/>
            <a:cxnLst/>
            <a:rect l="l" t="t" r="r" b="b"/>
            <a:pathLst>
              <a:path w="10160" h="12700">
                <a:moveTo>
                  <a:pt x="9906" y="0"/>
                </a:moveTo>
                <a:lnTo>
                  <a:pt x="0" y="3048"/>
                </a:lnTo>
                <a:lnTo>
                  <a:pt x="1524" y="12192"/>
                </a:lnTo>
                <a:lnTo>
                  <a:pt x="9906" y="0"/>
                </a:lnTo>
                <a:close/>
              </a:path>
            </a:pathLst>
          </a:custGeom>
          <a:solidFill>
            <a:srgbClr val="000000"/>
          </a:solidFill>
        </p:spPr>
        <p:txBody>
          <a:bodyPr wrap="square" lIns="0" tIns="0" rIns="0" bIns="0" rtlCol="0"/>
          <a:lstStyle/>
          <a:p>
            <a:endParaRPr/>
          </a:p>
        </p:txBody>
      </p:sp>
      <p:sp>
        <p:nvSpPr>
          <p:cNvPr id="3684" name="object 3684"/>
          <p:cNvSpPr/>
          <p:nvPr/>
        </p:nvSpPr>
        <p:spPr>
          <a:xfrm>
            <a:off x="2002535" y="3176016"/>
            <a:ext cx="12700" cy="12700"/>
          </a:xfrm>
          <a:custGeom>
            <a:avLst/>
            <a:gdLst/>
            <a:ahLst/>
            <a:cxnLst/>
            <a:rect l="l" t="t" r="r" b="b"/>
            <a:pathLst>
              <a:path w="12700" h="12700">
                <a:moveTo>
                  <a:pt x="12192" y="12192"/>
                </a:moveTo>
                <a:lnTo>
                  <a:pt x="1524" y="12192"/>
                </a:lnTo>
                <a:lnTo>
                  <a:pt x="0" y="3048"/>
                </a:lnTo>
                <a:lnTo>
                  <a:pt x="9906" y="0"/>
                </a:lnTo>
                <a:lnTo>
                  <a:pt x="12192" y="12192"/>
                </a:lnTo>
              </a:path>
            </a:pathLst>
          </a:custGeom>
          <a:ln w="3175">
            <a:solidFill>
              <a:srgbClr val="000000"/>
            </a:solidFill>
          </a:ln>
        </p:spPr>
        <p:txBody>
          <a:bodyPr wrap="square" lIns="0" tIns="0" rIns="0" bIns="0" rtlCol="0"/>
          <a:lstStyle/>
          <a:p>
            <a:endParaRPr/>
          </a:p>
        </p:txBody>
      </p:sp>
      <p:sp>
        <p:nvSpPr>
          <p:cNvPr id="3685" name="object 3685"/>
          <p:cNvSpPr/>
          <p:nvPr/>
        </p:nvSpPr>
        <p:spPr>
          <a:xfrm>
            <a:off x="2002535" y="3164585"/>
            <a:ext cx="10160" cy="14604"/>
          </a:xfrm>
          <a:custGeom>
            <a:avLst/>
            <a:gdLst/>
            <a:ahLst/>
            <a:cxnLst/>
            <a:rect l="l" t="t" r="r" b="b"/>
            <a:pathLst>
              <a:path w="10160" h="14605">
                <a:moveTo>
                  <a:pt x="4572" y="0"/>
                </a:moveTo>
                <a:lnTo>
                  <a:pt x="0" y="14477"/>
                </a:lnTo>
                <a:lnTo>
                  <a:pt x="9906" y="11429"/>
                </a:lnTo>
                <a:lnTo>
                  <a:pt x="4572" y="0"/>
                </a:lnTo>
                <a:close/>
              </a:path>
            </a:pathLst>
          </a:custGeom>
          <a:solidFill>
            <a:srgbClr val="000000"/>
          </a:solidFill>
        </p:spPr>
        <p:txBody>
          <a:bodyPr wrap="square" lIns="0" tIns="0" rIns="0" bIns="0" rtlCol="0"/>
          <a:lstStyle/>
          <a:p>
            <a:endParaRPr/>
          </a:p>
        </p:txBody>
      </p:sp>
      <p:sp>
        <p:nvSpPr>
          <p:cNvPr id="3686" name="object 3686"/>
          <p:cNvSpPr/>
          <p:nvPr/>
        </p:nvSpPr>
        <p:spPr>
          <a:xfrm>
            <a:off x="1998726" y="3164585"/>
            <a:ext cx="8890" cy="14604"/>
          </a:xfrm>
          <a:custGeom>
            <a:avLst/>
            <a:gdLst/>
            <a:ahLst/>
            <a:cxnLst/>
            <a:rect l="l" t="t" r="r" b="b"/>
            <a:pathLst>
              <a:path w="8889" h="14605">
                <a:moveTo>
                  <a:pt x="8382" y="0"/>
                </a:moveTo>
                <a:lnTo>
                  <a:pt x="0" y="6857"/>
                </a:lnTo>
                <a:lnTo>
                  <a:pt x="3810" y="14477"/>
                </a:lnTo>
                <a:lnTo>
                  <a:pt x="8382" y="0"/>
                </a:lnTo>
                <a:close/>
              </a:path>
            </a:pathLst>
          </a:custGeom>
          <a:solidFill>
            <a:srgbClr val="000000"/>
          </a:solidFill>
        </p:spPr>
        <p:txBody>
          <a:bodyPr wrap="square" lIns="0" tIns="0" rIns="0" bIns="0" rtlCol="0"/>
          <a:lstStyle/>
          <a:p>
            <a:endParaRPr/>
          </a:p>
        </p:txBody>
      </p:sp>
      <p:sp>
        <p:nvSpPr>
          <p:cNvPr id="3687" name="object 3687"/>
          <p:cNvSpPr/>
          <p:nvPr/>
        </p:nvSpPr>
        <p:spPr>
          <a:xfrm>
            <a:off x="1998726" y="3164585"/>
            <a:ext cx="13970" cy="14604"/>
          </a:xfrm>
          <a:custGeom>
            <a:avLst/>
            <a:gdLst/>
            <a:ahLst/>
            <a:cxnLst/>
            <a:rect l="l" t="t" r="r" b="b"/>
            <a:pathLst>
              <a:path w="13969" h="14605">
                <a:moveTo>
                  <a:pt x="13716" y="11429"/>
                </a:moveTo>
                <a:lnTo>
                  <a:pt x="3810" y="14477"/>
                </a:lnTo>
                <a:lnTo>
                  <a:pt x="0" y="6857"/>
                </a:lnTo>
                <a:lnTo>
                  <a:pt x="8382" y="0"/>
                </a:lnTo>
                <a:lnTo>
                  <a:pt x="13716" y="11429"/>
                </a:lnTo>
              </a:path>
            </a:pathLst>
          </a:custGeom>
          <a:ln w="3175">
            <a:solidFill>
              <a:srgbClr val="000000"/>
            </a:solidFill>
          </a:ln>
        </p:spPr>
        <p:txBody>
          <a:bodyPr wrap="square" lIns="0" tIns="0" rIns="0" bIns="0" rtlCol="0"/>
          <a:lstStyle/>
          <a:p>
            <a:endParaRPr/>
          </a:p>
        </p:txBody>
      </p:sp>
      <p:sp>
        <p:nvSpPr>
          <p:cNvPr id="3688" name="object 3688"/>
          <p:cNvSpPr/>
          <p:nvPr/>
        </p:nvSpPr>
        <p:spPr>
          <a:xfrm>
            <a:off x="1997964" y="3156204"/>
            <a:ext cx="9525" cy="15240"/>
          </a:xfrm>
          <a:custGeom>
            <a:avLst/>
            <a:gdLst/>
            <a:ahLst/>
            <a:cxnLst/>
            <a:rect l="l" t="t" r="r" b="b"/>
            <a:pathLst>
              <a:path w="9525" h="15239">
                <a:moveTo>
                  <a:pt x="0" y="0"/>
                </a:moveTo>
                <a:lnTo>
                  <a:pt x="761" y="15239"/>
                </a:lnTo>
                <a:lnTo>
                  <a:pt x="9143" y="8381"/>
                </a:lnTo>
                <a:lnTo>
                  <a:pt x="0" y="0"/>
                </a:lnTo>
                <a:close/>
              </a:path>
            </a:pathLst>
          </a:custGeom>
          <a:solidFill>
            <a:srgbClr val="000000"/>
          </a:solidFill>
        </p:spPr>
        <p:txBody>
          <a:bodyPr wrap="square" lIns="0" tIns="0" rIns="0" bIns="0" rtlCol="0"/>
          <a:lstStyle/>
          <a:p>
            <a:endParaRPr/>
          </a:p>
        </p:txBody>
      </p:sp>
      <p:sp>
        <p:nvSpPr>
          <p:cNvPr id="3689" name="object 3689"/>
          <p:cNvSpPr/>
          <p:nvPr/>
        </p:nvSpPr>
        <p:spPr>
          <a:xfrm>
            <a:off x="1991867" y="3156204"/>
            <a:ext cx="6985" cy="15240"/>
          </a:xfrm>
          <a:custGeom>
            <a:avLst/>
            <a:gdLst/>
            <a:ahLst/>
            <a:cxnLst/>
            <a:rect l="l" t="t" r="r" b="b"/>
            <a:pathLst>
              <a:path w="6985" h="15239">
                <a:moveTo>
                  <a:pt x="6095" y="0"/>
                </a:moveTo>
                <a:lnTo>
                  <a:pt x="0" y="8382"/>
                </a:lnTo>
                <a:lnTo>
                  <a:pt x="6857" y="15240"/>
                </a:lnTo>
                <a:lnTo>
                  <a:pt x="6095" y="0"/>
                </a:lnTo>
                <a:close/>
              </a:path>
            </a:pathLst>
          </a:custGeom>
          <a:solidFill>
            <a:srgbClr val="000000"/>
          </a:solidFill>
        </p:spPr>
        <p:txBody>
          <a:bodyPr wrap="square" lIns="0" tIns="0" rIns="0" bIns="0" rtlCol="0"/>
          <a:lstStyle/>
          <a:p>
            <a:endParaRPr/>
          </a:p>
        </p:txBody>
      </p:sp>
      <p:sp>
        <p:nvSpPr>
          <p:cNvPr id="3690" name="object 3690"/>
          <p:cNvSpPr/>
          <p:nvPr/>
        </p:nvSpPr>
        <p:spPr>
          <a:xfrm>
            <a:off x="1991867" y="3156204"/>
            <a:ext cx="15240" cy="15240"/>
          </a:xfrm>
          <a:custGeom>
            <a:avLst/>
            <a:gdLst/>
            <a:ahLst/>
            <a:cxnLst/>
            <a:rect l="l" t="t" r="r" b="b"/>
            <a:pathLst>
              <a:path w="15239" h="15239">
                <a:moveTo>
                  <a:pt x="15239" y="8381"/>
                </a:moveTo>
                <a:lnTo>
                  <a:pt x="6857" y="15239"/>
                </a:lnTo>
                <a:lnTo>
                  <a:pt x="0" y="8381"/>
                </a:lnTo>
                <a:lnTo>
                  <a:pt x="6095" y="0"/>
                </a:lnTo>
                <a:lnTo>
                  <a:pt x="15239" y="8381"/>
                </a:lnTo>
              </a:path>
            </a:pathLst>
          </a:custGeom>
          <a:ln w="3175">
            <a:solidFill>
              <a:srgbClr val="000000"/>
            </a:solidFill>
          </a:ln>
        </p:spPr>
        <p:txBody>
          <a:bodyPr wrap="square" lIns="0" tIns="0" rIns="0" bIns="0" rtlCol="0"/>
          <a:lstStyle/>
          <a:p>
            <a:endParaRPr/>
          </a:p>
        </p:txBody>
      </p:sp>
      <p:sp>
        <p:nvSpPr>
          <p:cNvPr id="3691" name="object 3691"/>
          <p:cNvSpPr/>
          <p:nvPr/>
        </p:nvSpPr>
        <p:spPr>
          <a:xfrm>
            <a:off x="1987295" y="3150107"/>
            <a:ext cx="10795" cy="14604"/>
          </a:xfrm>
          <a:custGeom>
            <a:avLst/>
            <a:gdLst/>
            <a:ahLst/>
            <a:cxnLst/>
            <a:rect l="l" t="t" r="r" b="b"/>
            <a:pathLst>
              <a:path w="10794" h="14605">
                <a:moveTo>
                  <a:pt x="0" y="0"/>
                </a:moveTo>
                <a:lnTo>
                  <a:pt x="4572" y="14478"/>
                </a:lnTo>
                <a:lnTo>
                  <a:pt x="10668" y="6096"/>
                </a:lnTo>
                <a:lnTo>
                  <a:pt x="0" y="0"/>
                </a:lnTo>
                <a:close/>
              </a:path>
            </a:pathLst>
          </a:custGeom>
          <a:solidFill>
            <a:srgbClr val="000000"/>
          </a:solidFill>
        </p:spPr>
        <p:txBody>
          <a:bodyPr wrap="square" lIns="0" tIns="0" rIns="0" bIns="0" rtlCol="0"/>
          <a:lstStyle/>
          <a:p>
            <a:endParaRPr/>
          </a:p>
        </p:txBody>
      </p:sp>
      <p:sp>
        <p:nvSpPr>
          <p:cNvPr id="3692" name="object 3692"/>
          <p:cNvSpPr/>
          <p:nvPr/>
        </p:nvSpPr>
        <p:spPr>
          <a:xfrm>
            <a:off x="1983485" y="3150107"/>
            <a:ext cx="8890" cy="14604"/>
          </a:xfrm>
          <a:custGeom>
            <a:avLst/>
            <a:gdLst/>
            <a:ahLst/>
            <a:cxnLst/>
            <a:rect l="l" t="t" r="r" b="b"/>
            <a:pathLst>
              <a:path w="8889" h="14605">
                <a:moveTo>
                  <a:pt x="3809" y="0"/>
                </a:moveTo>
                <a:lnTo>
                  <a:pt x="0" y="9905"/>
                </a:lnTo>
                <a:lnTo>
                  <a:pt x="8381" y="14477"/>
                </a:lnTo>
                <a:lnTo>
                  <a:pt x="3809" y="0"/>
                </a:lnTo>
                <a:close/>
              </a:path>
            </a:pathLst>
          </a:custGeom>
          <a:solidFill>
            <a:srgbClr val="000000"/>
          </a:solidFill>
        </p:spPr>
        <p:txBody>
          <a:bodyPr wrap="square" lIns="0" tIns="0" rIns="0" bIns="0" rtlCol="0"/>
          <a:lstStyle/>
          <a:p>
            <a:endParaRPr/>
          </a:p>
        </p:txBody>
      </p:sp>
      <p:sp>
        <p:nvSpPr>
          <p:cNvPr id="3693" name="object 3693"/>
          <p:cNvSpPr/>
          <p:nvPr/>
        </p:nvSpPr>
        <p:spPr>
          <a:xfrm>
            <a:off x="1983485" y="3150107"/>
            <a:ext cx="14604" cy="14604"/>
          </a:xfrm>
          <a:custGeom>
            <a:avLst/>
            <a:gdLst/>
            <a:ahLst/>
            <a:cxnLst/>
            <a:rect l="l" t="t" r="r" b="b"/>
            <a:pathLst>
              <a:path w="14605" h="14605">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694" name="object 3694"/>
          <p:cNvSpPr/>
          <p:nvPr/>
        </p:nvSpPr>
        <p:spPr>
          <a:xfrm>
            <a:off x="1974342" y="3148583"/>
            <a:ext cx="13335" cy="11430"/>
          </a:xfrm>
          <a:custGeom>
            <a:avLst/>
            <a:gdLst/>
            <a:ahLst/>
            <a:cxnLst/>
            <a:rect l="l" t="t" r="r" b="b"/>
            <a:pathLst>
              <a:path w="13335" h="11430">
                <a:moveTo>
                  <a:pt x="0" y="0"/>
                </a:moveTo>
                <a:lnTo>
                  <a:pt x="9144" y="11430"/>
                </a:lnTo>
                <a:lnTo>
                  <a:pt x="12954" y="1524"/>
                </a:lnTo>
                <a:lnTo>
                  <a:pt x="0" y="0"/>
                </a:lnTo>
                <a:close/>
              </a:path>
            </a:pathLst>
          </a:custGeom>
          <a:solidFill>
            <a:srgbClr val="000000"/>
          </a:solidFill>
        </p:spPr>
        <p:txBody>
          <a:bodyPr wrap="square" lIns="0" tIns="0" rIns="0" bIns="0" rtlCol="0"/>
          <a:lstStyle/>
          <a:p>
            <a:endParaRPr/>
          </a:p>
        </p:txBody>
      </p:sp>
      <p:sp>
        <p:nvSpPr>
          <p:cNvPr id="3695" name="object 3695"/>
          <p:cNvSpPr/>
          <p:nvPr/>
        </p:nvSpPr>
        <p:spPr>
          <a:xfrm>
            <a:off x="1974342" y="3148583"/>
            <a:ext cx="9525" cy="11430"/>
          </a:xfrm>
          <a:custGeom>
            <a:avLst/>
            <a:gdLst/>
            <a:ahLst/>
            <a:cxnLst/>
            <a:rect l="l" t="t" r="r" b="b"/>
            <a:pathLst>
              <a:path w="9525" h="11430">
                <a:moveTo>
                  <a:pt x="0" y="0"/>
                </a:moveTo>
                <a:lnTo>
                  <a:pt x="0" y="10667"/>
                </a:lnTo>
                <a:lnTo>
                  <a:pt x="9143" y="11429"/>
                </a:lnTo>
                <a:lnTo>
                  <a:pt x="0" y="0"/>
                </a:lnTo>
                <a:close/>
              </a:path>
            </a:pathLst>
          </a:custGeom>
          <a:solidFill>
            <a:srgbClr val="000000"/>
          </a:solidFill>
        </p:spPr>
        <p:txBody>
          <a:bodyPr wrap="square" lIns="0" tIns="0" rIns="0" bIns="0" rtlCol="0"/>
          <a:lstStyle/>
          <a:p>
            <a:endParaRPr/>
          </a:p>
        </p:txBody>
      </p:sp>
      <p:sp>
        <p:nvSpPr>
          <p:cNvPr id="3696" name="object 3696"/>
          <p:cNvSpPr/>
          <p:nvPr/>
        </p:nvSpPr>
        <p:spPr>
          <a:xfrm>
            <a:off x="1974342" y="3148583"/>
            <a:ext cx="12700" cy="11430"/>
          </a:xfrm>
          <a:custGeom>
            <a:avLst/>
            <a:gdLst/>
            <a:ahLst/>
            <a:cxnLst/>
            <a:rect l="l" t="t" r="r" b="b"/>
            <a:pathLst>
              <a:path w="12700" h="11430">
                <a:moveTo>
                  <a:pt x="12192" y="1524"/>
                </a:moveTo>
                <a:lnTo>
                  <a:pt x="9144" y="11430"/>
                </a:lnTo>
                <a:lnTo>
                  <a:pt x="0" y="10668"/>
                </a:lnTo>
                <a:lnTo>
                  <a:pt x="0" y="0"/>
                </a:lnTo>
                <a:lnTo>
                  <a:pt x="12192" y="1524"/>
                </a:lnTo>
              </a:path>
            </a:pathLst>
          </a:custGeom>
          <a:ln w="3175">
            <a:solidFill>
              <a:srgbClr val="000000"/>
            </a:solidFill>
          </a:ln>
        </p:spPr>
        <p:txBody>
          <a:bodyPr wrap="square" lIns="0" tIns="0" rIns="0" bIns="0" rtlCol="0"/>
          <a:lstStyle/>
          <a:p>
            <a:endParaRPr/>
          </a:p>
        </p:txBody>
      </p:sp>
      <p:sp>
        <p:nvSpPr>
          <p:cNvPr id="3697" name="object 3697"/>
          <p:cNvSpPr/>
          <p:nvPr/>
        </p:nvSpPr>
        <p:spPr>
          <a:xfrm>
            <a:off x="1962150" y="3148583"/>
            <a:ext cx="12700" cy="10795"/>
          </a:xfrm>
          <a:custGeom>
            <a:avLst/>
            <a:gdLst/>
            <a:ahLst/>
            <a:cxnLst/>
            <a:rect l="l" t="t" r="r" b="b"/>
            <a:pathLst>
              <a:path w="12700" h="10794">
                <a:moveTo>
                  <a:pt x="12192" y="0"/>
                </a:moveTo>
                <a:lnTo>
                  <a:pt x="0" y="1524"/>
                </a:lnTo>
                <a:lnTo>
                  <a:pt x="12192" y="10668"/>
                </a:lnTo>
                <a:lnTo>
                  <a:pt x="12192" y="0"/>
                </a:lnTo>
                <a:close/>
              </a:path>
            </a:pathLst>
          </a:custGeom>
          <a:solidFill>
            <a:srgbClr val="000000"/>
          </a:solidFill>
        </p:spPr>
        <p:txBody>
          <a:bodyPr wrap="square" lIns="0" tIns="0" rIns="0" bIns="0" rtlCol="0"/>
          <a:lstStyle/>
          <a:p>
            <a:endParaRPr/>
          </a:p>
        </p:txBody>
      </p:sp>
      <p:sp>
        <p:nvSpPr>
          <p:cNvPr id="3698" name="object 3698"/>
          <p:cNvSpPr/>
          <p:nvPr/>
        </p:nvSpPr>
        <p:spPr>
          <a:xfrm>
            <a:off x="1962150" y="3150107"/>
            <a:ext cx="12700" cy="10160"/>
          </a:xfrm>
          <a:custGeom>
            <a:avLst/>
            <a:gdLst/>
            <a:ahLst/>
            <a:cxnLst/>
            <a:rect l="l" t="t" r="r" b="b"/>
            <a:pathLst>
              <a:path w="12700" h="10160">
                <a:moveTo>
                  <a:pt x="0" y="0"/>
                </a:moveTo>
                <a:lnTo>
                  <a:pt x="3048" y="9906"/>
                </a:lnTo>
                <a:lnTo>
                  <a:pt x="12192" y="9144"/>
                </a:lnTo>
                <a:lnTo>
                  <a:pt x="0" y="0"/>
                </a:lnTo>
                <a:close/>
              </a:path>
            </a:pathLst>
          </a:custGeom>
          <a:solidFill>
            <a:srgbClr val="000000"/>
          </a:solidFill>
        </p:spPr>
        <p:txBody>
          <a:bodyPr wrap="square" lIns="0" tIns="0" rIns="0" bIns="0" rtlCol="0"/>
          <a:lstStyle/>
          <a:p>
            <a:endParaRPr/>
          </a:p>
        </p:txBody>
      </p:sp>
      <p:sp>
        <p:nvSpPr>
          <p:cNvPr id="3699" name="object 3699"/>
          <p:cNvSpPr/>
          <p:nvPr/>
        </p:nvSpPr>
        <p:spPr>
          <a:xfrm>
            <a:off x="1962150" y="3148583"/>
            <a:ext cx="12700" cy="11430"/>
          </a:xfrm>
          <a:custGeom>
            <a:avLst/>
            <a:gdLst/>
            <a:ahLst/>
            <a:cxnLst/>
            <a:rect l="l" t="t" r="r" b="b"/>
            <a:pathLst>
              <a:path w="12700" h="11430">
                <a:moveTo>
                  <a:pt x="12192" y="0"/>
                </a:moveTo>
                <a:lnTo>
                  <a:pt x="12192" y="10668"/>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700" name="object 3700"/>
          <p:cNvSpPr/>
          <p:nvPr/>
        </p:nvSpPr>
        <p:spPr>
          <a:xfrm>
            <a:off x="1950720" y="3150107"/>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701" name="object 3701"/>
          <p:cNvSpPr/>
          <p:nvPr/>
        </p:nvSpPr>
        <p:spPr>
          <a:xfrm>
            <a:off x="1950720" y="3156204"/>
            <a:ext cx="14604" cy="8890"/>
          </a:xfrm>
          <a:custGeom>
            <a:avLst/>
            <a:gdLst/>
            <a:ahLst/>
            <a:cxnLst/>
            <a:rect l="l" t="t" r="r" b="b"/>
            <a:pathLst>
              <a:path w="14605" h="8889">
                <a:moveTo>
                  <a:pt x="0" y="0"/>
                </a:moveTo>
                <a:lnTo>
                  <a:pt x="6857" y="8381"/>
                </a:lnTo>
                <a:lnTo>
                  <a:pt x="14477" y="3809"/>
                </a:lnTo>
                <a:lnTo>
                  <a:pt x="0" y="0"/>
                </a:lnTo>
                <a:close/>
              </a:path>
            </a:pathLst>
          </a:custGeom>
          <a:solidFill>
            <a:srgbClr val="000000"/>
          </a:solidFill>
        </p:spPr>
        <p:txBody>
          <a:bodyPr wrap="square" lIns="0" tIns="0" rIns="0" bIns="0" rtlCol="0"/>
          <a:lstStyle/>
          <a:p>
            <a:endParaRPr/>
          </a:p>
        </p:txBody>
      </p:sp>
      <p:sp>
        <p:nvSpPr>
          <p:cNvPr id="3702" name="object 3702"/>
          <p:cNvSpPr/>
          <p:nvPr/>
        </p:nvSpPr>
        <p:spPr>
          <a:xfrm>
            <a:off x="1950720" y="3150107"/>
            <a:ext cx="14604" cy="14604"/>
          </a:xfrm>
          <a:custGeom>
            <a:avLst/>
            <a:gdLst/>
            <a:ahLst/>
            <a:cxnLst/>
            <a:rect l="l" t="t" r="r" b="b"/>
            <a:pathLst>
              <a:path w="14605" h="14605">
                <a:moveTo>
                  <a:pt x="11430" y="0"/>
                </a:moveTo>
                <a:lnTo>
                  <a:pt x="14478" y="9906"/>
                </a:lnTo>
                <a:lnTo>
                  <a:pt x="6858" y="14478"/>
                </a:lnTo>
                <a:lnTo>
                  <a:pt x="0" y="6096"/>
                </a:lnTo>
                <a:lnTo>
                  <a:pt x="11430" y="0"/>
                </a:lnTo>
              </a:path>
            </a:pathLst>
          </a:custGeom>
          <a:ln w="3175">
            <a:solidFill>
              <a:srgbClr val="000000"/>
            </a:solidFill>
          </a:ln>
        </p:spPr>
        <p:txBody>
          <a:bodyPr wrap="square" lIns="0" tIns="0" rIns="0" bIns="0" rtlCol="0"/>
          <a:lstStyle/>
          <a:p>
            <a:endParaRPr/>
          </a:p>
        </p:txBody>
      </p:sp>
      <p:sp>
        <p:nvSpPr>
          <p:cNvPr id="3703" name="object 3703"/>
          <p:cNvSpPr/>
          <p:nvPr/>
        </p:nvSpPr>
        <p:spPr>
          <a:xfrm>
            <a:off x="1942338" y="3156204"/>
            <a:ext cx="15240" cy="8890"/>
          </a:xfrm>
          <a:custGeom>
            <a:avLst/>
            <a:gdLst/>
            <a:ahLst/>
            <a:cxnLst/>
            <a:rect l="l" t="t" r="r" b="b"/>
            <a:pathLst>
              <a:path w="15239" h="8889">
                <a:moveTo>
                  <a:pt x="8381" y="0"/>
                </a:moveTo>
                <a:lnTo>
                  <a:pt x="0" y="8382"/>
                </a:lnTo>
                <a:lnTo>
                  <a:pt x="15239" y="8382"/>
                </a:lnTo>
                <a:lnTo>
                  <a:pt x="8381" y="0"/>
                </a:lnTo>
                <a:close/>
              </a:path>
            </a:pathLst>
          </a:custGeom>
          <a:solidFill>
            <a:srgbClr val="000000"/>
          </a:solidFill>
        </p:spPr>
        <p:txBody>
          <a:bodyPr wrap="square" lIns="0" tIns="0" rIns="0" bIns="0" rtlCol="0"/>
          <a:lstStyle/>
          <a:p>
            <a:endParaRPr/>
          </a:p>
        </p:txBody>
      </p:sp>
      <p:sp>
        <p:nvSpPr>
          <p:cNvPr id="3704" name="object 3704"/>
          <p:cNvSpPr/>
          <p:nvPr/>
        </p:nvSpPr>
        <p:spPr>
          <a:xfrm>
            <a:off x="1942338" y="3164585"/>
            <a:ext cx="15240" cy="6985"/>
          </a:xfrm>
          <a:custGeom>
            <a:avLst/>
            <a:gdLst/>
            <a:ahLst/>
            <a:cxnLst/>
            <a:rect l="l" t="t" r="r" b="b"/>
            <a:pathLst>
              <a:path w="15239" h="6985">
                <a:moveTo>
                  <a:pt x="15239" y="0"/>
                </a:moveTo>
                <a:lnTo>
                  <a:pt x="0" y="0"/>
                </a:lnTo>
                <a:lnTo>
                  <a:pt x="8381" y="6858"/>
                </a:lnTo>
                <a:lnTo>
                  <a:pt x="15239" y="0"/>
                </a:lnTo>
                <a:close/>
              </a:path>
            </a:pathLst>
          </a:custGeom>
          <a:solidFill>
            <a:srgbClr val="000000"/>
          </a:solidFill>
        </p:spPr>
        <p:txBody>
          <a:bodyPr wrap="square" lIns="0" tIns="0" rIns="0" bIns="0" rtlCol="0"/>
          <a:lstStyle/>
          <a:p>
            <a:endParaRPr/>
          </a:p>
        </p:txBody>
      </p:sp>
      <p:sp>
        <p:nvSpPr>
          <p:cNvPr id="3705" name="object 3705"/>
          <p:cNvSpPr/>
          <p:nvPr/>
        </p:nvSpPr>
        <p:spPr>
          <a:xfrm>
            <a:off x="1942338" y="3156204"/>
            <a:ext cx="15240" cy="15240"/>
          </a:xfrm>
          <a:custGeom>
            <a:avLst/>
            <a:gdLst/>
            <a:ahLst/>
            <a:cxnLst/>
            <a:rect l="l" t="t" r="r" b="b"/>
            <a:pathLst>
              <a:path w="15239" h="15239">
                <a:moveTo>
                  <a:pt x="8381" y="0"/>
                </a:moveTo>
                <a:lnTo>
                  <a:pt x="15239" y="8382"/>
                </a:lnTo>
                <a:lnTo>
                  <a:pt x="8381" y="15240"/>
                </a:lnTo>
                <a:lnTo>
                  <a:pt x="0" y="8382"/>
                </a:lnTo>
                <a:lnTo>
                  <a:pt x="8381" y="0"/>
                </a:lnTo>
              </a:path>
            </a:pathLst>
          </a:custGeom>
          <a:ln w="3175">
            <a:solidFill>
              <a:srgbClr val="000000"/>
            </a:solidFill>
          </a:ln>
        </p:spPr>
        <p:txBody>
          <a:bodyPr wrap="square" lIns="0" tIns="0" rIns="0" bIns="0" rtlCol="0"/>
          <a:lstStyle/>
          <a:p>
            <a:endParaRPr/>
          </a:p>
        </p:txBody>
      </p:sp>
      <p:sp>
        <p:nvSpPr>
          <p:cNvPr id="3706" name="object 3706"/>
          <p:cNvSpPr/>
          <p:nvPr/>
        </p:nvSpPr>
        <p:spPr>
          <a:xfrm>
            <a:off x="1937004" y="3164585"/>
            <a:ext cx="13970" cy="11430"/>
          </a:xfrm>
          <a:custGeom>
            <a:avLst/>
            <a:gdLst/>
            <a:ahLst/>
            <a:cxnLst/>
            <a:rect l="l" t="t" r="r" b="b"/>
            <a:pathLst>
              <a:path w="13969" h="11430">
                <a:moveTo>
                  <a:pt x="5333" y="0"/>
                </a:moveTo>
                <a:lnTo>
                  <a:pt x="0" y="11430"/>
                </a:lnTo>
                <a:lnTo>
                  <a:pt x="13715" y="6858"/>
                </a:lnTo>
                <a:lnTo>
                  <a:pt x="5333" y="0"/>
                </a:lnTo>
                <a:close/>
              </a:path>
            </a:pathLst>
          </a:custGeom>
          <a:solidFill>
            <a:srgbClr val="000000"/>
          </a:solidFill>
        </p:spPr>
        <p:txBody>
          <a:bodyPr wrap="square" lIns="0" tIns="0" rIns="0" bIns="0" rtlCol="0"/>
          <a:lstStyle/>
          <a:p>
            <a:endParaRPr/>
          </a:p>
        </p:txBody>
      </p:sp>
      <p:sp>
        <p:nvSpPr>
          <p:cNvPr id="3707" name="object 3707"/>
          <p:cNvSpPr/>
          <p:nvPr/>
        </p:nvSpPr>
        <p:spPr>
          <a:xfrm>
            <a:off x="1937004" y="3171444"/>
            <a:ext cx="13970" cy="7620"/>
          </a:xfrm>
          <a:custGeom>
            <a:avLst/>
            <a:gdLst/>
            <a:ahLst/>
            <a:cxnLst/>
            <a:rect l="l" t="t" r="r" b="b"/>
            <a:pathLst>
              <a:path w="13969" h="7619">
                <a:moveTo>
                  <a:pt x="13716" y="0"/>
                </a:moveTo>
                <a:lnTo>
                  <a:pt x="0" y="4572"/>
                </a:lnTo>
                <a:lnTo>
                  <a:pt x="9906" y="7620"/>
                </a:lnTo>
                <a:lnTo>
                  <a:pt x="13716" y="0"/>
                </a:lnTo>
                <a:close/>
              </a:path>
            </a:pathLst>
          </a:custGeom>
          <a:solidFill>
            <a:srgbClr val="000000"/>
          </a:solidFill>
        </p:spPr>
        <p:txBody>
          <a:bodyPr wrap="square" lIns="0" tIns="0" rIns="0" bIns="0" rtlCol="0"/>
          <a:lstStyle/>
          <a:p>
            <a:endParaRPr/>
          </a:p>
        </p:txBody>
      </p:sp>
      <p:sp>
        <p:nvSpPr>
          <p:cNvPr id="3708" name="object 3708"/>
          <p:cNvSpPr/>
          <p:nvPr/>
        </p:nvSpPr>
        <p:spPr>
          <a:xfrm>
            <a:off x="1936242" y="3164585"/>
            <a:ext cx="14604" cy="14604"/>
          </a:xfrm>
          <a:custGeom>
            <a:avLst/>
            <a:gdLst/>
            <a:ahLst/>
            <a:cxnLst/>
            <a:rect l="l" t="t" r="r" b="b"/>
            <a:pathLst>
              <a:path w="14605" h="14605">
                <a:moveTo>
                  <a:pt x="6095" y="0"/>
                </a:moveTo>
                <a:lnTo>
                  <a:pt x="14477" y="6858"/>
                </a:lnTo>
                <a:lnTo>
                  <a:pt x="10667" y="14478"/>
                </a:lnTo>
                <a:lnTo>
                  <a:pt x="0" y="11430"/>
                </a:lnTo>
                <a:lnTo>
                  <a:pt x="6095" y="0"/>
                </a:lnTo>
              </a:path>
            </a:pathLst>
          </a:custGeom>
          <a:ln w="3175">
            <a:solidFill>
              <a:srgbClr val="000000"/>
            </a:solidFill>
          </a:ln>
        </p:spPr>
        <p:txBody>
          <a:bodyPr wrap="square" lIns="0" tIns="0" rIns="0" bIns="0" rtlCol="0"/>
          <a:lstStyle/>
          <a:p>
            <a:endParaRPr/>
          </a:p>
        </p:txBody>
      </p:sp>
      <p:sp>
        <p:nvSpPr>
          <p:cNvPr id="3709" name="object 3709"/>
          <p:cNvSpPr/>
          <p:nvPr/>
        </p:nvSpPr>
        <p:spPr>
          <a:xfrm>
            <a:off x="1934717" y="3176016"/>
            <a:ext cx="12700" cy="12700"/>
          </a:xfrm>
          <a:custGeom>
            <a:avLst/>
            <a:gdLst/>
            <a:ahLst/>
            <a:cxnLst/>
            <a:rect l="l" t="t" r="r" b="b"/>
            <a:pathLst>
              <a:path w="12700" h="12700">
                <a:moveTo>
                  <a:pt x="2286" y="0"/>
                </a:moveTo>
                <a:lnTo>
                  <a:pt x="0" y="12192"/>
                </a:lnTo>
                <a:lnTo>
                  <a:pt x="12192" y="3048"/>
                </a:lnTo>
                <a:lnTo>
                  <a:pt x="2286" y="0"/>
                </a:lnTo>
                <a:close/>
              </a:path>
            </a:pathLst>
          </a:custGeom>
          <a:solidFill>
            <a:srgbClr val="000000"/>
          </a:solidFill>
        </p:spPr>
        <p:txBody>
          <a:bodyPr wrap="square" lIns="0" tIns="0" rIns="0" bIns="0" rtlCol="0"/>
          <a:lstStyle/>
          <a:p>
            <a:endParaRPr/>
          </a:p>
        </p:txBody>
      </p:sp>
      <p:sp>
        <p:nvSpPr>
          <p:cNvPr id="3710" name="object 3710"/>
          <p:cNvSpPr/>
          <p:nvPr/>
        </p:nvSpPr>
        <p:spPr>
          <a:xfrm>
            <a:off x="1934717" y="3179064"/>
            <a:ext cx="12700" cy="9525"/>
          </a:xfrm>
          <a:custGeom>
            <a:avLst/>
            <a:gdLst/>
            <a:ahLst/>
            <a:cxnLst/>
            <a:rect l="l" t="t" r="r" b="b"/>
            <a:pathLst>
              <a:path w="12700" h="9525">
                <a:moveTo>
                  <a:pt x="12192" y="0"/>
                </a:moveTo>
                <a:lnTo>
                  <a:pt x="0" y="9144"/>
                </a:lnTo>
                <a:lnTo>
                  <a:pt x="10668" y="9144"/>
                </a:lnTo>
                <a:lnTo>
                  <a:pt x="12192" y="0"/>
                </a:lnTo>
                <a:close/>
              </a:path>
            </a:pathLst>
          </a:custGeom>
          <a:solidFill>
            <a:srgbClr val="000000"/>
          </a:solidFill>
        </p:spPr>
        <p:txBody>
          <a:bodyPr wrap="square" lIns="0" tIns="0" rIns="0" bIns="0" rtlCol="0"/>
          <a:lstStyle/>
          <a:p>
            <a:endParaRPr/>
          </a:p>
        </p:txBody>
      </p:sp>
      <p:sp>
        <p:nvSpPr>
          <p:cNvPr id="3711" name="object 3711"/>
          <p:cNvSpPr/>
          <p:nvPr/>
        </p:nvSpPr>
        <p:spPr>
          <a:xfrm>
            <a:off x="1934717" y="3176016"/>
            <a:ext cx="12700" cy="12700"/>
          </a:xfrm>
          <a:custGeom>
            <a:avLst/>
            <a:gdLst/>
            <a:ahLst/>
            <a:cxnLst/>
            <a:rect l="l" t="t" r="r" b="b"/>
            <a:pathLst>
              <a:path w="12700" h="12700">
                <a:moveTo>
                  <a:pt x="1524" y="0"/>
                </a:moveTo>
                <a:lnTo>
                  <a:pt x="12192" y="3048"/>
                </a:lnTo>
                <a:lnTo>
                  <a:pt x="10668" y="12192"/>
                </a:lnTo>
                <a:lnTo>
                  <a:pt x="0" y="12192"/>
                </a:lnTo>
                <a:lnTo>
                  <a:pt x="1524" y="0"/>
                </a:lnTo>
              </a:path>
            </a:pathLst>
          </a:custGeom>
          <a:ln w="3175">
            <a:solidFill>
              <a:srgbClr val="000000"/>
            </a:solidFill>
          </a:ln>
        </p:spPr>
        <p:txBody>
          <a:bodyPr wrap="square" lIns="0" tIns="0" rIns="0" bIns="0" rtlCol="0"/>
          <a:lstStyle/>
          <a:p>
            <a:endParaRPr/>
          </a:p>
        </p:txBody>
      </p:sp>
      <p:sp>
        <p:nvSpPr>
          <p:cNvPr id="3712" name="object 3712"/>
          <p:cNvSpPr/>
          <p:nvPr/>
        </p:nvSpPr>
        <p:spPr>
          <a:xfrm>
            <a:off x="2079498" y="3186683"/>
            <a:ext cx="41275" cy="3810"/>
          </a:xfrm>
          <a:custGeom>
            <a:avLst/>
            <a:gdLst/>
            <a:ahLst/>
            <a:cxnLst/>
            <a:rect l="l" t="t" r="r" b="b"/>
            <a:pathLst>
              <a:path w="41275" h="3810">
                <a:moveTo>
                  <a:pt x="41148" y="0"/>
                </a:moveTo>
                <a:lnTo>
                  <a:pt x="0" y="0"/>
                </a:lnTo>
                <a:lnTo>
                  <a:pt x="0" y="3810"/>
                </a:lnTo>
                <a:lnTo>
                  <a:pt x="41148" y="0"/>
                </a:lnTo>
                <a:close/>
              </a:path>
            </a:pathLst>
          </a:custGeom>
          <a:solidFill>
            <a:srgbClr val="000000"/>
          </a:solidFill>
        </p:spPr>
        <p:txBody>
          <a:bodyPr wrap="square" lIns="0" tIns="0" rIns="0" bIns="0" rtlCol="0"/>
          <a:lstStyle/>
          <a:p>
            <a:endParaRPr/>
          </a:p>
        </p:txBody>
      </p:sp>
      <p:sp>
        <p:nvSpPr>
          <p:cNvPr id="3713" name="object 3713"/>
          <p:cNvSpPr/>
          <p:nvPr/>
        </p:nvSpPr>
        <p:spPr>
          <a:xfrm>
            <a:off x="2079498" y="3186683"/>
            <a:ext cx="41275" cy="3810"/>
          </a:xfrm>
          <a:custGeom>
            <a:avLst/>
            <a:gdLst/>
            <a:ahLst/>
            <a:cxnLst/>
            <a:rect l="l" t="t" r="r" b="b"/>
            <a:pathLst>
              <a:path w="41275" h="3810">
                <a:moveTo>
                  <a:pt x="41148" y="0"/>
                </a:moveTo>
                <a:lnTo>
                  <a:pt x="0" y="3809"/>
                </a:lnTo>
                <a:lnTo>
                  <a:pt x="41148" y="3809"/>
                </a:lnTo>
                <a:lnTo>
                  <a:pt x="41148" y="0"/>
                </a:lnTo>
                <a:close/>
              </a:path>
            </a:pathLst>
          </a:custGeom>
          <a:solidFill>
            <a:srgbClr val="000000"/>
          </a:solidFill>
        </p:spPr>
        <p:txBody>
          <a:bodyPr wrap="square" lIns="0" tIns="0" rIns="0" bIns="0" rtlCol="0"/>
          <a:lstStyle/>
          <a:p>
            <a:endParaRPr/>
          </a:p>
        </p:txBody>
      </p:sp>
      <p:sp>
        <p:nvSpPr>
          <p:cNvPr id="3714" name="object 3714"/>
          <p:cNvSpPr/>
          <p:nvPr/>
        </p:nvSpPr>
        <p:spPr>
          <a:xfrm>
            <a:off x="2079498" y="3186683"/>
            <a:ext cx="41275" cy="3810"/>
          </a:xfrm>
          <a:custGeom>
            <a:avLst/>
            <a:gdLst/>
            <a:ahLst/>
            <a:cxnLst/>
            <a:rect l="l" t="t" r="r" b="b"/>
            <a:pathLst>
              <a:path w="41275" h="3810">
                <a:moveTo>
                  <a:pt x="0" y="0"/>
                </a:moveTo>
                <a:lnTo>
                  <a:pt x="41148" y="0"/>
                </a:lnTo>
                <a:lnTo>
                  <a:pt x="41148" y="3810"/>
                </a:lnTo>
                <a:lnTo>
                  <a:pt x="0" y="3810"/>
                </a:lnTo>
                <a:lnTo>
                  <a:pt x="0" y="0"/>
                </a:lnTo>
                <a:close/>
              </a:path>
            </a:pathLst>
          </a:custGeom>
          <a:ln w="3175">
            <a:solidFill>
              <a:srgbClr val="000000"/>
            </a:solidFill>
          </a:ln>
        </p:spPr>
        <p:txBody>
          <a:bodyPr wrap="square" lIns="0" tIns="0" rIns="0" bIns="0" rtlCol="0"/>
          <a:lstStyle/>
          <a:p>
            <a:endParaRPr/>
          </a:p>
        </p:txBody>
      </p:sp>
      <p:sp>
        <p:nvSpPr>
          <p:cNvPr id="3715" name="object 3715"/>
          <p:cNvSpPr/>
          <p:nvPr/>
        </p:nvSpPr>
        <p:spPr>
          <a:xfrm>
            <a:off x="2079498" y="3188207"/>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716" name="object 3716"/>
          <p:cNvSpPr/>
          <p:nvPr/>
        </p:nvSpPr>
        <p:spPr>
          <a:xfrm>
            <a:off x="1933955" y="3333750"/>
            <a:ext cx="10795" cy="12700"/>
          </a:xfrm>
          <a:custGeom>
            <a:avLst/>
            <a:gdLst/>
            <a:ahLst/>
            <a:cxnLst/>
            <a:rect l="l" t="t" r="r" b="b"/>
            <a:pathLst>
              <a:path w="10794" h="12700">
                <a:moveTo>
                  <a:pt x="9144" y="0"/>
                </a:moveTo>
                <a:lnTo>
                  <a:pt x="0" y="12192"/>
                </a:lnTo>
                <a:lnTo>
                  <a:pt x="10668" y="12192"/>
                </a:lnTo>
                <a:lnTo>
                  <a:pt x="9144" y="0"/>
                </a:lnTo>
                <a:close/>
              </a:path>
            </a:pathLst>
          </a:custGeom>
          <a:solidFill>
            <a:srgbClr val="000000"/>
          </a:solidFill>
        </p:spPr>
        <p:txBody>
          <a:bodyPr wrap="square" lIns="0" tIns="0" rIns="0" bIns="0" rtlCol="0"/>
          <a:lstStyle/>
          <a:p>
            <a:endParaRPr/>
          </a:p>
        </p:txBody>
      </p:sp>
      <p:sp>
        <p:nvSpPr>
          <p:cNvPr id="3717" name="object 3717"/>
          <p:cNvSpPr/>
          <p:nvPr/>
        </p:nvSpPr>
        <p:spPr>
          <a:xfrm>
            <a:off x="1932432" y="3333750"/>
            <a:ext cx="10795" cy="12700"/>
          </a:xfrm>
          <a:custGeom>
            <a:avLst/>
            <a:gdLst/>
            <a:ahLst/>
            <a:cxnLst/>
            <a:rect l="l" t="t" r="r" b="b"/>
            <a:pathLst>
              <a:path w="10794" h="12700">
                <a:moveTo>
                  <a:pt x="10668" y="0"/>
                </a:moveTo>
                <a:lnTo>
                  <a:pt x="0" y="3048"/>
                </a:lnTo>
                <a:lnTo>
                  <a:pt x="1524" y="12192"/>
                </a:lnTo>
                <a:lnTo>
                  <a:pt x="10668" y="0"/>
                </a:lnTo>
                <a:close/>
              </a:path>
            </a:pathLst>
          </a:custGeom>
          <a:solidFill>
            <a:srgbClr val="000000"/>
          </a:solidFill>
        </p:spPr>
        <p:txBody>
          <a:bodyPr wrap="square" lIns="0" tIns="0" rIns="0" bIns="0" rtlCol="0"/>
          <a:lstStyle/>
          <a:p>
            <a:endParaRPr/>
          </a:p>
        </p:txBody>
      </p:sp>
      <p:sp>
        <p:nvSpPr>
          <p:cNvPr id="3718" name="object 3718"/>
          <p:cNvSpPr/>
          <p:nvPr/>
        </p:nvSpPr>
        <p:spPr>
          <a:xfrm>
            <a:off x="1932432" y="3333750"/>
            <a:ext cx="12700" cy="12700"/>
          </a:xfrm>
          <a:custGeom>
            <a:avLst/>
            <a:gdLst/>
            <a:ahLst/>
            <a:cxnLst/>
            <a:rect l="l" t="t" r="r" b="b"/>
            <a:pathLst>
              <a:path w="12700" h="12700">
                <a:moveTo>
                  <a:pt x="12192" y="12192"/>
                </a:moveTo>
                <a:lnTo>
                  <a:pt x="1524" y="12192"/>
                </a:lnTo>
                <a:lnTo>
                  <a:pt x="0" y="3048"/>
                </a:lnTo>
                <a:lnTo>
                  <a:pt x="10668" y="0"/>
                </a:lnTo>
                <a:lnTo>
                  <a:pt x="12192" y="12192"/>
                </a:lnTo>
              </a:path>
            </a:pathLst>
          </a:custGeom>
          <a:ln w="3175">
            <a:solidFill>
              <a:srgbClr val="000000"/>
            </a:solidFill>
          </a:ln>
        </p:spPr>
        <p:txBody>
          <a:bodyPr wrap="square" lIns="0" tIns="0" rIns="0" bIns="0" rtlCol="0"/>
          <a:lstStyle/>
          <a:p>
            <a:endParaRPr/>
          </a:p>
        </p:txBody>
      </p:sp>
      <p:sp>
        <p:nvSpPr>
          <p:cNvPr id="3719" name="object 3719"/>
          <p:cNvSpPr/>
          <p:nvPr/>
        </p:nvSpPr>
        <p:spPr>
          <a:xfrm>
            <a:off x="1932432" y="3322320"/>
            <a:ext cx="10795" cy="14604"/>
          </a:xfrm>
          <a:custGeom>
            <a:avLst/>
            <a:gdLst/>
            <a:ahLst/>
            <a:cxnLst/>
            <a:rect l="l" t="t" r="r" b="b"/>
            <a:pathLst>
              <a:path w="10794" h="14604">
                <a:moveTo>
                  <a:pt x="4572" y="0"/>
                </a:moveTo>
                <a:lnTo>
                  <a:pt x="0" y="14477"/>
                </a:lnTo>
                <a:lnTo>
                  <a:pt x="10668" y="11429"/>
                </a:lnTo>
                <a:lnTo>
                  <a:pt x="4572" y="0"/>
                </a:lnTo>
                <a:close/>
              </a:path>
            </a:pathLst>
          </a:custGeom>
          <a:solidFill>
            <a:srgbClr val="000000"/>
          </a:solidFill>
        </p:spPr>
        <p:txBody>
          <a:bodyPr wrap="square" lIns="0" tIns="0" rIns="0" bIns="0" rtlCol="0"/>
          <a:lstStyle/>
          <a:p>
            <a:endParaRPr/>
          </a:p>
        </p:txBody>
      </p:sp>
      <p:sp>
        <p:nvSpPr>
          <p:cNvPr id="3720" name="object 3720"/>
          <p:cNvSpPr/>
          <p:nvPr/>
        </p:nvSpPr>
        <p:spPr>
          <a:xfrm>
            <a:off x="1928622" y="3322320"/>
            <a:ext cx="8890" cy="14604"/>
          </a:xfrm>
          <a:custGeom>
            <a:avLst/>
            <a:gdLst/>
            <a:ahLst/>
            <a:cxnLst/>
            <a:rect l="l" t="t" r="r" b="b"/>
            <a:pathLst>
              <a:path w="8889" h="14604">
                <a:moveTo>
                  <a:pt x="8382" y="0"/>
                </a:moveTo>
                <a:lnTo>
                  <a:pt x="0" y="6095"/>
                </a:lnTo>
                <a:lnTo>
                  <a:pt x="3810" y="14477"/>
                </a:lnTo>
                <a:lnTo>
                  <a:pt x="8382" y="0"/>
                </a:lnTo>
                <a:close/>
              </a:path>
            </a:pathLst>
          </a:custGeom>
          <a:solidFill>
            <a:srgbClr val="000000"/>
          </a:solidFill>
        </p:spPr>
        <p:txBody>
          <a:bodyPr wrap="square" lIns="0" tIns="0" rIns="0" bIns="0" rtlCol="0"/>
          <a:lstStyle/>
          <a:p>
            <a:endParaRPr/>
          </a:p>
        </p:txBody>
      </p:sp>
      <p:sp>
        <p:nvSpPr>
          <p:cNvPr id="3721" name="object 3721"/>
          <p:cNvSpPr/>
          <p:nvPr/>
        </p:nvSpPr>
        <p:spPr>
          <a:xfrm>
            <a:off x="1928622" y="3322320"/>
            <a:ext cx="14604" cy="14604"/>
          </a:xfrm>
          <a:custGeom>
            <a:avLst/>
            <a:gdLst/>
            <a:ahLst/>
            <a:cxnLst/>
            <a:rect l="l" t="t" r="r" b="b"/>
            <a:pathLst>
              <a:path w="14605" h="14604">
                <a:moveTo>
                  <a:pt x="14477" y="11429"/>
                </a:moveTo>
                <a:lnTo>
                  <a:pt x="3809" y="14477"/>
                </a:lnTo>
                <a:lnTo>
                  <a:pt x="0" y="6095"/>
                </a:lnTo>
                <a:lnTo>
                  <a:pt x="8381" y="0"/>
                </a:lnTo>
                <a:lnTo>
                  <a:pt x="14477" y="11429"/>
                </a:lnTo>
              </a:path>
            </a:pathLst>
          </a:custGeom>
          <a:ln w="3175">
            <a:solidFill>
              <a:srgbClr val="000000"/>
            </a:solidFill>
          </a:ln>
        </p:spPr>
        <p:txBody>
          <a:bodyPr wrap="square" lIns="0" tIns="0" rIns="0" bIns="0" rtlCol="0"/>
          <a:lstStyle/>
          <a:p>
            <a:endParaRPr/>
          </a:p>
        </p:txBody>
      </p:sp>
      <p:sp>
        <p:nvSpPr>
          <p:cNvPr id="3722" name="object 3722"/>
          <p:cNvSpPr/>
          <p:nvPr/>
        </p:nvSpPr>
        <p:spPr>
          <a:xfrm>
            <a:off x="1927860" y="3313938"/>
            <a:ext cx="9525" cy="14604"/>
          </a:xfrm>
          <a:custGeom>
            <a:avLst/>
            <a:gdLst/>
            <a:ahLst/>
            <a:cxnLst/>
            <a:rect l="l" t="t" r="r" b="b"/>
            <a:pathLst>
              <a:path w="9525" h="14604">
                <a:moveTo>
                  <a:pt x="0" y="0"/>
                </a:moveTo>
                <a:lnTo>
                  <a:pt x="761" y="14477"/>
                </a:lnTo>
                <a:lnTo>
                  <a:pt x="9143" y="8381"/>
                </a:lnTo>
                <a:lnTo>
                  <a:pt x="0" y="0"/>
                </a:lnTo>
                <a:close/>
              </a:path>
            </a:pathLst>
          </a:custGeom>
          <a:solidFill>
            <a:srgbClr val="000000"/>
          </a:solidFill>
        </p:spPr>
        <p:txBody>
          <a:bodyPr wrap="square" lIns="0" tIns="0" rIns="0" bIns="0" rtlCol="0"/>
          <a:lstStyle/>
          <a:p>
            <a:endParaRPr/>
          </a:p>
        </p:txBody>
      </p:sp>
      <p:sp>
        <p:nvSpPr>
          <p:cNvPr id="3723" name="object 3723"/>
          <p:cNvSpPr/>
          <p:nvPr/>
        </p:nvSpPr>
        <p:spPr>
          <a:xfrm>
            <a:off x="1921764" y="3313938"/>
            <a:ext cx="6985" cy="14604"/>
          </a:xfrm>
          <a:custGeom>
            <a:avLst/>
            <a:gdLst/>
            <a:ahLst/>
            <a:cxnLst/>
            <a:rect l="l" t="t" r="r" b="b"/>
            <a:pathLst>
              <a:path w="6985" h="14604">
                <a:moveTo>
                  <a:pt x="6095" y="0"/>
                </a:moveTo>
                <a:lnTo>
                  <a:pt x="0" y="8381"/>
                </a:lnTo>
                <a:lnTo>
                  <a:pt x="6857" y="14477"/>
                </a:lnTo>
                <a:lnTo>
                  <a:pt x="6095" y="0"/>
                </a:lnTo>
                <a:close/>
              </a:path>
            </a:pathLst>
          </a:custGeom>
          <a:solidFill>
            <a:srgbClr val="000000"/>
          </a:solidFill>
        </p:spPr>
        <p:txBody>
          <a:bodyPr wrap="square" lIns="0" tIns="0" rIns="0" bIns="0" rtlCol="0"/>
          <a:lstStyle/>
          <a:p>
            <a:endParaRPr/>
          </a:p>
        </p:txBody>
      </p:sp>
      <p:sp>
        <p:nvSpPr>
          <p:cNvPr id="3724" name="object 3724"/>
          <p:cNvSpPr/>
          <p:nvPr/>
        </p:nvSpPr>
        <p:spPr>
          <a:xfrm>
            <a:off x="1921764" y="3313938"/>
            <a:ext cx="15240" cy="14604"/>
          </a:xfrm>
          <a:custGeom>
            <a:avLst/>
            <a:gdLst/>
            <a:ahLst/>
            <a:cxnLst/>
            <a:rect l="l" t="t" r="r" b="b"/>
            <a:pathLst>
              <a:path w="15239" h="14604">
                <a:moveTo>
                  <a:pt x="15239" y="8381"/>
                </a:moveTo>
                <a:lnTo>
                  <a:pt x="6857" y="14477"/>
                </a:lnTo>
                <a:lnTo>
                  <a:pt x="0" y="8381"/>
                </a:lnTo>
                <a:lnTo>
                  <a:pt x="6095" y="0"/>
                </a:lnTo>
                <a:lnTo>
                  <a:pt x="15239" y="8381"/>
                </a:lnTo>
              </a:path>
            </a:pathLst>
          </a:custGeom>
          <a:ln w="3175">
            <a:solidFill>
              <a:srgbClr val="000000"/>
            </a:solidFill>
          </a:ln>
        </p:spPr>
        <p:txBody>
          <a:bodyPr wrap="square" lIns="0" tIns="0" rIns="0" bIns="0" rtlCol="0"/>
          <a:lstStyle/>
          <a:p>
            <a:endParaRPr/>
          </a:p>
        </p:txBody>
      </p:sp>
      <p:sp>
        <p:nvSpPr>
          <p:cNvPr id="3725" name="object 3725"/>
          <p:cNvSpPr/>
          <p:nvPr/>
        </p:nvSpPr>
        <p:spPr>
          <a:xfrm>
            <a:off x="1917192" y="3307841"/>
            <a:ext cx="10795" cy="14604"/>
          </a:xfrm>
          <a:custGeom>
            <a:avLst/>
            <a:gdLst/>
            <a:ahLst/>
            <a:cxnLst/>
            <a:rect l="l" t="t" r="r" b="b"/>
            <a:pathLst>
              <a:path w="10794" h="14604">
                <a:moveTo>
                  <a:pt x="0" y="0"/>
                </a:moveTo>
                <a:lnTo>
                  <a:pt x="4572" y="14478"/>
                </a:lnTo>
                <a:lnTo>
                  <a:pt x="10668" y="6096"/>
                </a:lnTo>
                <a:lnTo>
                  <a:pt x="0" y="0"/>
                </a:lnTo>
                <a:close/>
              </a:path>
            </a:pathLst>
          </a:custGeom>
          <a:solidFill>
            <a:srgbClr val="000000"/>
          </a:solidFill>
        </p:spPr>
        <p:txBody>
          <a:bodyPr wrap="square" lIns="0" tIns="0" rIns="0" bIns="0" rtlCol="0"/>
          <a:lstStyle/>
          <a:p>
            <a:endParaRPr/>
          </a:p>
        </p:txBody>
      </p:sp>
      <p:sp>
        <p:nvSpPr>
          <p:cNvPr id="3726" name="object 3726"/>
          <p:cNvSpPr/>
          <p:nvPr/>
        </p:nvSpPr>
        <p:spPr>
          <a:xfrm>
            <a:off x="1914144" y="3307841"/>
            <a:ext cx="7620" cy="14604"/>
          </a:xfrm>
          <a:custGeom>
            <a:avLst/>
            <a:gdLst/>
            <a:ahLst/>
            <a:cxnLst/>
            <a:rect l="l" t="t" r="r" b="b"/>
            <a:pathLst>
              <a:path w="7619" h="14604">
                <a:moveTo>
                  <a:pt x="3047" y="0"/>
                </a:moveTo>
                <a:lnTo>
                  <a:pt x="0" y="9905"/>
                </a:lnTo>
                <a:lnTo>
                  <a:pt x="7619" y="14477"/>
                </a:lnTo>
                <a:lnTo>
                  <a:pt x="3047" y="0"/>
                </a:lnTo>
                <a:close/>
              </a:path>
            </a:pathLst>
          </a:custGeom>
          <a:solidFill>
            <a:srgbClr val="000000"/>
          </a:solidFill>
        </p:spPr>
        <p:txBody>
          <a:bodyPr wrap="square" lIns="0" tIns="0" rIns="0" bIns="0" rtlCol="0"/>
          <a:lstStyle/>
          <a:p>
            <a:endParaRPr/>
          </a:p>
        </p:txBody>
      </p:sp>
      <p:sp>
        <p:nvSpPr>
          <p:cNvPr id="3727" name="object 3727"/>
          <p:cNvSpPr/>
          <p:nvPr/>
        </p:nvSpPr>
        <p:spPr>
          <a:xfrm>
            <a:off x="1914144" y="3307841"/>
            <a:ext cx="13970" cy="14604"/>
          </a:xfrm>
          <a:custGeom>
            <a:avLst/>
            <a:gdLst/>
            <a:ahLst/>
            <a:cxnLst/>
            <a:rect l="l" t="t" r="r" b="b"/>
            <a:pathLst>
              <a:path w="13969" h="14604">
                <a:moveTo>
                  <a:pt x="13716" y="6096"/>
                </a:moveTo>
                <a:lnTo>
                  <a:pt x="7620" y="14478"/>
                </a:lnTo>
                <a:lnTo>
                  <a:pt x="0" y="9906"/>
                </a:lnTo>
                <a:lnTo>
                  <a:pt x="3048" y="0"/>
                </a:lnTo>
                <a:lnTo>
                  <a:pt x="13716" y="6096"/>
                </a:lnTo>
              </a:path>
            </a:pathLst>
          </a:custGeom>
          <a:ln w="3175">
            <a:solidFill>
              <a:srgbClr val="000000"/>
            </a:solidFill>
          </a:ln>
        </p:spPr>
        <p:txBody>
          <a:bodyPr wrap="square" lIns="0" tIns="0" rIns="0" bIns="0" rtlCol="0"/>
          <a:lstStyle/>
          <a:p>
            <a:endParaRPr/>
          </a:p>
        </p:txBody>
      </p:sp>
      <p:sp>
        <p:nvSpPr>
          <p:cNvPr id="3728" name="object 3728"/>
          <p:cNvSpPr/>
          <p:nvPr/>
        </p:nvSpPr>
        <p:spPr>
          <a:xfrm>
            <a:off x="1905000" y="3306317"/>
            <a:ext cx="12700" cy="11430"/>
          </a:xfrm>
          <a:custGeom>
            <a:avLst/>
            <a:gdLst/>
            <a:ahLst/>
            <a:cxnLst/>
            <a:rect l="l" t="t" r="r" b="b"/>
            <a:pathLst>
              <a:path w="12700" h="11429">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729" name="object 3729"/>
          <p:cNvSpPr/>
          <p:nvPr/>
        </p:nvSpPr>
        <p:spPr>
          <a:xfrm>
            <a:off x="1905000" y="3306317"/>
            <a:ext cx="9525" cy="11430"/>
          </a:xfrm>
          <a:custGeom>
            <a:avLst/>
            <a:gdLst/>
            <a:ahLst/>
            <a:cxnLst/>
            <a:rect l="l" t="t" r="r" b="b"/>
            <a:pathLst>
              <a:path w="9525" h="11429">
                <a:moveTo>
                  <a:pt x="0" y="0"/>
                </a:moveTo>
                <a:lnTo>
                  <a:pt x="0" y="9905"/>
                </a:lnTo>
                <a:lnTo>
                  <a:pt x="9143" y="11429"/>
                </a:lnTo>
                <a:lnTo>
                  <a:pt x="0" y="0"/>
                </a:lnTo>
                <a:close/>
              </a:path>
            </a:pathLst>
          </a:custGeom>
          <a:solidFill>
            <a:srgbClr val="000000"/>
          </a:solidFill>
        </p:spPr>
        <p:txBody>
          <a:bodyPr wrap="square" lIns="0" tIns="0" rIns="0" bIns="0" rtlCol="0"/>
          <a:lstStyle/>
          <a:p>
            <a:endParaRPr/>
          </a:p>
        </p:txBody>
      </p:sp>
      <p:sp>
        <p:nvSpPr>
          <p:cNvPr id="3730" name="object 3730"/>
          <p:cNvSpPr/>
          <p:nvPr/>
        </p:nvSpPr>
        <p:spPr>
          <a:xfrm>
            <a:off x="1905000" y="3306317"/>
            <a:ext cx="12700" cy="11430"/>
          </a:xfrm>
          <a:custGeom>
            <a:avLst/>
            <a:gdLst/>
            <a:ahLst/>
            <a:cxnLst/>
            <a:rect l="l" t="t" r="r" b="b"/>
            <a:pathLst>
              <a:path w="12700" h="11429">
                <a:moveTo>
                  <a:pt x="12192" y="1524"/>
                </a:moveTo>
                <a:lnTo>
                  <a:pt x="9144" y="11430"/>
                </a:lnTo>
                <a:lnTo>
                  <a:pt x="0" y="9906"/>
                </a:lnTo>
                <a:lnTo>
                  <a:pt x="0" y="0"/>
                </a:lnTo>
                <a:lnTo>
                  <a:pt x="12192" y="1524"/>
                </a:lnTo>
              </a:path>
            </a:pathLst>
          </a:custGeom>
          <a:ln w="3175">
            <a:solidFill>
              <a:srgbClr val="000000"/>
            </a:solidFill>
          </a:ln>
        </p:spPr>
        <p:txBody>
          <a:bodyPr wrap="square" lIns="0" tIns="0" rIns="0" bIns="0" rtlCol="0"/>
          <a:lstStyle/>
          <a:p>
            <a:endParaRPr/>
          </a:p>
        </p:txBody>
      </p:sp>
      <p:sp>
        <p:nvSpPr>
          <p:cNvPr id="3731" name="object 3731"/>
          <p:cNvSpPr/>
          <p:nvPr/>
        </p:nvSpPr>
        <p:spPr>
          <a:xfrm>
            <a:off x="1892045" y="3306317"/>
            <a:ext cx="13335" cy="10160"/>
          </a:xfrm>
          <a:custGeom>
            <a:avLst/>
            <a:gdLst/>
            <a:ahLst/>
            <a:cxnLst/>
            <a:rect l="l" t="t" r="r" b="b"/>
            <a:pathLst>
              <a:path w="13335" h="10160">
                <a:moveTo>
                  <a:pt x="12954" y="0"/>
                </a:moveTo>
                <a:lnTo>
                  <a:pt x="0" y="1524"/>
                </a:lnTo>
                <a:lnTo>
                  <a:pt x="12954" y="9906"/>
                </a:lnTo>
                <a:lnTo>
                  <a:pt x="12954" y="0"/>
                </a:lnTo>
                <a:close/>
              </a:path>
            </a:pathLst>
          </a:custGeom>
          <a:solidFill>
            <a:srgbClr val="000000"/>
          </a:solidFill>
        </p:spPr>
        <p:txBody>
          <a:bodyPr wrap="square" lIns="0" tIns="0" rIns="0" bIns="0" rtlCol="0"/>
          <a:lstStyle/>
          <a:p>
            <a:endParaRPr/>
          </a:p>
        </p:txBody>
      </p:sp>
      <p:sp>
        <p:nvSpPr>
          <p:cNvPr id="3732" name="object 3732"/>
          <p:cNvSpPr/>
          <p:nvPr/>
        </p:nvSpPr>
        <p:spPr>
          <a:xfrm>
            <a:off x="1892045" y="3307841"/>
            <a:ext cx="13335" cy="10160"/>
          </a:xfrm>
          <a:custGeom>
            <a:avLst/>
            <a:gdLst/>
            <a:ahLst/>
            <a:cxnLst/>
            <a:rect l="l" t="t" r="r" b="b"/>
            <a:pathLst>
              <a:path w="13335" h="10160">
                <a:moveTo>
                  <a:pt x="0" y="0"/>
                </a:moveTo>
                <a:lnTo>
                  <a:pt x="3810" y="9905"/>
                </a:lnTo>
                <a:lnTo>
                  <a:pt x="12954" y="8381"/>
                </a:lnTo>
                <a:lnTo>
                  <a:pt x="0" y="0"/>
                </a:lnTo>
                <a:close/>
              </a:path>
            </a:pathLst>
          </a:custGeom>
          <a:solidFill>
            <a:srgbClr val="000000"/>
          </a:solidFill>
        </p:spPr>
        <p:txBody>
          <a:bodyPr wrap="square" lIns="0" tIns="0" rIns="0" bIns="0" rtlCol="0"/>
          <a:lstStyle/>
          <a:p>
            <a:endParaRPr/>
          </a:p>
        </p:txBody>
      </p:sp>
      <p:sp>
        <p:nvSpPr>
          <p:cNvPr id="3733" name="object 3733"/>
          <p:cNvSpPr/>
          <p:nvPr/>
        </p:nvSpPr>
        <p:spPr>
          <a:xfrm>
            <a:off x="1892045" y="3306317"/>
            <a:ext cx="13335" cy="11430"/>
          </a:xfrm>
          <a:custGeom>
            <a:avLst/>
            <a:gdLst/>
            <a:ahLst/>
            <a:cxnLst/>
            <a:rect l="l" t="t" r="r" b="b"/>
            <a:pathLst>
              <a:path w="13335" h="11429">
                <a:moveTo>
                  <a:pt x="12954" y="0"/>
                </a:moveTo>
                <a:lnTo>
                  <a:pt x="12954" y="9906"/>
                </a:lnTo>
                <a:lnTo>
                  <a:pt x="3810" y="11430"/>
                </a:lnTo>
                <a:lnTo>
                  <a:pt x="0" y="1524"/>
                </a:lnTo>
                <a:lnTo>
                  <a:pt x="12954" y="0"/>
                </a:lnTo>
              </a:path>
            </a:pathLst>
          </a:custGeom>
          <a:ln w="3175">
            <a:solidFill>
              <a:srgbClr val="000000"/>
            </a:solidFill>
          </a:ln>
        </p:spPr>
        <p:txBody>
          <a:bodyPr wrap="square" lIns="0" tIns="0" rIns="0" bIns="0" rtlCol="0"/>
          <a:lstStyle/>
          <a:p>
            <a:endParaRPr/>
          </a:p>
        </p:txBody>
      </p:sp>
      <p:sp>
        <p:nvSpPr>
          <p:cNvPr id="3734" name="object 3734"/>
          <p:cNvSpPr/>
          <p:nvPr/>
        </p:nvSpPr>
        <p:spPr>
          <a:xfrm>
            <a:off x="1881377" y="3307841"/>
            <a:ext cx="14604" cy="10160"/>
          </a:xfrm>
          <a:custGeom>
            <a:avLst/>
            <a:gdLst/>
            <a:ahLst/>
            <a:cxnLst/>
            <a:rect l="l" t="t" r="r" b="b"/>
            <a:pathLst>
              <a:path w="14605" h="10160">
                <a:moveTo>
                  <a:pt x="10668" y="0"/>
                </a:moveTo>
                <a:lnTo>
                  <a:pt x="0" y="6096"/>
                </a:lnTo>
                <a:lnTo>
                  <a:pt x="14478" y="9906"/>
                </a:lnTo>
                <a:lnTo>
                  <a:pt x="10668" y="0"/>
                </a:lnTo>
                <a:close/>
              </a:path>
            </a:pathLst>
          </a:custGeom>
          <a:solidFill>
            <a:srgbClr val="000000"/>
          </a:solidFill>
        </p:spPr>
        <p:txBody>
          <a:bodyPr wrap="square" lIns="0" tIns="0" rIns="0" bIns="0" rtlCol="0"/>
          <a:lstStyle/>
          <a:p>
            <a:endParaRPr/>
          </a:p>
        </p:txBody>
      </p:sp>
      <p:sp>
        <p:nvSpPr>
          <p:cNvPr id="3735" name="object 3735"/>
          <p:cNvSpPr/>
          <p:nvPr/>
        </p:nvSpPr>
        <p:spPr>
          <a:xfrm>
            <a:off x="1881377" y="3313938"/>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736" name="object 3736"/>
          <p:cNvSpPr/>
          <p:nvPr/>
        </p:nvSpPr>
        <p:spPr>
          <a:xfrm>
            <a:off x="1881377" y="3307841"/>
            <a:ext cx="14604" cy="14604"/>
          </a:xfrm>
          <a:custGeom>
            <a:avLst/>
            <a:gdLst/>
            <a:ahLst/>
            <a:cxnLst/>
            <a:rect l="l" t="t" r="r" b="b"/>
            <a:pathLst>
              <a:path w="14605" h="14604">
                <a:moveTo>
                  <a:pt x="10668" y="0"/>
                </a:moveTo>
                <a:lnTo>
                  <a:pt x="14478" y="9906"/>
                </a:lnTo>
                <a:lnTo>
                  <a:pt x="6096" y="14478"/>
                </a:lnTo>
                <a:lnTo>
                  <a:pt x="0" y="6096"/>
                </a:lnTo>
                <a:lnTo>
                  <a:pt x="10668" y="0"/>
                </a:lnTo>
              </a:path>
            </a:pathLst>
          </a:custGeom>
          <a:ln w="3175">
            <a:solidFill>
              <a:srgbClr val="000000"/>
            </a:solidFill>
          </a:ln>
        </p:spPr>
        <p:txBody>
          <a:bodyPr wrap="square" lIns="0" tIns="0" rIns="0" bIns="0" rtlCol="0"/>
          <a:lstStyle/>
          <a:p>
            <a:endParaRPr/>
          </a:p>
        </p:txBody>
      </p:sp>
      <p:sp>
        <p:nvSpPr>
          <p:cNvPr id="3737" name="object 3737"/>
          <p:cNvSpPr/>
          <p:nvPr/>
        </p:nvSpPr>
        <p:spPr>
          <a:xfrm>
            <a:off x="1872233" y="3313938"/>
            <a:ext cx="15240" cy="8890"/>
          </a:xfrm>
          <a:custGeom>
            <a:avLst/>
            <a:gdLst/>
            <a:ahLst/>
            <a:cxnLst/>
            <a:rect l="l" t="t" r="r" b="b"/>
            <a:pathLst>
              <a:path w="15239" h="8889">
                <a:moveTo>
                  <a:pt x="9143" y="0"/>
                </a:moveTo>
                <a:lnTo>
                  <a:pt x="0" y="8382"/>
                </a:lnTo>
                <a:lnTo>
                  <a:pt x="15239" y="8382"/>
                </a:lnTo>
                <a:lnTo>
                  <a:pt x="9143" y="0"/>
                </a:lnTo>
                <a:close/>
              </a:path>
            </a:pathLst>
          </a:custGeom>
          <a:solidFill>
            <a:srgbClr val="000000"/>
          </a:solidFill>
        </p:spPr>
        <p:txBody>
          <a:bodyPr wrap="square" lIns="0" tIns="0" rIns="0" bIns="0" rtlCol="0"/>
          <a:lstStyle/>
          <a:p>
            <a:endParaRPr/>
          </a:p>
        </p:txBody>
      </p:sp>
      <p:sp>
        <p:nvSpPr>
          <p:cNvPr id="3738" name="object 3738"/>
          <p:cNvSpPr/>
          <p:nvPr/>
        </p:nvSpPr>
        <p:spPr>
          <a:xfrm>
            <a:off x="1872233" y="3322320"/>
            <a:ext cx="15240" cy="6350"/>
          </a:xfrm>
          <a:custGeom>
            <a:avLst/>
            <a:gdLst/>
            <a:ahLst/>
            <a:cxnLst/>
            <a:rect l="l" t="t" r="r" b="b"/>
            <a:pathLst>
              <a:path w="15239" h="6350">
                <a:moveTo>
                  <a:pt x="15239" y="0"/>
                </a:moveTo>
                <a:lnTo>
                  <a:pt x="0" y="0"/>
                </a:lnTo>
                <a:lnTo>
                  <a:pt x="8381" y="6096"/>
                </a:lnTo>
                <a:lnTo>
                  <a:pt x="15239" y="0"/>
                </a:lnTo>
                <a:close/>
              </a:path>
            </a:pathLst>
          </a:custGeom>
          <a:solidFill>
            <a:srgbClr val="000000"/>
          </a:solidFill>
        </p:spPr>
        <p:txBody>
          <a:bodyPr wrap="square" lIns="0" tIns="0" rIns="0" bIns="0" rtlCol="0"/>
          <a:lstStyle/>
          <a:p>
            <a:endParaRPr/>
          </a:p>
        </p:txBody>
      </p:sp>
      <p:sp>
        <p:nvSpPr>
          <p:cNvPr id="3739" name="object 3739"/>
          <p:cNvSpPr/>
          <p:nvPr/>
        </p:nvSpPr>
        <p:spPr>
          <a:xfrm>
            <a:off x="1872233" y="3313938"/>
            <a:ext cx="15240" cy="14604"/>
          </a:xfrm>
          <a:custGeom>
            <a:avLst/>
            <a:gdLst/>
            <a:ahLst/>
            <a:cxnLst/>
            <a:rect l="l" t="t" r="r" b="b"/>
            <a:pathLst>
              <a:path w="15239" h="14604">
                <a:moveTo>
                  <a:pt x="9143" y="0"/>
                </a:moveTo>
                <a:lnTo>
                  <a:pt x="15239" y="8382"/>
                </a:lnTo>
                <a:lnTo>
                  <a:pt x="8381" y="14478"/>
                </a:lnTo>
                <a:lnTo>
                  <a:pt x="0" y="8382"/>
                </a:lnTo>
                <a:lnTo>
                  <a:pt x="9143" y="0"/>
                </a:lnTo>
              </a:path>
            </a:pathLst>
          </a:custGeom>
          <a:ln w="3175">
            <a:solidFill>
              <a:srgbClr val="000000"/>
            </a:solidFill>
          </a:ln>
        </p:spPr>
        <p:txBody>
          <a:bodyPr wrap="square" lIns="0" tIns="0" rIns="0" bIns="0" rtlCol="0"/>
          <a:lstStyle/>
          <a:p>
            <a:endParaRPr/>
          </a:p>
        </p:txBody>
      </p:sp>
      <p:sp>
        <p:nvSpPr>
          <p:cNvPr id="3740" name="object 3740"/>
          <p:cNvSpPr/>
          <p:nvPr/>
        </p:nvSpPr>
        <p:spPr>
          <a:xfrm>
            <a:off x="1866900" y="3322320"/>
            <a:ext cx="13970" cy="11430"/>
          </a:xfrm>
          <a:custGeom>
            <a:avLst/>
            <a:gdLst/>
            <a:ahLst/>
            <a:cxnLst/>
            <a:rect l="l" t="t" r="r" b="b"/>
            <a:pathLst>
              <a:path w="13969" h="11429">
                <a:moveTo>
                  <a:pt x="5333" y="0"/>
                </a:moveTo>
                <a:lnTo>
                  <a:pt x="0" y="11430"/>
                </a:lnTo>
                <a:lnTo>
                  <a:pt x="13715" y="6096"/>
                </a:lnTo>
                <a:lnTo>
                  <a:pt x="5333" y="0"/>
                </a:lnTo>
                <a:close/>
              </a:path>
            </a:pathLst>
          </a:custGeom>
          <a:solidFill>
            <a:srgbClr val="000000"/>
          </a:solidFill>
        </p:spPr>
        <p:txBody>
          <a:bodyPr wrap="square" lIns="0" tIns="0" rIns="0" bIns="0" rtlCol="0"/>
          <a:lstStyle/>
          <a:p>
            <a:endParaRPr/>
          </a:p>
        </p:txBody>
      </p:sp>
      <p:sp>
        <p:nvSpPr>
          <p:cNvPr id="3741" name="object 3741"/>
          <p:cNvSpPr/>
          <p:nvPr/>
        </p:nvSpPr>
        <p:spPr>
          <a:xfrm>
            <a:off x="1866900" y="3328415"/>
            <a:ext cx="13970" cy="8890"/>
          </a:xfrm>
          <a:custGeom>
            <a:avLst/>
            <a:gdLst/>
            <a:ahLst/>
            <a:cxnLst/>
            <a:rect l="l" t="t" r="r" b="b"/>
            <a:pathLst>
              <a:path w="13969" h="8889">
                <a:moveTo>
                  <a:pt x="13716" y="0"/>
                </a:moveTo>
                <a:lnTo>
                  <a:pt x="0" y="5334"/>
                </a:lnTo>
                <a:lnTo>
                  <a:pt x="9906" y="8382"/>
                </a:lnTo>
                <a:lnTo>
                  <a:pt x="13716" y="0"/>
                </a:lnTo>
                <a:close/>
              </a:path>
            </a:pathLst>
          </a:custGeom>
          <a:solidFill>
            <a:srgbClr val="000000"/>
          </a:solidFill>
        </p:spPr>
        <p:txBody>
          <a:bodyPr wrap="square" lIns="0" tIns="0" rIns="0" bIns="0" rtlCol="0"/>
          <a:lstStyle/>
          <a:p>
            <a:endParaRPr/>
          </a:p>
        </p:txBody>
      </p:sp>
      <p:sp>
        <p:nvSpPr>
          <p:cNvPr id="3742" name="object 3742"/>
          <p:cNvSpPr/>
          <p:nvPr/>
        </p:nvSpPr>
        <p:spPr>
          <a:xfrm>
            <a:off x="1866900" y="3322320"/>
            <a:ext cx="13970" cy="14604"/>
          </a:xfrm>
          <a:custGeom>
            <a:avLst/>
            <a:gdLst/>
            <a:ahLst/>
            <a:cxnLst/>
            <a:rect l="l" t="t" r="r" b="b"/>
            <a:pathLst>
              <a:path w="13969" h="14604">
                <a:moveTo>
                  <a:pt x="5333" y="0"/>
                </a:moveTo>
                <a:lnTo>
                  <a:pt x="13715" y="6096"/>
                </a:lnTo>
                <a:lnTo>
                  <a:pt x="9905" y="14478"/>
                </a:lnTo>
                <a:lnTo>
                  <a:pt x="0" y="11430"/>
                </a:lnTo>
                <a:lnTo>
                  <a:pt x="5333" y="0"/>
                </a:lnTo>
              </a:path>
            </a:pathLst>
          </a:custGeom>
          <a:ln w="3175">
            <a:solidFill>
              <a:srgbClr val="000000"/>
            </a:solidFill>
          </a:ln>
        </p:spPr>
        <p:txBody>
          <a:bodyPr wrap="square" lIns="0" tIns="0" rIns="0" bIns="0" rtlCol="0"/>
          <a:lstStyle/>
          <a:p>
            <a:endParaRPr/>
          </a:p>
        </p:txBody>
      </p:sp>
      <p:sp>
        <p:nvSpPr>
          <p:cNvPr id="3743" name="object 3743"/>
          <p:cNvSpPr/>
          <p:nvPr/>
        </p:nvSpPr>
        <p:spPr>
          <a:xfrm>
            <a:off x="1864614" y="3333750"/>
            <a:ext cx="12700" cy="12700"/>
          </a:xfrm>
          <a:custGeom>
            <a:avLst/>
            <a:gdLst/>
            <a:ahLst/>
            <a:cxnLst/>
            <a:rect l="l" t="t" r="r" b="b"/>
            <a:pathLst>
              <a:path w="12700" h="12700">
                <a:moveTo>
                  <a:pt x="2286" y="0"/>
                </a:moveTo>
                <a:lnTo>
                  <a:pt x="0" y="12192"/>
                </a:lnTo>
                <a:lnTo>
                  <a:pt x="12192" y="3048"/>
                </a:lnTo>
                <a:lnTo>
                  <a:pt x="2286" y="0"/>
                </a:lnTo>
                <a:close/>
              </a:path>
            </a:pathLst>
          </a:custGeom>
          <a:solidFill>
            <a:srgbClr val="000000"/>
          </a:solidFill>
        </p:spPr>
        <p:txBody>
          <a:bodyPr wrap="square" lIns="0" tIns="0" rIns="0" bIns="0" rtlCol="0"/>
          <a:lstStyle/>
          <a:p>
            <a:endParaRPr/>
          </a:p>
        </p:txBody>
      </p:sp>
      <p:sp>
        <p:nvSpPr>
          <p:cNvPr id="3744" name="object 3744"/>
          <p:cNvSpPr/>
          <p:nvPr/>
        </p:nvSpPr>
        <p:spPr>
          <a:xfrm>
            <a:off x="1864614" y="3336797"/>
            <a:ext cx="12700" cy="9525"/>
          </a:xfrm>
          <a:custGeom>
            <a:avLst/>
            <a:gdLst/>
            <a:ahLst/>
            <a:cxnLst/>
            <a:rect l="l" t="t" r="r" b="b"/>
            <a:pathLst>
              <a:path w="12700" h="9525">
                <a:moveTo>
                  <a:pt x="12192" y="0"/>
                </a:moveTo>
                <a:lnTo>
                  <a:pt x="0" y="9144"/>
                </a:lnTo>
                <a:lnTo>
                  <a:pt x="10668" y="9144"/>
                </a:lnTo>
                <a:lnTo>
                  <a:pt x="12192" y="0"/>
                </a:lnTo>
                <a:close/>
              </a:path>
            </a:pathLst>
          </a:custGeom>
          <a:solidFill>
            <a:srgbClr val="000000"/>
          </a:solidFill>
        </p:spPr>
        <p:txBody>
          <a:bodyPr wrap="square" lIns="0" tIns="0" rIns="0" bIns="0" rtlCol="0"/>
          <a:lstStyle/>
          <a:p>
            <a:endParaRPr/>
          </a:p>
        </p:txBody>
      </p:sp>
      <p:sp>
        <p:nvSpPr>
          <p:cNvPr id="3745" name="object 3745"/>
          <p:cNvSpPr/>
          <p:nvPr/>
        </p:nvSpPr>
        <p:spPr>
          <a:xfrm>
            <a:off x="1864614" y="3333750"/>
            <a:ext cx="12700" cy="12700"/>
          </a:xfrm>
          <a:custGeom>
            <a:avLst/>
            <a:gdLst/>
            <a:ahLst/>
            <a:cxnLst/>
            <a:rect l="l" t="t" r="r" b="b"/>
            <a:pathLst>
              <a:path w="12700" h="12700">
                <a:moveTo>
                  <a:pt x="2286" y="0"/>
                </a:moveTo>
                <a:lnTo>
                  <a:pt x="12192" y="3048"/>
                </a:lnTo>
                <a:lnTo>
                  <a:pt x="10668" y="12192"/>
                </a:lnTo>
                <a:lnTo>
                  <a:pt x="0" y="12192"/>
                </a:lnTo>
                <a:lnTo>
                  <a:pt x="2286" y="0"/>
                </a:lnTo>
              </a:path>
            </a:pathLst>
          </a:custGeom>
          <a:ln w="3175">
            <a:solidFill>
              <a:srgbClr val="000000"/>
            </a:solidFill>
          </a:ln>
        </p:spPr>
        <p:txBody>
          <a:bodyPr wrap="square" lIns="0" tIns="0" rIns="0" bIns="0" rtlCol="0"/>
          <a:lstStyle/>
          <a:p>
            <a:endParaRPr/>
          </a:p>
        </p:txBody>
      </p:sp>
      <p:sp>
        <p:nvSpPr>
          <p:cNvPr id="3746" name="object 3746"/>
          <p:cNvSpPr/>
          <p:nvPr/>
        </p:nvSpPr>
        <p:spPr>
          <a:xfrm>
            <a:off x="1758695" y="3340608"/>
            <a:ext cx="41275" cy="10795"/>
          </a:xfrm>
          <a:custGeom>
            <a:avLst/>
            <a:gdLst/>
            <a:ahLst/>
            <a:cxnLst/>
            <a:rect l="l" t="t" r="r" b="b"/>
            <a:pathLst>
              <a:path w="41275" h="10795">
                <a:moveTo>
                  <a:pt x="41148" y="0"/>
                </a:moveTo>
                <a:lnTo>
                  <a:pt x="0" y="0"/>
                </a:lnTo>
                <a:lnTo>
                  <a:pt x="0" y="10668"/>
                </a:lnTo>
                <a:lnTo>
                  <a:pt x="41148" y="0"/>
                </a:lnTo>
                <a:close/>
              </a:path>
            </a:pathLst>
          </a:custGeom>
          <a:solidFill>
            <a:srgbClr val="000000"/>
          </a:solidFill>
        </p:spPr>
        <p:txBody>
          <a:bodyPr wrap="square" lIns="0" tIns="0" rIns="0" bIns="0" rtlCol="0"/>
          <a:lstStyle/>
          <a:p>
            <a:endParaRPr/>
          </a:p>
        </p:txBody>
      </p:sp>
      <p:sp>
        <p:nvSpPr>
          <p:cNvPr id="3747" name="object 3747"/>
          <p:cNvSpPr/>
          <p:nvPr/>
        </p:nvSpPr>
        <p:spPr>
          <a:xfrm>
            <a:off x="1758695" y="3340608"/>
            <a:ext cx="41275" cy="10795"/>
          </a:xfrm>
          <a:custGeom>
            <a:avLst/>
            <a:gdLst/>
            <a:ahLst/>
            <a:cxnLst/>
            <a:rect l="l" t="t" r="r" b="b"/>
            <a:pathLst>
              <a:path w="41275" h="10795">
                <a:moveTo>
                  <a:pt x="41148" y="0"/>
                </a:moveTo>
                <a:lnTo>
                  <a:pt x="0" y="10668"/>
                </a:lnTo>
                <a:lnTo>
                  <a:pt x="41148" y="10668"/>
                </a:lnTo>
                <a:lnTo>
                  <a:pt x="41148" y="0"/>
                </a:lnTo>
                <a:close/>
              </a:path>
            </a:pathLst>
          </a:custGeom>
          <a:solidFill>
            <a:srgbClr val="000000"/>
          </a:solidFill>
        </p:spPr>
        <p:txBody>
          <a:bodyPr wrap="square" lIns="0" tIns="0" rIns="0" bIns="0" rtlCol="0"/>
          <a:lstStyle/>
          <a:p>
            <a:endParaRPr/>
          </a:p>
        </p:txBody>
      </p:sp>
      <p:sp>
        <p:nvSpPr>
          <p:cNvPr id="3748" name="object 3748"/>
          <p:cNvSpPr/>
          <p:nvPr/>
        </p:nvSpPr>
        <p:spPr>
          <a:xfrm>
            <a:off x="1758695" y="3340608"/>
            <a:ext cx="41275" cy="10795"/>
          </a:xfrm>
          <a:custGeom>
            <a:avLst/>
            <a:gdLst/>
            <a:ahLst/>
            <a:cxnLst/>
            <a:rect l="l" t="t" r="r" b="b"/>
            <a:pathLst>
              <a:path w="41275" h="10795">
                <a:moveTo>
                  <a:pt x="0" y="0"/>
                </a:moveTo>
                <a:lnTo>
                  <a:pt x="41148" y="0"/>
                </a:lnTo>
                <a:lnTo>
                  <a:pt x="41148" y="10668"/>
                </a:lnTo>
                <a:lnTo>
                  <a:pt x="0" y="10668"/>
                </a:lnTo>
                <a:lnTo>
                  <a:pt x="0" y="0"/>
                </a:lnTo>
                <a:close/>
              </a:path>
            </a:pathLst>
          </a:custGeom>
          <a:ln w="3175">
            <a:solidFill>
              <a:srgbClr val="000000"/>
            </a:solidFill>
          </a:ln>
        </p:spPr>
        <p:txBody>
          <a:bodyPr wrap="square" lIns="0" tIns="0" rIns="0" bIns="0" rtlCol="0"/>
          <a:lstStyle/>
          <a:p>
            <a:endParaRPr/>
          </a:p>
        </p:txBody>
      </p:sp>
      <p:sp>
        <p:nvSpPr>
          <p:cNvPr id="3749" name="object 3749"/>
          <p:cNvSpPr/>
          <p:nvPr/>
        </p:nvSpPr>
        <p:spPr>
          <a:xfrm>
            <a:off x="1864614" y="3333750"/>
            <a:ext cx="10160" cy="12700"/>
          </a:xfrm>
          <a:custGeom>
            <a:avLst/>
            <a:gdLst/>
            <a:ahLst/>
            <a:cxnLst/>
            <a:rect l="l" t="t" r="r" b="b"/>
            <a:pathLst>
              <a:path w="10160" h="12700">
                <a:moveTo>
                  <a:pt x="8382" y="0"/>
                </a:moveTo>
                <a:lnTo>
                  <a:pt x="0" y="12192"/>
                </a:lnTo>
                <a:lnTo>
                  <a:pt x="9906" y="12192"/>
                </a:lnTo>
                <a:lnTo>
                  <a:pt x="8382" y="0"/>
                </a:lnTo>
                <a:close/>
              </a:path>
            </a:pathLst>
          </a:custGeom>
          <a:solidFill>
            <a:srgbClr val="000000"/>
          </a:solidFill>
        </p:spPr>
        <p:txBody>
          <a:bodyPr wrap="square" lIns="0" tIns="0" rIns="0" bIns="0" rtlCol="0"/>
          <a:lstStyle/>
          <a:p>
            <a:endParaRPr/>
          </a:p>
        </p:txBody>
      </p:sp>
      <p:sp>
        <p:nvSpPr>
          <p:cNvPr id="3750" name="object 3750"/>
          <p:cNvSpPr/>
          <p:nvPr/>
        </p:nvSpPr>
        <p:spPr>
          <a:xfrm>
            <a:off x="1863089" y="3333750"/>
            <a:ext cx="10160" cy="12700"/>
          </a:xfrm>
          <a:custGeom>
            <a:avLst/>
            <a:gdLst/>
            <a:ahLst/>
            <a:cxnLst/>
            <a:rect l="l" t="t" r="r" b="b"/>
            <a:pathLst>
              <a:path w="10160" h="12700">
                <a:moveTo>
                  <a:pt x="9906" y="0"/>
                </a:moveTo>
                <a:lnTo>
                  <a:pt x="0" y="3048"/>
                </a:lnTo>
                <a:lnTo>
                  <a:pt x="1524" y="12192"/>
                </a:lnTo>
                <a:lnTo>
                  <a:pt x="9906" y="0"/>
                </a:lnTo>
                <a:close/>
              </a:path>
            </a:pathLst>
          </a:custGeom>
          <a:solidFill>
            <a:srgbClr val="000000"/>
          </a:solidFill>
        </p:spPr>
        <p:txBody>
          <a:bodyPr wrap="square" lIns="0" tIns="0" rIns="0" bIns="0" rtlCol="0"/>
          <a:lstStyle/>
          <a:p>
            <a:endParaRPr/>
          </a:p>
        </p:txBody>
      </p:sp>
      <p:sp>
        <p:nvSpPr>
          <p:cNvPr id="3751" name="object 3751"/>
          <p:cNvSpPr/>
          <p:nvPr/>
        </p:nvSpPr>
        <p:spPr>
          <a:xfrm>
            <a:off x="1863089" y="3333750"/>
            <a:ext cx="11430" cy="12700"/>
          </a:xfrm>
          <a:custGeom>
            <a:avLst/>
            <a:gdLst/>
            <a:ahLst/>
            <a:cxnLst/>
            <a:rect l="l" t="t" r="r" b="b"/>
            <a:pathLst>
              <a:path w="11430" h="12700">
                <a:moveTo>
                  <a:pt x="11430" y="12192"/>
                </a:moveTo>
                <a:lnTo>
                  <a:pt x="1524" y="12192"/>
                </a:lnTo>
                <a:lnTo>
                  <a:pt x="0" y="3048"/>
                </a:lnTo>
                <a:lnTo>
                  <a:pt x="9906" y="0"/>
                </a:lnTo>
                <a:lnTo>
                  <a:pt x="11430" y="12192"/>
                </a:lnTo>
              </a:path>
            </a:pathLst>
          </a:custGeom>
          <a:ln w="3175">
            <a:solidFill>
              <a:srgbClr val="000000"/>
            </a:solidFill>
          </a:ln>
        </p:spPr>
        <p:txBody>
          <a:bodyPr wrap="square" lIns="0" tIns="0" rIns="0" bIns="0" rtlCol="0"/>
          <a:lstStyle/>
          <a:p>
            <a:endParaRPr/>
          </a:p>
        </p:txBody>
      </p:sp>
      <p:sp>
        <p:nvSpPr>
          <p:cNvPr id="3752" name="object 3752"/>
          <p:cNvSpPr/>
          <p:nvPr/>
        </p:nvSpPr>
        <p:spPr>
          <a:xfrm>
            <a:off x="1863089" y="3322320"/>
            <a:ext cx="10160" cy="14604"/>
          </a:xfrm>
          <a:custGeom>
            <a:avLst/>
            <a:gdLst/>
            <a:ahLst/>
            <a:cxnLst/>
            <a:rect l="l" t="t" r="r" b="b"/>
            <a:pathLst>
              <a:path w="10160" h="14604">
                <a:moveTo>
                  <a:pt x="3810" y="0"/>
                </a:moveTo>
                <a:lnTo>
                  <a:pt x="0" y="14477"/>
                </a:lnTo>
                <a:lnTo>
                  <a:pt x="9906" y="11429"/>
                </a:lnTo>
                <a:lnTo>
                  <a:pt x="3810" y="0"/>
                </a:lnTo>
                <a:close/>
              </a:path>
            </a:pathLst>
          </a:custGeom>
          <a:solidFill>
            <a:srgbClr val="000000"/>
          </a:solidFill>
        </p:spPr>
        <p:txBody>
          <a:bodyPr wrap="square" lIns="0" tIns="0" rIns="0" bIns="0" rtlCol="0"/>
          <a:lstStyle/>
          <a:p>
            <a:endParaRPr/>
          </a:p>
        </p:txBody>
      </p:sp>
      <p:sp>
        <p:nvSpPr>
          <p:cNvPr id="3753" name="object 3753"/>
          <p:cNvSpPr/>
          <p:nvPr/>
        </p:nvSpPr>
        <p:spPr>
          <a:xfrm>
            <a:off x="1858517" y="3322320"/>
            <a:ext cx="8890" cy="14604"/>
          </a:xfrm>
          <a:custGeom>
            <a:avLst/>
            <a:gdLst/>
            <a:ahLst/>
            <a:cxnLst/>
            <a:rect l="l" t="t" r="r" b="b"/>
            <a:pathLst>
              <a:path w="8889" h="14604">
                <a:moveTo>
                  <a:pt x="8382" y="0"/>
                </a:moveTo>
                <a:lnTo>
                  <a:pt x="0" y="6095"/>
                </a:lnTo>
                <a:lnTo>
                  <a:pt x="4572" y="14477"/>
                </a:lnTo>
                <a:lnTo>
                  <a:pt x="8382" y="0"/>
                </a:lnTo>
                <a:close/>
              </a:path>
            </a:pathLst>
          </a:custGeom>
          <a:solidFill>
            <a:srgbClr val="000000"/>
          </a:solidFill>
        </p:spPr>
        <p:txBody>
          <a:bodyPr wrap="square" lIns="0" tIns="0" rIns="0" bIns="0" rtlCol="0"/>
          <a:lstStyle/>
          <a:p>
            <a:endParaRPr/>
          </a:p>
        </p:txBody>
      </p:sp>
      <p:sp>
        <p:nvSpPr>
          <p:cNvPr id="3754" name="object 3754"/>
          <p:cNvSpPr/>
          <p:nvPr/>
        </p:nvSpPr>
        <p:spPr>
          <a:xfrm>
            <a:off x="1858517" y="3322320"/>
            <a:ext cx="14604" cy="14604"/>
          </a:xfrm>
          <a:custGeom>
            <a:avLst/>
            <a:gdLst/>
            <a:ahLst/>
            <a:cxnLst/>
            <a:rect l="l" t="t" r="r" b="b"/>
            <a:pathLst>
              <a:path w="14605" h="14604">
                <a:moveTo>
                  <a:pt x="14477" y="11429"/>
                </a:moveTo>
                <a:lnTo>
                  <a:pt x="4571" y="14477"/>
                </a:lnTo>
                <a:lnTo>
                  <a:pt x="0" y="6095"/>
                </a:lnTo>
                <a:lnTo>
                  <a:pt x="8381" y="0"/>
                </a:lnTo>
                <a:lnTo>
                  <a:pt x="14477" y="11429"/>
                </a:lnTo>
              </a:path>
            </a:pathLst>
          </a:custGeom>
          <a:ln w="3175">
            <a:solidFill>
              <a:srgbClr val="000000"/>
            </a:solidFill>
          </a:ln>
        </p:spPr>
        <p:txBody>
          <a:bodyPr wrap="square" lIns="0" tIns="0" rIns="0" bIns="0" rtlCol="0"/>
          <a:lstStyle/>
          <a:p>
            <a:endParaRPr/>
          </a:p>
        </p:txBody>
      </p:sp>
      <p:sp>
        <p:nvSpPr>
          <p:cNvPr id="3755" name="object 3755"/>
          <p:cNvSpPr/>
          <p:nvPr/>
        </p:nvSpPr>
        <p:spPr>
          <a:xfrm>
            <a:off x="1858517" y="3313938"/>
            <a:ext cx="8890" cy="14604"/>
          </a:xfrm>
          <a:custGeom>
            <a:avLst/>
            <a:gdLst/>
            <a:ahLst/>
            <a:cxnLst/>
            <a:rect l="l" t="t" r="r" b="b"/>
            <a:pathLst>
              <a:path w="8889" h="14604">
                <a:moveTo>
                  <a:pt x="0" y="0"/>
                </a:moveTo>
                <a:lnTo>
                  <a:pt x="0" y="14477"/>
                </a:lnTo>
                <a:lnTo>
                  <a:pt x="8381" y="8381"/>
                </a:lnTo>
                <a:lnTo>
                  <a:pt x="0" y="0"/>
                </a:lnTo>
                <a:close/>
              </a:path>
            </a:pathLst>
          </a:custGeom>
          <a:solidFill>
            <a:srgbClr val="000000"/>
          </a:solidFill>
        </p:spPr>
        <p:txBody>
          <a:bodyPr wrap="square" lIns="0" tIns="0" rIns="0" bIns="0" rtlCol="0"/>
          <a:lstStyle/>
          <a:p>
            <a:endParaRPr/>
          </a:p>
        </p:txBody>
      </p:sp>
      <p:sp>
        <p:nvSpPr>
          <p:cNvPr id="3756" name="object 3756"/>
          <p:cNvSpPr/>
          <p:nvPr/>
        </p:nvSpPr>
        <p:spPr>
          <a:xfrm>
            <a:off x="1852422" y="3313938"/>
            <a:ext cx="6350" cy="14604"/>
          </a:xfrm>
          <a:custGeom>
            <a:avLst/>
            <a:gdLst/>
            <a:ahLst/>
            <a:cxnLst/>
            <a:rect l="l" t="t" r="r" b="b"/>
            <a:pathLst>
              <a:path w="6350" h="14604">
                <a:moveTo>
                  <a:pt x="6095" y="0"/>
                </a:moveTo>
                <a:lnTo>
                  <a:pt x="0" y="8381"/>
                </a:lnTo>
                <a:lnTo>
                  <a:pt x="6095" y="14477"/>
                </a:lnTo>
                <a:lnTo>
                  <a:pt x="6095" y="0"/>
                </a:lnTo>
                <a:close/>
              </a:path>
            </a:pathLst>
          </a:custGeom>
          <a:solidFill>
            <a:srgbClr val="000000"/>
          </a:solidFill>
        </p:spPr>
        <p:txBody>
          <a:bodyPr wrap="square" lIns="0" tIns="0" rIns="0" bIns="0" rtlCol="0"/>
          <a:lstStyle/>
          <a:p>
            <a:endParaRPr/>
          </a:p>
        </p:txBody>
      </p:sp>
      <p:sp>
        <p:nvSpPr>
          <p:cNvPr id="3757" name="object 3757"/>
          <p:cNvSpPr/>
          <p:nvPr/>
        </p:nvSpPr>
        <p:spPr>
          <a:xfrm>
            <a:off x="1852422" y="3313938"/>
            <a:ext cx="14604" cy="14604"/>
          </a:xfrm>
          <a:custGeom>
            <a:avLst/>
            <a:gdLst/>
            <a:ahLst/>
            <a:cxnLst/>
            <a:rect l="l" t="t" r="r" b="b"/>
            <a:pathLst>
              <a:path w="14605" h="14604">
                <a:moveTo>
                  <a:pt x="14477" y="8381"/>
                </a:moveTo>
                <a:lnTo>
                  <a:pt x="6095" y="14477"/>
                </a:lnTo>
                <a:lnTo>
                  <a:pt x="0" y="8381"/>
                </a:lnTo>
                <a:lnTo>
                  <a:pt x="6095" y="0"/>
                </a:lnTo>
                <a:lnTo>
                  <a:pt x="14477" y="8381"/>
                </a:lnTo>
              </a:path>
            </a:pathLst>
          </a:custGeom>
          <a:ln w="3175">
            <a:solidFill>
              <a:srgbClr val="000000"/>
            </a:solidFill>
          </a:ln>
        </p:spPr>
        <p:txBody>
          <a:bodyPr wrap="square" lIns="0" tIns="0" rIns="0" bIns="0" rtlCol="0"/>
          <a:lstStyle/>
          <a:p>
            <a:endParaRPr/>
          </a:p>
        </p:txBody>
      </p:sp>
      <p:sp>
        <p:nvSpPr>
          <p:cNvPr id="3758" name="object 3758"/>
          <p:cNvSpPr/>
          <p:nvPr/>
        </p:nvSpPr>
        <p:spPr>
          <a:xfrm>
            <a:off x="1847088" y="3307841"/>
            <a:ext cx="11430" cy="14604"/>
          </a:xfrm>
          <a:custGeom>
            <a:avLst/>
            <a:gdLst/>
            <a:ahLst/>
            <a:cxnLst/>
            <a:rect l="l" t="t" r="r" b="b"/>
            <a:pathLst>
              <a:path w="11430" h="14604">
                <a:moveTo>
                  <a:pt x="0" y="0"/>
                </a:moveTo>
                <a:lnTo>
                  <a:pt x="5334" y="14478"/>
                </a:lnTo>
                <a:lnTo>
                  <a:pt x="11430" y="6096"/>
                </a:lnTo>
                <a:lnTo>
                  <a:pt x="0" y="0"/>
                </a:lnTo>
                <a:close/>
              </a:path>
            </a:pathLst>
          </a:custGeom>
          <a:solidFill>
            <a:srgbClr val="000000"/>
          </a:solidFill>
        </p:spPr>
        <p:txBody>
          <a:bodyPr wrap="square" lIns="0" tIns="0" rIns="0" bIns="0" rtlCol="0"/>
          <a:lstStyle/>
          <a:p>
            <a:endParaRPr/>
          </a:p>
        </p:txBody>
      </p:sp>
      <p:sp>
        <p:nvSpPr>
          <p:cNvPr id="3759" name="object 3759"/>
          <p:cNvSpPr/>
          <p:nvPr/>
        </p:nvSpPr>
        <p:spPr>
          <a:xfrm>
            <a:off x="1844039" y="3307841"/>
            <a:ext cx="8890" cy="14604"/>
          </a:xfrm>
          <a:custGeom>
            <a:avLst/>
            <a:gdLst/>
            <a:ahLst/>
            <a:cxnLst/>
            <a:rect l="l" t="t" r="r" b="b"/>
            <a:pathLst>
              <a:path w="8889" h="14604">
                <a:moveTo>
                  <a:pt x="3047" y="0"/>
                </a:moveTo>
                <a:lnTo>
                  <a:pt x="0" y="9905"/>
                </a:lnTo>
                <a:lnTo>
                  <a:pt x="8381" y="14477"/>
                </a:lnTo>
                <a:lnTo>
                  <a:pt x="3047" y="0"/>
                </a:lnTo>
                <a:close/>
              </a:path>
            </a:pathLst>
          </a:custGeom>
          <a:solidFill>
            <a:srgbClr val="000000"/>
          </a:solidFill>
        </p:spPr>
        <p:txBody>
          <a:bodyPr wrap="square" lIns="0" tIns="0" rIns="0" bIns="0" rtlCol="0"/>
          <a:lstStyle/>
          <a:p>
            <a:endParaRPr/>
          </a:p>
        </p:txBody>
      </p:sp>
      <p:sp>
        <p:nvSpPr>
          <p:cNvPr id="3760" name="object 3760"/>
          <p:cNvSpPr/>
          <p:nvPr/>
        </p:nvSpPr>
        <p:spPr>
          <a:xfrm>
            <a:off x="1844039" y="3307841"/>
            <a:ext cx="14604" cy="14604"/>
          </a:xfrm>
          <a:custGeom>
            <a:avLst/>
            <a:gdLst/>
            <a:ahLst/>
            <a:cxnLst/>
            <a:rect l="l" t="t" r="r" b="b"/>
            <a:pathLst>
              <a:path w="14605" h="14604">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761" name="object 3761"/>
          <p:cNvSpPr/>
          <p:nvPr/>
        </p:nvSpPr>
        <p:spPr>
          <a:xfrm>
            <a:off x="1834895" y="3306317"/>
            <a:ext cx="12700" cy="11430"/>
          </a:xfrm>
          <a:custGeom>
            <a:avLst/>
            <a:gdLst/>
            <a:ahLst/>
            <a:cxnLst/>
            <a:rect l="l" t="t" r="r" b="b"/>
            <a:pathLst>
              <a:path w="12700" h="11429">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762" name="object 3762"/>
          <p:cNvSpPr/>
          <p:nvPr/>
        </p:nvSpPr>
        <p:spPr>
          <a:xfrm>
            <a:off x="1834895" y="3306317"/>
            <a:ext cx="9525" cy="11430"/>
          </a:xfrm>
          <a:custGeom>
            <a:avLst/>
            <a:gdLst/>
            <a:ahLst/>
            <a:cxnLst/>
            <a:rect l="l" t="t" r="r" b="b"/>
            <a:pathLst>
              <a:path w="9525" h="11429">
                <a:moveTo>
                  <a:pt x="0" y="0"/>
                </a:moveTo>
                <a:lnTo>
                  <a:pt x="0" y="9905"/>
                </a:lnTo>
                <a:lnTo>
                  <a:pt x="9143" y="11429"/>
                </a:lnTo>
                <a:lnTo>
                  <a:pt x="0" y="0"/>
                </a:lnTo>
                <a:close/>
              </a:path>
            </a:pathLst>
          </a:custGeom>
          <a:solidFill>
            <a:srgbClr val="000000"/>
          </a:solidFill>
        </p:spPr>
        <p:txBody>
          <a:bodyPr wrap="square" lIns="0" tIns="0" rIns="0" bIns="0" rtlCol="0"/>
          <a:lstStyle/>
          <a:p>
            <a:endParaRPr/>
          </a:p>
        </p:txBody>
      </p:sp>
      <p:sp>
        <p:nvSpPr>
          <p:cNvPr id="3763" name="object 3763"/>
          <p:cNvSpPr/>
          <p:nvPr/>
        </p:nvSpPr>
        <p:spPr>
          <a:xfrm>
            <a:off x="1834895" y="3306317"/>
            <a:ext cx="12700" cy="11430"/>
          </a:xfrm>
          <a:custGeom>
            <a:avLst/>
            <a:gdLst/>
            <a:ahLst/>
            <a:cxnLst/>
            <a:rect l="l" t="t" r="r" b="b"/>
            <a:pathLst>
              <a:path w="12700" h="11429">
                <a:moveTo>
                  <a:pt x="12192" y="1524"/>
                </a:moveTo>
                <a:lnTo>
                  <a:pt x="9144" y="11430"/>
                </a:lnTo>
                <a:lnTo>
                  <a:pt x="0" y="9906"/>
                </a:lnTo>
                <a:lnTo>
                  <a:pt x="0" y="0"/>
                </a:lnTo>
                <a:lnTo>
                  <a:pt x="12192" y="1524"/>
                </a:lnTo>
              </a:path>
            </a:pathLst>
          </a:custGeom>
          <a:ln w="3175">
            <a:solidFill>
              <a:srgbClr val="000000"/>
            </a:solidFill>
          </a:ln>
        </p:spPr>
        <p:txBody>
          <a:bodyPr wrap="square" lIns="0" tIns="0" rIns="0" bIns="0" rtlCol="0"/>
          <a:lstStyle/>
          <a:p>
            <a:endParaRPr/>
          </a:p>
        </p:txBody>
      </p:sp>
      <p:sp>
        <p:nvSpPr>
          <p:cNvPr id="3764" name="object 3764"/>
          <p:cNvSpPr/>
          <p:nvPr/>
        </p:nvSpPr>
        <p:spPr>
          <a:xfrm>
            <a:off x="1822704" y="3306317"/>
            <a:ext cx="12700" cy="10160"/>
          </a:xfrm>
          <a:custGeom>
            <a:avLst/>
            <a:gdLst/>
            <a:ahLst/>
            <a:cxnLst/>
            <a:rect l="l" t="t" r="r" b="b"/>
            <a:pathLst>
              <a:path w="12700" h="10160">
                <a:moveTo>
                  <a:pt x="12192" y="0"/>
                </a:moveTo>
                <a:lnTo>
                  <a:pt x="0" y="1524"/>
                </a:lnTo>
                <a:lnTo>
                  <a:pt x="12192" y="9906"/>
                </a:lnTo>
                <a:lnTo>
                  <a:pt x="12192" y="0"/>
                </a:lnTo>
                <a:close/>
              </a:path>
            </a:pathLst>
          </a:custGeom>
          <a:solidFill>
            <a:srgbClr val="000000"/>
          </a:solidFill>
        </p:spPr>
        <p:txBody>
          <a:bodyPr wrap="square" lIns="0" tIns="0" rIns="0" bIns="0" rtlCol="0"/>
          <a:lstStyle/>
          <a:p>
            <a:endParaRPr/>
          </a:p>
        </p:txBody>
      </p:sp>
      <p:sp>
        <p:nvSpPr>
          <p:cNvPr id="3765" name="object 3765"/>
          <p:cNvSpPr/>
          <p:nvPr/>
        </p:nvSpPr>
        <p:spPr>
          <a:xfrm>
            <a:off x="1822704" y="3307841"/>
            <a:ext cx="12700" cy="10160"/>
          </a:xfrm>
          <a:custGeom>
            <a:avLst/>
            <a:gdLst/>
            <a:ahLst/>
            <a:cxnLst/>
            <a:rect l="l" t="t" r="r" b="b"/>
            <a:pathLst>
              <a:path w="12700" h="10160">
                <a:moveTo>
                  <a:pt x="0" y="0"/>
                </a:moveTo>
                <a:lnTo>
                  <a:pt x="3048" y="9905"/>
                </a:lnTo>
                <a:lnTo>
                  <a:pt x="12192" y="8381"/>
                </a:lnTo>
                <a:lnTo>
                  <a:pt x="0" y="0"/>
                </a:lnTo>
                <a:close/>
              </a:path>
            </a:pathLst>
          </a:custGeom>
          <a:solidFill>
            <a:srgbClr val="000000"/>
          </a:solidFill>
        </p:spPr>
        <p:txBody>
          <a:bodyPr wrap="square" lIns="0" tIns="0" rIns="0" bIns="0" rtlCol="0"/>
          <a:lstStyle/>
          <a:p>
            <a:endParaRPr/>
          </a:p>
        </p:txBody>
      </p:sp>
      <p:sp>
        <p:nvSpPr>
          <p:cNvPr id="3766" name="object 3766"/>
          <p:cNvSpPr/>
          <p:nvPr/>
        </p:nvSpPr>
        <p:spPr>
          <a:xfrm>
            <a:off x="1822704" y="3306317"/>
            <a:ext cx="12700" cy="11430"/>
          </a:xfrm>
          <a:custGeom>
            <a:avLst/>
            <a:gdLst/>
            <a:ahLst/>
            <a:cxnLst/>
            <a:rect l="l" t="t" r="r" b="b"/>
            <a:pathLst>
              <a:path w="12700" h="11429">
                <a:moveTo>
                  <a:pt x="12192" y="0"/>
                </a:moveTo>
                <a:lnTo>
                  <a:pt x="12192" y="9906"/>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767" name="object 3767"/>
          <p:cNvSpPr/>
          <p:nvPr/>
        </p:nvSpPr>
        <p:spPr>
          <a:xfrm>
            <a:off x="1811273" y="3307841"/>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768" name="object 3768"/>
          <p:cNvSpPr/>
          <p:nvPr/>
        </p:nvSpPr>
        <p:spPr>
          <a:xfrm>
            <a:off x="1811273" y="3313938"/>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769" name="object 3769"/>
          <p:cNvSpPr/>
          <p:nvPr/>
        </p:nvSpPr>
        <p:spPr>
          <a:xfrm>
            <a:off x="1811273" y="3307841"/>
            <a:ext cx="14604" cy="14604"/>
          </a:xfrm>
          <a:custGeom>
            <a:avLst/>
            <a:gdLst/>
            <a:ahLst/>
            <a:cxnLst/>
            <a:rect l="l" t="t" r="r" b="b"/>
            <a:pathLst>
              <a:path w="14605" h="14604">
                <a:moveTo>
                  <a:pt x="11430" y="0"/>
                </a:moveTo>
                <a:lnTo>
                  <a:pt x="14478" y="9906"/>
                </a:lnTo>
                <a:lnTo>
                  <a:pt x="6096" y="14478"/>
                </a:lnTo>
                <a:lnTo>
                  <a:pt x="0" y="6096"/>
                </a:lnTo>
                <a:lnTo>
                  <a:pt x="11430" y="0"/>
                </a:lnTo>
              </a:path>
            </a:pathLst>
          </a:custGeom>
          <a:ln w="3175">
            <a:solidFill>
              <a:srgbClr val="000000"/>
            </a:solidFill>
          </a:ln>
        </p:spPr>
        <p:txBody>
          <a:bodyPr wrap="square" lIns="0" tIns="0" rIns="0" bIns="0" rtlCol="0"/>
          <a:lstStyle/>
          <a:p>
            <a:endParaRPr/>
          </a:p>
        </p:txBody>
      </p:sp>
      <p:sp>
        <p:nvSpPr>
          <p:cNvPr id="3770" name="object 3770"/>
          <p:cNvSpPr/>
          <p:nvPr/>
        </p:nvSpPr>
        <p:spPr>
          <a:xfrm>
            <a:off x="1802129" y="3313938"/>
            <a:ext cx="15240" cy="8890"/>
          </a:xfrm>
          <a:custGeom>
            <a:avLst/>
            <a:gdLst/>
            <a:ahLst/>
            <a:cxnLst/>
            <a:rect l="l" t="t" r="r" b="b"/>
            <a:pathLst>
              <a:path w="15239" h="8889">
                <a:moveTo>
                  <a:pt x="9143" y="0"/>
                </a:moveTo>
                <a:lnTo>
                  <a:pt x="0" y="8382"/>
                </a:lnTo>
                <a:lnTo>
                  <a:pt x="15239" y="8382"/>
                </a:lnTo>
                <a:lnTo>
                  <a:pt x="9143" y="0"/>
                </a:lnTo>
                <a:close/>
              </a:path>
            </a:pathLst>
          </a:custGeom>
          <a:solidFill>
            <a:srgbClr val="000000"/>
          </a:solidFill>
        </p:spPr>
        <p:txBody>
          <a:bodyPr wrap="square" lIns="0" tIns="0" rIns="0" bIns="0" rtlCol="0"/>
          <a:lstStyle/>
          <a:p>
            <a:endParaRPr/>
          </a:p>
        </p:txBody>
      </p:sp>
      <p:sp>
        <p:nvSpPr>
          <p:cNvPr id="3771" name="object 3771"/>
          <p:cNvSpPr/>
          <p:nvPr/>
        </p:nvSpPr>
        <p:spPr>
          <a:xfrm>
            <a:off x="1802129" y="3322320"/>
            <a:ext cx="15240" cy="6350"/>
          </a:xfrm>
          <a:custGeom>
            <a:avLst/>
            <a:gdLst/>
            <a:ahLst/>
            <a:cxnLst/>
            <a:rect l="l" t="t" r="r" b="b"/>
            <a:pathLst>
              <a:path w="15239" h="6350">
                <a:moveTo>
                  <a:pt x="15239" y="0"/>
                </a:moveTo>
                <a:lnTo>
                  <a:pt x="0" y="0"/>
                </a:lnTo>
                <a:lnTo>
                  <a:pt x="9143" y="6096"/>
                </a:lnTo>
                <a:lnTo>
                  <a:pt x="15239" y="0"/>
                </a:lnTo>
                <a:close/>
              </a:path>
            </a:pathLst>
          </a:custGeom>
          <a:solidFill>
            <a:srgbClr val="000000"/>
          </a:solidFill>
        </p:spPr>
        <p:txBody>
          <a:bodyPr wrap="square" lIns="0" tIns="0" rIns="0" bIns="0" rtlCol="0"/>
          <a:lstStyle/>
          <a:p>
            <a:endParaRPr/>
          </a:p>
        </p:txBody>
      </p:sp>
      <p:sp>
        <p:nvSpPr>
          <p:cNvPr id="3772" name="object 3772"/>
          <p:cNvSpPr/>
          <p:nvPr/>
        </p:nvSpPr>
        <p:spPr>
          <a:xfrm>
            <a:off x="1802129" y="3313938"/>
            <a:ext cx="15240" cy="14604"/>
          </a:xfrm>
          <a:custGeom>
            <a:avLst/>
            <a:gdLst/>
            <a:ahLst/>
            <a:cxnLst/>
            <a:rect l="l" t="t" r="r" b="b"/>
            <a:pathLst>
              <a:path w="15239" h="14604">
                <a:moveTo>
                  <a:pt x="9143" y="0"/>
                </a:moveTo>
                <a:lnTo>
                  <a:pt x="15239" y="8382"/>
                </a:lnTo>
                <a:lnTo>
                  <a:pt x="9143" y="14478"/>
                </a:lnTo>
                <a:lnTo>
                  <a:pt x="0" y="8382"/>
                </a:lnTo>
                <a:lnTo>
                  <a:pt x="9143" y="0"/>
                </a:lnTo>
              </a:path>
            </a:pathLst>
          </a:custGeom>
          <a:ln w="3175">
            <a:solidFill>
              <a:srgbClr val="000000"/>
            </a:solidFill>
          </a:ln>
        </p:spPr>
        <p:txBody>
          <a:bodyPr wrap="square" lIns="0" tIns="0" rIns="0" bIns="0" rtlCol="0"/>
          <a:lstStyle/>
          <a:p>
            <a:endParaRPr/>
          </a:p>
        </p:txBody>
      </p:sp>
      <p:sp>
        <p:nvSpPr>
          <p:cNvPr id="3773" name="object 3773"/>
          <p:cNvSpPr/>
          <p:nvPr/>
        </p:nvSpPr>
        <p:spPr>
          <a:xfrm>
            <a:off x="1796795" y="3322320"/>
            <a:ext cx="14604" cy="11430"/>
          </a:xfrm>
          <a:custGeom>
            <a:avLst/>
            <a:gdLst/>
            <a:ahLst/>
            <a:cxnLst/>
            <a:rect l="l" t="t" r="r" b="b"/>
            <a:pathLst>
              <a:path w="14605" h="11429">
                <a:moveTo>
                  <a:pt x="5333" y="0"/>
                </a:moveTo>
                <a:lnTo>
                  <a:pt x="0" y="11430"/>
                </a:lnTo>
                <a:lnTo>
                  <a:pt x="14477" y="6096"/>
                </a:lnTo>
                <a:lnTo>
                  <a:pt x="5333" y="0"/>
                </a:lnTo>
                <a:close/>
              </a:path>
            </a:pathLst>
          </a:custGeom>
          <a:solidFill>
            <a:srgbClr val="000000"/>
          </a:solidFill>
        </p:spPr>
        <p:txBody>
          <a:bodyPr wrap="square" lIns="0" tIns="0" rIns="0" bIns="0" rtlCol="0"/>
          <a:lstStyle/>
          <a:p>
            <a:endParaRPr/>
          </a:p>
        </p:txBody>
      </p:sp>
      <p:sp>
        <p:nvSpPr>
          <p:cNvPr id="3774" name="object 3774"/>
          <p:cNvSpPr/>
          <p:nvPr/>
        </p:nvSpPr>
        <p:spPr>
          <a:xfrm>
            <a:off x="1796795" y="3328415"/>
            <a:ext cx="14604" cy="8890"/>
          </a:xfrm>
          <a:custGeom>
            <a:avLst/>
            <a:gdLst/>
            <a:ahLst/>
            <a:cxnLst/>
            <a:rect l="l" t="t" r="r" b="b"/>
            <a:pathLst>
              <a:path w="14605" h="8889">
                <a:moveTo>
                  <a:pt x="14477" y="0"/>
                </a:moveTo>
                <a:lnTo>
                  <a:pt x="0" y="5334"/>
                </a:lnTo>
                <a:lnTo>
                  <a:pt x="9905" y="8382"/>
                </a:lnTo>
                <a:lnTo>
                  <a:pt x="14477" y="0"/>
                </a:lnTo>
                <a:close/>
              </a:path>
            </a:pathLst>
          </a:custGeom>
          <a:solidFill>
            <a:srgbClr val="000000"/>
          </a:solidFill>
        </p:spPr>
        <p:txBody>
          <a:bodyPr wrap="square" lIns="0" tIns="0" rIns="0" bIns="0" rtlCol="0"/>
          <a:lstStyle/>
          <a:p>
            <a:endParaRPr/>
          </a:p>
        </p:txBody>
      </p:sp>
      <p:sp>
        <p:nvSpPr>
          <p:cNvPr id="3775" name="object 3775"/>
          <p:cNvSpPr/>
          <p:nvPr/>
        </p:nvSpPr>
        <p:spPr>
          <a:xfrm>
            <a:off x="1796795" y="3322320"/>
            <a:ext cx="14604" cy="14604"/>
          </a:xfrm>
          <a:custGeom>
            <a:avLst/>
            <a:gdLst/>
            <a:ahLst/>
            <a:cxnLst/>
            <a:rect l="l" t="t" r="r" b="b"/>
            <a:pathLst>
              <a:path w="14605" h="14604">
                <a:moveTo>
                  <a:pt x="5333" y="0"/>
                </a:moveTo>
                <a:lnTo>
                  <a:pt x="14477" y="6096"/>
                </a:lnTo>
                <a:lnTo>
                  <a:pt x="9905" y="14478"/>
                </a:lnTo>
                <a:lnTo>
                  <a:pt x="0" y="11430"/>
                </a:lnTo>
                <a:lnTo>
                  <a:pt x="5333" y="0"/>
                </a:lnTo>
              </a:path>
            </a:pathLst>
          </a:custGeom>
          <a:ln w="3175">
            <a:solidFill>
              <a:srgbClr val="000000"/>
            </a:solidFill>
          </a:ln>
        </p:spPr>
        <p:txBody>
          <a:bodyPr wrap="square" lIns="0" tIns="0" rIns="0" bIns="0" rtlCol="0"/>
          <a:lstStyle/>
          <a:p>
            <a:endParaRPr/>
          </a:p>
        </p:txBody>
      </p:sp>
      <p:sp>
        <p:nvSpPr>
          <p:cNvPr id="3776" name="object 3776"/>
          <p:cNvSpPr/>
          <p:nvPr/>
        </p:nvSpPr>
        <p:spPr>
          <a:xfrm>
            <a:off x="1794510" y="3333750"/>
            <a:ext cx="12700" cy="12700"/>
          </a:xfrm>
          <a:custGeom>
            <a:avLst/>
            <a:gdLst/>
            <a:ahLst/>
            <a:cxnLst/>
            <a:rect l="l" t="t" r="r" b="b"/>
            <a:pathLst>
              <a:path w="12700" h="12700">
                <a:moveTo>
                  <a:pt x="2286" y="0"/>
                </a:moveTo>
                <a:lnTo>
                  <a:pt x="0" y="12192"/>
                </a:lnTo>
                <a:lnTo>
                  <a:pt x="12192" y="3048"/>
                </a:lnTo>
                <a:lnTo>
                  <a:pt x="2286" y="0"/>
                </a:lnTo>
                <a:close/>
              </a:path>
            </a:pathLst>
          </a:custGeom>
          <a:solidFill>
            <a:srgbClr val="000000"/>
          </a:solidFill>
        </p:spPr>
        <p:txBody>
          <a:bodyPr wrap="square" lIns="0" tIns="0" rIns="0" bIns="0" rtlCol="0"/>
          <a:lstStyle/>
          <a:p>
            <a:endParaRPr/>
          </a:p>
        </p:txBody>
      </p:sp>
      <p:sp>
        <p:nvSpPr>
          <p:cNvPr id="3777" name="object 3777"/>
          <p:cNvSpPr/>
          <p:nvPr/>
        </p:nvSpPr>
        <p:spPr>
          <a:xfrm>
            <a:off x="1794510" y="3336797"/>
            <a:ext cx="12700" cy="9525"/>
          </a:xfrm>
          <a:custGeom>
            <a:avLst/>
            <a:gdLst/>
            <a:ahLst/>
            <a:cxnLst/>
            <a:rect l="l" t="t" r="r" b="b"/>
            <a:pathLst>
              <a:path w="12700" h="9525">
                <a:moveTo>
                  <a:pt x="12192" y="0"/>
                </a:moveTo>
                <a:lnTo>
                  <a:pt x="0" y="9144"/>
                </a:lnTo>
                <a:lnTo>
                  <a:pt x="10668" y="9144"/>
                </a:lnTo>
                <a:lnTo>
                  <a:pt x="12192" y="0"/>
                </a:lnTo>
                <a:close/>
              </a:path>
            </a:pathLst>
          </a:custGeom>
          <a:solidFill>
            <a:srgbClr val="000000"/>
          </a:solidFill>
        </p:spPr>
        <p:txBody>
          <a:bodyPr wrap="square" lIns="0" tIns="0" rIns="0" bIns="0" rtlCol="0"/>
          <a:lstStyle/>
          <a:p>
            <a:endParaRPr/>
          </a:p>
        </p:txBody>
      </p:sp>
      <p:sp>
        <p:nvSpPr>
          <p:cNvPr id="3778" name="object 3778"/>
          <p:cNvSpPr/>
          <p:nvPr/>
        </p:nvSpPr>
        <p:spPr>
          <a:xfrm>
            <a:off x="1794510" y="3333750"/>
            <a:ext cx="12700" cy="12700"/>
          </a:xfrm>
          <a:custGeom>
            <a:avLst/>
            <a:gdLst/>
            <a:ahLst/>
            <a:cxnLst/>
            <a:rect l="l" t="t" r="r" b="b"/>
            <a:pathLst>
              <a:path w="12700" h="12700">
                <a:moveTo>
                  <a:pt x="2286" y="0"/>
                </a:moveTo>
                <a:lnTo>
                  <a:pt x="12192" y="3048"/>
                </a:lnTo>
                <a:lnTo>
                  <a:pt x="10668" y="12192"/>
                </a:lnTo>
                <a:lnTo>
                  <a:pt x="0" y="12192"/>
                </a:lnTo>
                <a:lnTo>
                  <a:pt x="2286" y="0"/>
                </a:lnTo>
              </a:path>
            </a:pathLst>
          </a:custGeom>
          <a:ln w="3175">
            <a:solidFill>
              <a:srgbClr val="000000"/>
            </a:solidFill>
          </a:ln>
        </p:spPr>
        <p:txBody>
          <a:bodyPr wrap="square" lIns="0" tIns="0" rIns="0" bIns="0" rtlCol="0"/>
          <a:lstStyle/>
          <a:p>
            <a:endParaRPr/>
          </a:p>
        </p:txBody>
      </p:sp>
      <p:sp>
        <p:nvSpPr>
          <p:cNvPr id="3779" name="object 3779"/>
          <p:cNvSpPr/>
          <p:nvPr/>
        </p:nvSpPr>
        <p:spPr>
          <a:xfrm>
            <a:off x="1758695" y="3345941"/>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780" name="object 3780"/>
          <p:cNvSpPr/>
          <p:nvPr/>
        </p:nvSpPr>
        <p:spPr>
          <a:xfrm>
            <a:off x="1758695" y="3345941"/>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781" name="object 3781"/>
          <p:cNvSpPr/>
          <p:nvPr/>
        </p:nvSpPr>
        <p:spPr>
          <a:xfrm>
            <a:off x="2079498" y="3340608"/>
            <a:ext cx="41275" cy="10795"/>
          </a:xfrm>
          <a:custGeom>
            <a:avLst/>
            <a:gdLst/>
            <a:ahLst/>
            <a:cxnLst/>
            <a:rect l="l" t="t" r="r" b="b"/>
            <a:pathLst>
              <a:path w="41275" h="10795">
                <a:moveTo>
                  <a:pt x="41148" y="0"/>
                </a:moveTo>
                <a:lnTo>
                  <a:pt x="0" y="10668"/>
                </a:lnTo>
                <a:lnTo>
                  <a:pt x="41148" y="10668"/>
                </a:lnTo>
                <a:lnTo>
                  <a:pt x="41148" y="0"/>
                </a:lnTo>
                <a:close/>
              </a:path>
            </a:pathLst>
          </a:custGeom>
          <a:solidFill>
            <a:srgbClr val="000000"/>
          </a:solidFill>
        </p:spPr>
        <p:txBody>
          <a:bodyPr wrap="square" lIns="0" tIns="0" rIns="0" bIns="0" rtlCol="0"/>
          <a:lstStyle/>
          <a:p>
            <a:endParaRPr/>
          </a:p>
        </p:txBody>
      </p:sp>
      <p:sp>
        <p:nvSpPr>
          <p:cNvPr id="3782" name="object 3782"/>
          <p:cNvSpPr/>
          <p:nvPr/>
        </p:nvSpPr>
        <p:spPr>
          <a:xfrm>
            <a:off x="2079498" y="3340608"/>
            <a:ext cx="41275" cy="10795"/>
          </a:xfrm>
          <a:custGeom>
            <a:avLst/>
            <a:gdLst/>
            <a:ahLst/>
            <a:cxnLst/>
            <a:rect l="l" t="t" r="r" b="b"/>
            <a:pathLst>
              <a:path w="41275" h="10795">
                <a:moveTo>
                  <a:pt x="41148" y="0"/>
                </a:moveTo>
                <a:lnTo>
                  <a:pt x="0" y="0"/>
                </a:lnTo>
                <a:lnTo>
                  <a:pt x="0" y="10668"/>
                </a:lnTo>
                <a:lnTo>
                  <a:pt x="41148" y="0"/>
                </a:lnTo>
                <a:close/>
              </a:path>
            </a:pathLst>
          </a:custGeom>
          <a:solidFill>
            <a:srgbClr val="000000"/>
          </a:solidFill>
        </p:spPr>
        <p:txBody>
          <a:bodyPr wrap="square" lIns="0" tIns="0" rIns="0" bIns="0" rtlCol="0"/>
          <a:lstStyle/>
          <a:p>
            <a:endParaRPr/>
          </a:p>
        </p:txBody>
      </p:sp>
      <p:sp>
        <p:nvSpPr>
          <p:cNvPr id="3783" name="object 3783"/>
          <p:cNvSpPr/>
          <p:nvPr/>
        </p:nvSpPr>
        <p:spPr>
          <a:xfrm>
            <a:off x="2079498" y="3340608"/>
            <a:ext cx="41275" cy="10795"/>
          </a:xfrm>
          <a:custGeom>
            <a:avLst/>
            <a:gdLst/>
            <a:ahLst/>
            <a:cxnLst/>
            <a:rect l="l" t="t" r="r" b="b"/>
            <a:pathLst>
              <a:path w="41275" h="10795">
                <a:moveTo>
                  <a:pt x="41148" y="10668"/>
                </a:moveTo>
                <a:lnTo>
                  <a:pt x="0" y="10668"/>
                </a:lnTo>
                <a:lnTo>
                  <a:pt x="0" y="0"/>
                </a:lnTo>
                <a:lnTo>
                  <a:pt x="41148" y="0"/>
                </a:lnTo>
                <a:lnTo>
                  <a:pt x="41148" y="10668"/>
                </a:lnTo>
                <a:close/>
              </a:path>
            </a:pathLst>
          </a:custGeom>
          <a:ln w="3175">
            <a:solidFill>
              <a:srgbClr val="000000"/>
            </a:solidFill>
          </a:ln>
        </p:spPr>
        <p:txBody>
          <a:bodyPr wrap="square" lIns="0" tIns="0" rIns="0" bIns="0" rtlCol="0"/>
          <a:lstStyle/>
          <a:p>
            <a:endParaRPr/>
          </a:p>
        </p:txBody>
      </p:sp>
      <p:sp>
        <p:nvSpPr>
          <p:cNvPr id="3784" name="object 3784"/>
          <p:cNvSpPr/>
          <p:nvPr/>
        </p:nvSpPr>
        <p:spPr>
          <a:xfrm>
            <a:off x="2074164" y="3333750"/>
            <a:ext cx="10795" cy="12700"/>
          </a:xfrm>
          <a:custGeom>
            <a:avLst/>
            <a:gdLst/>
            <a:ahLst/>
            <a:cxnLst/>
            <a:rect l="l" t="t" r="r" b="b"/>
            <a:pathLst>
              <a:path w="10794" h="12700">
                <a:moveTo>
                  <a:pt x="8382" y="0"/>
                </a:moveTo>
                <a:lnTo>
                  <a:pt x="0" y="12192"/>
                </a:lnTo>
                <a:lnTo>
                  <a:pt x="10668" y="12192"/>
                </a:lnTo>
                <a:lnTo>
                  <a:pt x="8382" y="0"/>
                </a:lnTo>
                <a:close/>
              </a:path>
            </a:pathLst>
          </a:custGeom>
          <a:solidFill>
            <a:srgbClr val="000000"/>
          </a:solidFill>
        </p:spPr>
        <p:txBody>
          <a:bodyPr wrap="square" lIns="0" tIns="0" rIns="0" bIns="0" rtlCol="0"/>
          <a:lstStyle/>
          <a:p>
            <a:endParaRPr/>
          </a:p>
        </p:txBody>
      </p:sp>
      <p:sp>
        <p:nvSpPr>
          <p:cNvPr id="3785" name="object 3785"/>
          <p:cNvSpPr/>
          <p:nvPr/>
        </p:nvSpPr>
        <p:spPr>
          <a:xfrm>
            <a:off x="2072639" y="3333750"/>
            <a:ext cx="10160" cy="12700"/>
          </a:xfrm>
          <a:custGeom>
            <a:avLst/>
            <a:gdLst/>
            <a:ahLst/>
            <a:cxnLst/>
            <a:rect l="l" t="t" r="r" b="b"/>
            <a:pathLst>
              <a:path w="10160" h="12700">
                <a:moveTo>
                  <a:pt x="9906" y="0"/>
                </a:moveTo>
                <a:lnTo>
                  <a:pt x="0" y="3048"/>
                </a:lnTo>
                <a:lnTo>
                  <a:pt x="1524" y="12192"/>
                </a:lnTo>
                <a:lnTo>
                  <a:pt x="9906" y="0"/>
                </a:lnTo>
                <a:close/>
              </a:path>
            </a:pathLst>
          </a:custGeom>
          <a:solidFill>
            <a:srgbClr val="000000"/>
          </a:solidFill>
        </p:spPr>
        <p:txBody>
          <a:bodyPr wrap="square" lIns="0" tIns="0" rIns="0" bIns="0" rtlCol="0"/>
          <a:lstStyle/>
          <a:p>
            <a:endParaRPr/>
          </a:p>
        </p:txBody>
      </p:sp>
      <p:sp>
        <p:nvSpPr>
          <p:cNvPr id="3786" name="object 3786"/>
          <p:cNvSpPr/>
          <p:nvPr/>
        </p:nvSpPr>
        <p:spPr>
          <a:xfrm>
            <a:off x="2072639" y="3333750"/>
            <a:ext cx="11430" cy="12700"/>
          </a:xfrm>
          <a:custGeom>
            <a:avLst/>
            <a:gdLst/>
            <a:ahLst/>
            <a:cxnLst/>
            <a:rect l="l" t="t" r="r" b="b"/>
            <a:pathLst>
              <a:path w="11430" h="12700">
                <a:moveTo>
                  <a:pt x="11430" y="12192"/>
                </a:moveTo>
                <a:lnTo>
                  <a:pt x="1524" y="12192"/>
                </a:lnTo>
                <a:lnTo>
                  <a:pt x="0" y="3048"/>
                </a:lnTo>
                <a:lnTo>
                  <a:pt x="9906" y="0"/>
                </a:lnTo>
                <a:lnTo>
                  <a:pt x="11430" y="12192"/>
                </a:lnTo>
              </a:path>
            </a:pathLst>
          </a:custGeom>
          <a:ln w="3175">
            <a:solidFill>
              <a:srgbClr val="000000"/>
            </a:solidFill>
          </a:ln>
        </p:spPr>
        <p:txBody>
          <a:bodyPr wrap="square" lIns="0" tIns="0" rIns="0" bIns="0" rtlCol="0"/>
          <a:lstStyle/>
          <a:p>
            <a:endParaRPr/>
          </a:p>
        </p:txBody>
      </p:sp>
      <p:sp>
        <p:nvSpPr>
          <p:cNvPr id="3787" name="object 3787"/>
          <p:cNvSpPr/>
          <p:nvPr/>
        </p:nvSpPr>
        <p:spPr>
          <a:xfrm>
            <a:off x="2072639" y="3322320"/>
            <a:ext cx="10160" cy="14604"/>
          </a:xfrm>
          <a:custGeom>
            <a:avLst/>
            <a:gdLst/>
            <a:ahLst/>
            <a:cxnLst/>
            <a:rect l="l" t="t" r="r" b="b"/>
            <a:pathLst>
              <a:path w="10160" h="14604">
                <a:moveTo>
                  <a:pt x="4572" y="0"/>
                </a:moveTo>
                <a:lnTo>
                  <a:pt x="0" y="14477"/>
                </a:lnTo>
                <a:lnTo>
                  <a:pt x="9906" y="11429"/>
                </a:lnTo>
                <a:lnTo>
                  <a:pt x="4572" y="0"/>
                </a:lnTo>
                <a:close/>
              </a:path>
            </a:pathLst>
          </a:custGeom>
          <a:solidFill>
            <a:srgbClr val="000000"/>
          </a:solidFill>
        </p:spPr>
        <p:txBody>
          <a:bodyPr wrap="square" lIns="0" tIns="0" rIns="0" bIns="0" rtlCol="0"/>
          <a:lstStyle/>
          <a:p>
            <a:endParaRPr/>
          </a:p>
        </p:txBody>
      </p:sp>
      <p:sp>
        <p:nvSpPr>
          <p:cNvPr id="3788" name="object 3788"/>
          <p:cNvSpPr/>
          <p:nvPr/>
        </p:nvSpPr>
        <p:spPr>
          <a:xfrm>
            <a:off x="2068829" y="3322320"/>
            <a:ext cx="8890" cy="14604"/>
          </a:xfrm>
          <a:custGeom>
            <a:avLst/>
            <a:gdLst/>
            <a:ahLst/>
            <a:cxnLst/>
            <a:rect l="l" t="t" r="r" b="b"/>
            <a:pathLst>
              <a:path w="8889" h="14604">
                <a:moveTo>
                  <a:pt x="8382" y="0"/>
                </a:moveTo>
                <a:lnTo>
                  <a:pt x="0" y="6095"/>
                </a:lnTo>
                <a:lnTo>
                  <a:pt x="3810" y="14477"/>
                </a:lnTo>
                <a:lnTo>
                  <a:pt x="8382" y="0"/>
                </a:lnTo>
                <a:close/>
              </a:path>
            </a:pathLst>
          </a:custGeom>
          <a:solidFill>
            <a:srgbClr val="000000"/>
          </a:solidFill>
        </p:spPr>
        <p:txBody>
          <a:bodyPr wrap="square" lIns="0" tIns="0" rIns="0" bIns="0" rtlCol="0"/>
          <a:lstStyle/>
          <a:p>
            <a:endParaRPr/>
          </a:p>
        </p:txBody>
      </p:sp>
      <p:sp>
        <p:nvSpPr>
          <p:cNvPr id="3789" name="object 3789"/>
          <p:cNvSpPr/>
          <p:nvPr/>
        </p:nvSpPr>
        <p:spPr>
          <a:xfrm>
            <a:off x="2068067" y="3322320"/>
            <a:ext cx="14604" cy="14604"/>
          </a:xfrm>
          <a:custGeom>
            <a:avLst/>
            <a:gdLst/>
            <a:ahLst/>
            <a:cxnLst/>
            <a:rect l="l" t="t" r="r" b="b"/>
            <a:pathLst>
              <a:path w="14605" h="14604">
                <a:moveTo>
                  <a:pt x="14477" y="11429"/>
                </a:moveTo>
                <a:lnTo>
                  <a:pt x="4571" y="14477"/>
                </a:lnTo>
                <a:lnTo>
                  <a:pt x="0" y="6095"/>
                </a:lnTo>
                <a:lnTo>
                  <a:pt x="9143" y="0"/>
                </a:lnTo>
                <a:lnTo>
                  <a:pt x="14477" y="11429"/>
                </a:lnTo>
              </a:path>
            </a:pathLst>
          </a:custGeom>
          <a:ln w="3175">
            <a:solidFill>
              <a:srgbClr val="000000"/>
            </a:solidFill>
          </a:ln>
        </p:spPr>
        <p:txBody>
          <a:bodyPr wrap="square" lIns="0" tIns="0" rIns="0" bIns="0" rtlCol="0"/>
          <a:lstStyle/>
          <a:p>
            <a:endParaRPr/>
          </a:p>
        </p:txBody>
      </p:sp>
      <p:sp>
        <p:nvSpPr>
          <p:cNvPr id="3790" name="object 3790"/>
          <p:cNvSpPr/>
          <p:nvPr/>
        </p:nvSpPr>
        <p:spPr>
          <a:xfrm>
            <a:off x="2068067" y="3313938"/>
            <a:ext cx="9525" cy="14604"/>
          </a:xfrm>
          <a:custGeom>
            <a:avLst/>
            <a:gdLst/>
            <a:ahLst/>
            <a:cxnLst/>
            <a:rect l="l" t="t" r="r" b="b"/>
            <a:pathLst>
              <a:path w="9525" h="14604">
                <a:moveTo>
                  <a:pt x="0" y="0"/>
                </a:moveTo>
                <a:lnTo>
                  <a:pt x="761" y="14477"/>
                </a:lnTo>
                <a:lnTo>
                  <a:pt x="9143" y="8381"/>
                </a:lnTo>
                <a:lnTo>
                  <a:pt x="0" y="0"/>
                </a:lnTo>
                <a:close/>
              </a:path>
            </a:pathLst>
          </a:custGeom>
          <a:solidFill>
            <a:srgbClr val="000000"/>
          </a:solidFill>
        </p:spPr>
        <p:txBody>
          <a:bodyPr wrap="square" lIns="0" tIns="0" rIns="0" bIns="0" rtlCol="0"/>
          <a:lstStyle/>
          <a:p>
            <a:endParaRPr/>
          </a:p>
        </p:txBody>
      </p:sp>
      <p:sp>
        <p:nvSpPr>
          <p:cNvPr id="3791" name="object 3791"/>
          <p:cNvSpPr/>
          <p:nvPr/>
        </p:nvSpPr>
        <p:spPr>
          <a:xfrm>
            <a:off x="2061972" y="3313938"/>
            <a:ext cx="6985" cy="14604"/>
          </a:xfrm>
          <a:custGeom>
            <a:avLst/>
            <a:gdLst/>
            <a:ahLst/>
            <a:cxnLst/>
            <a:rect l="l" t="t" r="r" b="b"/>
            <a:pathLst>
              <a:path w="6985" h="14604">
                <a:moveTo>
                  <a:pt x="6095" y="0"/>
                </a:moveTo>
                <a:lnTo>
                  <a:pt x="0" y="8381"/>
                </a:lnTo>
                <a:lnTo>
                  <a:pt x="6857" y="14477"/>
                </a:lnTo>
                <a:lnTo>
                  <a:pt x="6095" y="0"/>
                </a:lnTo>
                <a:close/>
              </a:path>
            </a:pathLst>
          </a:custGeom>
          <a:solidFill>
            <a:srgbClr val="000000"/>
          </a:solidFill>
        </p:spPr>
        <p:txBody>
          <a:bodyPr wrap="square" lIns="0" tIns="0" rIns="0" bIns="0" rtlCol="0"/>
          <a:lstStyle/>
          <a:p>
            <a:endParaRPr/>
          </a:p>
        </p:txBody>
      </p:sp>
      <p:sp>
        <p:nvSpPr>
          <p:cNvPr id="3792" name="object 3792"/>
          <p:cNvSpPr/>
          <p:nvPr/>
        </p:nvSpPr>
        <p:spPr>
          <a:xfrm>
            <a:off x="2061972" y="3313938"/>
            <a:ext cx="15240" cy="14604"/>
          </a:xfrm>
          <a:custGeom>
            <a:avLst/>
            <a:gdLst/>
            <a:ahLst/>
            <a:cxnLst/>
            <a:rect l="l" t="t" r="r" b="b"/>
            <a:pathLst>
              <a:path w="15239" h="14604">
                <a:moveTo>
                  <a:pt x="15239" y="8381"/>
                </a:moveTo>
                <a:lnTo>
                  <a:pt x="6095" y="14477"/>
                </a:lnTo>
                <a:lnTo>
                  <a:pt x="0" y="8381"/>
                </a:lnTo>
                <a:lnTo>
                  <a:pt x="6095" y="0"/>
                </a:lnTo>
                <a:lnTo>
                  <a:pt x="15239" y="8381"/>
                </a:lnTo>
              </a:path>
            </a:pathLst>
          </a:custGeom>
          <a:ln w="3175">
            <a:solidFill>
              <a:srgbClr val="000000"/>
            </a:solidFill>
          </a:ln>
        </p:spPr>
        <p:txBody>
          <a:bodyPr wrap="square" lIns="0" tIns="0" rIns="0" bIns="0" rtlCol="0"/>
          <a:lstStyle/>
          <a:p>
            <a:endParaRPr/>
          </a:p>
        </p:txBody>
      </p:sp>
      <p:sp>
        <p:nvSpPr>
          <p:cNvPr id="3793" name="object 3793"/>
          <p:cNvSpPr/>
          <p:nvPr/>
        </p:nvSpPr>
        <p:spPr>
          <a:xfrm>
            <a:off x="2056638" y="3307841"/>
            <a:ext cx="11430" cy="14604"/>
          </a:xfrm>
          <a:custGeom>
            <a:avLst/>
            <a:gdLst/>
            <a:ahLst/>
            <a:cxnLst/>
            <a:rect l="l" t="t" r="r" b="b"/>
            <a:pathLst>
              <a:path w="11430" h="14604">
                <a:moveTo>
                  <a:pt x="0" y="0"/>
                </a:moveTo>
                <a:lnTo>
                  <a:pt x="5334" y="14478"/>
                </a:lnTo>
                <a:lnTo>
                  <a:pt x="11430" y="6096"/>
                </a:lnTo>
                <a:lnTo>
                  <a:pt x="0" y="0"/>
                </a:lnTo>
                <a:close/>
              </a:path>
            </a:pathLst>
          </a:custGeom>
          <a:solidFill>
            <a:srgbClr val="000000"/>
          </a:solidFill>
        </p:spPr>
        <p:txBody>
          <a:bodyPr wrap="square" lIns="0" tIns="0" rIns="0" bIns="0" rtlCol="0"/>
          <a:lstStyle/>
          <a:p>
            <a:endParaRPr/>
          </a:p>
        </p:txBody>
      </p:sp>
      <p:sp>
        <p:nvSpPr>
          <p:cNvPr id="3794" name="object 3794"/>
          <p:cNvSpPr/>
          <p:nvPr/>
        </p:nvSpPr>
        <p:spPr>
          <a:xfrm>
            <a:off x="2053589" y="3307841"/>
            <a:ext cx="8890" cy="14604"/>
          </a:xfrm>
          <a:custGeom>
            <a:avLst/>
            <a:gdLst/>
            <a:ahLst/>
            <a:cxnLst/>
            <a:rect l="l" t="t" r="r" b="b"/>
            <a:pathLst>
              <a:path w="8889" h="14604">
                <a:moveTo>
                  <a:pt x="3047" y="0"/>
                </a:moveTo>
                <a:lnTo>
                  <a:pt x="0" y="9905"/>
                </a:lnTo>
                <a:lnTo>
                  <a:pt x="8381" y="14477"/>
                </a:lnTo>
                <a:lnTo>
                  <a:pt x="3047" y="0"/>
                </a:lnTo>
                <a:close/>
              </a:path>
            </a:pathLst>
          </a:custGeom>
          <a:solidFill>
            <a:srgbClr val="000000"/>
          </a:solidFill>
        </p:spPr>
        <p:txBody>
          <a:bodyPr wrap="square" lIns="0" tIns="0" rIns="0" bIns="0" rtlCol="0"/>
          <a:lstStyle/>
          <a:p>
            <a:endParaRPr/>
          </a:p>
        </p:txBody>
      </p:sp>
      <p:sp>
        <p:nvSpPr>
          <p:cNvPr id="3795" name="object 3795"/>
          <p:cNvSpPr/>
          <p:nvPr/>
        </p:nvSpPr>
        <p:spPr>
          <a:xfrm>
            <a:off x="2053589" y="3307841"/>
            <a:ext cx="14604" cy="14604"/>
          </a:xfrm>
          <a:custGeom>
            <a:avLst/>
            <a:gdLst/>
            <a:ahLst/>
            <a:cxnLst/>
            <a:rect l="l" t="t" r="r" b="b"/>
            <a:pathLst>
              <a:path w="14605" h="14604">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796" name="object 3796"/>
          <p:cNvSpPr/>
          <p:nvPr/>
        </p:nvSpPr>
        <p:spPr>
          <a:xfrm>
            <a:off x="2044445" y="3306317"/>
            <a:ext cx="12700" cy="11430"/>
          </a:xfrm>
          <a:custGeom>
            <a:avLst/>
            <a:gdLst/>
            <a:ahLst/>
            <a:cxnLst/>
            <a:rect l="l" t="t" r="r" b="b"/>
            <a:pathLst>
              <a:path w="12700" h="11429">
                <a:moveTo>
                  <a:pt x="0" y="0"/>
                </a:moveTo>
                <a:lnTo>
                  <a:pt x="9144" y="11430"/>
                </a:lnTo>
                <a:lnTo>
                  <a:pt x="12192" y="1524"/>
                </a:lnTo>
                <a:lnTo>
                  <a:pt x="0" y="0"/>
                </a:lnTo>
                <a:close/>
              </a:path>
            </a:pathLst>
          </a:custGeom>
          <a:solidFill>
            <a:srgbClr val="000000"/>
          </a:solidFill>
        </p:spPr>
        <p:txBody>
          <a:bodyPr wrap="square" lIns="0" tIns="0" rIns="0" bIns="0" rtlCol="0"/>
          <a:lstStyle/>
          <a:p>
            <a:endParaRPr/>
          </a:p>
        </p:txBody>
      </p:sp>
      <p:sp>
        <p:nvSpPr>
          <p:cNvPr id="3797" name="object 3797"/>
          <p:cNvSpPr/>
          <p:nvPr/>
        </p:nvSpPr>
        <p:spPr>
          <a:xfrm>
            <a:off x="2044445" y="3306317"/>
            <a:ext cx="9525" cy="11430"/>
          </a:xfrm>
          <a:custGeom>
            <a:avLst/>
            <a:gdLst/>
            <a:ahLst/>
            <a:cxnLst/>
            <a:rect l="l" t="t" r="r" b="b"/>
            <a:pathLst>
              <a:path w="9525" h="11429">
                <a:moveTo>
                  <a:pt x="0" y="0"/>
                </a:moveTo>
                <a:lnTo>
                  <a:pt x="0" y="9905"/>
                </a:lnTo>
                <a:lnTo>
                  <a:pt x="9143" y="11429"/>
                </a:lnTo>
                <a:lnTo>
                  <a:pt x="0" y="0"/>
                </a:lnTo>
                <a:close/>
              </a:path>
            </a:pathLst>
          </a:custGeom>
          <a:solidFill>
            <a:srgbClr val="000000"/>
          </a:solidFill>
        </p:spPr>
        <p:txBody>
          <a:bodyPr wrap="square" lIns="0" tIns="0" rIns="0" bIns="0" rtlCol="0"/>
          <a:lstStyle/>
          <a:p>
            <a:endParaRPr/>
          </a:p>
        </p:txBody>
      </p:sp>
      <p:sp>
        <p:nvSpPr>
          <p:cNvPr id="3798" name="object 3798"/>
          <p:cNvSpPr/>
          <p:nvPr/>
        </p:nvSpPr>
        <p:spPr>
          <a:xfrm>
            <a:off x="2044445" y="3306317"/>
            <a:ext cx="12700" cy="11430"/>
          </a:xfrm>
          <a:custGeom>
            <a:avLst/>
            <a:gdLst/>
            <a:ahLst/>
            <a:cxnLst/>
            <a:rect l="l" t="t" r="r" b="b"/>
            <a:pathLst>
              <a:path w="12700" h="11429">
                <a:moveTo>
                  <a:pt x="12192" y="1524"/>
                </a:moveTo>
                <a:lnTo>
                  <a:pt x="9144" y="11430"/>
                </a:lnTo>
                <a:lnTo>
                  <a:pt x="0" y="9906"/>
                </a:lnTo>
                <a:lnTo>
                  <a:pt x="0" y="0"/>
                </a:lnTo>
                <a:lnTo>
                  <a:pt x="12192" y="1524"/>
                </a:lnTo>
              </a:path>
            </a:pathLst>
          </a:custGeom>
          <a:ln w="3175">
            <a:solidFill>
              <a:srgbClr val="000000"/>
            </a:solidFill>
          </a:ln>
        </p:spPr>
        <p:txBody>
          <a:bodyPr wrap="square" lIns="0" tIns="0" rIns="0" bIns="0" rtlCol="0"/>
          <a:lstStyle/>
          <a:p>
            <a:endParaRPr/>
          </a:p>
        </p:txBody>
      </p:sp>
      <p:sp>
        <p:nvSpPr>
          <p:cNvPr id="3799" name="object 3799"/>
          <p:cNvSpPr/>
          <p:nvPr/>
        </p:nvSpPr>
        <p:spPr>
          <a:xfrm>
            <a:off x="2032254" y="3306317"/>
            <a:ext cx="12700" cy="10160"/>
          </a:xfrm>
          <a:custGeom>
            <a:avLst/>
            <a:gdLst/>
            <a:ahLst/>
            <a:cxnLst/>
            <a:rect l="l" t="t" r="r" b="b"/>
            <a:pathLst>
              <a:path w="12700" h="10160">
                <a:moveTo>
                  <a:pt x="12192" y="0"/>
                </a:moveTo>
                <a:lnTo>
                  <a:pt x="0" y="1524"/>
                </a:lnTo>
                <a:lnTo>
                  <a:pt x="12192" y="9906"/>
                </a:lnTo>
                <a:lnTo>
                  <a:pt x="12192" y="0"/>
                </a:lnTo>
                <a:close/>
              </a:path>
            </a:pathLst>
          </a:custGeom>
          <a:solidFill>
            <a:srgbClr val="000000"/>
          </a:solidFill>
        </p:spPr>
        <p:txBody>
          <a:bodyPr wrap="square" lIns="0" tIns="0" rIns="0" bIns="0" rtlCol="0"/>
          <a:lstStyle/>
          <a:p>
            <a:endParaRPr/>
          </a:p>
        </p:txBody>
      </p:sp>
      <p:sp>
        <p:nvSpPr>
          <p:cNvPr id="3800" name="object 3800"/>
          <p:cNvSpPr/>
          <p:nvPr/>
        </p:nvSpPr>
        <p:spPr>
          <a:xfrm>
            <a:off x="2032254" y="3307841"/>
            <a:ext cx="12700" cy="10160"/>
          </a:xfrm>
          <a:custGeom>
            <a:avLst/>
            <a:gdLst/>
            <a:ahLst/>
            <a:cxnLst/>
            <a:rect l="l" t="t" r="r" b="b"/>
            <a:pathLst>
              <a:path w="12700" h="10160">
                <a:moveTo>
                  <a:pt x="0" y="0"/>
                </a:moveTo>
                <a:lnTo>
                  <a:pt x="3048" y="9905"/>
                </a:lnTo>
                <a:lnTo>
                  <a:pt x="12192" y="8381"/>
                </a:lnTo>
                <a:lnTo>
                  <a:pt x="0" y="0"/>
                </a:lnTo>
                <a:close/>
              </a:path>
            </a:pathLst>
          </a:custGeom>
          <a:solidFill>
            <a:srgbClr val="000000"/>
          </a:solidFill>
        </p:spPr>
        <p:txBody>
          <a:bodyPr wrap="square" lIns="0" tIns="0" rIns="0" bIns="0" rtlCol="0"/>
          <a:lstStyle/>
          <a:p>
            <a:endParaRPr/>
          </a:p>
        </p:txBody>
      </p:sp>
      <p:sp>
        <p:nvSpPr>
          <p:cNvPr id="3801" name="object 3801"/>
          <p:cNvSpPr/>
          <p:nvPr/>
        </p:nvSpPr>
        <p:spPr>
          <a:xfrm>
            <a:off x="2032254" y="3306317"/>
            <a:ext cx="12700" cy="11430"/>
          </a:xfrm>
          <a:custGeom>
            <a:avLst/>
            <a:gdLst/>
            <a:ahLst/>
            <a:cxnLst/>
            <a:rect l="l" t="t" r="r" b="b"/>
            <a:pathLst>
              <a:path w="12700" h="11429">
                <a:moveTo>
                  <a:pt x="12192" y="0"/>
                </a:moveTo>
                <a:lnTo>
                  <a:pt x="12192" y="9906"/>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802" name="object 3802"/>
          <p:cNvSpPr/>
          <p:nvPr/>
        </p:nvSpPr>
        <p:spPr>
          <a:xfrm>
            <a:off x="2020823" y="3307841"/>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803" name="object 3803"/>
          <p:cNvSpPr/>
          <p:nvPr/>
        </p:nvSpPr>
        <p:spPr>
          <a:xfrm>
            <a:off x="2020823" y="3313938"/>
            <a:ext cx="14604" cy="8890"/>
          </a:xfrm>
          <a:custGeom>
            <a:avLst/>
            <a:gdLst/>
            <a:ahLst/>
            <a:cxnLst/>
            <a:rect l="l" t="t" r="r" b="b"/>
            <a:pathLst>
              <a:path w="14605" h="8889">
                <a:moveTo>
                  <a:pt x="0" y="0"/>
                </a:moveTo>
                <a:lnTo>
                  <a:pt x="6095" y="8381"/>
                </a:lnTo>
                <a:lnTo>
                  <a:pt x="14477" y="3809"/>
                </a:lnTo>
                <a:lnTo>
                  <a:pt x="0" y="0"/>
                </a:lnTo>
                <a:close/>
              </a:path>
            </a:pathLst>
          </a:custGeom>
          <a:solidFill>
            <a:srgbClr val="000000"/>
          </a:solidFill>
        </p:spPr>
        <p:txBody>
          <a:bodyPr wrap="square" lIns="0" tIns="0" rIns="0" bIns="0" rtlCol="0"/>
          <a:lstStyle/>
          <a:p>
            <a:endParaRPr/>
          </a:p>
        </p:txBody>
      </p:sp>
      <p:sp>
        <p:nvSpPr>
          <p:cNvPr id="3804" name="object 3804"/>
          <p:cNvSpPr/>
          <p:nvPr/>
        </p:nvSpPr>
        <p:spPr>
          <a:xfrm>
            <a:off x="2020823" y="3307841"/>
            <a:ext cx="14604" cy="14604"/>
          </a:xfrm>
          <a:custGeom>
            <a:avLst/>
            <a:gdLst/>
            <a:ahLst/>
            <a:cxnLst/>
            <a:rect l="l" t="t" r="r" b="b"/>
            <a:pathLst>
              <a:path w="14605" h="14604">
                <a:moveTo>
                  <a:pt x="11430" y="0"/>
                </a:moveTo>
                <a:lnTo>
                  <a:pt x="14478" y="9906"/>
                </a:lnTo>
                <a:lnTo>
                  <a:pt x="6096" y="14478"/>
                </a:lnTo>
                <a:lnTo>
                  <a:pt x="0" y="6096"/>
                </a:lnTo>
                <a:lnTo>
                  <a:pt x="11430" y="0"/>
                </a:lnTo>
              </a:path>
            </a:pathLst>
          </a:custGeom>
          <a:ln w="3175">
            <a:solidFill>
              <a:srgbClr val="000000"/>
            </a:solidFill>
          </a:ln>
        </p:spPr>
        <p:txBody>
          <a:bodyPr wrap="square" lIns="0" tIns="0" rIns="0" bIns="0" rtlCol="0"/>
          <a:lstStyle/>
          <a:p>
            <a:endParaRPr/>
          </a:p>
        </p:txBody>
      </p:sp>
      <p:sp>
        <p:nvSpPr>
          <p:cNvPr id="3805" name="object 3805"/>
          <p:cNvSpPr/>
          <p:nvPr/>
        </p:nvSpPr>
        <p:spPr>
          <a:xfrm>
            <a:off x="2012442" y="3313938"/>
            <a:ext cx="14604" cy="8890"/>
          </a:xfrm>
          <a:custGeom>
            <a:avLst/>
            <a:gdLst/>
            <a:ahLst/>
            <a:cxnLst/>
            <a:rect l="l" t="t" r="r" b="b"/>
            <a:pathLst>
              <a:path w="14605" h="8889">
                <a:moveTo>
                  <a:pt x="8381" y="0"/>
                </a:moveTo>
                <a:lnTo>
                  <a:pt x="0" y="8382"/>
                </a:lnTo>
                <a:lnTo>
                  <a:pt x="14477" y="8382"/>
                </a:lnTo>
                <a:lnTo>
                  <a:pt x="8381" y="0"/>
                </a:lnTo>
                <a:close/>
              </a:path>
            </a:pathLst>
          </a:custGeom>
          <a:solidFill>
            <a:srgbClr val="000000"/>
          </a:solidFill>
        </p:spPr>
        <p:txBody>
          <a:bodyPr wrap="square" lIns="0" tIns="0" rIns="0" bIns="0" rtlCol="0"/>
          <a:lstStyle/>
          <a:p>
            <a:endParaRPr/>
          </a:p>
        </p:txBody>
      </p:sp>
      <p:sp>
        <p:nvSpPr>
          <p:cNvPr id="3806" name="object 3806"/>
          <p:cNvSpPr/>
          <p:nvPr/>
        </p:nvSpPr>
        <p:spPr>
          <a:xfrm>
            <a:off x="2012442" y="3322320"/>
            <a:ext cx="14604" cy="6350"/>
          </a:xfrm>
          <a:custGeom>
            <a:avLst/>
            <a:gdLst/>
            <a:ahLst/>
            <a:cxnLst/>
            <a:rect l="l" t="t" r="r" b="b"/>
            <a:pathLst>
              <a:path w="14605" h="6350">
                <a:moveTo>
                  <a:pt x="14477" y="0"/>
                </a:moveTo>
                <a:lnTo>
                  <a:pt x="0" y="0"/>
                </a:lnTo>
                <a:lnTo>
                  <a:pt x="8381" y="6096"/>
                </a:lnTo>
                <a:lnTo>
                  <a:pt x="14477" y="0"/>
                </a:lnTo>
                <a:close/>
              </a:path>
            </a:pathLst>
          </a:custGeom>
          <a:solidFill>
            <a:srgbClr val="000000"/>
          </a:solidFill>
        </p:spPr>
        <p:txBody>
          <a:bodyPr wrap="square" lIns="0" tIns="0" rIns="0" bIns="0" rtlCol="0"/>
          <a:lstStyle/>
          <a:p>
            <a:endParaRPr/>
          </a:p>
        </p:txBody>
      </p:sp>
      <p:sp>
        <p:nvSpPr>
          <p:cNvPr id="3807" name="object 3807"/>
          <p:cNvSpPr/>
          <p:nvPr/>
        </p:nvSpPr>
        <p:spPr>
          <a:xfrm>
            <a:off x="2012442" y="3313938"/>
            <a:ext cx="14604" cy="14604"/>
          </a:xfrm>
          <a:custGeom>
            <a:avLst/>
            <a:gdLst/>
            <a:ahLst/>
            <a:cxnLst/>
            <a:rect l="l" t="t" r="r" b="b"/>
            <a:pathLst>
              <a:path w="14605" h="14604">
                <a:moveTo>
                  <a:pt x="8381" y="0"/>
                </a:moveTo>
                <a:lnTo>
                  <a:pt x="14477" y="8382"/>
                </a:lnTo>
                <a:lnTo>
                  <a:pt x="8381" y="14478"/>
                </a:lnTo>
                <a:lnTo>
                  <a:pt x="0" y="8382"/>
                </a:lnTo>
                <a:lnTo>
                  <a:pt x="8381" y="0"/>
                </a:lnTo>
              </a:path>
            </a:pathLst>
          </a:custGeom>
          <a:ln w="3175">
            <a:solidFill>
              <a:srgbClr val="000000"/>
            </a:solidFill>
          </a:ln>
        </p:spPr>
        <p:txBody>
          <a:bodyPr wrap="square" lIns="0" tIns="0" rIns="0" bIns="0" rtlCol="0"/>
          <a:lstStyle/>
          <a:p>
            <a:endParaRPr/>
          </a:p>
        </p:txBody>
      </p:sp>
      <p:sp>
        <p:nvSpPr>
          <p:cNvPr id="3808" name="object 3808"/>
          <p:cNvSpPr/>
          <p:nvPr/>
        </p:nvSpPr>
        <p:spPr>
          <a:xfrm>
            <a:off x="2006345" y="3322320"/>
            <a:ext cx="14604" cy="11430"/>
          </a:xfrm>
          <a:custGeom>
            <a:avLst/>
            <a:gdLst/>
            <a:ahLst/>
            <a:cxnLst/>
            <a:rect l="l" t="t" r="r" b="b"/>
            <a:pathLst>
              <a:path w="14605" h="11429">
                <a:moveTo>
                  <a:pt x="6095" y="0"/>
                </a:moveTo>
                <a:lnTo>
                  <a:pt x="0" y="11430"/>
                </a:lnTo>
                <a:lnTo>
                  <a:pt x="14477" y="6096"/>
                </a:lnTo>
                <a:lnTo>
                  <a:pt x="6095" y="0"/>
                </a:lnTo>
                <a:close/>
              </a:path>
            </a:pathLst>
          </a:custGeom>
          <a:solidFill>
            <a:srgbClr val="000000"/>
          </a:solidFill>
        </p:spPr>
        <p:txBody>
          <a:bodyPr wrap="square" lIns="0" tIns="0" rIns="0" bIns="0" rtlCol="0"/>
          <a:lstStyle/>
          <a:p>
            <a:endParaRPr/>
          </a:p>
        </p:txBody>
      </p:sp>
      <p:sp>
        <p:nvSpPr>
          <p:cNvPr id="3809" name="object 3809"/>
          <p:cNvSpPr/>
          <p:nvPr/>
        </p:nvSpPr>
        <p:spPr>
          <a:xfrm>
            <a:off x="2006345" y="3328415"/>
            <a:ext cx="14604" cy="8890"/>
          </a:xfrm>
          <a:custGeom>
            <a:avLst/>
            <a:gdLst/>
            <a:ahLst/>
            <a:cxnLst/>
            <a:rect l="l" t="t" r="r" b="b"/>
            <a:pathLst>
              <a:path w="14605" h="8889">
                <a:moveTo>
                  <a:pt x="14477" y="0"/>
                </a:moveTo>
                <a:lnTo>
                  <a:pt x="0" y="5334"/>
                </a:lnTo>
                <a:lnTo>
                  <a:pt x="9905" y="8382"/>
                </a:lnTo>
                <a:lnTo>
                  <a:pt x="14477" y="0"/>
                </a:lnTo>
                <a:close/>
              </a:path>
            </a:pathLst>
          </a:custGeom>
          <a:solidFill>
            <a:srgbClr val="000000"/>
          </a:solidFill>
        </p:spPr>
        <p:txBody>
          <a:bodyPr wrap="square" lIns="0" tIns="0" rIns="0" bIns="0" rtlCol="0"/>
          <a:lstStyle/>
          <a:p>
            <a:endParaRPr/>
          </a:p>
        </p:txBody>
      </p:sp>
      <p:sp>
        <p:nvSpPr>
          <p:cNvPr id="3810" name="object 3810"/>
          <p:cNvSpPr/>
          <p:nvPr/>
        </p:nvSpPr>
        <p:spPr>
          <a:xfrm>
            <a:off x="2006345" y="3322320"/>
            <a:ext cx="14604" cy="14604"/>
          </a:xfrm>
          <a:custGeom>
            <a:avLst/>
            <a:gdLst/>
            <a:ahLst/>
            <a:cxnLst/>
            <a:rect l="l" t="t" r="r" b="b"/>
            <a:pathLst>
              <a:path w="14605" h="14604">
                <a:moveTo>
                  <a:pt x="6095" y="0"/>
                </a:moveTo>
                <a:lnTo>
                  <a:pt x="14477" y="6096"/>
                </a:lnTo>
                <a:lnTo>
                  <a:pt x="9905" y="14478"/>
                </a:lnTo>
                <a:lnTo>
                  <a:pt x="0" y="11430"/>
                </a:lnTo>
                <a:lnTo>
                  <a:pt x="6095" y="0"/>
                </a:lnTo>
              </a:path>
            </a:pathLst>
          </a:custGeom>
          <a:ln w="3175">
            <a:solidFill>
              <a:srgbClr val="000000"/>
            </a:solidFill>
          </a:ln>
        </p:spPr>
        <p:txBody>
          <a:bodyPr wrap="square" lIns="0" tIns="0" rIns="0" bIns="0" rtlCol="0"/>
          <a:lstStyle/>
          <a:p>
            <a:endParaRPr/>
          </a:p>
        </p:txBody>
      </p:sp>
      <p:sp>
        <p:nvSpPr>
          <p:cNvPr id="3811" name="object 3811"/>
          <p:cNvSpPr/>
          <p:nvPr/>
        </p:nvSpPr>
        <p:spPr>
          <a:xfrm>
            <a:off x="2004822" y="3333750"/>
            <a:ext cx="11430" cy="12700"/>
          </a:xfrm>
          <a:custGeom>
            <a:avLst/>
            <a:gdLst/>
            <a:ahLst/>
            <a:cxnLst/>
            <a:rect l="l" t="t" r="r" b="b"/>
            <a:pathLst>
              <a:path w="11430" h="12700">
                <a:moveTo>
                  <a:pt x="1524" y="0"/>
                </a:moveTo>
                <a:lnTo>
                  <a:pt x="0" y="12192"/>
                </a:lnTo>
                <a:lnTo>
                  <a:pt x="11430" y="3048"/>
                </a:lnTo>
                <a:lnTo>
                  <a:pt x="1524" y="0"/>
                </a:lnTo>
                <a:close/>
              </a:path>
            </a:pathLst>
          </a:custGeom>
          <a:solidFill>
            <a:srgbClr val="000000"/>
          </a:solidFill>
        </p:spPr>
        <p:txBody>
          <a:bodyPr wrap="square" lIns="0" tIns="0" rIns="0" bIns="0" rtlCol="0"/>
          <a:lstStyle/>
          <a:p>
            <a:endParaRPr/>
          </a:p>
        </p:txBody>
      </p:sp>
      <p:sp>
        <p:nvSpPr>
          <p:cNvPr id="3812" name="object 3812"/>
          <p:cNvSpPr/>
          <p:nvPr/>
        </p:nvSpPr>
        <p:spPr>
          <a:xfrm>
            <a:off x="2004822" y="3336797"/>
            <a:ext cx="11430" cy="9525"/>
          </a:xfrm>
          <a:custGeom>
            <a:avLst/>
            <a:gdLst/>
            <a:ahLst/>
            <a:cxnLst/>
            <a:rect l="l" t="t" r="r" b="b"/>
            <a:pathLst>
              <a:path w="11430" h="9525">
                <a:moveTo>
                  <a:pt x="11430" y="0"/>
                </a:moveTo>
                <a:lnTo>
                  <a:pt x="0" y="9144"/>
                </a:lnTo>
                <a:lnTo>
                  <a:pt x="9906" y="9144"/>
                </a:lnTo>
                <a:lnTo>
                  <a:pt x="11430" y="0"/>
                </a:lnTo>
                <a:close/>
              </a:path>
            </a:pathLst>
          </a:custGeom>
          <a:solidFill>
            <a:srgbClr val="000000"/>
          </a:solidFill>
        </p:spPr>
        <p:txBody>
          <a:bodyPr wrap="square" lIns="0" tIns="0" rIns="0" bIns="0" rtlCol="0"/>
          <a:lstStyle/>
          <a:p>
            <a:endParaRPr/>
          </a:p>
        </p:txBody>
      </p:sp>
      <p:sp>
        <p:nvSpPr>
          <p:cNvPr id="3813" name="object 3813"/>
          <p:cNvSpPr/>
          <p:nvPr/>
        </p:nvSpPr>
        <p:spPr>
          <a:xfrm>
            <a:off x="2004822" y="3333750"/>
            <a:ext cx="11430" cy="12700"/>
          </a:xfrm>
          <a:custGeom>
            <a:avLst/>
            <a:gdLst/>
            <a:ahLst/>
            <a:cxnLst/>
            <a:rect l="l" t="t" r="r" b="b"/>
            <a:pathLst>
              <a:path w="11430" h="12700">
                <a:moveTo>
                  <a:pt x="1524" y="0"/>
                </a:moveTo>
                <a:lnTo>
                  <a:pt x="11430" y="3048"/>
                </a:lnTo>
                <a:lnTo>
                  <a:pt x="9906" y="12192"/>
                </a:lnTo>
                <a:lnTo>
                  <a:pt x="0" y="12192"/>
                </a:lnTo>
                <a:lnTo>
                  <a:pt x="1524" y="0"/>
                </a:lnTo>
              </a:path>
            </a:pathLst>
          </a:custGeom>
          <a:ln w="3175">
            <a:solidFill>
              <a:srgbClr val="000000"/>
            </a:solidFill>
          </a:ln>
        </p:spPr>
        <p:txBody>
          <a:bodyPr wrap="square" lIns="0" tIns="0" rIns="0" bIns="0" rtlCol="0"/>
          <a:lstStyle/>
          <a:p>
            <a:endParaRPr/>
          </a:p>
        </p:txBody>
      </p:sp>
      <p:sp>
        <p:nvSpPr>
          <p:cNvPr id="3814" name="object 3814"/>
          <p:cNvSpPr/>
          <p:nvPr/>
        </p:nvSpPr>
        <p:spPr>
          <a:xfrm>
            <a:off x="2004060" y="3333750"/>
            <a:ext cx="10795" cy="12700"/>
          </a:xfrm>
          <a:custGeom>
            <a:avLst/>
            <a:gdLst/>
            <a:ahLst/>
            <a:cxnLst/>
            <a:rect l="l" t="t" r="r" b="b"/>
            <a:pathLst>
              <a:path w="10794" h="12700">
                <a:moveTo>
                  <a:pt x="8382" y="0"/>
                </a:moveTo>
                <a:lnTo>
                  <a:pt x="0" y="12192"/>
                </a:lnTo>
                <a:lnTo>
                  <a:pt x="10668" y="12192"/>
                </a:lnTo>
                <a:lnTo>
                  <a:pt x="8382" y="0"/>
                </a:lnTo>
                <a:close/>
              </a:path>
            </a:pathLst>
          </a:custGeom>
          <a:solidFill>
            <a:srgbClr val="000000"/>
          </a:solidFill>
        </p:spPr>
        <p:txBody>
          <a:bodyPr wrap="square" lIns="0" tIns="0" rIns="0" bIns="0" rtlCol="0"/>
          <a:lstStyle/>
          <a:p>
            <a:endParaRPr/>
          </a:p>
        </p:txBody>
      </p:sp>
      <p:sp>
        <p:nvSpPr>
          <p:cNvPr id="3815" name="object 3815"/>
          <p:cNvSpPr/>
          <p:nvPr/>
        </p:nvSpPr>
        <p:spPr>
          <a:xfrm>
            <a:off x="2002535" y="3333750"/>
            <a:ext cx="10160" cy="12700"/>
          </a:xfrm>
          <a:custGeom>
            <a:avLst/>
            <a:gdLst/>
            <a:ahLst/>
            <a:cxnLst/>
            <a:rect l="l" t="t" r="r" b="b"/>
            <a:pathLst>
              <a:path w="10160" h="12700">
                <a:moveTo>
                  <a:pt x="9906" y="0"/>
                </a:moveTo>
                <a:lnTo>
                  <a:pt x="0" y="3048"/>
                </a:lnTo>
                <a:lnTo>
                  <a:pt x="1524" y="12192"/>
                </a:lnTo>
                <a:lnTo>
                  <a:pt x="9906" y="0"/>
                </a:lnTo>
                <a:close/>
              </a:path>
            </a:pathLst>
          </a:custGeom>
          <a:solidFill>
            <a:srgbClr val="000000"/>
          </a:solidFill>
        </p:spPr>
        <p:txBody>
          <a:bodyPr wrap="square" lIns="0" tIns="0" rIns="0" bIns="0" rtlCol="0"/>
          <a:lstStyle/>
          <a:p>
            <a:endParaRPr/>
          </a:p>
        </p:txBody>
      </p:sp>
      <p:sp>
        <p:nvSpPr>
          <p:cNvPr id="3816" name="object 3816"/>
          <p:cNvSpPr/>
          <p:nvPr/>
        </p:nvSpPr>
        <p:spPr>
          <a:xfrm>
            <a:off x="2002535" y="3333750"/>
            <a:ext cx="12700" cy="12700"/>
          </a:xfrm>
          <a:custGeom>
            <a:avLst/>
            <a:gdLst/>
            <a:ahLst/>
            <a:cxnLst/>
            <a:rect l="l" t="t" r="r" b="b"/>
            <a:pathLst>
              <a:path w="12700" h="12700">
                <a:moveTo>
                  <a:pt x="12192" y="12192"/>
                </a:moveTo>
                <a:lnTo>
                  <a:pt x="1524" y="12192"/>
                </a:lnTo>
                <a:lnTo>
                  <a:pt x="0" y="3048"/>
                </a:lnTo>
                <a:lnTo>
                  <a:pt x="9906" y="0"/>
                </a:lnTo>
                <a:lnTo>
                  <a:pt x="12192" y="12192"/>
                </a:lnTo>
              </a:path>
            </a:pathLst>
          </a:custGeom>
          <a:ln w="3175">
            <a:solidFill>
              <a:srgbClr val="000000"/>
            </a:solidFill>
          </a:ln>
        </p:spPr>
        <p:txBody>
          <a:bodyPr wrap="square" lIns="0" tIns="0" rIns="0" bIns="0" rtlCol="0"/>
          <a:lstStyle/>
          <a:p>
            <a:endParaRPr/>
          </a:p>
        </p:txBody>
      </p:sp>
      <p:sp>
        <p:nvSpPr>
          <p:cNvPr id="3817" name="object 3817"/>
          <p:cNvSpPr/>
          <p:nvPr/>
        </p:nvSpPr>
        <p:spPr>
          <a:xfrm>
            <a:off x="2002535" y="3322320"/>
            <a:ext cx="10160" cy="14604"/>
          </a:xfrm>
          <a:custGeom>
            <a:avLst/>
            <a:gdLst/>
            <a:ahLst/>
            <a:cxnLst/>
            <a:rect l="l" t="t" r="r" b="b"/>
            <a:pathLst>
              <a:path w="10160" h="14604">
                <a:moveTo>
                  <a:pt x="4572" y="0"/>
                </a:moveTo>
                <a:lnTo>
                  <a:pt x="0" y="14477"/>
                </a:lnTo>
                <a:lnTo>
                  <a:pt x="9906" y="11429"/>
                </a:lnTo>
                <a:lnTo>
                  <a:pt x="4572" y="0"/>
                </a:lnTo>
                <a:close/>
              </a:path>
            </a:pathLst>
          </a:custGeom>
          <a:solidFill>
            <a:srgbClr val="000000"/>
          </a:solidFill>
        </p:spPr>
        <p:txBody>
          <a:bodyPr wrap="square" lIns="0" tIns="0" rIns="0" bIns="0" rtlCol="0"/>
          <a:lstStyle/>
          <a:p>
            <a:endParaRPr/>
          </a:p>
        </p:txBody>
      </p:sp>
      <p:sp>
        <p:nvSpPr>
          <p:cNvPr id="3818" name="object 3818"/>
          <p:cNvSpPr/>
          <p:nvPr/>
        </p:nvSpPr>
        <p:spPr>
          <a:xfrm>
            <a:off x="1998726" y="3322320"/>
            <a:ext cx="8890" cy="14604"/>
          </a:xfrm>
          <a:custGeom>
            <a:avLst/>
            <a:gdLst/>
            <a:ahLst/>
            <a:cxnLst/>
            <a:rect l="l" t="t" r="r" b="b"/>
            <a:pathLst>
              <a:path w="8889" h="14604">
                <a:moveTo>
                  <a:pt x="8382" y="0"/>
                </a:moveTo>
                <a:lnTo>
                  <a:pt x="0" y="6095"/>
                </a:lnTo>
                <a:lnTo>
                  <a:pt x="3810" y="14477"/>
                </a:lnTo>
                <a:lnTo>
                  <a:pt x="8382" y="0"/>
                </a:lnTo>
                <a:close/>
              </a:path>
            </a:pathLst>
          </a:custGeom>
          <a:solidFill>
            <a:srgbClr val="000000"/>
          </a:solidFill>
        </p:spPr>
        <p:txBody>
          <a:bodyPr wrap="square" lIns="0" tIns="0" rIns="0" bIns="0" rtlCol="0"/>
          <a:lstStyle/>
          <a:p>
            <a:endParaRPr/>
          </a:p>
        </p:txBody>
      </p:sp>
      <p:sp>
        <p:nvSpPr>
          <p:cNvPr id="3819" name="object 3819"/>
          <p:cNvSpPr/>
          <p:nvPr/>
        </p:nvSpPr>
        <p:spPr>
          <a:xfrm>
            <a:off x="1998726" y="3322320"/>
            <a:ext cx="13970" cy="14604"/>
          </a:xfrm>
          <a:custGeom>
            <a:avLst/>
            <a:gdLst/>
            <a:ahLst/>
            <a:cxnLst/>
            <a:rect l="l" t="t" r="r" b="b"/>
            <a:pathLst>
              <a:path w="13969" h="14604">
                <a:moveTo>
                  <a:pt x="13716" y="11429"/>
                </a:moveTo>
                <a:lnTo>
                  <a:pt x="3810" y="14477"/>
                </a:lnTo>
                <a:lnTo>
                  <a:pt x="0" y="6095"/>
                </a:lnTo>
                <a:lnTo>
                  <a:pt x="8382" y="0"/>
                </a:lnTo>
                <a:lnTo>
                  <a:pt x="13716" y="11429"/>
                </a:lnTo>
              </a:path>
            </a:pathLst>
          </a:custGeom>
          <a:ln w="3175">
            <a:solidFill>
              <a:srgbClr val="000000"/>
            </a:solidFill>
          </a:ln>
        </p:spPr>
        <p:txBody>
          <a:bodyPr wrap="square" lIns="0" tIns="0" rIns="0" bIns="0" rtlCol="0"/>
          <a:lstStyle/>
          <a:p>
            <a:endParaRPr/>
          </a:p>
        </p:txBody>
      </p:sp>
      <p:sp>
        <p:nvSpPr>
          <p:cNvPr id="3820" name="object 3820"/>
          <p:cNvSpPr/>
          <p:nvPr/>
        </p:nvSpPr>
        <p:spPr>
          <a:xfrm>
            <a:off x="1997964" y="3313938"/>
            <a:ext cx="9525" cy="14604"/>
          </a:xfrm>
          <a:custGeom>
            <a:avLst/>
            <a:gdLst/>
            <a:ahLst/>
            <a:cxnLst/>
            <a:rect l="l" t="t" r="r" b="b"/>
            <a:pathLst>
              <a:path w="9525" h="14604">
                <a:moveTo>
                  <a:pt x="0" y="0"/>
                </a:moveTo>
                <a:lnTo>
                  <a:pt x="761" y="14477"/>
                </a:lnTo>
                <a:lnTo>
                  <a:pt x="9143" y="8381"/>
                </a:lnTo>
                <a:lnTo>
                  <a:pt x="0" y="0"/>
                </a:lnTo>
                <a:close/>
              </a:path>
            </a:pathLst>
          </a:custGeom>
          <a:solidFill>
            <a:srgbClr val="000000"/>
          </a:solidFill>
        </p:spPr>
        <p:txBody>
          <a:bodyPr wrap="square" lIns="0" tIns="0" rIns="0" bIns="0" rtlCol="0"/>
          <a:lstStyle/>
          <a:p>
            <a:endParaRPr/>
          </a:p>
        </p:txBody>
      </p:sp>
      <p:sp>
        <p:nvSpPr>
          <p:cNvPr id="3821" name="object 3821"/>
          <p:cNvSpPr/>
          <p:nvPr/>
        </p:nvSpPr>
        <p:spPr>
          <a:xfrm>
            <a:off x="1991867" y="3313938"/>
            <a:ext cx="6985" cy="14604"/>
          </a:xfrm>
          <a:custGeom>
            <a:avLst/>
            <a:gdLst/>
            <a:ahLst/>
            <a:cxnLst/>
            <a:rect l="l" t="t" r="r" b="b"/>
            <a:pathLst>
              <a:path w="6985" h="14604">
                <a:moveTo>
                  <a:pt x="6095" y="0"/>
                </a:moveTo>
                <a:lnTo>
                  <a:pt x="0" y="8381"/>
                </a:lnTo>
                <a:lnTo>
                  <a:pt x="6857" y="14477"/>
                </a:lnTo>
                <a:lnTo>
                  <a:pt x="6095" y="0"/>
                </a:lnTo>
                <a:close/>
              </a:path>
            </a:pathLst>
          </a:custGeom>
          <a:solidFill>
            <a:srgbClr val="000000"/>
          </a:solidFill>
        </p:spPr>
        <p:txBody>
          <a:bodyPr wrap="square" lIns="0" tIns="0" rIns="0" bIns="0" rtlCol="0"/>
          <a:lstStyle/>
          <a:p>
            <a:endParaRPr/>
          </a:p>
        </p:txBody>
      </p:sp>
      <p:sp>
        <p:nvSpPr>
          <p:cNvPr id="3822" name="object 3822"/>
          <p:cNvSpPr/>
          <p:nvPr/>
        </p:nvSpPr>
        <p:spPr>
          <a:xfrm>
            <a:off x="1991867" y="3313938"/>
            <a:ext cx="15240" cy="14604"/>
          </a:xfrm>
          <a:custGeom>
            <a:avLst/>
            <a:gdLst/>
            <a:ahLst/>
            <a:cxnLst/>
            <a:rect l="l" t="t" r="r" b="b"/>
            <a:pathLst>
              <a:path w="15239" h="14604">
                <a:moveTo>
                  <a:pt x="15239" y="8381"/>
                </a:moveTo>
                <a:lnTo>
                  <a:pt x="6857" y="14477"/>
                </a:lnTo>
                <a:lnTo>
                  <a:pt x="0" y="8381"/>
                </a:lnTo>
                <a:lnTo>
                  <a:pt x="6095" y="0"/>
                </a:lnTo>
                <a:lnTo>
                  <a:pt x="15239" y="8381"/>
                </a:lnTo>
              </a:path>
            </a:pathLst>
          </a:custGeom>
          <a:ln w="3175">
            <a:solidFill>
              <a:srgbClr val="000000"/>
            </a:solidFill>
          </a:ln>
        </p:spPr>
        <p:txBody>
          <a:bodyPr wrap="square" lIns="0" tIns="0" rIns="0" bIns="0" rtlCol="0"/>
          <a:lstStyle/>
          <a:p>
            <a:endParaRPr/>
          </a:p>
        </p:txBody>
      </p:sp>
      <p:sp>
        <p:nvSpPr>
          <p:cNvPr id="3823" name="object 3823"/>
          <p:cNvSpPr/>
          <p:nvPr/>
        </p:nvSpPr>
        <p:spPr>
          <a:xfrm>
            <a:off x="1987295" y="3307841"/>
            <a:ext cx="10795" cy="14604"/>
          </a:xfrm>
          <a:custGeom>
            <a:avLst/>
            <a:gdLst/>
            <a:ahLst/>
            <a:cxnLst/>
            <a:rect l="l" t="t" r="r" b="b"/>
            <a:pathLst>
              <a:path w="10794" h="14604">
                <a:moveTo>
                  <a:pt x="0" y="0"/>
                </a:moveTo>
                <a:lnTo>
                  <a:pt x="4572" y="14478"/>
                </a:lnTo>
                <a:lnTo>
                  <a:pt x="10668" y="6096"/>
                </a:lnTo>
                <a:lnTo>
                  <a:pt x="0" y="0"/>
                </a:lnTo>
                <a:close/>
              </a:path>
            </a:pathLst>
          </a:custGeom>
          <a:solidFill>
            <a:srgbClr val="000000"/>
          </a:solidFill>
        </p:spPr>
        <p:txBody>
          <a:bodyPr wrap="square" lIns="0" tIns="0" rIns="0" bIns="0" rtlCol="0"/>
          <a:lstStyle/>
          <a:p>
            <a:endParaRPr/>
          </a:p>
        </p:txBody>
      </p:sp>
      <p:sp>
        <p:nvSpPr>
          <p:cNvPr id="3824" name="object 3824"/>
          <p:cNvSpPr/>
          <p:nvPr/>
        </p:nvSpPr>
        <p:spPr>
          <a:xfrm>
            <a:off x="1983485" y="3307841"/>
            <a:ext cx="8890" cy="14604"/>
          </a:xfrm>
          <a:custGeom>
            <a:avLst/>
            <a:gdLst/>
            <a:ahLst/>
            <a:cxnLst/>
            <a:rect l="l" t="t" r="r" b="b"/>
            <a:pathLst>
              <a:path w="8889" h="14604">
                <a:moveTo>
                  <a:pt x="3809" y="0"/>
                </a:moveTo>
                <a:lnTo>
                  <a:pt x="0" y="9905"/>
                </a:lnTo>
                <a:lnTo>
                  <a:pt x="8381" y="14477"/>
                </a:lnTo>
                <a:lnTo>
                  <a:pt x="3809" y="0"/>
                </a:lnTo>
                <a:close/>
              </a:path>
            </a:pathLst>
          </a:custGeom>
          <a:solidFill>
            <a:srgbClr val="000000"/>
          </a:solidFill>
        </p:spPr>
        <p:txBody>
          <a:bodyPr wrap="square" lIns="0" tIns="0" rIns="0" bIns="0" rtlCol="0"/>
          <a:lstStyle/>
          <a:p>
            <a:endParaRPr/>
          </a:p>
        </p:txBody>
      </p:sp>
      <p:sp>
        <p:nvSpPr>
          <p:cNvPr id="3825" name="object 3825"/>
          <p:cNvSpPr/>
          <p:nvPr/>
        </p:nvSpPr>
        <p:spPr>
          <a:xfrm>
            <a:off x="1983485" y="3307841"/>
            <a:ext cx="14604" cy="14604"/>
          </a:xfrm>
          <a:custGeom>
            <a:avLst/>
            <a:gdLst/>
            <a:ahLst/>
            <a:cxnLst/>
            <a:rect l="l" t="t" r="r" b="b"/>
            <a:pathLst>
              <a:path w="14605" h="14604">
                <a:moveTo>
                  <a:pt x="14477" y="6096"/>
                </a:moveTo>
                <a:lnTo>
                  <a:pt x="8381" y="14478"/>
                </a:lnTo>
                <a:lnTo>
                  <a:pt x="0" y="9906"/>
                </a:lnTo>
                <a:lnTo>
                  <a:pt x="3047" y="0"/>
                </a:lnTo>
                <a:lnTo>
                  <a:pt x="14477" y="6096"/>
                </a:lnTo>
              </a:path>
            </a:pathLst>
          </a:custGeom>
          <a:ln w="3175">
            <a:solidFill>
              <a:srgbClr val="000000"/>
            </a:solidFill>
          </a:ln>
        </p:spPr>
        <p:txBody>
          <a:bodyPr wrap="square" lIns="0" tIns="0" rIns="0" bIns="0" rtlCol="0"/>
          <a:lstStyle/>
          <a:p>
            <a:endParaRPr/>
          </a:p>
        </p:txBody>
      </p:sp>
      <p:sp>
        <p:nvSpPr>
          <p:cNvPr id="3826" name="object 3826"/>
          <p:cNvSpPr/>
          <p:nvPr/>
        </p:nvSpPr>
        <p:spPr>
          <a:xfrm>
            <a:off x="1974342" y="3306317"/>
            <a:ext cx="13335" cy="11430"/>
          </a:xfrm>
          <a:custGeom>
            <a:avLst/>
            <a:gdLst/>
            <a:ahLst/>
            <a:cxnLst/>
            <a:rect l="l" t="t" r="r" b="b"/>
            <a:pathLst>
              <a:path w="13335" h="11429">
                <a:moveTo>
                  <a:pt x="0" y="0"/>
                </a:moveTo>
                <a:lnTo>
                  <a:pt x="9144" y="11430"/>
                </a:lnTo>
                <a:lnTo>
                  <a:pt x="12954" y="1524"/>
                </a:lnTo>
                <a:lnTo>
                  <a:pt x="0" y="0"/>
                </a:lnTo>
                <a:close/>
              </a:path>
            </a:pathLst>
          </a:custGeom>
          <a:solidFill>
            <a:srgbClr val="000000"/>
          </a:solidFill>
        </p:spPr>
        <p:txBody>
          <a:bodyPr wrap="square" lIns="0" tIns="0" rIns="0" bIns="0" rtlCol="0"/>
          <a:lstStyle/>
          <a:p>
            <a:endParaRPr/>
          </a:p>
        </p:txBody>
      </p:sp>
      <p:sp>
        <p:nvSpPr>
          <p:cNvPr id="3827" name="object 3827"/>
          <p:cNvSpPr/>
          <p:nvPr/>
        </p:nvSpPr>
        <p:spPr>
          <a:xfrm>
            <a:off x="1974342" y="3306317"/>
            <a:ext cx="9525" cy="11430"/>
          </a:xfrm>
          <a:custGeom>
            <a:avLst/>
            <a:gdLst/>
            <a:ahLst/>
            <a:cxnLst/>
            <a:rect l="l" t="t" r="r" b="b"/>
            <a:pathLst>
              <a:path w="9525" h="11429">
                <a:moveTo>
                  <a:pt x="0" y="0"/>
                </a:moveTo>
                <a:lnTo>
                  <a:pt x="0" y="9905"/>
                </a:lnTo>
                <a:lnTo>
                  <a:pt x="9143" y="11429"/>
                </a:lnTo>
                <a:lnTo>
                  <a:pt x="0" y="0"/>
                </a:lnTo>
                <a:close/>
              </a:path>
            </a:pathLst>
          </a:custGeom>
          <a:solidFill>
            <a:srgbClr val="000000"/>
          </a:solidFill>
        </p:spPr>
        <p:txBody>
          <a:bodyPr wrap="square" lIns="0" tIns="0" rIns="0" bIns="0" rtlCol="0"/>
          <a:lstStyle/>
          <a:p>
            <a:endParaRPr/>
          </a:p>
        </p:txBody>
      </p:sp>
      <p:sp>
        <p:nvSpPr>
          <p:cNvPr id="3828" name="object 3828"/>
          <p:cNvSpPr/>
          <p:nvPr/>
        </p:nvSpPr>
        <p:spPr>
          <a:xfrm>
            <a:off x="1974342" y="3306317"/>
            <a:ext cx="12700" cy="11430"/>
          </a:xfrm>
          <a:custGeom>
            <a:avLst/>
            <a:gdLst/>
            <a:ahLst/>
            <a:cxnLst/>
            <a:rect l="l" t="t" r="r" b="b"/>
            <a:pathLst>
              <a:path w="12700" h="11429">
                <a:moveTo>
                  <a:pt x="12192" y="1524"/>
                </a:moveTo>
                <a:lnTo>
                  <a:pt x="9144" y="11430"/>
                </a:lnTo>
                <a:lnTo>
                  <a:pt x="0" y="9906"/>
                </a:lnTo>
                <a:lnTo>
                  <a:pt x="0" y="0"/>
                </a:lnTo>
                <a:lnTo>
                  <a:pt x="12192" y="1524"/>
                </a:lnTo>
              </a:path>
            </a:pathLst>
          </a:custGeom>
          <a:ln w="3175">
            <a:solidFill>
              <a:srgbClr val="000000"/>
            </a:solidFill>
          </a:ln>
        </p:spPr>
        <p:txBody>
          <a:bodyPr wrap="square" lIns="0" tIns="0" rIns="0" bIns="0" rtlCol="0"/>
          <a:lstStyle/>
          <a:p>
            <a:endParaRPr/>
          </a:p>
        </p:txBody>
      </p:sp>
      <p:sp>
        <p:nvSpPr>
          <p:cNvPr id="3829" name="object 3829"/>
          <p:cNvSpPr/>
          <p:nvPr/>
        </p:nvSpPr>
        <p:spPr>
          <a:xfrm>
            <a:off x="1962150" y="3306317"/>
            <a:ext cx="12700" cy="10160"/>
          </a:xfrm>
          <a:custGeom>
            <a:avLst/>
            <a:gdLst/>
            <a:ahLst/>
            <a:cxnLst/>
            <a:rect l="l" t="t" r="r" b="b"/>
            <a:pathLst>
              <a:path w="12700" h="10160">
                <a:moveTo>
                  <a:pt x="12192" y="0"/>
                </a:moveTo>
                <a:lnTo>
                  <a:pt x="0" y="1524"/>
                </a:lnTo>
                <a:lnTo>
                  <a:pt x="12192" y="9906"/>
                </a:lnTo>
                <a:lnTo>
                  <a:pt x="12192" y="0"/>
                </a:lnTo>
                <a:close/>
              </a:path>
            </a:pathLst>
          </a:custGeom>
          <a:solidFill>
            <a:srgbClr val="000000"/>
          </a:solidFill>
        </p:spPr>
        <p:txBody>
          <a:bodyPr wrap="square" lIns="0" tIns="0" rIns="0" bIns="0" rtlCol="0"/>
          <a:lstStyle/>
          <a:p>
            <a:endParaRPr/>
          </a:p>
        </p:txBody>
      </p:sp>
      <p:sp>
        <p:nvSpPr>
          <p:cNvPr id="3830" name="object 3830"/>
          <p:cNvSpPr/>
          <p:nvPr/>
        </p:nvSpPr>
        <p:spPr>
          <a:xfrm>
            <a:off x="1962150" y="3307841"/>
            <a:ext cx="12700" cy="10160"/>
          </a:xfrm>
          <a:custGeom>
            <a:avLst/>
            <a:gdLst/>
            <a:ahLst/>
            <a:cxnLst/>
            <a:rect l="l" t="t" r="r" b="b"/>
            <a:pathLst>
              <a:path w="12700" h="10160">
                <a:moveTo>
                  <a:pt x="0" y="0"/>
                </a:moveTo>
                <a:lnTo>
                  <a:pt x="3048" y="9905"/>
                </a:lnTo>
                <a:lnTo>
                  <a:pt x="12192" y="8381"/>
                </a:lnTo>
                <a:lnTo>
                  <a:pt x="0" y="0"/>
                </a:lnTo>
                <a:close/>
              </a:path>
            </a:pathLst>
          </a:custGeom>
          <a:solidFill>
            <a:srgbClr val="000000"/>
          </a:solidFill>
        </p:spPr>
        <p:txBody>
          <a:bodyPr wrap="square" lIns="0" tIns="0" rIns="0" bIns="0" rtlCol="0"/>
          <a:lstStyle/>
          <a:p>
            <a:endParaRPr/>
          </a:p>
        </p:txBody>
      </p:sp>
      <p:sp>
        <p:nvSpPr>
          <p:cNvPr id="3831" name="object 3831"/>
          <p:cNvSpPr/>
          <p:nvPr/>
        </p:nvSpPr>
        <p:spPr>
          <a:xfrm>
            <a:off x="1962150" y="3306317"/>
            <a:ext cx="12700" cy="11430"/>
          </a:xfrm>
          <a:custGeom>
            <a:avLst/>
            <a:gdLst/>
            <a:ahLst/>
            <a:cxnLst/>
            <a:rect l="l" t="t" r="r" b="b"/>
            <a:pathLst>
              <a:path w="12700" h="11429">
                <a:moveTo>
                  <a:pt x="12192" y="0"/>
                </a:moveTo>
                <a:lnTo>
                  <a:pt x="12192" y="9906"/>
                </a:lnTo>
                <a:lnTo>
                  <a:pt x="3048" y="11430"/>
                </a:lnTo>
                <a:lnTo>
                  <a:pt x="0" y="1524"/>
                </a:lnTo>
                <a:lnTo>
                  <a:pt x="12192" y="0"/>
                </a:lnTo>
              </a:path>
            </a:pathLst>
          </a:custGeom>
          <a:ln w="3175">
            <a:solidFill>
              <a:srgbClr val="000000"/>
            </a:solidFill>
          </a:ln>
        </p:spPr>
        <p:txBody>
          <a:bodyPr wrap="square" lIns="0" tIns="0" rIns="0" bIns="0" rtlCol="0"/>
          <a:lstStyle/>
          <a:p>
            <a:endParaRPr/>
          </a:p>
        </p:txBody>
      </p:sp>
      <p:sp>
        <p:nvSpPr>
          <p:cNvPr id="3832" name="object 3832"/>
          <p:cNvSpPr/>
          <p:nvPr/>
        </p:nvSpPr>
        <p:spPr>
          <a:xfrm>
            <a:off x="1950720" y="3307841"/>
            <a:ext cx="14604" cy="10160"/>
          </a:xfrm>
          <a:custGeom>
            <a:avLst/>
            <a:gdLst/>
            <a:ahLst/>
            <a:cxnLst/>
            <a:rect l="l" t="t" r="r" b="b"/>
            <a:pathLst>
              <a:path w="14605" h="10160">
                <a:moveTo>
                  <a:pt x="11430" y="0"/>
                </a:moveTo>
                <a:lnTo>
                  <a:pt x="0" y="6096"/>
                </a:lnTo>
                <a:lnTo>
                  <a:pt x="14478" y="9906"/>
                </a:lnTo>
                <a:lnTo>
                  <a:pt x="11430" y="0"/>
                </a:lnTo>
                <a:close/>
              </a:path>
            </a:pathLst>
          </a:custGeom>
          <a:solidFill>
            <a:srgbClr val="000000"/>
          </a:solidFill>
        </p:spPr>
        <p:txBody>
          <a:bodyPr wrap="square" lIns="0" tIns="0" rIns="0" bIns="0" rtlCol="0"/>
          <a:lstStyle/>
          <a:p>
            <a:endParaRPr/>
          </a:p>
        </p:txBody>
      </p:sp>
      <p:sp>
        <p:nvSpPr>
          <p:cNvPr id="3833" name="object 3833"/>
          <p:cNvSpPr/>
          <p:nvPr/>
        </p:nvSpPr>
        <p:spPr>
          <a:xfrm>
            <a:off x="1950720" y="3313938"/>
            <a:ext cx="14604" cy="8890"/>
          </a:xfrm>
          <a:custGeom>
            <a:avLst/>
            <a:gdLst/>
            <a:ahLst/>
            <a:cxnLst/>
            <a:rect l="l" t="t" r="r" b="b"/>
            <a:pathLst>
              <a:path w="14605" h="8889">
                <a:moveTo>
                  <a:pt x="0" y="0"/>
                </a:moveTo>
                <a:lnTo>
                  <a:pt x="6857" y="8381"/>
                </a:lnTo>
                <a:lnTo>
                  <a:pt x="14477" y="3809"/>
                </a:lnTo>
                <a:lnTo>
                  <a:pt x="0" y="0"/>
                </a:lnTo>
                <a:close/>
              </a:path>
            </a:pathLst>
          </a:custGeom>
          <a:solidFill>
            <a:srgbClr val="000000"/>
          </a:solidFill>
        </p:spPr>
        <p:txBody>
          <a:bodyPr wrap="square" lIns="0" tIns="0" rIns="0" bIns="0" rtlCol="0"/>
          <a:lstStyle/>
          <a:p>
            <a:endParaRPr/>
          </a:p>
        </p:txBody>
      </p:sp>
      <p:sp>
        <p:nvSpPr>
          <p:cNvPr id="3834" name="object 3834"/>
          <p:cNvSpPr/>
          <p:nvPr/>
        </p:nvSpPr>
        <p:spPr>
          <a:xfrm>
            <a:off x="1950720" y="3307841"/>
            <a:ext cx="14604" cy="14604"/>
          </a:xfrm>
          <a:custGeom>
            <a:avLst/>
            <a:gdLst/>
            <a:ahLst/>
            <a:cxnLst/>
            <a:rect l="l" t="t" r="r" b="b"/>
            <a:pathLst>
              <a:path w="14605" h="14604">
                <a:moveTo>
                  <a:pt x="11430" y="0"/>
                </a:moveTo>
                <a:lnTo>
                  <a:pt x="14478" y="9906"/>
                </a:lnTo>
                <a:lnTo>
                  <a:pt x="6858" y="14478"/>
                </a:lnTo>
                <a:lnTo>
                  <a:pt x="0" y="6096"/>
                </a:lnTo>
                <a:lnTo>
                  <a:pt x="11430" y="0"/>
                </a:lnTo>
              </a:path>
            </a:pathLst>
          </a:custGeom>
          <a:ln w="3175">
            <a:solidFill>
              <a:srgbClr val="000000"/>
            </a:solidFill>
          </a:ln>
        </p:spPr>
        <p:txBody>
          <a:bodyPr wrap="square" lIns="0" tIns="0" rIns="0" bIns="0" rtlCol="0"/>
          <a:lstStyle/>
          <a:p>
            <a:endParaRPr/>
          </a:p>
        </p:txBody>
      </p:sp>
      <p:sp>
        <p:nvSpPr>
          <p:cNvPr id="3835" name="object 3835"/>
          <p:cNvSpPr/>
          <p:nvPr/>
        </p:nvSpPr>
        <p:spPr>
          <a:xfrm>
            <a:off x="1942338" y="3313938"/>
            <a:ext cx="15240" cy="8890"/>
          </a:xfrm>
          <a:custGeom>
            <a:avLst/>
            <a:gdLst/>
            <a:ahLst/>
            <a:cxnLst/>
            <a:rect l="l" t="t" r="r" b="b"/>
            <a:pathLst>
              <a:path w="15239" h="8889">
                <a:moveTo>
                  <a:pt x="8381" y="0"/>
                </a:moveTo>
                <a:lnTo>
                  <a:pt x="0" y="8382"/>
                </a:lnTo>
                <a:lnTo>
                  <a:pt x="15239" y="8382"/>
                </a:lnTo>
                <a:lnTo>
                  <a:pt x="8381" y="0"/>
                </a:lnTo>
                <a:close/>
              </a:path>
            </a:pathLst>
          </a:custGeom>
          <a:solidFill>
            <a:srgbClr val="000000"/>
          </a:solidFill>
        </p:spPr>
        <p:txBody>
          <a:bodyPr wrap="square" lIns="0" tIns="0" rIns="0" bIns="0" rtlCol="0"/>
          <a:lstStyle/>
          <a:p>
            <a:endParaRPr/>
          </a:p>
        </p:txBody>
      </p:sp>
      <p:sp>
        <p:nvSpPr>
          <p:cNvPr id="3836" name="object 3836"/>
          <p:cNvSpPr/>
          <p:nvPr/>
        </p:nvSpPr>
        <p:spPr>
          <a:xfrm>
            <a:off x="1942338" y="3322320"/>
            <a:ext cx="15240" cy="6350"/>
          </a:xfrm>
          <a:custGeom>
            <a:avLst/>
            <a:gdLst/>
            <a:ahLst/>
            <a:cxnLst/>
            <a:rect l="l" t="t" r="r" b="b"/>
            <a:pathLst>
              <a:path w="15239" h="6350">
                <a:moveTo>
                  <a:pt x="15239" y="0"/>
                </a:moveTo>
                <a:lnTo>
                  <a:pt x="0" y="0"/>
                </a:lnTo>
                <a:lnTo>
                  <a:pt x="8381" y="6096"/>
                </a:lnTo>
                <a:lnTo>
                  <a:pt x="15239" y="0"/>
                </a:lnTo>
                <a:close/>
              </a:path>
            </a:pathLst>
          </a:custGeom>
          <a:solidFill>
            <a:srgbClr val="000000"/>
          </a:solidFill>
        </p:spPr>
        <p:txBody>
          <a:bodyPr wrap="square" lIns="0" tIns="0" rIns="0" bIns="0" rtlCol="0"/>
          <a:lstStyle/>
          <a:p>
            <a:endParaRPr/>
          </a:p>
        </p:txBody>
      </p:sp>
      <p:sp>
        <p:nvSpPr>
          <p:cNvPr id="3837" name="object 3837"/>
          <p:cNvSpPr/>
          <p:nvPr/>
        </p:nvSpPr>
        <p:spPr>
          <a:xfrm>
            <a:off x="1942338" y="3313938"/>
            <a:ext cx="15240" cy="14604"/>
          </a:xfrm>
          <a:custGeom>
            <a:avLst/>
            <a:gdLst/>
            <a:ahLst/>
            <a:cxnLst/>
            <a:rect l="l" t="t" r="r" b="b"/>
            <a:pathLst>
              <a:path w="15239" h="14604">
                <a:moveTo>
                  <a:pt x="8381" y="0"/>
                </a:moveTo>
                <a:lnTo>
                  <a:pt x="15239" y="8382"/>
                </a:lnTo>
                <a:lnTo>
                  <a:pt x="8381" y="14478"/>
                </a:lnTo>
                <a:lnTo>
                  <a:pt x="0" y="8382"/>
                </a:lnTo>
                <a:lnTo>
                  <a:pt x="8381" y="0"/>
                </a:lnTo>
              </a:path>
            </a:pathLst>
          </a:custGeom>
          <a:ln w="3175">
            <a:solidFill>
              <a:srgbClr val="000000"/>
            </a:solidFill>
          </a:ln>
        </p:spPr>
        <p:txBody>
          <a:bodyPr wrap="square" lIns="0" tIns="0" rIns="0" bIns="0" rtlCol="0"/>
          <a:lstStyle/>
          <a:p>
            <a:endParaRPr/>
          </a:p>
        </p:txBody>
      </p:sp>
      <p:sp>
        <p:nvSpPr>
          <p:cNvPr id="3838" name="object 3838"/>
          <p:cNvSpPr/>
          <p:nvPr/>
        </p:nvSpPr>
        <p:spPr>
          <a:xfrm>
            <a:off x="1937004" y="3322320"/>
            <a:ext cx="13970" cy="11430"/>
          </a:xfrm>
          <a:custGeom>
            <a:avLst/>
            <a:gdLst/>
            <a:ahLst/>
            <a:cxnLst/>
            <a:rect l="l" t="t" r="r" b="b"/>
            <a:pathLst>
              <a:path w="13969" h="11429">
                <a:moveTo>
                  <a:pt x="5333" y="0"/>
                </a:moveTo>
                <a:lnTo>
                  <a:pt x="0" y="11430"/>
                </a:lnTo>
                <a:lnTo>
                  <a:pt x="13715" y="6096"/>
                </a:lnTo>
                <a:lnTo>
                  <a:pt x="5333" y="0"/>
                </a:lnTo>
                <a:close/>
              </a:path>
            </a:pathLst>
          </a:custGeom>
          <a:solidFill>
            <a:srgbClr val="000000"/>
          </a:solidFill>
        </p:spPr>
        <p:txBody>
          <a:bodyPr wrap="square" lIns="0" tIns="0" rIns="0" bIns="0" rtlCol="0"/>
          <a:lstStyle/>
          <a:p>
            <a:endParaRPr/>
          </a:p>
        </p:txBody>
      </p:sp>
      <p:sp>
        <p:nvSpPr>
          <p:cNvPr id="3839" name="object 3839"/>
          <p:cNvSpPr/>
          <p:nvPr/>
        </p:nvSpPr>
        <p:spPr>
          <a:xfrm>
            <a:off x="1937004" y="3328415"/>
            <a:ext cx="13970" cy="8890"/>
          </a:xfrm>
          <a:custGeom>
            <a:avLst/>
            <a:gdLst/>
            <a:ahLst/>
            <a:cxnLst/>
            <a:rect l="l" t="t" r="r" b="b"/>
            <a:pathLst>
              <a:path w="13969" h="8889">
                <a:moveTo>
                  <a:pt x="13716" y="0"/>
                </a:moveTo>
                <a:lnTo>
                  <a:pt x="0" y="5334"/>
                </a:lnTo>
                <a:lnTo>
                  <a:pt x="9906" y="8382"/>
                </a:lnTo>
                <a:lnTo>
                  <a:pt x="13716" y="0"/>
                </a:lnTo>
                <a:close/>
              </a:path>
            </a:pathLst>
          </a:custGeom>
          <a:solidFill>
            <a:srgbClr val="000000"/>
          </a:solidFill>
        </p:spPr>
        <p:txBody>
          <a:bodyPr wrap="square" lIns="0" tIns="0" rIns="0" bIns="0" rtlCol="0"/>
          <a:lstStyle/>
          <a:p>
            <a:endParaRPr/>
          </a:p>
        </p:txBody>
      </p:sp>
      <p:sp>
        <p:nvSpPr>
          <p:cNvPr id="3840" name="object 3840"/>
          <p:cNvSpPr/>
          <p:nvPr/>
        </p:nvSpPr>
        <p:spPr>
          <a:xfrm>
            <a:off x="1936242" y="3322320"/>
            <a:ext cx="14604" cy="14604"/>
          </a:xfrm>
          <a:custGeom>
            <a:avLst/>
            <a:gdLst/>
            <a:ahLst/>
            <a:cxnLst/>
            <a:rect l="l" t="t" r="r" b="b"/>
            <a:pathLst>
              <a:path w="14605" h="14604">
                <a:moveTo>
                  <a:pt x="6095" y="0"/>
                </a:moveTo>
                <a:lnTo>
                  <a:pt x="14477" y="6096"/>
                </a:lnTo>
                <a:lnTo>
                  <a:pt x="10667" y="14478"/>
                </a:lnTo>
                <a:lnTo>
                  <a:pt x="0" y="11430"/>
                </a:lnTo>
                <a:lnTo>
                  <a:pt x="6095" y="0"/>
                </a:lnTo>
              </a:path>
            </a:pathLst>
          </a:custGeom>
          <a:ln w="3175">
            <a:solidFill>
              <a:srgbClr val="000000"/>
            </a:solidFill>
          </a:ln>
        </p:spPr>
        <p:txBody>
          <a:bodyPr wrap="square" lIns="0" tIns="0" rIns="0" bIns="0" rtlCol="0"/>
          <a:lstStyle/>
          <a:p>
            <a:endParaRPr/>
          </a:p>
        </p:txBody>
      </p:sp>
      <p:sp>
        <p:nvSpPr>
          <p:cNvPr id="3841" name="object 3841"/>
          <p:cNvSpPr/>
          <p:nvPr/>
        </p:nvSpPr>
        <p:spPr>
          <a:xfrm>
            <a:off x="1934717" y="3333750"/>
            <a:ext cx="12700" cy="12700"/>
          </a:xfrm>
          <a:custGeom>
            <a:avLst/>
            <a:gdLst/>
            <a:ahLst/>
            <a:cxnLst/>
            <a:rect l="l" t="t" r="r" b="b"/>
            <a:pathLst>
              <a:path w="12700" h="12700">
                <a:moveTo>
                  <a:pt x="2286" y="0"/>
                </a:moveTo>
                <a:lnTo>
                  <a:pt x="0" y="12192"/>
                </a:lnTo>
                <a:lnTo>
                  <a:pt x="12192" y="3048"/>
                </a:lnTo>
                <a:lnTo>
                  <a:pt x="2286" y="0"/>
                </a:lnTo>
                <a:close/>
              </a:path>
            </a:pathLst>
          </a:custGeom>
          <a:solidFill>
            <a:srgbClr val="000000"/>
          </a:solidFill>
        </p:spPr>
        <p:txBody>
          <a:bodyPr wrap="square" lIns="0" tIns="0" rIns="0" bIns="0" rtlCol="0"/>
          <a:lstStyle/>
          <a:p>
            <a:endParaRPr/>
          </a:p>
        </p:txBody>
      </p:sp>
      <p:sp>
        <p:nvSpPr>
          <p:cNvPr id="3842" name="object 3842"/>
          <p:cNvSpPr/>
          <p:nvPr/>
        </p:nvSpPr>
        <p:spPr>
          <a:xfrm>
            <a:off x="1934717" y="3336797"/>
            <a:ext cx="12700" cy="9525"/>
          </a:xfrm>
          <a:custGeom>
            <a:avLst/>
            <a:gdLst/>
            <a:ahLst/>
            <a:cxnLst/>
            <a:rect l="l" t="t" r="r" b="b"/>
            <a:pathLst>
              <a:path w="12700" h="9525">
                <a:moveTo>
                  <a:pt x="12192" y="0"/>
                </a:moveTo>
                <a:lnTo>
                  <a:pt x="0" y="9144"/>
                </a:lnTo>
                <a:lnTo>
                  <a:pt x="10668" y="9144"/>
                </a:lnTo>
                <a:lnTo>
                  <a:pt x="12192" y="0"/>
                </a:lnTo>
                <a:close/>
              </a:path>
            </a:pathLst>
          </a:custGeom>
          <a:solidFill>
            <a:srgbClr val="000000"/>
          </a:solidFill>
        </p:spPr>
        <p:txBody>
          <a:bodyPr wrap="square" lIns="0" tIns="0" rIns="0" bIns="0" rtlCol="0"/>
          <a:lstStyle/>
          <a:p>
            <a:endParaRPr/>
          </a:p>
        </p:txBody>
      </p:sp>
      <p:sp>
        <p:nvSpPr>
          <p:cNvPr id="3843" name="object 3843"/>
          <p:cNvSpPr/>
          <p:nvPr/>
        </p:nvSpPr>
        <p:spPr>
          <a:xfrm>
            <a:off x="1934717" y="3333750"/>
            <a:ext cx="12700" cy="12700"/>
          </a:xfrm>
          <a:custGeom>
            <a:avLst/>
            <a:gdLst/>
            <a:ahLst/>
            <a:cxnLst/>
            <a:rect l="l" t="t" r="r" b="b"/>
            <a:pathLst>
              <a:path w="12700" h="12700">
                <a:moveTo>
                  <a:pt x="1524" y="0"/>
                </a:moveTo>
                <a:lnTo>
                  <a:pt x="12192" y="3048"/>
                </a:lnTo>
                <a:lnTo>
                  <a:pt x="10668" y="12192"/>
                </a:lnTo>
                <a:lnTo>
                  <a:pt x="0" y="12192"/>
                </a:lnTo>
                <a:lnTo>
                  <a:pt x="1524" y="0"/>
                </a:lnTo>
              </a:path>
            </a:pathLst>
          </a:custGeom>
          <a:ln w="3175">
            <a:solidFill>
              <a:srgbClr val="000000"/>
            </a:solidFill>
          </a:ln>
        </p:spPr>
        <p:txBody>
          <a:bodyPr wrap="square" lIns="0" tIns="0" rIns="0" bIns="0" rtlCol="0"/>
          <a:lstStyle/>
          <a:p>
            <a:endParaRPr/>
          </a:p>
        </p:txBody>
      </p:sp>
      <p:sp>
        <p:nvSpPr>
          <p:cNvPr id="3844" name="object 3844"/>
          <p:cNvSpPr/>
          <p:nvPr/>
        </p:nvSpPr>
        <p:spPr>
          <a:xfrm>
            <a:off x="2079498" y="3343655"/>
            <a:ext cx="41275" cy="5080"/>
          </a:xfrm>
          <a:custGeom>
            <a:avLst/>
            <a:gdLst/>
            <a:ahLst/>
            <a:cxnLst/>
            <a:rect l="l" t="t" r="r" b="b"/>
            <a:pathLst>
              <a:path w="41275" h="5079">
                <a:moveTo>
                  <a:pt x="41148" y="0"/>
                </a:moveTo>
                <a:lnTo>
                  <a:pt x="0" y="0"/>
                </a:lnTo>
                <a:lnTo>
                  <a:pt x="0" y="4572"/>
                </a:lnTo>
                <a:lnTo>
                  <a:pt x="41148" y="0"/>
                </a:lnTo>
                <a:close/>
              </a:path>
            </a:pathLst>
          </a:custGeom>
          <a:solidFill>
            <a:srgbClr val="000000"/>
          </a:solidFill>
        </p:spPr>
        <p:txBody>
          <a:bodyPr wrap="square" lIns="0" tIns="0" rIns="0" bIns="0" rtlCol="0"/>
          <a:lstStyle/>
          <a:p>
            <a:endParaRPr/>
          </a:p>
        </p:txBody>
      </p:sp>
      <p:sp>
        <p:nvSpPr>
          <p:cNvPr id="3845" name="object 3845"/>
          <p:cNvSpPr/>
          <p:nvPr/>
        </p:nvSpPr>
        <p:spPr>
          <a:xfrm>
            <a:off x="2079498" y="3343655"/>
            <a:ext cx="41275" cy="5080"/>
          </a:xfrm>
          <a:custGeom>
            <a:avLst/>
            <a:gdLst/>
            <a:ahLst/>
            <a:cxnLst/>
            <a:rect l="l" t="t" r="r" b="b"/>
            <a:pathLst>
              <a:path w="41275" h="5079">
                <a:moveTo>
                  <a:pt x="41148" y="0"/>
                </a:moveTo>
                <a:lnTo>
                  <a:pt x="0" y="4572"/>
                </a:lnTo>
                <a:lnTo>
                  <a:pt x="41148" y="4572"/>
                </a:lnTo>
                <a:lnTo>
                  <a:pt x="41148" y="0"/>
                </a:lnTo>
                <a:close/>
              </a:path>
            </a:pathLst>
          </a:custGeom>
          <a:solidFill>
            <a:srgbClr val="000000"/>
          </a:solidFill>
        </p:spPr>
        <p:txBody>
          <a:bodyPr wrap="square" lIns="0" tIns="0" rIns="0" bIns="0" rtlCol="0"/>
          <a:lstStyle/>
          <a:p>
            <a:endParaRPr/>
          </a:p>
        </p:txBody>
      </p:sp>
      <p:sp>
        <p:nvSpPr>
          <p:cNvPr id="3846" name="object 3846"/>
          <p:cNvSpPr/>
          <p:nvPr/>
        </p:nvSpPr>
        <p:spPr>
          <a:xfrm>
            <a:off x="2079498" y="3343655"/>
            <a:ext cx="41275" cy="5080"/>
          </a:xfrm>
          <a:custGeom>
            <a:avLst/>
            <a:gdLst/>
            <a:ahLst/>
            <a:cxnLst/>
            <a:rect l="l" t="t" r="r" b="b"/>
            <a:pathLst>
              <a:path w="41275" h="5079">
                <a:moveTo>
                  <a:pt x="0" y="0"/>
                </a:moveTo>
                <a:lnTo>
                  <a:pt x="41148" y="0"/>
                </a:lnTo>
                <a:lnTo>
                  <a:pt x="41148" y="4572"/>
                </a:lnTo>
                <a:lnTo>
                  <a:pt x="0" y="4572"/>
                </a:lnTo>
                <a:lnTo>
                  <a:pt x="0" y="0"/>
                </a:lnTo>
                <a:close/>
              </a:path>
            </a:pathLst>
          </a:custGeom>
          <a:ln w="3175">
            <a:solidFill>
              <a:srgbClr val="000000"/>
            </a:solidFill>
          </a:ln>
        </p:spPr>
        <p:txBody>
          <a:bodyPr wrap="square" lIns="0" tIns="0" rIns="0" bIns="0" rtlCol="0"/>
          <a:lstStyle/>
          <a:p>
            <a:endParaRPr/>
          </a:p>
        </p:txBody>
      </p:sp>
      <p:sp>
        <p:nvSpPr>
          <p:cNvPr id="3847" name="object 3847"/>
          <p:cNvSpPr/>
          <p:nvPr/>
        </p:nvSpPr>
        <p:spPr>
          <a:xfrm>
            <a:off x="2079498" y="3345941"/>
            <a:ext cx="41275" cy="0"/>
          </a:xfrm>
          <a:custGeom>
            <a:avLst/>
            <a:gdLst/>
            <a:ahLst/>
            <a:cxnLst/>
            <a:rect l="l" t="t" r="r" b="b"/>
            <a:pathLst>
              <a:path w="41275">
                <a:moveTo>
                  <a:pt x="41148" y="0"/>
                </a:moveTo>
                <a:lnTo>
                  <a:pt x="0" y="0"/>
                </a:lnTo>
              </a:path>
            </a:pathLst>
          </a:custGeom>
          <a:ln w="3175">
            <a:solidFill>
              <a:srgbClr val="000000"/>
            </a:solidFill>
          </a:ln>
        </p:spPr>
        <p:txBody>
          <a:bodyPr wrap="square" lIns="0" tIns="0" rIns="0" bIns="0" rtlCol="0"/>
          <a:lstStyle/>
          <a:p>
            <a:endParaRPr/>
          </a:p>
        </p:txBody>
      </p:sp>
      <p:sp>
        <p:nvSpPr>
          <p:cNvPr id="3848" name="object 3848"/>
          <p:cNvSpPr/>
          <p:nvPr/>
        </p:nvSpPr>
        <p:spPr>
          <a:xfrm>
            <a:off x="831341" y="3112007"/>
            <a:ext cx="566420" cy="0"/>
          </a:xfrm>
          <a:custGeom>
            <a:avLst/>
            <a:gdLst/>
            <a:ahLst/>
            <a:cxnLst/>
            <a:rect l="l" t="t" r="r" b="b"/>
            <a:pathLst>
              <a:path w="566419">
                <a:moveTo>
                  <a:pt x="0" y="0"/>
                </a:moveTo>
                <a:lnTo>
                  <a:pt x="566166" y="0"/>
                </a:lnTo>
              </a:path>
            </a:pathLst>
          </a:custGeom>
          <a:ln w="10668">
            <a:solidFill>
              <a:srgbClr val="000000"/>
            </a:solidFill>
          </a:ln>
        </p:spPr>
        <p:txBody>
          <a:bodyPr wrap="square" lIns="0" tIns="0" rIns="0" bIns="0" rtlCol="0"/>
          <a:lstStyle/>
          <a:p>
            <a:endParaRPr/>
          </a:p>
        </p:txBody>
      </p:sp>
      <p:sp>
        <p:nvSpPr>
          <p:cNvPr id="3849" name="object 3849"/>
          <p:cNvSpPr/>
          <p:nvPr/>
        </p:nvSpPr>
        <p:spPr>
          <a:xfrm>
            <a:off x="831341" y="3112007"/>
            <a:ext cx="577215" cy="0"/>
          </a:xfrm>
          <a:custGeom>
            <a:avLst/>
            <a:gdLst/>
            <a:ahLst/>
            <a:cxnLst/>
            <a:rect l="l" t="t" r="r" b="b"/>
            <a:pathLst>
              <a:path w="577215">
                <a:moveTo>
                  <a:pt x="0" y="0"/>
                </a:moveTo>
                <a:lnTo>
                  <a:pt x="576834" y="0"/>
                </a:lnTo>
              </a:path>
            </a:pathLst>
          </a:custGeom>
          <a:ln w="10668">
            <a:solidFill>
              <a:srgbClr val="000000"/>
            </a:solidFill>
          </a:ln>
        </p:spPr>
        <p:txBody>
          <a:bodyPr wrap="square" lIns="0" tIns="0" rIns="0" bIns="0" rtlCol="0"/>
          <a:lstStyle/>
          <a:p>
            <a:endParaRPr/>
          </a:p>
        </p:txBody>
      </p:sp>
      <p:sp>
        <p:nvSpPr>
          <p:cNvPr id="3850" name="object 3850"/>
          <p:cNvSpPr/>
          <p:nvPr/>
        </p:nvSpPr>
        <p:spPr>
          <a:xfrm>
            <a:off x="831341" y="3106673"/>
            <a:ext cx="577215" cy="10795"/>
          </a:xfrm>
          <a:custGeom>
            <a:avLst/>
            <a:gdLst/>
            <a:ahLst/>
            <a:cxnLst/>
            <a:rect l="l" t="t" r="r" b="b"/>
            <a:pathLst>
              <a:path w="577215" h="10794">
                <a:moveTo>
                  <a:pt x="0" y="0"/>
                </a:moveTo>
                <a:lnTo>
                  <a:pt x="0" y="10668"/>
                </a:lnTo>
                <a:lnTo>
                  <a:pt x="576834" y="10668"/>
                </a:lnTo>
                <a:lnTo>
                  <a:pt x="566166" y="0"/>
                </a:lnTo>
                <a:lnTo>
                  <a:pt x="0" y="0"/>
                </a:lnTo>
              </a:path>
            </a:pathLst>
          </a:custGeom>
          <a:ln w="3175">
            <a:solidFill>
              <a:srgbClr val="000000"/>
            </a:solidFill>
          </a:ln>
        </p:spPr>
        <p:txBody>
          <a:bodyPr wrap="square" lIns="0" tIns="0" rIns="0" bIns="0" rtlCol="0"/>
          <a:lstStyle/>
          <a:p>
            <a:endParaRPr/>
          </a:p>
        </p:txBody>
      </p:sp>
      <p:sp>
        <p:nvSpPr>
          <p:cNvPr id="3851" name="object 3851"/>
          <p:cNvSpPr/>
          <p:nvPr/>
        </p:nvSpPr>
        <p:spPr>
          <a:xfrm>
            <a:off x="1254633" y="3027807"/>
            <a:ext cx="153924" cy="89916"/>
          </a:xfrm>
          <a:prstGeom prst="rect">
            <a:avLst/>
          </a:prstGeom>
          <a:blipFill>
            <a:blip r:embed="rId15" cstate="print"/>
            <a:stretch>
              <a:fillRect/>
            </a:stretch>
          </a:blipFill>
        </p:spPr>
        <p:txBody>
          <a:bodyPr wrap="square" lIns="0" tIns="0" rIns="0" bIns="0" rtlCol="0"/>
          <a:lstStyle/>
          <a:p>
            <a:endParaRPr/>
          </a:p>
        </p:txBody>
      </p:sp>
      <p:sp>
        <p:nvSpPr>
          <p:cNvPr id="3852" name="object 3852"/>
          <p:cNvSpPr/>
          <p:nvPr/>
        </p:nvSpPr>
        <p:spPr>
          <a:xfrm>
            <a:off x="831341" y="3269741"/>
            <a:ext cx="566420" cy="0"/>
          </a:xfrm>
          <a:custGeom>
            <a:avLst/>
            <a:gdLst/>
            <a:ahLst/>
            <a:cxnLst/>
            <a:rect l="l" t="t" r="r" b="b"/>
            <a:pathLst>
              <a:path w="566419">
                <a:moveTo>
                  <a:pt x="0" y="0"/>
                </a:moveTo>
                <a:lnTo>
                  <a:pt x="566166" y="0"/>
                </a:lnTo>
              </a:path>
            </a:pathLst>
          </a:custGeom>
          <a:ln w="10668">
            <a:solidFill>
              <a:srgbClr val="000000"/>
            </a:solidFill>
          </a:ln>
        </p:spPr>
        <p:txBody>
          <a:bodyPr wrap="square" lIns="0" tIns="0" rIns="0" bIns="0" rtlCol="0"/>
          <a:lstStyle/>
          <a:p>
            <a:endParaRPr/>
          </a:p>
        </p:txBody>
      </p:sp>
      <p:sp>
        <p:nvSpPr>
          <p:cNvPr id="3853" name="object 3853"/>
          <p:cNvSpPr/>
          <p:nvPr/>
        </p:nvSpPr>
        <p:spPr>
          <a:xfrm>
            <a:off x="831341" y="3269741"/>
            <a:ext cx="577215" cy="0"/>
          </a:xfrm>
          <a:custGeom>
            <a:avLst/>
            <a:gdLst/>
            <a:ahLst/>
            <a:cxnLst/>
            <a:rect l="l" t="t" r="r" b="b"/>
            <a:pathLst>
              <a:path w="577215">
                <a:moveTo>
                  <a:pt x="0" y="0"/>
                </a:moveTo>
                <a:lnTo>
                  <a:pt x="576834" y="0"/>
                </a:lnTo>
              </a:path>
            </a:pathLst>
          </a:custGeom>
          <a:ln w="10668">
            <a:solidFill>
              <a:srgbClr val="000000"/>
            </a:solidFill>
          </a:ln>
        </p:spPr>
        <p:txBody>
          <a:bodyPr wrap="square" lIns="0" tIns="0" rIns="0" bIns="0" rtlCol="0"/>
          <a:lstStyle/>
          <a:p>
            <a:endParaRPr/>
          </a:p>
        </p:txBody>
      </p:sp>
      <p:sp>
        <p:nvSpPr>
          <p:cNvPr id="3854" name="object 3854"/>
          <p:cNvSpPr/>
          <p:nvPr/>
        </p:nvSpPr>
        <p:spPr>
          <a:xfrm>
            <a:off x="831341" y="3264408"/>
            <a:ext cx="577215" cy="10795"/>
          </a:xfrm>
          <a:custGeom>
            <a:avLst/>
            <a:gdLst/>
            <a:ahLst/>
            <a:cxnLst/>
            <a:rect l="l" t="t" r="r" b="b"/>
            <a:pathLst>
              <a:path w="577215" h="10795">
                <a:moveTo>
                  <a:pt x="0" y="0"/>
                </a:moveTo>
                <a:lnTo>
                  <a:pt x="0" y="10668"/>
                </a:lnTo>
                <a:lnTo>
                  <a:pt x="576834" y="10668"/>
                </a:lnTo>
                <a:lnTo>
                  <a:pt x="566166" y="0"/>
                </a:lnTo>
                <a:lnTo>
                  <a:pt x="0" y="0"/>
                </a:lnTo>
              </a:path>
            </a:pathLst>
          </a:custGeom>
          <a:ln w="3175">
            <a:solidFill>
              <a:srgbClr val="000000"/>
            </a:solidFill>
          </a:ln>
        </p:spPr>
        <p:txBody>
          <a:bodyPr wrap="square" lIns="0" tIns="0" rIns="0" bIns="0" rtlCol="0"/>
          <a:lstStyle/>
          <a:p>
            <a:endParaRPr/>
          </a:p>
        </p:txBody>
      </p:sp>
      <p:sp>
        <p:nvSpPr>
          <p:cNvPr id="3855" name="object 3855"/>
          <p:cNvSpPr/>
          <p:nvPr/>
        </p:nvSpPr>
        <p:spPr>
          <a:xfrm>
            <a:off x="1402841" y="3185922"/>
            <a:ext cx="0" cy="89535"/>
          </a:xfrm>
          <a:custGeom>
            <a:avLst/>
            <a:gdLst/>
            <a:ahLst/>
            <a:cxnLst/>
            <a:rect l="l" t="t" r="r" b="b"/>
            <a:pathLst>
              <a:path h="89535">
                <a:moveTo>
                  <a:pt x="0" y="0"/>
                </a:moveTo>
                <a:lnTo>
                  <a:pt x="0" y="89153"/>
                </a:lnTo>
              </a:path>
            </a:pathLst>
          </a:custGeom>
          <a:ln w="10668">
            <a:solidFill>
              <a:srgbClr val="000000"/>
            </a:solidFill>
          </a:ln>
        </p:spPr>
        <p:txBody>
          <a:bodyPr wrap="square" lIns="0" tIns="0" rIns="0" bIns="0" rtlCol="0"/>
          <a:lstStyle/>
          <a:p>
            <a:endParaRPr/>
          </a:p>
        </p:txBody>
      </p:sp>
      <p:sp>
        <p:nvSpPr>
          <p:cNvPr id="3856" name="object 3856"/>
          <p:cNvSpPr/>
          <p:nvPr/>
        </p:nvSpPr>
        <p:spPr>
          <a:xfrm>
            <a:off x="1397508" y="3185922"/>
            <a:ext cx="10795" cy="89535"/>
          </a:xfrm>
          <a:custGeom>
            <a:avLst/>
            <a:gdLst/>
            <a:ahLst/>
            <a:cxnLst/>
            <a:rect l="l" t="t" r="r" b="b"/>
            <a:pathLst>
              <a:path w="10794" h="89535">
                <a:moveTo>
                  <a:pt x="0" y="78485"/>
                </a:moveTo>
                <a:lnTo>
                  <a:pt x="10668" y="89153"/>
                </a:lnTo>
                <a:lnTo>
                  <a:pt x="10668" y="0"/>
                </a:lnTo>
                <a:lnTo>
                  <a:pt x="0" y="10667"/>
                </a:lnTo>
                <a:lnTo>
                  <a:pt x="0" y="78485"/>
                </a:lnTo>
              </a:path>
            </a:pathLst>
          </a:custGeom>
          <a:ln w="3175">
            <a:solidFill>
              <a:srgbClr val="000000"/>
            </a:solidFill>
          </a:ln>
        </p:spPr>
        <p:txBody>
          <a:bodyPr wrap="square" lIns="0" tIns="0" rIns="0" bIns="0" rtlCol="0"/>
          <a:lstStyle/>
          <a:p>
            <a:endParaRPr/>
          </a:p>
        </p:txBody>
      </p:sp>
      <p:sp>
        <p:nvSpPr>
          <p:cNvPr id="3857" name="object 3857"/>
          <p:cNvSpPr/>
          <p:nvPr/>
        </p:nvSpPr>
        <p:spPr>
          <a:xfrm>
            <a:off x="1255013" y="3191255"/>
            <a:ext cx="153670" cy="0"/>
          </a:xfrm>
          <a:custGeom>
            <a:avLst/>
            <a:gdLst/>
            <a:ahLst/>
            <a:cxnLst/>
            <a:rect l="l" t="t" r="r" b="b"/>
            <a:pathLst>
              <a:path w="153669">
                <a:moveTo>
                  <a:pt x="0" y="0"/>
                </a:moveTo>
                <a:lnTo>
                  <a:pt x="153162" y="0"/>
                </a:lnTo>
              </a:path>
            </a:pathLst>
          </a:custGeom>
          <a:ln w="10668">
            <a:solidFill>
              <a:srgbClr val="000000"/>
            </a:solidFill>
          </a:ln>
        </p:spPr>
        <p:txBody>
          <a:bodyPr wrap="square" lIns="0" tIns="0" rIns="0" bIns="0" rtlCol="0"/>
          <a:lstStyle/>
          <a:p>
            <a:endParaRPr/>
          </a:p>
        </p:txBody>
      </p:sp>
      <p:sp>
        <p:nvSpPr>
          <p:cNvPr id="3858" name="object 3858"/>
          <p:cNvSpPr/>
          <p:nvPr/>
        </p:nvSpPr>
        <p:spPr>
          <a:xfrm>
            <a:off x="1255013" y="3191255"/>
            <a:ext cx="153670" cy="0"/>
          </a:xfrm>
          <a:custGeom>
            <a:avLst/>
            <a:gdLst/>
            <a:ahLst/>
            <a:cxnLst/>
            <a:rect l="l" t="t" r="r" b="b"/>
            <a:pathLst>
              <a:path w="153669">
                <a:moveTo>
                  <a:pt x="0" y="0"/>
                </a:moveTo>
                <a:lnTo>
                  <a:pt x="153162" y="0"/>
                </a:lnTo>
              </a:path>
            </a:pathLst>
          </a:custGeom>
          <a:ln w="10668">
            <a:solidFill>
              <a:srgbClr val="000000"/>
            </a:solidFill>
          </a:ln>
        </p:spPr>
        <p:txBody>
          <a:bodyPr wrap="square" lIns="0" tIns="0" rIns="0" bIns="0" rtlCol="0"/>
          <a:lstStyle/>
          <a:p>
            <a:endParaRPr/>
          </a:p>
        </p:txBody>
      </p:sp>
      <p:sp>
        <p:nvSpPr>
          <p:cNvPr id="3859" name="object 3859"/>
          <p:cNvSpPr/>
          <p:nvPr/>
        </p:nvSpPr>
        <p:spPr>
          <a:xfrm>
            <a:off x="1255013" y="3185922"/>
            <a:ext cx="153670" cy="10795"/>
          </a:xfrm>
          <a:custGeom>
            <a:avLst/>
            <a:gdLst/>
            <a:ahLst/>
            <a:cxnLst/>
            <a:rect l="l" t="t" r="r" b="b"/>
            <a:pathLst>
              <a:path w="153669" h="10794">
                <a:moveTo>
                  <a:pt x="142494" y="10668"/>
                </a:moveTo>
                <a:lnTo>
                  <a:pt x="153161" y="0"/>
                </a:lnTo>
                <a:lnTo>
                  <a:pt x="0" y="0"/>
                </a:lnTo>
                <a:lnTo>
                  <a:pt x="0" y="10668"/>
                </a:lnTo>
                <a:lnTo>
                  <a:pt x="142494" y="10668"/>
                </a:lnTo>
              </a:path>
            </a:pathLst>
          </a:custGeom>
          <a:ln w="3175">
            <a:solidFill>
              <a:srgbClr val="000000"/>
            </a:solidFill>
          </a:ln>
        </p:spPr>
        <p:txBody>
          <a:bodyPr wrap="square" lIns="0" tIns="0" rIns="0" bIns="0" rtlCol="0"/>
          <a:lstStyle/>
          <a:p>
            <a:endParaRPr/>
          </a:p>
        </p:txBody>
      </p:sp>
      <p:sp>
        <p:nvSpPr>
          <p:cNvPr id="3860" name="object 3860"/>
          <p:cNvSpPr/>
          <p:nvPr/>
        </p:nvSpPr>
        <p:spPr>
          <a:xfrm>
            <a:off x="1068324" y="3018282"/>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3861" name="object 3861"/>
          <p:cNvSpPr/>
          <p:nvPr/>
        </p:nvSpPr>
        <p:spPr>
          <a:xfrm>
            <a:off x="1066038" y="3018282"/>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3862" name="object 3862"/>
          <p:cNvSpPr/>
          <p:nvPr/>
        </p:nvSpPr>
        <p:spPr>
          <a:xfrm>
            <a:off x="1066038" y="3018282"/>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3863" name="object 3863"/>
          <p:cNvSpPr/>
          <p:nvPr/>
        </p:nvSpPr>
        <p:spPr>
          <a:xfrm>
            <a:off x="1066038" y="3005327"/>
            <a:ext cx="10160" cy="17145"/>
          </a:xfrm>
          <a:custGeom>
            <a:avLst/>
            <a:gdLst/>
            <a:ahLst/>
            <a:cxnLst/>
            <a:rect l="l" t="t" r="r" b="b"/>
            <a:pathLst>
              <a:path w="10159" h="17144">
                <a:moveTo>
                  <a:pt x="762" y="0"/>
                </a:moveTo>
                <a:lnTo>
                  <a:pt x="0" y="16763"/>
                </a:lnTo>
                <a:lnTo>
                  <a:pt x="9906" y="12953"/>
                </a:lnTo>
                <a:lnTo>
                  <a:pt x="762" y="0"/>
                </a:lnTo>
                <a:close/>
              </a:path>
            </a:pathLst>
          </a:custGeom>
          <a:solidFill>
            <a:srgbClr val="000000"/>
          </a:solidFill>
        </p:spPr>
        <p:txBody>
          <a:bodyPr wrap="square" lIns="0" tIns="0" rIns="0" bIns="0" rtlCol="0"/>
          <a:lstStyle/>
          <a:p>
            <a:endParaRPr/>
          </a:p>
        </p:txBody>
      </p:sp>
      <p:sp>
        <p:nvSpPr>
          <p:cNvPr id="3864" name="object 3864"/>
          <p:cNvSpPr/>
          <p:nvPr/>
        </p:nvSpPr>
        <p:spPr>
          <a:xfrm>
            <a:off x="1059180" y="3005327"/>
            <a:ext cx="7620" cy="17145"/>
          </a:xfrm>
          <a:custGeom>
            <a:avLst/>
            <a:gdLst/>
            <a:ahLst/>
            <a:cxnLst/>
            <a:rect l="l" t="t" r="r" b="b"/>
            <a:pathLst>
              <a:path w="7619" h="17144">
                <a:moveTo>
                  <a:pt x="7620" y="0"/>
                </a:moveTo>
                <a:lnTo>
                  <a:pt x="0" y="6858"/>
                </a:lnTo>
                <a:lnTo>
                  <a:pt x="6858" y="16764"/>
                </a:lnTo>
                <a:lnTo>
                  <a:pt x="7620" y="0"/>
                </a:lnTo>
                <a:close/>
              </a:path>
            </a:pathLst>
          </a:custGeom>
          <a:solidFill>
            <a:srgbClr val="000000"/>
          </a:solidFill>
        </p:spPr>
        <p:txBody>
          <a:bodyPr wrap="square" lIns="0" tIns="0" rIns="0" bIns="0" rtlCol="0"/>
          <a:lstStyle/>
          <a:p>
            <a:endParaRPr/>
          </a:p>
        </p:txBody>
      </p:sp>
      <p:sp>
        <p:nvSpPr>
          <p:cNvPr id="3865" name="object 3865"/>
          <p:cNvSpPr/>
          <p:nvPr/>
        </p:nvSpPr>
        <p:spPr>
          <a:xfrm>
            <a:off x="1059180" y="3005327"/>
            <a:ext cx="17145" cy="17145"/>
          </a:xfrm>
          <a:custGeom>
            <a:avLst/>
            <a:gdLst/>
            <a:ahLst/>
            <a:cxnLst/>
            <a:rect l="l" t="t" r="r" b="b"/>
            <a:pathLst>
              <a:path w="17144" h="17144">
                <a:moveTo>
                  <a:pt x="16763" y="12953"/>
                </a:moveTo>
                <a:lnTo>
                  <a:pt x="6857" y="16763"/>
                </a:lnTo>
                <a:lnTo>
                  <a:pt x="0" y="6857"/>
                </a:lnTo>
                <a:lnTo>
                  <a:pt x="7619" y="0"/>
                </a:lnTo>
                <a:lnTo>
                  <a:pt x="16763" y="12953"/>
                </a:lnTo>
              </a:path>
            </a:pathLst>
          </a:custGeom>
          <a:ln w="3175">
            <a:solidFill>
              <a:srgbClr val="000000"/>
            </a:solidFill>
          </a:ln>
        </p:spPr>
        <p:txBody>
          <a:bodyPr wrap="square" lIns="0" tIns="0" rIns="0" bIns="0" rtlCol="0"/>
          <a:lstStyle/>
          <a:p>
            <a:endParaRPr/>
          </a:p>
        </p:txBody>
      </p:sp>
      <p:sp>
        <p:nvSpPr>
          <p:cNvPr id="3866" name="object 3866"/>
          <p:cNvSpPr/>
          <p:nvPr/>
        </p:nvSpPr>
        <p:spPr>
          <a:xfrm>
            <a:off x="1053846" y="2996183"/>
            <a:ext cx="13335" cy="16510"/>
          </a:xfrm>
          <a:custGeom>
            <a:avLst/>
            <a:gdLst/>
            <a:ahLst/>
            <a:cxnLst/>
            <a:rect l="l" t="t" r="r" b="b"/>
            <a:pathLst>
              <a:path w="13334" h="16510">
                <a:moveTo>
                  <a:pt x="0" y="0"/>
                </a:moveTo>
                <a:lnTo>
                  <a:pt x="5333" y="16002"/>
                </a:lnTo>
                <a:lnTo>
                  <a:pt x="12953" y="9144"/>
                </a:lnTo>
                <a:lnTo>
                  <a:pt x="0" y="0"/>
                </a:lnTo>
                <a:close/>
              </a:path>
            </a:pathLst>
          </a:custGeom>
          <a:solidFill>
            <a:srgbClr val="000000"/>
          </a:solidFill>
        </p:spPr>
        <p:txBody>
          <a:bodyPr wrap="square" lIns="0" tIns="0" rIns="0" bIns="0" rtlCol="0"/>
          <a:lstStyle/>
          <a:p>
            <a:endParaRPr/>
          </a:p>
        </p:txBody>
      </p:sp>
      <p:sp>
        <p:nvSpPr>
          <p:cNvPr id="3867" name="object 3867"/>
          <p:cNvSpPr/>
          <p:nvPr/>
        </p:nvSpPr>
        <p:spPr>
          <a:xfrm>
            <a:off x="1050036" y="2996183"/>
            <a:ext cx="9525" cy="16510"/>
          </a:xfrm>
          <a:custGeom>
            <a:avLst/>
            <a:gdLst/>
            <a:ahLst/>
            <a:cxnLst/>
            <a:rect l="l" t="t" r="r" b="b"/>
            <a:pathLst>
              <a:path w="9525" h="16510">
                <a:moveTo>
                  <a:pt x="3809" y="0"/>
                </a:moveTo>
                <a:lnTo>
                  <a:pt x="0" y="9905"/>
                </a:lnTo>
                <a:lnTo>
                  <a:pt x="9143" y="16001"/>
                </a:lnTo>
                <a:lnTo>
                  <a:pt x="3809" y="0"/>
                </a:lnTo>
                <a:close/>
              </a:path>
            </a:pathLst>
          </a:custGeom>
          <a:solidFill>
            <a:srgbClr val="000000"/>
          </a:solidFill>
        </p:spPr>
        <p:txBody>
          <a:bodyPr wrap="square" lIns="0" tIns="0" rIns="0" bIns="0" rtlCol="0"/>
          <a:lstStyle/>
          <a:p>
            <a:endParaRPr/>
          </a:p>
        </p:txBody>
      </p:sp>
      <p:sp>
        <p:nvSpPr>
          <p:cNvPr id="3868" name="object 3868"/>
          <p:cNvSpPr/>
          <p:nvPr/>
        </p:nvSpPr>
        <p:spPr>
          <a:xfrm>
            <a:off x="1050036" y="2996183"/>
            <a:ext cx="17145" cy="16510"/>
          </a:xfrm>
          <a:custGeom>
            <a:avLst/>
            <a:gdLst/>
            <a:ahLst/>
            <a:cxnLst/>
            <a:rect l="l" t="t" r="r" b="b"/>
            <a:pathLst>
              <a:path w="17144" h="16510">
                <a:moveTo>
                  <a:pt x="16763" y="9144"/>
                </a:moveTo>
                <a:lnTo>
                  <a:pt x="9143" y="16002"/>
                </a:lnTo>
                <a:lnTo>
                  <a:pt x="0" y="9906"/>
                </a:lnTo>
                <a:lnTo>
                  <a:pt x="3809" y="0"/>
                </a:lnTo>
                <a:lnTo>
                  <a:pt x="16763" y="9144"/>
                </a:lnTo>
              </a:path>
            </a:pathLst>
          </a:custGeom>
          <a:ln w="3175">
            <a:solidFill>
              <a:srgbClr val="000000"/>
            </a:solidFill>
          </a:ln>
        </p:spPr>
        <p:txBody>
          <a:bodyPr wrap="square" lIns="0" tIns="0" rIns="0" bIns="0" rtlCol="0"/>
          <a:lstStyle/>
          <a:p>
            <a:endParaRPr/>
          </a:p>
        </p:txBody>
      </p:sp>
      <p:sp>
        <p:nvSpPr>
          <p:cNvPr id="3869" name="object 3869"/>
          <p:cNvSpPr/>
          <p:nvPr/>
        </p:nvSpPr>
        <p:spPr>
          <a:xfrm>
            <a:off x="1038605" y="2993135"/>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3870" name="object 3870"/>
          <p:cNvSpPr/>
          <p:nvPr/>
        </p:nvSpPr>
        <p:spPr>
          <a:xfrm>
            <a:off x="1038605" y="2993135"/>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3871" name="object 3871"/>
          <p:cNvSpPr/>
          <p:nvPr/>
        </p:nvSpPr>
        <p:spPr>
          <a:xfrm>
            <a:off x="1038605" y="2993135"/>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3872" name="object 3872"/>
          <p:cNvSpPr/>
          <p:nvPr/>
        </p:nvSpPr>
        <p:spPr>
          <a:xfrm>
            <a:off x="1023366" y="2993135"/>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3873" name="object 3873"/>
          <p:cNvSpPr/>
          <p:nvPr/>
        </p:nvSpPr>
        <p:spPr>
          <a:xfrm>
            <a:off x="1023366" y="2996183"/>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3874" name="object 3874"/>
          <p:cNvSpPr/>
          <p:nvPr/>
        </p:nvSpPr>
        <p:spPr>
          <a:xfrm>
            <a:off x="1023366" y="2993135"/>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3875" name="object 3875"/>
          <p:cNvSpPr/>
          <p:nvPr/>
        </p:nvSpPr>
        <p:spPr>
          <a:xfrm>
            <a:off x="1010411" y="2996183"/>
            <a:ext cx="17145" cy="10160"/>
          </a:xfrm>
          <a:custGeom>
            <a:avLst/>
            <a:gdLst/>
            <a:ahLst/>
            <a:cxnLst/>
            <a:rect l="l" t="t" r="r" b="b"/>
            <a:pathLst>
              <a:path w="17144" h="10160">
                <a:moveTo>
                  <a:pt x="12953" y="0"/>
                </a:moveTo>
                <a:lnTo>
                  <a:pt x="0" y="9144"/>
                </a:lnTo>
                <a:lnTo>
                  <a:pt x="16763" y="9906"/>
                </a:lnTo>
                <a:lnTo>
                  <a:pt x="12953" y="0"/>
                </a:lnTo>
                <a:close/>
              </a:path>
            </a:pathLst>
          </a:custGeom>
          <a:solidFill>
            <a:srgbClr val="000000"/>
          </a:solidFill>
        </p:spPr>
        <p:txBody>
          <a:bodyPr wrap="square" lIns="0" tIns="0" rIns="0" bIns="0" rtlCol="0"/>
          <a:lstStyle/>
          <a:p>
            <a:endParaRPr/>
          </a:p>
        </p:txBody>
      </p:sp>
      <p:sp>
        <p:nvSpPr>
          <p:cNvPr id="3876" name="object 3876"/>
          <p:cNvSpPr/>
          <p:nvPr/>
        </p:nvSpPr>
        <p:spPr>
          <a:xfrm>
            <a:off x="1010411" y="3005327"/>
            <a:ext cx="17145" cy="6985"/>
          </a:xfrm>
          <a:custGeom>
            <a:avLst/>
            <a:gdLst/>
            <a:ahLst/>
            <a:cxnLst/>
            <a:rect l="l" t="t" r="r" b="b"/>
            <a:pathLst>
              <a:path w="17144" h="6985">
                <a:moveTo>
                  <a:pt x="0" y="0"/>
                </a:moveTo>
                <a:lnTo>
                  <a:pt x="7619" y="6857"/>
                </a:lnTo>
                <a:lnTo>
                  <a:pt x="16763" y="761"/>
                </a:lnTo>
                <a:lnTo>
                  <a:pt x="0" y="0"/>
                </a:lnTo>
                <a:close/>
              </a:path>
            </a:pathLst>
          </a:custGeom>
          <a:solidFill>
            <a:srgbClr val="000000"/>
          </a:solidFill>
        </p:spPr>
        <p:txBody>
          <a:bodyPr wrap="square" lIns="0" tIns="0" rIns="0" bIns="0" rtlCol="0"/>
          <a:lstStyle/>
          <a:p>
            <a:endParaRPr/>
          </a:p>
        </p:txBody>
      </p:sp>
      <p:sp>
        <p:nvSpPr>
          <p:cNvPr id="3877" name="object 3877"/>
          <p:cNvSpPr/>
          <p:nvPr/>
        </p:nvSpPr>
        <p:spPr>
          <a:xfrm>
            <a:off x="1010411" y="2996183"/>
            <a:ext cx="17145" cy="16510"/>
          </a:xfrm>
          <a:custGeom>
            <a:avLst/>
            <a:gdLst/>
            <a:ahLst/>
            <a:cxnLst/>
            <a:rect l="l" t="t" r="r" b="b"/>
            <a:pathLst>
              <a:path w="17144" h="16510">
                <a:moveTo>
                  <a:pt x="12953" y="0"/>
                </a:moveTo>
                <a:lnTo>
                  <a:pt x="16763" y="9906"/>
                </a:lnTo>
                <a:lnTo>
                  <a:pt x="7619" y="16002"/>
                </a:lnTo>
                <a:lnTo>
                  <a:pt x="0" y="9144"/>
                </a:lnTo>
                <a:lnTo>
                  <a:pt x="12953" y="0"/>
                </a:lnTo>
              </a:path>
            </a:pathLst>
          </a:custGeom>
          <a:ln w="3175">
            <a:solidFill>
              <a:srgbClr val="000000"/>
            </a:solidFill>
          </a:ln>
        </p:spPr>
        <p:txBody>
          <a:bodyPr wrap="square" lIns="0" tIns="0" rIns="0" bIns="0" rtlCol="0"/>
          <a:lstStyle/>
          <a:p>
            <a:endParaRPr/>
          </a:p>
        </p:txBody>
      </p:sp>
      <p:sp>
        <p:nvSpPr>
          <p:cNvPr id="3878" name="object 3878"/>
          <p:cNvSpPr/>
          <p:nvPr/>
        </p:nvSpPr>
        <p:spPr>
          <a:xfrm>
            <a:off x="1002030" y="3005327"/>
            <a:ext cx="16510" cy="13335"/>
          </a:xfrm>
          <a:custGeom>
            <a:avLst/>
            <a:gdLst/>
            <a:ahLst/>
            <a:cxnLst/>
            <a:rect l="l" t="t" r="r" b="b"/>
            <a:pathLst>
              <a:path w="16509" h="13335">
                <a:moveTo>
                  <a:pt x="8381" y="0"/>
                </a:moveTo>
                <a:lnTo>
                  <a:pt x="0" y="12954"/>
                </a:lnTo>
                <a:lnTo>
                  <a:pt x="16001" y="6858"/>
                </a:lnTo>
                <a:lnTo>
                  <a:pt x="8381" y="0"/>
                </a:lnTo>
                <a:close/>
              </a:path>
            </a:pathLst>
          </a:custGeom>
          <a:solidFill>
            <a:srgbClr val="000000"/>
          </a:solidFill>
        </p:spPr>
        <p:txBody>
          <a:bodyPr wrap="square" lIns="0" tIns="0" rIns="0" bIns="0" rtlCol="0"/>
          <a:lstStyle/>
          <a:p>
            <a:endParaRPr/>
          </a:p>
        </p:txBody>
      </p:sp>
      <p:sp>
        <p:nvSpPr>
          <p:cNvPr id="3879" name="object 3879"/>
          <p:cNvSpPr/>
          <p:nvPr/>
        </p:nvSpPr>
        <p:spPr>
          <a:xfrm>
            <a:off x="1002030" y="3012185"/>
            <a:ext cx="16510" cy="10160"/>
          </a:xfrm>
          <a:custGeom>
            <a:avLst/>
            <a:gdLst/>
            <a:ahLst/>
            <a:cxnLst/>
            <a:rect l="l" t="t" r="r" b="b"/>
            <a:pathLst>
              <a:path w="16509" h="10160">
                <a:moveTo>
                  <a:pt x="16002" y="0"/>
                </a:moveTo>
                <a:lnTo>
                  <a:pt x="0" y="6096"/>
                </a:lnTo>
                <a:lnTo>
                  <a:pt x="9144" y="9906"/>
                </a:lnTo>
                <a:lnTo>
                  <a:pt x="16002" y="0"/>
                </a:lnTo>
                <a:close/>
              </a:path>
            </a:pathLst>
          </a:custGeom>
          <a:solidFill>
            <a:srgbClr val="000000"/>
          </a:solidFill>
        </p:spPr>
        <p:txBody>
          <a:bodyPr wrap="square" lIns="0" tIns="0" rIns="0" bIns="0" rtlCol="0"/>
          <a:lstStyle/>
          <a:p>
            <a:endParaRPr/>
          </a:p>
        </p:txBody>
      </p:sp>
      <p:sp>
        <p:nvSpPr>
          <p:cNvPr id="3880" name="object 3880"/>
          <p:cNvSpPr/>
          <p:nvPr/>
        </p:nvSpPr>
        <p:spPr>
          <a:xfrm>
            <a:off x="1002030" y="3005327"/>
            <a:ext cx="16510" cy="17145"/>
          </a:xfrm>
          <a:custGeom>
            <a:avLst/>
            <a:gdLst/>
            <a:ahLst/>
            <a:cxnLst/>
            <a:rect l="l" t="t" r="r" b="b"/>
            <a:pathLst>
              <a:path w="16509" h="17144">
                <a:moveTo>
                  <a:pt x="8381" y="0"/>
                </a:moveTo>
                <a:lnTo>
                  <a:pt x="16001" y="6858"/>
                </a:lnTo>
                <a:lnTo>
                  <a:pt x="9143" y="16764"/>
                </a:lnTo>
                <a:lnTo>
                  <a:pt x="0" y="12954"/>
                </a:lnTo>
                <a:lnTo>
                  <a:pt x="8381" y="0"/>
                </a:lnTo>
              </a:path>
            </a:pathLst>
          </a:custGeom>
          <a:ln w="3175">
            <a:solidFill>
              <a:srgbClr val="000000"/>
            </a:solidFill>
          </a:ln>
        </p:spPr>
        <p:txBody>
          <a:bodyPr wrap="square" lIns="0" tIns="0" rIns="0" bIns="0" rtlCol="0"/>
          <a:lstStyle/>
          <a:p>
            <a:endParaRPr/>
          </a:p>
        </p:txBody>
      </p:sp>
      <p:sp>
        <p:nvSpPr>
          <p:cNvPr id="3881" name="object 3881"/>
          <p:cNvSpPr/>
          <p:nvPr/>
        </p:nvSpPr>
        <p:spPr>
          <a:xfrm>
            <a:off x="998982" y="3018282"/>
            <a:ext cx="12700" cy="15240"/>
          </a:xfrm>
          <a:custGeom>
            <a:avLst/>
            <a:gdLst/>
            <a:ahLst/>
            <a:cxnLst/>
            <a:rect l="l" t="t" r="r" b="b"/>
            <a:pathLst>
              <a:path w="12700" h="15239">
                <a:moveTo>
                  <a:pt x="3047" y="0"/>
                </a:moveTo>
                <a:lnTo>
                  <a:pt x="0" y="15240"/>
                </a:lnTo>
                <a:lnTo>
                  <a:pt x="12191" y="3810"/>
                </a:lnTo>
                <a:lnTo>
                  <a:pt x="3047" y="0"/>
                </a:lnTo>
                <a:close/>
              </a:path>
            </a:pathLst>
          </a:custGeom>
          <a:solidFill>
            <a:srgbClr val="000000"/>
          </a:solidFill>
        </p:spPr>
        <p:txBody>
          <a:bodyPr wrap="square" lIns="0" tIns="0" rIns="0" bIns="0" rtlCol="0"/>
          <a:lstStyle/>
          <a:p>
            <a:endParaRPr/>
          </a:p>
        </p:txBody>
      </p:sp>
      <p:sp>
        <p:nvSpPr>
          <p:cNvPr id="3882" name="object 3882"/>
          <p:cNvSpPr/>
          <p:nvPr/>
        </p:nvSpPr>
        <p:spPr>
          <a:xfrm>
            <a:off x="998982" y="3022092"/>
            <a:ext cx="12700" cy="11430"/>
          </a:xfrm>
          <a:custGeom>
            <a:avLst/>
            <a:gdLst/>
            <a:ahLst/>
            <a:cxnLst/>
            <a:rect l="l" t="t" r="r" b="b"/>
            <a:pathLst>
              <a:path w="12700" h="11430">
                <a:moveTo>
                  <a:pt x="12191" y="0"/>
                </a:moveTo>
                <a:lnTo>
                  <a:pt x="0" y="11430"/>
                </a:lnTo>
                <a:lnTo>
                  <a:pt x="9905" y="11430"/>
                </a:lnTo>
                <a:lnTo>
                  <a:pt x="12191" y="0"/>
                </a:lnTo>
                <a:close/>
              </a:path>
            </a:pathLst>
          </a:custGeom>
          <a:solidFill>
            <a:srgbClr val="000000"/>
          </a:solidFill>
        </p:spPr>
        <p:txBody>
          <a:bodyPr wrap="square" lIns="0" tIns="0" rIns="0" bIns="0" rtlCol="0"/>
          <a:lstStyle/>
          <a:p>
            <a:endParaRPr/>
          </a:p>
        </p:txBody>
      </p:sp>
      <p:sp>
        <p:nvSpPr>
          <p:cNvPr id="3883" name="object 3883"/>
          <p:cNvSpPr/>
          <p:nvPr/>
        </p:nvSpPr>
        <p:spPr>
          <a:xfrm>
            <a:off x="998982" y="3018282"/>
            <a:ext cx="12700" cy="15240"/>
          </a:xfrm>
          <a:custGeom>
            <a:avLst/>
            <a:gdLst/>
            <a:ahLst/>
            <a:cxnLst/>
            <a:rect l="l" t="t" r="r" b="b"/>
            <a:pathLst>
              <a:path w="12700" h="15239">
                <a:moveTo>
                  <a:pt x="3047" y="0"/>
                </a:moveTo>
                <a:lnTo>
                  <a:pt x="12191" y="3810"/>
                </a:lnTo>
                <a:lnTo>
                  <a:pt x="9905" y="15240"/>
                </a:lnTo>
                <a:lnTo>
                  <a:pt x="0" y="15240"/>
                </a:lnTo>
                <a:lnTo>
                  <a:pt x="3047" y="0"/>
                </a:lnTo>
              </a:path>
            </a:pathLst>
          </a:custGeom>
          <a:ln w="3175">
            <a:solidFill>
              <a:srgbClr val="000000"/>
            </a:solidFill>
          </a:ln>
        </p:spPr>
        <p:txBody>
          <a:bodyPr wrap="square" lIns="0" tIns="0" rIns="0" bIns="0" rtlCol="0"/>
          <a:lstStyle/>
          <a:p>
            <a:endParaRPr/>
          </a:p>
        </p:txBody>
      </p:sp>
      <p:sp>
        <p:nvSpPr>
          <p:cNvPr id="3884" name="object 3884"/>
          <p:cNvSpPr/>
          <p:nvPr/>
        </p:nvSpPr>
        <p:spPr>
          <a:xfrm>
            <a:off x="893063" y="3028188"/>
            <a:ext cx="41275" cy="10795"/>
          </a:xfrm>
          <a:custGeom>
            <a:avLst/>
            <a:gdLst/>
            <a:ahLst/>
            <a:cxnLst/>
            <a:rect l="l" t="t" r="r" b="b"/>
            <a:pathLst>
              <a:path w="41275" h="10794">
                <a:moveTo>
                  <a:pt x="41148" y="0"/>
                </a:moveTo>
                <a:lnTo>
                  <a:pt x="0" y="0"/>
                </a:lnTo>
                <a:lnTo>
                  <a:pt x="0" y="10668"/>
                </a:lnTo>
                <a:lnTo>
                  <a:pt x="41148" y="0"/>
                </a:lnTo>
                <a:close/>
              </a:path>
            </a:pathLst>
          </a:custGeom>
          <a:solidFill>
            <a:srgbClr val="000000"/>
          </a:solidFill>
        </p:spPr>
        <p:txBody>
          <a:bodyPr wrap="square" lIns="0" tIns="0" rIns="0" bIns="0" rtlCol="0"/>
          <a:lstStyle/>
          <a:p>
            <a:endParaRPr/>
          </a:p>
        </p:txBody>
      </p:sp>
      <p:sp>
        <p:nvSpPr>
          <p:cNvPr id="3885" name="object 3885"/>
          <p:cNvSpPr/>
          <p:nvPr/>
        </p:nvSpPr>
        <p:spPr>
          <a:xfrm>
            <a:off x="893063" y="3028188"/>
            <a:ext cx="41275" cy="10795"/>
          </a:xfrm>
          <a:custGeom>
            <a:avLst/>
            <a:gdLst/>
            <a:ahLst/>
            <a:cxnLst/>
            <a:rect l="l" t="t" r="r" b="b"/>
            <a:pathLst>
              <a:path w="41275" h="10794">
                <a:moveTo>
                  <a:pt x="41148" y="0"/>
                </a:moveTo>
                <a:lnTo>
                  <a:pt x="0" y="10668"/>
                </a:lnTo>
                <a:lnTo>
                  <a:pt x="41148" y="10668"/>
                </a:lnTo>
                <a:lnTo>
                  <a:pt x="41148" y="0"/>
                </a:lnTo>
                <a:close/>
              </a:path>
            </a:pathLst>
          </a:custGeom>
          <a:solidFill>
            <a:srgbClr val="000000"/>
          </a:solidFill>
        </p:spPr>
        <p:txBody>
          <a:bodyPr wrap="square" lIns="0" tIns="0" rIns="0" bIns="0" rtlCol="0"/>
          <a:lstStyle/>
          <a:p>
            <a:endParaRPr/>
          </a:p>
        </p:txBody>
      </p:sp>
      <p:sp>
        <p:nvSpPr>
          <p:cNvPr id="3886" name="object 3886"/>
          <p:cNvSpPr/>
          <p:nvPr/>
        </p:nvSpPr>
        <p:spPr>
          <a:xfrm>
            <a:off x="892302" y="3028188"/>
            <a:ext cx="41910" cy="10795"/>
          </a:xfrm>
          <a:custGeom>
            <a:avLst/>
            <a:gdLst/>
            <a:ahLst/>
            <a:cxnLst/>
            <a:rect l="l" t="t" r="r" b="b"/>
            <a:pathLst>
              <a:path w="41909" h="10794">
                <a:moveTo>
                  <a:pt x="0" y="0"/>
                </a:moveTo>
                <a:lnTo>
                  <a:pt x="41910" y="0"/>
                </a:lnTo>
                <a:lnTo>
                  <a:pt x="41910" y="10668"/>
                </a:lnTo>
                <a:lnTo>
                  <a:pt x="0" y="10668"/>
                </a:lnTo>
                <a:lnTo>
                  <a:pt x="0" y="0"/>
                </a:lnTo>
                <a:close/>
              </a:path>
            </a:pathLst>
          </a:custGeom>
          <a:ln w="3175">
            <a:solidFill>
              <a:srgbClr val="000000"/>
            </a:solidFill>
          </a:ln>
        </p:spPr>
        <p:txBody>
          <a:bodyPr wrap="square" lIns="0" tIns="0" rIns="0" bIns="0" rtlCol="0"/>
          <a:lstStyle/>
          <a:p>
            <a:endParaRPr/>
          </a:p>
        </p:txBody>
      </p:sp>
      <p:sp>
        <p:nvSpPr>
          <p:cNvPr id="3887" name="object 3887"/>
          <p:cNvSpPr/>
          <p:nvPr/>
        </p:nvSpPr>
        <p:spPr>
          <a:xfrm>
            <a:off x="998219" y="3018282"/>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3888" name="object 3888"/>
          <p:cNvSpPr/>
          <p:nvPr/>
        </p:nvSpPr>
        <p:spPr>
          <a:xfrm>
            <a:off x="995933" y="3018282"/>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3889" name="object 3889"/>
          <p:cNvSpPr/>
          <p:nvPr/>
        </p:nvSpPr>
        <p:spPr>
          <a:xfrm>
            <a:off x="995933" y="3018282"/>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3890" name="object 3890"/>
          <p:cNvSpPr/>
          <p:nvPr/>
        </p:nvSpPr>
        <p:spPr>
          <a:xfrm>
            <a:off x="995933" y="3005327"/>
            <a:ext cx="10160" cy="17145"/>
          </a:xfrm>
          <a:custGeom>
            <a:avLst/>
            <a:gdLst/>
            <a:ahLst/>
            <a:cxnLst/>
            <a:rect l="l" t="t" r="r" b="b"/>
            <a:pathLst>
              <a:path w="10159" h="17144">
                <a:moveTo>
                  <a:pt x="762" y="0"/>
                </a:moveTo>
                <a:lnTo>
                  <a:pt x="0" y="16763"/>
                </a:lnTo>
                <a:lnTo>
                  <a:pt x="9906" y="12953"/>
                </a:lnTo>
                <a:lnTo>
                  <a:pt x="762" y="0"/>
                </a:lnTo>
                <a:close/>
              </a:path>
            </a:pathLst>
          </a:custGeom>
          <a:solidFill>
            <a:srgbClr val="000000"/>
          </a:solidFill>
        </p:spPr>
        <p:txBody>
          <a:bodyPr wrap="square" lIns="0" tIns="0" rIns="0" bIns="0" rtlCol="0"/>
          <a:lstStyle/>
          <a:p>
            <a:endParaRPr/>
          </a:p>
        </p:txBody>
      </p:sp>
      <p:sp>
        <p:nvSpPr>
          <p:cNvPr id="3891" name="object 3891"/>
          <p:cNvSpPr/>
          <p:nvPr/>
        </p:nvSpPr>
        <p:spPr>
          <a:xfrm>
            <a:off x="989838" y="3005327"/>
            <a:ext cx="6985" cy="17145"/>
          </a:xfrm>
          <a:custGeom>
            <a:avLst/>
            <a:gdLst/>
            <a:ahLst/>
            <a:cxnLst/>
            <a:rect l="l" t="t" r="r" b="b"/>
            <a:pathLst>
              <a:path w="6984" h="17144">
                <a:moveTo>
                  <a:pt x="6858" y="0"/>
                </a:moveTo>
                <a:lnTo>
                  <a:pt x="0" y="6858"/>
                </a:lnTo>
                <a:lnTo>
                  <a:pt x="6096" y="16764"/>
                </a:lnTo>
                <a:lnTo>
                  <a:pt x="6858" y="0"/>
                </a:lnTo>
                <a:close/>
              </a:path>
            </a:pathLst>
          </a:custGeom>
          <a:solidFill>
            <a:srgbClr val="000000"/>
          </a:solidFill>
        </p:spPr>
        <p:txBody>
          <a:bodyPr wrap="square" lIns="0" tIns="0" rIns="0" bIns="0" rtlCol="0"/>
          <a:lstStyle/>
          <a:p>
            <a:endParaRPr/>
          </a:p>
        </p:txBody>
      </p:sp>
      <p:sp>
        <p:nvSpPr>
          <p:cNvPr id="3892" name="object 3892"/>
          <p:cNvSpPr/>
          <p:nvPr/>
        </p:nvSpPr>
        <p:spPr>
          <a:xfrm>
            <a:off x="989838" y="3005327"/>
            <a:ext cx="16510" cy="17145"/>
          </a:xfrm>
          <a:custGeom>
            <a:avLst/>
            <a:gdLst/>
            <a:ahLst/>
            <a:cxnLst/>
            <a:rect l="l" t="t" r="r" b="b"/>
            <a:pathLst>
              <a:path w="16509" h="17144">
                <a:moveTo>
                  <a:pt x="16002" y="12953"/>
                </a:moveTo>
                <a:lnTo>
                  <a:pt x="6096" y="16763"/>
                </a:lnTo>
                <a:lnTo>
                  <a:pt x="0" y="6857"/>
                </a:lnTo>
                <a:lnTo>
                  <a:pt x="6858" y="0"/>
                </a:lnTo>
                <a:lnTo>
                  <a:pt x="16002" y="12953"/>
                </a:lnTo>
              </a:path>
            </a:pathLst>
          </a:custGeom>
          <a:ln w="3175">
            <a:solidFill>
              <a:srgbClr val="000000"/>
            </a:solidFill>
          </a:ln>
        </p:spPr>
        <p:txBody>
          <a:bodyPr wrap="square" lIns="0" tIns="0" rIns="0" bIns="0" rtlCol="0"/>
          <a:lstStyle/>
          <a:p>
            <a:endParaRPr/>
          </a:p>
        </p:txBody>
      </p:sp>
      <p:sp>
        <p:nvSpPr>
          <p:cNvPr id="3893" name="object 3893"/>
          <p:cNvSpPr/>
          <p:nvPr/>
        </p:nvSpPr>
        <p:spPr>
          <a:xfrm>
            <a:off x="983741" y="2996183"/>
            <a:ext cx="13335" cy="16510"/>
          </a:xfrm>
          <a:custGeom>
            <a:avLst/>
            <a:gdLst/>
            <a:ahLst/>
            <a:cxnLst/>
            <a:rect l="l" t="t" r="r" b="b"/>
            <a:pathLst>
              <a:path w="13334" h="16510">
                <a:moveTo>
                  <a:pt x="0" y="0"/>
                </a:moveTo>
                <a:lnTo>
                  <a:pt x="6095" y="16002"/>
                </a:lnTo>
                <a:lnTo>
                  <a:pt x="12953" y="9144"/>
                </a:lnTo>
                <a:lnTo>
                  <a:pt x="0" y="0"/>
                </a:lnTo>
                <a:close/>
              </a:path>
            </a:pathLst>
          </a:custGeom>
          <a:solidFill>
            <a:srgbClr val="000000"/>
          </a:solidFill>
        </p:spPr>
        <p:txBody>
          <a:bodyPr wrap="square" lIns="0" tIns="0" rIns="0" bIns="0" rtlCol="0"/>
          <a:lstStyle/>
          <a:p>
            <a:endParaRPr/>
          </a:p>
        </p:txBody>
      </p:sp>
      <p:sp>
        <p:nvSpPr>
          <p:cNvPr id="3894" name="object 3894"/>
          <p:cNvSpPr/>
          <p:nvPr/>
        </p:nvSpPr>
        <p:spPr>
          <a:xfrm>
            <a:off x="979932" y="2996183"/>
            <a:ext cx="10160" cy="16510"/>
          </a:xfrm>
          <a:custGeom>
            <a:avLst/>
            <a:gdLst/>
            <a:ahLst/>
            <a:cxnLst/>
            <a:rect l="l" t="t" r="r" b="b"/>
            <a:pathLst>
              <a:path w="10159" h="16510">
                <a:moveTo>
                  <a:pt x="3810" y="0"/>
                </a:moveTo>
                <a:lnTo>
                  <a:pt x="0" y="9905"/>
                </a:lnTo>
                <a:lnTo>
                  <a:pt x="9906" y="16001"/>
                </a:lnTo>
                <a:lnTo>
                  <a:pt x="3810" y="0"/>
                </a:lnTo>
                <a:close/>
              </a:path>
            </a:pathLst>
          </a:custGeom>
          <a:solidFill>
            <a:srgbClr val="000000"/>
          </a:solidFill>
        </p:spPr>
        <p:txBody>
          <a:bodyPr wrap="square" lIns="0" tIns="0" rIns="0" bIns="0" rtlCol="0"/>
          <a:lstStyle/>
          <a:p>
            <a:endParaRPr/>
          </a:p>
        </p:txBody>
      </p:sp>
      <p:sp>
        <p:nvSpPr>
          <p:cNvPr id="3895" name="object 3895"/>
          <p:cNvSpPr/>
          <p:nvPr/>
        </p:nvSpPr>
        <p:spPr>
          <a:xfrm>
            <a:off x="979932" y="2996183"/>
            <a:ext cx="17145" cy="16510"/>
          </a:xfrm>
          <a:custGeom>
            <a:avLst/>
            <a:gdLst/>
            <a:ahLst/>
            <a:cxnLst/>
            <a:rect l="l" t="t" r="r" b="b"/>
            <a:pathLst>
              <a:path w="17144" h="16510">
                <a:moveTo>
                  <a:pt x="16763" y="9144"/>
                </a:moveTo>
                <a:lnTo>
                  <a:pt x="9905" y="16002"/>
                </a:lnTo>
                <a:lnTo>
                  <a:pt x="0" y="9906"/>
                </a:lnTo>
                <a:lnTo>
                  <a:pt x="3809" y="0"/>
                </a:lnTo>
                <a:lnTo>
                  <a:pt x="16763" y="9144"/>
                </a:lnTo>
              </a:path>
            </a:pathLst>
          </a:custGeom>
          <a:ln w="3175">
            <a:solidFill>
              <a:srgbClr val="000000"/>
            </a:solidFill>
          </a:ln>
        </p:spPr>
        <p:txBody>
          <a:bodyPr wrap="square" lIns="0" tIns="0" rIns="0" bIns="0" rtlCol="0"/>
          <a:lstStyle/>
          <a:p>
            <a:endParaRPr/>
          </a:p>
        </p:txBody>
      </p:sp>
      <p:sp>
        <p:nvSpPr>
          <p:cNvPr id="3896" name="object 3896"/>
          <p:cNvSpPr/>
          <p:nvPr/>
        </p:nvSpPr>
        <p:spPr>
          <a:xfrm>
            <a:off x="968502" y="2993135"/>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3897" name="object 3897"/>
          <p:cNvSpPr/>
          <p:nvPr/>
        </p:nvSpPr>
        <p:spPr>
          <a:xfrm>
            <a:off x="968502" y="2993135"/>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3898" name="object 3898"/>
          <p:cNvSpPr/>
          <p:nvPr/>
        </p:nvSpPr>
        <p:spPr>
          <a:xfrm>
            <a:off x="968502" y="2993135"/>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3899" name="object 3899"/>
          <p:cNvSpPr/>
          <p:nvPr/>
        </p:nvSpPr>
        <p:spPr>
          <a:xfrm>
            <a:off x="953261" y="2993135"/>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3900" name="object 3900"/>
          <p:cNvSpPr/>
          <p:nvPr/>
        </p:nvSpPr>
        <p:spPr>
          <a:xfrm>
            <a:off x="953261" y="2996183"/>
            <a:ext cx="15240" cy="10160"/>
          </a:xfrm>
          <a:custGeom>
            <a:avLst/>
            <a:gdLst/>
            <a:ahLst/>
            <a:cxnLst/>
            <a:rect l="l" t="t" r="r" b="b"/>
            <a:pathLst>
              <a:path w="15240" h="10160">
                <a:moveTo>
                  <a:pt x="0" y="0"/>
                </a:moveTo>
                <a:lnTo>
                  <a:pt x="4572" y="9906"/>
                </a:lnTo>
                <a:lnTo>
                  <a:pt x="15240" y="7620"/>
                </a:lnTo>
                <a:lnTo>
                  <a:pt x="0" y="0"/>
                </a:lnTo>
                <a:close/>
              </a:path>
            </a:pathLst>
          </a:custGeom>
          <a:solidFill>
            <a:srgbClr val="000000"/>
          </a:solidFill>
        </p:spPr>
        <p:txBody>
          <a:bodyPr wrap="square" lIns="0" tIns="0" rIns="0" bIns="0" rtlCol="0"/>
          <a:lstStyle/>
          <a:p>
            <a:endParaRPr/>
          </a:p>
        </p:txBody>
      </p:sp>
      <p:sp>
        <p:nvSpPr>
          <p:cNvPr id="3901" name="object 3901"/>
          <p:cNvSpPr/>
          <p:nvPr/>
        </p:nvSpPr>
        <p:spPr>
          <a:xfrm>
            <a:off x="953261" y="2993135"/>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3902" name="object 3902"/>
          <p:cNvSpPr/>
          <p:nvPr/>
        </p:nvSpPr>
        <p:spPr>
          <a:xfrm>
            <a:off x="940308" y="2996183"/>
            <a:ext cx="17780" cy="10160"/>
          </a:xfrm>
          <a:custGeom>
            <a:avLst/>
            <a:gdLst/>
            <a:ahLst/>
            <a:cxnLst/>
            <a:rect l="l" t="t" r="r" b="b"/>
            <a:pathLst>
              <a:path w="17780" h="10160">
                <a:moveTo>
                  <a:pt x="12953" y="0"/>
                </a:moveTo>
                <a:lnTo>
                  <a:pt x="0" y="9144"/>
                </a:lnTo>
                <a:lnTo>
                  <a:pt x="17525" y="9906"/>
                </a:lnTo>
                <a:lnTo>
                  <a:pt x="12953" y="0"/>
                </a:lnTo>
                <a:close/>
              </a:path>
            </a:pathLst>
          </a:custGeom>
          <a:solidFill>
            <a:srgbClr val="000000"/>
          </a:solidFill>
        </p:spPr>
        <p:txBody>
          <a:bodyPr wrap="square" lIns="0" tIns="0" rIns="0" bIns="0" rtlCol="0"/>
          <a:lstStyle/>
          <a:p>
            <a:endParaRPr/>
          </a:p>
        </p:txBody>
      </p:sp>
      <p:sp>
        <p:nvSpPr>
          <p:cNvPr id="3903" name="object 3903"/>
          <p:cNvSpPr/>
          <p:nvPr/>
        </p:nvSpPr>
        <p:spPr>
          <a:xfrm>
            <a:off x="940308" y="3005327"/>
            <a:ext cx="17780" cy="6985"/>
          </a:xfrm>
          <a:custGeom>
            <a:avLst/>
            <a:gdLst/>
            <a:ahLst/>
            <a:cxnLst/>
            <a:rect l="l" t="t" r="r" b="b"/>
            <a:pathLst>
              <a:path w="17780" h="6985">
                <a:moveTo>
                  <a:pt x="0" y="0"/>
                </a:moveTo>
                <a:lnTo>
                  <a:pt x="7619" y="6857"/>
                </a:lnTo>
                <a:lnTo>
                  <a:pt x="17525" y="761"/>
                </a:lnTo>
                <a:lnTo>
                  <a:pt x="0" y="0"/>
                </a:lnTo>
                <a:close/>
              </a:path>
            </a:pathLst>
          </a:custGeom>
          <a:solidFill>
            <a:srgbClr val="000000"/>
          </a:solidFill>
        </p:spPr>
        <p:txBody>
          <a:bodyPr wrap="square" lIns="0" tIns="0" rIns="0" bIns="0" rtlCol="0"/>
          <a:lstStyle/>
          <a:p>
            <a:endParaRPr/>
          </a:p>
        </p:txBody>
      </p:sp>
      <p:sp>
        <p:nvSpPr>
          <p:cNvPr id="3904" name="object 3904"/>
          <p:cNvSpPr/>
          <p:nvPr/>
        </p:nvSpPr>
        <p:spPr>
          <a:xfrm>
            <a:off x="940308" y="2996183"/>
            <a:ext cx="17145" cy="16510"/>
          </a:xfrm>
          <a:custGeom>
            <a:avLst/>
            <a:gdLst/>
            <a:ahLst/>
            <a:cxnLst/>
            <a:rect l="l" t="t" r="r" b="b"/>
            <a:pathLst>
              <a:path w="17144" h="16510">
                <a:moveTo>
                  <a:pt x="12953" y="0"/>
                </a:moveTo>
                <a:lnTo>
                  <a:pt x="16763" y="9906"/>
                </a:lnTo>
                <a:lnTo>
                  <a:pt x="7619" y="16002"/>
                </a:lnTo>
                <a:lnTo>
                  <a:pt x="0" y="9144"/>
                </a:lnTo>
                <a:lnTo>
                  <a:pt x="12953" y="0"/>
                </a:lnTo>
              </a:path>
            </a:pathLst>
          </a:custGeom>
          <a:ln w="3175">
            <a:solidFill>
              <a:srgbClr val="000000"/>
            </a:solidFill>
          </a:ln>
        </p:spPr>
        <p:txBody>
          <a:bodyPr wrap="square" lIns="0" tIns="0" rIns="0" bIns="0" rtlCol="0"/>
          <a:lstStyle/>
          <a:p>
            <a:endParaRPr/>
          </a:p>
        </p:txBody>
      </p:sp>
      <p:sp>
        <p:nvSpPr>
          <p:cNvPr id="3905" name="object 3905"/>
          <p:cNvSpPr/>
          <p:nvPr/>
        </p:nvSpPr>
        <p:spPr>
          <a:xfrm>
            <a:off x="931925" y="3005327"/>
            <a:ext cx="16510" cy="13335"/>
          </a:xfrm>
          <a:custGeom>
            <a:avLst/>
            <a:gdLst/>
            <a:ahLst/>
            <a:cxnLst/>
            <a:rect l="l" t="t" r="r" b="b"/>
            <a:pathLst>
              <a:path w="16509" h="13335">
                <a:moveTo>
                  <a:pt x="8381" y="0"/>
                </a:moveTo>
                <a:lnTo>
                  <a:pt x="0" y="12954"/>
                </a:lnTo>
                <a:lnTo>
                  <a:pt x="16001" y="6858"/>
                </a:lnTo>
                <a:lnTo>
                  <a:pt x="8381" y="0"/>
                </a:lnTo>
                <a:close/>
              </a:path>
            </a:pathLst>
          </a:custGeom>
          <a:solidFill>
            <a:srgbClr val="000000"/>
          </a:solidFill>
        </p:spPr>
        <p:txBody>
          <a:bodyPr wrap="square" lIns="0" tIns="0" rIns="0" bIns="0" rtlCol="0"/>
          <a:lstStyle/>
          <a:p>
            <a:endParaRPr/>
          </a:p>
        </p:txBody>
      </p:sp>
      <p:sp>
        <p:nvSpPr>
          <p:cNvPr id="3906" name="object 3906"/>
          <p:cNvSpPr/>
          <p:nvPr/>
        </p:nvSpPr>
        <p:spPr>
          <a:xfrm>
            <a:off x="931925" y="3012185"/>
            <a:ext cx="16510" cy="10160"/>
          </a:xfrm>
          <a:custGeom>
            <a:avLst/>
            <a:gdLst/>
            <a:ahLst/>
            <a:cxnLst/>
            <a:rect l="l" t="t" r="r" b="b"/>
            <a:pathLst>
              <a:path w="16509" h="10160">
                <a:moveTo>
                  <a:pt x="16002" y="0"/>
                </a:moveTo>
                <a:lnTo>
                  <a:pt x="0" y="6096"/>
                </a:lnTo>
                <a:lnTo>
                  <a:pt x="9906" y="9906"/>
                </a:lnTo>
                <a:lnTo>
                  <a:pt x="16002" y="0"/>
                </a:lnTo>
                <a:close/>
              </a:path>
            </a:pathLst>
          </a:custGeom>
          <a:solidFill>
            <a:srgbClr val="000000"/>
          </a:solidFill>
        </p:spPr>
        <p:txBody>
          <a:bodyPr wrap="square" lIns="0" tIns="0" rIns="0" bIns="0" rtlCol="0"/>
          <a:lstStyle/>
          <a:p>
            <a:endParaRPr/>
          </a:p>
        </p:txBody>
      </p:sp>
      <p:sp>
        <p:nvSpPr>
          <p:cNvPr id="3907" name="object 3907"/>
          <p:cNvSpPr/>
          <p:nvPr/>
        </p:nvSpPr>
        <p:spPr>
          <a:xfrm>
            <a:off x="931925" y="3005327"/>
            <a:ext cx="16510" cy="17145"/>
          </a:xfrm>
          <a:custGeom>
            <a:avLst/>
            <a:gdLst/>
            <a:ahLst/>
            <a:cxnLst/>
            <a:rect l="l" t="t" r="r" b="b"/>
            <a:pathLst>
              <a:path w="16509" h="17144">
                <a:moveTo>
                  <a:pt x="8381" y="0"/>
                </a:moveTo>
                <a:lnTo>
                  <a:pt x="16001" y="6858"/>
                </a:lnTo>
                <a:lnTo>
                  <a:pt x="9143" y="16764"/>
                </a:lnTo>
                <a:lnTo>
                  <a:pt x="0" y="12954"/>
                </a:lnTo>
                <a:lnTo>
                  <a:pt x="8381" y="0"/>
                </a:lnTo>
              </a:path>
            </a:pathLst>
          </a:custGeom>
          <a:ln w="3175">
            <a:solidFill>
              <a:srgbClr val="000000"/>
            </a:solidFill>
          </a:ln>
        </p:spPr>
        <p:txBody>
          <a:bodyPr wrap="square" lIns="0" tIns="0" rIns="0" bIns="0" rtlCol="0"/>
          <a:lstStyle/>
          <a:p>
            <a:endParaRPr/>
          </a:p>
        </p:txBody>
      </p:sp>
      <p:sp>
        <p:nvSpPr>
          <p:cNvPr id="3908" name="object 3908"/>
          <p:cNvSpPr/>
          <p:nvPr/>
        </p:nvSpPr>
        <p:spPr>
          <a:xfrm>
            <a:off x="928877" y="3018282"/>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3909" name="object 3909"/>
          <p:cNvSpPr/>
          <p:nvPr/>
        </p:nvSpPr>
        <p:spPr>
          <a:xfrm>
            <a:off x="928877" y="3022092"/>
            <a:ext cx="13335" cy="11430"/>
          </a:xfrm>
          <a:custGeom>
            <a:avLst/>
            <a:gdLst/>
            <a:ahLst/>
            <a:cxnLst/>
            <a:rect l="l" t="t" r="r" b="b"/>
            <a:pathLst>
              <a:path w="13334" h="11430">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3910" name="object 3910"/>
          <p:cNvSpPr/>
          <p:nvPr/>
        </p:nvSpPr>
        <p:spPr>
          <a:xfrm>
            <a:off x="928877" y="3018282"/>
            <a:ext cx="12700" cy="15240"/>
          </a:xfrm>
          <a:custGeom>
            <a:avLst/>
            <a:gdLst/>
            <a:ahLst/>
            <a:cxnLst/>
            <a:rect l="l" t="t" r="r" b="b"/>
            <a:pathLst>
              <a:path w="12700" h="15239">
                <a:moveTo>
                  <a:pt x="3047" y="0"/>
                </a:moveTo>
                <a:lnTo>
                  <a:pt x="12191"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3911" name="object 3911"/>
          <p:cNvSpPr/>
          <p:nvPr/>
        </p:nvSpPr>
        <p:spPr>
          <a:xfrm>
            <a:off x="892302" y="3033522"/>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3912" name="object 3912"/>
          <p:cNvSpPr/>
          <p:nvPr/>
        </p:nvSpPr>
        <p:spPr>
          <a:xfrm>
            <a:off x="892302" y="3033522"/>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3913" name="object 3913"/>
          <p:cNvSpPr/>
          <p:nvPr/>
        </p:nvSpPr>
        <p:spPr>
          <a:xfrm>
            <a:off x="1213103" y="3028188"/>
            <a:ext cx="41910" cy="10795"/>
          </a:xfrm>
          <a:custGeom>
            <a:avLst/>
            <a:gdLst/>
            <a:ahLst/>
            <a:cxnLst/>
            <a:rect l="l" t="t" r="r" b="b"/>
            <a:pathLst>
              <a:path w="41909" h="10794">
                <a:moveTo>
                  <a:pt x="41909" y="0"/>
                </a:moveTo>
                <a:lnTo>
                  <a:pt x="0" y="10668"/>
                </a:lnTo>
                <a:lnTo>
                  <a:pt x="41909" y="10668"/>
                </a:lnTo>
                <a:lnTo>
                  <a:pt x="41909" y="0"/>
                </a:lnTo>
                <a:close/>
              </a:path>
            </a:pathLst>
          </a:custGeom>
          <a:solidFill>
            <a:srgbClr val="000000"/>
          </a:solidFill>
        </p:spPr>
        <p:txBody>
          <a:bodyPr wrap="square" lIns="0" tIns="0" rIns="0" bIns="0" rtlCol="0"/>
          <a:lstStyle/>
          <a:p>
            <a:endParaRPr/>
          </a:p>
        </p:txBody>
      </p:sp>
      <p:sp>
        <p:nvSpPr>
          <p:cNvPr id="3914" name="object 3914"/>
          <p:cNvSpPr/>
          <p:nvPr/>
        </p:nvSpPr>
        <p:spPr>
          <a:xfrm>
            <a:off x="1213103" y="3028188"/>
            <a:ext cx="41910" cy="10795"/>
          </a:xfrm>
          <a:custGeom>
            <a:avLst/>
            <a:gdLst/>
            <a:ahLst/>
            <a:cxnLst/>
            <a:rect l="l" t="t" r="r" b="b"/>
            <a:pathLst>
              <a:path w="41909" h="10794">
                <a:moveTo>
                  <a:pt x="41909" y="0"/>
                </a:moveTo>
                <a:lnTo>
                  <a:pt x="0" y="0"/>
                </a:lnTo>
                <a:lnTo>
                  <a:pt x="0" y="10668"/>
                </a:lnTo>
                <a:lnTo>
                  <a:pt x="41909" y="0"/>
                </a:lnTo>
                <a:close/>
              </a:path>
            </a:pathLst>
          </a:custGeom>
          <a:solidFill>
            <a:srgbClr val="000000"/>
          </a:solidFill>
        </p:spPr>
        <p:txBody>
          <a:bodyPr wrap="square" lIns="0" tIns="0" rIns="0" bIns="0" rtlCol="0"/>
          <a:lstStyle/>
          <a:p>
            <a:endParaRPr/>
          </a:p>
        </p:txBody>
      </p:sp>
      <p:sp>
        <p:nvSpPr>
          <p:cNvPr id="3915" name="object 3915"/>
          <p:cNvSpPr/>
          <p:nvPr/>
        </p:nvSpPr>
        <p:spPr>
          <a:xfrm>
            <a:off x="1213103" y="3028188"/>
            <a:ext cx="41910" cy="10795"/>
          </a:xfrm>
          <a:custGeom>
            <a:avLst/>
            <a:gdLst/>
            <a:ahLst/>
            <a:cxnLst/>
            <a:rect l="l" t="t" r="r" b="b"/>
            <a:pathLst>
              <a:path w="41909" h="10794">
                <a:moveTo>
                  <a:pt x="41909" y="10668"/>
                </a:moveTo>
                <a:lnTo>
                  <a:pt x="0" y="10668"/>
                </a:lnTo>
                <a:lnTo>
                  <a:pt x="0" y="0"/>
                </a:lnTo>
                <a:lnTo>
                  <a:pt x="41909" y="0"/>
                </a:lnTo>
                <a:lnTo>
                  <a:pt x="41909" y="10668"/>
                </a:lnTo>
                <a:close/>
              </a:path>
            </a:pathLst>
          </a:custGeom>
          <a:ln w="3175">
            <a:solidFill>
              <a:srgbClr val="000000"/>
            </a:solidFill>
          </a:ln>
        </p:spPr>
        <p:txBody>
          <a:bodyPr wrap="square" lIns="0" tIns="0" rIns="0" bIns="0" rtlCol="0"/>
          <a:lstStyle/>
          <a:p>
            <a:endParaRPr/>
          </a:p>
        </p:txBody>
      </p:sp>
      <p:sp>
        <p:nvSpPr>
          <p:cNvPr id="3916" name="object 3916"/>
          <p:cNvSpPr/>
          <p:nvPr/>
        </p:nvSpPr>
        <p:spPr>
          <a:xfrm>
            <a:off x="1207769" y="3018282"/>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3917" name="object 3917"/>
          <p:cNvSpPr/>
          <p:nvPr/>
        </p:nvSpPr>
        <p:spPr>
          <a:xfrm>
            <a:off x="1205483" y="3018282"/>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3918" name="object 3918"/>
          <p:cNvSpPr/>
          <p:nvPr/>
        </p:nvSpPr>
        <p:spPr>
          <a:xfrm>
            <a:off x="1205483" y="3018282"/>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3919" name="object 3919"/>
          <p:cNvSpPr/>
          <p:nvPr/>
        </p:nvSpPr>
        <p:spPr>
          <a:xfrm>
            <a:off x="1205483" y="3005327"/>
            <a:ext cx="10160" cy="17145"/>
          </a:xfrm>
          <a:custGeom>
            <a:avLst/>
            <a:gdLst/>
            <a:ahLst/>
            <a:cxnLst/>
            <a:rect l="l" t="t" r="r" b="b"/>
            <a:pathLst>
              <a:path w="10159" h="17144">
                <a:moveTo>
                  <a:pt x="1524" y="0"/>
                </a:moveTo>
                <a:lnTo>
                  <a:pt x="0" y="16763"/>
                </a:lnTo>
                <a:lnTo>
                  <a:pt x="9906" y="12953"/>
                </a:lnTo>
                <a:lnTo>
                  <a:pt x="1524" y="0"/>
                </a:lnTo>
                <a:close/>
              </a:path>
            </a:pathLst>
          </a:custGeom>
          <a:solidFill>
            <a:srgbClr val="000000"/>
          </a:solidFill>
        </p:spPr>
        <p:txBody>
          <a:bodyPr wrap="square" lIns="0" tIns="0" rIns="0" bIns="0" rtlCol="0"/>
          <a:lstStyle/>
          <a:p>
            <a:endParaRPr/>
          </a:p>
        </p:txBody>
      </p:sp>
      <p:sp>
        <p:nvSpPr>
          <p:cNvPr id="3920" name="object 3920"/>
          <p:cNvSpPr/>
          <p:nvPr/>
        </p:nvSpPr>
        <p:spPr>
          <a:xfrm>
            <a:off x="1199388" y="3005327"/>
            <a:ext cx="7620" cy="17145"/>
          </a:xfrm>
          <a:custGeom>
            <a:avLst/>
            <a:gdLst/>
            <a:ahLst/>
            <a:cxnLst/>
            <a:rect l="l" t="t" r="r" b="b"/>
            <a:pathLst>
              <a:path w="7619" h="17144">
                <a:moveTo>
                  <a:pt x="7620" y="0"/>
                </a:moveTo>
                <a:lnTo>
                  <a:pt x="0" y="6858"/>
                </a:lnTo>
                <a:lnTo>
                  <a:pt x="6096" y="16764"/>
                </a:lnTo>
                <a:lnTo>
                  <a:pt x="7620" y="0"/>
                </a:lnTo>
                <a:close/>
              </a:path>
            </a:pathLst>
          </a:custGeom>
          <a:solidFill>
            <a:srgbClr val="000000"/>
          </a:solidFill>
        </p:spPr>
        <p:txBody>
          <a:bodyPr wrap="square" lIns="0" tIns="0" rIns="0" bIns="0" rtlCol="0"/>
          <a:lstStyle/>
          <a:p>
            <a:endParaRPr/>
          </a:p>
        </p:txBody>
      </p:sp>
      <p:sp>
        <p:nvSpPr>
          <p:cNvPr id="3921" name="object 3921"/>
          <p:cNvSpPr/>
          <p:nvPr/>
        </p:nvSpPr>
        <p:spPr>
          <a:xfrm>
            <a:off x="1199388" y="3005327"/>
            <a:ext cx="16510" cy="17145"/>
          </a:xfrm>
          <a:custGeom>
            <a:avLst/>
            <a:gdLst/>
            <a:ahLst/>
            <a:cxnLst/>
            <a:rect l="l" t="t" r="r" b="b"/>
            <a:pathLst>
              <a:path w="16509" h="17144">
                <a:moveTo>
                  <a:pt x="16002" y="12953"/>
                </a:moveTo>
                <a:lnTo>
                  <a:pt x="6096" y="16763"/>
                </a:lnTo>
                <a:lnTo>
                  <a:pt x="0" y="6857"/>
                </a:lnTo>
                <a:lnTo>
                  <a:pt x="7620" y="0"/>
                </a:lnTo>
                <a:lnTo>
                  <a:pt x="16002" y="12953"/>
                </a:lnTo>
              </a:path>
            </a:pathLst>
          </a:custGeom>
          <a:ln w="3175">
            <a:solidFill>
              <a:srgbClr val="000000"/>
            </a:solidFill>
          </a:ln>
        </p:spPr>
        <p:txBody>
          <a:bodyPr wrap="square" lIns="0" tIns="0" rIns="0" bIns="0" rtlCol="0"/>
          <a:lstStyle/>
          <a:p>
            <a:endParaRPr/>
          </a:p>
        </p:txBody>
      </p:sp>
      <p:sp>
        <p:nvSpPr>
          <p:cNvPr id="3922" name="object 3922"/>
          <p:cNvSpPr/>
          <p:nvPr/>
        </p:nvSpPr>
        <p:spPr>
          <a:xfrm>
            <a:off x="1194053" y="2996183"/>
            <a:ext cx="13335" cy="16510"/>
          </a:xfrm>
          <a:custGeom>
            <a:avLst/>
            <a:gdLst/>
            <a:ahLst/>
            <a:cxnLst/>
            <a:rect l="l" t="t" r="r" b="b"/>
            <a:pathLst>
              <a:path w="13334" h="16510">
                <a:moveTo>
                  <a:pt x="0" y="0"/>
                </a:moveTo>
                <a:lnTo>
                  <a:pt x="5333" y="16002"/>
                </a:lnTo>
                <a:lnTo>
                  <a:pt x="12953" y="9144"/>
                </a:lnTo>
                <a:lnTo>
                  <a:pt x="0" y="0"/>
                </a:lnTo>
                <a:close/>
              </a:path>
            </a:pathLst>
          </a:custGeom>
          <a:solidFill>
            <a:srgbClr val="000000"/>
          </a:solidFill>
        </p:spPr>
        <p:txBody>
          <a:bodyPr wrap="square" lIns="0" tIns="0" rIns="0" bIns="0" rtlCol="0"/>
          <a:lstStyle/>
          <a:p>
            <a:endParaRPr/>
          </a:p>
        </p:txBody>
      </p:sp>
      <p:sp>
        <p:nvSpPr>
          <p:cNvPr id="3923" name="object 3923"/>
          <p:cNvSpPr/>
          <p:nvPr/>
        </p:nvSpPr>
        <p:spPr>
          <a:xfrm>
            <a:off x="1189482" y="2996183"/>
            <a:ext cx="10160" cy="16510"/>
          </a:xfrm>
          <a:custGeom>
            <a:avLst/>
            <a:gdLst/>
            <a:ahLst/>
            <a:cxnLst/>
            <a:rect l="l" t="t" r="r" b="b"/>
            <a:pathLst>
              <a:path w="10159" h="16510">
                <a:moveTo>
                  <a:pt x="4572" y="0"/>
                </a:moveTo>
                <a:lnTo>
                  <a:pt x="0" y="9905"/>
                </a:lnTo>
                <a:lnTo>
                  <a:pt x="9906" y="16001"/>
                </a:lnTo>
                <a:lnTo>
                  <a:pt x="4572" y="0"/>
                </a:lnTo>
                <a:close/>
              </a:path>
            </a:pathLst>
          </a:custGeom>
          <a:solidFill>
            <a:srgbClr val="000000"/>
          </a:solidFill>
        </p:spPr>
        <p:txBody>
          <a:bodyPr wrap="square" lIns="0" tIns="0" rIns="0" bIns="0" rtlCol="0"/>
          <a:lstStyle/>
          <a:p>
            <a:endParaRPr/>
          </a:p>
        </p:txBody>
      </p:sp>
      <p:sp>
        <p:nvSpPr>
          <p:cNvPr id="3924" name="object 3924"/>
          <p:cNvSpPr/>
          <p:nvPr/>
        </p:nvSpPr>
        <p:spPr>
          <a:xfrm>
            <a:off x="1189482" y="2996183"/>
            <a:ext cx="17780" cy="16510"/>
          </a:xfrm>
          <a:custGeom>
            <a:avLst/>
            <a:gdLst/>
            <a:ahLst/>
            <a:cxnLst/>
            <a:rect l="l" t="t" r="r" b="b"/>
            <a:pathLst>
              <a:path w="17780" h="16510">
                <a:moveTo>
                  <a:pt x="17525" y="9144"/>
                </a:moveTo>
                <a:lnTo>
                  <a:pt x="9905" y="16002"/>
                </a:lnTo>
                <a:lnTo>
                  <a:pt x="0" y="9906"/>
                </a:lnTo>
                <a:lnTo>
                  <a:pt x="4571" y="0"/>
                </a:lnTo>
                <a:lnTo>
                  <a:pt x="17525" y="9144"/>
                </a:lnTo>
              </a:path>
            </a:pathLst>
          </a:custGeom>
          <a:ln w="3175">
            <a:solidFill>
              <a:srgbClr val="000000"/>
            </a:solidFill>
          </a:ln>
        </p:spPr>
        <p:txBody>
          <a:bodyPr wrap="square" lIns="0" tIns="0" rIns="0" bIns="0" rtlCol="0"/>
          <a:lstStyle/>
          <a:p>
            <a:endParaRPr/>
          </a:p>
        </p:txBody>
      </p:sp>
      <p:sp>
        <p:nvSpPr>
          <p:cNvPr id="3925" name="object 3925"/>
          <p:cNvSpPr/>
          <p:nvPr/>
        </p:nvSpPr>
        <p:spPr>
          <a:xfrm>
            <a:off x="1178813" y="2993135"/>
            <a:ext cx="15240" cy="13335"/>
          </a:xfrm>
          <a:custGeom>
            <a:avLst/>
            <a:gdLst/>
            <a:ahLst/>
            <a:cxnLst/>
            <a:rect l="l" t="t" r="r" b="b"/>
            <a:pathLst>
              <a:path w="15240" h="13335">
                <a:moveTo>
                  <a:pt x="0" y="0"/>
                </a:moveTo>
                <a:lnTo>
                  <a:pt x="10668" y="12954"/>
                </a:lnTo>
                <a:lnTo>
                  <a:pt x="15240" y="3048"/>
                </a:lnTo>
                <a:lnTo>
                  <a:pt x="0" y="0"/>
                </a:lnTo>
                <a:close/>
              </a:path>
            </a:pathLst>
          </a:custGeom>
          <a:solidFill>
            <a:srgbClr val="000000"/>
          </a:solidFill>
        </p:spPr>
        <p:txBody>
          <a:bodyPr wrap="square" lIns="0" tIns="0" rIns="0" bIns="0" rtlCol="0"/>
          <a:lstStyle/>
          <a:p>
            <a:endParaRPr/>
          </a:p>
        </p:txBody>
      </p:sp>
      <p:sp>
        <p:nvSpPr>
          <p:cNvPr id="3926" name="object 3926"/>
          <p:cNvSpPr/>
          <p:nvPr/>
        </p:nvSpPr>
        <p:spPr>
          <a:xfrm>
            <a:off x="1178813" y="2993135"/>
            <a:ext cx="10795" cy="13335"/>
          </a:xfrm>
          <a:custGeom>
            <a:avLst/>
            <a:gdLst/>
            <a:ahLst/>
            <a:cxnLst/>
            <a:rect l="l" t="t" r="r" b="b"/>
            <a:pathLst>
              <a:path w="10794" h="13335">
                <a:moveTo>
                  <a:pt x="0" y="0"/>
                </a:moveTo>
                <a:lnTo>
                  <a:pt x="0" y="10667"/>
                </a:lnTo>
                <a:lnTo>
                  <a:pt x="10668" y="12953"/>
                </a:lnTo>
                <a:lnTo>
                  <a:pt x="0" y="0"/>
                </a:lnTo>
                <a:close/>
              </a:path>
            </a:pathLst>
          </a:custGeom>
          <a:solidFill>
            <a:srgbClr val="000000"/>
          </a:solidFill>
        </p:spPr>
        <p:txBody>
          <a:bodyPr wrap="square" lIns="0" tIns="0" rIns="0" bIns="0" rtlCol="0"/>
          <a:lstStyle/>
          <a:p>
            <a:endParaRPr/>
          </a:p>
        </p:txBody>
      </p:sp>
      <p:sp>
        <p:nvSpPr>
          <p:cNvPr id="3927" name="object 3927"/>
          <p:cNvSpPr/>
          <p:nvPr/>
        </p:nvSpPr>
        <p:spPr>
          <a:xfrm>
            <a:off x="1178813" y="2993135"/>
            <a:ext cx="15240" cy="13335"/>
          </a:xfrm>
          <a:custGeom>
            <a:avLst/>
            <a:gdLst/>
            <a:ahLst/>
            <a:cxnLst/>
            <a:rect l="l" t="t" r="r" b="b"/>
            <a:pathLst>
              <a:path w="15240" h="13335">
                <a:moveTo>
                  <a:pt x="15240" y="3048"/>
                </a:moveTo>
                <a:lnTo>
                  <a:pt x="10668"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3928" name="object 3928"/>
          <p:cNvSpPr/>
          <p:nvPr/>
        </p:nvSpPr>
        <p:spPr>
          <a:xfrm>
            <a:off x="1163574" y="2993135"/>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3929" name="object 3929"/>
          <p:cNvSpPr/>
          <p:nvPr/>
        </p:nvSpPr>
        <p:spPr>
          <a:xfrm>
            <a:off x="1163574" y="2996183"/>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3930" name="object 3930"/>
          <p:cNvSpPr/>
          <p:nvPr/>
        </p:nvSpPr>
        <p:spPr>
          <a:xfrm>
            <a:off x="1163574" y="2993135"/>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3931" name="object 3931"/>
          <p:cNvSpPr/>
          <p:nvPr/>
        </p:nvSpPr>
        <p:spPr>
          <a:xfrm>
            <a:off x="1149858" y="2996183"/>
            <a:ext cx="17780" cy="10160"/>
          </a:xfrm>
          <a:custGeom>
            <a:avLst/>
            <a:gdLst/>
            <a:ahLst/>
            <a:cxnLst/>
            <a:rect l="l" t="t" r="r" b="b"/>
            <a:pathLst>
              <a:path w="17780" h="10160">
                <a:moveTo>
                  <a:pt x="13715" y="0"/>
                </a:moveTo>
                <a:lnTo>
                  <a:pt x="0" y="9144"/>
                </a:lnTo>
                <a:lnTo>
                  <a:pt x="17525" y="9906"/>
                </a:lnTo>
                <a:lnTo>
                  <a:pt x="13715" y="0"/>
                </a:lnTo>
                <a:close/>
              </a:path>
            </a:pathLst>
          </a:custGeom>
          <a:solidFill>
            <a:srgbClr val="000000"/>
          </a:solidFill>
        </p:spPr>
        <p:txBody>
          <a:bodyPr wrap="square" lIns="0" tIns="0" rIns="0" bIns="0" rtlCol="0"/>
          <a:lstStyle/>
          <a:p>
            <a:endParaRPr/>
          </a:p>
        </p:txBody>
      </p:sp>
      <p:sp>
        <p:nvSpPr>
          <p:cNvPr id="3932" name="object 3932"/>
          <p:cNvSpPr/>
          <p:nvPr/>
        </p:nvSpPr>
        <p:spPr>
          <a:xfrm>
            <a:off x="1149858" y="3005327"/>
            <a:ext cx="17780" cy="6985"/>
          </a:xfrm>
          <a:custGeom>
            <a:avLst/>
            <a:gdLst/>
            <a:ahLst/>
            <a:cxnLst/>
            <a:rect l="l" t="t" r="r" b="b"/>
            <a:pathLst>
              <a:path w="17780" h="6985">
                <a:moveTo>
                  <a:pt x="0" y="0"/>
                </a:moveTo>
                <a:lnTo>
                  <a:pt x="7619" y="6857"/>
                </a:lnTo>
                <a:lnTo>
                  <a:pt x="17525" y="761"/>
                </a:lnTo>
                <a:lnTo>
                  <a:pt x="0" y="0"/>
                </a:lnTo>
                <a:close/>
              </a:path>
            </a:pathLst>
          </a:custGeom>
          <a:solidFill>
            <a:srgbClr val="000000"/>
          </a:solidFill>
        </p:spPr>
        <p:txBody>
          <a:bodyPr wrap="square" lIns="0" tIns="0" rIns="0" bIns="0" rtlCol="0"/>
          <a:lstStyle/>
          <a:p>
            <a:endParaRPr/>
          </a:p>
        </p:txBody>
      </p:sp>
      <p:sp>
        <p:nvSpPr>
          <p:cNvPr id="3933" name="object 3933"/>
          <p:cNvSpPr/>
          <p:nvPr/>
        </p:nvSpPr>
        <p:spPr>
          <a:xfrm>
            <a:off x="1149858" y="2996183"/>
            <a:ext cx="17780" cy="16510"/>
          </a:xfrm>
          <a:custGeom>
            <a:avLst/>
            <a:gdLst/>
            <a:ahLst/>
            <a:cxnLst/>
            <a:rect l="l" t="t" r="r" b="b"/>
            <a:pathLst>
              <a:path w="17780" h="16510">
                <a:moveTo>
                  <a:pt x="13715" y="0"/>
                </a:moveTo>
                <a:lnTo>
                  <a:pt x="17525" y="9906"/>
                </a:lnTo>
                <a:lnTo>
                  <a:pt x="7619" y="16002"/>
                </a:lnTo>
                <a:lnTo>
                  <a:pt x="0" y="9144"/>
                </a:lnTo>
                <a:lnTo>
                  <a:pt x="13715" y="0"/>
                </a:lnTo>
              </a:path>
            </a:pathLst>
          </a:custGeom>
          <a:ln w="3175">
            <a:solidFill>
              <a:srgbClr val="000000"/>
            </a:solidFill>
          </a:ln>
        </p:spPr>
        <p:txBody>
          <a:bodyPr wrap="square" lIns="0" tIns="0" rIns="0" bIns="0" rtlCol="0"/>
          <a:lstStyle/>
          <a:p>
            <a:endParaRPr/>
          </a:p>
        </p:txBody>
      </p:sp>
      <p:sp>
        <p:nvSpPr>
          <p:cNvPr id="3934" name="object 3934"/>
          <p:cNvSpPr/>
          <p:nvPr/>
        </p:nvSpPr>
        <p:spPr>
          <a:xfrm>
            <a:off x="1141475" y="3005327"/>
            <a:ext cx="16510" cy="13335"/>
          </a:xfrm>
          <a:custGeom>
            <a:avLst/>
            <a:gdLst/>
            <a:ahLst/>
            <a:cxnLst/>
            <a:rect l="l" t="t" r="r" b="b"/>
            <a:pathLst>
              <a:path w="16509" h="13335">
                <a:moveTo>
                  <a:pt x="8381" y="0"/>
                </a:moveTo>
                <a:lnTo>
                  <a:pt x="0" y="12954"/>
                </a:lnTo>
                <a:lnTo>
                  <a:pt x="16001" y="6858"/>
                </a:lnTo>
                <a:lnTo>
                  <a:pt x="8381" y="0"/>
                </a:lnTo>
                <a:close/>
              </a:path>
            </a:pathLst>
          </a:custGeom>
          <a:solidFill>
            <a:srgbClr val="000000"/>
          </a:solidFill>
        </p:spPr>
        <p:txBody>
          <a:bodyPr wrap="square" lIns="0" tIns="0" rIns="0" bIns="0" rtlCol="0"/>
          <a:lstStyle/>
          <a:p>
            <a:endParaRPr/>
          </a:p>
        </p:txBody>
      </p:sp>
      <p:sp>
        <p:nvSpPr>
          <p:cNvPr id="3935" name="object 3935"/>
          <p:cNvSpPr/>
          <p:nvPr/>
        </p:nvSpPr>
        <p:spPr>
          <a:xfrm>
            <a:off x="1141475" y="3012185"/>
            <a:ext cx="16510" cy="10160"/>
          </a:xfrm>
          <a:custGeom>
            <a:avLst/>
            <a:gdLst/>
            <a:ahLst/>
            <a:cxnLst/>
            <a:rect l="l" t="t" r="r" b="b"/>
            <a:pathLst>
              <a:path w="16509" h="10160">
                <a:moveTo>
                  <a:pt x="16002" y="0"/>
                </a:moveTo>
                <a:lnTo>
                  <a:pt x="0" y="6096"/>
                </a:lnTo>
                <a:lnTo>
                  <a:pt x="9906" y="9906"/>
                </a:lnTo>
                <a:lnTo>
                  <a:pt x="16002" y="0"/>
                </a:lnTo>
                <a:close/>
              </a:path>
            </a:pathLst>
          </a:custGeom>
          <a:solidFill>
            <a:srgbClr val="000000"/>
          </a:solidFill>
        </p:spPr>
        <p:txBody>
          <a:bodyPr wrap="square" lIns="0" tIns="0" rIns="0" bIns="0" rtlCol="0"/>
          <a:lstStyle/>
          <a:p>
            <a:endParaRPr/>
          </a:p>
        </p:txBody>
      </p:sp>
      <p:sp>
        <p:nvSpPr>
          <p:cNvPr id="3936" name="object 3936"/>
          <p:cNvSpPr/>
          <p:nvPr/>
        </p:nvSpPr>
        <p:spPr>
          <a:xfrm>
            <a:off x="1141475" y="3005327"/>
            <a:ext cx="16510" cy="17145"/>
          </a:xfrm>
          <a:custGeom>
            <a:avLst/>
            <a:gdLst/>
            <a:ahLst/>
            <a:cxnLst/>
            <a:rect l="l" t="t" r="r" b="b"/>
            <a:pathLst>
              <a:path w="16509" h="17144">
                <a:moveTo>
                  <a:pt x="8381" y="0"/>
                </a:moveTo>
                <a:lnTo>
                  <a:pt x="16001" y="6858"/>
                </a:lnTo>
                <a:lnTo>
                  <a:pt x="9905" y="16764"/>
                </a:lnTo>
                <a:lnTo>
                  <a:pt x="0" y="12954"/>
                </a:lnTo>
                <a:lnTo>
                  <a:pt x="8381" y="0"/>
                </a:lnTo>
              </a:path>
            </a:pathLst>
          </a:custGeom>
          <a:ln w="3175">
            <a:solidFill>
              <a:srgbClr val="000000"/>
            </a:solidFill>
          </a:ln>
        </p:spPr>
        <p:txBody>
          <a:bodyPr wrap="square" lIns="0" tIns="0" rIns="0" bIns="0" rtlCol="0"/>
          <a:lstStyle/>
          <a:p>
            <a:endParaRPr/>
          </a:p>
        </p:txBody>
      </p:sp>
      <p:sp>
        <p:nvSpPr>
          <p:cNvPr id="3937" name="object 3937"/>
          <p:cNvSpPr/>
          <p:nvPr/>
        </p:nvSpPr>
        <p:spPr>
          <a:xfrm>
            <a:off x="1138427" y="3018282"/>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3938" name="object 3938"/>
          <p:cNvSpPr/>
          <p:nvPr/>
        </p:nvSpPr>
        <p:spPr>
          <a:xfrm>
            <a:off x="1138427" y="3022092"/>
            <a:ext cx="13335" cy="11430"/>
          </a:xfrm>
          <a:custGeom>
            <a:avLst/>
            <a:gdLst/>
            <a:ahLst/>
            <a:cxnLst/>
            <a:rect l="l" t="t" r="r" b="b"/>
            <a:pathLst>
              <a:path w="13334" h="11430">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3939" name="object 3939"/>
          <p:cNvSpPr/>
          <p:nvPr/>
        </p:nvSpPr>
        <p:spPr>
          <a:xfrm>
            <a:off x="1138427" y="3018282"/>
            <a:ext cx="13335" cy="15240"/>
          </a:xfrm>
          <a:custGeom>
            <a:avLst/>
            <a:gdLst/>
            <a:ahLst/>
            <a:cxnLst/>
            <a:rect l="l" t="t" r="r" b="b"/>
            <a:pathLst>
              <a:path w="13334" h="15239">
                <a:moveTo>
                  <a:pt x="3047" y="0"/>
                </a:moveTo>
                <a:lnTo>
                  <a:pt x="12953"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3940" name="object 3940"/>
          <p:cNvSpPr/>
          <p:nvPr/>
        </p:nvSpPr>
        <p:spPr>
          <a:xfrm>
            <a:off x="1138427" y="3018282"/>
            <a:ext cx="10160" cy="15240"/>
          </a:xfrm>
          <a:custGeom>
            <a:avLst/>
            <a:gdLst/>
            <a:ahLst/>
            <a:cxnLst/>
            <a:rect l="l" t="t" r="r" b="b"/>
            <a:pathLst>
              <a:path w="10159" h="15239">
                <a:moveTo>
                  <a:pt x="6858" y="0"/>
                </a:moveTo>
                <a:lnTo>
                  <a:pt x="0" y="15240"/>
                </a:lnTo>
                <a:lnTo>
                  <a:pt x="9906" y="15240"/>
                </a:lnTo>
                <a:lnTo>
                  <a:pt x="6858" y="0"/>
                </a:lnTo>
                <a:close/>
              </a:path>
            </a:pathLst>
          </a:custGeom>
          <a:solidFill>
            <a:srgbClr val="000000"/>
          </a:solidFill>
        </p:spPr>
        <p:txBody>
          <a:bodyPr wrap="square" lIns="0" tIns="0" rIns="0" bIns="0" rtlCol="0"/>
          <a:lstStyle/>
          <a:p>
            <a:endParaRPr/>
          </a:p>
        </p:txBody>
      </p:sp>
      <p:sp>
        <p:nvSpPr>
          <p:cNvPr id="3941" name="object 3941"/>
          <p:cNvSpPr/>
          <p:nvPr/>
        </p:nvSpPr>
        <p:spPr>
          <a:xfrm>
            <a:off x="1136141" y="3018282"/>
            <a:ext cx="9525" cy="15240"/>
          </a:xfrm>
          <a:custGeom>
            <a:avLst/>
            <a:gdLst/>
            <a:ahLst/>
            <a:cxnLst/>
            <a:rect l="l" t="t" r="r" b="b"/>
            <a:pathLst>
              <a:path w="9525" h="15239">
                <a:moveTo>
                  <a:pt x="9144" y="0"/>
                </a:moveTo>
                <a:lnTo>
                  <a:pt x="0" y="3810"/>
                </a:lnTo>
                <a:lnTo>
                  <a:pt x="2286" y="15240"/>
                </a:lnTo>
                <a:lnTo>
                  <a:pt x="9144" y="0"/>
                </a:lnTo>
                <a:close/>
              </a:path>
            </a:pathLst>
          </a:custGeom>
          <a:solidFill>
            <a:srgbClr val="000000"/>
          </a:solidFill>
        </p:spPr>
        <p:txBody>
          <a:bodyPr wrap="square" lIns="0" tIns="0" rIns="0" bIns="0" rtlCol="0"/>
          <a:lstStyle/>
          <a:p>
            <a:endParaRPr/>
          </a:p>
        </p:txBody>
      </p:sp>
      <p:sp>
        <p:nvSpPr>
          <p:cNvPr id="3942" name="object 3942"/>
          <p:cNvSpPr/>
          <p:nvPr/>
        </p:nvSpPr>
        <p:spPr>
          <a:xfrm>
            <a:off x="1135380" y="3018282"/>
            <a:ext cx="13335" cy="15240"/>
          </a:xfrm>
          <a:custGeom>
            <a:avLst/>
            <a:gdLst/>
            <a:ahLst/>
            <a:cxnLst/>
            <a:rect l="l" t="t" r="r" b="b"/>
            <a:pathLst>
              <a:path w="13334" h="15239">
                <a:moveTo>
                  <a:pt x="12953" y="15240"/>
                </a:moveTo>
                <a:lnTo>
                  <a:pt x="3047"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3943" name="object 3943"/>
          <p:cNvSpPr/>
          <p:nvPr/>
        </p:nvSpPr>
        <p:spPr>
          <a:xfrm>
            <a:off x="1136141" y="3005327"/>
            <a:ext cx="9525" cy="17145"/>
          </a:xfrm>
          <a:custGeom>
            <a:avLst/>
            <a:gdLst/>
            <a:ahLst/>
            <a:cxnLst/>
            <a:rect l="l" t="t" r="r" b="b"/>
            <a:pathLst>
              <a:path w="9525" h="17144">
                <a:moveTo>
                  <a:pt x="761" y="0"/>
                </a:moveTo>
                <a:lnTo>
                  <a:pt x="0" y="16763"/>
                </a:lnTo>
                <a:lnTo>
                  <a:pt x="9143" y="12953"/>
                </a:lnTo>
                <a:lnTo>
                  <a:pt x="761" y="0"/>
                </a:lnTo>
                <a:close/>
              </a:path>
            </a:pathLst>
          </a:custGeom>
          <a:solidFill>
            <a:srgbClr val="000000"/>
          </a:solidFill>
        </p:spPr>
        <p:txBody>
          <a:bodyPr wrap="square" lIns="0" tIns="0" rIns="0" bIns="0" rtlCol="0"/>
          <a:lstStyle/>
          <a:p>
            <a:endParaRPr/>
          </a:p>
        </p:txBody>
      </p:sp>
      <p:sp>
        <p:nvSpPr>
          <p:cNvPr id="3944" name="object 3944"/>
          <p:cNvSpPr/>
          <p:nvPr/>
        </p:nvSpPr>
        <p:spPr>
          <a:xfrm>
            <a:off x="1129283" y="3005327"/>
            <a:ext cx="7620" cy="17145"/>
          </a:xfrm>
          <a:custGeom>
            <a:avLst/>
            <a:gdLst/>
            <a:ahLst/>
            <a:cxnLst/>
            <a:rect l="l" t="t" r="r" b="b"/>
            <a:pathLst>
              <a:path w="7619" h="17144">
                <a:moveTo>
                  <a:pt x="7620" y="0"/>
                </a:moveTo>
                <a:lnTo>
                  <a:pt x="0" y="6858"/>
                </a:lnTo>
                <a:lnTo>
                  <a:pt x="6858" y="16764"/>
                </a:lnTo>
                <a:lnTo>
                  <a:pt x="7620" y="0"/>
                </a:lnTo>
                <a:close/>
              </a:path>
            </a:pathLst>
          </a:custGeom>
          <a:solidFill>
            <a:srgbClr val="000000"/>
          </a:solidFill>
        </p:spPr>
        <p:txBody>
          <a:bodyPr wrap="square" lIns="0" tIns="0" rIns="0" bIns="0" rtlCol="0"/>
          <a:lstStyle/>
          <a:p>
            <a:endParaRPr/>
          </a:p>
        </p:txBody>
      </p:sp>
      <p:sp>
        <p:nvSpPr>
          <p:cNvPr id="3945" name="object 3945"/>
          <p:cNvSpPr/>
          <p:nvPr/>
        </p:nvSpPr>
        <p:spPr>
          <a:xfrm>
            <a:off x="1129283" y="3005327"/>
            <a:ext cx="16510" cy="17145"/>
          </a:xfrm>
          <a:custGeom>
            <a:avLst/>
            <a:gdLst/>
            <a:ahLst/>
            <a:cxnLst/>
            <a:rect l="l" t="t" r="r" b="b"/>
            <a:pathLst>
              <a:path w="16509" h="17144">
                <a:moveTo>
                  <a:pt x="16002" y="12953"/>
                </a:moveTo>
                <a:lnTo>
                  <a:pt x="6096" y="16763"/>
                </a:lnTo>
                <a:lnTo>
                  <a:pt x="0" y="6857"/>
                </a:lnTo>
                <a:lnTo>
                  <a:pt x="7620" y="0"/>
                </a:lnTo>
                <a:lnTo>
                  <a:pt x="16002" y="12953"/>
                </a:lnTo>
              </a:path>
            </a:pathLst>
          </a:custGeom>
          <a:ln w="3175">
            <a:solidFill>
              <a:srgbClr val="000000"/>
            </a:solidFill>
          </a:ln>
        </p:spPr>
        <p:txBody>
          <a:bodyPr wrap="square" lIns="0" tIns="0" rIns="0" bIns="0" rtlCol="0"/>
          <a:lstStyle/>
          <a:p>
            <a:endParaRPr/>
          </a:p>
        </p:txBody>
      </p:sp>
      <p:sp>
        <p:nvSpPr>
          <p:cNvPr id="3946" name="object 3946"/>
          <p:cNvSpPr/>
          <p:nvPr/>
        </p:nvSpPr>
        <p:spPr>
          <a:xfrm>
            <a:off x="1123950" y="2996183"/>
            <a:ext cx="13335" cy="16510"/>
          </a:xfrm>
          <a:custGeom>
            <a:avLst/>
            <a:gdLst/>
            <a:ahLst/>
            <a:cxnLst/>
            <a:rect l="l" t="t" r="r" b="b"/>
            <a:pathLst>
              <a:path w="13334" h="16510">
                <a:moveTo>
                  <a:pt x="0" y="0"/>
                </a:moveTo>
                <a:lnTo>
                  <a:pt x="5333" y="16002"/>
                </a:lnTo>
                <a:lnTo>
                  <a:pt x="12953" y="9144"/>
                </a:lnTo>
                <a:lnTo>
                  <a:pt x="0" y="0"/>
                </a:lnTo>
                <a:close/>
              </a:path>
            </a:pathLst>
          </a:custGeom>
          <a:solidFill>
            <a:srgbClr val="000000"/>
          </a:solidFill>
        </p:spPr>
        <p:txBody>
          <a:bodyPr wrap="square" lIns="0" tIns="0" rIns="0" bIns="0" rtlCol="0"/>
          <a:lstStyle/>
          <a:p>
            <a:endParaRPr/>
          </a:p>
        </p:txBody>
      </p:sp>
      <p:sp>
        <p:nvSpPr>
          <p:cNvPr id="3947" name="object 3947"/>
          <p:cNvSpPr/>
          <p:nvPr/>
        </p:nvSpPr>
        <p:spPr>
          <a:xfrm>
            <a:off x="1120139" y="2996183"/>
            <a:ext cx="9525" cy="16510"/>
          </a:xfrm>
          <a:custGeom>
            <a:avLst/>
            <a:gdLst/>
            <a:ahLst/>
            <a:cxnLst/>
            <a:rect l="l" t="t" r="r" b="b"/>
            <a:pathLst>
              <a:path w="9525" h="16510">
                <a:moveTo>
                  <a:pt x="3809" y="0"/>
                </a:moveTo>
                <a:lnTo>
                  <a:pt x="0" y="9905"/>
                </a:lnTo>
                <a:lnTo>
                  <a:pt x="9143" y="16001"/>
                </a:lnTo>
                <a:lnTo>
                  <a:pt x="3809" y="0"/>
                </a:lnTo>
                <a:close/>
              </a:path>
            </a:pathLst>
          </a:custGeom>
          <a:solidFill>
            <a:srgbClr val="000000"/>
          </a:solidFill>
        </p:spPr>
        <p:txBody>
          <a:bodyPr wrap="square" lIns="0" tIns="0" rIns="0" bIns="0" rtlCol="0"/>
          <a:lstStyle/>
          <a:p>
            <a:endParaRPr/>
          </a:p>
        </p:txBody>
      </p:sp>
      <p:sp>
        <p:nvSpPr>
          <p:cNvPr id="3948" name="object 3948"/>
          <p:cNvSpPr/>
          <p:nvPr/>
        </p:nvSpPr>
        <p:spPr>
          <a:xfrm>
            <a:off x="1120139" y="2996183"/>
            <a:ext cx="17145" cy="16510"/>
          </a:xfrm>
          <a:custGeom>
            <a:avLst/>
            <a:gdLst/>
            <a:ahLst/>
            <a:cxnLst/>
            <a:rect l="l" t="t" r="r" b="b"/>
            <a:pathLst>
              <a:path w="17144" h="16510">
                <a:moveTo>
                  <a:pt x="16763" y="9144"/>
                </a:moveTo>
                <a:lnTo>
                  <a:pt x="9143" y="16002"/>
                </a:lnTo>
                <a:lnTo>
                  <a:pt x="0" y="9906"/>
                </a:lnTo>
                <a:lnTo>
                  <a:pt x="3809" y="0"/>
                </a:lnTo>
                <a:lnTo>
                  <a:pt x="16763" y="9144"/>
                </a:lnTo>
              </a:path>
            </a:pathLst>
          </a:custGeom>
          <a:ln w="3175">
            <a:solidFill>
              <a:srgbClr val="000000"/>
            </a:solidFill>
          </a:ln>
        </p:spPr>
        <p:txBody>
          <a:bodyPr wrap="square" lIns="0" tIns="0" rIns="0" bIns="0" rtlCol="0"/>
          <a:lstStyle/>
          <a:p>
            <a:endParaRPr/>
          </a:p>
        </p:txBody>
      </p:sp>
      <p:sp>
        <p:nvSpPr>
          <p:cNvPr id="3949" name="object 3949"/>
          <p:cNvSpPr/>
          <p:nvPr/>
        </p:nvSpPr>
        <p:spPr>
          <a:xfrm>
            <a:off x="1108710" y="2993135"/>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3950" name="object 3950"/>
          <p:cNvSpPr/>
          <p:nvPr/>
        </p:nvSpPr>
        <p:spPr>
          <a:xfrm>
            <a:off x="1108710" y="2993135"/>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3951" name="object 3951"/>
          <p:cNvSpPr/>
          <p:nvPr/>
        </p:nvSpPr>
        <p:spPr>
          <a:xfrm>
            <a:off x="1108710" y="2993135"/>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3952" name="object 3952"/>
          <p:cNvSpPr/>
          <p:nvPr/>
        </p:nvSpPr>
        <p:spPr>
          <a:xfrm>
            <a:off x="1093469" y="2993135"/>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3953" name="object 3953"/>
          <p:cNvSpPr/>
          <p:nvPr/>
        </p:nvSpPr>
        <p:spPr>
          <a:xfrm>
            <a:off x="1093469" y="2996183"/>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3954" name="object 3954"/>
          <p:cNvSpPr/>
          <p:nvPr/>
        </p:nvSpPr>
        <p:spPr>
          <a:xfrm>
            <a:off x="1093469" y="2993135"/>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3955" name="object 3955"/>
          <p:cNvSpPr/>
          <p:nvPr/>
        </p:nvSpPr>
        <p:spPr>
          <a:xfrm>
            <a:off x="1080516" y="2996183"/>
            <a:ext cx="17145" cy="10160"/>
          </a:xfrm>
          <a:custGeom>
            <a:avLst/>
            <a:gdLst/>
            <a:ahLst/>
            <a:cxnLst/>
            <a:rect l="l" t="t" r="r" b="b"/>
            <a:pathLst>
              <a:path w="17144" h="10160">
                <a:moveTo>
                  <a:pt x="12953" y="0"/>
                </a:moveTo>
                <a:lnTo>
                  <a:pt x="0" y="9144"/>
                </a:lnTo>
                <a:lnTo>
                  <a:pt x="16763" y="9906"/>
                </a:lnTo>
                <a:lnTo>
                  <a:pt x="12953" y="0"/>
                </a:lnTo>
                <a:close/>
              </a:path>
            </a:pathLst>
          </a:custGeom>
          <a:solidFill>
            <a:srgbClr val="000000"/>
          </a:solidFill>
        </p:spPr>
        <p:txBody>
          <a:bodyPr wrap="square" lIns="0" tIns="0" rIns="0" bIns="0" rtlCol="0"/>
          <a:lstStyle/>
          <a:p>
            <a:endParaRPr/>
          </a:p>
        </p:txBody>
      </p:sp>
      <p:sp>
        <p:nvSpPr>
          <p:cNvPr id="3956" name="object 3956"/>
          <p:cNvSpPr/>
          <p:nvPr/>
        </p:nvSpPr>
        <p:spPr>
          <a:xfrm>
            <a:off x="1080516" y="3005327"/>
            <a:ext cx="17145" cy="6985"/>
          </a:xfrm>
          <a:custGeom>
            <a:avLst/>
            <a:gdLst/>
            <a:ahLst/>
            <a:cxnLst/>
            <a:rect l="l" t="t" r="r" b="b"/>
            <a:pathLst>
              <a:path w="17144" h="6985">
                <a:moveTo>
                  <a:pt x="0" y="0"/>
                </a:moveTo>
                <a:lnTo>
                  <a:pt x="7619" y="6857"/>
                </a:lnTo>
                <a:lnTo>
                  <a:pt x="16763" y="761"/>
                </a:lnTo>
                <a:lnTo>
                  <a:pt x="0" y="0"/>
                </a:lnTo>
                <a:close/>
              </a:path>
            </a:pathLst>
          </a:custGeom>
          <a:solidFill>
            <a:srgbClr val="000000"/>
          </a:solidFill>
        </p:spPr>
        <p:txBody>
          <a:bodyPr wrap="square" lIns="0" tIns="0" rIns="0" bIns="0" rtlCol="0"/>
          <a:lstStyle/>
          <a:p>
            <a:endParaRPr/>
          </a:p>
        </p:txBody>
      </p:sp>
      <p:sp>
        <p:nvSpPr>
          <p:cNvPr id="3957" name="object 3957"/>
          <p:cNvSpPr/>
          <p:nvPr/>
        </p:nvSpPr>
        <p:spPr>
          <a:xfrm>
            <a:off x="1080516" y="2996183"/>
            <a:ext cx="17145" cy="16510"/>
          </a:xfrm>
          <a:custGeom>
            <a:avLst/>
            <a:gdLst/>
            <a:ahLst/>
            <a:cxnLst/>
            <a:rect l="l" t="t" r="r" b="b"/>
            <a:pathLst>
              <a:path w="17144" h="16510">
                <a:moveTo>
                  <a:pt x="12953" y="0"/>
                </a:moveTo>
                <a:lnTo>
                  <a:pt x="16763" y="9906"/>
                </a:lnTo>
                <a:lnTo>
                  <a:pt x="6857" y="16002"/>
                </a:lnTo>
                <a:lnTo>
                  <a:pt x="0" y="9144"/>
                </a:lnTo>
                <a:lnTo>
                  <a:pt x="12953" y="0"/>
                </a:lnTo>
              </a:path>
            </a:pathLst>
          </a:custGeom>
          <a:ln w="3175">
            <a:solidFill>
              <a:srgbClr val="000000"/>
            </a:solidFill>
          </a:ln>
        </p:spPr>
        <p:txBody>
          <a:bodyPr wrap="square" lIns="0" tIns="0" rIns="0" bIns="0" rtlCol="0"/>
          <a:lstStyle/>
          <a:p>
            <a:endParaRPr/>
          </a:p>
        </p:txBody>
      </p:sp>
      <p:sp>
        <p:nvSpPr>
          <p:cNvPr id="3958" name="object 3958"/>
          <p:cNvSpPr/>
          <p:nvPr/>
        </p:nvSpPr>
        <p:spPr>
          <a:xfrm>
            <a:off x="1071372" y="3005327"/>
            <a:ext cx="17145" cy="13335"/>
          </a:xfrm>
          <a:custGeom>
            <a:avLst/>
            <a:gdLst/>
            <a:ahLst/>
            <a:cxnLst/>
            <a:rect l="l" t="t" r="r" b="b"/>
            <a:pathLst>
              <a:path w="17144" h="13335">
                <a:moveTo>
                  <a:pt x="9143" y="0"/>
                </a:moveTo>
                <a:lnTo>
                  <a:pt x="0" y="12954"/>
                </a:lnTo>
                <a:lnTo>
                  <a:pt x="16763" y="6858"/>
                </a:lnTo>
                <a:lnTo>
                  <a:pt x="9143" y="0"/>
                </a:lnTo>
                <a:close/>
              </a:path>
            </a:pathLst>
          </a:custGeom>
          <a:solidFill>
            <a:srgbClr val="000000"/>
          </a:solidFill>
        </p:spPr>
        <p:txBody>
          <a:bodyPr wrap="square" lIns="0" tIns="0" rIns="0" bIns="0" rtlCol="0"/>
          <a:lstStyle/>
          <a:p>
            <a:endParaRPr/>
          </a:p>
        </p:txBody>
      </p:sp>
      <p:sp>
        <p:nvSpPr>
          <p:cNvPr id="3959" name="object 3959"/>
          <p:cNvSpPr/>
          <p:nvPr/>
        </p:nvSpPr>
        <p:spPr>
          <a:xfrm>
            <a:off x="1071372" y="3012185"/>
            <a:ext cx="17145" cy="10160"/>
          </a:xfrm>
          <a:custGeom>
            <a:avLst/>
            <a:gdLst/>
            <a:ahLst/>
            <a:cxnLst/>
            <a:rect l="l" t="t" r="r" b="b"/>
            <a:pathLst>
              <a:path w="17144" h="10160">
                <a:moveTo>
                  <a:pt x="16763" y="0"/>
                </a:moveTo>
                <a:lnTo>
                  <a:pt x="0" y="6096"/>
                </a:lnTo>
                <a:lnTo>
                  <a:pt x="9905" y="9906"/>
                </a:lnTo>
                <a:lnTo>
                  <a:pt x="16763" y="0"/>
                </a:lnTo>
                <a:close/>
              </a:path>
            </a:pathLst>
          </a:custGeom>
          <a:solidFill>
            <a:srgbClr val="000000"/>
          </a:solidFill>
        </p:spPr>
        <p:txBody>
          <a:bodyPr wrap="square" lIns="0" tIns="0" rIns="0" bIns="0" rtlCol="0"/>
          <a:lstStyle/>
          <a:p>
            <a:endParaRPr/>
          </a:p>
        </p:txBody>
      </p:sp>
      <p:sp>
        <p:nvSpPr>
          <p:cNvPr id="3960" name="object 3960"/>
          <p:cNvSpPr/>
          <p:nvPr/>
        </p:nvSpPr>
        <p:spPr>
          <a:xfrm>
            <a:off x="1071372" y="3005327"/>
            <a:ext cx="16510" cy="17145"/>
          </a:xfrm>
          <a:custGeom>
            <a:avLst/>
            <a:gdLst/>
            <a:ahLst/>
            <a:cxnLst/>
            <a:rect l="l" t="t" r="r" b="b"/>
            <a:pathLst>
              <a:path w="16509" h="17144">
                <a:moveTo>
                  <a:pt x="9143" y="0"/>
                </a:moveTo>
                <a:lnTo>
                  <a:pt x="16001" y="6858"/>
                </a:lnTo>
                <a:lnTo>
                  <a:pt x="9905" y="16764"/>
                </a:lnTo>
                <a:lnTo>
                  <a:pt x="0" y="12954"/>
                </a:lnTo>
                <a:lnTo>
                  <a:pt x="9143" y="0"/>
                </a:lnTo>
              </a:path>
            </a:pathLst>
          </a:custGeom>
          <a:ln w="3175">
            <a:solidFill>
              <a:srgbClr val="000000"/>
            </a:solidFill>
          </a:ln>
        </p:spPr>
        <p:txBody>
          <a:bodyPr wrap="square" lIns="0" tIns="0" rIns="0" bIns="0" rtlCol="0"/>
          <a:lstStyle/>
          <a:p>
            <a:endParaRPr/>
          </a:p>
        </p:txBody>
      </p:sp>
      <p:sp>
        <p:nvSpPr>
          <p:cNvPr id="3961" name="object 3961"/>
          <p:cNvSpPr/>
          <p:nvPr/>
        </p:nvSpPr>
        <p:spPr>
          <a:xfrm>
            <a:off x="1068324" y="3018282"/>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3962" name="object 3962"/>
          <p:cNvSpPr/>
          <p:nvPr/>
        </p:nvSpPr>
        <p:spPr>
          <a:xfrm>
            <a:off x="1068324" y="3022092"/>
            <a:ext cx="13335" cy="11430"/>
          </a:xfrm>
          <a:custGeom>
            <a:avLst/>
            <a:gdLst/>
            <a:ahLst/>
            <a:cxnLst/>
            <a:rect l="l" t="t" r="r" b="b"/>
            <a:pathLst>
              <a:path w="13334" h="11430">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3963" name="object 3963"/>
          <p:cNvSpPr/>
          <p:nvPr/>
        </p:nvSpPr>
        <p:spPr>
          <a:xfrm>
            <a:off x="1068324" y="3018282"/>
            <a:ext cx="13335" cy="15240"/>
          </a:xfrm>
          <a:custGeom>
            <a:avLst/>
            <a:gdLst/>
            <a:ahLst/>
            <a:cxnLst/>
            <a:rect l="l" t="t" r="r" b="b"/>
            <a:pathLst>
              <a:path w="13334" h="15239">
                <a:moveTo>
                  <a:pt x="3047" y="0"/>
                </a:moveTo>
                <a:lnTo>
                  <a:pt x="12953"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3964" name="object 3964"/>
          <p:cNvSpPr/>
          <p:nvPr/>
        </p:nvSpPr>
        <p:spPr>
          <a:xfrm>
            <a:off x="1213103" y="3031235"/>
            <a:ext cx="41910" cy="5080"/>
          </a:xfrm>
          <a:custGeom>
            <a:avLst/>
            <a:gdLst/>
            <a:ahLst/>
            <a:cxnLst/>
            <a:rect l="l" t="t" r="r" b="b"/>
            <a:pathLst>
              <a:path w="41909" h="5080">
                <a:moveTo>
                  <a:pt x="41910" y="0"/>
                </a:moveTo>
                <a:lnTo>
                  <a:pt x="0" y="0"/>
                </a:lnTo>
                <a:lnTo>
                  <a:pt x="0" y="4572"/>
                </a:lnTo>
                <a:lnTo>
                  <a:pt x="41910" y="0"/>
                </a:lnTo>
                <a:close/>
              </a:path>
            </a:pathLst>
          </a:custGeom>
          <a:solidFill>
            <a:srgbClr val="000000"/>
          </a:solidFill>
        </p:spPr>
        <p:txBody>
          <a:bodyPr wrap="square" lIns="0" tIns="0" rIns="0" bIns="0" rtlCol="0"/>
          <a:lstStyle/>
          <a:p>
            <a:endParaRPr/>
          </a:p>
        </p:txBody>
      </p:sp>
      <p:sp>
        <p:nvSpPr>
          <p:cNvPr id="3965" name="object 3965"/>
          <p:cNvSpPr/>
          <p:nvPr/>
        </p:nvSpPr>
        <p:spPr>
          <a:xfrm>
            <a:off x="1213103" y="3031235"/>
            <a:ext cx="41910" cy="5080"/>
          </a:xfrm>
          <a:custGeom>
            <a:avLst/>
            <a:gdLst/>
            <a:ahLst/>
            <a:cxnLst/>
            <a:rect l="l" t="t" r="r" b="b"/>
            <a:pathLst>
              <a:path w="41909" h="5080">
                <a:moveTo>
                  <a:pt x="41910" y="0"/>
                </a:moveTo>
                <a:lnTo>
                  <a:pt x="0" y="4572"/>
                </a:lnTo>
                <a:lnTo>
                  <a:pt x="41910" y="4572"/>
                </a:lnTo>
                <a:lnTo>
                  <a:pt x="41910" y="0"/>
                </a:lnTo>
                <a:close/>
              </a:path>
            </a:pathLst>
          </a:custGeom>
          <a:solidFill>
            <a:srgbClr val="000000"/>
          </a:solidFill>
        </p:spPr>
        <p:txBody>
          <a:bodyPr wrap="square" lIns="0" tIns="0" rIns="0" bIns="0" rtlCol="0"/>
          <a:lstStyle/>
          <a:p>
            <a:endParaRPr/>
          </a:p>
        </p:txBody>
      </p:sp>
      <p:sp>
        <p:nvSpPr>
          <p:cNvPr id="3966" name="object 3966"/>
          <p:cNvSpPr/>
          <p:nvPr/>
        </p:nvSpPr>
        <p:spPr>
          <a:xfrm>
            <a:off x="1213103" y="3031235"/>
            <a:ext cx="41910" cy="5080"/>
          </a:xfrm>
          <a:custGeom>
            <a:avLst/>
            <a:gdLst/>
            <a:ahLst/>
            <a:cxnLst/>
            <a:rect l="l" t="t" r="r" b="b"/>
            <a:pathLst>
              <a:path w="41909" h="5080">
                <a:moveTo>
                  <a:pt x="0" y="0"/>
                </a:moveTo>
                <a:lnTo>
                  <a:pt x="41910" y="0"/>
                </a:lnTo>
                <a:lnTo>
                  <a:pt x="41910" y="4572"/>
                </a:lnTo>
                <a:lnTo>
                  <a:pt x="0" y="4572"/>
                </a:lnTo>
                <a:lnTo>
                  <a:pt x="0" y="0"/>
                </a:lnTo>
                <a:close/>
              </a:path>
            </a:pathLst>
          </a:custGeom>
          <a:ln w="3175">
            <a:solidFill>
              <a:srgbClr val="000000"/>
            </a:solidFill>
          </a:ln>
        </p:spPr>
        <p:txBody>
          <a:bodyPr wrap="square" lIns="0" tIns="0" rIns="0" bIns="0" rtlCol="0"/>
          <a:lstStyle/>
          <a:p>
            <a:endParaRPr/>
          </a:p>
        </p:txBody>
      </p:sp>
      <p:sp>
        <p:nvSpPr>
          <p:cNvPr id="3967" name="object 3967"/>
          <p:cNvSpPr/>
          <p:nvPr/>
        </p:nvSpPr>
        <p:spPr>
          <a:xfrm>
            <a:off x="1213103" y="3033522"/>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3968" name="object 3968"/>
          <p:cNvSpPr/>
          <p:nvPr/>
        </p:nvSpPr>
        <p:spPr>
          <a:xfrm>
            <a:off x="1068324" y="3176016"/>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3969" name="object 3969"/>
          <p:cNvSpPr/>
          <p:nvPr/>
        </p:nvSpPr>
        <p:spPr>
          <a:xfrm>
            <a:off x="1066038" y="3176016"/>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3970" name="object 3970"/>
          <p:cNvSpPr/>
          <p:nvPr/>
        </p:nvSpPr>
        <p:spPr>
          <a:xfrm>
            <a:off x="1066038" y="3176016"/>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3971" name="object 3971"/>
          <p:cNvSpPr/>
          <p:nvPr/>
        </p:nvSpPr>
        <p:spPr>
          <a:xfrm>
            <a:off x="1066038" y="3163061"/>
            <a:ext cx="10160" cy="17145"/>
          </a:xfrm>
          <a:custGeom>
            <a:avLst/>
            <a:gdLst/>
            <a:ahLst/>
            <a:cxnLst/>
            <a:rect l="l" t="t" r="r" b="b"/>
            <a:pathLst>
              <a:path w="10159" h="17144">
                <a:moveTo>
                  <a:pt x="762" y="0"/>
                </a:moveTo>
                <a:lnTo>
                  <a:pt x="0" y="16763"/>
                </a:lnTo>
                <a:lnTo>
                  <a:pt x="9906" y="12953"/>
                </a:lnTo>
                <a:lnTo>
                  <a:pt x="762" y="0"/>
                </a:lnTo>
                <a:close/>
              </a:path>
            </a:pathLst>
          </a:custGeom>
          <a:solidFill>
            <a:srgbClr val="000000"/>
          </a:solidFill>
        </p:spPr>
        <p:txBody>
          <a:bodyPr wrap="square" lIns="0" tIns="0" rIns="0" bIns="0" rtlCol="0"/>
          <a:lstStyle/>
          <a:p>
            <a:endParaRPr/>
          </a:p>
        </p:txBody>
      </p:sp>
      <p:sp>
        <p:nvSpPr>
          <p:cNvPr id="3972" name="object 3972"/>
          <p:cNvSpPr/>
          <p:nvPr/>
        </p:nvSpPr>
        <p:spPr>
          <a:xfrm>
            <a:off x="1059180" y="3163061"/>
            <a:ext cx="7620" cy="17145"/>
          </a:xfrm>
          <a:custGeom>
            <a:avLst/>
            <a:gdLst/>
            <a:ahLst/>
            <a:cxnLst/>
            <a:rect l="l" t="t" r="r" b="b"/>
            <a:pathLst>
              <a:path w="7619" h="17144">
                <a:moveTo>
                  <a:pt x="7620" y="0"/>
                </a:moveTo>
                <a:lnTo>
                  <a:pt x="0" y="6858"/>
                </a:lnTo>
                <a:lnTo>
                  <a:pt x="6858" y="16764"/>
                </a:lnTo>
                <a:lnTo>
                  <a:pt x="7620" y="0"/>
                </a:lnTo>
                <a:close/>
              </a:path>
            </a:pathLst>
          </a:custGeom>
          <a:solidFill>
            <a:srgbClr val="000000"/>
          </a:solidFill>
        </p:spPr>
        <p:txBody>
          <a:bodyPr wrap="square" lIns="0" tIns="0" rIns="0" bIns="0" rtlCol="0"/>
          <a:lstStyle/>
          <a:p>
            <a:endParaRPr/>
          </a:p>
        </p:txBody>
      </p:sp>
      <p:sp>
        <p:nvSpPr>
          <p:cNvPr id="3973" name="object 3973"/>
          <p:cNvSpPr/>
          <p:nvPr/>
        </p:nvSpPr>
        <p:spPr>
          <a:xfrm>
            <a:off x="1059180" y="3163061"/>
            <a:ext cx="17145" cy="17145"/>
          </a:xfrm>
          <a:custGeom>
            <a:avLst/>
            <a:gdLst/>
            <a:ahLst/>
            <a:cxnLst/>
            <a:rect l="l" t="t" r="r" b="b"/>
            <a:pathLst>
              <a:path w="17144" h="17144">
                <a:moveTo>
                  <a:pt x="16763" y="12953"/>
                </a:moveTo>
                <a:lnTo>
                  <a:pt x="6857" y="16763"/>
                </a:lnTo>
                <a:lnTo>
                  <a:pt x="0" y="6857"/>
                </a:lnTo>
                <a:lnTo>
                  <a:pt x="7619" y="0"/>
                </a:lnTo>
                <a:lnTo>
                  <a:pt x="16763" y="12953"/>
                </a:lnTo>
              </a:path>
            </a:pathLst>
          </a:custGeom>
          <a:ln w="3175">
            <a:solidFill>
              <a:srgbClr val="000000"/>
            </a:solidFill>
          </a:ln>
        </p:spPr>
        <p:txBody>
          <a:bodyPr wrap="square" lIns="0" tIns="0" rIns="0" bIns="0" rtlCol="0"/>
          <a:lstStyle/>
          <a:p>
            <a:endParaRPr/>
          </a:p>
        </p:txBody>
      </p:sp>
      <p:sp>
        <p:nvSpPr>
          <p:cNvPr id="3974" name="object 3974"/>
          <p:cNvSpPr/>
          <p:nvPr/>
        </p:nvSpPr>
        <p:spPr>
          <a:xfrm>
            <a:off x="1053846" y="3153917"/>
            <a:ext cx="13335" cy="16510"/>
          </a:xfrm>
          <a:custGeom>
            <a:avLst/>
            <a:gdLst/>
            <a:ahLst/>
            <a:cxnLst/>
            <a:rect l="l" t="t" r="r" b="b"/>
            <a:pathLst>
              <a:path w="13334" h="16510">
                <a:moveTo>
                  <a:pt x="0" y="0"/>
                </a:moveTo>
                <a:lnTo>
                  <a:pt x="5333" y="16002"/>
                </a:lnTo>
                <a:lnTo>
                  <a:pt x="12953" y="9144"/>
                </a:lnTo>
                <a:lnTo>
                  <a:pt x="0" y="0"/>
                </a:lnTo>
                <a:close/>
              </a:path>
            </a:pathLst>
          </a:custGeom>
          <a:solidFill>
            <a:srgbClr val="000000"/>
          </a:solidFill>
        </p:spPr>
        <p:txBody>
          <a:bodyPr wrap="square" lIns="0" tIns="0" rIns="0" bIns="0" rtlCol="0"/>
          <a:lstStyle/>
          <a:p>
            <a:endParaRPr/>
          </a:p>
        </p:txBody>
      </p:sp>
      <p:sp>
        <p:nvSpPr>
          <p:cNvPr id="3975" name="object 3975"/>
          <p:cNvSpPr/>
          <p:nvPr/>
        </p:nvSpPr>
        <p:spPr>
          <a:xfrm>
            <a:off x="1050036" y="3153917"/>
            <a:ext cx="9525" cy="16510"/>
          </a:xfrm>
          <a:custGeom>
            <a:avLst/>
            <a:gdLst/>
            <a:ahLst/>
            <a:cxnLst/>
            <a:rect l="l" t="t" r="r" b="b"/>
            <a:pathLst>
              <a:path w="9525" h="16510">
                <a:moveTo>
                  <a:pt x="3809" y="0"/>
                </a:moveTo>
                <a:lnTo>
                  <a:pt x="0" y="9905"/>
                </a:lnTo>
                <a:lnTo>
                  <a:pt x="9143" y="16001"/>
                </a:lnTo>
                <a:lnTo>
                  <a:pt x="3809" y="0"/>
                </a:lnTo>
                <a:close/>
              </a:path>
            </a:pathLst>
          </a:custGeom>
          <a:solidFill>
            <a:srgbClr val="000000"/>
          </a:solidFill>
        </p:spPr>
        <p:txBody>
          <a:bodyPr wrap="square" lIns="0" tIns="0" rIns="0" bIns="0" rtlCol="0"/>
          <a:lstStyle/>
          <a:p>
            <a:endParaRPr/>
          </a:p>
        </p:txBody>
      </p:sp>
      <p:sp>
        <p:nvSpPr>
          <p:cNvPr id="3976" name="object 3976"/>
          <p:cNvSpPr/>
          <p:nvPr/>
        </p:nvSpPr>
        <p:spPr>
          <a:xfrm>
            <a:off x="1050036" y="3153917"/>
            <a:ext cx="17145" cy="16510"/>
          </a:xfrm>
          <a:custGeom>
            <a:avLst/>
            <a:gdLst/>
            <a:ahLst/>
            <a:cxnLst/>
            <a:rect l="l" t="t" r="r" b="b"/>
            <a:pathLst>
              <a:path w="17144" h="16510">
                <a:moveTo>
                  <a:pt x="16763" y="9144"/>
                </a:moveTo>
                <a:lnTo>
                  <a:pt x="9143" y="16002"/>
                </a:lnTo>
                <a:lnTo>
                  <a:pt x="0" y="9906"/>
                </a:lnTo>
                <a:lnTo>
                  <a:pt x="3809" y="0"/>
                </a:lnTo>
                <a:lnTo>
                  <a:pt x="16763" y="9144"/>
                </a:lnTo>
              </a:path>
            </a:pathLst>
          </a:custGeom>
          <a:ln w="3175">
            <a:solidFill>
              <a:srgbClr val="000000"/>
            </a:solidFill>
          </a:ln>
        </p:spPr>
        <p:txBody>
          <a:bodyPr wrap="square" lIns="0" tIns="0" rIns="0" bIns="0" rtlCol="0"/>
          <a:lstStyle/>
          <a:p>
            <a:endParaRPr/>
          </a:p>
        </p:txBody>
      </p:sp>
      <p:sp>
        <p:nvSpPr>
          <p:cNvPr id="3977" name="object 3977"/>
          <p:cNvSpPr/>
          <p:nvPr/>
        </p:nvSpPr>
        <p:spPr>
          <a:xfrm>
            <a:off x="1038605" y="3150870"/>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3978" name="object 3978"/>
          <p:cNvSpPr/>
          <p:nvPr/>
        </p:nvSpPr>
        <p:spPr>
          <a:xfrm>
            <a:off x="1038605" y="3150870"/>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3979" name="object 3979"/>
          <p:cNvSpPr/>
          <p:nvPr/>
        </p:nvSpPr>
        <p:spPr>
          <a:xfrm>
            <a:off x="1038605" y="3150870"/>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3980" name="object 3980"/>
          <p:cNvSpPr/>
          <p:nvPr/>
        </p:nvSpPr>
        <p:spPr>
          <a:xfrm>
            <a:off x="1023366" y="3150870"/>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3981" name="object 3981"/>
          <p:cNvSpPr/>
          <p:nvPr/>
        </p:nvSpPr>
        <p:spPr>
          <a:xfrm>
            <a:off x="1023366" y="3153917"/>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3982" name="object 3982"/>
          <p:cNvSpPr/>
          <p:nvPr/>
        </p:nvSpPr>
        <p:spPr>
          <a:xfrm>
            <a:off x="1023366" y="3150870"/>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3983" name="object 3983"/>
          <p:cNvSpPr/>
          <p:nvPr/>
        </p:nvSpPr>
        <p:spPr>
          <a:xfrm>
            <a:off x="1010411" y="3153917"/>
            <a:ext cx="17145" cy="10160"/>
          </a:xfrm>
          <a:custGeom>
            <a:avLst/>
            <a:gdLst/>
            <a:ahLst/>
            <a:cxnLst/>
            <a:rect l="l" t="t" r="r" b="b"/>
            <a:pathLst>
              <a:path w="17144" h="10160">
                <a:moveTo>
                  <a:pt x="12953" y="0"/>
                </a:moveTo>
                <a:lnTo>
                  <a:pt x="0" y="9144"/>
                </a:lnTo>
                <a:lnTo>
                  <a:pt x="16763" y="9906"/>
                </a:lnTo>
                <a:lnTo>
                  <a:pt x="12953" y="0"/>
                </a:lnTo>
                <a:close/>
              </a:path>
            </a:pathLst>
          </a:custGeom>
          <a:solidFill>
            <a:srgbClr val="000000"/>
          </a:solidFill>
        </p:spPr>
        <p:txBody>
          <a:bodyPr wrap="square" lIns="0" tIns="0" rIns="0" bIns="0" rtlCol="0"/>
          <a:lstStyle/>
          <a:p>
            <a:endParaRPr/>
          </a:p>
        </p:txBody>
      </p:sp>
      <p:sp>
        <p:nvSpPr>
          <p:cNvPr id="3984" name="object 3984"/>
          <p:cNvSpPr/>
          <p:nvPr/>
        </p:nvSpPr>
        <p:spPr>
          <a:xfrm>
            <a:off x="1010411" y="3163061"/>
            <a:ext cx="17145" cy="6985"/>
          </a:xfrm>
          <a:custGeom>
            <a:avLst/>
            <a:gdLst/>
            <a:ahLst/>
            <a:cxnLst/>
            <a:rect l="l" t="t" r="r" b="b"/>
            <a:pathLst>
              <a:path w="17144" h="6985">
                <a:moveTo>
                  <a:pt x="0" y="0"/>
                </a:moveTo>
                <a:lnTo>
                  <a:pt x="7619" y="6857"/>
                </a:lnTo>
                <a:lnTo>
                  <a:pt x="16763" y="761"/>
                </a:lnTo>
                <a:lnTo>
                  <a:pt x="0" y="0"/>
                </a:lnTo>
                <a:close/>
              </a:path>
            </a:pathLst>
          </a:custGeom>
          <a:solidFill>
            <a:srgbClr val="000000"/>
          </a:solidFill>
        </p:spPr>
        <p:txBody>
          <a:bodyPr wrap="square" lIns="0" tIns="0" rIns="0" bIns="0" rtlCol="0"/>
          <a:lstStyle/>
          <a:p>
            <a:endParaRPr/>
          </a:p>
        </p:txBody>
      </p:sp>
      <p:sp>
        <p:nvSpPr>
          <p:cNvPr id="3985" name="object 3985"/>
          <p:cNvSpPr/>
          <p:nvPr/>
        </p:nvSpPr>
        <p:spPr>
          <a:xfrm>
            <a:off x="1010411" y="3153917"/>
            <a:ext cx="17145" cy="16510"/>
          </a:xfrm>
          <a:custGeom>
            <a:avLst/>
            <a:gdLst/>
            <a:ahLst/>
            <a:cxnLst/>
            <a:rect l="l" t="t" r="r" b="b"/>
            <a:pathLst>
              <a:path w="17144" h="16510">
                <a:moveTo>
                  <a:pt x="12953" y="0"/>
                </a:moveTo>
                <a:lnTo>
                  <a:pt x="16763" y="9906"/>
                </a:lnTo>
                <a:lnTo>
                  <a:pt x="7619" y="16002"/>
                </a:lnTo>
                <a:lnTo>
                  <a:pt x="0" y="9144"/>
                </a:lnTo>
                <a:lnTo>
                  <a:pt x="12953" y="0"/>
                </a:lnTo>
              </a:path>
            </a:pathLst>
          </a:custGeom>
          <a:ln w="3175">
            <a:solidFill>
              <a:srgbClr val="000000"/>
            </a:solidFill>
          </a:ln>
        </p:spPr>
        <p:txBody>
          <a:bodyPr wrap="square" lIns="0" tIns="0" rIns="0" bIns="0" rtlCol="0"/>
          <a:lstStyle/>
          <a:p>
            <a:endParaRPr/>
          </a:p>
        </p:txBody>
      </p:sp>
      <p:sp>
        <p:nvSpPr>
          <p:cNvPr id="3986" name="object 3986"/>
          <p:cNvSpPr/>
          <p:nvPr/>
        </p:nvSpPr>
        <p:spPr>
          <a:xfrm>
            <a:off x="1002030" y="3163061"/>
            <a:ext cx="16510" cy="13335"/>
          </a:xfrm>
          <a:custGeom>
            <a:avLst/>
            <a:gdLst/>
            <a:ahLst/>
            <a:cxnLst/>
            <a:rect l="l" t="t" r="r" b="b"/>
            <a:pathLst>
              <a:path w="16509" h="13335">
                <a:moveTo>
                  <a:pt x="8381" y="0"/>
                </a:moveTo>
                <a:lnTo>
                  <a:pt x="0" y="12954"/>
                </a:lnTo>
                <a:lnTo>
                  <a:pt x="16001" y="6858"/>
                </a:lnTo>
                <a:lnTo>
                  <a:pt x="8381" y="0"/>
                </a:lnTo>
                <a:close/>
              </a:path>
            </a:pathLst>
          </a:custGeom>
          <a:solidFill>
            <a:srgbClr val="000000"/>
          </a:solidFill>
        </p:spPr>
        <p:txBody>
          <a:bodyPr wrap="square" lIns="0" tIns="0" rIns="0" bIns="0" rtlCol="0"/>
          <a:lstStyle/>
          <a:p>
            <a:endParaRPr/>
          </a:p>
        </p:txBody>
      </p:sp>
      <p:sp>
        <p:nvSpPr>
          <p:cNvPr id="3987" name="object 3987"/>
          <p:cNvSpPr/>
          <p:nvPr/>
        </p:nvSpPr>
        <p:spPr>
          <a:xfrm>
            <a:off x="1002030" y="3169920"/>
            <a:ext cx="16510" cy="10160"/>
          </a:xfrm>
          <a:custGeom>
            <a:avLst/>
            <a:gdLst/>
            <a:ahLst/>
            <a:cxnLst/>
            <a:rect l="l" t="t" r="r" b="b"/>
            <a:pathLst>
              <a:path w="16509" h="10160">
                <a:moveTo>
                  <a:pt x="16002" y="0"/>
                </a:moveTo>
                <a:lnTo>
                  <a:pt x="0" y="6096"/>
                </a:lnTo>
                <a:lnTo>
                  <a:pt x="9144" y="9906"/>
                </a:lnTo>
                <a:lnTo>
                  <a:pt x="16002" y="0"/>
                </a:lnTo>
                <a:close/>
              </a:path>
            </a:pathLst>
          </a:custGeom>
          <a:solidFill>
            <a:srgbClr val="000000"/>
          </a:solidFill>
        </p:spPr>
        <p:txBody>
          <a:bodyPr wrap="square" lIns="0" tIns="0" rIns="0" bIns="0" rtlCol="0"/>
          <a:lstStyle/>
          <a:p>
            <a:endParaRPr/>
          </a:p>
        </p:txBody>
      </p:sp>
      <p:sp>
        <p:nvSpPr>
          <p:cNvPr id="3988" name="object 3988"/>
          <p:cNvSpPr/>
          <p:nvPr/>
        </p:nvSpPr>
        <p:spPr>
          <a:xfrm>
            <a:off x="1002030" y="3163061"/>
            <a:ext cx="16510" cy="17145"/>
          </a:xfrm>
          <a:custGeom>
            <a:avLst/>
            <a:gdLst/>
            <a:ahLst/>
            <a:cxnLst/>
            <a:rect l="l" t="t" r="r" b="b"/>
            <a:pathLst>
              <a:path w="16509" h="17144">
                <a:moveTo>
                  <a:pt x="8381" y="0"/>
                </a:moveTo>
                <a:lnTo>
                  <a:pt x="16001" y="6858"/>
                </a:lnTo>
                <a:lnTo>
                  <a:pt x="9143" y="16764"/>
                </a:lnTo>
                <a:lnTo>
                  <a:pt x="0" y="12954"/>
                </a:lnTo>
                <a:lnTo>
                  <a:pt x="8381" y="0"/>
                </a:lnTo>
              </a:path>
            </a:pathLst>
          </a:custGeom>
          <a:ln w="3175">
            <a:solidFill>
              <a:srgbClr val="000000"/>
            </a:solidFill>
          </a:ln>
        </p:spPr>
        <p:txBody>
          <a:bodyPr wrap="square" lIns="0" tIns="0" rIns="0" bIns="0" rtlCol="0"/>
          <a:lstStyle/>
          <a:p>
            <a:endParaRPr/>
          </a:p>
        </p:txBody>
      </p:sp>
      <p:sp>
        <p:nvSpPr>
          <p:cNvPr id="3989" name="object 3989"/>
          <p:cNvSpPr/>
          <p:nvPr/>
        </p:nvSpPr>
        <p:spPr>
          <a:xfrm>
            <a:off x="998982" y="3176016"/>
            <a:ext cx="12700" cy="15240"/>
          </a:xfrm>
          <a:custGeom>
            <a:avLst/>
            <a:gdLst/>
            <a:ahLst/>
            <a:cxnLst/>
            <a:rect l="l" t="t" r="r" b="b"/>
            <a:pathLst>
              <a:path w="12700" h="15239">
                <a:moveTo>
                  <a:pt x="3047" y="0"/>
                </a:moveTo>
                <a:lnTo>
                  <a:pt x="0" y="15240"/>
                </a:lnTo>
                <a:lnTo>
                  <a:pt x="12191" y="3810"/>
                </a:lnTo>
                <a:lnTo>
                  <a:pt x="3047" y="0"/>
                </a:lnTo>
                <a:close/>
              </a:path>
            </a:pathLst>
          </a:custGeom>
          <a:solidFill>
            <a:srgbClr val="000000"/>
          </a:solidFill>
        </p:spPr>
        <p:txBody>
          <a:bodyPr wrap="square" lIns="0" tIns="0" rIns="0" bIns="0" rtlCol="0"/>
          <a:lstStyle/>
          <a:p>
            <a:endParaRPr/>
          </a:p>
        </p:txBody>
      </p:sp>
      <p:sp>
        <p:nvSpPr>
          <p:cNvPr id="3990" name="object 3990"/>
          <p:cNvSpPr/>
          <p:nvPr/>
        </p:nvSpPr>
        <p:spPr>
          <a:xfrm>
            <a:off x="998982" y="3179826"/>
            <a:ext cx="12700" cy="11430"/>
          </a:xfrm>
          <a:custGeom>
            <a:avLst/>
            <a:gdLst/>
            <a:ahLst/>
            <a:cxnLst/>
            <a:rect l="l" t="t" r="r" b="b"/>
            <a:pathLst>
              <a:path w="12700" h="11430">
                <a:moveTo>
                  <a:pt x="12191" y="0"/>
                </a:moveTo>
                <a:lnTo>
                  <a:pt x="0" y="11430"/>
                </a:lnTo>
                <a:lnTo>
                  <a:pt x="9905" y="11430"/>
                </a:lnTo>
                <a:lnTo>
                  <a:pt x="12191" y="0"/>
                </a:lnTo>
                <a:close/>
              </a:path>
            </a:pathLst>
          </a:custGeom>
          <a:solidFill>
            <a:srgbClr val="000000"/>
          </a:solidFill>
        </p:spPr>
        <p:txBody>
          <a:bodyPr wrap="square" lIns="0" tIns="0" rIns="0" bIns="0" rtlCol="0"/>
          <a:lstStyle/>
          <a:p>
            <a:endParaRPr/>
          </a:p>
        </p:txBody>
      </p:sp>
      <p:sp>
        <p:nvSpPr>
          <p:cNvPr id="3991" name="object 3991"/>
          <p:cNvSpPr/>
          <p:nvPr/>
        </p:nvSpPr>
        <p:spPr>
          <a:xfrm>
            <a:off x="998982" y="3176016"/>
            <a:ext cx="12700" cy="15240"/>
          </a:xfrm>
          <a:custGeom>
            <a:avLst/>
            <a:gdLst/>
            <a:ahLst/>
            <a:cxnLst/>
            <a:rect l="l" t="t" r="r" b="b"/>
            <a:pathLst>
              <a:path w="12700" h="15239">
                <a:moveTo>
                  <a:pt x="3047" y="0"/>
                </a:moveTo>
                <a:lnTo>
                  <a:pt x="12191" y="3810"/>
                </a:lnTo>
                <a:lnTo>
                  <a:pt x="9905" y="15240"/>
                </a:lnTo>
                <a:lnTo>
                  <a:pt x="0" y="15240"/>
                </a:lnTo>
                <a:lnTo>
                  <a:pt x="3047" y="0"/>
                </a:lnTo>
              </a:path>
            </a:pathLst>
          </a:custGeom>
          <a:ln w="3175">
            <a:solidFill>
              <a:srgbClr val="000000"/>
            </a:solidFill>
          </a:ln>
        </p:spPr>
        <p:txBody>
          <a:bodyPr wrap="square" lIns="0" tIns="0" rIns="0" bIns="0" rtlCol="0"/>
          <a:lstStyle/>
          <a:p>
            <a:endParaRPr/>
          </a:p>
        </p:txBody>
      </p:sp>
      <p:sp>
        <p:nvSpPr>
          <p:cNvPr id="3992" name="object 3992"/>
          <p:cNvSpPr/>
          <p:nvPr/>
        </p:nvSpPr>
        <p:spPr>
          <a:xfrm>
            <a:off x="893063" y="3185922"/>
            <a:ext cx="41275" cy="10795"/>
          </a:xfrm>
          <a:custGeom>
            <a:avLst/>
            <a:gdLst/>
            <a:ahLst/>
            <a:cxnLst/>
            <a:rect l="l" t="t" r="r" b="b"/>
            <a:pathLst>
              <a:path w="41275" h="10794">
                <a:moveTo>
                  <a:pt x="41148" y="0"/>
                </a:moveTo>
                <a:lnTo>
                  <a:pt x="0" y="0"/>
                </a:lnTo>
                <a:lnTo>
                  <a:pt x="0" y="10668"/>
                </a:lnTo>
                <a:lnTo>
                  <a:pt x="41148" y="0"/>
                </a:lnTo>
                <a:close/>
              </a:path>
            </a:pathLst>
          </a:custGeom>
          <a:solidFill>
            <a:srgbClr val="000000"/>
          </a:solidFill>
        </p:spPr>
        <p:txBody>
          <a:bodyPr wrap="square" lIns="0" tIns="0" rIns="0" bIns="0" rtlCol="0"/>
          <a:lstStyle/>
          <a:p>
            <a:endParaRPr/>
          </a:p>
        </p:txBody>
      </p:sp>
      <p:sp>
        <p:nvSpPr>
          <p:cNvPr id="3993" name="object 3993"/>
          <p:cNvSpPr/>
          <p:nvPr/>
        </p:nvSpPr>
        <p:spPr>
          <a:xfrm>
            <a:off x="893063" y="3185922"/>
            <a:ext cx="41275" cy="10795"/>
          </a:xfrm>
          <a:custGeom>
            <a:avLst/>
            <a:gdLst/>
            <a:ahLst/>
            <a:cxnLst/>
            <a:rect l="l" t="t" r="r" b="b"/>
            <a:pathLst>
              <a:path w="41275" h="10794">
                <a:moveTo>
                  <a:pt x="41148" y="0"/>
                </a:moveTo>
                <a:lnTo>
                  <a:pt x="0" y="10668"/>
                </a:lnTo>
                <a:lnTo>
                  <a:pt x="41148" y="10668"/>
                </a:lnTo>
                <a:lnTo>
                  <a:pt x="41148" y="0"/>
                </a:lnTo>
                <a:close/>
              </a:path>
            </a:pathLst>
          </a:custGeom>
          <a:solidFill>
            <a:srgbClr val="000000"/>
          </a:solidFill>
        </p:spPr>
        <p:txBody>
          <a:bodyPr wrap="square" lIns="0" tIns="0" rIns="0" bIns="0" rtlCol="0"/>
          <a:lstStyle/>
          <a:p>
            <a:endParaRPr/>
          </a:p>
        </p:txBody>
      </p:sp>
      <p:sp>
        <p:nvSpPr>
          <p:cNvPr id="3994" name="object 3994"/>
          <p:cNvSpPr/>
          <p:nvPr/>
        </p:nvSpPr>
        <p:spPr>
          <a:xfrm>
            <a:off x="892302" y="3185922"/>
            <a:ext cx="41910" cy="10795"/>
          </a:xfrm>
          <a:custGeom>
            <a:avLst/>
            <a:gdLst/>
            <a:ahLst/>
            <a:cxnLst/>
            <a:rect l="l" t="t" r="r" b="b"/>
            <a:pathLst>
              <a:path w="41909" h="10794">
                <a:moveTo>
                  <a:pt x="0" y="0"/>
                </a:moveTo>
                <a:lnTo>
                  <a:pt x="41910" y="0"/>
                </a:lnTo>
                <a:lnTo>
                  <a:pt x="41910" y="10668"/>
                </a:lnTo>
                <a:lnTo>
                  <a:pt x="0" y="10668"/>
                </a:lnTo>
                <a:lnTo>
                  <a:pt x="0" y="0"/>
                </a:lnTo>
                <a:close/>
              </a:path>
            </a:pathLst>
          </a:custGeom>
          <a:ln w="3175">
            <a:solidFill>
              <a:srgbClr val="000000"/>
            </a:solidFill>
          </a:ln>
        </p:spPr>
        <p:txBody>
          <a:bodyPr wrap="square" lIns="0" tIns="0" rIns="0" bIns="0" rtlCol="0"/>
          <a:lstStyle/>
          <a:p>
            <a:endParaRPr/>
          </a:p>
        </p:txBody>
      </p:sp>
      <p:sp>
        <p:nvSpPr>
          <p:cNvPr id="3995" name="object 3995"/>
          <p:cNvSpPr/>
          <p:nvPr/>
        </p:nvSpPr>
        <p:spPr>
          <a:xfrm>
            <a:off x="998219" y="3176016"/>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3996" name="object 3996"/>
          <p:cNvSpPr/>
          <p:nvPr/>
        </p:nvSpPr>
        <p:spPr>
          <a:xfrm>
            <a:off x="995933" y="3176016"/>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3997" name="object 3997"/>
          <p:cNvSpPr/>
          <p:nvPr/>
        </p:nvSpPr>
        <p:spPr>
          <a:xfrm>
            <a:off x="995933" y="3176016"/>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3998" name="object 3998"/>
          <p:cNvSpPr/>
          <p:nvPr/>
        </p:nvSpPr>
        <p:spPr>
          <a:xfrm>
            <a:off x="995933" y="3163061"/>
            <a:ext cx="10160" cy="17145"/>
          </a:xfrm>
          <a:custGeom>
            <a:avLst/>
            <a:gdLst/>
            <a:ahLst/>
            <a:cxnLst/>
            <a:rect l="l" t="t" r="r" b="b"/>
            <a:pathLst>
              <a:path w="10159" h="17144">
                <a:moveTo>
                  <a:pt x="762" y="0"/>
                </a:moveTo>
                <a:lnTo>
                  <a:pt x="0" y="16763"/>
                </a:lnTo>
                <a:lnTo>
                  <a:pt x="9906" y="12953"/>
                </a:lnTo>
                <a:lnTo>
                  <a:pt x="762" y="0"/>
                </a:lnTo>
                <a:close/>
              </a:path>
            </a:pathLst>
          </a:custGeom>
          <a:solidFill>
            <a:srgbClr val="000000"/>
          </a:solidFill>
        </p:spPr>
        <p:txBody>
          <a:bodyPr wrap="square" lIns="0" tIns="0" rIns="0" bIns="0" rtlCol="0"/>
          <a:lstStyle/>
          <a:p>
            <a:endParaRPr/>
          </a:p>
        </p:txBody>
      </p:sp>
      <p:sp>
        <p:nvSpPr>
          <p:cNvPr id="3999" name="object 3999"/>
          <p:cNvSpPr/>
          <p:nvPr/>
        </p:nvSpPr>
        <p:spPr>
          <a:xfrm>
            <a:off x="989838" y="3163061"/>
            <a:ext cx="6985" cy="17145"/>
          </a:xfrm>
          <a:custGeom>
            <a:avLst/>
            <a:gdLst/>
            <a:ahLst/>
            <a:cxnLst/>
            <a:rect l="l" t="t" r="r" b="b"/>
            <a:pathLst>
              <a:path w="6984" h="17144">
                <a:moveTo>
                  <a:pt x="6858" y="0"/>
                </a:moveTo>
                <a:lnTo>
                  <a:pt x="0" y="6858"/>
                </a:lnTo>
                <a:lnTo>
                  <a:pt x="6096" y="16764"/>
                </a:lnTo>
                <a:lnTo>
                  <a:pt x="6858" y="0"/>
                </a:lnTo>
                <a:close/>
              </a:path>
            </a:pathLst>
          </a:custGeom>
          <a:solidFill>
            <a:srgbClr val="000000"/>
          </a:solidFill>
        </p:spPr>
        <p:txBody>
          <a:bodyPr wrap="square" lIns="0" tIns="0" rIns="0" bIns="0" rtlCol="0"/>
          <a:lstStyle/>
          <a:p>
            <a:endParaRPr/>
          </a:p>
        </p:txBody>
      </p:sp>
      <p:sp>
        <p:nvSpPr>
          <p:cNvPr id="4000" name="object 4000"/>
          <p:cNvSpPr/>
          <p:nvPr/>
        </p:nvSpPr>
        <p:spPr>
          <a:xfrm>
            <a:off x="989838" y="3163061"/>
            <a:ext cx="16510" cy="17145"/>
          </a:xfrm>
          <a:custGeom>
            <a:avLst/>
            <a:gdLst/>
            <a:ahLst/>
            <a:cxnLst/>
            <a:rect l="l" t="t" r="r" b="b"/>
            <a:pathLst>
              <a:path w="16509" h="17144">
                <a:moveTo>
                  <a:pt x="16002" y="12953"/>
                </a:moveTo>
                <a:lnTo>
                  <a:pt x="6096" y="16763"/>
                </a:lnTo>
                <a:lnTo>
                  <a:pt x="0" y="6857"/>
                </a:lnTo>
                <a:lnTo>
                  <a:pt x="6858" y="0"/>
                </a:lnTo>
                <a:lnTo>
                  <a:pt x="16002" y="12953"/>
                </a:lnTo>
              </a:path>
            </a:pathLst>
          </a:custGeom>
          <a:ln w="3175">
            <a:solidFill>
              <a:srgbClr val="000000"/>
            </a:solidFill>
          </a:ln>
        </p:spPr>
        <p:txBody>
          <a:bodyPr wrap="square" lIns="0" tIns="0" rIns="0" bIns="0" rtlCol="0"/>
          <a:lstStyle/>
          <a:p>
            <a:endParaRPr/>
          </a:p>
        </p:txBody>
      </p:sp>
      <p:sp>
        <p:nvSpPr>
          <p:cNvPr id="4001" name="object 4001"/>
          <p:cNvSpPr/>
          <p:nvPr/>
        </p:nvSpPr>
        <p:spPr>
          <a:xfrm>
            <a:off x="983741" y="3153917"/>
            <a:ext cx="13335" cy="16510"/>
          </a:xfrm>
          <a:custGeom>
            <a:avLst/>
            <a:gdLst/>
            <a:ahLst/>
            <a:cxnLst/>
            <a:rect l="l" t="t" r="r" b="b"/>
            <a:pathLst>
              <a:path w="13334" h="16510">
                <a:moveTo>
                  <a:pt x="0" y="0"/>
                </a:moveTo>
                <a:lnTo>
                  <a:pt x="6095" y="16002"/>
                </a:lnTo>
                <a:lnTo>
                  <a:pt x="12953" y="9144"/>
                </a:lnTo>
                <a:lnTo>
                  <a:pt x="0" y="0"/>
                </a:lnTo>
                <a:close/>
              </a:path>
            </a:pathLst>
          </a:custGeom>
          <a:solidFill>
            <a:srgbClr val="000000"/>
          </a:solidFill>
        </p:spPr>
        <p:txBody>
          <a:bodyPr wrap="square" lIns="0" tIns="0" rIns="0" bIns="0" rtlCol="0"/>
          <a:lstStyle/>
          <a:p>
            <a:endParaRPr/>
          </a:p>
        </p:txBody>
      </p:sp>
      <p:sp>
        <p:nvSpPr>
          <p:cNvPr id="4002" name="object 4002"/>
          <p:cNvSpPr/>
          <p:nvPr/>
        </p:nvSpPr>
        <p:spPr>
          <a:xfrm>
            <a:off x="979932" y="3153917"/>
            <a:ext cx="10160" cy="16510"/>
          </a:xfrm>
          <a:custGeom>
            <a:avLst/>
            <a:gdLst/>
            <a:ahLst/>
            <a:cxnLst/>
            <a:rect l="l" t="t" r="r" b="b"/>
            <a:pathLst>
              <a:path w="10159" h="16510">
                <a:moveTo>
                  <a:pt x="3810" y="0"/>
                </a:moveTo>
                <a:lnTo>
                  <a:pt x="0" y="9905"/>
                </a:lnTo>
                <a:lnTo>
                  <a:pt x="9906" y="16001"/>
                </a:lnTo>
                <a:lnTo>
                  <a:pt x="3810" y="0"/>
                </a:lnTo>
                <a:close/>
              </a:path>
            </a:pathLst>
          </a:custGeom>
          <a:solidFill>
            <a:srgbClr val="000000"/>
          </a:solidFill>
        </p:spPr>
        <p:txBody>
          <a:bodyPr wrap="square" lIns="0" tIns="0" rIns="0" bIns="0" rtlCol="0"/>
          <a:lstStyle/>
          <a:p>
            <a:endParaRPr/>
          </a:p>
        </p:txBody>
      </p:sp>
      <p:sp>
        <p:nvSpPr>
          <p:cNvPr id="4003" name="object 4003"/>
          <p:cNvSpPr/>
          <p:nvPr/>
        </p:nvSpPr>
        <p:spPr>
          <a:xfrm>
            <a:off x="979932" y="3153917"/>
            <a:ext cx="17145" cy="16510"/>
          </a:xfrm>
          <a:custGeom>
            <a:avLst/>
            <a:gdLst/>
            <a:ahLst/>
            <a:cxnLst/>
            <a:rect l="l" t="t" r="r" b="b"/>
            <a:pathLst>
              <a:path w="17144" h="16510">
                <a:moveTo>
                  <a:pt x="16763" y="9144"/>
                </a:moveTo>
                <a:lnTo>
                  <a:pt x="9905" y="16002"/>
                </a:lnTo>
                <a:lnTo>
                  <a:pt x="0" y="9906"/>
                </a:lnTo>
                <a:lnTo>
                  <a:pt x="3809" y="0"/>
                </a:lnTo>
                <a:lnTo>
                  <a:pt x="16763" y="9144"/>
                </a:lnTo>
              </a:path>
            </a:pathLst>
          </a:custGeom>
          <a:ln w="3175">
            <a:solidFill>
              <a:srgbClr val="000000"/>
            </a:solidFill>
          </a:ln>
        </p:spPr>
        <p:txBody>
          <a:bodyPr wrap="square" lIns="0" tIns="0" rIns="0" bIns="0" rtlCol="0"/>
          <a:lstStyle/>
          <a:p>
            <a:endParaRPr/>
          </a:p>
        </p:txBody>
      </p:sp>
      <p:sp>
        <p:nvSpPr>
          <p:cNvPr id="4004" name="object 4004"/>
          <p:cNvSpPr/>
          <p:nvPr/>
        </p:nvSpPr>
        <p:spPr>
          <a:xfrm>
            <a:off x="968502" y="3150870"/>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4005" name="object 4005"/>
          <p:cNvSpPr/>
          <p:nvPr/>
        </p:nvSpPr>
        <p:spPr>
          <a:xfrm>
            <a:off x="968502" y="3150870"/>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4006" name="object 4006"/>
          <p:cNvSpPr/>
          <p:nvPr/>
        </p:nvSpPr>
        <p:spPr>
          <a:xfrm>
            <a:off x="968502" y="3150870"/>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4007" name="object 4007"/>
          <p:cNvSpPr/>
          <p:nvPr/>
        </p:nvSpPr>
        <p:spPr>
          <a:xfrm>
            <a:off x="953261" y="3150870"/>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4008" name="object 4008"/>
          <p:cNvSpPr/>
          <p:nvPr/>
        </p:nvSpPr>
        <p:spPr>
          <a:xfrm>
            <a:off x="953261" y="3153917"/>
            <a:ext cx="15240" cy="10160"/>
          </a:xfrm>
          <a:custGeom>
            <a:avLst/>
            <a:gdLst/>
            <a:ahLst/>
            <a:cxnLst/>
            <a:rect l="l" t="t" r="r" b="b"/>
            <a:pathLst>
              <a:path w="15240" h="10160">
                <a:moveTo>
                  <a:pt x="0" y="0"/>
                </a:moveTo>
                <a:lnTo>
                  <a:pt x="4572" y="9906"/>
                </a:lnTo>
                <a:lnTo>
                  <a:pt x="15240" y="7620"/>
                </a:lnTo>
                <a:lnTo>
                  <a:pt x="0" y="0"/>
                </a:lnTo>
                <a:close/>
              </a:path>
            </a:pathLst>
          </a:custGeom>
          <a:solidFill>
            <a:srgbClr val="000000"/>
          </a:solidFill>
        </p:spPr>
        <p:txBody>
          <a:bodyPr wrap="square" lIns="0" tIns="0" rIns="0" bIns="0" rtlCol="0"/>
          <a:lstStyle/>
          <a:p>
            <a:endParaRPr/>
          </a:p>
        </p:txBody>
      </p:sp>
      <p:sp>
        <p:nvSpPr>
          <p:cNvPr id="4009" name="object 4009"/>
          <p:cNvSpPr/>
          <p:nvPr/>
        </p:nvSpPr>
        <p:spPr>
          <a:xfrm>
            <a:off x="953261" y="3150870"/>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4010" name="object 4010"/>
          <p:cNvSpPr/>
          <p:nvPr/>
        </p:nvSpPr>
        <p:spPr>
          <a:xfrm>
            <a:off x="940308" y="3153917"/>
            <a:ext cx="17780" cy="10160"/>
          </a:xfrm>
          <a:custGeom>
            <a:avLst/>
            <a:gdLst/>
            <a:ahLst/>
            <a:cxnLst/>
            <a:rect l="l" t="t" r="r" b="b"/>
            <a:pathLst>
              <a:path w="17780" h="10160">
                <a:moveTo>
                  <a:pt x="12953" y="0"/>
                </a:moveTo>
                <a:lnTo>
                  <a:pt x="0" y="9144"/>
                </a:lnTo>
                <a:lnTo>
                  <a:pt x="17525" y="9906"/>
                </a:lnTo>
                <a:lnTo>
                  <a:pt x="12953" y="0"/>
                </a:lnTo>
                <a:close/>
              </a:path>
            </a:pathLst>
          </a:custGeom>
          <a:solidFill>
            <a:srgbClr val="000000"/>
          </a:solidFill>
        </p:spPr>
        <p:txBody>
          <a:bodyPr wrap="square" lIns="0" tIns="0" rIns="0" bIns="0" rtlCol="0"/>
          <a:lstStyle/>
          <a:p>
            <a:endParaRPr/>
          </a:p>
        </p:txBody>
      </p:sp>
      <p:sp>
        <p:nvSpPr>
          <p:cNvPr id="4011" name="object 4011"/>
          <p:cNvSpPr/>
          <p:nvPr/>
        </p:nvSpPr>
        <p:spPr>
          <a:xfrm>
            <a:off x="940308" y="3163061"/>
            <a:ext cx="17780" cy="6985"/>
          </a:xfrm>
          <a:custGeom>
            <a:avLst/>
            <a:gdLst/>
            <a:ahLst/>
            <a:cxnLst/>
            <a:rect l="l" t="t" r="r" b="b"/>
            <a:pathLst>
              <a:path w="17780" h="6985">
                <a:moveTo>
                  <a:pt x="0" y="0"/>
                </a:moveTo>
                <a:lnTo>
                  <a:pt x="7619" y="6857"/>
                </a:lnTo>
                <a:lnTo>
                  <a:pt x="17525" y="761"/>
                </a:lnTo>
                <a:lnTo>
                  <a:pt x="0" y="0"/>
                </a:lnTo>
                <a:close/>
              </a:path>
            </a:pathLst>
          </a:custGeom>
          <a:solidFill>
            <a:srgbClr val="000000"/>
          </a:solidFill>
        </p:spPr>
        <p:txBody>
          <a:bodyPr wrap="square" lIns="0" tIns="0" rIns="0" bIns="0" rtlCol="0"/>
          <a:lstStyle/>
          <a:p>
            <a:endParaRPr/>
          </a:p>
        </p:txBody>
      </p:sp>
      <p:sp>
        <p:nvSpPr>
          <p:cNvPr id="4012" name="object 4012"/>
          <p:cNvSpPr/>
          <p:nvPr/>
        </p:nvSpPr>
        <p:spPr>
          <a:xfrm>
            <a:off x="940308" y="3153917"/>
            <a:ext cx="17145" cy="16510"/>
          </a:xfrm>
          <a:custGeom>
            <a:avLst/>
            <a:gdLst/>
            <a:ahLst/>
            <a:cxnLst/>
            <a:rect l="l" t="t" r="r" b="b"/>
            <a:pathLst>
              <a:path w="17144" h="16510">
                <a:moveTo>
                  <a:pt x="12953" y="0"/>
                </a:moveTo>
                <a:lnTo>
                  <a:pt x="16763" y="9906"/>
                </a:lnTo>
                <a:lnTo>
                  <a:pt x="7619" y="16002"/>
                </a:lnTo>
                <a:lnTo>
                  <a:pt x="0" y="9144"/>
                </a:lnTo>
                <a:lnTo>
                  <a:pt x="12953" y="0"/>
                </a:lnTo>
              </a:path>
            </a:pathLst>
          </a:custGeom>
          <a:ln w="3175">
            <a:solidFill>
              <a:srgbClr val="000000"/>
            </a:solidFill>
          </a:ln>
        </p:spPr>
        <p:txBody>
          <a:bodyPr wrap="square" lIns="0" tIns="0" rIns="0" bIns="0" rtlCol="0"/>
          <a:lstStyle/>
          <a:p>
            <a:endParaRPr/>
          </a:p>
        </p:txBody>
      </p:sp>
      <p:sp>
        <p:nvSpPr>
          <p:cNvPr id="4013" name="object 4013"/>
          <p:cNvSpPr/>
          <p:nvPr/>
        </p:nvSpPr>
        <p:spPr>
          <a:xfrm>
            <a:off x="931925" y="3163061"/>
            <a:ext cx="16510" cy="13335"/>
          </a:xfrm>
          <a:custGeom>
            <a:avLst/>
            <a:gdLst/>
            <a:ahLst/>
            <a:cxnLst/>
            <a:rect l="l" t="t" r="r" b="b"/>
            <a:pathLst>
              <a:path w="16509" h="13335">
                <a:moveTo>
                  <a:pt x="8381" y="0"/>
                </a:moveTo>
                <a:lnTo>
                  <a:pt x="0" y="12954"/>
                </a:lnTo>
                <a:lnTo>
                  <a:pt x="16001" y="6858"/>
                </a:lnTo>
                <a:lnTo>
                  <a:pt x="8381" y="0"/>
                </a:lnTo>
                <a:close/>
              </a:path>
            </a:pathLst>
          </a:custGeom>
          <a:solidFill>
            <a:srgbClr val="000000"/>
          </a:solidFill>
        </p:spPr>
        <p:txBody>
          <a:bodyPr wrap="square" lIns="0" tIns="0" rIns="0" bIns="0" rtlCol="0"/>
          <a:lstStyle/>
          <a:p>
            <a:endParaRPr/>
          </a:p>
        </p:txBody>
      </p:sp>
      <p:sp>
        <p:nvSpPr>
          <p:cNvPr id="4014" name="object 4014"/>
          <p:cNvSpPr/>
          <p:nvPr/>
        </p:nvSpPr>
        <p:spPr>
          <a:xfrm>
            <a:off x="931925" y="3169920"/>
            <a:ext cx="16510" cy="10160"/>
          </a:xfrm>
          <a:custGeom>
            <a:avLst/>
            <a:gdLst/>
            <a:ahLst/>
            <a:cxnLst/>
            <a:rect l="l" t="t" r="r" b="b"/>
            <a:pathLst>
              <a:path w="16509" h="10160">
                <a:moveTo>
                  <a:pt x="16002" y="0"/>
                </a:moveTo>
                <a:lnTo>
                  <a:pt x="0" y="6096"/>
                </a:lnTo>
                <a:lnTo>
                  <a:pt x="9906" y="9906"/>
                </a:lnTo>
                <a:lnTo>
                  <a:pt x="16002" y="0"/>
                </a:lnTo>
                <a:close/>
              </a:path>
            </a:pathLst>
          </a:custGeom>
          <a:solidFill>
            <a:srgbClr val="000000"/>
          </a:solidFill>
        </p:spPr>
        <p:txBody>
          <a:bodyPr wrap="square" lIns="0" tIns="0" rIns="0" bIns="0" rtlCol="0"/>
          <a:lstStyle/>
          <a:p>
            <a:endParaRPr/>
          </a:p>
        </p:txBody>
      </p:sp>
      <p:sp>
        <p:nvSpPr>
          <p:cNvPr id="4015" name="object 4015"/>
          <p:cNvSpPr/>
          <p:nvPr/>
        </p:nvSpPr>
        <p:spPr>
          <a:xfrm>
            <a:off x="931925" y="3163061"/>
            <a:ext cx="16510" cy="17145"/>
          </a:xfrm>
          <a:custGeom>
            <a:avLst/>
            <a:gdLst/>
            <a:ahLst/>
            <a:cxnLst/>
            <a:rect l="l" t="t" r="r" b="b"/>
            <a:pathLst>
              <a:path w="16509" h="17144">
                <a:moveTo>
                  <a:pt x="8381" y="0"/>
                </a:moveTo>
                <a:lnTo>
                  <a:pt x="16001" y="6858"/>
                </a:lnTo>
                <a:lnTo>
                  <a:pt x="9143" y="16764"/>
                </a:lnTo>
                <a:lnTo>
                  <a:pt x="0" y="12954"/>
                </a:lnTo>
                <a:lnTo>
                  <a:pt x="8381" y="0"/>
                </a:lnTo>
              </a:path>
            </a:pathLst>
          </a:custGeom>
          <a:ln w="3175">
            <a:solidFill>
              <a:srgbClr val="000000"/>
            </a:solidFill>
          </a:ln>
        </p:spPr>
        <p:txBody>
          <a:bodyPr wrap="square" lIns="0" tIns="0" rIns="0" bIns="0" rtlCol="0"/>
          <a:lstStyle/>
          <a:p>
            <a:endParaRPr/>
          </a:p>
        </p:txBody>
      </p:sp>
      <p:sp>
        <p:nvSpPr>
          <p:cNvPr id="4016" name="object 4016"/>
          <p:cNvSpPr/>
          <p:nvPr/>
        </p:nvSpPr>
        <p:spPr>
          <a:xfrm>
            <a:off x="928877" y="3176016"/>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4017" name="object 4017"/>
          <p:cNvSpPr/>
          <p:nvPr/>
        </p:nvSpPr>
        <p:spPr>
          <a:xfrm>
            <a:off x="928877" y="3179826"/>
            <a:ext cx="13335" cy="11430"/>
          </a:xfrm>
          <a:custGeom>
            <a:avLst/>
            <a:gdLst/>
            <a:ahLst/>
            <a:cxnLst/>
            <a:rect l="l" t="t" r="r" b="b"/>
            <a:pathLst>
              <a:path w="13334" h="11430">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4018" name="object 4018"/>
          <p:cNvSpPr/>
          <p:nvPr/>
        </p:nvSpPr>
        <p:spPr>
          <a:xfrm>
            <a:off x="928877" y="3176016"/>
            <a:ext cx="12700" cy="15240"/>
          </a:xfrm>
          <a:custGeom>
            <a:avLst/>
            <a:gdLst/>
            <a:ahLst/>
            <a:cxnLst/>
            <a:rect l="l" t="t" r="r" b="b"/>
            <a:pathLst>
              <a:path w="12700" h="15239">
                <a:moveTo>
                  <a:pt x="3047" y="0"/>
                </a:moveTo>
                <a:lnTo>
                  <a:pt x="12191"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4019" name="object 4019"/>
          <p:cNvSpPr/>
          <p:nvPr/>
        </p:nvSpPr>
        <p:spPr>
          <a:xfrm>
            <a:off x="892302" y="3191255"/>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4020" name="object 4020"/>
          <p:cNvSpPr/>
          <p:nvPr/>
        </p:nvSpPr>
        <p:spPr>
          <a:xfrm>
            <a:off x="892302" y="3191255"/>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4021" name="object 4021"/>
          <p:cNvSpPr/>
          <p:nvPr/>
        </p:nvSpPr>
        <p:spPr>
          <a:xfrm>
            <a:off x="1213103" y="3185922"/>
            <a:ext cx="41910" cy="10795"/>
          </a:xfrm>
          <a:custGeom>
            <a:avLst/>
            <a:gdLst/>
            <a:ahLst/>
            <a:cxnLst/>
            <a:rect l="l" t="t" r="r" b="b"/>
            <a:pathLst>
              <a:path w="41909" h="10794">
                <a:moveTo>
                  <a:pt x="41909" y="0"/>
                </a:moveTo>
                <a:lnTo>
                  <a:pt x="0" y="10668"/>
                </a:lnTo>
                <a:lnTo>
                  <a:pt x="41909" y="10668"/>
                </a:lnTo>
                <a:lnTo>
                  <a:pt x="41909" y="0"/>
                </a:lnTo>
                <a:close/>
              </a:path>
            </a:pathLst>
          </a:custGeom>
          <a:solidFill>
            <a:srgbClr val="000000"/>
          </a:solidFill>
        </p:spPr>
        <p:txBody>
          <a:bodyPr wrap="square" lIns="0" tIns="0" rIns="0" bIns="0" rtlCol="0"/>
          <a:lstStyle/>
          <a:p>
            <a:endParaRPr/>
          </a:p>
        </p:txBody>
      </p:sp>
      <p:sp>
        <p:nvSpPr>
          <p:cNvPr id="4022" name="object 4022"/>
          <p:cNvSpPr/>
          <p:nvPr/>
        </p:nvSpPr>
        <p:spPr>
          <a:xfrm>
            <a:off x="1213103" y="3185922"/>
            <a:ext cx="41910" cy="10795"/>
          </a:xfrm>
          <a:custGeom>
            <a:avLst/>
            <a:gdLst/>
            <a:ahLst/>
            <a:cxnLst/>
            <a:rect l="l" t="t" r="r" b="b"/>
            <a:pathLst>
              <a:path w="41909" h="10794">
                <a:moveTo>
                  <a:pt x="41909" y="0"/>
                </a:moveTo>
                <a:lnTo>
                  <a:pt x="0" y="0"/>
                </a:lnTo>
                <a:lnTo>
                  <a:pt x="0" y="10668"/>
                </a:lnTo>
                <a:lnTo>
                  <a:pt x="41909" y="0"/>
                </a:lnTo>
                <a:close/>
              </a:path>
            </a:pathLst>
          </a:custGeom>
          <a:solidFill>
            <a:srgbClr val="000000"/>
          </a:solidFill>
        </p:spPr>
        <p:txBody>
          <a:bodyPr wrap="square" lIns="0" tIns="0" rIns="0" bIns="0" rtlCol="0"/>
          <a:lstStyle/>
          <a:p>
            <a:endParaRPr/>
          </a:p>
        </p:txBody>
      </p:sp>
      <p:sp>
        <p:nvSpPr>
          <p:cNvPr id="4023" name="object 4023"/>
          <p:cNvSpPr/>
          <p:nvPr/>
        </p:nvSpPr>
        <p:spPr>
          <a:xfrm>
            <a:off x="1213103" y="3185922"/>
            <a:ext cx="41910" cy="10795"/>
          </a:xfrm>
          <a:custGeom>
            <a:avLst/>
            <a:gdLst/>
            <a:ahLst/>
            <a:cxnLst/>
            <a:rect l="l" t="t" r="r" b="b"/>
            <a:pathLst>
              <a:path w="41909" h="10794">
                <a:moveTo>
                  <a:pt x="41909" y="10668"/>
                </a:moveTo>
                <a:lnTo>
                  <a:pt x="0" y="10668"/>
                </a:lnTo>
                <a:lnTo>
                  <a:pt x="0" y="0"/>
                </a:lnTo>
                <a:lnTo>
                  <a:pt x="41909" y="0"/>
                </a:lnTo>
                <a:lnTo>
                  <a:pt x="41909" y="10668"/>
                </a:lnTo>
                <a:close/>
              </a:path>
            </a:pathLst>
          </a:custGeom>
          <a:ln w="3175">
            <a:solidFill>
              <a:srgbClr val="000000"/>
            </a:solidFill>
          </a:ln>
        </p:spPr>
        <p:txBody>
          <a:bodyPr wrap="square" lIns="0" tIns="0" rIns="0" bIns="0" rtlCol="0"/>
          <a:lstStyle/>
          <a:p>
            <a:endParaRPr/>
          </a:p>
        </p:txBody>
      </p:sp>
      <p:sp>
        <p:nvSpPr>
          <p:cNvPr id="4024" name="object 4024"/>
          <p:cNvSpPr/>
          <p:nvPr/>
        </p:nvSpPr>
        <p:spPr>
          <a:xfrm>
            <a:off x="1207769" y="3176016"/>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4025" name="object 4025"/>
          <p:cNvSpPr/>
          <p:nvPr/>
        </p:nvSpPr>
        <p:spPr>
          <a:xfrm>
            <a:off x="1205483" y="3176016"/>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4026" name="object 4026"/>
          <p:cNvSpPr/>
          <p:nvPr/>
        </p:nvSpPr>
        <p:spPr>
          <a:xfrm>
            <a:off x="1205483" y="3176016"/>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4027" name="object 4027"/>
          <p:cNvSpPr/>
          <p:nvPr/>
        </p:nvSpPr>
        <p:spPr>
          <a:xfrm>
            <a:off x="1205483" y="3163061"/>
            <a:ext cx="10160" cy="17145"/>
          </a:xfrm>
          <a:custGeom>
            <a:avLst/>
            <a:gdLst/>
            <a:ahLst/>
            <a:cxnLst/>
            <a:rect l="l" t="t" r="r" b="b"/>
            <a:pathLst>
              <a:path w="10159" h="17144">
                <a:moveTo>
                  <a:pt x="1524" y="0"/>
                </a:moveTo>
                <a:lnTo>
                  <a:pt x="0" y="16763"/>
                </a:lnTo>
                <a:lnTo>
                  <a:pt x="9906" y="12953"/>
                </a:lnTo>
                <a:lnTo>
                  <a:pt x="1524" y="0"/>
                </a:lnTo>
                <a:close/>
              </a:path>
            </a:pathLst>
          </a:custGeom>
          <a:solidFill>
            <a:srgbClr val="000000"/>
          </a:solidFill>
        </p:spPr>
        <p:txBody>
          <a:bodyPr wrap="square" lIns="0" tIns="0" rIns="0" bIns="0" rtlCol="0"/>
          <a:lstStyle/>
          <a:p>
            <a:endParaRPr/>
          </a:p>
        </p:txBody>
      </p:sp>
      <p:sp>
        <p:nvSpPr>
          <p:cNvPr id="4028" name="object 4028"/>
          <p:cNvSpPr/>
          <p:nvPr/>
        </p:nvSpPr>
        <p:spPr>
          <a:xfrm>
            <a:off x="1199388" y="3163061"/>
            <a:ext cx="7620" cy="17145"/>
          </a:xfrm>
          <a:custGeom>
            <a:avLst/>
            <a:gdLst/>
            <a:ahLst/>
            <a:cxnLst/>
            <a:rect l="l" t="t" r="r" b="b"/>
            <a:pathLst>
              <a:path w="7619" h="17144">
                <a:moveTo>
                  <a:pt x="7620" y="0"/>
                </a:moveTo>
                <a:lnTo>
                  <a:pt x="0" y="6858"/>
                </a:lnTo>
                <a:lnTo>
                  <a:pt x="6096" y="16764"/>
                </a:lnTo>
                <a:lnTo>
                  <a:pt x="7620" y="0"/>
                </a:lnTo>
                <a:close/>
              </a:path>
            </a:pathLst>
          </a:custGeom>
          <a:solidFill>
            <a:srgbClr val="000000"/>
          </a:solidFill>
        </p:spPr>
        <p:txBody>
          <a:bodyPr wrap="square" lIns="0" tIns="0" rIns="0" bIns="0" rtlCol="0"/>
          <a:lstStyle/>
          <a:p>
            <a:endParaRPr/>
          </a:p>
        </p:txBody>
      </p:sp>
      <p:sp>
        <p:nvSpPr>
          <p:cNvPr id="4029" name="object 4029"/>
          <p:cNvSpPr/>
          <p:nvPr/>
        </p:nvSpPr>
        <p:spPr>
          <a:xfrm>
            <a:off x="1199388" y="3163061"/>
            <a:ext cx="16510" cy="17145"/>
          </a:xfrm>
          <a:custGeom>
            <a:avLst/>
            <a:gdLst/>
            <a:ahLst/>
            <a:cxnLst/>
            <a:rect l="l" t="t" r="r" b="b"/>
            <a:pathLst>
              <a:path w="16509" h="17144">
                <a:moveTo>
                  <a:pt x="16002" y="12953"/>
                </a:moveTo>
                <a:lnTo>
                  <a:pt x="6096" y="16763"/>
                </a:lnTo>
                <a:lnTo>
                  <a:pt x="0" y="6857"/>
                </a:lnTo>
                <a:lnTo>
                  <a:pt x="7620" y="0"/>
                </a:lnTo>
                <a:lnTo>
                  <a:pt x="16002" y="12953"/>
                </a:lnTo>
              </a:path>
            </a:pathLst>
          </a:custGeom>
          <a:ln w="3175">
            <a:solidFill>
              <a:srgbClr val="000000"/>
            </a:solidFill>
          </a:ln>
        </p:spPr>
        <p:txBody>
          <a:bodyPr wrap="square" lIns="0" tIns="0" rIns="0" bIns="0" rtlCol="0"/>
          <a:lstStyle/>
          <a:p>
            <a:endParaRPr/>
          </a:p>
        </p:txBody>
      </p:sp>
      <p:sp>
        <p:nvSpPr>
          <p:cNvPr id="4030" name="object 4030"/>
          <p:cNvSpPr/>
          <p:nvPr/>
        </p:nvSpPr>
        <p:spPr>
          <a:xfrm>
            <a:off x="1194053" y="3153917"/>
            <a:ext cx="13335" cy="16510"/>
          </a:xfrm>
          <a:custGeom>
            <a:avLst/>
            <a:gdLst/>
            <a:ahLst/>
            <a:cxnLst/>
            <a:rect l="l" t="t" r="r" b="b"/>
            <a:pathLst>
              <a:path w="13334" h="16510">
                <a:moveTo>
                  <a:pt x="0" y="0"/>
                </a:moveTo>
                <a:lnTo>
                  <a:pt x="5333" y="16002"/>
                </a:lnTo>
                <a:lnTo>
                  <a:pt x="12953" y="9144"/>
                </a:lnTo>
                <a:lnTo>
                  <a:pt x="0" y="0"/>
                </a:lnTo>
                <a:close/>
              </a:path>
            </a:pathLst>
          </a:custGeom>
          <a:solidFill>
            <a:srgbClr val="000000"/>
          </a:solidFill>
        </p:spPr>
        <p:txBody>
          <a:bodyPr wrap="square" lIns="0" tIns="0" rIns="0" bIns="0" rtlCol="0"/>
          <a:lstStyle/>
          <a:p>
            <a:endParaRPr/>
          </a:p>
        </p:txBody>
      </p:sp>
      <p:sp>
        <p:nvSpPr>
          <p:cNvPr id="4031" name="object 4031"/>
          <p:cNvSpPr/>
          <p:nvPr/>
        </p:nvSpPr>
        <p:spPr>
          <a:xfrm>
            <a:off x="1189482" y="3153917"/>
            <a:ext cx="10160" cy="16510"/>
          </a:xfrm>
          <a:custGeom>
            <a:avLst/>
            <a:gdLst/>
            <a:ahLst/>
            <a:cxnLst/>
            <a:rect l="l" t="t" r="r" b="b"/>
            <a:pathLst>
              <a:path w="10159" h="16510">
                <a:moveTo>
                  <a:pt x="4572" y="0"/>
                </a:moveTo>
                <a:lnTo>
                  <a:pt x="0" y="9905"/>
                </a:lnTo>
                <a:lnTo>
                  <a:pt x="9906" y="16001"/>
                </a:lnTo>
                <a:lnTo>
                  <a:pt x="4572" y="0"/>
                </a:lnTo>
                <a:close/>
              </a:path>
            </a:pathLst>
          </a:custGeom>
          <a:solidFill>
            <a:srgbClr val="000000"/>
          </a:solidFill>
        </p:spPr>
        <p:txBody>
          <a:bodyPr wrap="square" lIns="0" tIns="0" rIns="0" bIns="0" rtlCol="0"/>
          <a:lstStyle/>
          <a:p>
            <a:endParaRPr/>
          </a:p>
        </p:txBody>
      </p:sp>
      <p:sp>
        <p:nvSpPr>
          <p:cNvPr id="4032" name="object 4032"/>
          <p:cNvSpPr/>
          <p:nvPr/>
        </p:nvSpPr>
        <p:spPr>
          <a:xfrm>
            <a:off x="1189482" y="3153917"/>
            <a:ext cx="17780" cy="16510"/>
          </a:xfrm>
          <a:custGeom>
            <a:avLst/>
            <a:gdLst/>
            <a:ahLst/>
            <a:cxnLst/>
            <a:rect l="l" t="t" r="r" b="b"/>
            <a:pathLst>
              <a:path w="17780" h="16510">
                <a:moveTo>
                  <a:pt x="17525" y="9144"/>
                </a:moveTo>
                <a:lnTo>
                  <a:pt x="9905" y="16002"/>
                </a:lnTo>
                <a:lnTo>
                  <a:pt x="0" y="9906"/>
                </a:lnTo>
                <a:lnTo>
                  <a:pt x="4571" y="0"/>
                </a:lnTo>
                <a:lnTo>
                  <a:pt x="17525" y="9144"/>
                </a:lnTo>
              </a:path>
            </a:pathLst>
          </a:custGeom>
          <a:ln w="3175">
            <a:solidFill>
              <a:srgbClr val="000000"/>
            </a:solidFill>
          </a:ln>
        </p:spPr>
        <p:txBody>
          <a:bodyPr wrap="square" lIns="0" tIns="0" rIns="0" bIns="0" rtlCol="0"/>
          <a:lstStyle/>
          <a:p>
            <a:endParaRPr/>
          </a:p>
        </p:txBody>
      </p:sp>
      <p:sp>
        <p:nvSpPr>
          <p:cNvPr id="4033" name="object 4033"/>
          <p:cNvSpPr/>
          <p:nvPr/>
        </p:nvSpPr>
        <p:spPr>
          <a:xfrm>
            <a:off x="1178813" y="3150870"/>
            <a:ext cx="15240" cy="13335"/>
          </a:xfrm>
          <a:custGeom>
            <a:avLst/>
            <a:gdLst/>
            <a:ahLst/>
            <a:cxnLst/>
            <a:rect l="l" t="t" r="r" b="b"/>
            <a:pathLst>
              <a:path w="15240" h="13335">
                <a:moveTo>
                  <a:pt x="0" y="0"/>
                </a:moveTo>
                <a:lnTo>
                  <a:pt x="10668" y="12954"/>
                </a:lnTo>
                <a:lnTo>
                  <a:pt x="15240" y="3048"/>
                </a:lnTo>
                <a:lnTo>
                  <a:pt x="0" y="0"/>
                </a:lnTo>
                <a:close/>
              </a:path>
            </a:pathLst>
          </a:custGeom>
          <a:solidFill>
            <a:srgbClr val="000000"/>
          </a:solidFill>
        </p:spPr>
        <p:txBody>
          <a:bodyPr wrap="square" lIns="0" tIns="0" rIns="0" bIns="0" rtlCol="0"/>
          <a:lstStyle/>
          <a:p>
            <a:endParaRPr/>
          </a:p>
        </p:txBody>
      </p:sp>
      <p:sp>
        <p:nvSpPr>
          <p:cNvPr id="4034" name="object 4034"/>
          <p:cNvSpPr/>
          <p:nvPr/>
        </p:nvSpPr>
        <p:spPr>
          <a:xfrm>
            <a:off x="1178813" y="3150870"/>
            <a:ext cx="10795" cy="13335"/>
          </a:xfrm>
          <a:custGeom>
            <a:avLst/>
            <a:gdLst/>
            <a:ahLst/>
            <a:cxnLst/>
            <a:rect l="l" t="t" r="r" b="b"/>
            <a:pathLst>
              <a:path w="10794" h="13335">
                <a:moveTo>
                  <a:pt x="0" y="0"/>
                </a:moveTo>
                <a:lnTo>
                  <a:pt x="0" y="10667"/>
                </a:lnTo>
                <a:lnTo>
                  <a:pt x="10668" y="12953"/>
                </a:lnTo>
                <a:lnTo>
                  <a:pt x="0" y="0"/>
                </a:lnTo>
                <a:close/>
              </a:path>
            </a:pathLst>
          </a:custGeom>
          <a:solidFill>
            <a:srgbClr val="000000"/>
          </a:solidFill>
        </p:spPr>
        <p:txBody>
          <a:bodyPr wrap="square" lIns="0" tIns="0" rIns="0" bIns="0" rtlCol="0"/>
          <a:lstStyle/>
          <a:p>
            <a:endParaRPr/>
          </a:p>
        </p:txBody>
      </p:sp>
      <p:sp>
        <p:nvSpPr>
          <p:cNvPr id="4035" name="object 4035"/>
          <p:cNvSpPr/>
          <p:nvPr/>
        </p:nvSpPr>
        <p:spPr>
          <a:xfrm>
            <a:off x="1178813" y="3150870"/>
            <a:ext cx="15240" cy="13335"/>
          </a:xfrm>
          <a:custGeom>
            <a:avLst/>
            <a:gdLst/>
            <a:ahLst/>
            <a:cxnLst/>
            <a:rect l="l" t="t" r="r" b="b"/>
            <a:pathLst>
              <a:path w="15240" h="13335">
                <a:moveTo>
                  <a:pt x="15240" y="3048"/>
                </a:moveTo>
                <a:lnTo>
                  <a:pt x="10668"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4036" name="object 4036"/>
          <p:cNvSpPr/>
          <p:nvPr/>
        </p:nvSpPr>
        <p:spPr>
          <a:xfrm>
            <a:off x="1163574" y="3150870"/>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4037" name="object 4037"/>
          <p:cNvSpPr/>
          <p:nvPr/>
        </p:nvSpPr>
        <p:spPr>
          <a:xfrm>
            <a:off x="1163574" y="3153917"/>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4038" name="object 4038"/>
          <p:cNvSpPr/>
          <p:nvPr/>
        </p:nvSpPr>
        <p:spPr>
          <a:xfrm>
            <a:off x="1163574" y="3150870"/>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4039" name="object 4039"/>
          <p:cNvSpPr/>
          <p:nvPr/>
        </p:nvSpPr>
        <p:spPr>
          <a:xfrm>
            <a:off x="1149858" y="3153917"/>
            <a:ext cx="17780" cy="10160"/>
          </a:xfrm>
          <a:custGeom>
            <a:avLst/>
            <a:gdLst/>
            <a:ahLst/>
            <a:cxnLst/>
            <a:rect l="l" t="t" r="r" b="b"/>
            <a:pathLst>
              <a:path w="17780" h="10160">
                <a:moveTo>
                  <a:pt x="13715" y="0"/>
                </a:moveTo>
                <a:lnTo>
                  <a:pt x="0" y="9144"/>
                </a:lnTo>
                <a:lnTo>
                  <a:pt x="17525" y="9906"/>
                </a:lnTo>
                <a:lnTo>
                  <a:pt x="13715" y="0"/>
                </a:lnTo>
                <a:close/>
              </a:path>
            </a:pathLst>
          </a:custGeom>
          <a:solidFill>
            <a:srgbClr val="000000"/>
          </a:solidFill>
        </p:spPr>
        <p:txBody>
          <a:bodyPr wrap="square" lIns="0" tIns="0" rIns="0" bIns="0" rtlCol="0"/>
          <a:lstStyle/>
          <a:p>
            <a:endParaRPr/>
          </a:p>
        </p:txBody>
      </p:sp>
      <p:sp>
        <p:nvSpPr>
          <p:cNvPr id="4040" name="object 4040"/>
          <p:cNvSpPr/>
          <p:nvPr/>
        </p:nvSpPr>
        <p:spPr>
          <a:xfrm>
            <a:off x="1149858" y="3163061"/>
            <a:ext cx="17780" cy="6985"/>
          </a:xfrm>
          <a:custGeom>
            <a:avLst/>
            <a:gdLst/>
            <a:ahLst/>
            <a:cxnLst/>
            <a:rect l="l" t="t" r="r" b="b"/>
            <a:pathLst>
              <a:path w="17780" h="6985">
                <a:moveTo>
                  <a:pt x="0" y="0"/>
                </a:moveTo>
                <a:lnTo>
                  <a:pt x="7619" y="6857"/>
                </a:lnTo>
                <a:lnTo>
                  <a:pt x="17525" y="761"/>
                </a:lnTo>
                <a:lnTo>
                  <a:pt x="0" y="0"/>
                </a:lnTo>
                <a:close/>
              </a:path>
            </a:pathLst>
          </a:custGeom>
          <a:solidFill>
            <a:srgbClr val="000000"/>
          </a:solidFill>
        </p:spPr>
        <p:txBody>
          <a:bodyPr wrap="square" lIns="0" tIns="0" rIns="0" bIns="0" rtlCol="0"/>
          <a:lstStyle/>
          <a:p>
            <a:endParaRPr/>
          </a:p>
        </p:txBody>
      </p:sp>
      <p:sp>
        <p:nvSpPr>
          <p:cNvPr id="4041" name="object 4041"/>
          <p:cNvSpPr/>
          <p:nvPr/>
        </p:nvSpPr>
        <p:spPr>
          <a:xfrm>
            <a:off x="1149858" y="3153917"/>
            <a:ext cx="17780" cy="16510"/>
          </a:xfrm>
          <a:custGeom>
            <a:avLst/>
            <a:gdLst/>
            <a:ahLst/>
            <a:cxnLst/>
            <a:rect l="l" t="t" r="r" b="b"/>
            <a:pathLst>
              <a:path w="17780" h="16510">
                <a:moveTo>
                  <a:pt x="13715" y="0"/>
                </a:moveTo>
                <a:lnTo>
                  <a:pt x="17525" y="9906"/>
                </a:lnTo>
                <a:lnTo>
                  <a:pt x="7619" y="16002"/>
                </a:lnTo>
                <a:lnTo>
                  <a:pt x="0" y="9144"/>
                </a:lnTo>
                <a:lnTo>
                  <a:pt x="13715" y="0"/>
                </a:lnTo>
              </a:path>
            </a:pathLst>
          </a:custGeom>
          <a:ln w="3175">
            <a:solidFill>
              <a:srgbClr val="000000"/>
            </a:solidFill>
          </a:ln>
        </p:spPr>
        <p:txBody>
          <a:bodyPr wrap="square" lIns="0" tIns="0" rIns="0" bIns="0" rtlCol="0"/>
          <a:lstStyle/>
          <a:p>
            <a:endParaRPr/>
          </a:p>
        </p:txBody>
      </p:sp>
      <p:sp>
        <p:nvSpPr>
          <p:cNvPr id="4042" name="object 4042"/>
          <p:cNvSpPr/>
          <p:nvPr/>
        </p:nvSpPr>
        <p:spPr>
          <a:xfrm>
            <a:off x="1141475" y="3163061"/>
            <a:ext cx="16510" cy="13335"/>
          </a:xfrm>
          <a:custGeom>
            <a:avLst/>
            <a:gdLst/>
            <a:ahLst/>
            <a:cxnLst/>
            <a:rect l="l" t="t" r="r" b="b"/>
            <a:pathLst>
              <a:path w="16509" h="13335">
                <a:moveTo>
                  <a:pt x="8381" y="0"/>
                </a:moveTo>
                <a:lnTo>
                  <a:pt x="0" y="12954"/>
                </a:lnTo>
                <a:lnTo>
                  <a:pt x="16001" y="6858"/>
                </a:lnTo>
                <a:lnTo>
                  <a:pt x="8381" y="0"/>
                </a:lnTo>
                <a:close/>
              </a:path>
            </a:pathLst>
          </a:custGeom>
          <a:solidFill>
            <a:srgbClr val="000000"/>
          </a:solidFill>
        </p:spPr>
        <p:txBody>
          <a:bodyPr wrap="square" lIns="0" tIns="0" rIns="0" bIns="0" rtlCol="0"/>
          <a:lstStyle/>
          <a:p>
            <a:endParaRPr/>
          </a:p>
        </p:txBody>
      </p:sp>
      <p:sp>
        <p:nvSpPr>
          <p:cNvPr id="4043" name="object 4043"/>
          <p:cNvSpPr/>
          <p:nvPr/>
        </p:nvSpPr>
        <p:spPr>
          <a:xfrm>
            <a:off x="1141475" y="3169920"/>
            <a:ext cx="16510" cy="10160"/>
          </a:xfrm>
          <a:custGeom>
            <a:avLst/>
            <a:gdLst/>
            <a:ahLst/>
            <a:cxnLst/>
            <a:rect l="l" t="t" r="r" b="b"/>
            <a:pathLst>
              <a:path w="16509" h="10160">
                <a:moveTo>
                  <a:pt x="16002" y="0"/>
                </a:moveTo>
                <a:lnTo>
                  <a:pt x="0" y="6096"/>
                </a:lnTo>
                <a:lnTo>
                  <a:pt x="9906" y="9906"/>
                </a:lnTo>
                <a:lnTo>
                  <a:pt x="16002" y="0"/>
                </a:lnTo>
                <a:close/>
              </a:path>
            </a:pathLst>
          </a:custGeom>
          <a:solidFill>
            <a:srgbClr val="000000"/>
          </a:solidFill>
        </p:spPr>
        <p:txBody>
          <a:bodyPr wrap="square" lIns="0" tIns="0" rIns="0" bIns="0" rtlCol="0"/>
          <a:lstStyle/>
          <a:p>
            <a:endParaRPr/>
          </a:p>
        </p:txBody>
      </p:sp>
      <p:sp>
        <p:nvSpPr>
          <p:cNvPr id="4044" name="object 4044"/>
          <p:cNvSpPr/>
          <p:nvPr/>
        </p:nvSpPr>
        <p:spPr>
          <a:xfrm>
            <a:off x="1141475" y="3163061"/>
            <a:ext cx="16510" cy="17145"/>
          </a:xfrm>
          <a:custGeom>
            <a:avLst/>
            <a:gdLst/>
            <a:ahLst/>
            <a:cxnLst/>
            <a:rect l="l" t="t" r="r" b="b"/>
            <a:pathLst>
              <a:path w="16509" h="17144">
                <a:moveTo>
                  <a:pt x="8381" y="0"/>
                </a:moveTo>
                <a:lnTo>
                  <a:pt x="16001" y="6858"/>
                </a:lnTo>
                <a:lnTo>
                  <a:pt x="9905" y="16764"/>
                </a:lnTo>
                <a:lnTo>
                  <a:pt x="0" y="12954"/>
                </a:lnTo>
                <a:lnTo>
                  <a:pt x="8381" y="0"/>
                </a:lnTo>
              </a:path>
            </a:pathLst>
          </a:custGeom>
          <a:ln w="3175">
            <a:solidFill>
              <a:srgbClr val="000000"/>
            </a:solidFill>
          </a:ln>
        </p:spPr>
        <p:txBody>
          <a:bodyPr wrap="square" lIns="0" tIns="0" rIns="0" bIns="0" rtlCol="0"/>
          <a:lstStyle/>
          <a:p>
            <a:endParaRPr/>
          </a:p>
        </p:txBody>
      </p:sp>
      <p:sp>
        <p:nvSpPr>
          <p:cNvPr id="4045" name="object 4045"/>
          <p:cNvSpPr/>
          <p:nvPr/>
        </p:nvSpPr>
        <p:spPr>
          <a:xfrm>
            <a:off x="1138427" y="3176016"/>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4046" name="object 4046"/>
          <p:cNvSpPr/>
          <p:nvPr/>
        </p:nvSpPr>
        <p:spPr>
          <a:xfrm>
            <a:off x="1138427" y="3179826"/>
            <a:ext cx="13335" cy="11430"/>
          </a:xfrm>
          <a:custGeom>
            <a:avLst/>
            <a:gdLst/>
            <a:ahLst/>
            <a:cxnLst/>
            <a:rect l="l" t="t" r="r" b="b"/>
            <a:pathLst>
              <a:path w="13334" h="11430">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4047" name="object 4047"/>
          <p:cNvSpPr/>
          <p:nvPr/>
        </p:nvSpPr>
        <p:spPr>
          <a:xfrm>
            <a:off x="1138427" y="3176016"/>
            <a:ext cx="13335" cy="15240"/>
          </a:xfrm>
          <a:custGeom>
            <a:avLst/>
            <a:gdLst/>
            <a:ahLst/>
            <a:cxnLst/>
            <a:rect l="l" t="t" r="r" b="b"/>
            <a:pathLst>
              <a:path w="13334" h="15239">
                <a:moveTo>
                  <a:pt x="3047" y="0"/>
                </a:moveTo>
                <a:lnTo>
                  <a:pt x="12953"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4048" name="object 4048"/>
          <p:cNvSpPr/>
          <p:nvPr/>
        </p:nvSpPr>
        <p:spPr>
          <a:xfrm>
            <a:off x="1138427" y="3176016"/>
            <a:ext cx="10160" cy="15240"/>
          </a:xfrm>
          <a:custGeom>
            <a:avLst/>
            <a:gdLst/>
            <a:ahLst/>
            <a:cxnLst/>
            <a:rect l="l" t="t" r="r" b="b"/>
            <a:pathLst>
              <a:path w="10159" h="15239">
                <a:moveTo>
                  <a:pt x="6858" y="0"/>
                </a:moveTo>
                <a:lnTo>
                  <a:pt x="0" y="15240"/>
                </a:lnTo>
                <a:lnTo>
                  <a:pt x="9906" y="15240"/>
                </a:lnTo>
                <a:lnTo>
                  <a:pt x="6858" y="0"/>
                </a:lnTo>
                <a:close/>
              </a:path>
            </a:pathLst>
          </a:custGeom>
          <a:solidFill>
            <a:srgbClr val="000000"/>
          </a:solidFill>
        </p:spPr>
        <p:txBody>
          <a:bodyPr wrap="square" lIns="0" tIns="0" rIns="0" bIns="0" rtlCol="0"/>
          <a:lstStyle/>
          <a:p>
            <a:endParaRPr/>
          </a:p>
        </p:txBody>
      </p:sp>
      <p:sp>
        <p:nvSpPr>
          <p:cNvPr id="4049" name="object 4049"/>
          <p:cNvSpPr/>
          <p:nvPr/>
        </p:nvSpPr>
        <p:spPr>
          <a:xfrm>
            <a:off x="1136141" y="3176016"/>
            <a:ext cx="9525" cy="15240"/>
          </a:xfrm>
          <a:custGeom>
            <a:avLst/>
            <a:gdLst/>
            <a:ahLst/>
            <a:cxnLst/>
            <a:rect l="l" t="t" r="r" b="b"/>
            <a:pathLst>
              <a:path w="9525" h="15239">
                <a:moveTo>
                  <a:pt x="9144" y="0"/>
                </a:moveTo>
                <a:lnTo>
                  <a:pt x="0" y="3810"/>
                </a:lnTo>
                <a:lnTo>
                  <a:pt x="2286" y="15240"/>
                </a:lnTo>
                <a:lnTo>
                  <a:pt x="9144" y="0"/>
                </a:lnTo>
                <a:close/>
              </a:path>
            </a:pathLst>
          </a:custGeom>
          <a:solidFill>
            <a:srgbClr val="000000"/>
          </a:solidFill>
        </p:spPr>
        <p:txBody>
          <a:bodyPr wrap="square" lIns="0" tIns="0" rIns="0" bIns="0" rtlCol="0"/>
          <a:lstStyle/>
          <a:p>
            <a:endParaRPr/>
          </a:p>
        </p:txBody>
      </p:sp>
      <p:sp>
        <p:nvSpPr>
          <p:cNvPr id="4050" name="object 4050"/>
          <p:cNvSpPr/>
          <p:nvPr/>
        </p:nvSpPr>
        <p:spPr>
          <a:xfrm>
            <a:off x="1135380" y="3176016"/>
            <a:ext cx="13335" cy="15240"/>
          </a:xfrm>
          <a:custGeom>
            <a:avLst/>
            <a:gdLst/>
            <a:ahLst/>
            <a:cxnLst/>
            <a:rect l="l" t="t" r="r" b="b"/>
            <a:pathLst>
              <a:path w="13334" h="15239">
                <a:moveTo>
                  <a:pt x="12953" y="15240"/>
                </a:moveTo>
                <a:lnTo>
                  <a:pt x="3047"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4051" name="object 4051"/>
          <p:cNvSpPr/>
          <p:nvPr/>
        </p:nvSpPr>
        <p:spPr>
          <a:xfrm>
            <a:off x="1136141" y="3163061"/>
            <a:ext cx="9525" cy="17145"/>
          </a:xfrm>
          <a:custGeom>
            <a:avLst/>
            <a:gdLst/>
            <a:ahLst/>
            <a:cxnLst/>
            <a:rect l="l" t="t" r="r" b="b"/>
            <a:pathLst>
              <a:path w="9525" h="17144">
                <a:moveTo>
                  <a:pt x="761" y="0"/>
                </a:moveTo>
                <a:lnTo>
                  <a:pt x="0" y="16763"/>
                </a:lnTo>
                <a:lnTo>
                  <a:pt x="9143" y="12953"/>
                </a:lnTo>
                <a:lnTo>
                  <a:pt x="761" y="0"/>
                </a:lnTo>
                <a:close/>
              </a:path>
            </a:pathLst>
          </a:custGeom>
          <a:solidFill>
            <a:srgbClr val="000000"/>
          </a:solidFill>
        </p:spPr>
        <p:txBody>
          <a:bodyPr wrap="square" lIns="0" tIns="0" rIns="0" bIns="0" rtlCol="0"/>
          <a:lstStyle/>
          <a:p>
            <a:endParaRPr/>
          </a:p>
        </p:txBody>
      </p:sp>
      <p:sp>
        <p:nvSpPr>
          <p:cNvPr id="4052" name="object 4052"/>
          <p:cNvSpPr/>
          <p:nvPr/>
        </p:nvSpPr>
        <p:spPr>
          <a:xfrm>
            <a:off x="1129283" y="3163061"/>
            <a:ext cx="7620" cy="17145"/>
          </a:xfrm>
          <a:custGeom>
            <a:avLst/>
            <a:gdLst/>
            <a:ahLst/>
            <a:cxnLst/>
            <a:rect l="l" t="t" r="r" b="b"/>
            <a:pathLst>
              <a:path w="7619" h="17144">
                <a:moveTo>
                  <a:pt x="7620" y="0"/>
                </a:moveTo>
                <a:lnTo>
                  <a:pt x="0" y="6858"/>
                </a:lnTo>
                <a:lnTo>
                  <a:pt x="6858" y="16764"/>
                </a:lnTo>
                <a:lnTo>
                  <a:pt x="7620" y="0"/>
                </a:lnTo>
                <a:close/>
              </a:path>
            </a:pathLst>
          </a:custGeom>
          <a:solidFill>
            <a:srgbClr val="000000"/>
          </a:solidFill>
        </p:spPr>
        <p:txBody>
          <a:bodyPr wrap="square" lIns="0" tIns="0" rIns="0" bIns="0" rtlCol="0"/>
          <a:lstStyle/>
          <a:p>
            <a:endParaRPr/>
          </a:p>
        </p:txBody>
      </p:sp>
      <p:sp>
        <p:nvSpPr>
          <p:cNvPr id="4053" name="object 4053"/>
          <p:cNvSpPr/>
          <p:nvPr/>
        </p:nvSpPr>
        <p:spPr>
          <a:xfrm>
            <a:off x="1129283" y="3163061"/>
            <a:ext cx="16510" cy="17145"/>
          </a:xfrm>
          <a:custGeom>
            <a:avLst/>
            <a:gdLst/>
            <a:ahLst/>
            <a:cxnLst/>
            <a:rect l="l" t="t" r="r" b="b"/>
            <a:pathLst>
              <a:path w="16509" h="17144">
                <a:moveTo>
                  <a:pt x="16002" y="12953"/>
                </a:moveTo>
                <a:lnTo>
                  <a:pt x="6096" y="16763"/>
                </a:lnTo>
                <a:lnTo>
                  <a:pt x="0" y="6857"/>
                </a:lnTo>
                <a:lnTo>
                  <a:pt x="7620" y="0"/>
                </a:lnTo>
                <a:lnTo>
                  <a:pt x="16002" y="12953"/>
                </a:lnTo>
              </a:path>
            </a:pathLst>
          </a:custGeom>
          <a:ln w="3175">
            <a:solidFill>
              <a:srgbClr val="000000"/>
            </a:solidFill>
          </a:ln>
        </p:spPr>
        <p:txBody>
          <a:bodyPr wrap="square" lIns="0" tIns="0" rIns="0" bIns="0" rtlCol="0"/>
          <a:lstStyle/>
          <a:p>
            <a:endParaRPr/>
          </a:p>
        </p:txBody>
      </p:sp>
      <p:sp>
        <p:nvSpPr>
          <p:cNvPr id="4054" name="object 4054"/>
          <p:cNvSpPr/>
          <p:nvPr/>
        </p:nvSpPr>
        <p:spPr>
          <a:xfrm>
            <a:off x="1123950" y="3153917"/>
            <a:ext cx="13335" cy="16510"/>
          </a:xfrm>
          <a:custGeom>
            <a:avLst/>
            <a:gdLst/>
            <a:ahLst/>
            <a:cxnLst/>
            <a:rect l="l" t="t" r="r" b="b"/>
            <a:pathLst>
              <a:path w="13334" h="16510">
                <a:moveTo>
                  <a:pt x="0" y="0"/>
                </a:moveTo>
                <a:lnTo>
                  <a:pt x="5333" y="16002"/>
                </a:lnTo>
                <a:lnTo>
                  <a:pt x="12953" y="9144"/>
                </a:lnTo>
                <a:lnTo>
                  <a:pt x="0" y="0"/>
                </a:lnTo>
                <a:close/>
              </a:path>
            </a:pathLst>
          </a:custGeom>
          <a:solidFill>
            <a:srgbClr val="000000"/>
          </a:solidFill>
        </p:spPr>
        <p:txBody>
          <a:bodyPr wrap="square" lIns="0" tIns="0" rIns="0" bIns="0" rtlCol="0"/>
          <a:lstStyle/>
          <a:p>
            <a:endParaRPr/>
          </a:p>
        </p:txBody>
      </p:sp>
      <p:sp>
        <p:nvSpPr>
          <p:cNvPr id="4055" name="object 4055"/>
          <p:cNvSpPr/>
          <p:nvPr/>
        </p:nvSpPr>
        <p:spPr>
          <a:xfrm>
            <a:off x="1120139" y="3153917"/>
            <a:ext cx="9525" cy="16510"/>
          </a:xfrm>
          <a:custGeom>
            <a:avLst/>
            <a:gdLst/>
            <a:ahLst/>
            <a:cxnLst/>
            <a:rect l="l" t="t" r="r" b="b"/>
            <a:pathLst>
              <a:path w="9525" h="16510">
                <a:moveTo>
                  <a:pt x="3809" y="0"/>
                </a:moveTo>
                <a:lnTo>
                  <a:pt x="0" y="9905"/>
                </a:lnTo>
                <a:lnTo>
                  <a:pt x="9143" y="16001"/>
                </a:lnTo>
                <a:lnTo>
                  <a:pt x="3809" y="0"/>
                </a:lnTo>
                <a:close/>
              </a:path>
            </a:pathLst>
          </a:custGeom>
          <a:solidFill>
            <a:srgbClr val="000000"/>
          </a:solidFill>
        </p:spPr>
        <p:txBody>
          <a:bodyPr wrap="square" lIns="0" tIns="0" rIns="0" bIns="0" rtlCol="0"/>
          <a:lstStyle/>
          <a:p>
            <a:endParaRPr/>
          </a:p>
        </p:txBody>
      </p:sp>
      <p:sp>
        <p:nvSpPr>
          <p:cNvPr id="4056" name="object 4056"/>
          <p:cNvSpPr/>
          <p:nvPr/>
        </p:nvSpPr>
        <p:spPr>
          <a:xfrm>
            <a:off x="1120139" y="3153917"/>
            <a:ext cx="17145" cy="16510"/>
          </a:xfrm>
          <a:custGeom>
            <a:avLst/>
            <a:gdLst/>
            <a:ahLst/>
            <a:cxnLst/>
            <a:rect l="l" t="t" r="r" b="b"/>
            <a:pathLst>
              <a:path w="17144" h="16510">
                <a:moveTo>
                  <a:pt x="16763" y="9144"/>
                </a:moveTo>
                <a:lnTo>
                  <a:pt x="9143" y="16002"/>
                </a:lnTo>
                <a:lnTo>
                  <a:pt x="0" y="9906"/>
                </a:lnTo>
                <a:lnTo>
                  <a:pt x="3809" y="0"/>
                </a:lnTo>
                <a:lnTo>
                  <a:pt x="16763" y="9144"/>
                </a:lnTo>
              </a:path>
            </a:pathLst>
          </a:custGeom>
          <a:ln w="3175">
            <a:solidFill>
              <a:srgbClr val="000000"/>
            </a:solidFill>
          </a:ln>
        </p:spPr>
        <p:txBody>
          <a:bodyPr wrap="square" lIns="0" tIns="0" rIns="0" bIns="0" rtlCol="0"/>
          <a:lstStyle/>
          <a:p>
            <a:endParaRPr/>
          </a:p>
        </p:txBody>
      </p:sp>
      <p:sp>
        <p:nvSpPr>
          <p:cNvPr id="4057" name="object 4057"/>
          <p:cNvSpPr/>
          <p:nvPr/>
        </p:nvSpPr>
        <p:spPr>
          <a:xfrm>
            <a:off x="1108710" y="3150870"/>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4058" name="object 4058"/>
          <p:cNvSpPr/>
          <p:nvPr/>
        </p:nvSpPr>
        <p:spPr>
          <a:xfrm>
            <a:off x="1108710" y="3150870"/>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4059" name="object 4059"/>
          <p:cNvSpPr/>
          <p:nvPr/>
        </p:nvSpPr>
        <p:spPr>
          <a:xfrm>
            <a:off x="1108710" y="3150870"/>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4060" name="object 4060"/>
          <p:cNvSpPr/>
          <p:nvPr/>
        </p:nvSpPr>
        <p:spPr>
          <a:xfrm>
            <a:off x="1093469" y="3150870"/>
            <a:ext cx="15240" cy="10795"/>
          </a:xfrm>
          <a:custGeom>
            <a:avLst/>
            <a:gdLst/>
            <a:ahLst/>
            <a:cxnLst/>
            <a:rect l="l" t="t" r="r" b="b"/>
            <a:pathLst>
              <a:path w="15240" h="10794">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4061" name="object 4061"/>
          <p:cNvSpPr/>
          <p:nvPr/>
        </p:nvSpPr>
        <p:spPr>
          <a:xfrm>
            <a:off x="1093469" y="3153917"/>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4062" name="object 4062"/>
          <p:cNvSpPr/>
          <p:nvPr/>
        </p:nvSpPr>
        <p:spPr>
          <a:xfrm>
            <a:off x="1093469" y="3150870"/>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4063" name="object 4063"/>
          <p:cNvSpPr/>
          <p:nvPr/>
        </p:nvSpPr>
        <p:spPr>
          <a:xfrm>
            <a:off x="1080516" y="3153917"/>
            <a:ext cx="17145" cy="10160"/>
          </a:xfrm>
          <a:custGeom>
            <a:avLst/>
            <a:gdLst/>
            <a:ahLst/>
            <a:cxnLst/>
            <a:rect l="l" t="t" r="r" b="b"/>
            <a:pathLst>
              <a:path w="17144" h="10160">
                <a:moveTo>
                  <a:pt x="12953" y="0"/>
                </a:moveTo>
                <a:lnTo>
                  <a:pt x="0" y="9144"/>
                </a:lnTo>
                <a:lnTo>
                  <a:pt x="16763" y="9906"/>
                </a:lnTo>
                <a:lnTo>
                  <a:pt x="12953" y="0"/>
                </a:lnTo>
                <a:close/>
              </a:path>
            </a:pathLst>
          </a:custGeom>
          <a:solidFill>
            <a:srgbClr val="000000"/>
          </a:solidFill>
        </p:spPr>
        <p:txBody>
          <a:bodyPr wrap="square" lIns="0" tIns="0" rIns="0" bIns="0" rtlCol="0"/>
          <a:lstStyle/>
          <a:p>
            <a:endParaRPr/>
          </a:p>
        </p:txBody>
      </p:sp>
      <p:sp>
        <p:nvSpPr>
          <p:cNvPr id="4064" name="object 4064"/>
          <p:cNvSpPr/>
          <p:nvPr/>
        </p:nvSpPr>
        <p:spPr>
          <a:xfrm>
            <a:off x="1080516" y="3163061"/>
            <a:ext cx="17145" cy="6985"/>
          </a:xfrm>
          <a:custGeom>
            <a:avLst/>
            <a:gdLst/>
            <a:ahLst/>
            <a:cxnLst/>
            <a:rect l="l" t="t" r="r" b="b"/>
            <a:pathLst>
              <a:path w="17144" h="6985">
                <a:moveTo>
                  <a:pt x="0" y="0"/>
                </a:moveTo>
                <a:lnTo>
                  <a:pt x="7619" y="6857"/>
                </a:lnTo>
                <a:lnTo>
                  <a:pt x="16763" y="761"/>
                </a:lnTo>
                <a:lnTo>
                  <a:pt x="0" y="0"/>
                </a:lnTo>
                <a:close/>
              </a:path>
            </a:pathLst>
          </a:custGeom>
          <a:solidFill>
            <a:srgbClr val="000000"/>
          </a:solidFill>
        </p:spPr>
        <p:txBody>
          <a:bodyPr wrap="square" lIns="0" tIns="0" rIns="0" bIns="0" rtlCol="0"/>
          <a:lstStyle/>
          <a:p>
            <a:endParaRPr/>
          </a:p>
        </p:txBody>
      </p:sp>
      <p:sp>
        <p:nvSpPr>
          <p:cNvPr id="4065" name="object 4065"/>
          <p:cNvSpPr/>
          <p:nvPr/>
        </p:nvSpPr>
        <p:spPr>
          <a:xfrm>
            <a:off x="1080516" y="3153917"/>
            <a:ext cx="17145" cy="16510"/>
          </a:xfrm>
          <a:custGeom>
            <a:avLst/>
            <a:gdLst/>
            <a:ahLst/>
            <a:cxnLst/>
            <a:rect l="l" t="t" r="r" b="b"/>
            <a:pathLst>
              <a:path w="17144" h="16510">
                <a:moveTo>
                  <a:pt x="12953" y="0"/>
                </a:moveTo>
                <a:lnTo>
                  <a:pt x="16763" y="9906"/>
                </a:lnTo>
                <a:lnTo>
                  <a:pt x="6857" y="16002"/>
                </a:lnTo>
                <a:lnTo>
                  <a:pt x="0" y="9144"/>
                </a:lnTo>
                <a:lnTo>
                  <a:pt x="12953" y="0"/>
                </a:lnTo>
              </a:path>
            </a:pathLst>
          </a:custGeom>
          <a:ln w="3175">
            <a:solidFill>
              <a:srgbClr val="000000"/>
            </a:solidFill>
          </a:ln>
        </p:spPr>
        <p:txBody>
          <a:bodyPr wrap="square" lIns="0" tIns="0" rIns="0" bIns="0" rtlCol="0"/>
          <a:lstStyle/>
          <a:p>
            <a:endParaRPr/>
          </a:p>
        </p:txBody>
      </p:sp>
      <p:sp>
        <p:nvSpPr>
          <p:cNvPr id="4066" name="object 4066"/>
          <p:cNvSpPr/>
          <p:nvPr/>
        </p:nvSpPr>
        <p:spPr>
          <a:xfrm>
            <a:off x="1071372" y="3163061"/>
            <a:ext cx="17145" cy="13335"/>
          </a:xfrm>
          <a:custGeom>
            <a:avLst/>
            <a:gdLst/>
            <a:ahLst/>
            <a:cxnLst/>
            <a:rect l="l" t="t" r="r" b="b"/>
            <a:pathLst>
              <a:path w="17144" h="13335">
                <a:moveTo>
                  <a:pt x="9143" y="0"/>
                </a:moveTo>
                <a:lnTo>
                  <a:pt x="0" y="12954"/>
                </a:lnTo>
                <a:lnTo>
                  <a:pt x="16763" y="6858"/>
                </a:lnTo>
                <a:lnTo>
                  <a:pt x="9143" y="0"/>
                </a:lnTo>
                <a:close/>
              </a:path>
            </a:pathLst>
          </a:custGeom>
          <a:solidFill>
            <a:srgbClr val="000000"/>
          </a:solidFill>
        </p:spPr>
        <p:txBody>
          <a:bodyPr wrap="square" lIns="0" tIns="0" rIns="0" bIns="0" rtlCol="0"/>
          <a:lstStyle/>
          <a:p>
            <a:endParaRPr/>
          </a:p>
        </p:txBody>
      </p:sp>
      <p:sp>
        <p:nvSpPr>
          <p:cNvPr id="4067" name="object 4067"/>
          <p:cNvSpPr/>
          <p:nvPr/>
        </p:nvSpPr>
        <p:spPr>
          <a:xfrm>
            <a:off x="1071372" y="3169920"/>
            <a:ext cx="17145" cy="10160"/>
          </a:xfrm>
          <a:custGeom>
            <a:avLst/>
            <a:gdLst/>
            <a:ahLst/>
            <a:cxnLst/>
            <a:rect l="l" t="t" r="r" b="b"/>
            <a:pathLst>
              <a:path w="17144" h="10160">
                <a:moveTo>
                  <a:pt x="16763" y="0"/>
                </a:moveTo>
                <a:lnTo>
                  <a:pt x="0" y="6096"/>
                </a:lnTo>
                <a:lnTo>
                  <a:pt x="9905" y="9906"/>
                </a:lnTo>
                <a:lnTo>
                  <a:pt x="16763" y="0"/>
                </a:lnTo>
                <a:close/>
              </a:path>
            </a:pathLst>
          </a:custGeom>
          <a:solidFill>
            <a:srgbClr val="000000"/>
          </a:solidFill>
        </p:spPr>
        <p:txBody>
          <a:bodyPr wrap="square" lIns="0" tIns="0" rIns="0" bIns="0" rtlCol="0"/>
          <a:lstStyle/>
          <a:p>
            <a:endParaRPr/>
          </a:p>
        </p:txBody>
      </p:sp>
      <p:sp>
        <p:nvSpPr>
          <p:cNvPr id="4068" name="object 4068"/>
          <p:cNvSpPr/>
          <p:nvPr/>
        </p:nvSpPr>
        <p:spPr>
          <a:xfrm>
            <a:off x="1071372" y="3163061"/>
            <a:ext cx="16510" cy="17145"/>
          </a:xfrm>
          <a:custGeom>
            <a:avLst/>
            <a:gdLst/>
            <a:ahLst/>
            <a:cxnLst/>
            <a:rect l="l" t="t" r="r" b="b"/>
            <a:pathLst>
              <a:path w="16509" h="17144">
                <a:moveTo>
                  <a:pt x="9143" y="0"/>
                </a:moveTo>
                <a:lnTo>
                  <a:pt x="16001" y="6858"/>
                </a:lnTo>
                <a:lnTo>
                  <a:pt x="9905" y="16764"/>
                </a:lnTo>
                <a:lnTo>
                  <a:pt x="0" y="12954"/>
                </a:lnTo>
                <a:lnTo>
                  <a:pt x="9143" y="0"/>
                </a:lnTo>
              </a:path>
            </a:pathLst>
          </a:custGeom>
          <a:ln w="3175">
            <a:solidFill>
              <a:srgbClr val="000000"/>
            </a:solidFill>
          </a:ln>
        </p:spPr>
        <p:txBody>
          <a:bodyPr wrap="square" lIns="0" tIns="0" rIns="0" bIns="0" rtlCol="0"/>
          <a:lstStyle/>
          <a:p>
            <a:endParaRPr/>
          </a:p>
        </p:txBody>
      </p:sp>
      <p:sp>
        <p:nvSpPr>
          <p:cNvPr id="4069" name="object 4069"/>
          <p:cNvSpPr/>
          <p:nvPr/>
        </p:nvSpPr>
        <p:spPr>
          <a:xfrm>
            <a:off x="1068324" y="3176016"/>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4070" name="object 4070"/>
          <p:cNvSpPr/>
          <p:nvPr/>
        </p:nvSpPr>
        <p:spPr>
          <a:xfrm>
            <a:off x="1068324" y="3179826"/>
            <a:ext cx="13335" cy="11430"/>
          </a:xfrm>
          <a:custGeom>
            <a:avLst/>
            <a:gdLst/>
            <a:ahLst/>
            <a:cxnLst/>
            <a:rect l="l" t="t" r="r" b="b"/>
            <a:pathLst>
              <a:path w="13334" h="11430">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4071" name="object 4071"/>
          <p:cNvSpPr/>
          <p:nvPr/>
        </p:nvSpPr>
        <p:spPr>
          <a:xfrm>
            <a:off x="1068324" y="3176016"/>
            <a:ext cx="13335" cy="15240"/>
          </a:xfrm>
          <a:custGeom>
            <a:avLst/>
            <a:gdLst/>
            <a:ahLst/>
            <a:cxnLst/>
            <a:rect l="l" t="t" r="r" b="b"/>
            <a:pathLst>
              <a:path w="13334" h="15239">
                <a:moveTo>
                  <a:pt x="3047" y="0"/>
                </a:moveTo>
                <a:lnTo>
                  <a:pt x="12953"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4072" name="object 4072"/>
          <p:cNvSpPr/>
          <p:nvPr/>
        </p:nvSpPr>
        <p:spPr>
          <a:xfrm>
            <a:off x="1213103" y="3188970"/>
            <a:ext cx="41910" cy="3810"/>
          </a:xfrm>
          <a:custGeom>
            <a:avLst/>
            <a:gdLst/>
            <a:ahLst/>
            <a:cxnLst/>
            <a:rect l="l" t="t" r="r" b="b"/>
            <a:pathLst>
              <a:path w="41909" h="3810">
                <a:moveTo>
                  <a:pt x="41910" y="0"/>
                </a:moveTo>
                <a:lnTo>
                  <a:pt x="0" y="0"/>
                </a:lnTo>
                <a:lnTo>
                  <a:pt x="0" y="3810"/>
                </a:lnTo>
                <a:lnTo>
                  <a:pt x="41910" y="0"/>
                </a:lnTo>
                <a:close/>
              </a:path>
            </a:pathLst>
          </a:custGeom>
          <a:solidFill>
            <a:srgbClr val="000000"/>
          </a:solidFill>
        </p:spPr>
        <p:txBody>
          <a:bodyPr wrap="square" lIns="0" tIns="0" rIns="0" bIns="0" rtlCol="0"/>
          <a:lstStyle/>
          <a:p>
            <a:endParaRPr/>
          </a:p>
        </p:txBody>
      </p:sp>
      <p:sp>
        <p:nvSpPr>
          <p:cNvPr id="4073" name="object 4073"/>
          <p:cNvSpPr/>
          <p:nvPr/>
        </p:nvSpPr>
        <p:spPr>
          <a:xfrm>
            <a:off x="1213103" y="3188970"/>
            <a:ext cx="41910" cy="3810"/>
          </a:xfrm>
          <a:custGeom>
            <a:avLst/>
            <a:gdLst/>
            <a:ahLst/>
            <a:cxnLst/>
            <a:rect l="l" t="t" r="r" b="b"/>
            <a:pathLst>
              <a:path w="41909" h="3810">
                <a:moveTo>
                  <a:pt x="41910" y="0"/>
                </a:moveTo>
                <a:lnTo>
                  <a:pt x="0" y="3809"/>
                </a:lnTo>
                <a:lnTo>
                  <a:pt x="41910" y="3809"/>
                </a:lnTo>
                <a:lnTo>
                  <a:pt x="41910" y="0"/>
                </a:lnTo>
                <a:close/>
              </a:path>
            </a:pathLst>
          </a:custGeom>
          <a:solidFill>
            <a:srgbClr val="000000"/>
          </a:solidFill>
        </p:spPr>
        <p:txBody>
          <a:bodyPr wrap="square" lIns="0" tIns="0" rIns="0" bIns="0" rtlCol="0"/>
          <a:lstStyle/>
          <a:p>
            <a:endParaRPr/>
          </a:p>
        </p:txBody>
      </p:sp>
      <p:sp>
        <p:nvSpPr>
          <p:cNvPr id="4074" name="object 4074"/>
          <p:cNvSpPr/>
          <p:nvPr/>
        </p:nvSpPr>
        <p:spPr>
          <a:xfrm>
            <a:off x="1213103" y="3188970"/>
            <a:ext cx="41910" cy="3810"/>
          </a:xfrm>
          <a:custGeom>
            <a:avLst/>
            <a:gdLst/>
            <a:ahLst/>
            <a:cxnLst/>
            <a:rect l="l" t="t" r="r" b="b"/>
            <a:pathLst>
              <a:path w="41909" h="3810">
                <a:moveTo>
                  <a:pt x="0" y="0"/>
                </a:moveTo>
                <a:lnTo>
                  <a:pt x="41910" y="0"/>
                </a:lnTo>
                <a:lnTo>
                  <a:pt x="41910" y="3810"/>
                </a:lnTo>
                <a:lnTo>
                  <a:pt x="0" y="3810"/>
                </a:lnTo>
                <a:lnTo>
                  <a:pt x="0" y="0"/>
                </a:lnTo>
                <a:close/>
              </a:path>
            </a:pathLst>
          </a:custGeom>
          <a:ln w="3175">
            <a:solidFill>
              <a:srgbClr val="000000"/>
            </a:solidFill>
          </a:ln>
        </p:spPr>
        <p:txBody>
          <a:bodyPr wrap="square" lIns="0" tIns="0" rIns="0" bIns="0" rtlCol="0"/>
          <a:lstStyle/>
          <a:p>
            <a:endParaRPr/>
          </a:p>
        </p:txBody>
      </p:sp>
      <p:sp>
        <p:nvSpPr>
          <p:cNvPr id="4075" name="object 4075"/>
          <p:cNvSpPr/>
          <p:nvPr/>
        </p:nvSpPr>
        <p:spPr>
          <a:xfrm>
            <a:off x="1213103" y="3191255"/>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4076" name="object 4076"/>
          <p:cNvSpPr/>
          <p:nvPr/>
        </p:nvSpPr>
        <p:spPr>
          <a:xfrm>
            <a:off x="1068324" y="3333750"/>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4077" name="object 4077"/>
          <p:cNvSpPr/>
          <p:nvPr/>
        </p:nvSpPr>
        <p:spPr>
          <a:xfrm>
            <a:off x="1066038" y="3333750"/>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4078" name="object 4078"/>
          <p:cNvSpPr/>
          <p:nvPr/>
        </p:nvSpPr>
        <p:spPr>
          <a:xfrm>
            <a:off x="1066038" y="3333750"/>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4079" name="object 4079"/>
          <p:cNvSpPr/>
          <p:nvPr/>
        </p:nvSpPr>
        <p:spPr>
          <a:xfrm>
            <a:off x="1066038" y="3320034"/>
            <a:ext cx="10160" cy="17780"/>
          </a:xfrm>
          <a:custGeom>
            <a:avLst/>
            <a:gdLst/>
            <a:ahLst/>
            <a:cxnLst/>
            <a:rect l="l" t="t" r="r" b="b"/>
            <a:pathLst>
              <a:path w="10159" h="17779">
                <a:moveTo>
                  <a:pt x="762" y="0"/>
                </a:moveTo>
                <a:lnTo>
                  <a:pt x="0" y="17526"/>
                </a:lnTo>
                <a:lnTo>
                  <a:pt x="9906" y="13716"/>
                </a:lnTo>
                <a:lnTo>
                  <a:pt x="762" y="0"/>
                </a:lnTo>
                <a:close/>
              </a:path>
            </a:pathLst>
          </a:custGeom>
          <a:solidFill>
            <a:srgbClr val="000000"/>
          </a:solidFill>
        </p:spPr>
        <p:txBody>
          <a:bodyPr wrap="square" lIns="0" tIns="0" rIns="0" bIns="0" rtlCol="0"/>
          <a:lstStyle/>
          <a:p>
            <a:endParaRPr/>
          </a:p>
        </p:txBody>
      </p:sp>
      <p:sp>
        <p:nvSpPr>
          <p:cNvPr id="4080" name="object 4080"/>
          <p:cNvSpPr/>
          <p:nvPr/>
        </p:nvSpPr>
        <p:spPr>
          <a:xfrm>
            <a:off x="1059180" y="3320034"/>
            <a:ext cx="7620" cy="17780"/>
          </a:xfrm>
          <a:custGeom>
            <a:avLst/>
            <a:gdLst/>
            <a:ahLst/>
            <a:cxnLst/>
            <a:rect l="l" t="t" r="r" b="b"/>
            <a:pathLst>
              <a:path w="7619" h="17779">
                <a:moveTo>
                  <a:pt x="7620" y="0"/>
                </a:moveTo>
                <a:lnTo>
                  <a:pt x="0" y="7619"/>
                </a:lnTo>
                <a:lnTo>
                  <a:pt x="6858" y="17525"/>
                </a:lnTo>
                <a:lnTo>
                  <a:pt x="7620" y="0"/>
                </a:lnTo>
                <a:close/>
              </a:path>
            </a:pathLst>
          </a:custGeom>
          <a:solidFill>
            <a:srgbClr val="000000"/>
          </a:solidFill>
        </p:spPr>
        <p:txBody>
          <a:bodyPr wrap="square" lIns="0" tIns="0" rIns="0" bIns="0" rtlCol="0"/>
          <a:lstStyle/>
          <a:p>
            <a:endParaRPr/>
          </a:p>
        </p:txBody>
      </p:sp>
      <p:sp>
        <p:nvSpPr>
          <p:cNvPr id="4081" name="object 4081"/>
          <p:cNvSpPr/>
          <p:nvPr/>
        </p:nvSpPr>
        <p:spPr>
          <a:xfrm>
            <a:off x="1059180" y="3320034"/>
            <a:ext cx="17145" cy="17780"/>
          </a:xfrm>
          <a:custGeom>
            <a:avLst/>
            <a:gdLst/>
            <a:ahLst/>
            <a:cxnLst/>
            <a:rect l="l" t="t" r="r" b="b"/>
            <a:pathLst>
              <a:path w="17144" h="17779">
                <a:moveTo>
                  <a:pt x="16763" y="13716"/>
                </a:moveTo>
                <a:lnTo>
                  <a:pt x="6857" y="17526"/>
                </a:lnTo>
                <a:lnTo>
                  <a:pt x="0" y="7620"/>
                </a:lnTo>
                <a:lnTo>
                  <a:pt x="7619" y="0"/>
                </a:lnTo>
                <a:lnTo>
                  <a:pt x="16763" y="13716"/>
                </a:lnTo>
              </a:path>
            </a:pathLst>
          </a:custGeom>
          <a:ln w="3175">
            <a:solidFill>
              <a:srgbClr val="000000"/>
            </a:solidFill>
          </a:ln>
        </p:spPr>
        <p:txBody>
          <a:bodyPr wrap="square" lIns="0" tIns="0" rIns="0" bIns="0" rtlCol="0"/>
          <a:lstStyle/>
          <a:p>
            <a:endParaRPr/>
          </a:p>
        </p:txBody>
      </p:sp>
      <p:sp>
        <p:nvSpPr>
          <p:cNvPr id="4082" name="object 4082"/>
          <p:cNvSpPr/>
          <p:nvPr/>
        </p:nvSpPr>
        <p:spPr>
          <a:xfrm>
            <a:off x="1053846" y="3311652"/>
            <a:ext cx="13335" cy="16510"/>
          </a:xfrm>
          <a:custGeom>
            <a:avLst/>
            <a:gdLst/>
            <a:ahLst/>
            <a:cxnLst/>
            <a:rect l="l" t="t" r="r" b="b"/>
            <a:pathLst>
              <a:path w="13334" h="16510">
                <a:moveTo>
                  <a:pt x="0" y="0"/>
                </a:moveTo>
                <a:lnTo>
                  <a:pt x="5333" y="16001"/>
                </a:lnTo>
                <a:lnTo>
                  <a:pt x="12953" y="8381"/>
                </a:lnTo>
                <a:lnTo>
                  <a:pt x="0" y="0"/>
                </a:lnTo>
                <a:close/>
              </a:path>
            </a:pathLst>
          </a:custGeom>
          <a:solidFill>
            <a:srgbClr val="000000"/>
          </a:solidFill>
        </p:spPr>
        <p:txBody>
          <a:bodyPr wrap="square" lIns="0" tIns="0" rIns="0" bIns="0" rtlCol="0"/>
          <a:lstStyle/>
          <a:p>
            <a:endParaRPr/>
          </a:p>
        </p:txBody>
      </p:sp>
      <p:sp>
        <p:nvSpPr>
          <p:cNvPr id="4083" name="object 4083"/>
          <p:cNvSpPr/>
          <p:nvPr/>
        </p:nvSpPr>
        <p:spPr>
          <a:xfrm>
            <a:off x="1050036" y="3311652"/>
            <a:ext cx="9525" cy="16510"/>
          </a:xfrm>
          <a:custGeom>
            <a:avLst/>
            <a:gdLst/>
            <a:ahLst/>
            <a:cxnLst/>
            <a:rect l="l" t="t" r="r" b="b"/>
            <a:pathLst>
              <a:path w="9525" h="16510">
                <a:moveTo>
                  <a:pt x="3809" y="0"/>
                </a:moveTo>
                <a:lnTo>
                  <a:pt x="0" y="9905"/>
                </a:lnTo>
                <a:lnTo>
                  <a:pt x="9143" y="16001"/>
                </a:lnTo>
                <a:lnTo>
                  <a:pt x="3809" y="0"/>
                </a:lnTo>
                <a:close/>
              </a:path>
            </a:pathLst>
          </a:custGeom>
          <a:solidFill>
            <a:srgbClr val="000000"/>
          </a:solidFill>
        </p:spPr>
        <p:txBody>
          <a:bodyPr wrap="square" lIns="0" tIns="0" rIns="0" bIns="0" rtlCol="0"/>
          <a:lstStyle/>
          <a:p>
            <a:endParaRPr/>
          </a:p>
        </p:txBody>
      </p:sp>
      <p:sp>
        <p:nvSpPr>
          <p:cNvPr id="4084" name="object 4084"/>
          <p:cNvSpPr/>
          <p:nvPr/>
        </p:nvSpPr>
        <p:spPr>
          <a:xfrm>
            <a:off x="1050036" y="3311652"/>
            <a:ext cx="17145" cy="16510"/>
          </a:xfrm>
          <a:custGeom>
            <a:avLst/>
            <a:gdLst/>
            <a:ahLst/>
            <a:cxnLst/>
            <a:rect l="l" t="t" r="r" b="b"/>
            <a:pathLst>
              <a:path w="17144" h="16510">
                <a:moveTo>
                  <a:pt x="16763" y="8381"/>
                </a:moveTo>
                <a:lnTo>
                  <a:pt x="9143" y="16001"/>
                </a:lnTo>
                <a:lnTo>
                  <a:pt x="0" y="9905"/>
                </a:lnTo>
                <a:lnTo>
                  <a:pt x="3809" y="0"/>
                </a:lnTo>
                <a:lnTo>
                  <a:pt x="16763" y="8381"/>
                </a:lnTo>
              </a:path>
            </a:pathLst>
          </a:custGeom>
          <a:ln w="3175">
            <a:solidFill>
              <a:srgbClr val="000000"/>
            </a:solidFill>
          </a:ln>
        </p:spPr>
        <p:txBody>
          <a:bodyPr wrap="square" lIns="0" tIns="0" rIns="0" bIns="0" rtlCol="0"/>
          <a:lstStyle/>
          <a:p>
            <a:endParaRPr/>
          </a:p>
        </p:txBody>
      </p:sp>
      <p:sp>
        <p:nvSpPr>
          <p:cNvPr id="4085" name="object 4085"/>
          <p:cNvSpPr/>
          <p:nvPr/>
        </p:nvSpPr>
        <p:spPr>
          <a:xfrm>
            <a:off x="1038605" y="3308603"/>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4086" name="object 4086"/>
          <p:cNvSpPr/>
          <p:nvPr/>
        </p:nvSpPr>
        <p:spPr>
          <a:xfrm>
            <a:off x="1038605" y="3308603"/>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4087" name="object 4087"/>
          <p:cNvSpPr/>
          <p:nvPr/>
        </p:nvSpPr>
        <p:spPr>
          <a:xfrm>
            <a:off x="1038605" y="3308603"/>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4088" name="object 4088"/>
          <p:cNvSpPr/>
          <p:nvPr/>
        </p:nvSpPr>
        <p:spPr>
          <a:xfrm>
            <a:off x="1023366" y="3308603"/>
            <a:ext cx="15240" cy="10795"/>
          </a:xfrm>
          <a:custGeom>
            <a:avLst/>
            <a:gdLst/>
            <a:ahLst/>
            <a:cxnLst/>
            <a:rect l="l" t="t" r="r" b="b"/>
            <a:pathLst>
              <a:path w="15240" h="10795">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4089" name="object 4089"/>
          <p:cNvSpPr/>
          <p:nvPr/>
        </p:nvSpPr>
        <p:spPr>
          <a:xfrm>
            <a:off x="1023366" y="3311652"/>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4090" name="object 4090"/>
          <p:cNvSpPr/>
          <p:nvPr/>
        </p:nvSpPr>
        <p:spPr>
          <a:xfrm>
            <a:off x="1023366" y="3308603"/>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4091" name="object 4091"/>
          <p:cNvSpPr/>
          <p:nvPr/>
        </p:nvSpPr>
        <p:spPr>
          <a:xfrm>
            <a:off x="1010411" y="3311652"/>
            <a:ext cx="17145" cy="10160"/>
          </a:xfrm>
          <a:custGeom>
            <a:avLst/>
            <a:gdLst/>
            <a:ahLst/>
            <a:cxnLst/>
            <a:rect l="l" t="t" r="r" b="b"/>
            <a:pathLst>
              <a:path w="17144" h="10160">
                <a:moveTo>
                  <a:pt x="12953" y="0"/>
                </a:moveTo>
                <a:lnTo>
                  <a:pt x="0" y="8382"/>
                </a:lnTo>
                <a:lnTo>
                  <a:pt x="16763" y="9906"/>
                </a:lnTo>
                <a:lnTo>
                  <a:pt x="12953" y="0"/>
                </a:lnTo>
                <a:close/>
              </a:path>
            </a:pathLst>
          </a:custGeom>
          <a:solidFill>
            <a:srgbClr val="000000"/>
          </a:solidFill>
        </p:spPr>
        <p:txBody>
          <a:bodyPr wrap="square" lIns="0" tIns="0" rIns="0" bIns="0" rtlCol="0"/>
          <a:lstStyle/>
          <a:p>
            <a:endParaRPr/>
          </a:p>
        </p:txBody>
      </p:sp>
      <p:sp>
        <p:nvSpPr>
          <p:cNvPr id="4092" name="object 4092"/>
          <p:cNvSpPr/>
          <p:nvPr/>
        </p:nvSpPr>
        <p:spPr>
          <a:xfrm>
            <a:off x="1010411" y="3320034"/>
            <a:ext cx="17145" cy="7620"/>
          </a:xfrm>
          <a:custGeom>
            <a:avLst/>
            <a:gdLst/>
            <a:ahLst/>
            <a:cxnLst/>
            <a:rect l="l" t="t" r="r" b="b"/>
            <a:pathLst>
              <a:path w="17144" h="7620">
                <a:moveTo>
                  <a:pt x="0" y="0"/>
                </a:moveTo>
                <a:lnTo>
                  <a:pt x="7619" y="7620"/>
                </a:lnTo>
                <a:lnTo>
                  <a:pt x="16763" y="1524"/>
                </a:lnTo>
                <a:lnTo>
                  <a:pt x="0" y="0"/>
                </a:lnTo>
                <a:close/>
              </a:path>
            </a:pathLst>
          </a:custGeom>
          <a:solidFill>
            <a:srgbClr val="000000"/>
          </a:solidFill>
        </p:spPr>
        <p:txBody>
          <a:bodyPr wrap="square" lIns="0" tIns="0" rIns="0" bIns="0" rtlCol="0"/>
          <a:lstStyle/>
          <a:p>
            <a:endParaRPr/>
          </a:p>
        </p:txBody>
      </p:sp>
      <p:sp>
        <p:nvSpPr>
          <p:cNvPr id="4093" name="object 4093"/>
          <p:cNvSpPr/>
          <p:nvPr/>
        </p:nvSpPr>
        <p:spPr>
          <a:xfrm>
            <a:off x="1010411" y="3311652"/>
            <a:ext cx="17145" cy="16510"/>
          </a:xfrm>
          <a:custGeom>
            <a:avLst/>
            <a:gdLst/>
            <a:ahLst/>
            <a:cxnLst/>
            <a:rect l="l" t="t" r="r" b="b"/>
            <a:pathLst>
              <a:path w="17144" h="16510">
                <a:moveTo>
                  <a:pt x="12953" y="0"/>
                </a:moveTo>
                <a:lnTo>
                  <a:pt x="16763" y="9906"/>
                </a:lnTo>
                <a:lnTo>
                  <a:pt x="7619" y="16002"/>
                </a:lnTo>
                <a:lnTo>
                  <a:pt x="0" y="8382"/>
                </a:lnTo>
                <a:lnTo>
                  <a:pt x="12953" y="0"/>
                </a:lnTo>
              </a:path>
            </a:pathLst>
          </a:custGeom>
          <a:ln w="3175">
            <a:solidFill>
              <a:srgbClr val="000000"/>
            </a:solidFill>
          </a:ln>
        </p:spPr>
        <p:txBody>
          <a:bodyPr wrap="square" lIns="0" tIns="0" rIns="0" bIns="0" rtlCol="0"/>
          <a:lstStyle/>
          <a:p>
            <a:endParaRPr/>
          </a:p>
        </p:txBody>
      </p:sp>
      <p:sp>
        <p:nvSpPr>
          <p:cNvPr id="4094" name="object 4094"/>
          <p:cNvSpPr/>
          <p:nvPr/>
        </p:nvSpPr>
        <p:spPr>
          <a:xfrm>
            <a:off x="1002030" y="3320034"/>
            <a:ext cx="16510" cy="13970"/>
          </a:xfrm>
          <a:custGeom>
            <a:avLst/>
            <a:gdLst/>
            <a:ahLst/>
            <a:cxnLst/>
            <a:rect l="l" t="t" r="r" b="b"/>
            <a:pathLst>
              <a:path w="16509" h="13970">
                <a:moveTo>
                  <a:pt x="8381" y="0"/>
                </a:moveTo>
                <a:lnTo>
                  <a:pt x="0" y="13716"/>
                </a:lnTo>
                <a:lnTo>
                  <a:pt x="16001" y="7620"/>
                </a:lnTo>
                <a:lnTo>
                  <a:pt x="8381" y="0"/>
                </a:lnTo>
                <a:close/>
              </a:path>
            </a:pathLst>
          </a:custGeom>
          <a:solidFill>
            <a:srgbClr val="000000"/>
          </a:solidFill>
        </p:spPr>
        <p:txBody>
          <a:bodyPr wrap="square" lIns="0" tIns="0" rIns="0" bIns="0" rtlCol="0"/>
          <a:lstStyle/>
          <a:p>
            <a:endParaRPr/>
          </a:p>
        </p:txBody>
      </p:sp>
      <p:sp>
        <p:nvSpPr>
          <p:cNvPr id="4095" name="object 4095"/>
          <p:cNvSpPr/>
          <p:nvPr/>
        </p:nvSpPr>
        <p:spPr>
          <a:xfrm>
            <a:off x="1002030" y="3327653"/>
            <a:ext cx="16510" cy="10160"/>
          </a:xfrm>
          <a:custGeom>
            <a:avLst/>
            <a:gdLst/>
            <a:ahLst/>
            <a:cxnLst/>
            <a:rect l="l" t="t" r="r" b="b"/>
            <a:pathLst>
              <a:path w="16509" h="10160">
                <a:moveTo>
                  <a:pt x="16002" y="0"/>
                </a:moveTo>
                <a:lnTo>
                  <a:pt x="0" y="6096"/>
                </a:lnTo>
                <a:lnTo>
                  <a:pt x="9144" y="9906"/>
                </a:lnTo>
                <a:lnTo>
                  <a:pt x="16002" y="0"/>
                </a:lnTo>
                <a:close/>
              </a:path>
            </a:pathLst>
          </a:custGeom>
          <a:solidFill>
            <a:srgbClr val="000000"/>
          </a:solidFill>
        </p:spPr>
        <p:txBody>
          <a:bodyPr wrap="square" lIns="0" tIns="0" rIns="0" bIns="0" rtlCol="0"/>
          <a:lstStyle/>
          <a:p>
            <a:endParaRPr/>
          </a:p>
        </p:txBody>
      </p:sp>
      <p:sp>
        <p:nvSpPr>
          <p:cNvPr id="4096" name="object 4096"/>
          <p:cNvSpPr/>
          <p:nvPr/>
        </p:nvSpPr>
        <p:spPr>
          <a:xfrm>
            <a:off x="1002030" y="3320034"/>
            <a:ext cx="16510" cy="17780"/>
          </a:xfrm>
          <a:custGeom>
            <a:avLst/>
            <a:gdLst/>
            <a:ahLst/>
            <a:cxnLst/>
            <a:rect l="l" t="t" r="r" b="b"/>
            <a:pathLst>
              <a:path w="16509" h="17779">
                <a:moveTo>
                  <a:pt x="8381" y="0"/>
                </a:moveTo>
                <a:lnTo>
                  <a:pt x="16001" y="7620"/>
                </a:lnTo>
                <a:lnTo>
                  <a:pt x="9143" y="17526"/>
                </a:lnTo>
                <a:lnTo>
                  <a:pt x="0" y="13716"/>
                </a:lnTo>
                <a:lnTo>
                  <a:pt x="8381" y="0"/>
                </a:lnTo>
              </a:path>
            </a:pathLst>
          </a:custGeom>
          <a:ln w="3175">
            <a:solidFill>
              <a:srgbClr val="000000"/>
            </a:solidFill>
          </a:ln>
        </p:spPr>
        <p:txBody>
          <a:bodyPr wrap="square" lIns="0" tIns="0" rIns="0" bIns="0" rtlCol="0"/>
          <a:lstStyle/>
          <a:p>
            <a:endParaRPr/>
          </a:p>
        </p:txBody>
      </p:sp>
      <p:sp>
        <p:nvSpPr>
          <p:cNvPr id="4097" name="object 4097"/>
          <p:cNvSpPr/>
          <p:nvPr/>
        </p:nvSpPr>
        <p:spPr>
          <a:xfrm>
            <a:off x="998982" y="3333750"/>
            <a:ext cx="12700" cy="15240"/>
          </a:xfrm>
          <a:custGeom>
            <a:avLst/>
            <a:gdLst/>
            <a:ahLst/>
            <a:cxnLst/>
            <a:rect l="l" t="t" r="r" b="b"/>
            <a:pathLst>
              <a:path w="12700" h="15239">
                <a:moveTo>
                  <a:pt x="3047" y="0"/>
                </a:moveTo>
                <a:lnTo>
                  <a:pt x="0" y="15240"/>
                </a:lnTo>
                <a:lnTo>
                  <a:pt x="12191" y="3810"/>
                </a:lnTo>
                <a:lnTo>
                  <a:pt x="3047" y="0"/>
                </a:lnTo>
                <a:close/>
              </a:path>
            </a:pathLst>
          </a:custGeom>
          <a:solidFill>
            <a:srgbClr val="000000"/>
          </a:solidFill>
        </p:spPr>
        <p:txBody>
          <a:bodyPr wrap="square" lIns="0" tIns="0" rIns="0" bIns="0" rtlCol="0"/>
          <a:lstStyle/>
          <a:p>
            <a:endParaRPr/>
          </a:p>
        </p:txBody>
      </p:sp>
      <p:sp>
        <p:nvSpPr>
          <p:cNvPr id="4098" name="object 4098"/>
          <p:cNvSpPr/>
          <p:nvPr/>
        </p:nvSpPr>
        <p:spPr>
          <a:xfrm>
            <a:off x="998982" y="3337559"/>
            <a:ext cx="12700" cy="11430"/>
          </a:xfrm>
          <a:custGeom>
            <a:avLst/>
            <a:gdLst/>
            <a:ahLst/>
            <a:cxnLst/>
            <a:rect l="l" t="t" r="r" b="b"/>
            <a:pathLst>
              <a:path w="12700" h="11429">
                <a:moveTo>
                  <a:pt x="12191" y="0"/>
                </a:moveTo>
                <a:lnTo>
                  <a:pt x="0" y="11430"/>
                </a:lnTo>
                <a:lnTo>
                  <a:pt x="9905" y="11430"/>
                </a:lnTo>
                <a:lnTo>
                  <a:pt x="12191" y="0"/>
                </a:lnTo>
                <a:close/>
              </a:path>
            </a:pathLst>
          </a:custGeom>
          <a:solidFill>
            <a:srgbClr val="000000"/>
          </a:solidFill>
        </p:spPr>
        <p:txBody>
          <a:bodyPr wrap="square" lIns="0" tIns="0" rIns="0" bIns="0" rtlCol="0"/>
          <a:lstStyle/>
          <a:p>
            <a:endParaRPr/>
          </a:p>
        </p:txBody>
      </p:sp>
      <p:sp>
        <p:nvSpPr>
          <p:cNvPr id="4099" name="object 4099"/>
          <p:cNvSpPr/>
          <p:nvPr/>
        </p:nvSpPr>
        <p:spPr>
          <a:xfrm>
            <a:off x="998982" y="3333750"/>
            <a:ext cx="12700" cy="15240"/>
          </a:xfrm>
          <a:custGeom>
            <a:avLst/>
            <a:gdLst/>
            <a:ahLst/>
            <a:cxnLst/>
            <a:rect l="l" t="t" r="r" b="b"/>
            <a:pathLst>
              <a:path w="12700" h="15239">
                <a:moveTo>
                  <a:pt x="3047" y="0"/>
                </a:moveTo>
                <a:lnTo>
                  <a:pt x="12191" y="3810"/>
                </a:lnTo>
                <a:lnTo>
                  <a:pt x="9905" y="15240"/>
                </a:lnTo>
                <a:lnTo>
                  <a:pt x="0" y="15240"/>
                </a:lnTo>
                <a:lnTo>
                  <a:pt x="3047" y="0"/>
                </a:lnTo>
              </a:path>
            </a:pathLst>
          </a:custGeom>
          <a:ln w="3175">
            <a:solidFill>
              <a:srgbClr val="000000"/>
            </a:solidFill>
          </a:ln>
        </p:spPr>
        <p:txBody>
          <a:bodyPr wrap="square" lIns="0" tIns="0" rIns="0" bIns="0" rtlCol="0"/>
          <a:lstStyle/>
          <a:p>
            <a:endParaRPr/>
          </a:p>
        </p:txBody>
      </p:sp>
      <p:sp>
        <p:nvSpPr>
          <p:cNvPr id="4100" name="object 4100"/>
          <p:cNvSpPr/>
          <p:nvPr/>
        </p:nvSpPr>
        <p:spPr>
          <a:xfrm>
            <a:off x="893063" y="3343655"/>
            <a:ext cx="41275" cy="10795"/>
          </a:xfrm>
          <a:custGeom>
            <a:avLst/>
            <a:gdLst/>
            <a:ahLst/>
            <a:cxnLst/>
            <a:rect l="l" t="t" r="r" b="b"/>
            <a:pathLst>
              <a:path w="41275" h="10795">
                <a:moveTo>
                  <a:pt x="41148" y="0"/>
                </a:moveTo>
                <a:lnTo>
                  <a:pt x="0" y="0"/>
                </a:lnTo>
                <a:lnTo>
                  <a:pt x="0" y="10668"/>
                </a:lnTo>
                <a:lnTo>
                  <a:pt x="41148" y="0"/>
                </a:lnTo>
                <a:close/>
              </a:path>
            </a:pathLst>
          </a:custGeom>
          <a:solidFill>
            <a:srgbClr val="000000"/>
          </a:solidFill>
        </p:spPr>
        <p:txBody>
          <a:bodyPr wrap="square" lIns="0" tIns="0" rIns="0" bIns="0" rtlCol="0"/>
          <a:lstStyle/>
          <a:p>
            <a:endParaRPr/>
          </a:p>
        </p:txBody>
      </p:sp>
      <p:sp>
        <p:nvSpPr>
          <p:cNvPr id="4101" name="object 4101"/>
          <p:cNvSpPr/>
          <p:nvPr/>
        </p:nvSpPr>
        <p:spPr>
          <a:xfrm>
            <a:off x="893063" y="3343655"/>
            <a:ext cx="41275" cy="10795"/>
          </a:xfrm>
          <a:custGeom>
            <a:avLst/>
            <a:gdLst/>
            <a:ahLst/>
            <a:cxnLst/>
            <a:rect l="l" t="t" r="r" b="b"/>
            <a:pathLst>
              <a:path w="41275" h="10795">
                <a:moveTo>
                  <a:pt x="41148" y="0"/>
                </a:moveTo>
                <a:lnTo>
                  <a:pt x="0" y="10668"/>
                </a:lnTo>
                <a:lnTo>
                  <a:pt x="41148" y="10668"/>
                </a:lnTo>
                <a:lnTo>
                  <a:pt x="41148" y="0"/>
                </a:lnTo>
                <a:close/>
              </a:path>
            </a:pathLst>
          </a:custGeom>
          <a:solidFill>
            <a:srgbClr val="000000"/>
          </a:solidFill>
        </p:spPr>
        <p:txBody>
          <a:bodyPr wrap="square" lIns="0" tIns="0" rIns="0" bIns="0" rtlCol="0"/>
          <a:lstStyle/>
          <a:p>
            <a:endParaRPr/>
          </a:p>
        </p:txBody>
      </p:sp>
      <p:sp>
        <p:nvSpPr>
          <p:cNvPr id="4102" name="object 4102"/>
          <p:cNvSpPr/>
          <p:nvPr/>
        </p:nvSpPr>
        <p:spPr>
          <a:xfrm>
            <a:off x="892302" y="3343655"/>
            <a:ext cx="41910" cy="10795"/>
          </a:xfrm>
          <a:custGeom>
            <a:avLst/>
            <a:gdLst/>
            <a:ahLst/>
            <a:cxnLst/>
            <a:rect l="l" t="t" r="r" b="b"/>
            <a:pathLst>
              <a:path w="41909" h="10795">
                <a:moveTo>
                  <a:pt x="0" y="0"/>
                </a:moveTo>
                <a:lnTo>
                  <a:pt x="41910" y="0"/>
                </a:lnTo>
                <a:lnTo>
                  <a:pt x="41910" y="10668"/>
                </a:lnTo>
                <a:lnTo>
                  <a:pt x="0" y="10668"/>
                </a:lnTo>
                <a:lnTo>
                  <a:pt x="0" y="0"/>
                </a:lnTo>
                <a:close/>
              </a:path>
            </a:pathLst>
          </a:custGeom>
          <a:ln w="3175">
            <a:solidFill>
              <a:srgbClr val="000000"/>
            </a:solidFill>
          </a:ln>
        </p:spPr>
        <p:txBody>
          <a:bodyPr wrap="square" lIns="0" tIns="0" rIns="0" bIns="0" rtlCol="0"/>
          <a:lstStyle/>
          <a:p>
            <a:endParaRPr/>
          </a:p>
        </p:txBody>
      </p:sp>
      <p:sp>
        <p:nvSpPr>
          <p:cNvPr id="4103" name="object 4103"/>
          <p:cNvSpPr/>
          <p:nvPr/>
        </p:nvSpPr>
        <p:spPr>
          <a:xfrm>
            <a:off x="998219" y="3333750"/>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4104" name="object 4104"/>
          <p:cNvSpPr/>
          <p:nvPr/>
        </p:nvSpPr>
        <p:spPr>
          <a:xfrm>
            <a:off x="995933" y="3333750"/>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4105" name="object 4105"/>
          <p:cNvSpPr/>
          <p:nvPr/>
        </p:nvSpPr>
        <p:spPr>
          <a:xfrm>
            <a:off x="995933" y="3333750"/>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4106" name="object 4106"/>
          <p:cNvSpPr/>
          <p:nvPr/>
        </p:nvSpPr>
        <p:spPr>
          <a:xfrm>
            <a:off x="995933" y="3320034"/>
            <a:ext cx="10160" cy="17780"/>
          </a:xfrm>
          <a:custGeom>
            <a:avLst/>
            <a:gdLst/>
            <a:ahLst/>
            <a:cxnLst/>
            <a:rect l="l" t="t" r="r" b="b"/>
            <a:pathLst>
              <a:path w="10159" h="17779">
                <a:moveTo>
                  <a:pt x="762" y="0"/>
                </a:moveTo>
                <a:lnTo>
                  <a:pt x="0" y="17526"/>
                </a:lnTo>
                <a:lnTo>
                  <a:pt x="9906" y="13716"/>
                </a:lnTo>
                <a:lnTo>
                  <a:pt x="762" y="0"/>
                </a:lnTo>
                <a:close/>
              </a:path>
            </a:pathLst>
          </a:custGeom>
          <a:solidFill>
            <a:srgbClr val="000000"/>
          </a:solidFill>
        </p:spPr>
        <p:txBody>
          <a:bodyPr wrap="square" lIns="0" tIns="0" rIns="0" bIns="0" rtlCol="0"/>
          <a:lstStyle/>
          <a:p>
            <a:endParaRPr/>
          </a:p>
        </p:txBody>
      </p:sp>
      <p:sp>
        <p:nvSpPr>
          <p:cNvPr id="4107" name="object 4107"/>
          <p:cNvSpPr/>
          <p:nvPr/>
        </p:nvSpPr>
        <p:spPr>
          <a:xfrm>
            <a:off x="989838" y="3320034"/>
            <a:ext cx="6985" cy="17780"/>
          </a:xfrm>
          <a:custGeom>
            <a:avLst/>
            <a:gdLst/>
            <a:ahLst/>
            <a:cxnLst/>
            <a:rect l="l" t="t" r="r" b="b"/>
            <a:pathLst>
              <a:path w="6984" h="17779">
                <a:moveTo>
                  <a:pt x="6858" y="0"/>
                </a:moveTo>
                <a:lnTo>
                  <a:pt x="0" y="7619"/>
                </a:lnTo>
                <a:lnTo>
                  <a:pt x="6096" y="17525"/>
                </a:lnTo>
                <a:lnTo>
                  <a:pt x="6858" y="0"/>
                </a:lnTo>
                <a:close/>
              </a:path>
            </a:pathLst>
          </a:custGeom>
          <a:solidFill>
            <a:srgbClr val="000000"/>
          </a:solidFill>
        </p:spPr>
        <p:txBody>
          <a:bodyPr wrap="square" lIns="0" tIns="0" rIns="0" bIns="0" rtlCol="0"/>
          <a:lstStyle/>
          <a:p>
            <a:endParaRPr/>
          </a:p>
        </p:txBody>
      </p:sp>
      <p:sp>
        <p:nvSpPr>
          <p:cNvPr id="4108" name="object 4108"/>
          <p:cNvSpPr/>
          <p:nvPr/>
        </p:nvSpPr>
        <p:spPr>
          <a:xfrm>
            <a:off x="989838" y="3320034"/>
            <a:ext cx="16510" cy="17780"/>
          </a:xfrm>
          <a:custGeom>
            <a:avLst/>
            <a:gdLst/>
            <a:ahLst/>
            <a:cxnLst/>
            <a:rect l="l" t="t" r="r" b="b"/>
            <a:pathLst>
              <a:path w="16509" h="17779">
                <a:moveTo>
                  <a:pt x="16002" y="13716"/>
                </a:moveTo>
                <a:lnTo>
                  <a:pt x="6096" y="17526"/>
                </a:lnTo>
                <a:lnTo>
                  <a:pt x="0" y="7620"/>
                </a:lnTo>
                <a:lnTo>
                  <a:pt x="6858" y="0"/>
                </a:lnTo>
                <a:lnTo>
                  <a:pt x="16002" y="13716"/>
                </a:lnTo>
              </a:path>
            </a:pathLst>
          </a:custGeom>
          <a:ln w="3175">
            <a:solidFill>
              <a:srgbClr val="000000"/>
            </a:solidFill>
          </a:ln>
        </p:spPr>
        <p:txBody>
          <a:bodyPr wrap="square" lIns="0" tIns="0" rIns="0" bIns="0" rtlCol="0"/>
          <a:lstStyle/>
          <a:p>
            <a:endParaRPr/>
          </a:p>
        </p:txBody>
      </p:sp>
      <p:sp>
        <p:nvSpPr>
          <p:cNvPr id="4109" name="object 4109"/>
          <p:cNvSpPr/>
          <p:nvPr/>
        </p:nvSpPr>
        <p:spPr>
          <a:xfrm>
            <a:off x="983741" y="3311652"/>
            <a:ext cx="13335" cy="16510"/>
          </a:xfrm>
          <a:custGeom>
            <a:avLst/>
            <a:gdLst/>
            <a:ahLst/>
            <a:cxnLst/>
            <a:rect l="l" t="t" r="r" b="b"/>
            <a:pathLst>
              <a:path w="13334" h="16510">
                <a:moveTo>
                  <a:pt x="0" y="0"/>
                </a:moveTo>
                <a:lnTo>
                  <a:pt x="6095" y="16001"/>
                </a:lnTo>
                <a:lnTo>
                  <a:pt x="12953" y="8381"/>
                </a:lnTo>
                <a:lnTo>
                  <a:pt x="0" y="0"/>
                </a:lnTo>
                <a:close/>
              </a:path>
            </a:pathLst>
          </a:custGeom>
          <a:solidFill>
            <a:srgbClr val="000000"/>
          </a:solidFill>
        </p:spPr>
        <p:txBody>
          <a:bodyPr wrap="square" lIns="0" tIns="0" rIns="0" bIns="0" rtlCol="0"/>
          <a:lstStyle/>
          <a:p>
            <a:endParaRPr/>
          </a:p>
        </p:txBody>
      </p:sp>
      <p:sp>
        <p:nvSpPr>
          <p:cNvPr id="4110" name="object 4110"/>
          <p:cNvSpPr/>
          <p:nvPr/>
        </p:nvSpPr>
        <p:spPr>
          <a:xfrm>
            <a:off x="979932" y="3311652"/>
            <a:ext cx="10160" cy="16510"/>
          </a:xfrm>
          <a:custGeom>
            <a:avLst/>
            <a:gdLst/>
            <a:ahLst/>
            <a:cxnLst/>
            <a:rect l="l" t="t" r="r" b="b"/>
            <a:pathLst>
              <a:path w="10159" h="16510">
                <a:moveTo>
                  <a:pt x="3810" y="0"/>
                </a:moveTo>
                <a:lnTo>
                  <a:pt x="0" y="9905"/>
                </a:lnTo>
                <a:lnTo>
                  <a:pt x="9906" y="16001"/>
                </a:lnTo>
                <a:lnTo>
                  <a:pt x="3810" y="0"/>
                </a:lnTo>
                <a:close/>
              </a:path>
            </a:pathLst>
          </a:custGeom>
          <a:solidFill>
            <a:srgbClr val="000000"/>
          </a:solidFill>
        </p:spPr>
        <p:txBody>
          <a:bodyPr wrap="square" lIns="0" tIns="0" rIns="0" bIns="0" rtlCol="0"/>
          <a:lstStyle/>
          <a:p>
            <a:endParaRPr/>
          </a:p>
        </p:txBody>
      </p:sp>
      <p:sp>
        <p:nvSpPr>
          <p:cNvPr id="4111" name="object 4111"/>
          <p:cNvSpPr/>
          <p:nvPr/>
        </p:nvSpPr>
        <p:spPr>
          <a:xfrm>
            <a:off x="979932" y="3311652"/>
            <a:ext cx="17145" cy="16510"/>
          </a:xfrm>
          <a:custGeom>
            <a:avLst/>
            <a:gdLst/>
            <a:ahLst/>
            <a:cxnLst/>
            <a:rect l="l" t="t" r="r" b="b"/>
            <a:pathLst>
              <a:path w="17144" h="16510">
                <a:moveTo>
                  <a:pt x="16763" y="8381"/>
                </a:moveTo>
                <a:lnTo>
                  <a:pt x="9905" y="16001"/>
                </a:lnTo>
                <a:lnTo>
                  <a:pt x="0" y="9905"/>
                </a:lnTo>
                <a:lnTo>
                  <a:pt x="3809" y="0"/>
                </a:lnTo>
                <a:lnTo>
                  <a:pt x="16763" y="8381"/>
                </a:lnTo>
              </a:path>
            </a:pathLst>
          </a:custGeom>
          <a:ln w="3175">
            <a:solidFill>
              <a:srgbClr val="000000"/>
            </a:solidFill>
          </a:ln>
        </p:spPr>
        <p:txBody>
          <a:bodyPr wrap="square" lIns="0" tIns="0" rIns="0" bIns="0" rtlCol="0"/>
          <a:lstStyle/>
          <a:p>
            <a:endParaRPr/>
          </a:p>
        </p:txBody>
      </p:sp>
      <p:sp>
        <p:nvSpPr>
          <p:cNvPr id="4112" name="object 4112"/>
          <p:cNvSpPr/>
          <p:nvPr/>
        </p:nvSpPr>
        <p:spPr>
          <a:xfrm>
            <a:off x="968502" y="3308603"/>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4113" name="object 4113"/>
          <p:cNvSpPr/>
          <p:nvPr/>
        </p:nvSpPr>
        <p:spPr>
          <a:xfrm>
            <a:off x="968502" y="3308603"/>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4114" name="object 4114"/>
          <p:cNvSpPr/>
          <p:nvPr/>
        </p:nvSpPr>
        <p:spPr>
          <a:xfrm>
            <a:off x="968502" y="3308603"/>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4115" name="object 4115"/>
          <p:cNvSpPr/>
          <p:nvPr/>
        </p:nvSpPr>
        <p:spPr>
          <a:xfrm>
            <a:off x="953261" y="3308603"/>
            <a:ext cx="15240" cy="10795"/>
          </a:xfrm>
          <a:custGeom>
            <a:avLst/>
            <a:gdLst/>
            <a:ahLst/>
            <a:cxnLst/>
            <a:rect l="l" t="t" r="r" b="b"/>
            <a:pathLst>
              <a:path w="15240" h="10795">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4116" name="object 4116"/>
          <p:cNvSpPr/>
          <p:nvPr/>
        </p:nvSpPr>
        <p:spPr>
          <a:xfrm>
            <a:off x="953261" y="3311652"/>
            <a:ext cx="15240" cy="10160"/>
          </a:xfrm>
          <a:custGeom>
            <a:avLst/>
            <a:gdLst/>
            <a:ahLst/>
            <a:cxnLst/>
            <a:rect l="l" t="t" r="r" b="b"/>
            <a:pathLst>
              <a:path w="15240" h="10160">
                <a:moveTo>
                  <a:pt x="0" y="0"/>
                </a:moveTo>
                <a:lnTo>
                  <a:pt x="4572" y="9906"/>
                </a:lnTo>
                <a:lnTo>
                  <a:pt x="15240" y="7620"/>
                </a:lnTo>
                <a:lnTo>
                  <a:pt x="0" y="0"/>
                </a:lnTo>
                <a:close/>
              </a:path>
            </a:pathLst>
          </a:custGeom>
          <a:solidFill>
            <a:srgbClr val="000000"/>
          </a:solidFill>
        </p:spPr>
        <p:txBody>
          <a:bodyPr wrap="square" lIns="0" tIns="0" rIns="0" bIns="0" rtlCol="0"/>
          <a:lstStyle/>
          <a:p>
            <a:endParaRPr/>
          </a:p>
        </p:txBody>
      </p:sp>
      <p:sp>
        <p:nvSpPr>
          <p:cNvPr id="4117" name="object 4117"/>
          <p:cNvSpPr/>
          <p:nvPr/>
        </p:nvSpPr>
        <p:spPr>
          <a:xfrm>
            <a:off x="953261" y="3308603"/>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4118" name="object 4118"/>
          <p:cNvSpPr/>
          <p:nvPr/>
        </p:nvSpPr>
        <p:spPr>
          <a:xfrm>
            <a:off x="940308" y="3311652"/>
            <a:ext cx="17780" cy="10160"/>
          </a:xfrm>
          <a:custGeom>
            <a:avLst/>
            <a:gdLst/>
            <a:ahLst/>
            <a:cxnLst/>
            <a:rect l="l" t="t" r="r" b="b"/>
            <a:pathLst>
              <a:path w="17780" h="10160">
                <a:moveTo>
                  <a:pt x="12953" y="0"/>
                </a:moveTo>
                <a:lnTo>
                  <a:pt x="0" y="8382"/>
                </a:lnTo>
                <a:lnTo>
                  <a:pt x="17525" y="9906"/>
                </a:lnTo>
                <a:lnTo>
                  <a:pt x="12953" y="0"/>
                </a:lnTo>
                <a:close/>
              </a:path>
            </a:pathLst>
          </a:custGeom>
          <a:solidFill>
            <a:srgbClr val="000000"/>
          </a:solidFill>
        </p:spPr>
        <p:txBody>
          <a:bodyPr wrap="square" lIns="0" tIns="0" rIns="0" bIns="0" rtlCol="0"/>
          <a:lstStyle/>
          <a:p>
            <a:endParaRPr/>
          </a:p>
        </p:txBody>
      </p:sp>
      <p:sp>
        <p:nvSpPr>
          <p:cNvPr id="4119" name="object 4119"/>
          <p:cNvSpPr/>
          <p:nvPr/>
        </p:nvSpPr>
        <p:spPr>
          <a:xfrm>
            <a:off x="940308" y="3320034"/>
            <a:ext cx="17780" cy="7620"/>
          </a:xfrm>
          <a:custGeom>
            <a:avLst/>
            <a:gdLst/>
            <a:ahLst/>
            <a:cxnLst/>
            <a:rect l="l" t="t" r="r" b="b"/>
            <a:pathLst>
              <a:path w="17780" h="7620">
                <a:moveTo>
                  <a:pt x="0" y="0"/>
                </a:moveTo>
                <a:lnTo>
                  <a:pt x="7619" y="7620"/>
                </a:lnTo>
                <a:lnTo>
                  <a:pt x="17525" y="1524"/>
                </a:lnTo>
                <a:lnTo>
                  <a:pt x="0" y="0"/>
                </a:lnTo>
                <a:close/>
              </a:path>
            </a:pathLst>
          </a:custGeom>
          <a:solidFill>
            <a:srgbClr val="000000"/>
          </a:solidFill>
        </p:spPr>
        <p:txBody>
          <a:bodyPr wrap="square" lIns="0" tIns="0" rIns="0" bIns="0" rtlCol="0"/>
          <a:lstStyle/>
          <a:p>
            <a:endParaRPr/>
          </a:p>
        </p:txBody>
      </p:sp>
      <p:sp>
        <p:nvSpPr>
          <p:cNvPr id="4120" name="object 4120"/>
          <p:cNvSpPr/>
          <p:nvPr/>
        </p:nvSpPr>
        <p:spPr>
          <a:xfrm>
            <a:off x="940308" y="3311652"/>
            <a:ext cx="17145" cy="16510"/>
          </a:xfrm>
          <a:custGeom>
            <a:avLst/>
            <a:gdLst/>
            <a:ahLst/>
            <a:cxnLst/>
            <a:rect l="l" t="t" r="r" b="b"/>
            <a:pathLst>
              <a:path w="17144" h="16510">
                <a:moveTo>
                  <a:pt x="12953" y="0"/>
                </a:moveTo>
                <a:lnTo>
                  <a:pt x="16763" y="9906"/>
                </a:lnTo>
                <a:lnTo>
                  <a:pt x="7619" y="16002"/>
                </a:lnTo>
                <a:lnTo>
                  <a:pt x="0" y="8382"/>
                </a:lnTo>
                <a:lnTo>
                  <a:pt x="12953" y="0"/>
                </a:lnTo>
              </a:path>
            </a:pathLst>
          </a:custGeom>
          <a:ln w="3175">
            <a:solidFill>
              <a:srgbClr val="000000"/>
            </a:solidFill>
          </a:ln>
        </p:spPr>
        <p:txBody>
          <a:bodyPr wrap="square" lIns="0" tIns="0" rIns="0" bIns="0" rtlCol="0"/>
          <a:lstStyle/>
          <a:p>
            <a:endParaRPr/>
          </a:p>
        </p:txBody>
      </p:sp>
      <p:sp>
        <p:nvSpPr>
          <p:cNvPr id="4121" name="object 4121"/>
          <p:cNvSpPr/>
          <p:nvPr/>
        </p:nvSpPr>
        <p:spPr>
          <a:xfrm>
            <a:off x="931925" y="3320034"/>
            <a:ext cx="16510" cy="13970"/>
          </a:xfrm>
          <a:custGeom>
            <a:avLst/>
            <a:gdLst/>
            <a:ahLst/>
            <a:cxnLst/>
            <a:rect l="l" t="t" r="r" b="b"/>
            <a:pathLst>
              <a:path w="16509" h="13970">
                <a:moveTo>
                  <a:pt x="8381" y="0"/>
                </a:moveTo>
                <a:lnTo>
                  <a:pt x="0" y="13716"/>
                </a:lnTo>
                <a:lnTo>
                  <a:pt x="16001" y="7620"/>
                </a:lnTo>
                <a:lnTo>
                  <a:pt x="8381" y="0"/>
                </a:lnTo>
                <a:close/>
              </a:path>
            </a:pathLst>
          </a:custGeom>
          <a:solidFill>
            <a:srgbClr val="000000"/>
          </a:solidFill>
        </p:spPr>
        <p:txBody>
          <a:bodyPr wrap="square" lIns="0" tIns="0" rIns="0" bIns="0" rtlCol="0"/>
          <a:lstStyle/>
          <a:p>
            <a:endParaRPr/>
          </a:p>
        </p:txBody>
      </p:sp>
      <p:sp>
        <p:nvSpPr>
          <p:cNvPr id="4122" name="object 4122"/>
          <p:cNvSpPr/>
          <p:nvPr/>
        </p:nvSpPr>
        <p:spPr>
          <a:xfrm>
            <a:off x="931925" y="3327653"/>
            <a:ext cx="16510" cy="10160"/>
          </a:xfrm>
          <a:custGeom>
            <a:avLst/>
            <a:gdLst/>
            <a:ahLst/>
            <a:cxnLst/>
            <a:rect l="l" t="t" r="r" b="b"/>
            <a:pathLst>
              <a:path w="16509" h="10160">
                <a:moveTo>
                  <a:pt x="16002" y="0"/>
                </a:moveTo>
                <a:lnTo>
                  <a:pt x="0" y="6096"/>
                </a:lnTo>
                <a:lnTo>
                  <a:pt x="9906" y="9906"/>
                </a:lnTo>
                <a:lnTo>
                  <a:pt x="16002" y="0"/>
                </a:lnTo>
                <a:close/>
              </a:path>
            </a:pathLst>
          </a:custGeom>
          <a:solidFill>
            <a:srgbClr val="000000"/>
          </a:solidFill>
        </p:spPr>
        <p:txBody>
          <a:bodyPr wrap="square" lIns="0" tIns="0" rIns="0" bIns="0" rtlCol="0"/>
          <a:lstStyle/>
          <a:p>
            <a:endParaRPr/>
          </a:p>
        </p:txBody>
      </p:sp>
      <p:sp>
        <p:nvSpPr>
          <p:cNvPr id="4123" name="object 4123"/>
          <p:cNvSpPr/>
          <p:nvPr/>
        </p:nvSpPr>
        <p:spPr>
          <a:xfrm>
            <a:off x="931925" y="3320034"/>
            <a:ext cx="16510" cy="17780"/>
          </a:xfrm>
          <a:custGeom>
            <a:avLst/>
            <a:gdLst/>
            <a:ahLst/>
            <a:cxnLst/>
            <a:rect l="l" t="t" r="r" b="b"/>
            <a:pathLst>
              <a:path w="16509" h="17779">
                <a:moveTo>
                  <a:pt x="8381" y="0"/>
                </a:moveTo>
                <a:lnTo>
                  <a:pt x="16001" y="7620"/>
                </a:lnTo>
                <a:lnTo>
                  <a:pt x="9143" y="17526"/>
                </a:lnTo>
                <a:lnTo>
                  <a:pt x="0" y="13716"/>
                </a:lnTo>
                <a:lnTo>
                  <a:pt x="8381" y="0"/>
                </a:lnTo>
              </a:path>
            </a:pathLst>
          </a:custGeom>
          <a:ln w="3175">
            <a:solidFill>
              <a:srgbClr val="000000"/>
            </a:solidFill>
          </a:ln>
        </p:spPr>
        <p:txBody>
          <a:bodyPr wrap="square" lIns="0" tIns="0" rIns="0" bIns="0" rtlCol="0"/>
          <a:lstStyle/>
          <a:p>
            <a:endParaRPr/>
          </a:p>
        </p:txBody>
      </p:sp>
      <p:sp>
        <p:nvSpPr>
          <p:cNvPr id="4124" name="object 4124"/>
          <p:cNvSpPr/>
          <p:nvPr/>
        </p:nvSpPr>
        <p:spPr>
          <a:xfrm>
            <a:off x="928877" y="3333750"/>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4125" name="object 4125"/>
          <p:cNvSpPr/>
          <p:nvPr/>
        </p:nvSpPr>
        <p:spPr>
          <a:xfrm>
            <a:off x="928877" y="3337559"/>
            <a:ext cx="13335" cy="11430"/>
          </a:xfrm>
          <a:custGeom>
            <a:avLst/>
            <a:gdLst/>
            <a:ahLst/>
            <a:cxnLst/>
            <a:rect l="l" t="t" r="r" b="b"/>
            <a:pathLst>
              <a:path w="13334" h="11429">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4126" name="object 4126"/>
          <p:cNvSpPr/>
          <p:nvPr/>
        </p:nvSpPr>
        <p:spPr>
          <a:xfrm>
            <a:off x="928877" y="3333750"/>
            <a:ext cx="12700" cy="15240"/>
          </a:xfrm>
          <a:custGeom>
            <a:avLst/>
            <a:gdLst/>
            <a:ahLst/>
            <a:cxnLst/>
            <a:rect l="l" t="t" r="r" b="b"/>
            <a:pathLst>
              <a:path w="12700" h="15239">
                <a:moveTo>
                  <a:pt x="3047" y="0"/>
                </a:moveTo>
                <a:lnTo>
                  <a:pt x="12191"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4127" name="object 4127"/>
          <p:cNvSpPr/>
          <p:nvPr/>
        </p:nvSpPr>
        <p:spPr>
          <a:xfrm>
            <a:off x="892302" y="3348990"/>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4128" name="object 4128"/>
          <p:cNvSpPr/>
          <p:nvPr/>
        </p:nvSpPr>
        <p:spPr>
          <a:xfrm>
            <a:off x="892302" y="3348990"/>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4129" name="object 4129"/>
          <p:cNvSpPr/>
          <p:nvPr/>
        </p:nvSpPr>
        <p:spPr>
          <a:xfrm>
            <a:off x="1207769" y="3333750"/>
            <a:ext cx="10795" cy="15240"/>
          </a:xfrm>
          <a:custGeom>
            <a:avLst/>
            <a:gdLst/>
            <a:ahLst/>
            <a:cxnLst/>
            <a:rect l="l" t="t" r="r" b="b"/>
            <a:pathLst>
              <a:path w="10794" h="15239">
                <a:moveTo>
                  <a:pt x="7620" y="0"/>
                </a:moveTo>
                <a:lnTo>
                  <a:pt x="0" y="15240"/>
                </a:lnTo>
                <a:lnTo>
                  <a:pt x="10668" y="15240"/>
                </a:lnTo>
                <a:lnTo>
                  <a:pt x="7620" y="0"/>
                </a:lnTo>
                <a:close/>
              </a:path>
            </a:pathLst>
          </a:custGeom>
          <a:solidFill>
            <a:srgbClr val="000000"/>
          </a:solidFill>
        </p:spPr>
        <p:txBody>
          <a:bodyPr wrap="square" lIns="0" tIns="0" rIns="0" bIns="0" rtlCol="0"/>
          <a:lstStyle/>
          <a:p>
            <a:endParaRPr/>
          </a:p>
        </p:txBody>
      </p:sp>
      <p:sp>
        <p:nvSpPr>
          <p:cNvPr id="4130" name="object 4130"/>
          <p:cNvSpPr/>
          <p:nvPr/>
        </p:nvSpPr>
        <p:spPr>
          <a:xfrm>
            <a:off x="1205483" y="3333750"/>
            <a:ext cx="10160" cy="15240"/>
          </a:xfrm>
          <a:custGeom>
            <a:avLst/>
            <a:gdLst/>
            <a:ahLst/>
            <a:cxnLst/>
            <a:rect l="l" t="t" r="r" b="b"/>
            <a:pathLst>
              <a:path w="10159" h="15239">
                <a:moveTo>
                  <a:pt x="9906" y="0"/>
                </a:moveTo>
                <a:lnTo>
                  <a:pt x="0" y="3810"/>
                </a:lnTo>
                <a:lnTo>
                  <a:pt x="2286" y="15240"/>
                </a:lnTo>
                <a:lnTo>
                  <a:pt x="9906" y="0"/>
                </a:lnTo>
                <a:close/>
              </a:path>
            </a:pathLst>
          </a:custGeom>
          <a:solidFill>
            <a:srgbClr val="000000"/>
          </a:solidFill>
        </p:spPr>
        <p:txBody>
          <a:bodyPr wrap="square" lIns="0" tIns="0" rIns="0" bIns="0" rtlCol="0"/>
          <a:lstStyle/>
          <a:p>
            <a:endParaRPr/>
          </a:p>
        </p:txBody>
      </p:sp>
      <p:sp>
        <p:nvSpPr>
          <p:cNvPr id="4131" name="object 4131"/>
          <p:cNvSpPr/>
          <p:nvPr/>
        </p:nvSpPr>
        <p:spPr>
          <a:xfrm>
            <a:off x="1205483" y="3333750"/>
            <a:ext cx="13335" cy="15240"/>
          </a:xfrm>
          <a:custGeom>
            <a:avLst/>
            <a:gdLst/>
            <a:ahLst/>
            <a:cxnLst/>
            <a:rect l="l" t="t" r="r" b="b"/>
            <a:pathLst>
              <a:path w="13334" h="15239">
                <a:moveTo>
                  <a:pt x="12953" y="15240"/>
                </a:moveTo>
                <a:lnTo>
                  <a:pt x="2285"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4132" name="object 4132"/>
          <p:cNvSpPr/>
          <p:nvPr/>
        </p:nvSpPr>
        <p:spPr>
          <a:xfrm>
            <a:off x="1205483" y="3320034"/>
            <a:ext cx="10160" cy="17780"/>
          </a:xfrm>
          <a:custGeom>
            <a:avLst/>
            <a:gdLst/>
            <a:ahLst/>
            <a:cxnLst/>
            <a:rect l="l" t="t" r="r" b="b"/>
            <a:pathLst>
              <a:path w="10159" h="17779">
                <a:moveTo>
                  <a:pt x="1524" y="0"/>
                </a:moveTo>
                <a:lnTo>
                  <a:pt x="0" y="17526"/>
                </a:lnTo>
                <a:lnTo>
                  <a:pt x="9906" y="13716"/>
                </a:lnTo>
                <a:lnTo>
                  <a:pt x="1524" y="0"/>
                </a:lnTo>
                <a:close/>
              </a:path>
            </a:pathLst>
          </a:custGeom>
          <a:solidFill>
            <a:srgbClr val="000000"/>
          </a:solidFill>
        </p:spPr>
        <p:txBody>
          <a:bodyPr wrap="square" lIns="0" tIns="0" rIns="0" bIns="0" rtlCol="0"/>
          <a:lstStyle/>
          <a:p>
            <a:endParaRPr/>
          </a:p>
        </p:txBody>
      </p:sp>
      <p:sp>
        <p:nvSpPr>
          <p:cNvPr id="4133" name="object 4133"/>
          <p:cNvSpPr/>
          <p:nvPr/>
        </p:nvSpPr>
        <p:spPr>
          <a:xfrm>
            <a:off x="1199388" y="3320034"/>
            <a:ext cx="7620" cy="17780"/>
          </a:xfrm>
          <a:custGeom>
            <a:avLst/>
            <a:gdLst/>
            <a:ahLst/>
            <a:cxnLst/>
            <a:rect l="l" t="t" r="r" b="b"/>
            <a:pathLst>
              <a:path w="7619" h="17779">
                <a:moveTo>
                  <a:pt x="7620" y="0"/>
                </a:moveTo>
                <a:lnTo>
                  <a:pt x="0" y="7619"/>
                </a:lnTo>
                <a:lnTo>
                  <a:pt x="6096" y="17525"/>
                </a:lnTo>
                <a:lnTo>
                  <a:pt x="7620" y="0"/>
                </a:lnTo>
                <a:close/>
              </a:path>
            </a:pathLst>
          </a:custGeom>
          <a:solidFill>
            <a:srgbClr val="000000"/>
          </a:solidFill>
        </p:spPr>
        <p:txBody>
          <a:bodyPr wrap="square" lIns="0" tIns="0" rIns="0" bIns="0" rtlCol="0"/>
          <a:lstStyle/>
          <a:p>
            <a:endParaRPr/>
          </a:p>
        </p:txBody>
      </p:sp>
      <p:sp>
        <p:nvSpPr>
          <p:cNvPr id="4134" name="object 4134"/>
          <p:cNvSpPr/>
          <p:nvPr/>
        </p:nvSpPr>
        <p:spPr>
          <a:xfrm>
            <a:off x="1199388" y="3320034"/>
            <a:ext cx="16510" cy="17780"/>
          </a:xfrm>
          <a:custGeom>
            <a:avLst/>
            <a:gdLst/>
            <a:ahLst/>
            <a:cxnLst/>
            <a:rect l="l" t="t" r="r" b="b"/>
            <a:pathLst>
              <a:path w="16509" h="17779">
                <a:moveTo>
                  <a:pt x="16002" y="13716"/>
                </a:moveTo>
                <a:lnTo>
                  <a:pt x="6096" y="17526"/>
                </a:lnTo>
                <a:lnTo>
                  <a:pt x="0" y="7620"/>
                </a:lnTo>
                <a:lnTo>
                  <a:pt x="7620" y="0"/>
                </a:lnTo>
                <a:lnTo>
                  <a:pt x="16002" y="13716"/>
                </a:lnTo>
              </a:path>
            </a:pathLst>
          </a:custGeom>
          <a:ln w="3175">
            <a:solidFill>
              <a:srgbClr val="000000"/>
            </a:solidFill>
          </a:ln>
        </p:spPr>
        <p:txBody>
          <a:bodyPr wrap="square" lIns="0" tIns="0" rIns="0" bIns="0" rtlCol="0"/>
          <a:lstStyle/>
          <a:p>
            <a:endParaRPr/>
          </a:p>
        </p:txBody>
      </p:sp>
      <p:sp>
        <p:nvSpPr>
          <p:cNvPr id="4135" name="object 4135"/>
          <p:cNvSpPr/>
          <p:nvPr/>
        </p:nvSpPr>
        <p:spPr>
          <a:xfrm>
            <a:off x="1194053" y="3311652"/>
            <a:ext cx="13335" cy="16510"/>
          </a:xfrm>
          <a:custGeom>
            <a:avLst/>
            <a:gdLst/>
            <a:ahLst/>
            <a:cxnLst/>
            <a:rect l="l" t="t" r="r" b="b"/>
            <a:pathLst>
              <a:path w="13334" h="16510">
                <a:moveTo>
                  <a:pt x="0" y="0"/>
                </a:moveTo>
                <a:lnTo>
                  <a:pt x="5333" y="16001"/>
                </a:lnTo>
                <a:lnTo>
                  <a:pt x="12953" y="8381"/>
                </a:lnTo>
                <a:lnTo>
                  <a:pt x="0" y="0"/>
                </a:lnTo>
                <a:close/>
              </a:path>
            </a:pathLst>
          </a:custGeom>
          <a:solidFill>
            <a:srgbClr val="000000"/>
          </a:solidFill>
        </p:spPr>
        <p:txBody>
          <a:bodyPr wrap="square" lIns="0" tIns="0" rIns="0" bIns="0" rtlCol="0"/>
          <a:lstStyle/>
          <a:p>
            <a:endParaRPr/>
          </a:p>
        </p:txBody>
      </p:sp>
      <p:sp>
        <p:nvSpPr>
          <p:cNvPr id="4136" name="object 4136"/>
          <p:cNvSpPr/>
          <p:nvPr/>
        </p:nvSpPr>
        <p:spPr>
          <a:xfrm>
            <a:off x="1189482" y="3311652"/>
            <a:ext cx="10160" cy="16510"/>
          </a:xfrm>
          <a:custGeom>
            <a:avLst/>
            <a:gdLst/>
            <a:ahLst/>
            <a:cxnLst/>
            <a:rect l="l" t="t" r="r" b="b"/>
            <a:pathLst>
              <a:path w="10159" h="16510">
                <a:moveTo>
                  <a:pt x="4572" y="0"/>
                </a:moveTo>
                <a:lnTo>
                  <a:pt x="0" y="9905"/>
                </a:lnTo>
                <a:lnTo>
                  <a:pt x="9906" y="16001"/>
                </a:lnTo>
                <a:lnTo>
                  <a:pt x="4572" y="0"/>
                </a:lnTo>
                <a:close/>
              </a:path>
            </a:pathLst>
          </a:custGeom>
          <a:solidFill>
            <a:srgbClr val="000000"/>
          </a:solidFill>
        </p:spPr>
        <p:txBody>
          <a:bodyPr wrap="square" lIns="0" tIns="0" rIns="0" bIns="0" rtlCol="0"/>
          <a:lstStyle/>
          <a:p>
            <a:endParaRPr/>
          </a:p>
        </p:txBody>
      </p:sp>
      <p:sp>
        <p:nvSpPr>
          <p:cNvPr id="4137" name="object 4137"/>
          <p:cNvSpPr/>
          <p:nvPr/>
        </p:nvSpPr>
        <p:spPr>
          <a:xfrm>
            <a:off x="1189482" y="3311652"/>
            <a:ext cx="17780" cy="16510"/>
          </a:xfrm>
          <a:custGeom>
            <a:avLst/>
            <a:gdLst/>
            <a:ahLst/>
            <a:cxnLst/>
            <a:rect l="l" t="t" r="r" b="b"/>
            <a:pathLst>
              <a:path w="17780" h="16510">
                <a:moveTo>
                  <a:pt x="17525" y="8381"/>
                </a:moveTo>
                <a:lnTo>
                  <a:pt x="9905" y="16001"/>
                </a:lnTo>
                <a:lnTo>
                  <a:pt x="0" y="9905"/>
                </a:lnTo>
                <a:lnTo>
                  <a:pt x="4571" y="0"/>
                </a:lnTo>
                <a:lnTo>
                  <a:pt x="17525" y="8381"/>
                </a:lnTo>
              </a:path>
            </a:pathLst>
          </a:custGeom>
          <a:ln w="3175">
            <a:solidFill>
              <a:srgbClr val="000000"/>
            </a:solidFill>
          </a:ln>
        </p:spPr>
        <p:txBody>
          <a:bodyPr wrap="square" lIns="0" tIns="0" rIns="0" bIns="0" rtlCol="0"/>
          <a:lstStyle/>
          <a:p>
            <a:endParaRPr/>
          </a:p>
        </p:txBody>
      </p:sp>
      <p:sp>
        <p:nvSpPr>
          <p:cNvPr id="4138" name="object 4138"/>
          <p:cNvSpPr/>
          <p:nvPr/>
        </p:nvSpPr>
        <p:spPr>
          <a:xfrm>
            <a:off x="1178813" y="3308603"/>
            <a:ext cx="15240" cy="13335"/>
          </a:xfrm>
          <a:custGeom>
            <a:avLst/>
            <a:gdLst/>
            <a:ahLst/>
            <a:cxnLst/>
            <a:rect l="l" t="t" r="r" b="b"/>
            <a:pathLst>
              <a:path w="15240" h="13335">
                <a:moveTo>
                  <a:pt x="0" y="0"/>
                </a:moveTo>
                <a:lnTo>
                  <a:pt x="10668" y="12954"/>
                </a:lnTo>
                <a:lnTo>
                  <a:pt x="15240" y="3048"/>
                </a:lnTo>
                <a:lnTo>
                  <a:pt x="0" y="0"/>
                </a:lnTo>
                <a:close/>
              </a:path>
            </a:pathLst>
          </a:custGeom>
          <a:solidFill>
            <a:srgbClr val="000000"/>
          </a:solidFill>
        </p:spPr>
        <p:txBody>
          <a:bodyPr wrap="square" lIns="0" tIns="0" rIns="0" bIns="0" rtlCol="0"/>
          <a:lstStyle/>
          <a:p>
            <a:endParaRPr/>
          </a:p>
        </p:txBody>
      </p:sp>
      <p:sp>
        <p:nvSpPr>
          <p:cNvPr id="4139" name="object 4139"/>
          <p:cNvSpPr/>
          <p:nvPr/>
        </p:nvSpPr>
        <p:spPr>
          <a:xfrm>
            <a:off x="1178813" y="3308603"/>
            <a:ext cx="10795" cy="13335"/>
          </a:xfrm>
          <a:custGeom>
            <a:avLst/>
            <a:gdLst/>
            <a:ahLst/>
            <a:cxnLst/>
            <a:rect l="l" t="t" r="r" b="b"/>
            <a:pathLst>
              <a:path w="10794" h="13335">
                <a:moveTo>
                  <a:pt x="0" y="0"/>
                </a:moveTo>
                <a:lnTo>
                  <a:pt x="0" y="10667"/>
                </a:lnTo>
                <a:lnTo>
                  <a:pt x="10668" y="12953"/>
                </a:lnTo>
                <a:lnTo>
                  <a:pt x="0" y="0"/>
                </a:lnTo>
                <a:close/>
              </a:path>
            </a:pathLst>
          </a:custGeom>
          <a:solidFill>
            <a:srgbClr val="000000"/>
          </a:solidFill>
        </p:spPr>
        <p:txBody>
          <a:bodyPr wrap="square" lIns="0" tIns="0" rIns="0" bIns="0" rtlCol="0"/>
          <a:lstStyle/>
          <a:p>
            <a:endParaRPr/>
          </a:p>
        </p:txBody>
      </p:sp>
      <p:sp>
        <p:nvSpPr>
          <p:cNvPr id="4140" name="object 4140"/>
          <p:cNvSpPr/>
          <p:nvPr/>
        </p:nvSpPr>
        <p:spPr>
          <a:xfrm>
            <a:off x="1178813" y="3308603"/>
            <a:ext cx="15240" cy="13335"/>
          </a:xfrm>
          <a:custGeom>
            <a:avLst/>
            <a:gdLst/>
            <a:ahLst/>
            <a:cxnLst/>
            <a:rect l="l" t="t" r="r" b="b"/>
            <a:pathLst>
              <a:path w="15240" h="13335">
                <a:moveTo>
                  <a:pt x="15240" y="3048"/>
                </a:moveTo>
                <a:lnTo>
                  <a:pt x="10668"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4141" name="object 4141"/>
          <p:cNvSpPr/>
          <p:nvPr/>
        </p:nvSpPr>
        <p:spPr>
          <a:xfrm>
            <a:off x="1163574" y="3308603"/>
            <a:ext cx="15240" cy="10795"/>
          </a:xfrm>
          <a:custGeom>
            <a:avLst/>
            <a:gdLst/>
            <a:ahLst/>
            <a:cxnLst/>
            <a:rect l="l" t="t" r="r" b="b"/>
            <a:pathLst>
              <a:path w="15240" h="10795">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4142" name="object 4142"/>
          <p:cNvSpPr/>
          <p:nvPr/>
        </p:nvSpPr>
        <p:spPr>
          <a:xfrm>
            <a:off x="1163574" y="3311652"/>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4143" name="object 4143"/>
          <p:cNvSpPr/>
          <p:nvPr/>
        </p:nvSpPr>
        <p:spPr>
          <a:xfrm>
            <a:off x="1163574" y="3308603"/>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4144" name="object 4144"/>
          <p:cNvSpPr/>
          <p:nvPr/>
        </p:nvSpPr>
        <p:spPr>
          <a:xfrm>
            <a:off x="1149858" y="3311652"/>
            <a:ext cx="17780" cy="10160"/>
          </a:xfrm>
          <a:custGeom>
            <a:avLst/>
            <a:gdLst/>
            <a:ahLst/>
            <a:cxnLst/>
            <a:rect l="l" t="t" r="r" b="b"/>
            <a:pathLst>
              <a:path w="17780" h="10160">
                <a:moveTo>
                  <a:pt x="13715" y="0"/>
                </a:moveTo>
                <a:lnTo>
                  <a:pt x="0" y="8382"/>
                </a:lnTo>
                <a:lnTo>
                  <a:pt x="17525" y="9906"/>
                </a:lnTo>
                <a:lnTo>
                  <a:pt x="13715" y="0"/>
                </a:lnTo>
                <a:close/>
              </a:path>
            </a:pathLst>
          </a:custGeom>
          <a:solidFill>
            <a:srgbClr val="000000"/>
          </a:solidFill>
        </p:spPr>
        <p:txBody>
          <a:bodyPr wrap="square" lIns="0" tIns="0" rIns="0" bIns="0" rtlCol="0"/>
          <a:lstStyle/>
          <a:p>
            <a:endParaRPr/>
          </a:p>
        </p:txBody>
      </p:sp>
      <p:sp>
        <p:nvSpPr>
          <p:cNvPr id="4145" name="object 4145"/>
          <p:cNvSpPr/>
          <p:nvPr/>
        </p:nvSpPr>
        <p:spPr>
          <a:xfrm>
            <a:off x="1149858" y="3320034"/>
            <a:ext cx="17780" cy="7620"/>
          </a:xfrm>
          <a:custGeom>
            <a:avLst/>
            <a:gdLst/>
            <a:ahLst/>
            <a:cxnLst/>
            <a:rect l="l" t="t" r="r" b="b"/>
            <a:pathLst>
              <a:path w="17780" h="7620">
                <a:moveTo>
                  <a:pt x="0" y="0"/>
                </a:moveTo>
                <a:lnTo>
                  <a:pt x="7619" y="7620"/>
                </a:lnTo>
                <a:lnTo>
                  <a:pt x="17525" y="1524"/>
                </a:lnTo>
                <a:lnTo>
                  <a:pt x="0" y="0"/>
                </a:lnTo>
                <a:close/>
              </a:path>
            </a:pathLst>
          </a:custGeom>
          <a:solidFill>
            <a:srgbClr val="000000"/>
          </a:solidFill>
        </p:spPr>
        <p:txBody>
          <a:bodyPr wrap="square" lIns="0" tIns="0" rIns="0" bIns="0" rtlCol="0"/>
          <a:lstStyle/>
          <a:p>
            <a:endParaRPr/>
          </a:p>
        </p:txBody>
      </p:sp>
      <p:sp>
        <p:nvSpPr>
          <p:cNvPr id="4146" name="object 4146"/>
          <p:cNvSpPr/>
          <p:nvPr/>
        </p:nvSpPr>
        <p:spPr>
          <a:xfrm>
            <a:off x="1149858" y="3311652"/>
            <a:ext cx="17780" cy="16510"/>
          </a:xfrm>
          <a:custGeom>
            <a:avLst/>
            <a:gdLst/>
            <a:ahLst/>
            <a:cxnLst/>
            <a:rect l="l" t="t" r="r" b="b"/>
            <a:pathLst>
              <a:path w="17780" h="16510">
                <a:moveTo>
                  <a:pt x="13715" y="0"/>
                </a:moveTo>
                <a:lnTo>
                  <a:pt x="17525" y="9906"/>
                </a:lnTo>
                <a:lnTo>
                  <a:pt x="7619" y="16002"/>
                </a:lnTo>
                <a:lnTo>
                  <a:pt x="0" y="8382"/>
                </a:lnTo>
                <a:lnTo>
                  <a:pt x="13715" y="0"/>
                </a:lnTo>
              </a:path>
            </a:pathLst>
          </a:custGeom>
          <a:ln w="3175">
            <a:solidFill>
              <a:srgbClr val="000000"/>
            </a:solidFill>
          </a:ln>
        </p:spPr>
        <p:txBody>
          <a:bodyPr wrap="square" lIns="0" tIns="0" rIns="0" bIns="0" rtlCol="0"/>
          <a:lstStyle/>
          <a:p>
            <a:endParaRPr/>
          </a:p>
        </p:txBody>
      </p:sp>
      <p:sp>
        <p:nvSpPr>
          <p:cNvPr id="4147" name="object 4147"/>
          <p:cNvSpPr/>
          <p:nvPr/>
        </p:nvSpPr>
        <p:spPr>
          <a:xfrm>
            <a:off x="1141475" y="3320034"/>
            <a:ext cx="16510" cy="13970"/>
          </a:xfrm>
          <a:custGeom>
            <a:avLst/>
            <a:gdLst/>
            <a:ahLst/>
            <a:cxnLst/>
            <a:rect l="l" t="t" r="r" b="b"/>
            <a:pathLst>
              <a:path w="16509" h="13970">
                <a:moveTo>
                  <a:pt x="8381" y="0"/>
                </a:moveTo>
                <a:lnTo>
                  <a:pt x="0" y="13716"/>
                </a:lnTo>
                <a:lnTo>
                  <a:pt x="16001" y="7620"/>
                </a:lnTo>
                <a:lnTo>
                  <a:pt x="8381" y="0"/>
                </a:lnTo>
                <a:close/>
              </a:path>
            </a:pathLst>
          </a:custGeom>
          <a:solidFill>
            <a:srgbClr val="000000"/>
          </a:solidFill>
        </p:spPr>
        <p:txBody>
          <a:bodyPr wrap="square" lIns="0" tIns="0" rIns="0" bIns="0" rtlCol="0"/>
          <a:lstStyle/>
          <a:p>
            <a:endParaRPr/>
          </a:p>
        </p:txBody>
      </p:sp>
      <p:sp>
        <p:nvSpPr>
          <p:cNvPr id="4148" name="object 4148"/>
          <p:cNvSpPr/>
          <p:nvPr/>
        </p:nvSpPr>
        <p:spPr>
          <a:xfrm>
            <a:off x="1141475" y="3327653"/>
            <a:ext cx="16510" cy="10160"/>
          </a:xfrm>
          <a:custGeom>
            <a:avLst/>
            <a:gdLst/>
            <a:ahLst/>
            <a:cxnLst/>
            <a:rect l="l" t="t" r="r" b="b"/>
            <a:pathLst>
              <a:path w="16509" h="10160">
                <a:moveTo>
                  <a:pt x="16002" y="0"/>
                </a:moveTo>
                <a:lnTo>
                  <a:pt x="0" y="6096"/>
                </a:lnTo>
                <a:lnTo>
                  <a:pt x="9906" y="9906"/>
                </a:lnTo>
                <a:lnTo>
                  <a:pt x="16002" y="0"/>
                </a:lnTo>
                <a:close/>
              </a:path>
            </a:pathLst>
          </a:custGeom>
          <a:solidFill>
            <a:srgbClr val="000000"/>
          </a:solidFill>
        </p:spPr>
        <p:txBody>
          <a:bodyPr wrap="square" lIns="0" tIns="0" rIns="0" bIns="0" rtlCol="0"/>
          <a:lstStyle/>
          <a:p>
            <a:endParaRPr/>
          </a:p>
        </p:txBody>
      </p:sp>
      <p:sp>
        <p:nvSpPr>
          <p:cNvPr id="4149" name="object 4149"/>
          <p:cNvSpPr/>
          <p:nvPr/>
        </p:nvSpPr>
        <p:spPr>
          <a:xfrm>
            <a:off x="1141475" y="3320034"/>
            <a:ext cx="16510" cy="17780"/>
          </a:xfrm>
          <a:custGeom>
            <a:avLst/>
            <a:gdLst/>
            <a:ahLst/>
            <a:cxnLst/>
            <a:rect l="l" t="t" r="r" b="b"/>
            <a:pathLst>
              <a:path w="16509" h="17779">
                <a:moveTo>
                  <a:pt x="8381" y="0"/>
                </a:moveTo>
                <a:lnTo>
                  <a:pt x="16001" y="7620"/>
                </a:lnTo>
                <a:lnTo>
                  <a:pt x="9905" y="17526"/>
                </a:lnTo>
                <a:lnTo>
                  <a:pt x="0" y="13716"/>
                </a:lnTo>
                <a:lnTo>
                  <a:pt x="8381" y="0"/>
                </a:lnTo>
              </a:path>
            </a:pathLst>
          </a:custGeom>
          <a:ln w="3175">
            <a:solidFill>
              <a:srgbClr val="000000"/>
            </a:solidFill>
          </a:ln>
        </p:spPr>
        <p:txBody>
          <a:bodyPr wrap="square" lIns="0" tIns="0" rIns="0" bIns="0" rtlCol="0"/>
          <a:lstStyle/>
          <a:p>
            <a:endParaRPr/>
          </a:p>
        </p:txBody>
      </p:sp>
      <p:sp>
        <p:nvSpPr>
          <p:cNvPr id="4150" name="object 4150"/>
          <p:cNvSpPr/>
          <p:nvPr/>
        </p:nvSpPr>
        <p:spPr>
          <a:xfrm>
            <a:off x="1138427" y="3333750"/>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4151" name="object 4151"/>
          <p:cNvSpPr/>
          <p:nvPr/>
        </p:nvSpPr>
        <p:spPr>
          <a:xfrm>
            <a:off x="1138427" y="3337559"/>
            <a:ext cx="13335" cy="11430"/>
          </a:xfrm>
          <a:custGeom>
            <a:avLst/>
            <a:gdLst/>
            <a:ahLst/>
            <a:cxnLst/>
            <a:rect l="l" t="t" r="r" b="b"/>
            <a:pathLst>
              <a:path w="13334" h="11429">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4152" name="object 4152"/>
          <p:cNvSpPr/>
          <p:nvPr/>
        </p:nvSpPr>
        <p:spPr>
          <a:xfrm>
            <a:off x="1138427" y="3333750"/>
            <a:ext cx="13335" cy="15240"/>
          </a:xfrm>
          <a:custGeom>
            <a:avLst/>
            <a:gdLst/>
            <a:ahLst/>
            <a:cxnLst/>
            <a:rect l="l" t="t" r="r" b="b"/>
            <a:pathLst>
              <a:path w="13334" h="15239">
                <a:moveTo>
                  <a:pt x="3047" y="0"/>
                </a:moveTo>
                <a:lnTo>
                  <a:pt x="12953"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4153" name="object 4153"/>
          <p:cNvSpPr/>
          <p:nvPr/>
        </p:nvSpPr>
        <p:spPr>
          <a:xfrm>
            <a:off x="1138427" y="3333750"/>
            <a:ext cx="10160" cy="15240"/>
          </a:xfrm>
          <a:custGeom>
            <a:avLst/>
            <a:gdLst/>
            <a:ahLst/>
            <a:cxnLst/>
            <a:rect l="l" t="t" r="r" b="b"/>
            <a:pathLst>
              <a:path w="10159" h="15239">
                <a:moveTo>
                  <a:pt x="6858" y="0"/>
                </a:moveTo>
                <a:lnTo>
                  <a:pt x="0" y="15240"/>
                </a:lnTo>
                <a:lnTo>
                  <a:pt x="9906" y="15240"/>
                </a:lnTo>
                <a:lnTo>
                  <a:pt x="6858" y="0"/>
                </a:lnTo>
                <a:close/>
              </a:path>
            </a:pathLst>
          </a:custGeom>
          <a:solidFill>
            <a:srgbClr val="000000"/>
          </a:solidFill>
        </p:spPr>
        <p:txBody>
          <a:bodyPr wrap="square" lIns="0" tIns="0" rIns="0" bIns="0" rtlCol="0"/>
          <a:lstStyle/>
          <a:p>
            <a:endParaRPr/>
          </a:p>
        </p:txBody>
      </p:sp>
      <p:sp>
        <p:nvSpPr>
          <p:cNvPr id="4154" name="object 4154"/>
          <p:cNvSpPr/>
          <p:nvPr/>
        </p:nvSpPr>
        <p:spPr>
          <a:xfrm>
            <a:off x="1136141" y="3333750"/>
            <a:ext cx="9525" cy="15240"/>
          </a:xfrm>
          <a:custGeom>
            <a:avLst/>
            <a:gdLst/>
            <a:ahLst/>
            <a:cxnLst/>
            <a:rect l="l" t="t" r="r" b="b"/>
            <a:pathLst>
              <a:path w="9525" h="15239">
                <a:moveTo>
                  <a:pt x="9144" y="0"/>
                </a:moveTo>
                <a:lnTo>
                  <a:pt x="0" y="3810"/>
                </a:lnTo>
                <a:lnTo>
                  <a:pt x="2286" y="15240"/>
                </a:lnTo>
                <a:lnTo>
                  <a:pt x="9144" y="0"/>
                </a:lnTo>
                <a:close/>
              </a:path>
            </a:pathLst>
          </a:custGeom>
          <a:solidFill>
            <a:srgbClr val="000000"/>
          </a:solidFill>
        </p:spPr>
        <p:txBody>
          <a:bodyPr wrap="square" lIns="0" tIns="0" rIns="0" bIns="0" rtlCol="0"/>
          <a:lstStyle/>
          <a:p>
            <a:endParaRPr/>
          </a:p>
        </p:txBody>
      </p:sp>
      <p:sp>
        <p:nvSpPr>
          <p:cNvPr id="4155" name="object 4155"/>
          <p:cNvSpPr/>
          <p:nvPr/>
        </p:nvSpPr>
        <p:spPr>
          <a:xfrm>
            <a:off x="1135380" y="3333750"/>
            <a:ext cx="13335" cy="15240"/>
          </a:xfrm>
          <a:custGeom>
            <a:avLst/>
            <a:gdLst/>
            <a:ahLst/>
            <a:cxnLst/>
            <a:rect l="l" t="t" r="r" b="b"/>
            <a:pathLst>
              <a:path w="13334" h="15239">
                <a:moveTo>
                  <a:pt x="12953" y="15240"/>
                </a:moveTo>
                <a:lnTo>
                  <a:pt x="3047" y="15240"/>
                </a:lnTo>
                <a:lnTo>
                  <a:pt x="0" y="3810"/>
                </a:lnTo>
                <a:lnTo>
                  <a:pt x="9905" y="0"/>
                </a:lnTo>
                <a:lnTo>
                  <a:pt x="12953" y="15240"/>
                </a:lnTo>
              </a:path>
            </a:pathLst>
          </a:custGeom>
          <a:ln w="3175">
            <a:solidFill>
              <a:srgbClr val="000000"/>
            </a:solidFill>
          </a:ln>
        </p:spPr>
        <p:txBody>
          <a:bodyPr wrap="square" lIns="0" tIns="0" rIns="0" bIns="0" rtlCol="0"/>
          <a:lstStyle/>
          <a:p>
            <a:endParaRPr/>
          </a:p>
        </p:txBody>
      </p:sp>
      <p:sp>
        <p:nvSpPr>
          <p:cNvPr id="4156" name="object 4156"/>
          <p:cNvSpPr/>
          <p:nvPr/>
        </p:nvSpPr>
        <p:spPr>
          <a:xfrm>
            <a:off x="1136141" y="3320034"/>
            <a:ext cx="9525" cy="17780"/>
          </a:xfrm>
          <a:custGeom>
            <a:avLst/>
            <a:gdLst/>
            <a:ahLst/>
            <a:cxnLst/>
            <a:rect l="l" t="t" r="r" b="b"/>
            <a:pathLst>
              <a:path w="9525" h="17779">
                <a:moveTo>
                  <a:pt x="761" y="0"/>
                </a:moveTo>
                <a:lnTo>
                  <a:pt x="0" y="17526"/>
                </a:lnTo>
                <a:lnTo>
                  <a:pt x="9143" y="13716"/>
                </a:lnTo>
                <a:lnTo>
                  <a:pt x="761" y="0"/>
                </a:lnTo>
                <a:close/>
              </a:path>
            </a:pathLst>
          </a:custGeom>
          <a:solidFill>
            <a:srgbClr val="000000"/>
          </a:solidFill>
        </p:spPr>
        <p:txBody>
          <a:bodyPr wrap="square" lIns="0" tIns="0" rIns="0" bIns="0" rtlCol="0"/>
          <a:lstStyle/>
          <a:p>
            <a:endParaRPr/>
          </a:p>
        </p:txBody>
      </p:sp>
      <p:sp>
        <p:nvSpPr>
          <p:cNvPr id="4157" name="object 4157"/>
          <p:cNvSpPr/>
          <p:nvPr/>
        </p:nvSpPr>
        <p:spPr>
          <a:xfrm>
            <a:off x="1129283" y="3320034"/>
            <a:ext cx="7620" cy="17780"/>
          </a:xfrm>
          <a:custGeom>
            <a:avLst/>
            <a:gdLst/>
            <a:ahLst/>
            <a:cxnLst/>
            <a:rect l="l" t="t" r="r" b="b"/>
            <a:pathLst>
              <a:path w="7619" h="17779">
                <a:moveTo>
                  <a:pt x="7620" y="0"/>
                </a:moveTo>
                <a:lnTo>
                  <a:pt x="0" y="7619"/>
                </a:lnTo>
                <a:lnTo>
                  <a:pt x="6858" y="17525"/>
                </a:lnTo>
                <a:lnTo>
                  <a:pt x="7620" y="0"/>
                </a:lnTo>
                <a:close/>
              </a:path>
            </a:pathLst>
          </a:custGeom>
          <a:solidFill>
            <a:srgbClr val="000000"/>
          </a:solidFill>
        </p:spPr>
        <p:txBody>
          <a:bodyPr wrap="square" lIns="0" tIns="0" rIns="0" bIns="0" rtlCol="0"/>
          <a:lstStyle/>
          <a:p>
            <a:endParaRPr/>
          </a:p>
        </p:txBody>
      </p:sp>
      <p:sp>
        <p:nvSpPr>
          <p:cNvPr id="4158" name="object 4158"/>
          <p:cNvSpPr/>
          <p:nvPr/>
        </p:nvSpPr>
        <p:spPr>
          <a:xfrm>
            <a:off x="1129283" y="3320034"/>
            <a:ext cx="16510" cy="17780"/>
          </a:xfrm>
          <a:custGeom>
            <a:avLst/>
            <a:gdLst/>
            <a:ahLst/>
            <a:cxnLst/>
            <a:rect l="l" t="t" r="r" b="b"/>
            <a:pathLst>
              <a:path w="16509" h="17779">
                <a:moveTo>
                  <a:pt x="16002" y="13716"/>
                </a:moveTo>
                <a:lnTo>
                  <a:pt x="6096" y="17526"/>
                </a:lnTo>
                <a:lnTo>
                  <a:pt x="0" y="7620"/>
                </a:lnTo>
                <a:lnTo>
                  <a:pt x="7620" y="0"/>
                </a:lnTo>
                <a:lnTo>
                  <a:pt x="16002" y="13716"/>
                </a:lnTo>
              </a:path>
            </a:pathLst>
          </a:custGeom>
          <a:ln w="3175">
            <a:solidFill>
              <a:srgbClr val="000000"/>
            </a:solidFill>
          </a:ln>
        </p:spPr>
        <p:txBody>
          <a:bodyPr wrap="square" lIns="0" tIns="0" rIns="0" bIns="0" rtlCol="0"/>
          <a:lstStyle/>
          <a:p>
            <a:endParaRPr/>
          </a:p>
        </p:txBody>
      </p:sp>
      <p:sp>
        <p:nvSpPr>
          <p:cNvPr id="4159" name="object 4159"/>
          <p:cNvSpPr/>
          <p:nvPr/>
        </p:nvSpPr>
        <p:spPr>
          <a:xfrm>
            <a:off x="1123950" y="3311652"/>
            <a:ext cx="13335" cy="16510"/>
          </a:xfrm>
          <a:custGeom>
            <a:avLst/>
            <a:gdLst/>
            <a:ahLst/>
            <a:cxnLst/>
            <a:rect l="l" t="t" r="r" b="b"/>
            <a:pathLst>
              <a:path w="13334" h="16510">
                <a:moveTo>
                  <a:pt x="0" y="0"/>
                </a:moveTo>
                <a:lnTo>
                  <a:pt x="5333" y="16001"/>
                </a:lnTo>
                <a:lnTo>
                  <a:pt x="12953" y="8381"/>
                </a:lnTo>
                <a:lnTo>
                  <a:pt x="0" y="0"/>
                </a:lnTo>
                <a:close/>
              </a:path>
            </a:pathLst>
          </a:custGeom>
          <a:solidFill>
            <a:srgbClr val="000000"/>
          </a:solidFill>
        </p:spPr>
        <p:txBody>
          <a:bodyPr wrap="square" lIns="0" tIns="0" rIns="0" bIns="0" rtlCol="0"/>
          <a:lstStyle/>
          <a:p>
            <a:endParaRPr/>
          </a:p>
        </p:txBody>
      </p:sp>
      <p:sp>
        <p:nvSpPr>
          <p:cNvPr id="4160" name="object 4160"/>
          <p:cNvSpPr/>
          <p:nvPr/>
        </p:nvSpPr>
        <p:spPr>
          <a:xfrm>
            <a:off x="1120139" y="3311652"/>
            <a:ext cx="9525" cy="16510"/>
          </a:xfrm>
          <a:custGeom>
            <a:avLst/>
            <a:gdLst/>
            <a:ahLst/>
            <a:cxnLst/>
            <a:rect l="l" t="t" r="r" b="b"/>
            <a:pathLst>
              <a:path w="9525" h="16510">
                <a:moveTo>
                  <a:pt x="3809" y="0"/>
                </a:moveTo>
                <a:lnTo>
                  <a:pt x="0" y="9905"/>
                </a:lnTo>
                <a:lnTo>
                  <a:pt x="9143" y="16001"/>
                </a:lnTo>
                <a:lnTo>
                  <a:pt x="3809" y="0"/>
                </a:lnTo>
                <a:close/>
              </a:path>
            </a:pathLst>
          </a:custGeom>
          <a:solidFill>
            <a:srgbClr val="000000"/>
          </a:solidFill>
        </p:spPr>
        <p:txBody>
          <a:bodyPr wrap="square" lIns="0" tIns="0" rIns="0" bIns="0" rtlCol="0"/>
          <a:lstStyle/>
          <a:p>
            <a:endParaRPr/>
          </a:p>
        </p:txBody>
      </p:sp>
      <p:sp>
        <p:nvSpPr>
          <p:cNvPr id="4161" name="object 4161"/>
          <p:cNvSpPr/>
          <p:nvPr/>
        </p:nvSpPr>
        <p:spPr>
          <a:xfrm>
            <a:off x="1120139" y="3311652"/>
            <a:ext cx="17145" cy="16510"/>
          </a:xfrm>
          <a:custGeom>
            <a:avLst/>
            <a:gdLst/>
            <a:ahLst/>
            <a:cxnLst/>
            <a:rect l="l" t="t" r="r" b="b"/>
            <a:pathLst>
              <a:path w="17144" h="16510">
                <a:moveTo>
                  <a:pt x="16763" y="8381"/>
                </a:moveTo>
                <a:lnTo>
                  <a:pt x="9143" y="16001"/>
                </a:lnTo>
                <a:lnTo>
                  <a:pt x="0" y="9905"/>
                </a:lnTo>
                <a:lnTo>
                  <a:pt x="3809" y="0"/>
                </a:lnTo>
                <a:lnTo>
                  <a:pt x="16763" y="8381"/>
                </a:lnTo>
              </a:path>
            </a:pathLst>
          </a:custGeom>
          <a:ln w="3175">
            <a:solidFill>
              <a:srgbClr val="000000"/>
            </a:solidFill>
          </a:ln>
        </p:spPr>
        <p:txBody>
          <a:bodyPr wrap="square" lIns="0" tIns="0" rIns="0" bIns="0" rtlCol="0"/>
          <a:lstStyle/>
          <a:p>
            <a:endParaRPr/>
          </a:p>
        </p:txBody>
      </p:sp>
      <p:sp>
        <p:nvSpPr>
          <p:cNvPr id="4162" name="object 4162"/>
          <p:cNvSpPr/>
          <p:nvPr/>
        </p:nvSpPr>
        <p:spPr>
          <a:xfrm>
            <a:off x="1108710" y="3308603"/>
            <a:ext cx="15240" cy="13335"/>
          </a:xfrm>
          <a:custGeom>
            <a:avLst/>
            <a:gdLst/>
            <a:ahLst/>
            <a:cxnLst/>
            <a:rect l="l" t="t" r="r" b="b"/>
            <a:pathLst>
              <a:path w="15240" h="13335">
                <a:moveTo>
                  <a:pt x="0" y="0"/>
                </a:moveTo>
                <a:lnTo>
                  <a:pt x="11430" y="12954"/>
                </a:lnTo>
                <a:lnTo>
                  <a:pt x="15240" y="3048"/>
                </a:lnTo>
                <a:lnTo>
                  <a:pt x="0" y="0"/>
                </a:lnTo>
                <a:close/>
              </a:path>
            </a:pathLst>
          </a:custGeom>
          <a:solidFill>
            <a:srgbClr val="000000"/>
          </a:solidFill>
        </p:spPr>
        <p:txBody>
          <a:bodyPr wrap="square" lIns="0" tIns="0" rIns="0" bIns="0" rtlCol="0"/>
          <a:lstStyle/>
          <a:p>
            <a:endParaRPr/>
          </a:p>
        </p:txBody>
      </p:sp>
      <p:sp>
        <p:nvSpPr>
          <p:cNvPr id="4163" name="object 4163"/>
          <p:cNvSpPr/>
          <p:nvPr/>
        </p:nvSpPr>
        <p:spPr>
          <a:xfrm>
            <a:off x="1108710" y="3308603"/>
            <a:ext cx="11430" cy="13335"/>
          </a:xfrm>
          <a:custGeom>
            <a:avLst/>
            <a:gdLst/>
            <a:ahLst/>
            <a:cxnLst/>
            <a:rect l="l" t="t" r="r" b="b"/>
            <a:pathLst>
              <a:path w="11430" h="13335">
                <a:moveTo>
                  <a:pt x="0" y="0"/>
                </a:moveTo>
                <a:lnTo>
                  <a:pt x="0" y="10667"/>
                </a:lnTo>
                <a:lnTo>
                  <a:pt x="11430" y="12953"/>
                </a:lnTo>
                <a:lnTo>
                  <a:pt x="0" y="0"/>
                </a:lnTo>
                <a:close/>
              </a:path>
            </a:pathLst>
          </a:custGeom>
          <a:solidFill>
            <a:srgbClr val="000000"/>
          </a:solidFill>
        </p:spPr>
        <p:txBody>
          <a:bodyPr wrap="square" lIns="0" tIns="0" rIns="0" bIns="0" rtlCol="0"/>
          <a:lstStyle/>
          <a:p>
            <a:endParaRPr/>
          </a:p>
        </p:txBody>
      </p:sp>
      <p:sp>
        <p:nvSpPr>
          <p:cNvPr id="4164" name="object 4164"/>
          <p:cNvSpPr/>
          <p:nvPr/>
        </p:nvSpPr>
        <p:spPr>
          <a:xfrm>
            <a:off x="1108710" y="3308603"/>
            <a:ext cx="15240" cy="13335"/>
          </a:xfrm>
          <a:custGeom>
            <a:avLst/>
            <a:gdLst/>
            <a:ahLst/>
            <a:cxnLst/>
            <a:rect l="l" t="t" r="r" b="b"/>
            <a:pathLst>
              <a:path w="15240" h="13335">
                <a:moveTo>
                  <a:pt x="15240" y="3048"/>
                </a:moveTo>
                <a:lnTo>
                  <a:pt x="11430" y="12954"/>
                </a:lnTo>
                <a:lnTo>
                  <a:pt x="0" y="10668"/>
                </a:lnTo>
                <a:lnTo>
                  <a:pt x="0" y="0"/>
                </a:lnTo>
                <a:lnTo>
                  <a:pt x="15240" y="3048"/>
                </a:lnTo>
              </a:path>
            </a:pathLst>
          </a:custGeom>
          <a:ln w="3175">
            <a:solidFill>
              <a:srgbClr val="000000"/>
            </a:solidFill>
          </a:ln>
        </p:spPr>
        <p:txBody>
          <a:bodyPr wrap="square" lIns="0" tIns="0" rIns="0" bIns="0" rtlCol="0"/>
          <a:lstStyle/>
          <a:p>
            <a:endParaRPr/>
          </a:p>
        </p:txBody>
      </p:sp>
      <p:sp>
        <p:nvSpPr>
          <p:cNvPr id="4165" name="object 4165"/>
          <p:cNvSpPr/>
          <p:nvPr/>
        </p:nvSpPr>
        <p:spPr>
          <a:xfrm>
            <a:off x="1093469" y="3308603"/>
            <a:ext cx="15240" cy="10795"/>
          </a:xfrm>
          <a:custGeom>
            <a:avLst/>
            <a:gdLst/>
            <a:ahLst/>
            <a:cxnLst/>
            <a:rect l="l" t="t" r="r" b="b"/>
            <a:pathLst>
              <a:path w="15240" h="10795">
                <a:moveTo>
                  <a:pt x="15240" y="0"/>
                </a:moveTo>
                <a:lnTo>
                  <a:pt x="0" y="3048"/>
                </a:lnTo>
                <a:lnTo>
                  <a:pt x="15240" y="10668"/>
                </a:lnTo>
                <a:lnTo>
                  <a:pt x="15240" y="0"/>
                </a:lnTo>
                <a:close/>
              </a:path>
            </a:pathLst>
          </a:custGeom>
          <a:solidFill>
            <a:srgbClr val="000000"/>
          </a:solidFill>
        </p:spPr>
        <p:txBody>
          <a:bodyPr wrap="square" lIns="0" tIns="0" rIns="0" bIns="0" rtlCol="0"/>
          <a:lstStyle/>
          <a:p>
            <a:endParaRPr/>
          </a:p>
        </p:txBody>
      </p:sp>
      <p:sp>
        <p:nvSpPr>
          <p:cNvPr id="4166" name="object 4166"/>
          <p:cNvSpPr/>
          <p:nvPr/>
        </p:nvSpPr>
        <p:spPr>
          <a:xfrm>
            <a:off x="1093469" y="3311652"/>
            <a:ext cx="15240" cy="10160"/>
          </a:xfrm>
          <a:custGeom>
            <a:avLst/>
            <a:gdLst/>
            <a:ahLst/>
            <a:cxnLst/>
            <a:rect l="l" t="t" r="r" b="b"/>
            <a:pathLst>
              <a:path w="15240" h="10160">
                <a:moveTo>
                  <a:pt x="0" y="0"/>
                </a:moveTo>
                <a:lnTo>
                  <a:pt x="3810" y="9906"/>
                </a:lnTo>
                <a:lnTo>
                  <a:pt x="15240" y="7620"/>
                </a:lnTo>
                <a:lnTo>
                  <a:pt x="0" y="0"/>
                </a:lnTo>
                <a:close/>
              </a:path>
            </a:pathLst>
          </a:custGeom>
          <a:solidFill>
            <a:srgbClr val="000000"/>
          </a:solidFill>
        </p:spPr>
        <p:txBody>
          <a:bodyPr wrap="square" lIns="0" tIns="0" rIns="0" bIns="0" rtlCol="0"/>
          <a:lstStyle/>
          <a:p>
            <a:endParaRPr/>
          </a:p>
        </p:txBody>
      </p:sp>
      <p:sp>
        <p:nvSpPr>
          <p:cNvPr id="4167" name="object 4167"/>
          <p:cNvSpPr/>
          <p:nvPr/>
        </p:nvSpPr>
        <p:spPr>
          <a:xfrm>
            <a:off x="1093469" y="3308603"/>
            <a:ext cx="15240" cy="13335"/>
          </a:xfrm>
          <a:custGeom>
            <a:avLst/>
            <a:gdLst/>
            <a:ahLst/>
            <a:cxnLst/>
            <a:rect l="l" t="t" r="r" b="b"/>
            <a:pathLst>
              <a:path w="15240" h="13335">
                <a:moveTo>
                  <a:pt x="15240" y="0"/>
                </a:moveTo>
                <a:lnTo>
                  <a:pt x="15240" y="10668"/>
                </a:lnTo>
                <a:lnTo>
                  <a:pt x="3810" y="12954"/>
                </a:lnTo>
                <a:lnTo>
                  <a:pt x="0" y="3048"/>
                </a:lnTo>
                <a:lnTo>
                  <a:pt x="15240" y="0"/>
                </a:lnTo>
              </a:path>
            </a:pathLst>
          </a:custGeom>
          <a:ln w="3175">
            <a:solidFill>
              <a:srgbClr val="000000"/>
            </a:solidFill>
          </a:ln>
        </p:spPr>
        <p:txBody>
          <a:bodyPr wrap="square" lIns="0" tIns="0" rIns="0" bIns="0" rtlCol="0"/>
          <a:lstStyle/>
          <a:p>
            <a:endParaRPr/>
          </a:p>
        </p:txBody>
      </p:sp>
      <p:sp>
        <p:nvSpPr>
          <p:cNvPr id="4168" name="object 4168"/>
          <p:cNvSpPr/>
          <p:nvPr/>
        </p:nvSpPr>
        <p:spPr>
          <a:xfrm>
            <a:off x="1080516" y="3311652"/>
            <a:ext cx="17145" cy="10160"/>
          </a:xfrm>
          <a:custGeom>
            <a:avLst/>
            <a:gdLst/>
            <a:ahLst/>
            <a:cxnLst/>
            <a:rect l="l" t="t" r="r" b="b"/>
            <a:pathLst>
              <a:path w="17144" h="10160">
                <a:moveTo>
                  <a:pt x="12953" y="0"/>
                </a:moveTo>
                <a:lnTo>
                  <a:pt x="0" y="8382"/>
                </a:lnTo>
                <a:lnTo>
                  <a:pt x="16763" y="9906"/>
                </a:lnTo>
                <a:lnTo>
                  <a:pt x="12953" y="0"/>
                </a:lnTo>
                <a:close/>
              </a:path>
            </a:pathLst>
          </a:custGeom>
          <a:solidFill>
            <a:srgbClr val="000000"/>
          </a:solidFill>
        </p:spPr>
        <p:txBody>
          <a:bodyPr wrap="square" lIns="0" tIns="0" rIns="0" bIns="0" rtlCol="0"/>
          <a:lstStyle/>
          <a:p>
            <a:endParaRPr/>
          </a:p>
        </p:txBody>
      </p:sp>
      <p:sp>
        <p:nvSpPr>
          <p:cNvPr id="4169" name="object 4169"/>
          <p:cNvSpPr/>
          <p:nvPr/>
        </p:nvSpPr>
        <p:spPr>
          <a:xfrm>
            <a:off x="1080516" y="3320034"/>
            <a:ext cx="17145" cy="7620"/>
          </a:xfrm>
          <a:custGeom>
            <a:avLst/>
            <a:gdLst/>
            <a:ahLst/>
            <a:cxnLst/>
            <a:rect l="l" t="t" r="r" b="b"/>
            <a:pathLst>
              <a:path w="17144" h="7620">
                <a:moveTo>
                  <a:pt x="0" y="0"/>
                </a:moveTo>
                <a:lnTo>
                  <a:pt x="7619" y="7620"/>
                </a:lnTo>
                <a:lnTo>
                  <a:pt x="16763" y="1524"/>
                </a:lnTo>
                <a:lnTo>
                  <a:pt x="0" y="0"/>
                </a:lnTo>
                <a:close/>
              </a:path>
            </a:pathLst>
          </a:custGeom>
          <a:solidFill>
            <a:srgbClr val="000000"/>
          </a:solidFill>
        </p:spPr>
        <p:txBody>
          <a:bodyPr wrap="square" lIns="0" tIns="0" rIns="0" bIns="0" rtlCol="0"/>
          <a:lstStyle/>
          <a:p>
            <a:endParaRPr/>
          </a:p>
        </p:txBody>
      </p:sp>
      <p:sp>
        <p:nvSpPr>
          <p:cNvPr id="4170" name="object 4170"/>
          <p:cNvSpPr/>
          <p:nvPr/>
        </p:nvSpPr>
        <p:spPr>
          <a:xfrm>
            <a:off x="1080516" y="3311652"/>
            <a:ext cx="17145" cy="16510"/>
          </a:xfrm>
          <a:custGeom>
            <a:avLst/>
            <a:gdLst/>
            <a:ahLst/>
            <a:cxnLst/>
            <a:rect l="l" t="t" r="r" b="b"/>
            <a:pathLst>
              <a:path w="17144" h="16510">
                <a:moveTo>
                  <a:pt x="12953" y="0"/>
                </a:moveTo>
                <a:lnTo>
                  <a:pt x="16763" y="9906"/>
                </a:lnTo>
                <a:lnTo>
                  <a:pt x="6857" y="16002"/>
                </a:lnTo>
                <a:lnTo>
                  <a:pt x="0" y="8382"/>
                </a:lnTo>
                <a:lnTo>
                  <a:pt x="12953" y="0"/>
                </a:lnTo>
              </a:path>
            </a:pathLst>
          </a:custGeom>
          <a:ln w="3175">
            <a:solidFill>
              <a:srgbClr val="000000"/>
            </a:solidFill>
          </a:ln>
        </p:spPr>
        <p:txBody>
          <a:bodyPr wrap="square" lIns="0" tIns="0" rIns="0" bIns="0" rtlCol="0"/>
          <a:lstStyle/>
          <a:p>
            <a:endParaRPr/>
          </a:p>
        </p:txBody>
      </p:sp>
      <p:sp>
        <p:nvSpPr>
          <p:cNvPr id="4171" name="object 4171"/>
          <p:cNvSpPr/>
          <p:nvPr/>
        </p:nvSpPr>
        <p:spPr>
          <a:xfrm>
            <a:off x="1071372" y="3320034"/>
            <a:ext cx="17145" cy="13970"/>
          </a:xfrm>
          <a:custGeom>
            <a:avLst/>
            <a:gdLst/>
            <a:ahLst/>
            <a:cxnLst/>
            <a:rect l="l" t="t" r="r" b="b"/>
            <a:pathLst>
              <a:path w="17144" h="13970">
                <a:moveTo>
                  <a:pt x="9143" y="0"/>
                </a:moveTo>
                <a:lnTo>
                  <a:pt x="0" y="13716"/>
                </a:lnTo>
                <a:lnTo>
                  <a:pt x="16763" y="7620"/>
                </a:lnTo>
                <a:lnTo>
                  <a:pt x="9143" y="0"/>
                </a:lnTo>
                <a:close/>
              </a:path>
            </a:pathLst>
          </a:custGeom>
          <a:solidFill>
            <a:srgbClr val="000000"/>
          </a:solidFill>
        </p:spPr>
        <p:txBody>
          <a:bodyPr wrap="square" lIns="0" tIns="0" rIns="0" bIns="0" rtlCol="0"/>
          <a:lstStyle/>
          <a:p>
            <a:endParaRPr/>
          </a:p>
        </p:txBody>
      </p:sp>
      <p:sp>
        <p:nvSpPr>
          <p:cNvPr id="4172" name="object 4172"/>
          <p:cNvSpPr/>
          <p:nvPr/>
        </p:nvSpPr>
        <p:spPr>
          <a:xfrm>
            <a:off x="1071372" y="3327653"/>
            <a:ext cx="17145" cy="10160"/>
          </a:xfrm>
          <a:custGeom>
            <a:avLst/>
            <a:gdLst/>
            <a:ahLst/>
            <a:cxnLst/>
            <a:rect l="l" t="t" r="r" b="b"/>
            <a:pathLst>
              <a:path w="17144" h="10160">
                <a:moveTo>
                  <a:pt x="16763" y="0"/>
                </a:moveTo>
                <a:lnTo>
                  <a:pt x="0" y="6096"/>
                </a:lnTo>
                <a:lnTo>
                  <a:pt x="9905" y="9906"/>
                </a:lnTo>
                <a:lnTo>
                  <a:pt x="16763" y="0"/>
                </a:lnTo>
                <a:close/>
              </a:path>
            </a:pathLst>
          </a:custGeom>
          <a:solidFill>
            <a:srgbClr val="000000"/>
          </a:solidFill>
        </p:spPr>
        <p:txBody>
          <a:bodyPr wrap="square" lIns="0" tIns="0" rIns="0" bIns="0" rtlCol="0"/>
          <a:lstStyle/>
          <a:p>
            <a:endParaRPr/>
          </a:p>
        </p:txBody>
      </p:sp>
      <p:sp>
        <p:nvSpPr>
          <p:cNvPr id="4173" name="object 4173"/>
          <p:cNvSpPr/>
          <p:nvPr/>
        </p:nvSpPr>
        <p:spPr>
          <a:xfrm>
            <a:off x="1071372" y="3320034"/>
            <a:ext cx="16510" cy="17780"/>
          </a:xfrm>
          <a:custGeom>
            <a:avLst/>
            <a:gdLst/>
            <a:ahLst/>
            <a:cxnLst/>
            <a:rect l="l" t="t" r="r" b="b"/>
            <a:pathLst>
              <a:path w="16509" h="17779">
                <a:moveTo>
                  <a:pt x="9143" y="0"/>
                </a:moveTo>
                <a:lnTo>
                  <a:pt x="16001" y="7620"/>
                </a:lnTo>
                <a:lnTo>
                  <a:pt x="9905" y="17526"/>
                </a:lnTo>
                <a:lnTo>
                  <a:pt x="0" y="13716"/>
                </a:lnTo>
                <a:lnTo>
                  <a:pt x="9143" y="0"/>
                </a:lnTo>
              </a:path>
            </a:pathLst>
          </a:custGeom>
          <a:ln w="3175">
            <a:solidFill>
              <a:srgbClr val="000000"/>
            </a:solidFill>
          </a:ln>
        </p:spPr>
        <p:txBody>
          <a:bodyPr wrap="square" lIns="0" tIns="0" rIns="0" bIns="0" rtlCol="0"/>
          <a:lstStyle/>
          <a:p>
            <a:endParaRPr/>
          </a:p>
        </p:txBody>
      </p:sp>
      <p:sp>
        <p:nvSpPr>
          <p:cNvPr id="4174" name="object 4174"/>
          <p:cNvSpPr/>
          <p:nvPr/>
        </p:nvSpPr>
        <p:spPr>
          <a:xfrm>
            <a:off x="1068324" y="3333750"/>
            <a:ext cx="13335" cy="15240"/>
          </a:xfrm>
          <a:custGeom>
            <a:avLst/>
            <a:gdLst/>
            <a:ahLst/>
            <a:cxnLst/>
            <a:rect l="l" t="t" r="r" b="b"/>
            <a:pathLst>
              <a:path w="13334" h="15239">
                <a:moveTo>
                  <a:pt x="3047" y="0"/>
                </a:moveTo>
                <a:lnTo>
                  <a:pt x="0" y="15240"/>
                </a:lnTo>
                <a:lnTo>
                  <a:pt x="12953" y="3810"/>
                </a:lnTo>
                <a:lnTo>
                  <a:pt x="3047" y="0"/>
                </a:lnTo>
                <a:close/>
              </a:path>
            </a:pathLst>
          </a:custGeom>
          <a:solidFill>
            <a:srgbClr val="000000"/>
          </a:solidFill>
        </p:spPr>
        <p:txBody>
          <a:bodyPr wrap="square" lIns="0" tIns="0" rIns="0" bIns="0" rtlCol="0"/>
          <a:lstStyle/>
          <a:p>
            <a:endParaRPr/>
          </a:p>
        </p:txBody>
      </p:sp>
      <p:sp>
        <p:nvSpPr>
          <p:cNvPr id="4175" name="object 4175"/>
          <p:cNvSpPr/>
          <p:nvPr/>
        </p:nvSpPr>
        <p:spPr>
          <a:xfrm>
            <a:off x="1068324" y="3337559"/>
            <a:ext cx="13335" cy="11430"/>
          </a:xfrm>
          <a:custGeom>
            <a:avLst/>
            <a:gdLst/>
            <a:ahLst/>
            <a:cxnLst/>
            <a:rect l="l" t="t" r="r" b="b"/>
            <a:pathLst>
              <a:path w="13334" h="11429">
                <a:moveTo>
                  <a:pt x="12953" y="0"/>
                </a:moveTo>
                <a:lnTo>
                  <a:pt x="0" y="11430"/>
                </a:lnTo>
                <a:lnTo>
                  <a:pt x="10667" y="11430"/>
                </a:lnTo>
                <a:lnTo>
                  <a:pt x="12953" y="0"/>
                </a:lnTo>
                <a:close/>
              </a:path>
            </a:pathLst>
          </a:custGeom>
          <a:solidFill>
            <a:srgbClr val="000000"/>
          </a:solidFill>
        </p:spPr>
        <p:txBody>
          <a:bodyPr wrap="square" lIns="0" tIns="0" rIns="0" bIns="0" rtlCol="0"/>
          <a:lstStyle/>
          <a:p>
            <a:endParaRPr/>
          </a:p>
        </p:txBody>
      </p:sp>
      <p:sp>
        <p:nvSpPr>
          <p:cNvPr id="4176" name="object 4176"/>
          <p:cNvSpPr/>
          <p:nvPr/>
        </p:nvSpPr>
        <p:spPr>
          <a:xfrm>
            <a:off x="1068324" y="3333750"/>
            <a:ext cx="13335" cy="15240"/>
          </a:xfrm>
          <a:custGeom>
            <a:avLst/>
            <a:gdLst/>
            <a:ahLst/>
            <a:cxnLst/>
            <a:rect l="l" t="t" r="r" b="b"/>
            <a:pathLst>
              <a:path w="13334" h="15239">
                <a:moveTo>
                  <a:pt x="3047" y="0"/>
                </a:moveTo>
                <a:lnTo>
                  <a:pt x="12953" y="3810"/>
                </a:lnTo>
                <a:lnTo>
                  <a:pt x="10667" y="15240"/>
                </a:lnTo>
                <a:lnTo>
                  <a:pt x="0" y="15240"/>
                </a:lnTo>
                <a:lnTo>
                  <a:pt x="3047" y="0"/>
                </a:lnTo>
              </a:path>
            </a:pathLst>
          </a:custGeom>
          <a:ln w="3175">
            <a:solidFill>
              <a:srgbClr val="000000"/>
            </a:solidFill>
          </a:ln>
        </p:spPr>
        <p:txBody>
          <a:bodyPr wrap="square" lIns="0" tIns="0" rIns="0" bIns="0" rtlCol="0"/>
          <a:lstStyle/>
          <a:p>
            <a:endParaRPr/>
          </a:p>
        </p:txBody>
      </p:sp>
      <p:sp>
        <p:nvSpPr>
          <p:cNvPr id="4177" name="object 4177"/>
          <p:cNvSpPr/>
          <p:nvPr/>
        </p:nvSpPr>
        <p:spPr>
          <a:xfrm>
            <a:off x="1213103" y="3346703"/>
            <a:ext cx="41910" cy="3810"/>
          </a:xfrm>
          <a:custGeom>
            <a:avLst/>
            <a:gdLst/>
            <a:ahLst/>
            <a:cxnLst/>
            <a:rect l="l" t="t" r="r" b="b"/>
            <a:pathLst>
              <a:path w="41909" h="3810">
                <a:moveTo>
                  <a:pt x="41910" y="0"/>
                </a:moveTo>
                <a:lnTo>
                  <a:pt x="0" y="0"/>
                </a:lnTo>
                <a:lnTo>
                  <a:pt x="0" y="3810"/>
                </a:lnTo>
                <a:lnTo>
                  <a:pt x="41910" y="0"/>
                </a:lnTo>
                <a:close/>
              </a:path>
            </a:pathLst>
          </a:custGeom>
          <a:solidFill>
            <a:srgbClr val="000000"/>
          </a:solidFill>
        </p:spPr>
        <p:txBody>
          <a:bodyPr wrap="square" lIns="0" tIns="0" rIns="0" bIns="0" rtlCol="0"/>
          <a:lstStyle/>
          <a:p>
            <a:endParaRPr/>
          </a:p>
        </p:txBody>
      </p:sp>
      <p:sp>
        <p:nvSpPr>
          <p:cNvPr id="4178" name="object 4178"/>
          <p:cNvSpPr/>
          <p:nvPr/>
        </p:nvSpPr>
        <p:spPr>
          <a:xfrm>
            <a:off x="1213103" y="3346703"/>
            <a:ext cx="41910" cy="3810"/>
          </a:xfrm>
          <a:custGeom>
            <a:avLst/>
            <a:gdLst/>
            <a:ahLst/>
            <a:cxnLst/>
            <a:rect l="l" t="t" r="r" b="b"/>
            <a:pathLst>
              <a:path w="41909" h="3810">
                <a:moveTo>
                  <a:pt x="41910" y="0"/>
                </a:moveTo>
                <a:lnTo>
                  <a:pt x="0" y="3809"/>
                </a:lnTo>
                <a:lnTo>
                  <a:pt x="41910" y="3809"/>
                </a:lnTo>
                <a:lnTo>
                  <a:pt x="41910" y="0"/>
                </a:lnTo>
                <a:close/>
              </a:path>
            </a:pathLst>
          </a:custGeom>
          <a:solidFill>
            <a:srgbClr val="000000"/>
          </a:solidFill>
        </p:spPr>
        <p:txBody>
          <a:bodyPr wrap="square" lIns="0" tIns="0" rIns="0" bIns="0" rtlCol="0"/>
          <a:lstStyle/>
          <a:p>
            <a:endParaRPr/>
          </a:p>
        </p:txBody>
      </p:sp>
      <p:sp>
        <p:nvSpPr>
          <p:cNvPr id="4179" name="object 4179"/>
          <p:cNvSpPr/>
          <p:nvPr/>
        </p:nvSpPr>
        <p:spPr>
          <a:xfrm>
            <a:off x="1213103" y="3346703"/>
            <a:ext cx="41910" cy="3810"/>
          </a:xfrm>
          <a:custGeom>
            <a:avLst/>
            <a:gdLst/>
            <a:ahLst/>
            <a:cxnLst/>
            <a:rect l="l" t="t" r="r" b="b"/>
            <a:pathLst>
              <a:path w="41909" h="3810">
                <a:moveTo>
                  <a:pt x="0" y="0"/>
                </a:moveTo>
                <a:lnTo>
                  <a:pt x="41910" y="0"/>
                </a:lnTo>
                <a:lnTo>
                  <a:pt x="41910" y="3810"/>
                </a:lnTo>
                <a:lnTo>
                  <a:pt x="0" y="3810"/>
                </a:lnTo>
                <a:lnTo>
                  <a:pt x="0" y="0"/>
                </a:lnTo>
                <a:close/>
              </a:path>
            </a:pathLst>
          </a:custGeom>
          <a:ln w="3175">
            <a:solidFill>
              <a:srgbClr val="000000"/>
            </a:solidFill>
          </a:ln>
        </p:spPr>
        <p:txBody>
          <a:bodyPr wrap="square" lIns="0" tIns="0" rIns="0" bIns="0" rtlCol="0"/>
          <a:lstStyle/>
          <a:p>
            <a:endParaRPr/>
          </a:p>
        </p:txBody>
      </p:sp>
      <p:sp>
        <p:nvSpPr>
          <p:cNvPr id="4180" name="object 4180"/>
          <p:cNvSpPr/>
          <p:nvPr/>
        </p:nvSpPr>
        <p:spPr>
          <a:xfrm>
            <a:off x="1213103" y="3348990"/>
            <a:ext cx="41910" cy="0"/>
          </a:xfrm>
          <a:custGeom>
            <a:avLst/>
            <a:gdLst/>
            <a:ahLst/>
            <a:cxnLst/>
            <a:rect l="l" t="t" r="r" b="b"/>
            <a:pathLst>
              <a:path w="41909">
                <a:moveTo>
                  <a:pt x="41909" y="0"/>
                </a:moveTo>
                <a:lnTo>
                  <a:pt x="0" y="0"/>
                </a:lnTo>
              </a:path>
            </a:pathLst>
          </a:custGeom>
          <a:ln w="3175">
            <a:solidFill>
              <a:srgbClr val="000000"/>
            </a:solidFill>
          </a:ln>
        </p:spPr>
        <p:txBody>
          <a:bodyPr wrap="square" lIns="0" tIns="0" rIns="0" bIns="0" rtlCol="0"/>
          <a:lstStyle/>
          <a:p>
            <a:endParaRPr/>
          </a:p>
        </p:txBody>
      </p:sp>
      <p:sp>
        <p:nvSpPr>
          <p:cNvPr id="4181" name="object 4181"/>
          <p:cNvSpPr/>
          <p:nvPr/>
        </p:nvSpPr>
        <p:spPr>
          <a:xfrm>
            <a:off x="1213103" y="3348990"/>
            <a:ext cx="265430" cy="0"/>
          </a:xfrm>
          <a:custGeom>
            <a:avLst/>
            <a:gdLst/>
            <a:ahLst/>
            <a:cxnLst/>
            <a:rect l="l" t="t" r="r" b="b"/>
            <a:pathLst>
              <a:path w="265430">
                <a:moveTo>
                  <a:pt x="0" y="0"/>
                </a:moveTo>
                <a:lnTo>
                  <a:pt x="265175" y="0"/>
                </a:lnTo>
              </a:path>
            </a:pathLst>
          </a:custGeom>
          <a:ln w="10668">
            <a:solidFill>
              <a:srgbClr val="000000"/>
            </a:solidFill>
          </a:ln>
        </p:spPr>
        <p:txBody>
          <a:bodyPr wrap="square" lIns="0" tIns="0" rIns="0" bIns="0" rtlCol="0"/>
          <a:lstStyle/>
          <a:p>
            <a:endParaRPr/>
          </a:p>
        </p:txBody>
      </p:sp>
      <p:sp>
        <p:nvSpPr>
          <p:cNvPr id="4182" name="object 4182"/>
          <p:cNvSpPr/>
          <p:nvPr/>
        </p:nvSpPr>
        <p:spPr>
          <a:xfrm>
            <a:off x="1213103" y="3348990"/>
            <a:ext cx="265430" cy="0"/>
          </a:xfrm>
          <a:custGeom>
            <a:avLst/>
            <a:gdLst/>
            <a:ahLst/>
            <a:cxnLst/>
            <a:rect l="l" t="t" r="r" b="b"/>
            <a:pathLst>
              <a:path w="265430">
                <a:moveTo>
                  <a:pt x="0" y="0"/>
                </a:moveTo>
                <a:lnTo>
                  <a:pt x="265175" y="0"/>
                </a:lnTo>
              </a:path>
            </a:pathLst>
          </a:custGeom>
          <a:ln w="10668">
            <a:solidFill>
              <a:srgbClr val="000000"/>
            </a:solidFill>
          </a:ln>
        </p:spPr>
        <p:txBody>
          <a:bodyPr wrap="square" lIns="0" tIns="0" rIns="0" bIns="0" rtlCol="0"/>
          <a:lstStyle/>
          <a:p>
            <a:endParaRPr/>
          </a:p>
        </p:txBody>
      </p:sp>
      <p:sp>
        <p:nvSpPr>
          <p:cNvPr id="4183" name="object 4183"/>
          <p:cNvSpPr/>
          <p:nvPr/>
        </p:nvSpPr>
        <p:spPr>
          <a:xfrm>
            <a:off x="1212722" y="3348990"/>
            <a:ext cx="266065" cy="0"/>
          </a:xfrm>
          <a:custGeom>
            <a:avLst/>
            <a:gdLst/>
            <a:ahLst/>
            <a:cxnLst/>
            <a:rect l="l" t="t" r="r" b="b"/>
            <a:pathLst>
              <a:path w="266065">
                <a:moveTo>
                  <a:pt x="0" y="0"/>
                </a:moveTo>
                <a:lnTo>
                  <a:pt x="265938" y="0"/>
                </a:lnTo>
              </a:path>
            </a:pathLst>
          </a:custGeom>
          <a:ln w="11429">
            <a:solidFill>
              <a:srgbClr val="000000"/>
            </a:solidFill>
          </a:ln>
        </p:spPr>
        <p:txBody>
          <a:bodyPr wrap="square" lIns="0" tIns="0" rIns="0" bIns="0" rtlCol="0"/>
          <a:lstStyle/>
          <a:p>
            <a:endParaRPr/>
          </a:p>
        </p:txBody>
      </p:sp>
      <p:sp>
        <p:nvSpPr>
          <p:cNvPr id="4184" name="object 4184"/>
          <p:cNvSpPr/>
          <p:nvPr/>
        </p:nvSpPr>
        <p:spPr>
          <a:xfrm>
            <a:off x="826008" y="3112007"/>
            <a:ext cx="10795" cy="79375"/>
          </a:xfrm>
          <a:custGeom>
            <a:avLst/>
            <a:gdLst/>
            <a:ahLst/>
            <a:cxnLst/>
            <a:rect l="l" t="t" r="r" b="b"/>
            <a:pathLst>
              <a:path w="10794" h="79375">
                <a:moveTo>
                  <a:pt x="10668" y="0"/>
                </a:moveTo>
                <a:lnTo>
                  <a:pt x="0" y="0"/>
                </a:lnTo>
                <a:lnTo>
                  <a:pt x="0" y="79248"/>
                </a:lnTo>
                <a:lnTo>
                  <a:pt x="10668" y="79248"/>
                </a:lnTo>
                <a:lnTo>
                  <a:pt x="10668" y="0"/>
                </a:lnTo>
                <a:close/>
              </a:path>
            </a:pathLst>
          </a:custGeom>
          <a:ln w="3175">
            <a:solidFill>
              <a:srgbClr val="000000"/>
            </a:solidFill>
          </a:ln>
        </p:spPr>
        <p:txBody>
          <a:bodyPr wrap="square" lIns="0" tIns="0" rIns="0" bIns="0" rtlCol="0"/>
          <a:lstStyle/>
          <a:p>
            <a:endParaRPr/>
          </a:p>
        </p:txBody>
      </p:sp>
      <p:sp>
        <p:nvSpPr>
          <p:cNvPr id="4185" name="object 4185"/>
          <p:cNvSpPr/>
          <p:nvPr/>
        </p:nvSpPr>
        <p:spPr>
          <a:xfrm>
            <a:off x="826008" y="3269741"/>
            <a:ext cx="10795" cy="79375"/>
          </a:xfrm>
          <a:custGeom>
            <a:avLst/>
            <a:gdLst/>
            <a:ahLst/>
            <a:cxnLst/>
            <a:rect l="l" t="t" r="r" b="b"/>
            <a:pathLst>
              <a:path w="10794" h="79375">
                <a:moveTo>
                  <a:pt x="10668" y="0"/>
                </a:moveTo>
                <a:lnTo>
                  <a:pt x="0" y="0"/>
                </a:lnTo>
                <a:lnTo>
                  <a:pt x="0" y="79248"/>
                </a:lnTo>
                <a:lnTo>
                  <a:pt x="10668" y="79248"/>
                </a:lnTo>
                <a:lnTo>
                  <a:pt x="10668" y="0"/>
                </a:lnTo>
                <a:close/>
              </a:path>
            </a:pathLst>
          </a:custGeom>
          <a:ln w="3175">
            <a:solidFill>
              <a:srgbClr val="000000"/>
            </a:solidFill>
          </a:ln>
        </p:spPr>
        <p:txBody>
          <a:bodyPr wrap="square" lIns="0" tIns="0" rIns="0" bIns="0" rtlCol="0"/>
          <a:lstStyle/>
          <a:p>
            <a:endParaRPr/>
          </a:p>
        </p:txBody>
      </p:sp>
      <p:sp>
        <p:nvSpPr>
          <p:cNvPr id="4186" name="object 4186"/>
          <p:cNvSpPr txBox="1"/>
          <p:nvPr/>
        </p:nvSpPr>
        <p:spPr>
          <a:xfrm>
            <a:off x="720090" y="5187696"/>
            <a:ext cx="3492500" cy="596265"/>
          </a:xfrm>
          <a:prstGeom prst="rect">
            <a:avLst/>
          </a:prstGeom>
          <a:solidFill>
            <a:srgbClr val="FFFFCC"/>
          </a:solidFill>
        </p:spPr>
        <p:txBody>
          <a:bodyPr vert="horz" wrap="square" lIns="0" tIns="121920" rIns="0" bIns="0" rtlCol="0">
            <a:spAutoFit/>
          </a:bodyPr>
          <a:lstStyle/>
          <a:p>
            <a:pPr marL="117475" marR="111760" indent="-1270" algn="ctr">
              <a:lnSpc>
                <a:spcPts val="1150"/>
              </a:lnSpc>
              <a:spcBef>
                <a:spcPts val="960"/>
              </a:spcBef>
            </a:pPr>
            <a:r>
              <a:rPr sz="1000" dirty="0">
                <a:latin typeface="Arial"/>
                <a:cs typeface="Arial"/>
              </a:rPr>
              <a:t>Figura </a:t>
            </a:r>
            <a:r>
              <a:rPr sz="1000" spc="-5" dirty="0">
                <a:latin typeface="Arial"/>
                <a:cs typeface="Arial"/>
              </a:rPr>
              <a:t>2: </a:t>
            </a:r>
            <a:r>
              <a:rPr sz="1000" dirty="0">
                <a:latin typeface="Arial"/>
                <a:cs typeface="Arial"/>
              </a:rPr>
              <a:t>ECT TT. Masa </a:t>
            </a:r>
            <a:r>
              <a:rPr sz="1000" spc="-5" dirty="0">
                <a:latin typeface="Arial"/>
                <a:cs typeface="Arial"/>
              </a:rPr>
              <a:t>puesta </a:t>
            </a:r>
            <a:r>
              <a:rPr sz="1000" dirty="0">
                <a:latin typeface="Arial"/>
                <a:cs typeface="Arial"/>
              </a:rPr>
              <a:t>a tierra y </a:t>
            </a:r>
            <a:r>
              <a:rPr sz="1000" spc="-5" dirty="0">
                <a:latin typeface="Arial"/>
                <a:cs typeface="Arial"/>
              </a:rPr>
              <a:t>persona en  </a:t>
            </a:r>
            <a:r>
              <a:rPr sz="1000" dirty="0">
                <a:latin typeface="Arial"/>
                <a:cs typeface="Arial"/>
              </a:rPr>
              <a:t>riesgo de muerte por electrocución a pesar de la puesta</a:t>
            </a:r>
            <a:r>
              <a:rPr sz="1000" spc="-95" dirty="0">
                <a:latin typeface="Arial"/>
                <a:cs typeface="Arial"/>
              </a:rPr>
              <a:t> </a:t>
            </a:r>
            <a:r>
              <a:rPr sz="1000" dirty="0">
                <a:latin typeface="Arial"/>
                <a:cs typeface="Arial"/>
              </a:rPr>
              <a:t>a  tierra</a:t>
            </a:r>
            <a:endParaRPr sz="1000">
              <a:latin typeface="Arial"/>
              <a:cs typeface="Arial"/>
            </a:endParaRPr>
          </a:p>
        </p:txBody>
      </p:sp>
      <p:sp>
        <p:nvSpPr>
          <p:cNvPr id="4187" name="object 4187"/>
          <p:cNvSpPr txBox="1"/>
          <p:nvPr/>
        </p:nvSpPr>
        <p:spPr>
          <a:xfrm>
            <a:off x="973836" y="9512807"/>
            <a:ext cx="4015740" cy="304800"/>
          </a:xfrm>
          <a:prstGeom prst="rect">
            <a:avLst/>
          </a:prstGeom>
          <a:solidFill>
            <a:srgbClr val="FFFFCC"/>
          </a:solidFill>
        </p:spPr>
        <p:txBody>
          <a:bodyPr vert="horz" wrap="square" lIns="0" tIns="33020" rIns="0" bIns="0" rtlCol="0">
            <a:spAutoFit/>
          </a:bodyPr>
          <a:lstStyle/>
          <a:p>
            <a:pPr marL="116839">
              <a:lnSpc>
                <a:spcPct val="100000"/>
              </a:lnSpc>
              <a:spcBef>
                <a:spcPts val="260"/>
              </a:spcBef>
            </a:pPr>
            <a:r>
              <a:rPr sz="1000" dirty="0">
                <a:latin typeface="Arial"/>
                <a:cs typeface="Arial"/>
              </a:rPr>
              <a:t>Figura </a:t>
            </a:r>
            <a:r>
              <a:rPr sz="1000" spc="-5" dirty="0">
                <a:latin typeface="Arial"/>
                <a:cs typeface="Arial"/>
              </a:rPr>
              <a:t>3: </a:t>
            </a:r>
            <a:r>
              <a:rPr sz="1000" dirty="0">
                <a:latin typeface="Arial"/>
                <a:cs typeface="Arial"/>
              </a:rPr>
              <a:t>ECT TT. </a:t>
            </a:r>
            <a:r>
              <a:rPr sz="1000" spc="-5" dirty="0">
                <a:latin typeface="Arial"/>
                <a:cs typeface="Arial"/>
              </a:rPr>
              <a:t>Lazo de </a:t>
            </a:r>
            <a:r>
              <a:rPr sz="1000" dirty="0">
                <a:latin typeface="Arial"/>
                <a:cs typeface="Arial"/>
              </a:rPr>
              <a:t>falla y Tensión de contacto presunta</a:t>
            </a:r>
            <a:r>
              <a:rPr sz="1000" spc="-60" dirty="0">
                <a:latin typeface="Arial"/>
                <a:cs typeface="Arial"/>
              </a:rPr>
              <a:t> </a:t>
            </a:r>
            <a:r>
              <a:rPr sz="1400" i="1" spc="-5" dirty="0">
                <a:latin typeface="Times New Roman"/>
                <a:cs typeface="Times New Roman"/>
              </a:rPr>
              <a:t>U</a:t>
            </a:r>
            <a:r>
              <a:rPr sz="1350" i="1" spc="-7" baseline="-12345" dirty="0">
                <a:latin typeface="Times New Roman"/>
                <a:cs typeface="Times New Roman"/>
              </a:rPr>
              <a:t>t</a:t>
            </a:r>
            <a:endParaRPr sz="1350" baseline="-12345">
              <a:latin typeface="Times New Roman"/>
              <a:cs typeface="Times New Roman"/>
            </a:endParaRPr>
          </a:p>
        </p:txBody>
      </p:sp>
      <p:sp>
        <p:nvSpPr>
          <p:cNvPr id="4188" name="object 4188"/>
          <p:cNvSpPr txBox="1"/>
          <p:nvPr/>
        </p:nvSpPr>
        <p:spPr>
          <a:xfrm>
            <a:off x="4212335" y="7568945"/>
            <a:ext cx="2727325" cy="1441450"/>
          </a:xfrm>
          <a:prstGeom prst="rect">
            <a:avLst/>
          </a:prstGeom>
          <a:solidFill>
            <a:srgbClr val="FFFFCC"/>
          </a:solidFill>
        </p:spPr>
        <p:txBody>
          <a:bodyPr vert="horz" wrap="square" lIns="0" tIns="41910" rIns="0" bIns="0" rtlCol="0">
            <a:spAutoFit/>
          </a:bodyPr>
          <a:lstStyle/>
          <a:p>
            <a:pPr marL="91440" marR="2050414">
              <a:lnSpc>
                <a:spcPct val="121000"/>
              </a:lnSpc>
              <a:spcBef>
                <a:spcPts val="330"/>
              </a:spcBef>
            </a:pPr>
            <a:r>
              <a:rPr sz="1000" dirty="0">
                <a:latin typeface="Arial"/>
                <a:cs typeface="Arial"/>
              </a:rPr>
              <a:t>Ra=Rpatp  Rb=Rpats</a:t>
            </a:r>
            <a:endParaRPr sz="1000">
              <a:latin typeface="Arial"/>
              <a:cs typeface="Arial"/>
            </a:endParaRPr>
          </a:p>
          <a:p>
            <a:pPr marL="91440">
              <a:lnSpc>
                <a:spcPct val="100000"/>
              </a:lnSpc>
              <a:spcBef>
                <a:spcPts val="250"/>
              </a:spcBef>
            </a:pPr>
            <a:r>
              <a:rPr sz="1000" dirty="0">
                <a:latin typeface="Arial"/>
                <a:cs typeface="Arial"/>
              </a:rPr>
              <a:t>Ut=tensión de contacto</a:t>
            </a:r>
            <a:r>
              <a:rPr sz="1000" spc="-25" dirty="0">
                <a:latin typeface="Arial"/>
                <a:cs typeface="Arial"/>
              </a:rPr>
              <a:t> </a:t>
            </a:r>
            <a:r>
              <a:rPr sz="1000" dirty="0">
                <a:latin typeface="Arial"/>
                <a:cs typeface="Arial"/>
              </a:rPr>
              <a:t>presunta</a:t>
            </a:r>
            <a:endParaRPr sz="1000">
              <a:latin typeface="Arial"/>
              <a:cs typeface="Arial"/>
            </a:endParaRPr>
          </a:p>
          <a:p>
            <a:pPr marL="91440" marR="240029">
              <a:lnSpc>
                <a:spcPts val="1150"/>
              </a:lnSpc>
              <a:spcBef>
                <a:spcPts val="330"/>
              </a:spcBef>
            </a:pPr>
            <a:r>
              <a:rPr sz="1000" dirty="0">
                <a:latin typeface="Arial"/>
                <a:cs typeface="Arial"/>
              </a:rPr>
              <a:t>Id=corriente de defecto o falla de</a:t>
            </a:r>
            <a:r>
              <a:rPr sz="1000" spc="-95" dirty="0">
                <a:latin typeface="Arial"/>
                <a:cs typeface="Arial"/>
              </a:rPr>
              <a:t> </a:t>
            </a:r>
            <a:r>
              <a:rPr sz="1000" dirty="0">
                <a:latin typeface="Arial"/>
                <a:cs typeface="Arial"/>
              </a:rPr>
              <a:t>aislación  que circula efectivamente por la</a:t>
            </a:r>
            <a:r>
              <a:rPr sz="1000" spc="-55" dirty="0">
                <a:latin typeface="Arial"/>
                <a:cs typeface="Arial"/>
              </a:rPr>
              <a:t> </a:t>
            </a:r>
            <a:r>
              <a:rPr sz="1000" dirty="0">
                <a:latin typeface="Arial"/>
                <a:cs typeface="Arial"/>
              </a:rPr>
              <a:t>tierra</a:t>
            </a:r>
            <a:endParaRPr sz="1000">
              <a:latin typeface="Arial"/>
              <a:cs typeface="Arial"/>
            </a:endParaRPr>
          </a:p>
          <a:p>
            <a:pPr marL="91440" marR="85090" algn="just">
              <a:lnSpc>
                <a:spcPct val="95700"/>
              </a:lnSpc>
              <a:spcBef>
                <a:spcPts val="275"/>
              </a:spcBef>
            </a:pPr>
            <a:r>
              <a:rPr sz="1000" dirty="0">
                <a:latin typeface="Arial"/>
                <a:cs typeface="Arial"/>
              </a:rPr>
              <a:t>Rd=resistencia en el punto de falla que se la  considera cero pues se estima que la falla</a:t>
            </a:r>
            <a:r>
              <a:rPr sz="1000" spc="-135" dirty="0">
                <a:latin typeface="Arial"/>
                <a:cs typeface="Arial"/>
              </a:rPr>
              <a:t> </a:t>
            </a:r>
            <a:r>
              <a:rPr sz="1000" dirty="0">
                <a:latin typeface="Arial"/>
                <a:cs typeface="Arial"/>
              </a:rPr>
              <a:t>es  franca</a:t>
            </a:r>
            <a:endParaRPr sz="1000">
              <a:latin typeface="Arial"/>
              <a:cs typeface="Arial"/>
            </a:endParaRPr>
          </a:p>
        </p:txBody>
      </p:sp>
    </p:spTree>
    <p:extLst>
      <p:ext uri="{BB962C8B-B14F-4D97-AF65-F5344CB8AC3E}">
        <p14:creationId xmlns:p14="http://schemas.microsoft.com/office/powerpoint/2010/main" val="320209965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1979" y="337822"/>
            <a:ext cx="6557645" cy="858519"/>
          </a:xfrm>
          <a:prstGeom prst="rect">
            <a:avLst/>
          </a:prstGeom>
        </p:spPr>
        <p:txBody>
          <a:bodyPr vert="horz" wrap="square" lIns="0" tIns="19050" rIns="0" bIns="0" rtlCol="0">
            <a:spAutoFit/>
          </a:bodyPr>
          <a:lstStyle/>
          <a:p>
            <a:pPr marL="38100" marR="30480" algn="just">
              <a:lnSpc>
                <a:spcPct val="95700"/>
              </a:lnSpc>
              <a:spcBef>
                <a:spcPts val="150"/>
              </a:spcBef>
            </a:pPr>
            <a:r>
              <a:rPr sz="1000" dirty="0">
                <a:latin typeface="Arial"/>
                <a:cs typeface="Arial"/>
              </a:rPr>
              <a:t>La tensión de contacto presunta en el ECT TT es igual a la caída de tensión en la Rpatp (Ra) de la puesta a tierra  de protección más la caída de tensión en el conductor de puesta a tierra y en el PE que conectan la masa con el  electrodo de Patp. Normalmente la caída de tensión en esos dos tramos de conductores es muy baja frente a la  caída de tensión en la Rpatp por lo que se</a:t>
            </a:r>
            <a:r>
              <a:rPr sz="1000" spc="-60" dirty="0">
                <a:latin typeface="Arial"/>
                <a:cs typeface="Arial"/>
              </a:rPr>
              <a:t> </a:t>
            </a:r>
            <a:r>
              <a:rPr sz="1000" dirty="0">
                <a:latin typeface="Arial"/>
                <a:cs typeface="Arial"/>
              </a:rPr>
              <a:t>desprecian.</a:t>
            </a:r>
            <a:endParaRPr sz="1000">
              <a:latin typeface="Arial"/>
              <a:cs typeface="Arial"/>
            </a:endParaRPr>
          </a:p>
          <a:p>
            <a:pPr marL="38100" algn="just">
              <a:lnSpc>
                <a:spcPct val="100000"/>
              </a:lnSpc>
              <a:spcBef>
                <a:spcPts val="229"/>
              </a:spcBef>
            </a:pPr>
            <a:r>
              <a:rPr sz="1000" dirty="0">
                <a:latin typeface="Arial"/>
                <a:cs typeface="Arial"/>
              </a:rPr>
              <a:t>Por ello la tensión de contacto presunta </a:t>
            </a:r>
            <a:r>
              <a:rPr sz="1400" i="1" spc="-5" dirty="0">
                <a:latin typeface="Times New Roman"/>
                <a:cs typeface="Times New Roman"/>
              </a:rPr>
              <a:t>U</a:t>
            </a:r>
            <a:r>
              <a:rPr sz="1350" i="1" spc="-7" baseline="-12345" dirty="0">
                <a:latin typeface="Times New Roman"/>
                <a:cs typeface="Times New Roman"/>
              </a:rPr>
              <a:t>t </a:t>
            </a:r>
            <a:r>
              <a:rPr sz="1000" spc="-5" dirty="0">
                <a:latin typeface="Arial"/>
                <a:cs typeface="Arial"/>
              </a:rPr>
              <a:t>vale en el ECT</a:t>
            </a:r>
            <a:r>
              <a:rPr sz="1000" spc="15" dirty="0">
                <a:latin typeface="Arial"/>
                <a:cs typeface="Arial"/>
              </a:rPr>
              <a:t> </a:t>
            </a:r>
            <a:r>
              <a:rPr sz="1000" spc="-5" dirty="0">
                <a:latin typeface="Arial"/>
                <a:cs typeface="Arial"/>
              </a:rPr>
              <a:t>TT:</a:t>
            </a:r>
            <a:endParaRPr sz="1000">
              <a:latin typeface="Arial"/>
              <a:cs typeface="Arial"/>
            </a:endParaRPr>
          </a:p>
        </p:txBody>
      </p:sp>
      <p:sp>
        <p:nvSpPr>
          <p:cNvPr id="3" name="object 3"/>
          <p:cNvSpPr txBox="1"/>
          <p:nvPr/>
        </p:nvSpPr>
        <p:spPr>
          <a:xfrm>
            <a:off x="707392" y="1570726"/>
            <a:ext cx="6506209" cy="762000"/>
          </a:xfrm>
          <a:prstGeom prst="rect">
            <a:avLst/>
          </a:prstGeom>
        </p:spPr>
        <p:txBody>
          <a:bodyPr vert="horz" wrap="square" lIns="0" tIns="19050" rIns="0" bIns="0" rtlCol="0">
            <a:spAutoFit/>
          </a:bodyPr>
          <a:lstStyle/>
          <a:p>
            <a:pPr marL="12700" marR="5080" algn="just">
              <a:lnSpc>
                <a:spcPct val="95700"/>
              </a:lnSpc>
              <a:spcBef>
                <a:spcPts val="150"/>
              </a:spcBef>
            </a:pPr>
            <a:r>
              <a:rPr sz="1000" spc="-5" dirty="0">
                <a:latin typeface="Arial"/>
                <a:cs typeface="Arial"/>
              </a:rPr>
              <a:t>En el </a:t>
            </a:r>
            <a:r>
              <a:rPr sz="1000" b="1" dirty="0">
                <a:latin typeface="Arial"/>
                <a:cs typeface="Arial"/>
              </a:rPr>
              <a:t>ECT TN-S</a:t>
            </a:r>
            <a:r>
              <a:rPr sz="1000" dirty="0">
                <a:latin typeface="Arial"/>
                <a:cs typeface="Arial"/>
              </a:rPr>
              <a:t>, </a:t>
            </a:r>
            <a:r>
              <a:rPr sz="1000" spc="-5" dirty="0">
                <a:latin typeface="Arial"/>
                <a:cs typeface="Arial"/>
              </a:rPr>
              <a:t>en cambio, la </a:t>
            </a:r>
            <a:r>
              <a:rPr sz="1000" b="1" spc="-5" dirty="0">
                <a:latin typeface="Arial"/>
                <a:cs typeface="Arial"/>
              </a:rPr>
              <a:t>corriente de falla de aislación </a:t>
            </a:r>
            <a:r>
              <a:rPr sz="1000" dirty="0">
                <a:latin typeface="Arial"/>
                <a:cs typeface="Arial"/>
              </a:rPr>
              <a:t>en la instalación de BT si bien la llamamos  generalmente </a:t>
            </a:r>
            <a:r>
              <a:rPr sz="1000" b="1" dirty="0">
                <a:latin typeface="Arial"/>
                <a:cs typeface="Arial"/>
              </a:rPr>
              <a:t>“corriente de falla a tierra”</a:t>
            </a:r>
            <a:r>
              <a:rPr sz="1000" dirty="0">
                <a:latin typeface="Arial"/>
                <a:cs typeface="Arial"/>
              </a:rPr>
              <a:t>, en realidad no se cierra por ningún electrodo de tierra: la corriente de  falla a “tierra” sólo circula por conductores metálicos, y es prácticamente un cortocircuito </a:t>
            </a:r>
            <a:r>
              <a:rPr sz="1000" spc="-5" dirty="0">
                <a:latin typeface="Arial"/>
                <a:cs typeface="Arial"/>
              </a:rPr>
              <a:t>Línea-PE </a:t>
            </a:r>
            <a:r>
              <a:rPr sz="1000" dirty="0">
                <a:latin typeface="Arial"/>
                <a:cs typeface="Arial"/>
              </a:rPr>
              <a:t>(ver figura </a:t>
            </a:r>
            <a:r>
              <a:rPr sz="1000" spc="-5" dirty="0">
                <a:latin typeface="Arial"/>
                <a:cs typeface="Arial"/>
              </a:rPr>
              <a:t>4).  </a:t>
            </a:r>
            <a:r>
              <a:rPr sz="1000" dirty="0">
                <a:latin typeface="Arial"/>
                <a:cs typeface="Arial"/>
              </a:rPr>
              <a:t>Deberíamos llamarla con más propiedad </a:t>
            </a:r>
            <a:r>
              <a:rPr sz="1000" b="1" dirty="0">
                <a:latin typeface="Arial"/>
                <a:cs typeface="Arial"/>
              </a:rPr>
              <a:t>“</a:t>
            </a:r>
            <a:r>
              <a:rPr sz="1000" b="1" i="1" dirty="0">
                <a:latin typeface="Arial"/>
                <a:cs typeface="Arial"/>
              </a:rPr>
              <a:t>corriente de falla (de aislación) que se cierra por el conductor de  protección puesto a</a:t>
            </a:r>
            <a:r>
              <a:rPr sz="1000" b="1" i="1" spc="-20" dirty="0">
                <a:latin typeface="Arial"/>
                <a:cs typeface="Arial"/>
              </a:rPr>
              <a:t> </a:t>
            </a:r>
            <a:r>
              <a:rPr sz="1000" b="1" i="1" dirty="0">
                <a:latin typeface="Arial"/>
                <a:cs typeface="Arial"/>
              </a:rPr>
              <a:t>tierra</a:t>
            </a:r>
            <a:r>
              <a:rPr sz="1000" b="1" dirty="0">
                <a:latin typeface="Arial"/>
                <a:cs typeface="Arial"/>
              </a:rPr>
              <a:t>”</a:t>
            </a:r>
            <a:r>
              <a:rPr sz="1000" dirty="0">
                <a:latin typeface="Arial"/>
                <a:cs typeface="Arial"/>
              </a:rPr>
              <a:t>.</a:t>
            </a:r>
            <a:endParaRPr sz="1000">
              <a:latin typeface="Arial"/>
              <a:cs typeface="Arial"/>
            </a:endParaRPr>
          </a:p>
        </p:txBody>
      </p:sp>
      <p:sp>
        <p:nvSpPr>
          <p:cNvPr id="4" name="object 4"/>
          <p:cNvSpPr/>
          <p:nvPr/>
        </p:nvSpPr>
        <p:spPr>
          <a:xfrm>
            <a:off x="1778507" y="4133850"/>
            <a:ext cx="6350" cy="6985"/>
          </a:xfrm>
          <a:custGeom>
            <a:avLst/>
            <a:gdLst/>
            <a:ahLst/>
            <a:cxnLst/>
            <a:rect l="l" t="t" r="r" b="b"/>
            <a:pathLst>
              <a:path w="6350" h="6985">
                <a:moveTo>
                  <a:pt x="0" y="6857"/>
                </a:moveTo>
                <a:lnTo>
                  <a:pt x="6096" y="0"/>
                </a:lnTo>
              </a:path>
            </a:pathLst>
          </a:custGeom>
          <a:ln w="3175">
            <a:solidFill>
              <a:srgbClr val="9A6565"/>
            </a:solidFill>
          </a:ln>
        </p:spPr>
        <p:txBody>
          <a:bodyPr wrap="square" lIns="0" tIns="0" rIns="0" bIns="0" rtlCol="0"/>
          <a:lstStyle/>
          <a:p>
            <a:endParaRPr/>
          </a:p>
        </p:txBody>
      </p:sp>
      <p:sp>
        <p:nvSpPr>
          <p:cNvPr id="5" name="object 5"/>
          <p:cNvSpPr/>
          <p:nvPr/>
        </p:nvSpPr>
        <p:spPr>
          <a:xfrm>
            <a:off x="1778507" y="4133850"/>
            <a:ext cx="27940" cy="29209"/>
          </a:xfrm>
          <a:custGeom>
            <a:avLst/>
            <a:gdLst/>
            <a:ahLst/>
            <a:cxnLst/>
            <a:rect l="l" t="t" r="r" b="b"/>
            <a:pathLst>
              <a:path w="27939" h="29210">
                <a:moveTo>
                  <a:pt x="0" y="28955"/>
                </a:moveTo>
                <a:lnTo>
                  <a:pt x="27432" y="0"/>
                </a:lnTo>
              </a:path>
            </a:pathLst>
          </a:custGeom>
          <a:ln w="3175">
            <a:solidFill>
              <a:srgbClr val="9A6565"/>
            </a:solidFill>
          </a:ln>
        </p:spPr>
        <p:txBody>
          <a:bodyPr wrap="square" lIns="0" tIns="0" rIns="0" bIns="0" rtlCol="0"/>
          <a:lstStyle/>
          <a:p>
            <a:endParaRPr/>
          </a:p>
        </p:txBody>
      </p:sp>
      <p:sp>
        <p:nvSpPr>
          <p:cNvPr id="6" name="object 6"/>
          <p:cNvSpPr/>
          <p:nvPr/>
        </p:nvSpPr>
        <p:spPr>
          <a:xfrm>
            <a:off x="1778507" y="4133850"/>
            <a:ext cx="49530" cy="52069"/>
          </a:xfrm>
          <a:custGeom>
            <a:avLst/>
            <a:gdLst/>
            <a:ahLst/>
            <a:cxnLst/>
            <a:rect l="l" t="t" r="r" b="b"/>
            <a:pathLst>
              <a:path w="49530" h="52070">
                <a:moveTo>
                  <a:pt x="0" y="51816"/>
                </a:moveTo>
                <a:lnTo>
                  <a:pt x="49530" y="0"/>
                </a:lnTo>
              </a:path>
            </a:pathLst>
          </a:custGeom>
          <a:ln w="3175">
            <a:solidFill>
              <a:srgbClr val="9A6565"/>
            </a:solidFill>
          </a:ln>
        </p:spPr>
        <p:txBody>
          <a:bodyPr wrap="square" lIns="0" tIns="0" rIns="0" bIns="0" rtlCol="0"/>
          <a:lstStyle/>
          <a:p>
            <a:endParaRPr/>
          </a:p>
        </p:txBody>
      </p:sp>
      <p:sp>
        <p:nvSpPr>
          <p:cNvPr id="7" name="object 7"/>
          <p:cNvSpPr/>
          <p:nvPr/>
        </p:nvSpPr>
        <p:spPr>
          <a:xfrm>
            <a:off x="178384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 name="object 8"/>
          <p:cNvSpPr/>
          <p:nvPr/>
        </p:nvSpPr>
        <p:spPr>
          <a:xfrm>
            <a:off x="1805177"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9" name="object 9"/>
          <p:cNvSpPr/>
          <p:nvPr/>
        </p:nvSpPr>
        <p:spPr>
          <a:xfrm>
            <a:off x="1827276"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 name="object 10"/>
          <p:cNvSpPr/>
          <p:nvPr/>
        </p:nvSpPr>
        <p:spPr>
          <a:xfrm>
            <a:off x="184861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 name="object 11"/>
          <p:cNvSpPr/>
          <p:nvPr/>
        </p:nvSpPr>
        <p:spPr>
          <a:xfrm>
            <a:off x="1869948"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2" name="object 12"/>
          <p:cNvSpPr/>
          <p:nvPr/>
        </p:nvSpPr>
        <p:spPr>
          <a:xfrm>
            <a:off x="189204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3" name="object 13"/>
          <p:cNvSpPr/>
          <p:nvPr/>
        </p:nvSpPr>
        <p:spPr>
          <a:xfrm>
            <a:off x="191338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4" name="object 14"/>
          <p:cNvSpPr/>
          <p:nvPr/>
        </p:nvSpPr>
        <p:spPr>
          <a:xfrm>
            <a:off x="1934717"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5" name="object 15"/>
          <p:cNvSpPr/>
          <p:nvPr/>
        </p:nvSpPr>
        <p:spPr>
          <a:xfrm>
            <a:off x="1956816"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6" name="object 16"/>
          <p:cNvSpPr/>
          <p:nvPr/>
        </p:nvSpPr>
        <p:spPr>
          <a:xfrm>
            <a:off x="197815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7" name="object 17"/>
          <p:cNvSpPr/>
          <p:nvPr/>
        </p:nvSpPr>
        <p:spPr>
          <a:xfrm>
            <a:off x="1999488"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8" name="object 18"/>
          <p:cNvSpPr/>
          <p:nvPr/>
        </p:nvSpPr>
        <p:spPr>
          <a:xfrm>
            <a:off x="202158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9" name="object 19"/>
          <p:cNvSpPr/>
          <p:nvPr/>
        </p:nvSpPr>
        <p:spPr>
          <a:xfrm>
            <a:off x="204292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0" name="object 20"/>
          <p:cNvSpPr/>
          <p:nvPr/>
        </p:nvSpPr>
        <p:spPr>
          <a:xfrm>
            <a:off x="206502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1" name="object 21"/>
          <p:cNvSpPr/>
          <p:nvPr/>
        </p:nvSpPr>
        <p:spPr>
          <a:xfrm>
            <a:off x="208635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2" name="object 22"/>
          <p:cNvSpPr/>
          <p:nvPr/>
        </p:nvSpPr>
        <p:spPr>
          <a:xfrm>
            <a:off x="210769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3" name="object 23"/>
          <p:cNvSpPr/>
          <p:nvPr/>
        </p:nvSpPr>
        <p:spPr>
          <a:xfrm>
            <a:off x="212978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4" name="object 24"/>
          <p:cNvSpPr/>
          <p:nvPr/>
        </p:nvSpPr>
        <p:spPr>
          <a:xfrm>
            <a:off x="2151126"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5" name="object 25"/>
          <p:cNvSpPr/>
          <p:nvPr/>
        </p:nvSpPr>
        <p:spPr>
          <a:xfrm>
            <a:off x="217246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6" name="object 26"/>
          <p:cNvSpPr/>
          <p:nvPr/>
        </p:nvSpPr>
        <p:spPr>
          <a:xfrm>
            <a:off x="219456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7" name="object 27"/>
          <p:cNvSpPr/>
          <p:nvPr/>
        </p:nvSpPr>
        <p:spPr>
          <a:xfrm>
            <a:off x="221589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28" name="object 28"/>
          <p:cNvSpPr/>
          <p:nvPr/>
        </p:nvSpPr>
        <p:spPr>
          <a:xfrm>
            <a:off x="2237232"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29" name="object 29"/>
          <p:cNvSpPr/>
          <p:nvPr/>
        </p:nvSpPr>
        <p:spPr>
          <a:xfrm>
            <a:off x="225932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0" name="object 30"/>
          <p:cNvSpPr/>
          <p:nvPr/>
        </p:nvSpPr>
        <p:spPr>
          <a:xfrm>
            <a:off x="2280666"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1" name="object 31"/>
          <p:cNvSpPr/>
          <p:nvPr/>
        </p:nvSpPr>
        <p:spPr>
          <a:xfrm>
            <a:off x="2302001"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32" name="object 32"/>
          <p:cNvSpPr/>
          <p:nvPr/>
        </p:nvSpPr>
        <p:spPr>
          <a:xfrm>
            <a:off x="232410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3" name="object 33"/>
          <p:cNvSpPr/>
          <p:nvPr/>
        </p:nvSpPr>
        <p:spPr>
          <a:xfrm>
            <a:off x="234543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4" name="object 34"/>
          <p:cNvSpPr/>
          <p:nvPr/>
        </p:nvSpPr>
        <p:spPr>
          <a:xfrm>
            <a:off x="2366772"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35" name="object 35"/>
          <p:cNvSpPr/>
          <p:nvPr/>
        </p:nvSpPr>
        <p:spPr>
          <a:xfrm>
            <a:off x="238887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6" name="object 36"/>
          <p:cNvSpPr/>
          <p:nvPr/>
        </p:nvSpPr>
        <p:spPr>
          <a:xfrm>
            <a:off x="241020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7" name="object 37"/>
          <p:cNvSpPr/>
          <p:nvPr/>
        </p:nvSpPr>
        <p:spPr>
          <a:xfrm>
            <a:off x="243230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8" name="object 38"/>
          <p:cNvSpPr/>
          <p:nvPr/>
        </p:nvSpPr>
        <p:spPr>
          <a:xfrm>
            <a:off x="245363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39" name="object 39"/>
          <p:cNvSpPr/>
          <p:nvPr/>
        </p:nvSpPr>
        <p:spPr>
          <a:xfrm>
            <a:off x="2474976"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0" name="object 40"/>
          <p:cNvSpPr/>
          <p:nvPr/>
        </p:nvSpPr>
        <p:spPr>
          <a:xfrm>
            <a:off x="2496311"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41" name="object 41"/>
          <p:cNvSpPr/>
          <p:nvPr/>
        </p:nvSpPr>
        <p:spPr>
          <a:xfrm>
            <a:off x="251841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2" name="object 42"/>
          <p:cNvSpPr/>
          <p:nvPr/>
        </p:nvSpPr>
        <p:spPr>
          <a:xfrm>
            <a:off x="253974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3" name="object 43"/>
          <p:cNvSpPr/>
          <p:nvPr/>
        </p:nvSpPr>
        <p:spPr>
          <a:xfrm>
            <a:off x="256184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4" name="object 44"/>
          <p:cNvSpPr/>
          <p:nvPr/>
        </p:nvSpPr>
        <p:spPr>
          <a:xfrm>
            <a:off x="258317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5" name="object 45"/>
          <p:cNvSpPr/>
          <p:nvPr/>
        </p:nvSpPr>
        <p:spPr>
          <a:xfrm>
            <a:off x="2604516"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46" name="object 46"/>
          <p:cNvSpPr/>
          <p:nvPr/>
        </p:nvSpPr>
        <p:spPr>
          <a:xfrm>
            <a:off x="262661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7" name="object 47"/>
          <p:cNvSpPr/>
          <p:nvPr/>
        </p:nvSpPr>
        <p:spPr>
          <a:xfrm>
            <a:off x="264795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8" name="object 48"/>
          <p:cNvSpPr/>
          <p:nvPr/>
        </p:nvSpPr>
        <p:spPr>
          <a:xfrm>
            <a:off x="266928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49" name="object 49"/>
          <p:cNvSpPr/>
          <p:nvPr/>
        </p:nvSpPr>
        <p:spPr>
          <a:xfrm>
            <a:off x="269138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50" name="object 50"/>
          <p:cNvSpPr/>
          <p:nvPr/>
        </p:nvSpPr>
        <p:spPr>
          <a:xfrm>
            <a:off x="271272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51" name="object 51"/>
          <p:cNvSpPr/>
          <p:nvPr/>
        </p:nvSpPr>
        <p:spPr>
          <a:xfrm>
            <a:off x="2734055"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52" name="object 52"/>
          <p:cNvSpPr/>
          <p:nvPr/>
        </p:nvSpPr>
        <p:spPr>
          <a:xfrm>
            <a:off x="275615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53" name="object 53"/>
          <p:cNvSpPr/>
          <p:nvPr/>
        </p:nvSpPr>
        <p:spPr>
          <a:xfrm>
            <a:off x="277748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54" name="object 54"/>
          <p:cNvSpPr/>
          <p:nvPr/>
        </p:nvSpPr>
        <p:spPr>
          <a:xfrm>
            <a:off x="2798826"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55" name="object 55"/>
          <p:cNvSpPr/>
          <p:nvPr/>
        </p:nvSpPr>
        <p:spPr>
          <a:xfrm>
            <a:off x="282092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56" name="object 56"/>
          <p:cNvSpPr/>
          <p:nvPr/>
        </p:nvSpPr>
        <p:spPr>
          <a:xfrm>
            <a:off x="284226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57" name="object 57"/>
          <p:cNvSpPr/>
          <p:nvPr/>
        </p:nvSpPr>
        <p:spPr>
          <a:xfrm>
            <a:off x="2863595"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58" name="object 58"/>
          <p:cNvSpPr/>
          <p:nvPr/>
        </p:nvSpPr>
        <p:spPr>
          <a:xfrm>
            <a:off x="288569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59" name="object 59"/>
          <p:cNvSpPr/>
          <p:nvPr/>
        </p:nvSpPr>
        <p:spPr>
          <a:xfrm>
            <a:off x="290702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0" name="object 60"/>
          <p:cNvSpPr/>
          <p:nvPr/>
        </p:nvSpPr>
        <p:spPr>
          <a:xfrm>
            <a:off x="2928366"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61" name="object 61"/>
          <p:cNvSpPr/>
          <p:nvPr/>
        </p:nvSpPr>
        <p:spPr>
          <a:xfrm>
            <a:off x="295046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2" name="object 62"/>
          <p:cNvSpPr/>
          <p:nvPr/>
        </p:nvSpPr>
        <p:spPr>
          <a:xfrm>
            <a:off x="2971800"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3" name="object 63"/>
          <p:cNvSpPr/>
          <p:nvPr/>
        </p:nvSpPr>
        <p:spPr>
          <a:xfrm>
            <a:off x="299389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4" name="object 64"/>
          <p:cNvSpPr/>
          <p:nvPr/>
        </p:nvSpPr>
        <p:spPr>
          <a:xfrm>
            <a:off x="301523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5" name="object 65"/>
          <p:cNvSpPr/>
          <p:nvPr/>
        </p:nvSpPr>
        <p:spPr>
          <a:xfrm>
            <a:off x="3036570"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66" name="object 66"/>
          <p:cNvSpPr/>
          <p:nvPr/>
        </p:nvSpPr>
        <p:spPr>
          <a:xfrm>
            <a:off x="3058667"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7" name="object 67"/>
          <p:cNvSpPr/>
          <p:nvPr/>
        </p:nvSpPr>
        <p:spPr>
          <a:xfrm>
            <a:off x="308000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8" name="object 68"/>
          <p:cNvSpPr/>
          <p:nvPr/>
        </p:nvSpPr>
        <p:spPr>
          <a:xfrm>
            <a:off x="310133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69" name="object 69"/>
          <p:cNvSpPr/>
          <p:nvPr/>
        </p:nvSpPr>
        <p:spPr>
          <a:xfrm>
            <a:off x="312343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70" name="object 70"/>
          <p:cNvSpPr/>
          <p:nvPr/>
        </p:nvSpPr>
        <p:spPr>
          <a:xfrm>
            <a:off x="314477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71" name="object 71"/>
          <p:cNvSpPr/>
          <p:nvPr/>
        </p:nvSpPr>
        <p:spPr>
          <a:xfrm>
            <a:off x="3166110"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72" name="object 72"/>
          <p:cNvSpPr/>
          <p:nvPr/>
        </p:nvSpPr>
        <p:spPr>
          <a:xfrm>
            <a:off x="3188207"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73" name="object 73"/>
          <p:cNvSpPr/>
          <p:nvPr/>
        </p:nvSpPr>
        <p:spPr>
          <a:xfrm>
            <a:off x="320954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74" name="object 74"/>
          <p:cNvSpPr/>
          <p:nvPr/>
        </p:nvSpPr>
        <p:spPr>
          <a:xfrm>
            <a:off x="3230879"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75" name="object 75"/>
          <p:cNvSpPr/>
          <p:nvPr/>
        </p:nvSpPr>
        <p:spPr>
          <a:xfrm>
            <a:off x="325297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76" name="object 76"/>
          <p:cNvSpPr/>
          <p:nvPr/>
        </p:nvSpPr>
        <p:spPr>
          <a:xfrm>
            <a:off x="327431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77" name="object 77"/>
          <p:cNvSpPr/>
          <p:nvPr/>
        </p:nvSpPr>
        <p:spPr>
          <a:xfrm>
            <a:off x="3295650"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78" name="object 78"/>
          <p:cNvSpPr/>
          <p:nvPr/>
        </p:nvSpPr>
        <p:spPr>
          <a:xfrm>
            <a:off x="3317747"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79" name="object 79"/>
          <p:cNvSpPr/>
          <p:nvPr/>
        </p:nvSpPr>
        <p:spPr>
          <a:xfrm>
            <a:off x="333908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0" name="object 80"/>
          <p:cNvSpPr/>
          <p:nvPr/>
        </p:nvSpPr>
        <p:spPr>
          <a:xfrm>
            <a:off x="3360420"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81" name="object 81"/>
          <p:cNvSpPr/>
          <p:nvPr/>
        </p:nvSpPr>
        <p:spPr>
          <a:xfrm>
            <a:off x="3382517"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2" name="object 82"/>
          <p:cNvSpPr/>
          <p:nvPr/>
        </p:nvSpPr>
        <p:spPr>
          <a:xfrm>
            <a:off x="340385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3" name="object 83"/>
          <p:cNvSpPr/>
          <p:nvPr/>
        </p:nvSpPr>
        <p:spPr>
          <a:xfrm>
            <a:off x="342595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4" name="object 84"/>
          <p:cNvSpPr/>
          <p:nvPr/>
        </p:nvSpPr>
        <p:spPr>
          <a:xfrm>
            <a:off x="344728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5" name="object 85"/>
          <p:cNvSpPr/>
          <p:nvPr/>
        </p:nvSpPr>
        <p:spPr>
          <a:xfrm>
            <a:off x="346862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6" name="object 86"/>
          <p:cNvSpPr/>
          <p:nvPr/>
        </p:nvSpPr>
        <p:spPr>
          <a:xfrm>
            <a:off x="349072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7" name="object 87"/>
          <p:cNvSpPr/>
          <p:nvPr/>
        </p:nvSpPr>
        <p:spPr>
          <a:xfrm>
            <a:off x="351205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8" name="object 88"/>
          <p:cNvSpPr/>
          <p:nvPr/>
        </p:nvSpPr>
        <p:spPr>
          <a:xfrm>
            <a:off x="3533394"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89" name="object 89"/>
          <p:cNvSpPr/>
          <p:nvPr/>
        </p:nvSpPr>
        <p:spPr>
          <a:xfrm>
            <a:off x="355549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90" name="object 90"/>
          <p:cNvSpPr/>
          <p:nvPr/>
        </p:nvSpPr>
        <p:spPr>
          <a:xfrm>
            <a:off x="357682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91" name="object 91"/>
          <p:cNvSpPr/>
          <p:nvPr/>
        </p:nvSpPr>
        <p:spPr>
          <a:xfrm>
            <a:off x="3598164"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92" name="object 92"/>
          <p:cNvSpPr/>
          <p:nvPr/>
        </p:nvSpPr>
        <p:spPr>
          <a:xfrm>
            <a:off x="362026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93" name="object 93"/>
          <p:cNvSpPr/>
          <p:nvPr/>
        </p:nvSpPr>
        <p:spPr>
          <a:xfrm>
            <a:off x="3641597"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94" name="object 94"/>
          <p:cNvSpPr/>
          <p:nvPr/>
        </p:nvSpPr>
        <p:spPr>
          <a:xfrm>
            <a:off x="3662934"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95" name="object 95"/>
          <p:cNvSpPr/>
          <p:nvPr/>
        </p:nvSpPr>
        <p:spPr>
          <a:xfrm>
            <a:off x="368503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96" name="object 96"/>
          <p:cNvSpPr/>
          <p:nvPr/>
        </p:nvSpPr>
        <p:spPr>
          <a:xfrm>
            <a:off x="3706367"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97" name="object 97"/>
          <p:cNvSpPr/>
          <p:nvPr/>
        </p:nvSpPr>
        <p:spPr>
          <a:xfrm>
            <a:off x="3727703"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98" name="object 98"/>
          <p:cNvSpPr/>
          <p:nvPr/>
        </p:nvSpPr>
        <p:spPr>
          <a:xfrm>
            <a:off x="374980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99" name="object 99"/>
          <p:cNvSpPr/>
          <p:nvPr/>
        </p:nvSpPr>
        <p:spPr>
          <a:xfrm>
            <a:off x="377113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0" name="object 100"/>
          <p:cNvSpPr/>
          <p:nvPr/>
        </p:nvSpPr>
        <p:spPr>
          <a:xfrm>
            <a:off x="379323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1" name="object 101"/>
          <p:cNvSpPr/>
          <p:nvPr/>
        </p:nvSpPr>
        <p:spPr>
          <a:xfrm>
            <a:off x="381457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2" name="object 102"/>
          <p:cNvSpPr/>
          <p:nvPr/>
        </p:nvSpPr>
        <p:spPr>
          <a:xfrm>
            <a:off x="383590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3" name="object 103"/>
          <p:cNvSpPr/>
          <p:nvPr/>
        </p:nvSpPr>
        <p:spPr>
          <a:xfrm>
            <a:off x="3857244"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04" name="object 104"/>
          <p:cNvSpPr/>
          <p:nvPr/>
        </p:nvSpPr>
        <p:spPr>
          <a:xfrm>
            <a:off x="387934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5" name="object 105"/>
          <p:cNvSpPr/>
          <p:nvPr/>
        </p:nvSpPr>
        <p:spPr>
          <a:xfrm>
            <a:off x="3900678"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6" name="object 106"/>
          <p:cNvSpPr/>
          <p:nvPr/>
        </p:nvSpPr>
        <p:spPr>
          <a:xfrm>
            <a:off x="3922776"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7" name="object 107"/>
          <p:cNvSpPr/>
          <p:nvPr/>
        </p:nvSpPr>
        <p:spPr>
          <a:xfrm>
            <a:off x="3944111"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08" name="object 108"/>
          <p:cNvSpPr/>
          <p:nvPr/>
        </p:nvSpPr>
        <p:spPr>
          <a:xfrm>
            <a:off x="3965447"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09" name="object 109"/>
          <p:cNvSpPr/>
          <p:nvPr/>
        </p:nvSpPr>
        <p:spPr>
          <a:xfrm>
            <a:off x="3987546"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0" name="object 110"/>
          <p:cNvSpPr/>
          <p:nvPr/>
        </p:nvSpPr>
        <p:spPr>
          <a:xfrm>
            <a:off x="400888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1" name="object 111"/>
          <p:cNvSpPr/>
          <p:nvPr/>
        </p:nvSpPr>
        <p:spPr>
          <a:xfrm>
            <a:off x="4030217"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12" name="object 112"/>
          <p:cNvSpPr/>
          <p:nvPr/>
        </p:nvSpPr>
        <p:spPr>
          <a:xfrm>
            <a:off x="4052315"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3" name="object 113"/>
          <p:cNvSpPr/>
          <p:nvPr/>
        </p:nvSpPr>
        <p:spPr>
          <a:xfrm>
            <a:off x="4073652"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4" name="object 114"/>
          <p:cNvSpPr/>
          <p:nvPr/>
        </p:nvSpPr>
        <p:spPr>
          <a:xfrm>
            <a:off x="4094975"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15" name="object 115"/>
          <p:cNvSpPr/>
          <p:nvPr/>
        </p:nvSpPr>
        <p:spPr>
          <a:xfrm>
            <a:off x="411707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6" name="object 116"/>
          <p:cNvSpPr/>
          <p:nvPr/>
        </p:nvSpPr>
        <p:spPr>
          <a:xfrm>
            <a:off x="413840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7" name="object 117"/>
          <p:cNvSpPr/>
          <p:nvPr/>
        </p:nvSpPr>
        <p:spPr>
          <a:xfrm>
            <a:off x="4159745"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18" name="object 118"/>
          <p:cNvSpPr/>
          <p:nvPr/>
        </p:nvSpPr>
        <p:spPr>
          <a:xfrm>
            <a:off x="418184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19" name="object 119"/>
          <p:cNvSpPr/>
          <p:nvPr/>
        </p:nvSpPr>
        <p:spPr>
          <a:xfrm>
            <a:off x="420317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20" name="object 120"/>
          <p:cNvSpPr/>
          <p:nvPr/>
        </p:nvSpPr>
        <p:spPr>
          <a:xfrm>
            <a:off x="4225277"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21" name="object 121"/>
          <p:cNvSpPr/>
          <p:nvPr/>
        </p:nvSpPr>
        <p:spPr>
          <a:xfrm>
            <a:off x="4246613"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22" name="object 122"/>
          <p:cNvSpPr/>
          <p:nvPr/>
        </p:nvSpPr>
        <p:spPr>
          <a:xfrm>
            <a:off x="4267949" y="4133850"/>
            <a:ext cx="66040" cy="68580"/>
          </a:xfrm>
          <a:custGeom>
            <a:avLst/>
            <a:gdLst/>
            <a:ahLst/>
            <a:cxnLst/>
            <a:rect l="l" t="t" r="r" b="b"/>
            <a:pathLst>
              <a:path w="66039" h="68579">
                <a:moveTo>
                  <a:pt x="0" y="68579"/>
                </a:moveTo>
                <a:lnTo>
                  <a:pt x="65532" y="0"/>
                </a:lnTo>
              </a:path>
            </a:pathLst>
          </a:custGeom>
          <a:ln w="3175">
            <a:solidFill>
              <a:srgbClr val="9A6565"/>
            </a:solidFill>
          </a:ln>
        </p:spPr>
        <p:txBody>
          <a:bodyPr wrap="square" lIns="0" tIns="0" rIns="0" bIns="0" rtlCol="0"/>
          <a:lstStyle/>
          <a:p>
            <a:endParaRPr/>
          </a:p>
        </p:txBody>
      </p:sp>
      <p:sp>
        <p:nvSpPr>
          <p:cNvPr id="123" name="object 123"/>
          <p:cNvSpPr/>
          <p:nvPr/>
        </p:nvSpPr>
        <p:spPr>
          <a:xfrm>
            <a:off x="4289285" y="4133850"/>
            <a:ext cx="66675" cy="68580"/>
          </a:xfrm>
          <a:custGeom>
            <a:avLst/>
            <a:gdLst/>
            <a:ahLst/>
            <a:cxnLst/>
            <a:rect l="l" t="t" r="r" b="b"/>
            <a:pathLst>
              <a:path w="66675" h="68579">
                <a:moveTo>
                  <a:pt x="0" y="68579"/>
                </a:moveTo>
                <a:lnTo>
                  <a:pt x="66294" y="0"/>
                </a:lnTo>
              </a:path>
            </a:pathLst>
          </a:custGeom>
          <a:ln w="3175">
            <a:solidFill>
              <a:srgbClr val="9A6565"/>
            </a:solidFill>
          </a:ln>
        </p:spPr>
        <p:txBody>
          <a:bodyPr wrap="square" lIns="0" tIns="0" rIns="0" bIns="0" rtlCol="0"/>
          <a:lstStyle/>
          <a:p>
            <a:endParaRPr/>
          </a:p>
        </p:txBody>
      </p:sp>
      <p:sp>
        <p:nvSpPr>
          <p:cNvPr id="124" name="object 124"/>
          <p:cNvSpPr/>
          <p:nvPr/>
        </p:nvSpPr>
        <p:spPr>
          <a:xfrm>
            <a:off x="4311396" y="4146608"/>
            <a:ext cx="53340" cy="55880"/>
          </a:xfrm>
          <a:custGeom>
            <a:avLst/>
            <a:gdLst/>
            <a:ahLst/>
            <a:cxnLst/>
            <a:rect l="l" t="t" r="r" b="b"/>
            <a:pathLst>
              <a:path w="53339" h="55879">
                <a:moveTo>
                  <a:pt x="0" y="55820"/>
                </a:moveTo>
                <a:lnTo>
                  <a:pt x="53339" y="0"/>
                </a:lnTo>
              </a:path>
            </a:pathLst>
          </a:custGeom>
          <a:ln w="3175">
            <a:solidFill>
              <a:srgbClr val="9A6565"/>
            </a:solidFill>
          </a:ln>
        </p:spPr>
        <p:txBody>
          <a:bodyPr wrap="square" lIns="0" tIns="0" rIns="0" bIns="0" rtlCol="0"/>
          <a:lstStyle/>
          <a:p>
            <a:endParaRPr/>
          </a:p>
        </p:txBody>
      </p:sp>
      <p:sp>
        <p:nvSpPr>
          <p:cNvPr id="125" name="object 125"/>
          <p:cNvSpPr/>
          <p:nvPr/>
        </p:nvSpPr>
        <p:spPr>
          <a:xfrm>
            <a:off x="4332732" y="4168937"/>
            <a:ext cx="32384" cy="33655"/>
          </a:xfrm>
          <a:custGeom>
            <a:avLst/>
            <a:gdLst/>
            <a:ahLst/>
            <a:cxnLst/>
            <a:rect l="l" t="t" r="r" b="b"/>
            <a:pathLst>
              <a:path w="32385" h="33654">
                <a:moveTo>
                  <a:pt x="0" y="33492"/>
                </a:moveTo>
                <a:lnTo>
                  <a:pt x="32003" y="0"/>
                </a:lnTo>
              </a:path>
            </a:pathLst>
          </a:custGeom>
          <a:ln w="3175">
            <a:solidFill>
              <a:srgbClr val="9A6565"/>
            </a:solidFill>
          </a:ln>
        </p:spPr>
        <p:txBody>
          <a:bodyPr wrap="square" lIns="0" tIns="0" rIns="0" bIns="0" rtlCol="0"/>
          <a:lstStyle/>
          <a:p>
            <a:endParaRPr/>
          </a:p>
        </p:txBody>
      </p:sp>
      <p:sp>
        <p:nvSpPr>
          <p:cNvPr id="126" name="object 126"/>
          <p:cNvSpPr/>
          <p:nvPr/>
        </p:nvSpPr>
        <p:spPr>
          <a:xfrm>
            <a:off x="4354829" y="4192063"/>
            <a:ext cx="10160" cy="10795"/>
          </a:xfrm>
          <a:custGeom>
            <a:avLst/>
            <a:gdLst/>
            <a:ahLst/>
            <a:cxnLst/>
            <a:rect l="l" t="t" r="r" b="b"/>
            <a:pathLst>
              <a:path w="10160" h="10795">
                <a:moveTo>
                  <a:pt x="0" y="10366"/>
                </a:moveTo>
                <a:lnTo>
                  <a:pt x="9905" y="0"/>
                </a:lnTo>
              </a:path>
            </a:pathLst>
          </a:custGeom>
          <a:ln w="3175">
            <a:solidFill>
              <a:srgbClr val="9A6565"/>
            </a:solidFill>
          </a:ln>
        </p:spPr>
        <p:txBody>
          <a:bodyPr wrap="square" lIns="0" tIns="0" rIns="0" bIns="0" rtlCol="0"/>
          <a:lstStyle/>
          <a:p>
            <a:endParaRPr/>
          </a:p>
        </p:txBody>
      </p:sp>
      <p:sp>
        <p:nvSpPr>
          <p:cNvPr id="127" name="object 127"/>
          <p:cNvSpPr/>
          <p:nvPr/>
        </p:nvSpPr>
        <p:spPr>
          <a:xfrm>
            <a:off x="2843022" y="2459354"/>
            <a:ext cx="212725" cy="0"/>
          </a:xfrm>
          <a:custGeom>
            <a:avLst/>
            <a:gdLst/>
            <a:ahLst/>
            <a:cxnLst/>
            <a:rect l="l" t="t" r="r" b="b"/>
            <a:pathLst>
              <a:path w="212725">
                <a:moveTo>
                  <a:pt x="0" y="0"/>
                </a:moveTo>
                <a:lnTo>
                  <a:pt x="212598" y="0"/>
                </a:lnTo>
              </a:path>
            </a:pathLst>
          </a:custGeom>
          <a:ln w="5333">
            <a:solidFill>
              <a:srgbClr val="000000"/>
            </a:solidFill>
          </a:ln>
        </p:spPr>
        <p:txBody>
          <a:bodyPr wrap="square" lIns="0" tIns="0" rIns="0" bIns="0" rtlCol="0"/>
          <a:lstStyle/>
          <a:p>
            <a:endParaRPr/>
          </a:p>
        </p:txBody>
      </p:sp>
      <p:sp>
        <p:nvSpPr>
          <p:cNvPr id="128" name="object 128"/>
          <p:cNvSpPr/>
          <p:nvPr/>
        </p:nvSpPr>
        <p:spPr>
          <a:xfrm>
            <a:off x="2843022" y="2459354"/>
            <a:ext cx="212725" cy="0"/>
          </a:xfrm>
          <a:custGeom>
            <a:avLst/>
            <a:gdLst/>
            <a:ahLst/>
            <a:cxnLst/>
            <a:rect l="l" t="t" r="r" b="b"/>
            <a:pathLst>
              <a:path w="212725">
                <a:moveTo>
                  <a:pt x="0" y="0"/>
                </a:moveTo>
                <a:lnTo>
                  <a:pt x="212598" y="0"/>
                </a:lnTo>
              </a:path>
            </a:pathLst>
          </a:custGeom>
          <a:ln w="5333">
            <a:solidFill>
              <a:srgbClr val="000000"/>
            </a:solidFill>
          </a:ln>
        </p:spPr>
        <p:txBody>
          <a:bodyPr wrap="square" lIns="0" tIns="0" rIns="0" bIns="0" rtlCol="0"/>
          <a:lstStyle/>
          <a:p>
            <a:endParaRPr/>
          </a:p>
        </p:txBody>
      </p:sp>
      <p:sp>
        <p:nvSpPr>
          <p:cNvPr id="129" name="object 129"/>
          <p:cNvSpPr/>
          <p:nvPr/>
        </p:nvSpPr>
        <p:spPr>
          <a:xfrm>
            <a:off x="2842641" y="2459354"/>
            <a:ext cx="213360" cy="0"/>
          </a:xfrm>
          <a:custGeom>
            <a:avLst/>
            <a:gdLst/>
            <a:ahLst/>
            <a:cxnLst/>
            <a:rect l="l" t="t" r="r" b="b"/>
            <a:pathLst>
              <a:path w="213360">
                <a:moveTo>
                  <a:pt x="0" y="0"/>
                </a:moveTo>
                <a:lnTo>
                  <a:pt x="213360" y="0"/>
                </a:lnTo>
              </a:path>
            </a:pathLst>
          </a:custGeom>
          <a:ln w="6095">
            <a:solidFill>
              <a:srgbClr val="000000"/>
            </a:solidFill>
          </a:ln>
        </p:spPr>
        <p:txBody>
          <a:bodyPr wrap="square" lIns="0" tIns="0" rIns="0" bIns="0" rtlCol="0"/>
          <a:lstStyle/>
          <a:p>
            <a:endParaRPr/>
          </a:p>
        </p:txBody>
      </p:sp>
      <p:sp>
        <p:nvSpPr>
          <p:cNvPr id="130" name="object 130"/>
          <p:cNvSpPr/>
          <p:nvPr/>
        </p:nvSpPr>
        <p:spPr>
          <a:xfrm>
            <a:off x="1887854" y="2502407"/>
            <a:ext cx="1812289" cy="0"/>
          </a:xfrm>
          <a:custGeom>
            <a:avLst/>
            <a:gdLst/>
            <a:ahLst/>
            <a:cxnLst/>
            <a:rect l="l" t="t" r="r" b="b"/>
            <a:pathLst>
              <a:path w="1812289">
                <a:moveTo>
                  <a:pt x="0" y="0"/>
                </a:moveTo>
                <a:lnTo>
                  <a:pt x="1812035" y="0"/>
                </a:lnTo>
              </a:path>
            </a:pathLst>
          </a:custGeom>
          <a:ln w="4572">
            <a:solidFill>
              <a:srgbClr val="FF0000"/>
            </a:solidFill>
          </a:ln>
        </p:spPr>
        <p:txBody>
          <a:bodyPr wrap="square" lIns="0" tIns="0" rIns="0" bIns="0" rtlCol="0"/>
          <a:lstStyle/>
          <a:p>
            <a:endParaRPr/>
          </a:p>
        </p:txBody>
      </p:sp>
      <p:sp>
        <p:nvSpPr>
          <p:cNvPr id="131" name="object 131"/>
          <p:cNvSpPr/>
          <p:nvPr/>
        </p:nvSpPr>
        <p:spPr>
          <a:xfrm>
            <a:off x="2939795" y="3176777"/>
            <a:ext cx="71755" cy="5080"/>
          </a:xfrm>
          <a:custGeom>
            <a:avLst/>
            <a:gdLst/>
            <a:ahLst/>
            <a:cxnLst/>
            <a:rect l="l" t="t" r="r" b="b"/>
            <a:pathLst>
              <a:path w="71755" h="5080">
                <a:moveTo>
                  <a:pt x="71628" y="0"/>
                </a:moveTo>
                <a:lnTo>
                  <a:pt x="0" y="0"/>
                </a:lnTo>
                <a:lnTo>
                  <a:pt x="0" y="4572"/>
                </a:lnTo>
                <a:lnTo>
                  <a:pt x="71628" y="0"/>
                </a:lnTo>
                <a:close/>
              </a:path>
            </a:pathLst>
          </a:custGeom>
          <a:solidFill>
            <a:srgbClr val="339A00"/>
          </a:solidFill>
        </p:spPr>
        <p:txBody>
          <a:bodyPr wrap="square" lIns="0" tIns="0" rIns="0" bIns="0" rtlCol="0"/>
          <a:lstStyle/>
          <a:p>
            <a:endParaRPr/>
          </a:p>
        </p:txBody>
      </p:sp>
      <p:sp>
        <p:nvSpPr>
          <p:cNvPr id="132" name="object 132"/>
          <p:cNvSpPr/>
          <p:nvPr/>
        </p:nvSpPr>
        <p:spPr>
          <a:xfrm>
            <a:off x="2939795" y="3176777"/>
            <a:ext cx="71755" cy="5080"/>
          </a:xfrm>
          <a:custGeom>
            <a:avLst/>
            <a:gdLst/>
            <a:ahLst/>
            <a:cxnLst/>
            <a:rect l="l" t="t" r="r" b="b"/>
            <a:pathLst>
              <a:path w="71755" h="5080">
                <a:moveTo>
                  <a:pt x="71628" y="0"/>
                </a:moveTo>
                <a:lnTo>
                  <a:pt x="0" y="4572"/>
                </a:lnTo>
                <a:lnTo>
                  <a:pt x="71628" y="4572"/>
                </a:lnTo>
                <a:lnTo>
                  <a:pt x="71628" y="0"/>
                </a:lnTo>
                <a:close/>
              </a:path>
            </a:pathLst>
          </a:custGeom>
          <a:solidFill>
            <a:srgbClr val="339A00"/>
          </a:solidFill>
        </p:spPr>
        <p:txBody>
          <a:bodyPr wrap="square" lIns="0" tIns="0" rIns="0" bIns="0" rtlCol="0"/>
          <a:lstStyle/>
          <a:p>
            <a:endParaRPr/>
          </a:p>
        </p:txBody>
      </p:sp>
      <p:sp>
        <p:nvSpPr>
          <p:cNvPr id="133" name="object 133"/>
          <p:cNvSpPr/>
          <p:nvPr/>
        </p:nvSpPr>
        <p:spPr>
          <a:xfrm>
            <a:off x="2939795" y="3176777"/>
            <a:ext cx="71755" cy="5080"/>
          </a:xfrm>
          <a:custGeom>
            <a:avLst/>
            <a:gdLst/>
            <a:ahLst/>
            <a:cxnLst/>
            <a:rect l="l" t="t" r="r" b="b"/>
            <a:pathLst>
              <a:path w="71755" h="5080">
                <a:moveTo>
                  <a:pt x="0" y="0"/>
                </a:moveTo>
                <a:lnTo>
                  <a:pt x="71628" y="0"/>
                </a:lnTo>
                <a:lnTo>
                  <a:pt x="71628" y="4572"/>
                </a:lnTo>
                <a:lnTo>
                  <a:pt x="0" y="4572"/>
                </a:lnTo>
                <a:lnTo>
                  <a:pt x="0" y="0"/>
                </a:lnTo>
                <a:close/>
              </a:path>
            </a:pathLst>
          </a:custGeom>
          <a:ln w="3175">
            <a:solidFill>
              <a:srgbClr val="339A00"/>
            </a:solidFill>
          </a:ln>
        </p:spPr>
        <p:txBody>
          <a:bodyPr wrap="square" lIns="0" tIns="0" rIns="0" bIns="0" rtlCol="0"/>
          <a:lstStyle/>
          <a:p>
            <a:endParaRPr/>
          </a:p>
        </p:txBody>
      </p:sp>
      <p:sp>
        <p:nvSpPr>
          <p:cNvPr id="134" name="object 134"/>
          <p:cNvSpPr/>
          <p:nvPr/>
        </p:nvSpPr>
        <p:spPr>
          <a:xfrm>
            <a:off x="2939795" y="3173729"/>
            <a:ext cx="71755" cy="10795"/>
          </a:xfrm>
          <a:custGeom>
            <a:avLst/>
            <a:gdLst/>
            <a:ahLst/>
            <a:cxnLst/>
            <a:rect l="l" t="t" r="r" b="b"/>
            <a:pathLst>
              <a:path w="71755" h="10794">
                <a:moveTo>
                  <a:pt x="71628" y="0"/>
                </a:moveTo>
                <a:lnTo>
                  <a:pt x="0" y="0"/>
                </a:lnTo>
                <a:lnTo>
                  <a:pt x="0" y="10668"/>
                </a:lnTo>
                <a:lnTo>
                  <a:pt x="71628" y="0"/>
                </a:lnTo>
                <a:close/>
              </a:path>
            </a:pathLst>
          </a:custGeom>
          <a:solidFill>
            <a:srgbClr val="339A00"/>
          </a:solidFill>
        </p:spPr>
        <p:txBody>
          <a:bodyPr wrap="square" lIns="0" tIns="0" rIns="0" bIns="0" rtlCol="0"/>
          <a:lstStyle/>
          <a:p>
            <a:endParaRPr/>
          </a:p>
        </p:txBody>
      </p:sp>
      <p:sp>
        <p:nvSpPr>
          <p:cNvPr id="135" name="object 135"/>
          <p:cNvSpPr/>
          <p:nvPr/>
        </p:nvSpPr>
        <p:spPr>
          <a:xfrm>
            <a:off x="2939795" y="3173729"/>
            <a:ext cx="71755" cy="10795"/>
          </a:xfrm>
          <a:custGeom>
            <a:avLst/>
            <a:gdLst/>
            <a:ahLst/>
            <a:cxnLst/>
            <a:rect l="l" t="t" r="r" b="b"/>
            <a:pathLst>
              <a:path w="71755" h="10794">
                <a:moveTo>
                  <a:pt x="71628" y="0"/>
                </a:moveTo>
                <a:lnTo>
                  <a:pt x="0" y="10668"/>
                </a:lnTo>
                <a:lnTo>
                  <a:pt x="71628" y="10668"/>
                </a:lnTo>
                <a:lnTo>
                  <a:pt x="71628" y="0"/>
                </a:lnTo>
                <a:close/>
              </a:path>
            </a:pathLst>
          </a:custGeom>
          <a:solidFill>
            <a:srgbClr val="339A00"/>
          </a:solidFill>
        </p:spPr>
        <p:txBody>
          <a:bodyPr wrap="square" lIns="0" tIns="0" rIns="0" bIns="0" rtlCol="0"/>
          <a:lstStyle/>
          <a:p>
            <a:endParaRPr/>
          </a:p>
        </p:txBody>
      </p:sp>
      <p:sp>
        <p:nvSpPr>
          <p:cNvPr id="136" name="object 136"/>
          <p:cNvSpPr/>
          <p:nvPr/>
        </p:nvSpPr>
        <p:spPr>
          <a:xfrm>
            <a:off x="2939795" y="3173729"/>
            <a:ext cx="71755" cy="10795"/>
          </a:xfrm>
          <a:custGeom>
            <a:avLst/>
            <a:gdLst/>
            <a:ahLst/>
            <a:cxnLst/>
            <a:rect l="l" t="t" r="r" b="b"/>
            <a:pathLst>
              <a:path w="71755" h="10794">
                <a:moveTo>
                  <a:pt x="0" y="0"/>
                </a:moveTo>
                <a:lnTo>
                  <a:pt x="71628" y="0"/>
                </a:lnTo>
                <a:lnTo>
                  <a:pt x="71628" y="10668"/>
                </a:lnTo>
                <a:lnTo>
                  <a:pt x="0" y="10668"/>
                </a:lnTo>
                <a:lnTo>
                  <a:pt x="0" y="0"/>
                </a:lnTo>
                <a:close/>
              </a:path>
            </a:pathLst>
          </a:custGeom>
          <a:ln w="3175">
            <a:solidFill>
              <a:srgbClr val="339A00"/>
            </a:solidFill>
          </a:ln>
        </p:spPr>
        <p:txBody>
          <a:bodyPr wrap="square" lIns="0" tIns="0" rIns="0" bIns="0" rtlCol="0"/>
          <a:lstStyle/>
          <a:p>
            <a:endParaRPr/>
          </a:p>
        </p:txBody>
      </p:sp>
      <p:sp>
        <p:nvSpPr>
          <p:cNvPr id="137" name="object 137"/>
          <p:cNvSpPr/>
          <p:nvPr/>
        </p:nvSpPr>
        <p:spPr>
          <a:xfrm>
            <a:off x="2731770" y="3258311"/>
            <a:ext cx="24130" cy="5715"/>
          </a:xfrm>
          <a:custGeom>
            <a:avLst/>
            <a:gdLst/>
            <a:ahLst/>
            <a:cxnLst/>
            <a:rect l="l" t="t" r="r" b="b"/>
            <a:pathLst>
              <a:path w="24130" h="5714">
                <a:moveTo>
                  <a:pt x="23622" y="0"/>
                </a:moveTo>
                <a:lnTo>
                  <a:pt x="0" y="0"/>
                </a:lnTo>
                <a:lnTo>
                  <a:pt x="0" y="5334"/>
                </a:lnTo>
                <a:lnTo>
                  <a:pt x="23622" y="0"/>
                </a:lnTo>
                <a:close/>
              </a:path>
            </a:pathLst>
          </a:custGeom>
          <a:solidFill>
            <a:srgbClr val="FF0000"/>
          </a:solidFill>
        </p:spPr>
        <p:txBody>
          <a:bodyPr wrap="square" lIns="0" tIns="0" rIns="0" bIns="0" rtlCol="0"/>
          <a:lstStyle/>
          <a:p>
            <a:endParaRPr/>
          </a:p>
        </p:txBody>
      </p:sp>
      <p:sp>
        <p:nvSpPr>
          <p:cNvPr id="138" name="object 138"/>
          <p:cNvSpPr/>
          <p:nvPr/>
        </p:nvSpPr>
        <p:spPr>
          <a:xfrm>
            <a:off x="2731770" y="3258311"/>
            <a:ext cx="24130" cy="5715"/>
          </a:xfrm>
          <a:custGeom>
            <a:avLst/>
            <a:gdLst/>
            <a:ahLst/>
            <a:cxnLst/>
            <a:rect l="l" t="t" r="r" b="b"/>
            <a:pathLst>
              <a:path w="24130" h="5714">
                <a:moveTo>
                  <a:pt x="23622" y="0"/>
                </a:moveTo>
                <a:lnTo>
                  <a:pt x="0" y="5333"/>
                </a:lnTo>
                <a:lnTo>
                  <a:pt x="23622" y="5333"/>
                </a:lnTo>
                <a:lnTo>
                  <a:pt x="23622" y="0"/>
                </a:lnTo>
                <a:close/>
              </a:path>
            </a:pathLst>
          </a:custGeom>
          <a:solidFill>
            <a:srgbClr val="FF0000"/>
          </a:solidFill>
        </p:spPr>
        <p:txBody>
          <a:bodyPr wrap="square" lIns="0" tIns="0" rIns="0" bIns="0" rtlCol="0"/>
          <a:lstStyle/>
          <a:p>
            <a:endParaRPr/>
          </a:p>
        </p:txBody>
      </p:sp>
      <p:sp>
        <p:nvSpPr>
          <p:cNvPr id="139" name="object 139"/>
          <p:cNvSpPr/>
          <p:nvPr/>
        </p:nvSpPr>
        <p:spPr>
          <a:xfrm>
            <a:off x="2731770" y="3258311"/>
            <a:ext cx="24130" cy="5080"/>
          </a:xfrm>
          <a:custGeom>
            <a:avLst/>
            <a:gdLst/>
            <a:ahLst/>
            <a:cxnLst/>
            <a:rect l="l" t="t" r="r" b="b"/>
            <a:pathLst>
              <a:path w="24130" h="5079">
                <a:moveTo>
                  <a:pt x="0" y="0"/>
                </a:moveTo>
                <a:lnTo>
                  <a:pt x="23622" y="0"/>
                </a:lnTo>
                <a:lnTo>
                  <a:pt x="23622" y="4572"/>
                </a:lnTo>
                <a:lnTo>
                  <a:pt x="0" y="4572"/>
                </a:lnTo>
                <a:lnTo>
                  <a:pt x="0" y="0"/>
                </a:lnTo>
                <a:close/>
              </a:path>
            </a:pathLst>
          </a:custGeom>
          <a:ln w="3175">
            <a:solidFill>
              <a:srgbClr val="FF0000"/>
            </a:solidFill>
          </a:ln>
        </p:spPr>
        <p:txBody>
          <a:bodyPr wrap="square" lIns="0" tIns="0" rIns="0" bIns="0" rtlCol="0"/>
          <a:lstStyle/>
          <a:p>
            <a:endParaRPr/>
          </a:p>
        </p:txBody>
      </p:sp>
      <p:sp>
        <p:nvSpPr>
          <p:cNvPr id="140" name="object 140"/>
          <p:cNvSpPr/>
          <p:nvPr/>
        </p:nvSpPr>
        <p:spPr>
          <a:xfrm>
            <a:off x="277063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41" name="object 141"/>
          <p:cNvSpPr/>
          <p:nvPr/>
        </p:nvSpPr>
        <p:spPr>
          <a:xfrm>
            <a:off x="277063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42" name="object 142"/>
          <p:cNvSpPr/>
          <p:nvPr/>
        </p:nvSpPr>
        <p:spPr>
          <a:xfrm>
            <a:off x="277063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43" name="object 143"/>
          <p:cNvSpPr/>
          <p:nvPr/>
        </p:nvSpPr>
        <p:spPr>
          <a:xfrm>
            <a:off x="2816351"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44" name="object 144"/>
          <p:cNvSpPr/>
          <p:nvPr/>
        </p:nvSpPr>
        <p:spPr>
          <a:xfrm>
            <a:off x="2816351"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45" name="object 145"/>
          <p:cNvSpPr/>
          <p:nvPr/>
        </p:nvSpPr>
        <p:spPr>
          <a:xfrm>
            <a:off x="2816351"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46" name="object 146"/>
          <p:cNvSpPr/>
          <p:nvPr/>
        </p:nvSpPr>
        <p:spPr>
          <a:xfrm>
            <a:off x="286207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47" name="object 147"/>
          <p:cNvSpPr/>
          <p:nvPr/>
        </p:nvSpPr>
        <p:spPr>
          <a:xfrm>
            <a:off x="286207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48" name="object 148"/>
          <p:cNvSpPr/>
          <p:nvPr/>
        </p:nvSpPr>
        <p:spPr>
          <a:xfrm>
            <a:off x="286207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49" name="object 149"/>
          <p:cNvSpPr/>
          <p:nvPr/>
        </p:nvSpPr>
        <p:spPr>
          <a:xfrm>
            <a:off x="290779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50" name="object 150"/>
          <p:cNvSpPr/>
          <p:nvPr/>
        </p:nvSpPr>
        <p:spPr>
          <a:xfrm>
            <a:off x="290779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51" name="object 151"/>
          <p:cNvSpPr/>
          <p:nvPr/>
        </p:nvSpPr>
        <p:spPr>
          <a:xfrm>
            <a:off x="290779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52" name="object 152"/>
          <p:cNvSpPr/>
          <p:nvPr/>
        </p:nvSpPr>
        <p:spPr>
          <a:xfrm>
            <a:off x="2953511"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53" name="object 153"/>
          <p:cNvSpPr/>
          <p:nvPr/>
        </p:nvSpPr>
        <p:spPr>
          <a:xfrm>
            <a:off x="2953511"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54" name="object 154"/>
          <p:cNvSpPr/>
          <p:nvPr/>
        </p:nvSpPr>
        <p:spPr>
          <a:xfrm>
            <a:off x="2953511"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55" name="object 155"/>
          <p:cNvSpPr/>
          <p:nvPr/>
        </p:nvSpPr>
        <p:spPr>
          <a:xfrm>
            <a:off x="299923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56" name="object 156"/>
          <p:cNvSpPr/>
          <p:nvPr/>
        </p:nvSpPr>
        <p:spPr>
          <a:xfrm>
            <a:off x="299923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57" name="object 157"/>
          <p:cNvSpPr/>
          <p:nvPr/>
        </p:nvSpPr>
        <p:spPr>
          <a:xfrm>
            <a:off x="299923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58" name="object 158"/>
          <p:cNvSpPr/>
          <p:nvPr/>
        </p:nvSpPr>
        <p:spPr>
          <a:xfrm>
            <a:off x="3045714" y="3258311"/>
            <a:ext cx="22860" cy="5715"/>
          </a:xfrm>
          <a:custGeom>
            <a:avLst/>
            <a:gdLst/>
            <a:ahLst/>
            <a:cxnLst/>
            <a:rect l="l" t="t" r="r" b="b"/>
            <a:pathLst>
              <a:path w="22860" h="5714">
                <a:moveTo>
                  <a:pt x="22860" y="0"/>
                </a:moveTo>
                <a:lnTo>
                  <a:pt x="0" y="0"/>
                </a:lnTo>
                <a:lnTo>
                  <a:pt x="0" y="5334"/>
                </a:lnTo>
                <a:lnTo>
                  <a:pt x="22860" y="0"/>
                </a:lnTo>
                <a:close/>
              </a:path>
            </a:pathLst>
          </a:custGeom>
          <a:solidFill>
            <a:srgbClr val="FF0000"/>
          </a:solidFill>
        </p:spPr>
        <p:txBody>
          <a:bodyPr wrap="square" lIns="0" tIns="0" rIns="0" bIns="0" rtlCol="0"/>
          <a:lstStyle/>
          <a:p>
            <a:endParaRPr/>
          </a:p>
        </p:txBody>
      </p:sp>
      <p:sp>
        <p:nvSpPr>
          <p:cNvPr id="159" name="object 159"/>
          <p:cNvSpPr/>
          <p:nvPr/>
        </p:nvSpPr>
        <p:spPr>
          <a:xfrm>
            <a:off x="3045714" y="3258311"/>
            <a:ext cx="22860" cy="5715"/>
          </a:xfrm>
          <a:custGeom>
            <a:avLst/>
            <a:gdLst/>
            <a:ahLst/>
            <a:cxnLst/>
            <a:rect l="l" t="t" r="r" b="b"/>
            <a:pathLst>
              <a:path w="22860" h="5714">
                <a:moveTo>
                  <a:pt x="22860" y="0"/>
                </a:moveTo>
                <a:lnTo>
                  <a:pt x="0" y="5333"/>
                </a:lnTo>
                <a:lnTo>
                  <a:pt x="22860" y="5333"/>
                </a:lnTo>
                <a:lnTo>
                  <a:pt x="22860" y="0"/>
                </a:lnTo>
                <a:close/>
              </a:path>
            </a:pathLst>
          </a:custGeom>
          <a:solidFill>
            <a:srgbClr val="FF0000"/>
          </a:solidFill>
        </p:spPr>
        <p:txBody>
          <a:bodyPr wrap="square" lIns="0" tIns="0" rIns="0" bIns="0" rtlCol="0"/>
          <a:lstStyle/>
          <a:p>
            <a:endParaRPr/>
          </a:p>
        </p:txBody>
      </p:sp>
      <p:sp>
        <p:nvSpPr>
          <p:cNvPr id="160" name="object 160"/>
          <p:cNvSpPr/>
          <p:nvPr/>
        </p:nvSpPr>
        <p:spPr>
          <a:xfrm>
            <a:off x="3044951" y="3258311"/>
            <a:ext cx="24130" cy="5080"/>
          </a:xfrm>
          <a:custGeom>
            <a:avLst/>
            <a:gdLst/>
            <a:ahLst/>
            <a:cxnLst/>
            <a:rect l="l" t="t" r="r" b="b"/>
            <a:pathLst>
              <a:path w="24130" h="5079">
                <a:moveTo>
                  <a:pt x="0" y="0"/>
                </a:moveTo>
                <a:lnTo>
                  <a:pt x="23622" y="0"/>
                </a:lnTo>
                <a:lnTo>
                  <a:pt x="23622" y="4572"/>
                </a:lnTo>
                <a:lnTo>
                  <a:pt x="0" y="4572"/>
                </a:lnTo>
                <a:lnTo>
                  <a:pt x="0" y="0"/>
                </a:lnTo>
                <a:close/>
              </a:path>
            </a:pathLst>
          </a:custGeom>
          <a:ln w="3175">
            <a:solidFill>
              <a:srgbClr val="FF0000"/>
            </a:solidFill>
          </a:ln>
        </p:spPr>
        <p:txBody>
          <a:bodyPr wrap="square" lIns="0" tIns="0" rIns="0" bIns="0" rtlCol="0"/>
          <a:lstStyle/>
          <a:p>
            <a:endParaRPr/>
          </a:p>
        </p:txBody>
      </p:sp>
      <p:sp>
        <p:nvSpPr>
          <p:cNvPr id="161" name="object 161"/>
          <p:cNvSpPr/>
          <p:nvPr/>
        </p:nvSpPr>
        <p:spPr>
          <a:xfrm>
            <a:off x="3068573" y="3258311"/>
            <a:ext cx="0" cy="5080"/>
          </a:xfrm>
          <a:custGeom>
            <a:avLst/>
            <a:gdLst/>
            <a:ahLst/>
            <a:cxnLst/>
            <a:rect l="l" t="t" r="r" b="b"/>
            <a:pathLst>
              <a:path h="5079">
                <a:moveTo>
                  <a:pt x="0" y="0"/>
                </a:moveTo>
                <a:lnTo>
                  <a:pt x="0" y="4572"/>
                </a:lnTo>
              </a:path>
            </a:pathLst>
          </a:custGeom>
          <a:ln w="3175">
            <a:solidFill>
              <a:srgbClr val="FF0000"/>
            </a:solidFill>
          </a:ln>
        </p:spPr>
        <p:txBody>
          <a:bodyPr wrap="square" lIns="0" tIns="0" rIns="0" bIns="0" rtlCol="0"/>
          <a:lstStyle/>
          <a:p>
            <a:endParaRPr/>
          </a:p>
        </p:txBody>
      </p:sp>
      <p:sp>
        <p:nvSpPr>
          <p:cNvPr id="162" name="object 162"/>
          <p:cNvSpPr/>
          <p:nvPr/>
        </p:nvSpPr>
        <p:spPr>
          <a:xfrm>
            <a:off x="2413254" y="2577464"/>
            <a:ext cx="1880235" cy="0"/>
          </a:xfrm>
          <a:custGeom>
            <a:avLst/>
            <a:gdLst/>
            <a:ahLst/>
            <a:cxnLst/>
            <a:rect l="l" t="t" r="r" b="b"/>
            <a:pathLst>
              <a:path w="1880235">
                <a:moveTo>
                  <a:pt x="0" y="0"/>
                </a:moveTo>
                <a:lnTo>
                  <a:pt x="1879854" y="0"/>
                </a:lnTo>
              </a:path>
            </a:pathLst>
          </a:custGeom>
          <a:ln w="9905">
            <a:solidFill>
              <a:srgbClr val="000000"/>
            </a:solidFill>
          </a:ln>
        </p:spPr>
        <p:txBody>
          <a:bodyPr wrap="square" lIns="0" tIns="0" rIns="0" bIns="0" rtlCol="0"/>
          <a:lstStyle/>
          <a:p>
            <a:endParaRPr/>
          </a:p>
        </p:txBody>
      </p:sp>
      <p:sp>
        <p:nvSpPr>
          <p:cNvPr id="163" name="object 163"/>
          <p:cNvSpPr/>
          <p:nvPr/>
        </p:nvSpPr>
        <p:spPr>
          <a:xfrm>
            <a:off x="2413254" y="2577464"/>
            <a:ext cx="1880235" cy="0"/>
          </a:xfrm>
          <a:custGeom>
            <a:avLst/>
            <a:gdLst/>
            <a:ahLst/>
            <a:cxnLst/>
            <a:rect l="l" t="t" r="r" b="b"/>
            <a:pathLst>
              <a:path w="1880235">
                <a:moveTo>
                  <a:pt x="0" y="0"/>
                </a:moveTo>
                <a:lnTo>
                  <a:pt x="1879854" y="0"/>
                </a:lnTo>
              </a:path>
            </a:pathLst>
          </a:custGeom>
          <a:ln w="9905">
            <a:solidFill>
              <a:srgbClr val="000000"/>
            </a:solidFill>
          </a:ln>
        </p:spPr>
        <p:txBody>
          <a:bodyPr wrap="square" lIns="0" tIns="0" rIns="0" bIns="0" rtlCol="0"/>
          <a:lstStyle/>
          <a:p>
            <a:endParaRPr/>
          </a:p>
        </p:txBody>
      </p:sp>
      <p:sp>
        <p:nvSpPr>
          <p:cNvPr id="164" name="object 164"/>
          <p:cNvSpPr/>
          <p:nvPr/>
        </p:nvSpPr>
        <p:spPr>
          <a:xfrm>
            <a:off x="2412873" y="2577464"/>
            <a:ext cx="1880870" cy="0"/>
          </a:xfrm>
          <a:custGeom>
            <a:avLst/>
            <a:gdLst/>
            <a:ahLst/>
            <a:cxnLst/>
            <a:rect l="l" t="t" r="r" b="b"/>
            <a:pathLst>
              <a:path w="1880870">
                <a:moveTo>
                  <a:pt x="0" y="0"/>
                </a:moveTo>
                <a:lnTo>
                  <a:pt x="1880615" y="0"/>
                </a:lnTo>
              </a:path>
            </a:pathLst>
          </a:custGeom>
          <a:ln w="10667">
            <a:solidFill>
              <a:srgbClr val="000000"/>
            </a:solidFill>
          </a:ln>
        </p:spPr>
        <p:txBody>
          <a:bodyPr wrap="square" lIns="0" tIns="0" rIns="0" bIns="0" rtlCol="0"/>
          <a:lstStyle/>
          <a:p>
            <a:endParaRPr/>
          </a:p>
        </p:txBody>
      </p:sp>
      <p:sp>
        <p:nvSpPr>
          <p:cNvPr id="165" name="object 165"/>
          <p:cNvSpPr/>
          <p:nvPr/>
        </p:nvSpPr>
        <p:spPr>
          <a:xfrm>
            <a:off x="2413254" y="2727960"/>
            <a:ext cx="1880235" cy="0"/>
          </a:xfrm>
          <a:custGeom>
            <a:avLst/>
            <a:gdLst/>
            <a:ahLst/>
            <a:cxnLst/>
            <a:rect l="l" t="t" r="r" b="b"/>
            <a:pathLst>
              <a:path w="1880235">
                <a:moveTo>
                  <a:pt x="0" y="0"/>
                </a:moveTo>
                <a:lnTo>
                  <a:pt x="1879854" y="0"/>
                </a:lnTo>
              </a:path>
            </a:pathLst>
          </a:custGeom>
          <a:ln w="10668">
            <a:solidFill>
              <a:srgbClr val="000000"/>
            </a:solidFill>
          </a:ln>
        </p:spPr>
        <p:txBody>
          <a:bodyPr wrap="square" lIns="0" tIns="0" rIns="0" bIns="0" rtlCol="0"/>
          <a:lstStyle/>
          <a:p>
            <a:endParaRPr/>
          </a:p>
        </p:txBody>
      </p:sp>
      <p:sp>
        <p:nvSpPr>
          <p:cNvPr id="166" name="object 166"/>
          <p:cNvSpPr/>
          <p:nvPr/>
        </p:nvSpPr>
        <p:spPr>
          <a:xfrm>
            <a:off x="2413254" y="2727960"/>
            <a:ext cx="1880235" cy="0"/>
          </a:xfrm>
          <a:custGeom>
            <a:avLst/>
            <a:gdLst/>
            <a:ahLst/>
            <a:cxnLst/>
            <a:rect l="l" t="t" r="r" b="b"/>
            <a:pathLst>
              <a:path w="1880235">
                <a:moveTo>
                  <a:pt x="0" y="0"/>
                </a:moveTo>
                <a:lnTo>
                  <a:pt x="1879854" y="0"/>
                </a:lnTo>
              </a:path>
            </a:pathLst>
          </a:custGeom>
          <a:ln w="10668">
            <a:solidFill>
              <a:srgbClr val="000000"/>
            </a:solidFill>
          </a:ln>
        </p:spPr>
        <p:txBody>
          <a:bodyPr wrap="square" lIns="0" tIns="0" rIns="0" bIns="0" rtlCol="0"/>
          <a:lstStyle/>
          <a:p>
            <a:endParaRPr/>
          </a:p>
        </p:txBody>
      </p:sp>
      <p:sp>
        <p:nvSpPr>
          <p:cNvPr id="167" name="object 167"/>
          <p:cNvSpPr/>
          <p:nvPr/>
        </p:nvSpPr>
        <p:spPr>
          <a:xfrm>
            <a:off x="2412873" y="2727960"/>
            <a:ext cx="1880870" cy="0"/>
          </a:xfrm>
          <a:custGeom>
            <a:avLst/>
            <a:gdLst/>
            <a:ahLst/>
            <a:cxnLst/>
            <a:rect l="l" t="t" r="r" b="b"/>
            <a:pathLst>
              <a:path w="1880870">
                <a:moveTo>
                  <a:pt x="0" y="0"/>
                </a:moveTo>
                <a:lnTo>
                  <a:pt x="1880615" y="0"/>
                </a:lnTo>
              </a:path>
            </a:pathLst>
          </a:custGeom>
          <a:ln w="11429">
            <a:solidFill>
              <a:srgbClr val="000000"/>
            </a:solidFill>
          </a:ln>
        </p:spPr>
        <p:txBody>
          <a:bodyPr wrap="square" lIns="0" tIns="0" rIns="0" bIns="0" rtlCol="0"/>
          <a:lstStyle/>
          <a:p>
            <a:endParaRPr/>
          </a:p>
        </p:txBody>
      </p:sp>
      <p:sp>
        <p:nvSpPr>
          <p:cNvPr id="168" name="object 168"/>
          <p:cNvSpPr/>
          <p:nvPr/>
        </p:nvSpPr>
        <p:spPr>
          <a:xfrm>
            <a:off x="2413254" y="2878454"/>
            <a:ext cx="1880235" cy="0"/>
          </a:xfrm>
          <a:custGeom>
            <a:avLst/>
            <a:gdLst/>
            <a:ahLst/>
            <a:cxnLst/>
            <a:rect l="l" t="t" r="r" b="b"/>
            <a:pathLst>
              <a:path w="1880235">
                <a:moveTo>
                  <a:pt x="0" y="0"/>
                </a:moveTo>
                <a:lnTo>
                  <a:pt x="1879854" y="0"/>
                </a:lnTo>
              </a:path>
            </a:pathLst>
          </a:custGeom>
          <a:ln w="9905">
            <a:solidFill>
              <a:srgbClr val="000000"/>
            </a:solidFill>
          </a:ln>
        </p:spPr>
        <p:txBody>
          <a:bodyPr wrap="square" lIns="0" tIns="0" rIns="0" bIns="0" rtlCol="0"/>
          <a:lstStyle/>
          <a:p>
            <a:endParaRPr/>
          </a:p>
        </p:txBody>
      </p:sp>
      <p:sp>
        <p:nvSpPr>
          <p:cNvPr id="169" name="object 169"/>
          <p:cNvSpPr/>
          <p:nvPr/>
        </p:nvSpPr>
        <p:spPr>
          <a:xfrm>
            <a:off x="2413254" y="2878454"/>
            <a:ext cx="1880235" cy="0"/>
          </a:xfrm>
          <a:custGeom>
            <a:avLst/>
            <a:gdLst/>
            <a:ahLst/>
            <a:cxnLst/>
            <a:rect l="l" t="t" r="r" b="b"/>
            <a:pathLst>
              <a:path w="1880235">
                <a:moveTo>
                  <a:pt x="0" y="0"/>
                </a:moveTo>
                <a:lnTo>
                  <a:pt x="1879854" y="0"/>
                </a:lnTo>
              </a:path>
            </a:pathLst>
          </a:custGeom>
          <a:ln w="9905">
            <a:solidFill>
              <a:srgbClr val="000000"/>
            </a:solidFill>
          </a:ln>
        </p:spPr>
        <p:txBody>
          <a:bodyPr wrap="square" lIns="0" tIns="0" rIns="0" bIns="0" rtlCol="0"/>
          <a:lstStyle/>
          <a:p>
            <a:endParaRPr/>
          </a:p>
        </p:txBody>
      </p:sp>
      <p:sp>
        <p:nvSpPr>
          <p:cNvPr id="170" name="object 170"/>
          <p:cNvSpPr/>
          <p:nvPr/>
        </p:nvSpPr>
        <p:spPr>
          <a:xfrm>
            <a:off x="2412873" y="2878454"/>
            <a:ext cx="1880870" cy="0"/>
          </a:xfrm>
          <a:custGeom>
            <a:avLst/>
            <a:gdLst/>
            <a:ahLst/>
            <a:cxnLst/>
            <a:rect l="l" t="t" r="r" b="b"/>
            <a:pathLst>
              <a:path w="1880870">
                <a:moveTo>
                  <a:pt x="0" y="0"/>
                </a:moveTo>
                <a:lnTo>
                  <a:pt x="1880615" y="0"/>
                </a:lnTo>
              </a:path>
            </a:pathLst>
          </a:custGeom>
          <a:ln w="10667">
            <a:solidFill>
              <a:srgbClr val="000000"/>
            </a:solidFill>
          </a:ln>
        </p:spPr>
        <p:txBody>
          <a:bodyPr wrap="square" lIns="0" tIns="0" rIns="0" bIns="0" rtlCol="0"/>
          <a:lstStyle/>
          <a:p>
            <a:endParaRPr/>
          </a:p>
        </p:txBody>
      </p:sp>
      <p:sp>
        <p:nvSpPr>
          <p:cNvPr id="171" name="object 171"/>
          <p:cNvSpPr/>
          <p:nvPr/>
        </p:nvSpPr>
        <p:spPr>
          <a:xfrm>
            <a:off x="1945385" y="3028569"/>
            <a:ext cx="2348230" cy="0"/>
          </a:xfrm>
          <a:custGeom>
            <a:avLst/>
            <a:gdLst/>
            <a:ahLst/>
            <a:cxnLst/>
            <a:rect l="l" t="t" r="r" b="b"/>
            <a:pathLst>
              <a:path w="2348229">
                <a:moveTo>
                  <a:pt x="0" y="0"/>
                </a:moveTo>
                <a:lnTo>
                  <a:pt x="2347722" y="0"/>
                </a:lnTo>
              </a:path>
            </a:pathLst>
          </a:custGeom>
          <a:ln w="9905">
            <a:solidFill>
              <a:srgbClr val="00FFFF"/>
            </a:solidFill>
          </a:ln>
        </p:spPr>
        <p:txBody>
          <a:bodyPr wrap="square" lIns="0" tIns="0" rIns="0" bIns="0" rtlCol="0"/>
          <a:lstStyle/>
          <a:p>
            <a:endParaRPr/>
          </a:p>
        </p:txBody>
      </p:sp>
      <p:sp>
        <p:nvSpPr>
          <p:cNvPr id="172" name="object 172"/>
          <p:cNvSpPr/>
          <p:nvPr/>
        </p:nvSpPr>
        <p:spPr>
          <a:xfrm>
            <a:off x="1945385" y="3028569"/>
            <a:ext cx="2348230" cy="0"/>
          </a:xfrm>
          <a:custGeom>
            <a:avLst/>
            <a:gdLst/>
            <a:ahLst/>
            <a:cxnLst/>
            <a:rect l="l" t="t" r="r" b="b"/>
            <a:pathLst>
              <a:path w="2348229">
                <a:moveTo>
                  <a:pt x="0" y="0"/>
                </a:moveTo>
                <a:lnTo>
                  <a:pt x="2347722" y="0"/>
                </a:lnTo>
              </a:path>
            </a:pathLst>
          </a:custGeom>
          <a:ln w="9905">
            <a:solidFill>
              <a:srgbClr val="00FFFF"/>
            </a:solidFill>
          </a:ln>
        </p:spPr>
        <p:txBody>
          <a:bodyPr wrap="square" lIns="0" tIns="0" rIns="0" bIns="0" rtlCol="0"/>
          <a:lstStyle/>
          <a:p>
            <a:endParaRPr/>
          </a:p>
        </p:txBody>
      </p:sp>
      <p:sp>
        <p:nvSpPr>
          <p:cNvPr id="173" name="object 173"/>
          <p:cNvSpPr/>
          <p:nvPr/>
        </p:nvSpPr>
        <p:spPr>
          <a:xfrm>
            <a:off x="1945004" y="3028569"/>
            <a:ext cx="2348865" cy="0"/>
          </a:xfrm>
          <a:custGeom>
            <a:avLst/>
            <a:gdLst/>
            <a:ahLst/>
            <a:cxnLst/>
            <a:rect l="l" t="t" r="r" b="b"/>
            <a:pathLst>
              <a:path w="2348865">
                <a:moveTo>
                  <a:pt x="0" y="0"/>
                </a:moveTo>
                <a:lnTo>
                  <a:pt x="2348484" y="0"/>
                </a:lnTo>
              </a:path>
            </a:pathLst>
          </a:custGeom>
          <a:ln w="10667">
            <a:solidFill>
              <a:srgbClr val="00FFFF"/>
            </a:solidFill>
          </a:ln>
        </p:spPr>
        <p:txBody>
          <a:bodyPr wrap="square" lIns="0" tIns="0" rIns="0" bIns="0" rtlCol="0"/>
          <a:lstStyle/>
          <a:p>
            <a:endParaRPr/>
          </a:p>
        </p:txBody>
      </p:sp>
      <p:sp>
        <p:nvSpPr>
          <p:cNvPr id="174" name="object 174"/>
          <p:cNvSpPr/>
          <p:nvPr/>
        </p:nvSpPr>
        <p:spPr>
          <a:xfrm>
            <a:off x="2413254" y="2577845"/>
            <a:ext cx="1880235" cy="0"/>
          </a:xfrm>
          <a:custGeom>
            <a:avLst/>
            <a:gdLst/>
            <a:ahLst/>
            <a:cxnLst/>
            <a:rect l="l" t="t" r="r" b="b"/>
            <a:pathLst>
              <a:path w="1880235">
                <a:moveTo>
                  <a:pt x="0" y="0"/>
                </a:moveTo>
                <a:lnTo>
                  <a:pt x="1879854" y="0"/>
                </a:lnTo>
              </a:path>
            </a:pathLst>
          </a:custGeom>
          <a:ln w="3175">
            <a:solidFill>
              <a:srgbClr val="000000"/>
            </a:solidFill>
          </a:ln>
        </p:spPr>
        <p:txBody>
          <a:bodyPr wrap="square" lIns="0" tIns="0" rIns="0" bIns="0" rtlCol="0"/>
          <a:lstStyle/>
          <a:p>
            <a:endParaRPr/>
          </a:p>
        </p:txBody>
      </p:sp>
      <p:sp>
        <p:nvSpPr>
          <p:cNvPr id="175" name="object 175"/>
          <p:cNvSpPr/>
          <p:nvPr/>
        </p:nvSpPr>
        <p:spPr>
          <a:xfrm>
            <a:off x="2413254" y="2727960"/>
            <a:ext cx="1880235" cy="0"/>
          </a:xfrm>
          <a:custGeom>
            <a:avLst/>
            <a:gdLst/>
            <a:ahLst/>
            <a:cxnLst/>
            <a:rect l="l" t="t" r="r" b="b"/>
            <a:pathLst>
              <a:path w="1880235">
                <a:moveTo>
                  <a:pt x="0" y="0"/>
                </a:moveTo>
                <a:lnTo>
                  <a:pt x="1879854" y="0"/>
                </a:lnTo>
              </a:path>
            </a:pathLst>
          </a:custGeom>
          <a:ln w="3175">
            <a:solidFill>
              <a:srgbClr val="000000"/>
            </a:solidFill>
          </a:ln>
        </p:spPr>
        <p:txBody>
          <a:bodyPr wrap="square" lIns="0" tIns="0" rIns="0" bIns="0" rtlCol="0"/>
          <a:lstStyle/>
          <a:p>
            <a:endParaRPr/>
          </a:p>
        </p:txBody>
      </p:sp>
      <p:sp>
        <p:nvSpPr>
          <p:cNvPr id="176" name="object 176"/>
          <p:cNvSpPr/>
          <p:nvPr/>
        </p:nvSpPr>
        <p:spPr>
          <a:xfrm>
            <a:off x="2413254" y="2878073"/>
            <a:ext cx="1880235" cy="0"/>
          </a:xfrm>
          <a:custGeom>
            <a:avLst/>
            <a:gdLst/>
            <a:ahLst/>
            <a:cxnLst/>
            <a:rect l="l" t="t" r="r" b="b"/>
            <a:pathLst>
              <a:path w="1880235">
                <a:moveTo>
                  <a:pt x="0" y="0"/>
                </a:moveTo>
                <a:lnTo>
                  <a:pt x="1879854" y="0"/>
                </a:lnTo>
              </a:path>
            </a:pathLst>
          </a:custGeom>
          <a:ln w="3175">
            <a:solidFill>
              <a:srgbClr val="000000"/>
            </a:solidFill>
          </a:ln>
        </p:spPr>
        <p:txBody>
          <a:bodyPr wrap="square" lIns="0" tIns="0" rIns="0" bIns="0" rtlCol="0"/>
          <a:lstStyle/>
          <a:p>
            <a:endParaRPr/>
          </a:p>
        </p:txBody>
      </p:sp>
      <p:sp>
        <p:nvSpPr>
          <p:cNvPr id="177" name="object 177"/>
          <p:cNvSpPr/>
          <p:nvPr/>
        </p:nvSpPr>
        <p:spPr>
          <a:xfrm>
            <a:off x="1887854" y="4237101"/>
            <a:ext cx="2266315" cy="0"/>
          </a:xfrm>
          <a:custGeom>
            <a:avLst/>
            <a:gdLst/>
            <a:ahLst/>
            <a:cxnLst/>
            <a:rect l="l" t="t" r="r" b="b"/>
            <a:pathLst>
              <a:path w="2266315">
                <a:moveTo>
                  <a:pt x="0" y="0"/>
                </a:moveTo>
                <a:lnTo>
                  <a:pt x="2266187" y="0"/>
                </a:lnTo>
              </a:path>
            </a:pathLst>
          </a:custGeom>
          <a:ln w="5334">
            <a:solidFill>
              <a:srgbClr val="0000FF"/>
            </a:solidFill>
          </a:ln>
        </p:spPr>
        <p:txBody>
          <a:bodyPr wrap="square" lIns="0" tIns="0" rIns="0" bIns="0" rtlCol="0"/>
          <a:lstStyle/>
          <a:p>
            <a:endParaRPr/>
          </a:p>
        </p:txBody>
      </p:sp>
      <p:sp>
        <p:nvSpPr>
          <p:cNvPr id="178" name="object 178"/>
          <p:cNvSpPr/>
          <p:nvPr/>
        </p:nvSpPr>
        <p:spPr>
          <a:xfrm>
            <a:off x="1945385" y="3347465"/>
            <a:ext cx="0" cy="890905"/>
          </a:xfrm>
          <a:custGeom>
            <a:avLst/>
            <a:gdLst/>
            <a:ahLst/>
            <a:cxnLst/>
            <a:rect l="l" t="t" r="r" b="b"/>
            <a:pathLst>
              <a:path h="890904">
                <a:moveTo>
                  <a:pt x="0" y="0"/>
                </a:moveTo>
                <a:lnTo>
                  <a:pt x="0" y="890778"/>
                </a:lnTo>
              </a:path>
            </a:pathLst>
          </a:custGeom>
          <a:ln w="3175">
            <a:solidFill>
              <a:srgbClr val="000000"/>
            </a:solidFill>
          </a:ln>
        </p:spPr>
        <p:txBody>
          <a:bodyPr wrap="square" lIns="0" tIns="0" rIns="0" bIns="0" rtlCol="0"/>
          <a:lstStyle/>
          <a:p>
            <a:endParaRPr/>
          </a:p>
        </p:txBody>
      </p:sp>
      <p:sp>
        <p:nvSpPr>
          <p:cNvPr id="179" name="object 179"/>
          <p:cNvSpPr/>
          <p:nvPr/>
        </p:nvSpPr>
        <p:spPr>
          <a:xfrm>
            <a:off x="1945385" y="3347465"/>
            <a:ext cx="0" cy="890905"/>
          </a:xfrm>
          <a:custGeom>
            <a:avLst/>
            <a:gdLst/>
            <a:ahLst/>
            <a:cxnLst/>
            <a:rect l="l" t="t" r="r" b="b"/>
            <a:pathLst>
              <a:path h="890904">
                <a:moveTo>
                  <a:pt x="0" y="0"/>
                </a:moveTo>
                <a:lnTo>
                  <a:pt x="0" y="890778"/>
                </a:lnTo>
              </a:path>
            </a:pathLst>
          </a:custGeom>
          <a:ln w="3175">
            <a:solidFill>
              <a:srgbClr val="000000"/>
            </a:solidFill>
          </a:ln>
        </p:spPr>
        <p:txBody>
          <a:bodyPr wrap="square" lIns="0" tIns="0" rIns="0" bIns="0" rtlCol="0"/>
          <a:lstStyle/>
          <a:p>
            <a:endParaRPr/>
          </a:p>
        </p:txBody>
      </p:sp>
      <p:sp>
        <p:nvSpPr>
          <p:cNvPr id="180" name="object 180"/>
          <p:cNvSpPr/>
          <p:nvPr/>
        </p:nvSpPr>
        <p:spPr>
          <a:xfrm>
            <a:off x="1949957" y="2577464"/>
            <a:ext cx="131445" cy="0"/>
          </a:xfrm>
          <a:custGeom>
            <a:avLst/>
            <a:gdLst/>
            <a:ahLst/>
            <a:cxnLst/>
            <a:rect l="l" t="t" r="r" b="b"/>
            <a:pathLst>
              <a:path w="131444">
                <a:moveTo>
                  <a:pt x="0" y="0"/>
                </a:moveTo>
                <a:lnTo>
                  <a:pt x="131063" y="0"/>
                </a:lnTo>
              </a:path>
            </a:pathLst>
          </a:custGeom>
          <a:ln w="9905">
            <a:solidFill>
              <a:srgbClr val="000000"/>
            </a:solidFill>
          </a:ln>
        </p:spPr>
        <p:txBody>
          <a:bodyPr wrap="square" lIns="0" tIns="0" rIns="0" bIns="0" rtlCol="0"/>
          <a:lstStyle/>
          <a:p>
            <a:endParaRPr/>
          </a:p>
        </p:txBody>
      </p:sp>
      <p:sp>
        <p:nvSpPr>
          <p:cNvPr id="181" name="object 181"/>
          <p:cNvSpPr/>
          <p:nvPr/>
        </p:nvSpPr>
        <p:spPr>
          <a:xfrm>
            <a:off x="1940814" y="2577464"/>
            <a:ext cx="140335" cy="0"/>
          </a:xfrm>
          <a:custGeom>
            <a:avLst/>
            <a:gdLst/>
            <a:ahLst/>
            <a:cxnLst/>
            <a:rect l="l" t="t" r="r" b="b"/>
            <a:pathLst>
              <a:path w="140335">
                <a:moveTo>
                  <a:pt x="0" y="0"/>
                </a:moveTo>
                <a:lnTo>
                  <a:pt x="140207" y="0"/>
                </a:lnTo>
              </a:path>
            </a:pathLst>
          </a:custGeom>
          <a:ln w="9905">
            <a:solidFill>
              <a:srgbClr val="000000"/>
            </a:solidFill>
          </a:ln>
        </p:spPr>
        <p:txBody>
          <a:bodyPr wrap="square" lIns="0" tIns="0" rIns="0" bIns="0" rtlCol="0"/>
          <a:lstStyle/>
          <a:p>
            <a:endParaRPr/>
          </a:p>
        </p:txBody>
      </p:sp>
      <p:sp>
        <p:nvSpPr>
          <p:cNvPr id="182" name="object 182"/>
          <p:cNvSpPr/>
          <p:nvPr/>
        </p:nvSpPr>
        <p:spPr>
          <a:xfrm>
            <a:off x="1940814" y="2572511"/>
            <a:ext cx="140335" cy="10160"/>
          </a:xfrm>
          <a:custGeom>
            <a:avLst/>
            <a:gdLst/>
            <a:ahLst/>
            <a:cxnLst/>
            <a:rect l="l" t="t" r="r" b="b"/>
            <a:pathLst>
              <a:path w="140335" h="10160">
                <a:moveTo>
                  <a:pt x="140207" y="9905"/>
                </a:moveTo>
                <a:lnTo>
                  <a:pt x="140207" y="0"/>
                </a:lnTo>
                <a:lnTo>
                  <a:pt x="0" y="0"/>
                </a:lnTo>
                <a:lnTo>
                  <a:pt x="9143" y="9905"/>
                </a:lnTo>
                <a:lnTo>
                  <a:pt x="140207" y="9905"/>
                </a:lnTo>
              </a:path>
            </a:pathLst>
          </a:custGeom>
          <a:ln w="3175">
            <a:solidFill>
              <a:srgbClr val="000000"/>
            </a:solidFill>
          </a:ln>
        </p:spPr>
        <p:txBody>
          <a:bodyPr wrap="square" lIns="0" tIns="0" rIns="0" bIns="0" rtlCol="0"/>
          <a:lstStyle/>
          <a:p>
            <a:endParaRPr/>
          </a:p>
        </p:txBody>
      </p:sp>
      <p:sp>
        <p:nvSpPr>
          <p:cNvPr id="183" name="object 183"/>
          <p:cNvSpPr/>
          <p:nvPr/>
        </p:nvSpPr>
        <p:spPr>
          <a:xfrm>
            <a:off x="1945385" y="2572511"/>
            <a:ext cx="0" cy="1666239"/>
          </a:xfrm>
          <a:custGeom>
            <a:avLst/>
            <a:gdLst/>
            <a:ahLst/>
            <a:cxnLst/>
            <a:rect l="l" t="t" r="r" b="b"/>
            <a:pathLst>
              <a:path h="1666239">
                <a:moveTo>
                  <a:pt x="0" y="0"/>
                </a:moveTo>
                <a:lnTo>
                  <a:pt x="0" y="1665731"/>
                </a:lnTo>
              </a:path>
            </a:pathLst>
          </a:custGeom>
          <a:ln w="9143">
            <a:solidFill>
              <a:srgbClr val="000000"/>
            </a:solidFill>
          </a:ln>
        </p:spPr>
        <p:txBody>
          <a:bodyPr wrap="square" lIns="0" tIns="0" rIns="0" bIns="0" rtlCol="0"/>
          <a:lstStyle/>
          <a:p>
            <a:endParaRPr/>
          </a:p>
        </p:txBody>
      </p:sp>
      <p:sp>
        <p:nvSpPr>
          <p:cNvPr id="184" name="object 184"/>
          <p:cNvSpPr/>
          <p:nvPr/>
        </p:nvSpPr>
        <p:spPr>
          <a:xfrm>
            <a:off x="1945385" y="2572511"/>
            <a:ext cx="0" cy="1666239"/>
          </a:xfrm>
          <a:custGeom>
            <a:avLst/>
            <a:gdLst/>
            <a:ahLst/>
            <a:cxnLst/>
            <a:rect l="l" t="t" r="r" b="b"/>
            <a:pathLst>
              <a:path h="1666239">
                <a:moveTo>
                  <a:pt x="0" y="0"/>
                </a:moveTo>
                <a:lnTo>
                  <a:pt x="0" y="1665731"/>
                </a:lnTo>
              </a:path>
            </a:pathLst>
          </a:custGeom>
          <a:ln w="9143">
            <a:solidFill>
              <a:srgbClr val="000000"/>
            </a:solidFill>
          </a:ln>
        </p:spPr>
        <p:txBody>
          <a:bodyPr wrap="square" lIns="0" tIns="0" rIns="0" bIns="0" rtlCol="0"/>
          <a:lstStyle/>
          <a:p>
            <a:endParaRPr/>
          </a:p>
        </p:txBody>
      </p:sp>
      <p:sp>
        <p:nvSpPr>
          <p:cNvPr id="185" name="object 185"/>
          <p:cNvSpPr/>
          <p:nvPr/>
        </p:nvSpPr>
        <p:spPr>
          <a:xfrm>
            <a:off x="1940814" y="2572511"/>
            <a:ext cx="9525" cy="1666239"/>
          </a:xfrm>
          <a:custGeom>
            <a:avLst/>
            <a:gdLst/>
            <a:ahLst/>
            <a:cxnLst/>
            <a:rect l="l" t="t" r="r" b="b"/>
            <a:pathLst>
              <a:path w="9525" h="1666239">
                <a:moveTo>
                  <a:pt x="4572" y="-380"/>
                </a:moveTo>
                <a:lnTo>
                  <a:pt x="4572" y="1666113"/>
                </a:lnTo>
              </a:path>
            </a:pathLst>
          </a:custGeom>
          <a:ln w="9906">
            <a:solidFill>
              <a:srgbClr val="000000"/>
            </a:solidFill>
          </a:ln>
        </p:spPr>
        <p:txBody>
          <a:bodyPr wrap="square" lIns="0" tIns="0" rIns="0" bIns="0" rtlCol="0"/>
          <a:lstStyle/>
          <a:p>
            <a:endParaRPr/>
          </a:p>
        </p:txBody>
      </p:sp>
      <p:sp>
        <p:nvSpPr>
          <p:cNvPr id="186" name="object 186"/>
          <p:cNvSpPr/>
          <p:nvPr/>
        </p:nvSpPr>
        <p:spPr>
          <a:xfrm>
            <a:off x="1945385" y="3347465"/>
            <a:ext cx="0" cy="890905"/>
          </a:xfrm>
          <a:custGeom>
            <a:avLst/>
            <a:gdLst/>
            <a:ahLst/>
            <a:cxnLst/>
            <a:rect l="l" t="t" r="r" b="b"/>
            <a:pathLst>
              <a:path h="890904">
                <a:moveTo>
                  <a:pt x="0" y="0"/>
                </a:moveTo>
                <a:lnTo>
                  <a:pt x="0" y="890778"/>
                </a:lnTo>
              </a:path>
            </a:pathLst>
          </a:custGeom>
          <a:ln w="3175">
            <a:solidFill>
              <a:srgbClr val="000000"/>
            </a:solidFill>
          </a:ln>
        </p:spPr>
        <p:txBody>
          <a:bodyPr wrap="square" lIns="0" tIns="0" rIns="0" bIns="0" rtlCol="0"/>
          <a:lstStyle/>
          <a:p>
            <a:endParaRPr/>
          </a:p>
        </p:txBody>
      </p:sp>
      <p:sp>
        <p:nvSpPr>
          <p:cNvPr id="187" name="object 187"/>
          <p:cNvSpPr/>
          <p:nvPr/>
        </p:nvSpPr>
        <p:spPr>
          <a:xfrm>
            <a:off x="1888235" y="3258311"/>
            <a:ext cx="25400" cy="5715"/>
          </a:xfrm>
          <a:custGeom>
            <a:avLst/>
            <a:gdLst/>
            <a:ahLst/>
            <a:cxnLst/>
            <a:rect l="l" t="t" r="r" b="b"/>
            <a:pathLst>
              <a:path w="25400" h="5714">
                <a:moveTo>
                  <a:pt x="25146" y="0"/>
                </a:moveTo>
                <a:lnTo>
                  <a:pt x="0" y="0"/>
                </a:lnTo>
                <a:lnTo>
                  <a:pt x="0" y="5334"/>
                </a:lnTo>
                <a:lnTo>
                  <a:pt x="25146" y="0"/>
                </a:lnTo>
                <a:close/>
              </a:path>
            </a:pathLst>
          </a:custGeom>
          <a:solidFill>
            <a:srgbClr val="FF0000"/>
          </a:solidFill>
        </p:spPr>
        <p:txBody>
          <a:bodyPr wrap="square" lIns="0" tIns="0" rIns="0" bIns="0" rtlCol="0"/>
          <a:lstStyle/>
          <a:p>
            <a:endParaRPr/>
          </a:p>
        </p:txBody>
      </p:sp>
      <p:sp>
        <p:nvSpPr>
          <p:cNvPr id="188" name="object 188"/>
          <p:cNvSpPr/>
          <p:nvPr/>
        </p:nvSpPr>
        <p:spPr>
          <a:xfrm>
            <a:off x="1888235" y="3258311"/>
            <a:ext cx="25400" cy="5715"/>
          </a:xfrm>
          <a:custGeom>
            <a:avLst/>
            <a:gdLst/>
            <a:ahLst/>
            <a:cxnLst/>
            <a:rect l="l" t="t" r="r" b="b"/>
            <a:pathLst>
              <a:path w="25400" h="5714">
                <a:moveTo>
                  <a:pt x="25146" y="0"/>
                </a:moveTo>
                <a:lnTo>
                  <a:pt x="0" y="5333"/>
                </a:lnTo>
                <a:lnTo>
                  <a:pt x="25146" y="5333"/>
                </a:lnTo>
                <a:lnTo>
                  <a:pt x="25146" y="0"/>
                </a:lnTo>
                <a:close/>
              </a:path>
            </a:pathLst>
          </a:custGeom>
          <a:solidFill>
            <a:srgbClr val="FF0000"/>
          </a:solidFill>
        </p:spPr>
        <p:txBody>
          <a:bodyPr wrap="square" lIns="0" tIns="0" rIns="0" bIns="0" rtlCol="0"/>
          <a:lstStyle/>
          <a:p>
            <a:endParaRPr/>
          </a:p>
        </p:txBody>
      </p:sp>
      <p:sp>
        <p:nvSpPr>
          <p:cNvPr id="189" name="object 189"/>
          <p:cNvSpPr/>
          <p:nvPr/>
        </p:nvSpPr>
        <p:spPr>
          <a:xfrm>
            <a:off x="1888235" y="3258311"/>
            <a:ext cx="25400" cy="5080"/>
          </a:xfrm>
          <a:custGeom>
            <a:avLst/>
            <a:gdLst/>
            <a:ahLst/>
            <a:cxnLst/>
            <a:rect l="l" t="t" r="r" b="b"/>
            <a:pathLst>
              <a:path w="25400" h="5079">
                <a:moveTo>
                  <a:pt x="0" y="0"/>
                </a:moveTo>
                <a:lnTo>
                  <a:pt x="25146" y="0"/>
                </a:lnTo>
                <a:lnTo>
                  <a:pt x="25146" y="4572"/>
                </a:lnTo>
                <a:lnTo>
                  <a:pt x="0" y="4572"/>
                </a:lnTo>
                <a:lnTo>
                  <a:pt x="0" y="0"/>
                </a:lnTo>
                <a:close/>
              </a:path>
            </a:pathLst>
          </a:custGeom>
          <a:ln w="3175">
            <a:solidFill>
              <a:srgbClr val="FF0000"/>
            </a:solidFill>
          </a:ln>
        </p:spPr>
        <p:txBody>
          <a:bodyPr wrap="square" lIns="0" tIns="0" rIns="0" bIns="0" rtlCol="0"/>
          <a:lstStyle/>
          <a:p>
            <a:endParaRPr/>
          </a:p>
        </p:txBody>
      </p:sp>
      <p:sp>
        <p:nvSpPr>
          <p:cNvPr id="190" name="object 190"/>
          <p:cNvSpPr/>
          <p:nvPr/>
        </p:nvSpPr>
        <p:spPr>
          <a:xfrm>
            <a:off x="192862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91" name="object 191"/>
          <p:cNvSpPr/>
          <p:nvPr/>
        </p:nvSpPr>
        <p:spPr>
          <a:xfrm>
            <a:off x="192862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92" name="object 192"/>
          <p:cNvSpPr/>
          <p:nvPr/>
        </p:nvSpPr>
        <p:spPr>
          <a:xfrm>
            <a:off x="192862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93" name="object 193"/>
          <p:cNvSpPr/>
          <p:nvPr/>
        </p:nvSpPr>
        <p:spPr>
          <a:xfrm>
            <a:off x="197434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94" name="object 194"/>
          <p:cNvSpPr/>
          <p:nvPr/>
        </p:nvSpPr>
        <p:spPr>
          <a:xfrm>
            <a:off x="197434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95" name="object 195"/>
          <p:cNvSpPr/>
          <p:nvPr/>
        </p:nvSpPr>
        <p:spPr>
          <a:xfrm>
            <a:off x="197434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96" name="object 196"/>
          <p:cNvSpPr/>
          <p:nvPr/>
        </p:nvSpPr>
        <p:spPr>
          <a:xfrm>
            <a:off x="2020061"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97" name="object 197"/>
          <p:cNvSpPr/>
          <p:nvPr/>
        </p:nvSpPr>
        <p:spPr>
          <a:xfrm>
            <a:off x="2020061"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98" name="object 198"/>
          <p:cNvSpPr/>
          <p:nvPr/>
        </p:nvSpPr>
        <p:spPr>
          <a:xfrm>
            <a:off x="2020061"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99" name="object 199"/>
          <p:cNvSpPr/>
          <p:nvPr/>
        </p:nvSpPr>
        <p:spPr>
          <a:xfrm>
            <a:off x="206578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00" name="object 200"/>
          <p:cNvSpPr/>
          <p:nvPr/>
        </p:nvSpPr>
        <p:spPr>
          <a:xfrm>
            <a:off x="206578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01" name="object 201"/>
          <p:cNvSpPr/>
          <p:nvPr/>
        </p:nvSpPr>
        <p:spPr>
          <a:xfrm>
            <a:off x="206578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02" name="object 202"/>
          <p:cNvSpPr/>
          <p:nvPr/>
        </p:nvSpPr>
        <p:spPr>
          <a:xfrm>
            <a:off x="2111501"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03" name="object 203"/>
          <p:cNvSpPr/>
          <p:nvPr/>
        </p:nvSpPr>
        <p:spPr>
          <a:xfrm>
            <a:off x="2111501"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04" name="object 204"/>
          <p:cNvSpPr/>
          <p:nvPr/>
        </p:nvSpPr>
        <p:spPr>
          <a:xfrm>
            <a:off x="2111501"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05" name="object 205"/>
          <p:cNvSpPr/>
          <p:nvPr/>
        </p:nvSpPr>
        <p:spPr>
          <a:xfrm>
            <a:off x="2157222"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06" name="object 206"/>
          <p:cNvSpPr/>
          <p:nvPr/>
        </p:nvSpPr>
        <p:spPr>
          <a:xfrm>
            <a:off x="2157222"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07" name="object 207"/>
          <p:cNvSpPr/>
          <p:nvPr/>
        </p:nvSpPr>
        <p:spPr>
          <a:xfrm>
            <a:off x="2157222"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08" name="object 208"/>
          <p:cNvSpPr/>
          <p:nvPr/>
        </p:nvSpPr>
        <p:spPr>
          <a:xfrm>
            <a:off x="2202942" y="3258311"/>
            <a:ext cx="31750" cy="5715"/>
          </a:xfrm>
          <a:custGeom>
            <a:avLst/>
            <a:gdLst/>
            <a:ahLst/>
            <a:cxnLst/>
            <a:rect l="l" t="t" r="r" b="b"/>
            <a:pathLst>
              <a:path w="31750" h="5714">
                <a:moveTo>
                  <a:pt x="31242" y="0"/>
                </a:moveTo>
                <a:lnTo>
                  <a:pt x="0" y="0"/>
                </a:lnTo>
                <a:lnTo>
                  <a:pt x="0" y="5334"/>
                </a:lnTo>
                <a:lnTo>
                  <a:pt x="31242" y="0"/>
                </a:lnTo>
                <a:close/>
              </a:path>
            </a:pathLst>
          </a:custGeom>
          <a:solidFill>
            <a:srgbClr val="FF0000"/>
          </a:solidFill>
        </p:spPr>
        <p:txBody>
          <a:bodyPr wrap="square" lIns="0" tIns="0" rIns="0" bIns="0" rtlCol="0"/>
          <a:lstStyle/>
          <a:p>
            <a:endParaRPr/>
          </a:p>
        </p:txBody>
      </p:sp>
      <p:sp>
        <p:nvSpPr>
          <p:cNvPr id="209" name="object 209"/>
          <p:cNvSpPr/>
          <p:nvPr/>
        </p:nvSpPr>
        <p:spPr>
          <a:xfrm>
            <a:off x="2202942" y="3258311"/>
            <a:ext cx="31750" cy="5715"/>
          </a:xfrm>
          <a:custGeom>
            <a:avLst/>
            <a:gdLst/>
            <a:ahLst/>
            <a:cxnLst/>
            <a:rect l="l" t="t" r="r" b="b"/>
            <a:pathLst>
              <a:path w="31750" h="5714">
                <a:moveTo>
                  <a:pt x="31242" y="0"/>
                </a:moveTo>
                <a:lnTo>
                  <a:pt x="0" y="5333"/>
                </a:lnTo>
                <a:lnTo>
                  <a:pt x="31242" y="5333"/>
                </a:lnTo>
                <a:lnTo>
                  <a:pt x="31242" y="0"/>
                </a:lnTo>
                <a:close/>
              </a:path>
            </a:pathLst>
          </a:custGeom>
          <a:solidFill>
            <a:srgbClr val="FF0000"/>
          </a:solidFill>
        </p:spPr>
        <p:txBody>
          <a:bodyPr wrap="square" lIns="0" tIns="0" rIns="0" bIns="0" rtlCol="0"/>
          <a:lstStyle/>
          <a:p>
            <a:endParaRPr/>
          </a:p>
        </p:txBody>
      </p:sp>
      <p:sp>
        <p:nvSpPr>
          <p:cNvPr id="210" name="object 210"/>
          <p:cNvSpPr/>
          <p:nvPr/>
        </p:nvSpPr>
        <p:spPr>
          <a:xfrm>
            <a:off x="2202942" y="3258311"/>
            <a:ext cx="31750" cy="5080"/>
          </a:xfrm>
          <a:custGeom>
            <a:avLst/>
            <a:gdLst/>
            <a:ahLst/>
            <a:cxnLst/>
            <a:rect l="l" t="t" r="r" b="b"/>
            <a:pathLst>
              <a:path w="31750" h="5079">
                <a:moveTo>
                  <a:pt x="0" y="0"/>
                </a:moveTo>
                <a:lnTo>
                  <a:pt x="31242" y="0"/>
                </a:lnTo>
                <a:lnTo>
                  <a:pt x="31242" y="4572"/>
                </a:lnTo>
                <a:lnTo>
                  <a:pt x="0" y="4572"/>
                </a:lnTo>
                <a:lnTo>
                  <a:pt x="0" y="0"/>
                </a:lnTo>
                <a:close/>
              </a:path>
            </a:pathLst>
          </a:custGeom>
          <a:ln w="3175">
            <a:solidFill>
              <a:srgbClr val="FF0000"/>
            </a:solidFill>
          </a:ln>
        </p:spPr>
        <p:txBody>
          <a:bodyPr wrap="square" lIns="0" tIns="0" rIns="0" bIns="0" rtlCol="0"/>
          <a:lstStyle/>
          <a:p>
            <a:endParaRPr/>
          </a:p>
        </p:txBody>
      </p:sp>
      <p:sp>
        <p:nvSpPr>
          <p:cNvPr id="211" name="object 211"/>
          <p:cNvSpPr/>
          <p:nvPr/>
        </p:nvSpPr>
        <p:spPr>
          <a:xfrm>
            <a:off x="2249423"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12" name="object 212"/>
          <p:cNvSpPr/>
          <p:nvPr/>
        </p:nvSpPr>
        <p:spPr>
          <a:xfrm>
            <a:off x="2249423"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13" name="object 213"/>
          <p:cNvSpPr/>
          <p:nvPr/>
        </p:nvSpPr>
        <p:spPr>
          <a:xfrm>
            <a:off x="2249423"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14" name="object 214"/>
          <p:cNvSpPr/>
          <p:nvPr/>
        </p:nvSpPr>
        <p:spPr>
          <a:xfrm>
            <a:off x="2295144"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15" name="object 215"/>
          <p:cNvSpPr/>
          <p:nvPr/>
        </p:nvSpPr>
        <p:spPr>
          <a:xfrm>
            <a:off x="2295144"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16" name="object 216"/>
          <p:cNvSpPr/>
          <p:nvPr/>
        </p:nvSpPr>
        <p:spPr>
          <a:xfrm>
            <a:off x="2295144"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17" name="object 217"/>
          <p:cNvSpPr/>
          <p:nvPr/>
        </p:nvSpPr>
        <p:spPr>
          <a:xfrm>
            <a:off x="2340864"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18" name="object 218"/>
          <p:cNvSpPr/>
          <p:nvPr/>
        </p:nvSpPr>
        <p:spPr>
          <a:xfrm>
            <a:off x="2340864"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19" name="object 219"/>
          <p:cNvSpPr/>
          <p:nvPr/>
        </p:nvSpPr>
        <p:spPr>
          <a:xfrm>
            <a:off x="2340864"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20" name="object 220"/>
          <p:cNvSpPr/>
          <p:nvPr/>
        </p:nvSpPr>
        <p:spPr>
          <a:xfrm>
            <a:off x="2386583"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21" name="object 221"/>
          <p:cNvSpPr/>
          <p:nvPr/>
        </p:nvSpPr>
        <p:spPr>
          <a:xfrm>
            <a:off x="2386583"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22" name="object 222"/>
          <p:cNvSpPr/>
          <p:nvPr/>
        </p:nvSpPr>
        <p:spPr>
          <a:xfrm>
            <a:off x="2386583"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23" name="object 223"/>
          <p:cNvSpPr/>
          <p:nvPr/>
        </p:nvSpPr>
        <p:spPr>
          <a:xfrm>
            <a:off x="2432304"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24" name="object 224"/>
          <p:cNvSpPr/>
          <p:nvPr/>
        </p:nvSpPr>
        <p:spPr>
          <a:xfrm>
            <a:off x="2432304"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25" name="object 225"/>
          <p:cNvSpPr/>
          <p:nvPr/>
        </p:nvSpPr>
        <p:spPr>
          <a:xfrm>
            <a:off x="2432304"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26" name="object 226"/>
          <p:cNvSpPr/>
          <p:nvPr/>
        </p:nvSpPr>
        <p:spPr>
          <a:xfrm>
            <a:off x="2478023"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27" name="object 227"/>
          <p:cNvSpPr/>
          <p:nvPr/>
        </p:nvSpPr>
        <p:spPr>
          <a:xfrm>
            <a:off x="2478023"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28" name="object 228"/>
          <p:cNvSpPr/>
          <p:nvPr/>
        </p:nvSpPr>
        <p:spPr>
          <a:xfrm>
            <a:off x="2478023"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29" name="object 229"/>
          <p:cNvSpPr/>
          <p:nvPr/>
        </p:nvSpPr>
        <p:spPr>
          <a:xfrm>
            <a:off x="2523744"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30" name="object 230"/>
          <p:cNvSpPr/>
          <p:nvPr/>
        </p:nvSpPr>
        <p:spPr>
          <a:xfrm>
            <a:off x="2523744"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31" name="object 231"/>
          <p:cNvSpPr/>
          <p:nvPr/>
        </p:nvSpPr>
        <p:spPr>
          <a:xfrm>
            <a:off x="2523744"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32" name="object 232"/>
          <p:cNvSpPr/>
          <p:nvPr/>
        </p:nvSpPr>
        <p:spPr>
          <a:xfrm>
            <a:off x="2570226"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33" name="object 233"/>
          <p:cNvSpPr/>
          <p:nvPr/>
        </p:nvSpPr>
        <p:spPr>
          <a:xfrm>
            <a:off x="2570226"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34" name="object 234"/>
          <p:cNvSpPr/>
          <p:nvPr/>
        </p:nvSpPr>
        <p:spPr>
          <a:xfrm>
            <a:off x="2570226"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35" name="object 235"/>
          <p:cNvSpPr/>
          <p:nvPr/>
        </p:nvSpPr>
        <p:spPr>
          <a:xfrm>
            <a:off x="2615945"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36" name="object 236"/>
          <p:cNvSpPr/>
          <p:nvPr/>
        </p:nvSpPr>
        <p:spPr>
          <a:xfrm>
            <a:off x="2615945"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37" name="object 237"/>
          <p:cNvSpPr/>
          <p:nvPr/>
        </p:nvSpPr>
        <p:spPr>
          <a:xfrm>
            <a:off x="2615945"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38" name="object 238"/>
          <p:cNvSpPr/>
          <p:nvPr/>
        </p:nvSpPr>
        <p:spPr>
          <a:xfrm>
            <a:off x="2661666" y="3258311"/>
            <a:ext cx="30480" cy="5715"/>
          </a:xfrm>
          <a:custGeom>
            <a:avLst/>
            <a:gdLst/>
            <a:ahLst/>
            <a:cxnLst/>
            <a:rect l="l" t="t" r="r" b="b"/>
            <a:pathLst>
              <a:path w="30480"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239" name="object 239"/>
          <p:cNvSpPr/>
          <p:nvPr/>
        </p:nvSpPr>
        <p:spPr>
          <a:xfrm>
            <a:off x="2661666" y="3258311"/>
            <a:ext cx="30480" cy="5715"/>
          </a:xfrm>
          <a:custGeom>
            <a:avLst/>
            <a:gdLst/>
            <a:ahLst/>
            <a:cxnLst/>
            <a:rect l="l" t="t" r="r" b="b"/>
            <a:pathLst>
              <a:path w="30480"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240" name="object 240"/>
          <p:cNvSpPr/>
          <p:nvPr/>
        </p:nvSpPr>
        <p:spPr>
          <a:xfrm>
            <a:off x="2661666" y="3258311"/>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241" name="object 241"/>
          <p:cNvSpPr/>
          <p:nvPr/>
        </p:nvSpPr>
        <p:spPr>
          <a:xfrm>
            <a:off x="2707385" y="3258311"/>
            <a:ext cx="24765" cy="5715"/>
          </a:xfrm>
          <a:custGeom>
            <a:avLst/>
            <a:gdLst/>
            <a:ahLst/>
            <a:cxnLst/>
            <a:rect l="l" t="t" r="r" b="b"/>
            <a:pathLst>
              <a:path w="24764" h="5714">
                <a:moveTo>
                  <a:pt x="24384" y="0"/>
                </a:moveTo>
                <a:lnTo>
                  <a:pt x="0" y="0"/>
                </a:lnTo>
                <a:lnTo>
                  <a:pt x="0" y="5334"/>
                </a:lnTo>
                <a:lnTo>
                  <a:pt x="24384" y="0"/>
                </a:lnTo>
                <a:close/>
              </a:path>
            </a:pathLst>
          </a:custGeom>
          <a:solidFill>
            <a:srgbClr val="FF0000"/>
          </a:solidFill>
        </p:spPr>
        <p:txBody>
          <a:bodyPr wrap="square" lIns="0" tIns="0" rIns="0" bIns="0" rtlCol="0"/>
          <a:lstStyle/>
          <a:p>
            <a:endParaRPr/>
          </a:p>
        </p:txBody>
      </p:sp>
      <p:sp>
        <p:nvSpPr>
          <p:cNvPr id="242" name="object 242"/>
          <p:cNvSpPr/>
          <p:nvPr/>
        </p:nvSpPr>
        <p:spPr>
          <a:xfrm>
            <a:off x="2707385" y="3258311"/>
            <a:ext cx="24765" cy="5715"/>
          </a:xfrm>
          <a:custGeom>
            <a:avLst/>
            <a:gdLst/>
            <a:ahLst/>
            <a:cxnLst/>
            <a:rect l="l" t="t" r="r" b="b"/>
            <a:pathLst>
              <a:path w="24764" h="5714">
                <a:moveTo>
                  <a:pt x="24384" y="0"/>
                </a:moveTo>
                <a:lnTo>
                  <a:pt x="0" y="5333"/>
                </a:lnTo>
                <a:lnTo>
                  <a:pt x="24384" y="5333"/>
                </a:lnTo>
                <a:lnTo>
                  <a:pt x="24384" y="0"/>
                </a:lnTo>
                <a:close/>
              </a:path>
            </a:pathLst>
          </a:custGeom>
          <a:solidFill>
            <a:srgbClr val="FF0000"/>
          </a:solidFill>
        </p:spPr>
        <p:txBody>
          <a:bodyPr wrap="square" lIns="0" tIns="0" rIns="0" bIns="0" rtlCol="0"/>
          <a:lstStyle/>
          <a:p>
            <a:endParaRPr/>
          </a:p>
        </p:txBody>
      </p:sp>
      <p:sp>
        <p:nvSpPr>
          <p:cNvPr id="243" name="object 243"/>
          <p:cNvSpPr/>
          <p:nvPr/>
        </p:nvSpPr>
        <p:spPr>
          <a:xfrm>
            <a:off x="2707385" y="3258311"/>
            <a:ext cx="24765" cy="5080"/>
          </a:xfrm>
          <a:custGeom>
            <a:avLst/>
            <a:gdLst/>
            <a:ahLst/>
            <a:cxnLst/>
            <a:rect l="l" t="t" r="r" b="b"/>
            <a:pathLst>
              <a:path w="24764" h="5079">
                <a:moveTo>
                  <a:pt x="0" y="0"/>
                </a:moveTo>
                <a:lnTo>
                  <a:pt x="24384" y="0"/>
                </a:lnTo>
                <a:lnTo>
                  <a:pt x="24384" y="4572"/>
                </a:lnTo>
                <a:lnTo>
                  <a:pt x="0" y="4572"/>
                </a:lnTo>
                <a:lnTo>
                  <a:pt x="0" y="0"/>
                </a:lnTo>
                <a:close/>
              </a:path>
            </a:pathLst>
          </a:custGeom>
          <a:ln w="3175">
            <a:solidFill>
              <a:srgbClr val="FF0000"/>
            </a:solidFill>
          </a:ln>
        </p:spPr>
        <p:txBody>
          <a:bodyPr wrap="square" lIns="0" tIns="0" rIns="0" bIns="0" rtlCol="0"/>
          <a:lstStyle/>
          <a:p>
            <a:endParaRPr/>
          </a:p>
        </p:txBody>
      </p:sp>
      <p:sp>
        <p:nvSpPr>
          <p:cNvPr id="244" name="object 244"/>
          <p:cNvSpPr/>
          <p:nvPr/>
        </p:nvSpPr>
        <p:spPr>
          <a:xfrm>
            <a:off x="2731770" y="3258311"/>
            <a:ext cx="0" cy="5080"/>
          </a:xfrm>
          <a:custGeom>
            <a:avLst/>
            <a:gdLst/>
            <a:ahLst/>
            <a:cxnLst/>
            <a:rect l="l" t="t" r="r" b="b"/>
            <a:pathLst>
              <a:path h="5079">
                <a:moveTo>
                  <a:pt x="0" y="0"/>
                </a:moveTo>
                <a:lnTo>
                  <a:pt x="0" y="4572"/>
                </a:lnTo>
              </a:path>
            </a:pathLst>
          </a:custGeom>
          <a:ln w="3175">
            <a:solidFill>
              <a:srgbClr val="FF0000"/>
            </a:solidFill>
          </a:ln>
        </p:spPr>
        <p:txBody>
          <a:bodyPr wrap="square" lIns="0" tIns="0" rIns="0" bIns="0" rtlCol="0"/>
          <a:lstStyle/>
          <a:p>
            <a:endParaRPr/>
          </a:p>
        </p:txBody>
      </p:sp>
      <p:sp>
        <p:nvSpPr>
          <p:cNvPr id="245" name="object 245"/>
          <p:cNvSpPr/>
          <p:nvPr/>
        </p:nvSpPr>
        <p:spPr>
          <a:xfrm>
            <a:off x="1888426" y="4209669"/>
            <a:ext cx="0" cy="27940"/>
          </a:xfrm>
          <a:custGeom>
            <a:avLst/>
            <a:gdLst/>
            <a:ahLst/>
            <a:cxnLst/>
            <a:rect l="l" t="t" r="r" b="b"/>
            <a:pathLst>
              <a:path h="27939">
                <a:moveTo>
                  <a:pt x="0" y="0"/>
                </a:moveTo>
                <a:lnTo>
                  <a:pt x="0" y="27431"/>
                </a:lnTo>
              </a:path>
            </a:pathLst>
          </a:custGeom>
          <a:ln w="5714">
            <a:solidFill>
              <a:srgbClr val="0000FF"/>
            </a:solidFill>
          </a:ln>
        </p:spPr>
        <p:txBody>
          <a:bodyPr wrap="square" lIns="0" tIns="0" rIns="0" bIns="0" rtlCol="0"/>
          <a:lstStyle/>
          <a:p>
            <a:endParaRPr/>
          </a:p>
        </p:txBody>
      </p:sp>
      <p:sp>
        <p:nvSpPr>
          <p:cNvPr id="246" name="object 246"/>
          <p:cNvSpPr/>
          <p:nvPr/>
        </p:nvSpPr>
        <p:spPr>
          <a:xfrm>
            <a:off x="1888426" y="4162425"/>
            <a:ext cx="0" cy="32384"/>
          </a:xfrm>
          <a:custGeom>
            <a:avLst/>
            <a:gdLst/>
            <a:ahLst/>
            <a:cxnLst/>
            <a:rect l="l" t="t" r="r" b="b"/>
            <a:pathLst>
              <a:path h="32385">
                <a:moveTo>
                  <a:pt x="0" y="0"/>
                </a:moveTo>
                <a:lnTo>
                  <a:pt x="0" y="32003"/>
                </a:lnTo>
              </a:path>
            </a:pathLst>
          </a:custGeom>
          <a:ln w="5714">
            <a:solidFill>
              <a:srgbClr val="0000FF"/>
            </a:solidFill>
          </a:ln>
        </p:spPr>
        <p:txBody>
          <a:bodyPr wrap="square" lIns="0" tIns="0" rIns="0" bIns="0" rtlCol="0"/>
          <a:lstStyle/>
          <a:p>
            <a:endParaRPr/>
          </a:p>
        </p:txBody>
      </p:sp>
      <p:sp>
        <p:nvSpPr>
          <p:cNvPr id="247" name="object 247"/>
          <p:cNvSpPr/>
          <p:nvPr/>
        </p:nvSpPr>
        <p:spPr>
          <a:xfrm>
            <a:off x="1888426" y="4114418"/>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48" name="object 248"/>
          <p:cNvSpPr/>
          <p:nvPr/>
        </p:nvSpPr>
        <p:spPr>
          <a:xfrm>
            <a:off x="1888426" y="4066413"/>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49" name="object 249"/>
          <p:cNvSpPr/>
          <p:nvPr/>
        </p:nvSpPr>
        <p:spPr>
          <a:xfrm>
            <a:off x="1888426" y="4019168"/>
            <a:ext cx="0" cy="32384"/>
          </a:xfrm>
          <a:custGeom>
            <a:avLst/>
            <a:gdLst/>
            <a:ahLst/>
            <a:cxnLst/>
            <a:rect l="l" t="t" r="r" b="b"/>
            <a:pathLst>
              <a:path h="32385">
                <a:moveTo>
                  <a:pt x="0" y="0"/>
                </a:moveTo>
                <a:lnTo>
                  <a:pt x="0" y="32003"/>
                </a:lnTo>
              </a:path>
            </a:pathLst>
          </a:custGeom>
          <a:ln w="5714">
            <a:solidFill>
              <a:srgbClr val="0000FF"/>
            </a:solidFill>
          </a:ln>
        </p:spPr>
        <p:txBody>
          <a:bodyPr wrap="square" lIns="0" tIns="0" rIns="0" bIns="0" rtlCol="0"/>
          <a:lstStyle/>
          <a:p>
            <a:endParaRPr/>
          </a:p>
        </p:txBody>
      </p:sp>
      <p:sp>
        <p:nvSpPr>
          <p:cNvPr id="250" name="object 250"/>
          <p:cNvSpPr/>
          <p:nvPr/>
        </p:nvSpPr>
        <p:spPr>
          <a:xfrm>
            <a:off x="1888426" y="3971163"/>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51" name="object 251"/>
          <p:cNvSpPr/>
          <p:nvPr/>
        </p:nvSpPr>
        <p:spPr>
          <a:xfrm>
            <a:off x="1888426" y="3923156"/>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52" name="object 252"/>
          <p:cNvSpPr/>
          <p:nvPr/>
        </p:nvSpPr>
        <p:spPr>
          <a:xfrm>
            <a:off x="1888426" y="3875913"/>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53" name="object 253"/>
          <p:cNvSpPr/>
          <p:nvPr/>
        </p:nvSpPr>
        <p:spPr>
          <a:xfrm>
            <a:off x="1888426" y="3827906"/>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54" name="object 254"/>
          <p:cNvSpPr/>
          <p:nvPr/>
        </p:nvSpPr>
        <p:spPr>
          <a:xfrm>
            <a:off x="1888426" y="3780663"/>
            <a:ext cx="0" cy="32384"/>
          </a:xfrm>
          <a:custGeom>
            <a:avLst/>
            <a:gdLst/>
            <a:ahLst/>
            <a:cxnLst/>
            <a:rect l="l" t="t" r="r" b="b"/>
            <a:pathLst>
              <a:path h="32385">
                <a:moveTo>
                  <a:pt x="0" y="0"/>
                </a:moveTo>
                <a:lnTo>
                  <a:pt x="0" y="32003"/>
                </a:lnTo>
              </a:path>
            </a:pathLst>
          </a:custGeom>
          <a:ln w="5714">
            <a:solidFill>
              <a:srgbClr val="0000FF"/>
            </a:solidFill>
          </a:ln>
        </p:spPr>
        <p:txBody>
          <a:bodyPr wrap="square" lIns="0" tIns="0" rIns="0" bIns="0" rtlCol="0"/>
          <a:lstStyle/>
          <a:p>
            <a:endParaRPr/>
          </a:p>
        </p:txBody>
      </p:sp>
      <p:sp>
        <p:nvSpPr>
          <p:cNvPr id="255" name="object 255"/>
          <p:cNvSpPr/>
          <p:nvPr/>
        </p:nvSpPr>
        <p:spPr>
          <a:xfrm>
            <a:off x="1888426" y="3732656"/>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56" name="object 256"/>
          <p:cNvSpPr/>
          <p:nvPr/>
        </p:nvSpPr>
        <p:spPr>
          <a:xfrm>
            <a:off x="1888426" y="3684651"/>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57" name="object 257"/>
          <p:cNvSpPr/>
          <p:nvPr/>
        </p:nvSpPr>
        <p:spPr>
          <a:xfrm>
            <a:off x="1888426" y="3637406"/>
            <a:ext cx="0" cy="32384"/>
          </a:xfrm>
          <a:custGeom>
            <a:avLst/>
            <a:gdLst/>
            <a:ahLst/>
            <a:cxnLst/>
            <a:rect l="l" t="t" r="r" b="b"/>
            <a:pathLst>
              <a:path h="32385">
                <a:moveTo>
                  <a:pt x="0" y="0"/>
                </a:moveTo>
                <a:lnTo>
                  <a:pt x="0" y="32003"/>
                </a:lnTo>
              </a:path>
            </a:pathLst>
          </a:custGeom>
          <a:ln w="5714">
            <a:solidFill>
              <a:srgbClr val="0000FF"/>
            </a:solidFill>
          </a:ln>
        </p:spPr>
        <p:txBody>
          <a:bodyPr wrap="square" lIns="0" tIns="0" rIns="0" bIns="0" rtlCol="0"/>
          <a:lstStyle/>
          <a:p>
            <a:endParaRPr/>
          </a:p>
        </p:txBody>
      </p:sp>
      <p:sp>
        <p:nvSpPr>
          <p:cNvPr id="258" name="object 258"/>
          <p:cNvSpPr/>
          <p:nvPr/>
        </p:nvSpPr>
        <p:spPr>
          <a:xfrm>
            <a:off x="1888426" y="3589401"/>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59" name="object 259"/>
          <p:cNvSpPr/>
          <p:nvPr/>
        </p:nvSpPr>
        <p:spPr>
          <a:xfrm>
            <a:off x="1888426" y="3541394"/>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60" name="object 260"/>
          <p:cNvSpPr/>
          <p:nvPr/>
        </p:nvSpPr>
        <p:spPr>
          <a:xfrm>
            <a:off x="1888426" y="3494151"/>
            <a:ext cx="0" cy="32384"/>
          </a:xfrm>
          <a:custGeom>
            <a:avLst/>
            <a:gdLst/>
            <a:ahLst/>
            <a:cxnLst/>
            <a:rect l="l" t="t" r="r" b="b"/>
            <a:pathLst>
              <a:path h="32385">
                <a:moveTo>
                  <a:pt x="0" y="0"/>
                </a:moveTo>
                <a:lnTo>
                  <a:pt x="0" y="32003"/>
                </a:lnTo>
              </a:path>
            </a:pathLst>
          </a:custGeom>
          <a:ln w="5714">
            <a:solidFill>
              <a:srgbClr val="0000FF"/>
            </a:solidFill>
          </a:ln>
        </p:spPr>
        <p:txBody>
          <a:bodyPr wrap="square" lIns="0" tIns="0" rIns="0" bIns="0" rtlCol="0"/>
          <a:lstStyle/>
          <a:p>
            <a:endParaRPr/>
          </a:p>
        </p:txBody>
      </p:sp>
      <p:sp>
        <p:nvSpPr>
          <p:cNvPr id="261" name="object 261"/>
          <p:cNvSpPr/>
          <p:nvPr/>
        </p:nvSpPr>
        <p:spPr>
          <a:xfrm>
            <a:off x="1888426" y="3446144"/>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62" name="object 262"/>
          <p:cNvSpPr/>
          <p:nvPr/>
        </p:nvSpPr>
        <p:spPr>
          <a:xfrm>
            <a:off x="1888426" y="3398139"/>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63" name="object 263"/>
          <p:cNvSpPr/>
          <p:nvPr/>
        </p:nvSpPr>
        <p:spPr>
          <a:xfrm>
            <a:off x="1888426" y="3350894"/>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64" name="object 264"/>
          <p:cNvSpPr/>
          <p:nvPr/>
        </p:nvSpPr>
        <p:spPr>
          <a:xfrm>
            <a:off x="1888426" y="3302889"/>
            <a:ext cx="0" cy="33020"/>
          </a:xfrm>
          <a:custGeom>
            <a:avLst/>
            <a:gdLst/>
            <a:ahLst/>
            <a:cxnLst/>
            <a:rect l="l" t="t" r="r" b="b"/>
            <a:pathLst>
              <a:path h="33020">
                <a:moveTo>
                  <a:pt x="0" y="0"/>
                </a:moveTo>
                <a:lnTo>
                  <a:pt x="0" y="32765"/>
                </a:lnTo>
              </a:path>
            </a:pathLst>
          </a:custGeom>
          <a:ln w="5714">
            <a:solidFill>
              <a:srgbClr val="0000FF"/>
            </a:solidFill>
          </a:ln>
        </p:spPr>
        <p:txBody>
          <a:bodyPr wrap="square" lIns="0" tIns="0" rIns="0" bIns="0" rtlCol="0"/>
          <a:lstStyle/>
          <a:p>
            <a:endParaRPr/>
          </a:p>
        </p:txBody>
      </p:sp>
      <p:sp>
        <p:nvSpPr>
          <p:cNvPr id="265" name="object 265"/>
          <p:cNvSpPr/>
          <p:nvPr/>
        </p:nvSpPr>
        <p:spPr>
          <a:xfrm>
            <a:off x="1888426" y="3260216"/>
            <a:ext cx="0" cy="27940"/>
          </a:xfrm>
          <a:custGeom>
            <a:avLst/>
            <a:gdLst/>
            <a:ahLst/>
            <a:cxnLst/>
            <a:rect l="l" t="t" r="r" b="b"/>
            <a:pathLst>
              <a:path h="27939">
                <a:moveTo>
                  <a:pt x="0" y="0"/>
                </a:moveTo>
                <a:lnTo>
                  <a:pt x="0" y="27431"/>
                </a:lnTo>
              </a:path>
            </a:pathLst>
          </a:custGeom>
          <a:ln w="5714">
            <a:solidFill>
              <a:srgbClr val="0000FF"/>
            </a:solidFill>
          </a:ln>
        </p:spPr>
        <p:txBody>
          <a:bodyPr wrap="square" lIns="0" tIns="0" rIns="0" bIns="0" rtlCol="0"/>
          <a:lstStyle/>
          <a:p>
            <a:endParaRPr/>
          </a:p>
        </p:txBody>
      </p:sp>
      <p:sp>
        <p:nvSpPr>
          <p:cNvPr id="266" name="object 266"/>
          <p:cNvSpPr/>
          <p:nvPr/>
        </p:nvSpPr>
        <p:spPr>
          <a:xfrm>
            <a:off x="2291333" y="3313938"/>
            <a:ext cx="212725" cy="0"/>
          </a:xfrm>
          <a:custGeom>
            <a:avLst/>
            <a:gdLst/>
            <a:ahLst/>
            <a:cxnLst/>
            <a:rect l="l" t="t" r="r" b="b"/>
            <a:pathLst>
              <a:path w="212725">
                <a:moveTo>
                  <a:pt x="0" y="0"/>
                </a:moveTo>
                <a:lnTo>
                  <a:pt x="212598" y="0"/>
                </a:lnTo>
              </a:path>
            </a:pathLst>
          </a:custGeom>
          <a:ln w="4572">
            <a:solidFill>
              <a:srgbClr val="000000"/>
            </a:solidFill>
          </a:ln>
        </p:spPr>
        <p:txBody>
          <a:bodyPr wrap="square" lIns="0" tIns="0" rIns="0" bIns="0" rtlCol="0"/>
          <a:lstStyle/>
          <a:p>
            <a:endParaRPr/>
          </a:p>
        </p:txBody>
      </p:sp>
      <p:sp>
        <p:nvSpPr>
          <p:cNvPr id="267" name="object 267"/>
          <p:cNvSpPr/>
          <p:nvPr/>
        </p:nvSpPr>
        <p:spPr>
          <a:xfrm>
            <a:off x="2291333" y="3313938"/>
            <a:ext cx="212725" cy="0"/>
          </a:xfrm>
          <a:custGeom>
            <a:avLst/>
            <a:gdLst/>
            <a:ahLst/>
            <a:cxnLst/>
            <a:rect l="l" t="t" r="r" b="b"/>
            <a:pathLst>
              <a:path w="212725">
                <a:moveTo>
                  <a:pt x="0" y="0"/>
                </a:moveTo>
                <a:lnTo>
                  <a:pt x="212598" y="0"/>
                </a:lnTo>
              </a:path>
            </a:pathLst>
          </a:custGeom>
          <a:ln w="4572">
            <a:solidFill>
              <a:srgbClr val="000000"/>
            </a:solidFill>
          </a:ln>
        </p:spPr>
        <p:txBody>
          <a:bodyPr wrap="square" lIns="0" tIns="0" rIns="0" bIns="0" rtlCol="0"/>
          <a:lstStyle/>
          <a:p>
            <a:endParaRPr/>
          </a:p>
        </p:txBody>
      </p:sp>
      <p:sp>
        <p:nvSpPr>
          <p:cNvPr id="268" name="object 268"/>
          <p:cNvSpPr/>
          <p:nvPr/>
        </p:nvSpPr>
        <p:spPr>
          <a:xfrm>
            <a:off x="2290952" y="3313938"/>
            <a:ext cx="213360" cy="0"/>
          </a:xfrm>
          <a:custGeom>
            <a:avLst/>
            <a:gdLst/>
            <a:ahLst/>
            <a:cxnLst/>
            <a:rect l="l" t="t" r="r" b="b"/>
            <a:pathLst>
              <a:path w="213360">
                <a:moveTo>
                  <a:pt x="0" y="0"/>
                </a:moveTo>
                <a:lnTo>
                  <a:pt x="213360" y="0"/>
                </a:lnTo>
              </a:path>
            </a:pathLst>
          </a:custGeom>
          <a:ln w="5333">
            <a:solidFill>
              <a:srgbClr val="000000"/>
            </a:solidFill>
          </a:ln>
        </p:spPr>
        <p:txBody>
          <a:bodyPr wrap="square" lIns="0" tIns="0" rIns="0" bIns="0" rtlCol="0"/>
          <a:lstStyle/>
          <a:p>
            <a:endParaRPr/>
          </a:p>
        </p:txBody>
      </p:sp>
      <p:sp>
        <p:nvSpPr>
          <p:cNvPr id="269" name="object 269"/>
          <p:cNvSpPr/>
          <p:nvPr/>
        </p:nvSpPr>
        <p:spPr>
          <a:xfrm>
            <a:off x="1976627" y="4324350"/>
            <a:ext cx="0" cy="161925"/>
          </a:xfrm>
          <a:custGeom>
            <a:avLst/>
            <a:gdLst/>
            <a:ahLst/>
            <a:cxnLst/>
            <a:rect l="l" t="t" r="r" b="b"/>
            <a:pathLst>
              <a:path h="161925">
                <a:moveTo>
                  <a:pt x="0" y="0"/>
                </a:moveTo>
                <a:lnTo>
                  <a:pt x="0" y="161544"/>
                </a:lnTo>
              </a:path>
            </a:pathLst>
          </a:custGeom>
          <a:ln w="3175">
            <a:solidFill>
              <a:srgbClr val="000000"/>
            </a:solidFill>
          </a:ln>
        </p:spPr>
        <p:txBody>
          <a:bodyPr wrap="square" lIns="0" tIns="0" rIns="0" bIns="0" rtlCol="0"/>
          <a:lstStyle/>
          <a:p>
            <a:endParaRPr/>
          </a:p>
        </p:txBody>
      </p:sp>
      <p:sp>
        <p:nvSpPr>
          <p:cNvPr id="270" name="object 270"/>
          <p:cNvSpPr/>
          <p:nvPr/>
        </p:nvSpPr>
        <p:spPr>
          <a:xfrm>
            <a:off x="1914144" y="4324350"/>
            <a:ext cx="0" cy="161925"/>
          </a:xfrm>
          <a:custGeom>
            <a:avLst/>
            <a:gdLst/>
            <a:ahLst/>
            <a:cxnLst/>
            <a:rect l="l" t="t" r="r" b="b"/>
            <a:pathLst>
              <a:path h="161925">
                <a:moveTo>
                  <a:pt x="0" y="161544"/>
                </a:moveTo>
                <a:lnTo>
                  <a:pt x="0" y="0"/>
                </a:lnTo>
              </a:path>
            </a:pathLst>
          </a:custGeom>
          <a:ln w="3175">
            <a:solidFill>
              <a:srgbClr val="000000"/>
            </a:solidFill>
          </a:ln>
        </p:spPr>
        <p:txBody>
          <a:bodyPr wrap="square" lIns="0" tIns="0" rIns="0" bIns="0" rtlCol="0"/>
          <a:lstStyle/>
          <a:p>
            <a:endParaRPr/>
          </a:p>
        </p:txBody>
      </p:sp>
      <p:sp>
        <p:nvSpPr>
          <p:cNvPr id="271" name="object 271"/>
          <p:cNvSpPr/>
          <p:nvPr/>
        </p:nvSpPr>
        <p:spPr>
          <a:xfrm>
            <a:off x="1914144" y="4485894"/>
            <a:ext cx="62865" cy="0"/>
          </a:xfrm>
          <a:custGeom>
            <a:avLst/>
            <a:gdLst/>
            <a:ahLst/>
            <a:cxnLst/>
            <a:rect l="l" t="t" r="r" b="b"/>
            <a:pathLst>
              <a:path w="62864">
                <a:moveTo>
                  <a:pt x="62483" y="0"/>
                </a:moveTo>
                <a:lnTo>
                  <a:pt x="0" y="0"/>
                </a:lnTo>
              </a:path>
            </a:pathLst>
          </a:custGeom>
          <a:ln w="3175">
            <a:solidFill>
              <a:srgbClr val="000000"/>
            </a:solidFill>
          </a:ln>
        </p:spPr>
        <p:txBody>
          <a:bodyPr wrap="square" lIns="0" tIns="0" rIns="0" bIns="0" rtlCol="0"/>
          <a:lstStyle/>
          <a:p>
            <a:endParaRPr/>
          </a:p>
        </p:txBody>
      </p:sp>
      <p:sp>
        <p:nvSpPr>
          <p:cNvPr id="272" name="object 272"/>
          <p:cNvSpPr/>
          <p:nvPr/>
        </p:nvSpPr>
        <p:spPr>
          <a:xfrm>
            <a:off x="1915667" y="4285488"/>
            <a:ext cx="59690" cy="0"/>
          </a:xfrm>
          <a:custGeom>
            <a:avLst/>
            <a:gdLst/>
            <a:ahLst/>
            <a:cxnLst/>
            <a:rect l="l" t="t" r="r" b="b"/>
            <a:pathLst>
              <a:path w="59689">
                <a:moveTo>
                  <a:pt x="59436" y="0"/>
                </a:moveTo>
                <a:lnTo>
                  <a:pt x="0" y="0"/>
                </a:lnTo>
              </a:path>
            </a:pathLst>
          </a:custGeom>
          <a:ln w="3175">
            <a:solidFill>
              <a:srgbClr val="000000"/>
            </a:solidFill>
          </a:ln>
        </p:spPr>
        <p:txBody>
          <a:bodyPr wrap="square" lIns="0" tIns="0" rIns="0" bIns="0" rtlCol="0"/>
          <a:lstStyle/>
          <a:p>
            <a:endParaRPr/>
          </a:p>
        </p:txBody>
      </p:sp>
      <p:sp>
        <p:nvSpPr>
          <p:cNvPr id="273" name="object 273"/>
          <p:cNvSpPr/>
          <p:nvPr/>
        </p:nvSpPr>
        <p:spPr>
          <a:xfrm>
            <a:off x="1901189" y="4271009"/>
            <a:ext cx="88900" cy="0"/>
          </a:xfrm>
          <a:custGeom>
            <a:avLst/>
            <a:gdLst/>
            <a:ahLst/>
            <a:cxnLst/>
            <a:rect l="l" t="t" r="r" b="b"/>
            <a:pathLst>
              <a:path w="88900">
                <a:moveTo>
                  <a:pt x="88392" y="0"/>
                </a:moveTo>
                <a:lnTo>
                  <a:pt x="0" y="0"/>
                </a:lnTo>
              </a:path>
            </a:pathLst>
          </a:custGeom>
          <a:ln w="3175">
            <a:solidFill>
              <a:srgbClr val="000000"/>
            </a:solidFill>
          </a:ln>
        </p:spPr>
        <p:txBody>
          <a:bodyPr wrap="square" lIns="0" tIns="0" rIns="0" bIns="0" rtlCol="0"/>
          <a:lstStyle/>
          <a:p>
            <a:endParaRPr/>
          </a:p>
        </p:txBody>
      </p:sp>
      <p:sp>
        <p:nvSpPr>
          <p:cNvPr id="274" name="object 274"/>
          <p:cNvSpPr/>
          <p:nvPr/>
        </p:nvSpPr>
        <p:spPr>
          <a:xfrm>
            <a:off x="1901189" y="4271009"/>
            <a:ext cx="88900" cy="0"/>
          </a:xfrm>
          <a:custGeom>
            <a:avLst/>
            <a:gdLst/>
            <a:ahLst/>
            <a:cxnLst/>
            <a:rect l="l" t="t" r="r" b="b"/>
            <a:pathLst>
              <a:path w="88900">
                <a:moveTo>
                  <a:pt x="88392" y="0"/>
                </a:moveTo>
                <a:lnTo>
                  <a:pt x="0" y="0"/>
                </a:lnTo>
              </a:path>
            </a:pathLst>
          </a:custGeom>
          <a:ln w="3175">
            <a:solidFill>
              <a:srgbClr val="000000"/>
            </a:solidFill>
          </a:ln>
        </p:spPr>
        <p:txBody>
          <a:bodyPr wrap="square" lIns="0" tIns="0" rIns="0" bIns="0" rtlCol="0"/>
          <a:lstStyle/>
          <a:p>
            <a:endParaRPr/>
          </a:p>
        </p:txBody>
      </p:sp>
      <p:sp>
        <p:nvSpPr>
          <p:cNvPr id="275" name="object 275"/>
          <p:cNvSpPr/>
          <p:nvPr/>
        </p:nvSpPr>
        <p:spPr>
          <a:xfrm>
            <a:off x="1886711" y="4255770"/>
            <a:ext cx="117475" cy="0"/>
          </a:xfrm>
          <a:custGeom>
            <a:avLst/>
            <a:gdLst/>
            <a:ahLst/>
            <a:cxnLst/>
            <a:rect l="l" t="t" r="r" b="b"/>
            <a:pathLst>
              <a:path w="117475">
                <a:moveTo>
                  <a:pt x="117348" y="0"/>
                </a:moveTo>
                <a:lnTo>
                  <a:pt x="0" y="0"/>
                </a:lnTo>
              </a:path>
            </a:pathLst>
          </a:custGeom>
          <a:ln w="3175">
            <a:solidFill>
              <a:srgbClr val="000000"/>
            </a:solidFill>
          </a:ln>
        </p:spPr>
        <p:txBody>
          <a:bodyPr wrap="square" lIns="0" tIns="0" rIns="0" bIns="0" rtlCol="0"/>
          <a:lstStyle/>
          <a:p>
            <a:endParaRPr/>
          </a:p>
        </p:txBody>
      </p:sp>
      <p:sp>
        <p:nvSpPr>
          <p:cNvPr id="276" name="object 276"/>
          <p:cNvSpPr/>
          <p:nvPr/>
        </p:nvSpPr>
        <p:spPr>
          <a:xfrm>
            <a:off x="1945386" y="4315586"/>
            <a:ext cx="0" cy="8890"/>
          </a:xfrm>
          <a:custGeom>
            <a:avLst/>
            <a:gdLst/>
            <a:ahLst/>
            <a:cxnLst/>
            <a:rect l="l" t="t" r="r" b="b"/>
            <a:pathLst>
              <a:path h="8889">
                <a:moveTo>
                  <a:pt x="0" y="0"/>
                </a:moveTo>
                <a:lnTo>
                  <a:pt x="0" y="8763"/>
                </a:lnTo>
              </a:path>
            </a:pathLst>
          </a:custGeom>
          <a:ln w="3175">
            <a:solidFill>
              <a:srgbClr val="000000"/>
            </a:solidFill>
          </a:ln>
        </p:spPr>
        <p:txBody>
          <a:bodyPr wrap="square" lIns="0" tIns="0" rIns="0" bIns="0" rtlCol="0"/>
          <a:lstStyle/>
          <a:p>
            <a:endParaRPr/>
          </a:p>
        </p:txBody>
      </p:sp>
      <p:sp>
        <p:nvSpPr>
          <p:cNvPr id="277" name="object 277"/>
          <p:cNvSpPr/>
          <p:nvPr/>
        </p:nvSpPr>
        <p:spPr>
          <a:xfrm>
            <a:off x="1930145" y="4300728"/>
            <a:ext cx="30480" cy="0"/>
          </a:xfrm>
          <a:custGeom>
            <a:avLst/>
            <a:gdLst/>
            <a:ahLst/>
            <a:cxnLst/>
            <a:rect l="l" t="t" r="r" b="b"/>
            <a:pathLst>
              <a:path w="30480">
                <a:moveTo>
                  <a:pt x="30480" y="0"/>
                </a:moveTo>
                <a:lnTo>
                  <a:pt x="0" y="0"/>
                </a:lnTo>
              </a:path>
            </a:pathLst>
          </a:custGeom>
          <a:ln w="3175">
            <a:solidFill>
              <a:srgbClr val="000000"/>
            </a:solidFill>
          </a:ln>
        </p:spPr>
        <p:txBody>
          <a:bodyPr wrap="square" lIns="0" tIns="0" rIns="0" bIns="0" rtlCol="0"/>
          <a:lstStyle/>
          <a:p>
            <a:endParaRPr/>
          </a:p>
        </p:txBody>
      </p:sp>
      <p:sp>
        <p:nvSpPr>
          <p:cNvPr id="278" name="object 278"/>
          <p:cNvSpPr/>
          <p:nvPr/>
        </p:nvSpPr>
        <p:spPr>
          <a:xfrm>
            <a:off x="1914144" y="4324350"/>
            <a:ext cx="62865" cy="0"/>
          </a:xfrm>
          <a:custGeom>
            <a:avLst/>
            <a:gdLst/>
            <a:ahLst/>
            <a:cxnLst/>
            <a:rect l="l" t="t" r="r" b="b"/>
            <a:pathLst>
              <a:path w="62864">
                <a:moveTo>
                  <a:pt x="0" y="0"/>
                </a:moveTo>
                <a:lnTo>
                  <a:pt x="62484" y="0"/>
                </a:lnTo>
              </a:path>
            </a:pathLst>
          </a:custGeom>
          <a:ln w="3175">
            <a:solidFill>
              <a:srgbClr val="000000"/>
            </a:solidFill>
          </a:ln>
        </p:spPr>
        <p:txBody>
          <a:bodyPr wrap="square" lIns="0" tIns="0" rIns="0" bIns="0" rtlCol="0"/>
          <a:lstStyle/>
          <a:p>
            <a:endParaRPr/>
          </a:p>
        </p:txBody>
      </p:sp>
      <p:sp>
        <p:nvSpPr>
          <p:cNvPr id="279" name="object 279"/>
          <p:cNvSpPr/>
          <p:nvPr/>
        </p:nvSpPr>
        <p:spPr>
          <a:xfrm>
            <a:off x="2200655" y="3301746"/>
            <a:ext cx="90805" cy="24765"/>
          </a:xfrm>
          <a:custGeom>
            <a:avLst/>
            <a:gdLst/>
            <a:ahLst/>
            <a:cxnLst/>
            <a:rect l="l" t="t" r="r" b="b"/>
            <a:pathLst>
              <a:path w="90805" h="24764">
                <a:moveTo>
                  <a:pt x="90678" y="0"/>
                </a:moveTo>
                <a:lnTo>
                  <a:pt x="0" y="12192"/>
                </a:lnTo>
                <a:lnTo>
                  <a:pt x="90678" y="24384"/>
                </a:lnTo>
                <a:lnTo>
                  <a:pt x="90678" y="0"/>
                </a:lnTo>
                <a:close/>
              </a:path>
            </a:pathLst>
          </a:custGeom>
          <a:solidFill>
            <a:srgbClr val="000000"/>
          </a:solidFill>
        </p:spPr>
        <p:txBody>
          <a:bodyPr wrap="square" lIns="0" tIns="0" rIns="0" bIns="0" rtlCol="0"/>
          <a:lstStyle/>
          <a:p>
            <a:endParaRPr/>
          </a:p>
        </p:txBody>
      </p:sp>
      <p:sp>
        <p:nvSpPr>
          <p:cNvPr id="280" name="object 280"/>
          <p:cNvSpPr txBox="1"/>
          <p:nvPr/>
        </p:nvSpPr>
        <p:spPr>
          <a:xfrm>
            <a:off x="2303020" y="3294386"/>
            <a:ext cx="85090" cy="114300"/>
          </a:xfrm>
          <a:prstGeom prst="rect">
            <a:avLst/>
          </a:prstGeom>
        </p:spPr>
        <p:txBody>
          <a:bodyPr vert="horz" wrap="square" lIns="0" tIns="16510" rIns="0" bIns="0" rtlCol="0">
            <a:spAutoFit/>
          </a:bodyPr>
          <a:lstStyle/>
          <a:p>
            <a:pPr marL="12700">
              <a:lnSpc>
                <a:spcPct val="100000"/>
              </a:lnSpc>
              <a:spcBef>
                <a:spcPts val="130"/>
              </a:spcBef>
            </a:pPr>
            <a:r>
              <a:rPr sz="550" dirty="0">
                <a:latin typeface="Times New Roman"/>
                <a:cs typeface="Times New Roman"/>
              </a:rPr>
              <a:t>Id</a:t>
            </a:r>
            <a:endParaRPr sz="550">
              <a:latin typeface="Times New Roman"/>
              <a:cs typeface="Times New Roman"/>
            </a:endParaRPr>
          </a:p>
        </p:txBody>
      </p:sp>
      <p:sp>
        <p:nvSpPr>
          <p:cNvPr id="281" name="object 281"/>
          <p:cNvSpPr/>
          <p:nvPr/>
        </p:nvSpPr>
        <p:spPr>
          <a:xfrm>
            <a:off x="2200655" y="3300984"/>
            <a:ext cx="90805" cy="25400"/>
          </a:xfrm>
          <a:custGeom>
            <a:avLst/>
            <a:gdLst/>
            <a:ahLst/>
            <a:cxnLst/>
            <a:rect l="l" t="t" r="r" b="b"/>
            <a:pathLst>
              <a:path w="90805" h="25400">
                <a:moveTo>
                  <a:pt x="0" y="12953"/>
                </a:moveTo>
                <a:lnTo>
                  <a:pt x="90678" y="0"/>
                </a:lnTo>
                <a:lnTo>
                  <a:pt x="90678" y="25145"/>
                </a:lnTo>
                <a:lnTo>
                  <a:pt x="0" y="12953"/>
                </a:lnTo>
              </a:path>
            </a:pathLst>
          </a:custGeom>
          <a:ln w="3175">
            <a:solidFill>
              <a:srgbClr val="000000"/>
            </a:solidFill>
          </a:ln>
        </p:spPr>
        <p:txBody>
          <a:bodyPr wrap="square" lIns="0" tIns="0" rIns="0" bIns="0" rtlCol="0"/>
          <a:lstStyle/>
          <a:p>
            <a:endParaRPr/>
          </a:p>
        </p:txBody>
      </p:sp>
      <p:sp>
        <p:nvSpPr>
          <p:cNvPr id="282" name="object 282"/>
          <p:cNvSpPr/>
          <p:nvPr/>
        </p:nvSpPr>
        <p:spPr>
          <a:xfrm>
            <a:off x="1754885" y="2730245"/>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283" name="object 283"/>
          <p:cNvSpPr/>
          <p:nvPr/>
        </p:nvSpPr>
        <p:spPr>
          <a:xfrm>
            <a:off x="1754885" y="2730245"/>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284" name="object 284"/>
          <p:cNvSpPr/>
          <p:nvPr/>
        </p:nvSpPr>
        <p:spPr>
          <a:xfrm>
            <a:off x="1823466" y="2504694"/>
            <a:ext cx="0" cy="376555"/>
          </a:xfrm>
          <a:custGeom>
            <a:avLst/>
            <a:gdLst/>
            <a:ahLst/>
            <a:cxnLst/>
            <a:rect l="l" t="t" r="r" b="b"/>
            <a:pathLst>
              <a:path h="376555">
                <a:moveTo>
                  <a:pt x="0" y="0"/>
                </a:moveTo>
                <a:lnTo>
                  <a:pt x="0" y="376428"/>
                </a:lnTo>
              </a:path>
            </a:pathLst>
          </a:custGeom>
          <a:ln w="3175">
            <a:solidFill>
              <a:srgbClr val="000000"/>
            </a:solidFill>
          </a:ln>
        </p:spPr>
        <p:txBody>
          <a:bodyPr wrap="square" lIns="0" tIns="0" rIns="0" bIns="0" rtlCol="0"/>
          <a:lstStyle/>
          <a:p>
            <a:endParaRPr/>
          </a:p>
        </p:txBody>
      </p:sp>
      <p:sp>
        <p:nvSpPr>
          <p:cNvPr id="285" name="object 285"/>
          <p:cNvSpPr/>
          <p:nvPr/>
        </p:nvSpPr>
        <p:spPr>
          <a:xfrm>
            <a:off x="1230630" y="2505075"/>
            <a:ext cx="598170" cy="0"/>
          </a:xfrm>
          <a:custGeom>
            <a:avLst/>
            <a:gdLst/>
            <a:ahLst/>
            <a:cxnLst/>
            <a:rect l="l" t="t" r="r" b="b"/>
            <a:pathLst>
              <a:path w="598169">
                <a:moveTo>
                  <a:pt x="0" y="0"/>
                </a:moveTo>
                <a:lnTo>
                  <a:pt x="598169" y="0"/>
                </a:lnTo>
              </a:path>
            </a:pathLst>
          </a:custGeom>
          <a:ln w="9905">
            <a:solidFill>
              <a:srgbClr val="000000"/>
            </a:solidFill>
          </a:ln>
        </p:spPr>
        <p:txBody>
          <a:bodyPr wrap="square" lIns="0" tIns="0" rIns="0" bIns="0" rtlCol="0"/>
          <a:lstStyle/>
          <a:p>
            <a:endParaRPr/>
          </a:p>
        </p:txBody>
      </p:sp>
      <p:sp>
        <p:nvSpPr>
          <p:cNvPr id="286" name="object 286"/>
          <p:cNvSpPr/>
          <p:nvPr/>
        </p:nvSpPr>
        <p:spPr>
          <a:xfrm>
            <a:off x="1230630" y="2505075"/>
            <a:ext cx="598170" cy="0"/>
          </a:xfrm>
          <a:custGeom>
            <a:avLst/>
            <a:gdLst/>
            <a:ahLst/>
            <a:cxnLst/>
            <a:rect l="l" t="t" r="r" b="b"/>
            <a:pathLst>
              <a:path w="598169">
                <a:moveTo>
                  <a:pt x="0" y="0"/>
                </a:moveTo>
                <a:lnTo>
                  <a:pt x="598169" y="0"/>
                </a:lnTo>
              </a:path>
            </a:pathLst>
          </a:custGeom>
          <a:ln w="9905">
            <a:solidFill>
              <a:srgbClr val="000000"/>
            </a:solidFill>
          </a:ln>
        </p:spPr>
        <p:txBody>
          <a:bodyPr wrap="square" lIns="0" tIns="0" rIns="0" bIns="0" rtlCol="0"/>
          <a:lstStyle/>
          <a:p>
            <a:endParaRPr/>
          </a:p>
        </p:txBody>
      </p:sp>
      <p:sp>
        <p:nvSpPr>
          <p:cNvPr id="287" name="object 287"/>
          <p:cNvSpPr/>
          <p:nvPr/>
        </p:nvSpPr>
        <p:spPr>
          <a:xfrm>
            <a:off x="1229867" y="2500122"/>
            <a:ext cx="599440" cy="10160"/>
          </a:xfrm>
          <a:custGeom>
            <a:avLst/>
            <a:gdLst/>
            <a:ahLst/>
            <a:cxnLst/>
            <a:rect l="l" t="t" r="r" b="b"/>
            <a:pathLst>
              <a:path w="599439" h="10160">
                <a:moveTo>
                  <a:pt x="0" y="0"/>
                </a:moveTo>
                <a:lnTo>
                  <a:pt x="0" y="9906"/>
                </a:lnTo>
                <a:lnTo>
                  <a:pt x="589026" y="9906"/>
                </a:lnTo>
                <a:lnTo>
                  <a:pt x="598932" y="0"/>
                </a:lnTo>
                <a:lnTo>
                  <a:pt x="0" y="0"/>
                </a:lnTo>
              </a:path>
            </a:pathLst>
          </a:custGeom>
          <a:ln w="3175">
            <a:solidFill>
              <a:srgbClr val="000000"/>
            </a:solidFill>
          </a:ln>
        </p:spPr>
        <p:txBody>
          <a:bodyPr wrap="square" lIns="0" tIns="0" rIns="0" bIns="0" rtlCol="0"/>
          <a:lstStyle/>
          <a:p>
            <a:endParaRPr/>
          </a:p>
        </p:txBody>
      </p:sp>
      <p:sp>
        <p:nvSpPr>
          <p:cNvPr id="288" name="object 288"/>
          <p:cNvSpPr/>
          <p:nvPr/>
        </p:nvSpPr>
        <p:spPr>
          <a:xfrm>
            <a:off x="1823847" y="2500122"/>
            <a:ext cx="0" cy="386080"/>
          </a:xfrm>
          <a:custGeom>
            <a:avLst/>
            <a:gdLst/>
            <a:ahLst/>
            <a:cxnLst/>
            <a:rect l="l" t="t" r="r" b="b"/>
            <a:pathLst>
              <a:path h="386080">
                <a:moveTo>
                  <a:pt x="0" y="0"/>
                </a:moveTo>
                <a:lnTo>
                  <a:pt x="0" y="385572"/>
                </a:lnTo>
              </a:path>
            </a:pathLst>
          </a:custGeom>
          <a:ln w="9906">
            <a:solidFill>
              <a:srgbClr val="000000"/>
            </a:solidFill>
          </a:ln>
        </p:spPr>
        <p:txBody>
          <a:bodyPr wrap="square" lIns="0" tIns="0" rIns="0" bIns="0" rtlCol="0"/>
          <a:lstStyle/>
          <a:p>
            <a:endParaRPr/>
          </a:p>
        </p:txBody>
      </p:sp>
      <p:sp>
        <p:nvSpPr>
          <p:cNvPr id="289" name="object 289"/>
          <p:cNvSpPr/>
          <p:nvPr/>
        </p:nvSpPr>
        <p:spPr>
          <a:xfrm>
            <a:off x="1823847" y="2510027"/>
            <a:ext cx="0" cy="375920"/>
          </a:xfrm>
          <a:custGeom>
            <a:avLst/>
            <a:gdLst/>
            <a:ahLst/>
            <a:cxnLst/>
            <a:rect l="l" t="t" r="r" b="b"/>
            <a:pathLst>
              <a:path h="375919">
                <a:moveTo>
                  <a:pt x="0" y="0"/>
                </a:moveTo>
                <a:lnTo>
                  <a:pt x="0" y="375666"/>
                </a:lnTo>
              </a:path>
            </a:pathLst>
          </a:custGeom>
          <a:ln w="9906">
            <a:solidFill>
              <a:srgbClr val="000000"/>
            </a:solidFill>
          </a:ln>
        </p:spPr>
        <p:txBody>
          <a:bodyPr wrap="square" lIns="0" tIns="0" rIns="0" bIns="0" rtlCol="0"/>
          <a:lstStyle/>
          <a:p>
            <a:endParaRPr/>
          </a:p>
        </p:txBody>
      </p:sp>
      <p:sp>
        <p:nvSpPr>
          <p:cNvPr id="290" name="object 290"/>
          <p:cNvSpPr/>
          <p:nvPr/>
        </p:nvSpPr>
        <p:spPr>
          <a:xfrm>
            <a:off x="1818894" y="2500122"/>
            <a:ext cx="10160" cy="386080"/>
          </a:xfrm>
          <a:custGeom>
            <a:avLst/>
            <a:gdLst/>
            <a:ahLst/>
            <a:cxnLst/>
            <a:rect l="l" t="t" r="r" b="b"/>
            <a:pathLst>
              <a:path w="10160" h="386080">
                <a:moveTo>
                  <a:pt x="9906" y="0"/>
                </a:moveTo>
                <a:lnTo>
                  <a:pt x="0" y="9906"/>
                </a:lnTo>
                <a:lnTo>
                  <a:pt x="0" y="375666"/>
                </a:lnTo>
                <a:lnTo>
                  <a:pt x="9906" y="385572"/>
                </a:lnTo>
                <a:lnTo>
                  <a:pt x="9906" y="0"/>
                </a:lnTo>
              </a:path>
            </a:pathLst>
          </a:custGeom>
          <a:ln w="3175">
            <a:solidFill>
              <a:srgbClr val="000000"/>
            </a:solidFill>
          </a:ln>
        </p:spPr>
        <p:txBody>
          <a:bodyPr wrap="square" lIns="0" tIns="0" rIns="0" bIns="0" rtlCol="0"/>
          <a:lstStyle/>
          <a:p>
            <a:endParaRPr/>
          </a:p>
        </p:txBody>
      </p:sp>
      <p:sp>
        <p:nvSpPr>
          <p:cNvPr id="291" name="object 291"/>
          <p:cNvSpPr/>
          <p:nvPr/>
        </p:nvSpPr>
        <p:spPr>
          <a:xfrm>
            <a:off x="1613535" y="2837307"/>
            <a:ext cx="215646" cy="92201"/>
          </a:xfrm>
          <a:prstGeom prst="rect">
            <a:avLst/>
          </a:prstGeom>
          <a:blipFill>
            <a:blip r:embed="rId2" cstate="print"/>
            <a:stretch>
              <a:fillRect/>
            </a:stretch>
          </a:blipFill>
        </p:spPr>
        <p:txBody>
          <a:bodyPr wrap="square" lIns="0" tIns="0" rIns="0" bIns="0" rtlCol="0"/>
          <a:lstStyle/>
          <a:p>
            <a:endParaRPr/>
          </a:p>
        </p:txBody>
      </p:sp>
      <p:sp>
        <p:nvSpPr>
          <p:cNvPr id="292" name="object 292"/>
          <p:cNvSpPr/>
          <p:nvPr/>
        </p:nvSpPr>
        <p:spPr>
          <a:xfrm>
            <a:off x="1281683" y="2924175"/>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293" name="object 293"/>
          <p:cNvSpPr/>
          <p:nvPr/>
        </p:nvSpPr>
        <p:spPr>
          <a:xfrm>
            <a:off x="1281683" y="2924175"/>
            <a:ext cx="332740" cy="0"/>
          </a:xfrm>
          <a:custGeom>
            <a:avLst/>
            <a:gdLst/>
            <a:ahLst/>
            <a:cxnLst/>
            <a:rect l="l" t="t" r="r" b="b"/>
            <a:pathLst>
              <a:path w="332740">
                <a:moveTo>
                  <a:pt x="0" y="0"/>
                </a:moveTo>
                <a:lnTo>
                  <a:pt x="332231" y="0"/>
                </a:lnTo>
              </a:path>
            </a:pathLst>
          </a:custGeom>
          <a:ln w="9905">
            <a:solidFill>
              <a:srgbClr val="000000"/>
            </a:solidFill>
          </a:ln>
        </p:spPr>
        <p:txBody>
          <a:bodyPr wrap="square" lIns="0" tIns="0" rIns="0" bIns="0" rtlCol="0"/>
          <a:lstStyle/>
          <a:p>
            <a:endParaRPr/>
          </a:p>
        </p:txBody>
      </p:sp>
      <p:sp>
        <p:nvSpPr>
          <p:cNvPr id="294" name="object 294"/>
          <p:cNvSpPr/>
          <p:nvPr/>
        </p:nvSpPr>
        <p:spPr>
          <a:xfrm>
            <a:off x="1281683" y="2919222"/>
            <a:ext cx="341630" cy="10160"/>
          </a:xfrm>
          <a:custGeom>
            <a:avLst/>
            <a:gdLst/>
            <a:ahLst/>
            <a:cxnLst/>
            <a:rect l="l" t="t" r="r" b="b"/>
            <a:pathLst>
              <a:path w="341630" h="10160">
                <a:moveTo>
                  <a:pt x="341375" y="9905"/>
                </a:moveTo>
                <a:lnTo>
                  <a:pt x="332231" y="0"/>
                </a:lnTo>
                <a:lnTo>
                  <a:pt x="9905" y="0"/>
                </a:lnTo>
                <a:lnTo>
                  <a:pt x="0" y="9905"/>
                </a:lnTo>
                <a:lnTo>
                  <a:pt x="341375" y="9905"/>
                </a:lnTo>
              </a:path>
            </a:pathLst>
          </a:custGeom>
          <a:ln w="3175">
            <a:solidFill>
              <a:srgbClr val="000000"/>
            </a:solidFill>
          </a:ln>
        </p:spPr>
        <p:txBody>
          <a:bodyPr wrap="square" lIns="0" tIns="0" rIns="0" bIns="0" rtlCol="0"/>
          <a:lstStyle/>
          <a:p>
            <a:endParaRPr/>
          </a:p>
        </p:txBody>
      </p:sp>
      <p:sp>
        <p:nvSpPr>
          <p:cNvPr id="295" name="object 295"/>
          <p:cNvSpPr/>
          <p:nvPr/>
        </p:nvSpPr>
        <p:spPr>
          <a:xfrm>
            <a:off x="1286636" y="2832354"/>
            <a:ext cx="0" cy="97155"/>
          </a:xfrm>
          <a:custGeom>
            <a:avLst/>
            <a:gdLst/>
            <a:ahLst/>
            <a:cxnLst/>
            <a:rect l="l" t="t" r="r" b="b"/>
            <a:pathLst>
              <a:path h="97155">
                <a:moveTo>
                  <a:pt x="0" y="0"/>
                </a:moveTo>
                <a:lnTo>
                  <a:pt x="0" y="96774"/>
                </a:lnTo>
              </a:path>
            </a:pathLst>
          </a:custGeom>
          <a:ln w="9906">
            <a:solidFill>
              <a:srgbClr val="000000"/>
            </a:solidFill>
          </a:ln>
        </p:spPr>
        <p:txBody>
          <a:bodyPr wrap="square" lIns="0" tIns="0" rIns="0" bIns="0" rtlCol="0"/>
          <a:lstStyle/>
          <a:p>
            <a:endParaRPr/>
          </a:p>
        </p:txBody>
      </p:sp>
      <p:sp>
        <p:nvSpPr>
          <p:cNvPr id="296" name="object 296"/>
          <p:cNvSpPr/>
          <p:nvPr/>
        </p:nvSpPr>
        <p:spPr>
          <a:xfrm>
            <a:off x="1281683" y="2832354"/>
            <a:ext cx="10160" cy="97155"/>
          </a:xfrm>
          <a:custGeom>
            <a:avLst/>
            <a:gdLst/>
            <a:ahLst/>
            <a:cxnLst/>
            <a:rect l="l" t="t" r="r" b="b"/>
            <a:pathLst>
              <a:path w="10159" h="97155">
                <a:moveTo>
                  <a:pt x="0" y="96774"/>
                </a:moveTo>
                <a:lnTo>
                  <a:pt x="9906" y="86868"/>
                </a:lnTo>
                <a:lnTo>
                  <a:pt x="9906" y="10668"/>
                </a:lnTo>
                <a:lnTo>
                  <a:pt x="0" y="0"/>
                </a:lnTo>
                <a:lnTo>
                  <a:pt x="0" y="96774"/>
                </a:lnTo>
              </a:path>
            </a:pathLst>
          </a:custGeom>
          <a:ln w="3175">
            <a:solidFill>
              <a:srgbClr val="000000"/>
            </a:solidFill>
          </a:ln>
        </p:spPr>
        <p:txBody>
          <a:bodyPr wrap="square" lIns="0" tIns="0" rIns="0" bIns="0" rtlCol="0"/>
          <a:lstStyle/>
          <a:p>
            <a:endParaRPr/>
          </a:p>
        </p:txBody>
      </p:sp>
      <p:sp>
        <p:nvSpPr>
          <p:cNvPr id="297" name="object 297"/>
          <p:cNvSpPr/>
          <p:nvPr/>
        </p:nvSpPr>
        <p:spPr>
          <a:xfrm>
            <a:off x="1281683" y="2837688"/>
            <a:ext cx="337185" cy="0"/>
          </a:xfrm>
          <a:custGeom>
            <a:avLst/>
            <a:gdLst/>
            <a:ahLst/>
            <a:cxnLst/>
            <a:rect l="l" t="t" r="r" b="b"/>
            <a:pathLst>
              <a:path w="337184">
                <a:moveTo>
                  <a:pt x="0" y="0"/>
                </a:moveTo>
                <a:lnTo>
                  <a:pt x="336803" y="0"/>
                </a:lnTo>
              </a:path>
            </a:pathLst>
          </a:custGeom>
          <a:ln w="10668">
            <a:solidFill>
              <a:srgbClr val="000000"/>
            </a:solidFill>
          </a:ln>
        </p:spPr>
        <p:txBody>
          <a:bodyPr wrap="square" lIns="0" tIns="0" rIns="0" bIns="0" rtlCol="0"/>
          <a:lstStyle/>
          <a:p>
            <a:endParaRPr/>
          </a:p>
        </p:txBody>
      </p:sp>
      <p:sp>
        <p:nvSpPr>
          <p:cNvPr id="298" name="object 298"/>
          <p:cNvSpPr/>
          <p:nvPr/>
        </p:nvSpPr>
        <p:spPr>
          <a:xfrm>
            <a:off x="1291589" y="2837688"/>
            <a:ext cx="327025" cy="0"/>
          </a:xfrm>
          <a:custGeom>
            <a:avLst/>
            <a:gdLst/>
            <a:ahLst/>
            <a:cxnLst/>
            <a:rect l="l" t="t" r="r" b="b"/>
            <a:pathLst>
              <a:path w="327025">
                <a:moveTo>
                  <a:pt x="0" y="0"/>
                </a:moveTo>
                <a:lnTo>
                  <a:pt x="326897" y="0"/>
                </a:lnTo>
              </a:path>
            </a:pathLst>
          </a:custGeom>
          <a:ln w="10668">
            <a:solidFill>
              <a:srgbClr val="000000"/>
            </a:solidFill>
          </a:ln>
        </p:spPr>
        <p:txBody>
          <a:bodyPr wrap="square" lIns="0" tIns="0" rIns="0" bIns="0" rtlCol="0"/>
          <a:lstStyle/>
          <a:p>
            <a:endParaRPr/>
          </a:p>
        </p:txBody>
      </p:sp>
      <p:sp>
        <p:nvSpPr>
          <p:cNvPr id="299" name="object 299"/>
          <p:cNvSpPr/>
          <p:nvPr/>
        </p:nvSpPr>
        <p:spPr>
          <a:xfrm>
            <a:off x="1281683" y="2832354"/>
            <a:ext cx="337185" cy="10795"/>
          </a:xfrm>
          <a:custGeom>
            <a:avLst/>
            <a:gdLst/>
            <a:ahLst/>
            <a:cxnLst/>
            <a:rect l="l" t="t" r="r" b="b"/>
            <a:pathLst>
              <a:path w="337184" h="10794">
                <a:moveTo>
                  <a:pt x="0" y="0"/>
                </a:moveTo>
                <a:lnTo>
                  <a:pt x="9906" y="10668"/>
                </a:lnTo>
                <a:lnTo>
                  <a:pt x="336804" y="10668"/>
                </a:lnTo>
                <a:lnTo>
                  <a:pt x="336804" y="0"/>
                </a:lnTo>
                <a:lnTo>
                  <a:pt x="0" y="0"/>
                </a:lnTo>
              </a:path>
            </a:pathLst>
          </a:custGeom>
          <a:ln w="3175">
            <a:solidFill>
              <a:srgbClr val="000000"/>
            </a:solidFill>
          </a:ln>
        </p:spPr>
        <p:txBody>
          <a:bodyPr wrap="square" lIns="0" tIns="0" rIns="0" bIns="0" rtlCol="0"/>
          <a:lstStyle/>
          <a:p>
            <a:endParaRPr/>
          </a:p>
        </p:txBody>
      </p:sp>
      <p:sp>
        <p:nvSpPr>
          <p:cNvPr id="300" name="object 300"/>
          <p:cNvSpPr/>
          <p:nvPr/>
        </p:nvSpPr>
        <p:spPr>
          <a:xfrm>
            <a:off x="1291589" y="2837688"/>
            <a:ext cx="327025" cy="0"/>
          </a:xfrm>
          <a:custGeom>
            <a:avLst/>
            <a:gdLst/>
            <a:ahLst/>
            <a:cxnLst/>
            <a:rect l="l" t="t" r="r" b="b"/>
            <a:pathLst>
              <a:path w="327025">
                <a:moveTo>
                  <a:pt x="0" y="0"/>
                </a:moveTo>
                <a:lnTo>
                  <a:pt x="326897" y="0"/>
                </a:lnTo>
              </a:path>
            </a:pathLst>
          </a:custGeom>
          <a:ln w="10668">
            <a:solidFill>
              <a:srgbClr val="000000"/>
            </a:solidFill>
          </a:ln>
        </p:spPr>
        <p:txBody>
          <a:bodyPr wrap="square" lIns="0" tIns="0" rIns="0" bIns="0" rtlCol="0"/>
          <a:lstStyle/>
          <a:p>
            <a:endParaRPr/>
          </a:p>
        </p:txBody>
      </p:sp>
      <p:sp>
        <p:nvSpPr>
          <p:cNvPr id="301" name="object 301"/>
          <p:cNvSpPr/>
          <p:nvPr/>
        </p:nvSpPr>
        <p:spPr>
          <a:xfrm>
            <a:off x="1281683" y="2837688"/>
            <a:ext cx="337185" cy="0"/>
          </a:xfrm>
          <a:custGeom>
            <a:avLst/>
            <a:gdLst/>
            <a:ahLst/>
            <a:cxnLst/>
            <a:rect l="l" t="t" r="r" b="b"/>
            <a:pathLst>
              <a:path w="337184">
                <a:moveTo>
                  <a:pt x="0" y="0"/>
                </a:moveTo>
                <a:lnTo>
                  <a:pt x="336803" y="0"/>
                </a:lnTo>
              </a:path>
            </a:pathLst>
          </a:custGeom>
          <a:ln w="10668">
            <a:solidFill>
              <a:srgbClr val="000000"/>
            </a:solidFill>
          </a:ln>
        </p:spPr>
        <p:txBody>
          <a:bodyPr wrap="square" lIns="0" tIns="0" rIns="0" bIns="0" rtlCol="0"/>
          <a:lstStyle/>
          <a:p>
            <a:endParaRPr/>
          </a:p>
        </p:txBody>
      </p:sp>
      <p:sp>
        <p:nvSpPr>
          <p:cNvPr id="302" name="object 302"/>
          <p:cNvSpPr/>
          <p:nvPr/>
        </p:nvSpPr>
        <p:spPr>
          <a:xfrm>
            <a:off x="1281683" y="2832354"/>
            <a:ext cx="337185" cy="10795"/>
          </a:xfrm>
          <a:custGeom>
            <a:avLst/>
            <a:gdLst/>
            <a:ahLst/>
            <a:cxnLst/>
            <a:rect l="l" t="t" r="r" b="b"/>
            <a:pathLst>
              <a:path w="337184" h="10794">
                <a:moveTo>
                  <a:pt x="336803" y="10668"/>
                </a:moveTo>
                <a:lnTo>
                  <a:pt x="336803" y="0"/>
                </a:lnTo>
                <a:lnTo>
                  <a:pt x="0" y="0"/>
                </a:lnTo>
                <a:lnTo>
                  <a:pt x="9905" y="10668"/>
                </a:lnTo>
                <a:lnTo>
                  <a:pt x="336803" y="10668"/>
                </a:lnTo>
              </a:path>
            </a:pathLst>
          </a:custGeom>
          <a:ln w="3175">
            <a:solidFill>
              <a:srgbClr val="000000"/>
            </a:solidFill>
          </a:ln>
        </p:spPr>
        <p:txBody>
          <a:bodyPr wrap="square" lIns="0" tIns="0" rIns="0" bIns="0" rtlCol="0"/>
          <a:lstStyle/>
          <a:p>
            <a:endParaRPr/>
          </a:p>
        </p:txBody>
      </p:sp>
      <p:sp>
        <p:nvSpPr>
          <p:cNvPr id="303" name="object 303"/>
          <p:cNvSpPr/>
          <p:nvPr/>
        </p:nvSpPr>
        <p:spPr>
          <a:xfrm>
            <a:off x="1224914" y="2799969"/>
            <a:ext cx="67056" cy="86105"/>
          </a:xfrm>
          <a:prstGeom prst="rect">
            <a:avLst/>
          </a:prstGeom>
          <a:blipFill>
            <a:blip r:embed="rId3" cstate="print"/>
            <a:stretch>
              <a:fillRect/>
            </a:stretch>
          </a:blipFill>
        </p:spPr>
        <p:txBody>
          <a:bodyPr wrap="square" lIns="0" tIns="0" rIns="0" bIns="0" rtlCol="0"/>
          <a:lstStyle/>
          <a:p>
            <a:endParaRPr/>
          </a:p>
        </p:txBody>
      </p:sp>
      <p:sp>
        <p:nvSpPr>
          <p:cNvPr id="304" name="object 304"/>
          <p:cNvSpPr/>
          <p:nvPr/>
        </p:nvSpPr>
        <p:spPr>
          <a:xfrm>
            <a:off x="1225296" y="2805683"/>
            <a:ext cx="524510" cy="0"/>
          </a:xfrm>
          <a:custGeom>
            <a:avLst/>
            <a:gdLst/>
            <a:ahLst/>
            <a:cxnLst/>
            <a:rect l="l" t="t" r="r" b="b"/>
            <a:pathLst>
              <a:path w="524510">
                <a:moveTo>
                  <a:pt x="0" y="0"/>
                </a:moveTo>
                <a:lnTo>
                  <a:pt x="524255" y="0"/>
                </a:lnTo>
              </a:path>
            </a:pathLst>
          </a:custGeom>
          <a:ln w="10668">
            <a:solidFill>
              <a:srgbClr val="000000"/>
            </a:solidFill>
          </a:ln>
        </p:spPr>
        <p:txBody>
          <a:bodyPr wrap="square" lIns="0" tIns="0" rIns="0" bIns="0" rtlCol="0"/>
          <a:lstStyle/>
          <a:p>
            <a:endParaRPr/>
          </a:p>
        </p:txBody>
      </p:sp>
      <p:sp>
        <p:nvSpPr>
          <p:cNvPr id="305" name="object 305"/>
          <p:cNvSpPr/>
          <p:nvPr/>
        </p:nvSpPr>
        <p:spPr>
          <a:xfrm>
            <a:off x="1235202" y="2805683"/>
            <a:ext cx="524510" cy="0"/>
          </a:xfrm>
          <a:custGeom>
            <a:avLst/>
            <a:gdLst/>
            <a:ahLst/>
            <a:cxnLst/>
            <a:rect l="l" t="t" r="r" b="b"/>
            <a:pathLst>
              <a:path w="524510">
                <a:moveTo>
                  <a:pt x="0" y="0"/>
                </a:moveTo>
                <a:lnTo>
                  <a:pt x="524256" y="0"/>
                </a:lnTo>
              </a:path>
            </a:pathLst>
          </a:custGeom>
          <a:ln w="10668">
            <a:solidFill>
              <a:srgbClr val="000000"/>
            </a:solidFill>
          </a:ln>
        </p:spPr>
        <p:txBody>
          <a:bodyPr wrap="square" lIns="0" tIns="0" rIns="0" bIns="0" rtlCol="0"/>
          <a:lstStyle/>
          <a:p>
            <a:endParaRPr/>
          </a:p>
        </p:txBody>
      </p:sp>
      <p:sp>
        <p:nvSpPr>
          <p:cNvPr id="306" name="object 306"/>
          <p:cNvSpPr/>
          <p:nvPr/>
        </p:nvSpPr>
        <p:spPr>
          <a:xfrm>
            <a:off x="1225296" y="2800350"/>
            <a:ext cx="534670" cy="10795"/>
          </a:xfrm>
          <a:custGeom>
            <a:avLst/>
            <a:gdLst/>
            <a:ahLst/>
            <a:cxnLst/>
            <a:rect l="l" t="t" r="r" b="b"/>
            <a:pathLst>
              <a:path w="534669" h="10794">
                <a:moveTo>
                  <a:pt x="0" y="0"/>
                </a:moveTo>
                <a:lnTo>
                  <a:pt x="9906" y="10668"/>
                </a:lnTo>
                <a:lnTo>
                  <a:pt x="534162" y="10668"/>
                </a:lnTo>
                <a:lnTo>
                  <a:pt x="524256" y="0"/>
                </a:lnTo>
                <a:lnTo>
                  <a:pt x="0" y="0"/>
                </a:lnTo>
              </a:path>
            </a:pathLst>
          </a:custGeom>
          <a:ln w="3175">
            <a:solidFill>
              <a:srgbClr val="000000"/>
            </a:solidFill>
          </a:ln>
        </p:spPr>
        <p:txBody>
          <a:bodyPr wrap="square" lIns="0" tIns="0" rIns="0" bIns="0" rtlCol="0"/>
          <a:lstStyle/>
          <a:p>
            <a:endParaRPr/>
          </a:p>
        </p:txBody>
      </p:sp>
      <p:sp>
        <p:nvSpPr>
          <p:cNvPr id="307" name="object 307"/>
          <p:cNvSpPr/>
          <p:nvPr/>
        </p:nvSpPr>
        <p:spPr>
          <a:xfrm>
            <a:off x="1613535" y="2687192"/>
            <a:ext cx="146304" cy="124205"/>
          </a:xfrm>
          <a:prstGeom prst="rect">
            <a:avLst/>
          </a:prstGeom>
          <a:blipFill>
            <a:blip r:embed="rId4" cstate="print"/>
            <a:stretch>
              <a:fillRect/>
            </a:stretch>
          </a:blipFill>
        </p:spPr>
        <p:txBody>
          <a:bodyPr wrap="square" lIns="0" tIns="0" rIns="0" bIns="0" rtlCol="0"/>
          <a:lstStyle/>
          <a:p>
            <a:endParaRPr/>
          </a:p>
        </p:txBody>
      </p:sp>
      <p:sp>
        <p:nvSpPr>
          <p:cNvPr id="308" name="object 308"/>
          <p:cNvSpPr/>
          <p:nvPr/>
        </p:nvSpPr>
        <p:spPr>
          <a:xfrm>
            <a:off x="1281683" y="2774060"/>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309" name="object 309"/>
          <p:cNvSpPr/>
          <p:nvPr/>
        </p:nvSpPr>
        <p:spPr>
          <a:xfrm>
            <a:off x="1281683" y="2774060"/>
            <a:ext cx="332740" cy="0"/>
          </a:xfrm>
          <a:custGeom>
            <a:avLst/>
            <a:gdLst/>
            <a:ahLst/>
            <a:cxnLst/>
            <a:rect l="l" t="t" r="r" b="b"/>
            <a:pathLst>
              <a:path w="332740">
                <a:moveTo>
                  <a:pt x="0" y="0"/>
                </a:moveTo>
                <a:lnTo>
                  <a:pt x="332231" y="0"/>
                </a:lnTo>
              </a:path>
            </a:pathLst>
          </a:custGeom>
          <a:ln w="9905">
            <a:solidFill>
              <a:srgbClr val="000000"/>
            </a:solidFill>
          </a:ln>
        </p:spPr>
        <p:txBody>
          <a:bodyPr wrap="square" lIns="0" tIns="0" rIns="0" bIns="0" rtlCol="0"/>
          <a:lstStyle/>
          <a:p>
            <a:endParaRPr/>
          </a:p>
        </p:txBody>
      </p:sp>
      <p:sp>
        <p:nvSpPr>
          <p:cNvPr id="310" name="object 310"/>
          <p:cNvSpPr/>
          <p:nvPr/>
        </p:nvSpPr>
        <p:spPr>
          <a:xfrm>
            <a:off x="1281683" y="2769107"/>
            <a:ext cx="341630" cy="10160"/>
          </a:xfrm>
          <a:custGeom>
            <a:avLst/>
            <a:gdLst/>
            <a:ahLst/>
            <a:cxnLst/>
            <a:rect l="l" t="t" r="r" b="b"/>
            <a:pathLst>
              <a:path w="341630" h="10160">
                <a:moveTo>
                  <a:pt x="341375" y="9905"/>
                </a:moveTo>
                <a:lnTo>
                  <a:pt x="332231" y="0"/>
                </a:lnTo>
                <a:lnTo>
                  <a:pt x="9905" y="0"/>
                </a:lnTo>
                <a:lnTo>
                  <a:pt x="0" y="9905"/>
                </a:lnTo>
                <a:lnTo>
                  <a:pt x="341375" y="9905"/>
                </a:lnTo>
              </a:path>
            </a:pathLst>
          </a:custGeom>
          <a:ln w="3175">
            <a:solidFill>
              <a:srgbClr val="000000"/>
            </a:solidFill>
          </a:ln>
        </p:spPr>
        <p:txBody>
          <a:bodyPr wrap="square" lIns="0" tIns="0" rIns="0" bIns="0" rtlCol="0"/>
          <a:lstStyle/>
          <a:p>
            <a:endParaRPr/>
          </a:p>
        </p:txBody>
      </p:sp>
      <p:sp>
        <p:nvSpPr>
          <p:cNvPr id="311" name="object 311"/>
          <p:cNvSpPr/>
          <p:nvPr/>
        </p:nvSpPr>
        <p:spPr>
          <a:xfrm>
            <a:off x="1286636" y="2682239"/>
            <a:ext cx="0" cy="97155"/>
          </a:xfrm>
          <a:custGeom>
            <a:avLst/>
            <a:gdLst/>
            <a:ahLst/>
            <a:cxnLst/>
            <a:rect l="l" t="t" r="r" b="b"/>
            <a:pathLst>
              <a:path h="97155">
                <a:moveTo>
                  <a:pt x="0" y="0"/>
                </a:moveTo>
                <a:lnTo>
                  <a:pt x="0" y="96774"/>
                </a:lnTo>
              </a:path>
            </a:pathLst>
          </a:custGeom>
          <a:ln w="9906">
            <a:solidFill>
              <a:srgbClr val="000000"/>
            </a:solidFill>
          </a:ln>
        </p:spPr>
        <p:txBody>
          <a:bodyPr wrap="square" lIns="0" tIns="0" rIns="0" bIns="0" rtlCol="0"/>
          <a:lstStyle/>
          <a:p>
            <a:endParaRPr/>
          </a:p>
        </p:txBody>
      </p:sp>
      <p:sp>
        <p:nvSpPr>
          <p:cNvPr id="312" name="object 312"/>
          <p:cNvSpPr/>
          <p:nvPr/>
        </p:nvSpPr>
        <p:spPr>
          <a:xfrm>
            <a:off x="1281683" y="2682239"/>
            <a:ext cx="10160" cy="97155"/>
          </a:xfrm>
          <a:custGeom>
            <a:avLst/>
            <a:gdLst/>
            <a:ahLst/>
            <a:cxnLst/>
            <a:rect l="l" t="t" r="r" b="b"/>
            <a:pathLst>
              <a:path w="10159" h="97155">
                <a:moveTo>
                  <a:pt x="0" y="96774"/>
                </a:moveTo>
                <a:lnTo>
                  <a:pt x="9906" y="86868"/>
                </a:lnTo>
                <a:lnTo>
                  <a:pt x="9906" y="9906"/>
                </a:lnTo>
                <a:lnTo>
                  <a:pt x="0" y="0"/>
                </a:lnTo>
                <a:lnTo>
                  <a:pt x="0" y="96774"/>
                </a:lnTo>
              </a:path>
            </a:pathLst>
          </a:custGeom>
          <a:ln w="3175">
            <a:solidFill>
              <a:srgbClr val="000000"/>
            </a:solidFill>
          </a:ln>
        </p:spPr>
        <p:txBody>
          <a:bodyPr wrap="square" lIns="0" tIns="0" rIns="0" bIns="0" rtlCol="0"/>
          <a:lstStyle/>
          <a:p>
            <a:endParaRPr/>
          </a:p>
        </p:txBody>
      </p:sp>
      <p:sp>
        <p:nvSpPr>
          <p:cNvPr id="313" name="object 313"/>
          <p:cNvSpPr/>
          <p:nvPr/>
        </p:nvSpPr>
        <p:spPr>
          <a:xfrm>
            <a:off x="1281683" y="2687192"/>
            <a:ext cx="337185" cy="0"/>
          </a:xfrm>
          <a:custGeom>
            <a:avLst/>
            <a:gdLst/>
            <a:ahLst/>
            <a:cxnLst/>
            <a:rect l="l" t="t" r="r" b="b"/>
            <a:pathLst>
              <a:path w="337184">
                <a:moveTo>
                  <a:pt x="0" y="0"/>
                </a:moveTo>
                <a:lnTo>
                  <a:pt x="336803" y="0"/>
                </a:lnTo>
              </a:path>
            </a:pathLst>
          </a:custGeom>
          <a:ln w="9905">
            <a:solidFill>
              <a:srgbClr val="000000"/>
            </a:solidFill>
          </a:ln>
        </p:spPr>
        <p:txBody>
          <a:bodyPr wrap="square" lIns="0" tIns="0" rIns="0" bIns="0" rtlCol="0"/>
          <a:lstStyle/>
          <a:p>
            <a:endParaRPr/>
          </a:p>
        </p:txBody>
      </p:sp>
      <p:sp>
        <p:nvSpPr>
          <p:cNvPr id="314" name="object 314"/>
          <p:cNvSpPr/>
          <p:nvPr/>
        </p:nvSpPr>
        <p:spPr>
          <a:xfrm>
            <a:off x="1291589" y="2687192"/>
            <a:ext cx="327025" cy="0"/>
          </a:xfrm>
          <a:custGeom>
            <a:avLst/>
            <a:gdLst/>
            <a:ahLst/>
            <a:cxnLst/>
            <a:rect l="l" t="t" r="r" b="b"/>
            <a:pathLst>
              <a:path w="327025">
                <a:moveTo>
                  <a:pt x="0" y="0"/>
                </a:moveTo>
                <a:lnTo>
                  <a:pt x="326897" y="0"/>
                </a:lnTo>
              </a:path>
            </a:pathLst>
          </a:custGeom>
          <a:ln w="9905">
            <a:solidFill>
              <a:srgbClr val="000000"/>
            </a:solidFill>
          </a:ln>
        </p:spPr>
        <p:txBody>
          <a:bodyPr wrap="square" lIns="0" tIns="0" rIns="0" bIns="0" rtlCol="0"/>
          <a:lstStyle/>
          <a:p>
            <a:endParaRPr/>
          </a:p>
        </p:txBody>
      </p:sp>
      <p:sp>
        <p:nvSpPr>
          <p:cNvPr id="315" name="object 315"/>
          <p:cNvSpPr/>
          <p:nvPr/>
        </p:nvSpPr>
        <p:spPr>
          <a:xfrm>
            <a:off x="1281683" y="2682239"/>
            <a:ext cx="337185" cy="10160"/>
          </a:xfrm>
          <a:custGeom>
            <a:avLst/>
            <a:gdLst/>
            <a:ahLst/>
            <a:cxnLst/>
            <a:rect l="l" t="t" r="r" b="b"/>
            <a:pathLst>
              <a:path w="337184" h="10160">
                <a:moveTo>
                  <a:pt x="0" y="0"/>
                </a:moveTo>
                <a:lnTo>
                  <a:pt x="9906" y="9906"/>
                </a:lnTo>
                <a:lnTo>
                  <a:pt x="336804" y="9906"/>
                </a:lnTo>
                <a:lnTo>
                  <a:pt x="336804" y="0"/>
                </a:lnTo>
                <a:lnTo>
                  <a:pt x="0" y="0"/>
                </a:lnTo>
              </a:path>
            </a:pathLst>
          </a:custGeom>
          <a:ln w="3175">
            <a:solidFill>
              <a:srgbClr val="000000"/>
            </a:solidFill>
          </a:ln>
        </p:spPr>
        <p:txBody>
          <a:bodyPr wrap="square" lIns="0" tIns="0" rIns="0" bIns="0" rtlCol="0"/>
          <a:lstStyle/>
          <a:p>
            <a:endParaRPr/>
          </a:p>
        </p:txBody>
      </p:sp>
      <p:sp>
        <p:nvSpPr>
          <p:cNvPr id="316" name="object 316"/>
          <p:cNvSpPr/>
          <p:nvPr/>
        </p:nvSpPr>
        <p:spPr>
          <a:xfrm>
            <a:off x="1291589" y="2687192"/>
            <a:ext cx="327025" cy="0"/>
          </a:xfrm>
          <a:custGeom>
            <a:avLst/>
            <a:gdLst/>
            <a:ahLst/>
            <a:cxnLst/>
            <a:rect l="l" t="t" r="r" b="b"/>
            <a:pathLst>
              <a:path w="327025">
                <a:moveTo>
                  <a:pt x="0" y="0"/>
                </a:moveTo>
                <a:lnTo>
                  <a:pt x="326897" y="0"/>
                </a:lnTo>
              </a:path>
            </a:pathLst>
          </a:custGeom>
          <a:ln w="9905">
            <a:solidFill>
              <a:srgbClr val="000000"/>
            </a:solidFill>
          </a:ln>
        </p:spPr>
        <p:txBody>
          <a:bodyPr wrap="square" lIns="0" tIns="0" rIns="0" bIns="0" rtlCol="0"/>
          <a:lstStyle/>
          <a:p>
            <a:endParaRPr/>
          </a:p>
        </p:txBody>
      </p:sp>
      <p:sp>
        <p:nvSpPr>
          <p:cNvPr id="317" name="object 317"/>
          <p:cNvSpPr/>
          <p:nvPr/>
        </p:nvSpPr>
        <p:spPr>
          <a:xfrm>
            <a:off x="1281683" y="2687192"/>
            <a:ext cx="337185" cy="0"/>
          </a:xfrm>
          <a:custGeom>
            <a:avLst/>
            <a:gdLst/>
            <a:ahLst/>
            <a:cxnLst/>
            <a:rect l="l" t="t" r="r" b="b"/>
            <a:pathLst>
              <a:path w="337184">
                <a:moveTo>
                  <a:pt x="0" y="0"/>
                </a:moveTo>
                <a:lnTo>
                  <a:pt x="336803" y="0"/>
                </a:lnTo>
              </a:path>
            </a:pathLst>
          </a:custGeom>
          <a:ln w="9905">
            <a:solidFill>
              <a:srgbClr val="000000"/>
            </a:solidFill>
          </a:ln>
        </p:spPr>
        <p:txBody>
          <a:bodyPr wrap="square" lIns="0" tIns="0" rIns="0" bIns="0" rtlCol="0"/>
          <a:lstStyle/>
          <a:p>
            <a:endParaRPr/>
          </a:p>
        </p:txBody>
      </p:sp>
      <p:sp>
        <p:nvSpPr>
          <p:cNvPr id="318" name="object 318"/>
          <p:cNvSpPr/>
          <p:nvPr/>
        </p:nvSpPr>
        <p:spPr>
          <a:xfrm>
            <a:off x="1281683" y="2682239"/>
            <a:ext cx="337185" cy="10160"/>
          </a:xfrm>
          <a:custGeom>
            <a:avLst/>
            <a:gdLst/>
            <a:ahLst/>
            <a:cxnLst/>
            <a:rect l="l" t="t" r="r" b="b"/>
            <a:pathLst>
              <a:path w="337184" h="10160">
                <a:moveTo>
                  <a:pt x="336803" y="9905"/>
                </a:moveTo>
                <a:lnTo>
                  <a:pt x="336803" y="0"/>
                </a:lnTo>
                <a:lnTo>
                  <a:pt x="0" y="0"/>
                </a:lnTo>
                <a:lnTo>
                  <a:pt x="9905" y="9905"/>
                </a:lnTo>
                <a:lnTo>
                  <a:pt x="336803" y="9905"/>
                </a:lnTo>
              </a:path>
            </a:pathLst>
          </a:custGeom>
          <a:ln w="3175">
            <a:solidFill>
              <a:srgbClr val="000000"/>
            </a:solidFill>
          </a:ln>
        </p:spPr>
        <p:txBody>
          <a:bodyPr wrap="square" lIns="0" tIns="0" rIns="0" bIns="0" rtlCol="0"/>
          <a:lstStyle/>
          <a:p>
            <a:endParaRPr/>
          </a:p>
        </p:txBody>
      </p:sp>
      <p:sp>
        <p:nvSpPr>
          <p:cNvPr id="319" name="object 319"/>
          <p:cNvSpPr/>
          <p:nvPr/>
        </p:nvSpPr>
        <p:spPr>
          <a:xfrm>
            <a:off x="1224914" y="2649854"/>
            <a:ext cx="67056" cy="86105"/>
          </a:xfrm>
          <a:prstGeom prst="rect">
            <a:avLst/>
          </a:prstGeom>
          <a:blipFill>
            <a:blip r:embed="rId5" cstate="print"/>
            <a:stretch>
              <a:fillRect/>
            </a:stretch>
          </a:blipFill>
        </p:spPr>
        <p:txBody>
          <a:bodyPr wrap="square" lIns="0" tIns="0" rIns="0" bIns="0" rtlCol="0"/>
          <a:lstStyle/>
          <a:p>
            <a:endParaRPr/>
          </a:p>
        </p:txBody>
      </p:sp>
      <p:sp>
        <p:nvSpPr>
          <p:cNvPr id="320" name="object 320"/>
          <p:cNvSpPr/>
          <p:nvPr/>
        </p:nvSpPr>
        <p:spPr>
          <a:xfrm>
            <a:off x="1225296" y="2655189"/>
            <a:ext cx="524510" cy="0"/>
          </a:xfrm>
          <a:custGeom>
            <a:avLst/>
            <a:gdLst/>
            <a:ahLst/>
            <a:cxnLst/>
            <a:rect l="l" t="t" r="r" b="b"/>
            <a:pathLst>
              <a:path w="524510">
                <a:moveTo>
                  <a:pt x="0" y="0"/>
                </a:moveTo>
                <a:lnTo>
                  <a:pt x="524255" y="0"/>
                </a:lnTo>
              </a:path>
            </a:pathLst>
          </a:custGeom>
          <a:ln w="9905">
            <a:solidFill>
              <a:srgbClr val="000000"/>
            </a:solidFill>
          </a:ln>
        </p:spPr>
        <p:txBody>
          <a:bodyPr wrap="square" lIns="0" tIns="0" rIns="0" bIns="0" rtlCol="0"/>
          <a:lstStyle/>
          <a:p>
            <a:endParaRPr/>
          </a:p>
        </p:txBody>
      </p:sp>
      <p:sp>
        <p:nvSpPr>
          <p:cNvPr id="321" name="object 321"/>
          <p:cNvSpPr/>
          <p:nvPr/>
        </p:nvSpPr>
        <p:spPr>
          <a:xfrm>
            <a:off x="1235202" y="2655189"/>
            <a:ext cx="524510" cy="0"/>
          </a:xfrm>
          <a:custGeom>
            <a:avLst/>
            <a:gdLst/>
            <a:ahLst/>
            <a:cxnLst/>
            <a:rect l="l" t="t" r="r" b="b"/>
            <a:pathLst>
              <a:path w="524510">
                <a:moveTo>
                  <a:pt x="0" y="0"/>
                </a:moveTo>
                <a:lnTo>
                  <a:pt x="524256" y="0"/>
                </a:lnTo>
              </a:path>
            </a:pathLst>
          </a:custGeom>
          <a:ln w="9905">
            <a:solidFill>
              <a:srgbClr val="000000"/>
            </a:solidFill>
          </a:ln>
        </p:spPr>
        <p:txBody>
          <a:bodyPr wrap="square" lIns="0" tIns="0" rIns="0" bIns="0" rtlCol="0"/>
          <a:lstStyle/>
          <a:p>
            <a:endParaRPr/>
          </a:p>
        </p:txBody>
      </p:sp>
      <p:sp>
        <p:nvSpPr>
          <p:cNvPr id="322" name="object 322"/>
          <p:cNvSpPr/>
          <p:nvPr/>
        </p:nvSpPr>
        <p:spPr>
          <a:xfrm>
            <a:off x="1225296" y="2650235"/>
            <a:ext cx="534670" cy="10160"/>
          </a:xfrm>
          <a:custGeom>
            <a:avLst/>
            <a:gdLst/>
            <a:ahLst/>
            <a:cxnLst/>
            <a:rect l="l" t="t" r="r" b="b"/>
            <a:pathLst>
              <a:path w="534669" h="10160">
                <a:moveTo>
                  <a:pt x="0" y="0"/>
                </a:moveTo>
                <a:lnTo>
                  <a:pt x="9906" y="9906"/>
                </a:lnTo>
                <a:lnTo>
                  <a:pt x="534162" y="9906"/>
                </a:lnTo>
                <a:lnTo>
                  <a:pt x="524256" y="0"/>
                </a:lnTo>
                <a:lnTo>
                  <a:pt x="0" y="0"/>
                </a:lnTo>
              </a:path>
            </a:pathLst>
          </a:custGeom>
          <a:ln w="3175">
            <a:solidFill>
              <a:srgbClr val="000000"/>
            </a:solidFill>
          </a:ln>
        </p:spPr>
        <p:txBody>
          <a:bodyPr wrap="square" lIns="0" tIns="0" rIns="0" bIns="0" rtlCol="0"/>
          <a:lstStyle/>
          <a:p>
            <a:endParaRPr/>
          </a:p>
        </p:txBody>
      </p:sp>
      <p:sp>
        <p:nvSpPr>
          <p:cNvPr id="323" name="object 323"/>
          <p:cNvSpPr/>
          <p:nvPr/>
        </p:nvSpPr>
        <p:spPr>
          <a:xfrm>
            <a:off x="1618107" y="2575179"/>
            <a:ext cx="141731" cy="85343"/>
          </a:xfrm>
          <a:prstGeom prst="rect">
            <a:avLst/>
          </a:prstGeom>
          <a:blipFill>
            <a:blip r:embed="rId6" cstate="print"/>
            <a:stretch>
              <a:fillRect/>
            </a:stretch>
          </a:blipFill>
        </p:spPr>
        <p:txBody>
          <a:bodyPr wrap="square" lIns="0" tIns="0" rIns="0" bIns="0" rtlCol="0"/>
          <a:lstStyle/>
          <a:p>
            <a:endParaRPr/>
          </a:p>
        </p:txBody>
      </p:sp>
      <p:sp>
        <p:nvSpPr>
          <p:cNvPr id="324" name="object 324"/>
          <p:cNvSpPr/>
          <p:nvPr/>
        </p:nvSpPr>
        <p:spPr>
          <a:xfrm>
            <a:off x="1945385" y="2577845"/>
            <a:ext cx="0" cy="601345"/>
          </a:xfrm>
          <a:custGeom>
            <a:avLst/>
            <a:gdLst/>
            <a:ahLst/>
            <a:cxnLst/>
            <a:rect l="l" t="t" r="r" b="b"/>
            <a:pathLst>
              <a:path h="601344">
                <a:moveTo>
                  <a:pt x="0" y="0"/>
                </a:moveTo>
                <a:lnTo>
                  <a:pt x="0" y="601218"/>
                </a:lnTo>
              </a:path>
            </a:pathLst>
          </a:custGeom>
          <a:ln w="3175">
            <a:solidFill>
              <a:srgbClr val="000000"/>
            </a:solidFill>
          </a:ln>
        </p:spPr>
        <p:txBody>
          <a:bodyPr wrap="square" lIns="0" tIns="0" rIns="0" bIns="0" rtlCol="0"/>
          <a:lstStyle/>
          <a:p>
            <a:endParaRPr/>
          </a:p>
        </p:txBody>
      </p:sp>
      <p:sp>
        <p:nvSpPr>
          <p:cNvPr id="325" name="object 325"/>
          <p:cNvSpPr/>
          <p:nvPr/>
        </p:nvSpPr>
        <p:spPr>
          <a:xfrm>
            <a:off x="1888426" y="2502026"/>
            <a:ext cx="0" cy="759460"/>
          </a:xfrm>
          <a:custGeom>
            <a:avLst/>
            <a:gdLst/>
            <a:ahLst/>
            <a:cxnLst/>
            <a:rect l="l" t="t" r="r" b="b"/>
            <a:pathLst>
              <a:path h="759460">
                <a:moveTo>
                  <a:pt x="0" y="0"/>
                </a:moveTo>
                <a:lnTo>
                  <a:pt x="0" y="758951"/>
                </a:lnTo>
              </a:path>
            </a:pathLst>
          </a:custGeom>
          <a:ln w="5333">
            <a:solidFill>
              <a:srgbClr val="FF0000"/>
            </a:solidFill>
          </a:ln>
        </p:spPr>
        <p:txBody>
          <a:bodyPr wrap="square" lIns="0" tIns="0" rIns="0" bIns="0" rtlCol="0"/>
          <a:lstStyle/>
          <a:p>
            <a:endParaRPr/>
          </a:p>
        </p:txBody>
      </p:sp>
      <p:sp>
        <p:nvSpPr>
          <p:cNvPr id="326" name="object 326"/>
          <p:cNvSpPr txBox="1"/>
          <p:nvPr/>
        </p:nvSpPr>
        <p:spPr>
          <a:xfrm>
            <a:off x="1098298" y="2950987"/>
            <a:ext cx="758825" cy="302260"/>
          </a:xfrm>
          <a:prstGeom prst="rect">
            <a:avLst/>
          </a:prstGeom>
        </p:spPr>
        <p:txBody>
          <a:bodyPr vert="horz" wrap="square" lIns="0" tIns="18415" rIns="0" bIns="0" rtlCol="0">
            <a:spAutoFit/>
          </a:bodyPr>
          <a:lstStyle/>
          <a:p>
            <a:pPr marL="12065" marR="5080" algn="ctr">
              <a:lnSpc>
                <a:spcPct val="107700"/>
              </a:lnSpc>
              <a:spcBef>
                <a:spcPts val="145"/>
              </a:spcBef>
            </a:pPr>
            <a:r>
              <a:rPr sz="550" spc="-15" dirty="0">
                <a:latin typeface="Arial"/>
                <a:cs typeface="Arial"/>
              </a:rPr>
              <a:t>TRANSFORMADOR</a:t>
            </a:r>
            <a:r>
              <a:rPr sz="550" spc="-105" dirty="0">
                <a:latin typeface="Arial"/>
                <a:cs typeface="Arial"/>
              </a:rPr>
              <a:t> </a:t>
            </a:r>
            <a:r>
              <a:rPr sz="550" spc="-15" dirty="0">
                <a:latin typeface="Arial"/>
                <a:cs typeface="Arial"/>
              </a:rPr>
              <a:t>DE  DISTRIBUCIÓN  3x13200 </a:t>
            </a:r>
            <a:r>
              <a:rPr sz="550" dirty="0">
                <a:latin typeface="Arial"/>
                <a:cs typeface="Arial"/>
              </a:rPr>
              <a:t>V /</a:t>
            </a:r>
            <a:r>
              <a:rPr sz="550" spc="-90" dirty="0">
                <a:latin typeface="Arial"/>
                <a:cs typeface="Arial"/>
              </a:rPr>
              <a:t> </a:t>
            </a:r>
            <a:r>
              <a:rPr sz="550" spc="-15" dirty="0">
                <a:latin typeface="Arial"/>
                <a:cs typeface="Arial"/>
              </a:rPr>
              <a:t>3x400-231</a:t>
            </a:r>
            <a:endParaRPr sz="550">
              <a:latin typeface="Arial"/>
              <a:cs typeface="Arial"/>
            </a:endParaRPr>
          </a:p>
        </p:txBody>
      </p:sp>
      <p:sp>
        <p:nvSpPr>
          <p:cNvPr id="327" name="object 327"/>
          <p:cNvSpPr/>
          <p:nvPr/>
        </p:nvSpPr>
        <p:spPr>
          <a:xfrm>
            <a:off x="1823466" y="2504694"/>
            <a:ext cx="0" cy="376555"/>
          </a:xfrm>
          <a:custGeom>
            <a:avLst/>
            <a:gdLst/>
            <a:ahLst/>
            <a:cxnLst/>
            <a:rect l="l" t="t" r="r" b="b"/>
            <a:pathLst>
              <a:path h="376555">
                <a:moveTo>
                  <a:pt x="0" y="0"/>
                </a:moveTo>
                <a:lnTo>
                  <a:pt x="0" y="376428"/>
                </a:lnTo>
              </a:path>
            </a:pathLst>
          </a:custGeom>
          <a:ln w="3175">
            <a:solidFill>
              <a:srgbClr val="000000"/>
            </a:solidFill>
          </a:ln>
        </p:spPr>
        <p:txBody>
          <a:bodyPr wrap="square" lIns="0" tIns="0" rIns="0" bIns="0" rtlCol="0"/>
          <a:lstStyle/>
          <a:p>
            <a:endParaRPr/>
          </a:p>
        </p:txBody>
      </p:sp>
      <p:sp>
        <p:nvSpPr>
          <p:cNvPr id="328" name="object 328"/>
          <p:cNvSpPr/>
          <p:nvPr/>
        </p:nvSpPr>
        <p:spPr>
          <a:xfrm>
            <a:off x="1945385" y="2577845"/>
            <a:ext cx="0" cy="601345"/>
          </a:xfrm>
          <a:custGeom>
            <a:avLst/>
            <a:gdLst/>
            <a:ahLst/>
            <a:cxnLst/>
            <a:rect l="l" t="t" r="r" b="b"/>
            <a:pathLst>
              <a:path h="601344">
                <a:moveTo>
                  <a:pt x="0" y="0"/>
                </a:moveTo>
                <a:lnTo>
                  <a:pt x="0" y="601218"/>
                </a:lnTo>
              </a:path>
            </a:pathLst>
          </a:custGeom>
          <a:ln w="3175">
            <a:solidFill>
              <a:srgbClr val="000000"/>
            </a:solidFill>
          </a:ln>
        </p:spPr>
        <p:txBody>
          <a:bodyPr wrap="square" lIns="0" tIns="0" rIns="0" bIns="0" rtlCol="0"/>
          <a:lstStyle/>
          <a:p>
            <a:endParaRPr/>
          </a:p>
        </p:txBody>
      </p:sp>
      <p:sp>
        <p:nvSpPr>
          <p:cNvPr id="329" name="object 329"/>
          <p:cNvSpPr/>
          <p:nvPr/>
        </p:nvSpPr>
        <p:spPr>
          <a:xfrm>
            <a:off x="1618488" y="2881122"/>
            <a:ext cx="205104" cy="0"/>
          </a:xfrm>
          <a:custGeom>
            <a:avLst/>
            <a:gdLst/>
            <a:ahLst/>
            <a:cxnLst/>
            <a:rect l="l" t="t" r="r" b="b"/>
            <a:pathLst>
              <a:path w="205105">
                <a:moveTo>
                  <a:pt x="204978" y="0"/>
                </a:moveTo>
                <a:lnTo>
                  <a:pt x="0" y="0"/>
                </a:lnTo>
              </a:path>
            </a:pathLst>
          </a:custGeom>
          <a:ln w="3175">
            <a:solidFill>
              <a:srgbClr val="000000"/>
            </a:solidFill>
          </a:ln>
        </p:spPr>
        <p:txBody>
          <a:bodyPr wrap="square" lIns="0" tIns="0" rIns="0" bIns="0" rtlCol="0"/>
          <a:lstStyle/>
          <a:p>
            <a:endParaRPr/>
          </a:p>
        </p:txBody>
      </p:sp>
      <p:sp>
        <p:nvSpPr>
          <p:cNvPr id="330" name="object 330"/>
          <p:cNvSpPr/>
          <p:nvPr/>
        </p:nvSpPr>
        <p:spPr>
          <a:xfrm>
            <a:off x="1618488" y="2881122"/>
            <a:ext cx="205104" cy="0"/>
          </a:xfrm>
          <a:custGeom>
            <a:avLst/>
            <a:gdLst/>
            <a:ahLst/>
            <a:cxnLst/>
            <a:rect l="l" t="t" r="r" b="b"/>
            <a:pathLst>
              <a:path w="205105">
                <a:moveTo>
                  <a:pt x="204978" y="0"/>
                </a:moveTo>
                <a:lnTo>
                  <a:pt x="0" y="0"/>
                </a:lnTo>
              </a:path>
            </a:pathLst>
          </a:custGeom>
          <a:ln w="3175">
            <a:solidFill>
              <a:srgbClr val="000000"/>
            </a:solidFill>
          </a:ln>
        </p:spPr>
        <p:txBody>
          <a:bodyPr wrap="square" lIns="0" tIns="0" rIns="0" bIns="0" rtlCol="0"/>
          <a:lstStyle/>
          <a:p>
            <a:endParaRPr/>
          </a:p>
        </p:txBody>
      </p:sp>
      <p:sp>
        <p:nvSpPr>
          <p:cNvPr id="331" name="object 331"/>
          <p:cNvSpPr/>
          <p:nvPr/>
        </p:nvSpPr>
        <p:spPr>
          <a:xfrm>
            <a:off x="1068323" y="2880019"/>
            <a:ext cx="223520" cy="0"/>
          </a:xfrm>
          <a:custGeom>
            <a:avLst/>
            <a:gdLst/>
            <a:ahLst/>
            <a:cxnLst/>
            <a:rect l="l" t="t" r="r" b="b"/>
            <a:pathLst>
              <a:path w="223519">
                <a:moveTo>
                  <a:pt x="0" y="0"/>
                </a:moveTo>
                <a:lnTo>
                  <a:pt x="223255" y="0"/>
                </a:lnTo>
              </a:path>
            </a:pathLst>
          </a:custGeom>
          <a:ln w="8461">
            <a:solidFill>
              <a:srgbClr val="000000"/>
            </a:solidFill>
          </a:ln>
        </p:spPr>
        <p:txBody>
          <a:bodyPr wrap="square" lIns="0" tIns="0" rIns="0" bIns="0" rtlCol="0"/>
          <a:lstStyle/>
          <a:p>
            <a:endParaRPr/>
          </a:p>
        </p:txBody>
      </p:sp>
      <p:sp>
        <p:nvSpPr>
          <p:cNvPr id="332" name="object 332"/>
          <p:cNvSpPr/>
          <p:nvPr/>
        </p:nvSpPr>
        <p:spPr>
          <a:xfrm>
            <a:off x="1068323" y="2880741"/>
            <a:ext cx="223520" cy="0"/>
          </a:xfrm>
          <a:custGeom>
            <a:avLst/>
            <a:gdLst/>
            <a:ahLst/>
            <a:cxnLst/>
            <a:rect l="l" t="t" r="r" b="b"/>
            <a:pathLst>
              <a:path w="223519">
                <a:moveTo>
                  <a:pt x="0" y="0"/>
                </a:moveTo>
                <a:lnTo>
                  <a:pt x="223265" y="0"/>
                </a:lnTo>
              </a:path>
            </a:pathLst>
          </a:custGeom>
          <a:ln w="9905">
            <a:solidFill>
              <a:srgbClr val="000000"/>
            </a:solidFill>
          </a:ln>
        </p:spPr>
        <p:txBody>
          <a:bodyPr wrap="square" lIns="0" tIns="0" rIns="0" bIns="0" rtlCol="0"/>
          <a:lstStyle/>
          <a:p>
            <a:endParaRPr/>
          </a:p>
        </p:txBody>
      </p:sp>
      <p:sp>
        <p:nvSpPr>
          <p:cNvPr id="333" name="object 333"/>
          <p:cNvSpPr/>
          <p:nvPr/>
        </p:nvSpPr>
        <p:spPr>
          <a:xfrm>
            <a:off x="1068323" y="2875788"/>
            <a:ext cx="223520" cy="10160"/>
          </a:xfrm>
          <a:custGeom>
            <a:avLst/>
            <a:gdLst/>
            <a:ahLst/>
            <a:cxnLst/>
            <a:rect l="l" t="t" r="r" b="b"/>
            <a:pathLst>
              <a:path w="223519" h="10160">
                <a:moveTo>
                  <a:pt x="0" y="9905"/>
                </a:moveTo>
                <a:lnTo>
                  <a:pt x="213360" y="9905"/>
                </a:lnTo>
                <a:lnTo>
                  <a:pt x="223265" y="0"/>
                </a:lnTo>
              </a:path>
            </a:pathLst>
          </a:custGeom>
          <a:ln w="3175">
            <a:solidFill>
              <a:srgbClr val="000000"/>
            </a:solidFill>
          </a:ln>
        </p:spPr>
        <p:txBody>
          <a:bodyPr wrap="square" lIns="0" tIns="0" rIns="0" bIns="0" rtlCol="0"/>
          <a:lstStyle/>
          <a:p>
            <a:endParaRPr/>
          </a:p>
        </p:txBody>
      </p:sp>
      <p:sp>
        <p:nvSpPr>
          <p:cNvPr id="334" name="object 334"/>
          <p:cNvSpPr/>
          <p:nvPr/>
        </p:nvSpPr>
        <p:spPr>
          <a:xfrm>
            <a:off x="1281683" y="2875788"/>
            <a:ext cx="10160" cy="48260"/>
          </a:xfrm>
          <a:custGeom>
            <a:avLst/>
            <a:gdLst/>
            <a:ahLst/>
            <a:cxnLst/>
            <a:rect l="l" t="t" r="r" b="b"/>
            <a:pathLst>
              <a:path w="10159" h="48260">
                <a:moveTo>
                  <a:pt x="9906" y="0"/>
                </a:moveTo>
                <a:lnTo>
                  <a:pt x="0" y="9906"/>
                </a:lnTo>
                <a:lnTo>
                  <a:pt x="0" y="48006"/>
                </a:lnTo>
                <a:lnTo>
                  <a:pt x="9906" y="48006"/>
                </a:lnTo>
                <a:lnTo>
                  <a:pt x="9906" y="0"/>
                </a:lnTo>
              </a:path>
            </a:pathLst>
          </a:custGeom>
          <a:ln w="3175">
            <a:solidFill>
              <a:srgbClr val="000000"/>
            </a:solidFill>
          </a:ln>
        </p:spPr>
        <p:txBody>
          <a:bodyPr wrap="square" lIns="0" tIns="0" rIns="0" bIns="0" rtlCol="0"/>
          <a:lstStyle/>
          <a:p>
            <a:endParaRPr/>
          </a:p>
        </p:txBody>
      </p:sp>
      <p:sp>
        <p:nvSpPr>
          <p:cNvPr id="335" name="object 335"/>
          <p:cNvSpPr/>
          <p:nvPr/>
        </p:nvSpPr>
        <p:spPr>
          <a:xfrm>
            <a:off x="1286255" y="2837688"/>
            <a:ext cx="332740" cy="86360"/>
          </a:xfrm>
          <a:custGeom>
            <a:avLst/>
            <a:gdLst/>
            <a:ahLst/>
            <a:cxnLst/>
            <a:rect l="l" t="t" r="r" b="b"/>
            <a:pathLst>
              <a:path w="332740" h="86360">
                <a:moveTo>
                  <a:pt x="332231" y="0"/>
                </a:moveTo>
                <a:lnTo>
                  <a:pt x="0" y="0"/>
                </a:lnTo>
                <a:lnTo>
                  <a:pt x="0" y="86106"/>
                </a:lnTo>
                <a:lnTo>
                  <a:pt x="332231" y="86106"/>
                </a:lnTo>
                <a:lnTo>
                  <a:pt x="332231" y="0"/>
                </a:lnTo>
                <a:lnTo>
                  <a:pt x="0" y="0"/>
                </a:lnTo>
                <a:lnTo>
                  <a:pt x="0" y="86106"/>
                </a:lnTo>
                <a:lnTo>
                  <a:pt x="332231" y="86106"/>
                </a:lnTo>
                <a:lnTo>
                  <a:pt x="332231" y="0"/>
                </a:lnTo>
              </a:path>
            </a:pathLst>
          </a:custGeom>
          <a:ln w="3175">
            <a:solidFill>
              <a:srgbClr val="000000"/>
            </a:solidFill>
          </a:ln>
        </p:spPr>
        <p:txBody>
          <a:bodyPr wrap="square" lIns="0" tIns="0" rIns="0" bIns="0" rtlCol="0"/>
          <a:lstStyle/>
          <a:p>
            <a:endParaRPr/>
          </a:p>
        </p:txBody>
      </p:sp>
      <p:sp>
        <p:nvSpPr>
          <p:cNvPr id="336" name="object 336"/>
          <p:cNvSpPr/>
          <p:nvPr/>
        </p:nvSpPr>
        <p:spPr>
          <a:xfrm>
            <a:off x="1229867" y="2805683"/>
            <a:ext cx="525145" cy="0"/>
          </a:xfrm>
          <a:custGeom>
            <a:avLst/>
            <a:gdLst/>
            <a:ahLst/>
            <a:cxnLst/>
            <a:rect l="l" t="t" r="r" b="b"/>
            <a:pathLst>
              <a:path w="525144">
                <a:moveTo>
                  <a:pt x="525018" y="0"/>
                </a:moveTo>
                <a:lnTo>
                  <a:pt x="0" y="0"/>
                </a:lnTo>
              </a:path>
            </a:pathLst>
          </a:custGeom>
          <a:ln w="3175">
            <a:solidFill>
              <a:srgbClr val="000000"/>
            </a:solidFill>
          </a:ln>
        </p:spPr>
        <p:txBody>
          <a:bodyPr wrap="square" lIns="0" tIns="0" rIns="0" bIns="0" rtlCol="0"/>
          <a:lstStyle/>
          <a:p>
            <a:endParaRPr/>
          </a:p>
        </p:txBody>
      </p:sp>
      <p:sp>
        <p:nvSpPr>
          <p:cNvPr id="337" name="object 337"/>
          <p:cNvSpPr/>
          <p:nvPr/>
        </p:nvSpPr>
        <p:spPr>
          <a:xfrm>
            <a:off x="1229867" y="2805683"/>
            <a:ext cx="525145" cy="0"/>
          </a:xfrm>
          <a:custGeom>
            <a:avLst/>
            <a:gdLst/>
            <a:ahLst/>
            <a:cxnLst/>
            <a:rect l="l" t="t" r="r" b="b"/>
            <a:pathLst>
              <a:path w="525144">
                <a:moveTo>
                  <a:pt x="525018" y="0"/>
                </a:moveTo>
                <a:lnTo>
                  <a:pt x="0" y="0"/>
                </a:lnTo>
              </a:path>
            </a:pathLst>
          </a:custGeom>
          <a:ln w="3175">
            <a:solidFill>
              <a:srgbClr val="000000"/>
            </a:solidFill>
          </a:ln>
        </p:spPr>
        <p:txBody>
          <a:bodyPr wrap="square" lIns="0" tIns="0" rIns="0" bIns="0" rtlCol="0"/>
          <a:lstStyle/>
          <a:p>
            <a:endParaRPr/>
          </a:p>
        </p:txBody>
      </p:sp>
      <p:sp>
        <p:nvSpPr>
          <p:cNvPr id="338" name="object 338"/>
          <p:cNvSpPr/>
          <p:nvPr/>
        </p:nvSpPr>
        <p:spPr>
          <a:xfrm>
            <a:off x="1230630" y="2871977"/>
            <a:ext cx="11430" cy="9525"/>
          </a:xfrm>
          <a:custGeom>
            <a:avLst/>
            <a:gdLst/>
            <a:ahLst/>
            <a:cxnLst/>
            <a:rect l="l" t="t" r="r" b="b"/>
            <a:pathLst>
              <a:path w="11430" h="9525">
                <a:moveTo>
                  <a:pt x="8382" y="0"/>
                </a:moveTo>
                <a:lnTo>
                  <a:pt x="0" y="9144"/>
                </a:lnTo>
                <a:lnTo>
                  <a:pt x="11430" y="9144"/>
                </a:lnTo>
                <a:lnTo>
                  <a:pt x="8382" y="0"/>
                </a:lnTo>
                <a:close/>
              </a:path>
            </a:pathLst>
          </a:custGeom>
          <a:solidFill>
            <a:srgbClr val="000000"/>
          </a:solidFill>
        </p:spPr>
        <p:txBody>
          <a:bodyPr wrap="square" lIns="0" tIns="0" rIns="0" bIns="0" rtlCol="0"/>
          <a:lstStyle/>
          <a:p>
            <a:endParaRPr/>
          </a:p>
        </p:txBody>
      </p:sp>
      <p:sp>
        <p:nvSpPr>
          <p:cNvPr id="339" name="object 339"/>
          <p:cNvSpPr/>
          <p:nvPr/>
        </p:nvSpPr>
        <p:spPr>
          <a:xfrm>
            <a:off x="1229867" y="2871977"/>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340" name="object 340"/>
          <p:cNvSpPr/>
          <p:nvPr/>
        </p:nvSpPr>
        <p:spPr>
          <a:xfrm>
            <a:off x="1230630" y="2868167"/>
            <a:ext cx="8890" cy="13335"/>
          </a:xfrm>
          <a:custGeom>
            <a:avLst/>
            <a:gdLst/>
            <a:ahLst/>
            <a:cxnLst/>
            <a:rect l="l" t="t" r="r" b="b"/>
            <a:pathLst>
              <a:path w="8890"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341" name="object 341"/>
          <p:cNvSpPr/>
          <p:nvPr/>
        </p:nvSpPr>
        <p:spPr>
          <a:xfrm>
            <a:off x="1229867" y="28681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42" name="object 342"/>
          <p:cNvSpPr/>
          <p:nvPr/>
        </p:nvSpPr>
        <p:spPr>
          <a:xfrm>
            <a:off x="1221486" y="2868167"/>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43" name="object 343"/>
          <p:cNvSpPr/>
          <p:nvPr/>
        </p:nvSpPr>
        <p:spPr>
          <a:xfrm>
            <a:off x="1221486" y="2868167"/>
            <a:ext cx="8890" cy="13335"/>
          </a:xfrm>
          <a:custGeom>
            <a:avLst/>
            <a:gdLst/>
            <a:ahLst/>
            <a:cxnLst/>
            <a:rect l="l" t="t" r="r" b="b"/>
            <a:pathLst>
              <a:path w="8890"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344" name="object 344"/>
          <p:cNvSpPr/>
          <p:nvPr/>
        </p:nvSpPr>
        <p:spPr>
          <a:xfrm>
            <a:off x="1218438" y="2871977"/>
            <a:ext cx="12700" cy="9525"/>
          </a:xfrm>
          <a:custGeom>
            <a:avLst/>
            <a:gdLst/>
            <a:ahLst/>
            <a:cxnLst/>
            <a:rect l="l" t="t" r="r" b="b"/>
            <a:pathLst>
              <a:path w="12700" h="9525">
                <a:moveTo>
                  <a:pt x="3047" y="0"/>
                </a:moveTo>
                <a:lnTo>
                  <a:pt x="0" y="9144"/>
                </a:lnTo>
                <a:lnTo>
                  <a:pt x="12191" y="9144"/>
                </a:lnTo>
                <a:lnTo>
                  <a:pt x="3047" y="0"/>
                </a:lnTo>
                <a:close/>
              </a:path>
            </a:pathLst>
          </a:custGeom>
          <a:solidFill>
            <a:srgbClr val="000000"/>
          </a:solidFill>
        </p:spPr>
        <p:txBody>
          <a:bodyPr wrap="square" lIns="0" tIns="0" rIns="0" bIns="0" rtlCol="0"/>
          <a:lstStyle/>
          <a:p>
            <a:endParaRPr/>
          </a:p>
        </p:txBody>
      </p:sp>
      <p:sp>
        <p:nvSpPr>
          <p:cNvPr id="345" name="object 345"/>
          <p:cNvSpPr/>
          <p:nvPr/>
        </p:nvSpPr>
        <p:spPr>
          <a:xfrm>
            <a:off x="1218438" y="2871977"/>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346" name="object 346"/>
          <p:cNvSpPr/>
          <p:nvPr/>
        </p:nvSpPr>
        <p:spPr>
          <a:xfrm>
            <a:off x="1218438" y="2881122"/>
            <a:ext cx="12700" cy="8890"/>
          </a:xfrm>
          <a:custGeom>
            <a:avLst/>
            <a:gdLst/>
            <a:ahLst/>
            <a:cxnLst/>
            <a:rect l="l" t="t" r="r" b="b"/>
            <a:pathLst>
              <a:path w="12700" h="8889">
                <a:moveTo>
                  <a:pt x="12192" y="0"/>
                </a:moveTo>
                <a:lnTo>
                  <a:pt x="0" y="0"/>
                </a:lnTo>
                <a:lnTo>
                  <a:pt x="3048" y="8382"/>
                </a:lnTo>
                <a:lnTo>
                  <a:pt x="12192" y="0"/>
                </a:lnTo>
                <a:close/>
              </a:path>
            </a:pathLst>
          </a:custGeom>
          <a:solidFill>
            <a:srgbClr val="000000"/>
          </a:solidFill>
        </p:spPr>
        <p:txBody>
          <a:bodyPr wrap="square" lIns="0" tIns="0" rIns="0" bIns="0" rtlCol="0"/>
          <a:lstStyle/>
          <a:p>
            <a:endParaRPr/>
          </a:p>
        </p:txBody>
      </p:sp>
      <p:sp>
        <p:nvSpPr>
          <p:cNvPr id="347" name="object 347"/>
          <p:cNvSpPr/>
          <p:nvPr/>
        </p:nvSpPr>
        <p:spPr>
          <a:xfrm>
            <a:off x="1218438" y="2881122"/>
            <a:ext cx="11430" cy="8890"/>
          </a:xfrm>
          <a:custGeom>
            <a:avLst/>
            <a:gdLst/>
            <a:ahLst/>
            <a:cxnLst/>
            <a:rect l="l" t="t" r="r" b="b"/>
            <a:pathLst>
              <a:path w="11430"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348" name="object 348"/>
          <p:cNvSpPr/>
          <p:nvPr/>
        </p:nvSpPr>
        <p:spPr>
          <a:xfrm>
            <a:off x="1221486" y="2881122"/>
            <a:ext cx="9525" cy="12700"/>
          </a:xfrm>
          <a:custGeom>
            <a:avLst/>
            <a:gdLst/>
            <a:ahLst/>
            <a:cxnLst/>
            <a:rect l="l" t="t" r="r" b="b"/>
            <a:pathLst>
              <a:path w="9525" h="12700">
                <a:moveTo>
                  <a:pt x="9144" y="0"/>
                </a:moveTo>
                <a:lnTo>
                  <a:pt x="0" y="8381"/>
                </a:lnTo>
                <a:lnTo>
                  <a:pt x="9144" y="12191"/>
                </a:lnTo>
                <a:lnTo>
                  <a:pt x="9144" y="0"/>
                </a:lnTo>
                <a:close/>
              </a:path>
            </a:pathLst>
          </a:custGeom>
          <a:solidFill>
            <a:srgbClr val="000000"/>
          </a:solidFill>
        </p:spPr>
        <p:txBody>
          <a:bodyPr wrap="square" lIns="0" tIns="0" rIns="0" bIns="0" rtlCol="0"/>
          <a:lstStyle/>
          <a:p>
            <a:endParaRPr/>
          </a:p>
        </p:txBody>
      </p:sp>
      <p:sp>
        <p:nvSpPr>
          <p:cNvPr id="349" name="object 349"/>
          <p:cNvSpPr/>
          <p:nvPr/>
        </p:nvSpPr>
        <p:spPr>
          <a:xfrm>
            <a:off x="1221486" y="2881122"/>
            <a:ext cx="8890" cy="12700"/>
          </a:xfrm>
          <a:custGeom>
            <a:avLst/>
            <a:gdLst/>
            <a:ahLst/>
            <a:cxnLst/>
            <a:rect l="l" t="t" r="r" b="b"/>
            <a:pathLst>
              <a:path w="8890"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350" name="object 350"/>
          <p:cNvSpPr/>
          <p:nvPr/>
        </p:nvSpPr>
        <p:spPr>
          <a:xfrm>
            <a:off x="1230630" y="2881122"/>
            <a:ext cx="8890" cy="12700"/>
          </a:xfrm>
          <a:custGeom>
            <a:avLst/>
            <a:gdLst/>
            <a:ahLst/>
            <a:cxnLst/>
            <a:rect l="l" t="t" r="r" b="b"/>
            <a:pathLst>
              <a:path w="8890"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351" name="object 351"/>
          <p:cNvSpPr/>
          <p:nvPr/>
        </p:nvSpPr>
        <p:spPr>
          <a:xfrm>
            <a:off x="1229867" y="2881122"/>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352" name="object 352"/>
          <p:cNvSpPr/>
          <p:nvPr/>
        </p:nvSpPr>
        <p:spPr>
          <a:xfrm>
            <a:off x="1230630" y="2881122"/>
            <a:ext cx="11430" cy="8890"/>
          </a:xfrm>
          <a:custGeom>
            <a:avLst/>
            <a:gdLst/>
            <a:ahLst/>
            <a:cxnLst/>
            <a:rect l="l" t="t" r="r" b="b"/>
            <a:pathLst>
              <a:path w="11430" h="8889">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353" name="object 353"/>
          <p:cNvSpPr/>
          <p:nvPr/>
        </p:nvSpPr>
        <p:spPr>
          <a:xfrm>
            <a:off x="1229867" y="2881122"/>
            <a:ext cx="12700" cy="8890"/>
          </a:xfrm>
          <a:custGeom>
            <a:avLst/>
            <a:gdLst/>
            <a:ahLst/>
            <a:cxnLst/>
            <a:rect l="l" t="t" r="r" b="b"/>
            <a:pathLst>
              <a:path w="12700" h="8889">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354" name="object 354"/>
          <p:cNvSpPr/>
          <p:nvPr/>
        </p:nvSpPr>
        <p:spPr>
          <a:xfrm>
            <a:off x="1230630" y="2868167"/>
            <a:ext cx="17145" cy="13335"/>
          </a:xfrm>
          <a:custGeom>
            <a:avLst/>
            <a:gdLst/>
            <a:ahLst/>
            <a:cxnLst/>
            <a:rect l="l" t="t" r="r" b="b"/>
            <a:pathLst>
              <a:path w="17144" h="13335">
                <a:moveTo>
                  <a:pt x="11429" y="0"/>
                </a:moveTo>
                <a:lnTo>
                  <a:pt x="0" y="12953"/>
                </a:lnTo>
                <a:lnTo>
                  <a:pt x="16763" y="12953"/>
                </a:lnTo>
                <a:lnTo>
                  <a:pt x="11429" y="0"/>
                </a:lnTo>
                <a:close/>
              </a:path>
            </a:pathLst>
          </a:custGeom>
          <a:solidFill>
            <a:srgbClr val="000000"/>
          </a:solidFill>
        </p:spPr>
        <p:txBody>
          <a:bodyPr wrap="square" lIns="0" tIns="0" rIns="0" bIns="0" rtlCol="0"/>
          <a:lstStyle/>
          <a:p>
            <a:endParaRPr/>
          </a:p>
        </p:txBody>
      </p:sp>
      <p:sp>
        <p:nvSpPr>
          <p:cNvPr id="355" name="object 355"/>
          <p:cNvSpPr/>
          <p:nvPr/>
        </p:nvSpPr>
        <p:spPr>
          <a:xfrm>
            <a:off x="1229867" y="2868167"/>
            <a:ext cx="17780" cy="13335"/>
          </a:xfrm>
          <a:custGeom>
            <a:avLst/>
            <a:gdLst/>
            <a:ahLst/>
            <a:cxnLst/>
            <a:rect l="l" t="t" r="r" b="b"/>
            <a:pathLst>
              <a:path w="17780" h="13335">
                <a:moveTo>
                  <a:pt x="17525" y="12953"/>
                </a:moveTo>
                <a:lnTo>
                  <a:pt x="12191" y="0"/>
                </a:lnTo>
                <a:lnTo>
                  <a:pt x="0" y="12953"/>
                </a:lnTo>
                <a:lnTo>
                  <a:pt x="17525" y="12953"/>
                </a:lnTo>
              </a:path>
            </a:pathLst>
          </a:custGeom>
          <a:ln w="3175">
            <a:solidFill>
              <a:srgbClr val="000000"/>
            </a:solidFill>
          </a:ln>
        </p:spPr>
        <p:txBody>
          <a:bodyPr wrap="square" lIns="0" tIns="0" rIns="0" bIns="0" rtlCol="0"/>
          <a:lstStyle/>
          <a:p>
            <a:endParaRPr/>
          </a:p>
        </p:txBody>
      </p:sp>
      <p:sp>
        <p:nvSpPr>
          <p:cNvPr id="356" name="object 356"/>
          <p:cNvSpPr/>
          <p:nvPr/>
        </p:nvSpPr>
        <p:spPr>
          <a:xfrm>
            <a:off x="1230630" y="2863595"/>
            <a:ext cx="11430" cy="17780"/>
          </a:xfrm>
          <a:custGeom>
            <a:avLst/>
            <a:gdLst/>
            <a:ahLst/>
            <a:cxnLst/>
            <a:rect l="l" t="t" r="r" b="b"/>
            <a:pathLst>
              <a:path w="11430" h="17780">
                <a:moveTo>
                  <a:pt x="0" y="0"/>
                </a:moveTo>
                <a:lnTo>
                  <a:pt x="0" y="17526"/>
                </a:lnTo>
                <a:lnTo>
                  <a:pt x="11430" y="4572"/>
                </a:lnTo>
                <a:lnTo>
                  <a:pt x="0" y="0"/>
                </a:lnTo>
                <a:close/>
              </a:path>
            </a:pathLst>
          </a:custGeom>
          <a:solidFill>
            <a:srgbClr val="000000"/>
          </a:solidFill>
        </p:spPr>
        <p:txBody>
          <a:bodyPr wrap="square" lIns="0" tIns="0" rIns="0" bIns="0" rtlCol="0"/>
          <a:lstStyle/>
          <a:p>
            <a:endParaRPr/>
          </a:p>
        </p:txBody>
      </p:sp>
      <p:sp>
        <p:nvSpPr>
          <p:cNvPr id="357" name="object 357"/>
          <p:cNvSpPr/>
          <p:nvPr/>
        </p:nvSpPr>
        <p:spPr>
          <a:xfrm>
            <a:off x="1229867" y="2863595"/>
            <a:ext cx="12700" cy="17780"/>
          </a:xfrm>
          <a:custGeom>
            <a:avLst/>
            <a:gdLst/>
            <a:ahLst/>
            <a:cxnLst/>
            <a:rect l="l" t="t" r="r" b="b"/>
            <a:pathLst>
              <a:path w="12700" h="17780">
                <a:moveTo>
                  <a:pt x="12191" y="4572"/>
                </a:moveTo>
                <a:lnTo>
                  <a:pt x="0" y="0"/>
                </a:lnTo>
                <a:lnTo>
                  <a:pt x="0" y="17526"/>
                </a:lnTo>
                <a:lnTo>
                  <a:pt x="12191" y="4572"/>
                </a:lnTo>
              </a:path>
            </a:pathLst>
          </a:custGeom>
          <a:ln w="3175">
            <a:solidFill>
              <a:srgbClr val="000000"/>
            </a:solidFill>
          </a:ln>
        </p:spPr>
        <p:txBody>
          <a:bodyPr wrap="square" lIns="0" tIns="0" rIns="0" bIns="0" rtlCol="0"/>
          <a:lstStyle/>
          <a:p>
            <a:endParaRPr/>
          </a:p>
        </p:txBody>
      </p:sp>
      <p:sp>
        <p:nvSpPr>
          <p:cNvPr id="358" name="object 358"/>
          <p:cNvSpPr/>
          <p:nvPr/>
        </p:nvSpPr>
        <p:spPr>
          <a:xfrm>
            <a:off x="1218438" y="2863595"/>
            <a:ext cx="12700" cy="17780"/>
          </a:xfrm>
          <a:custGeom>
            <a:avLst/>
            <a:gdLst/>
            <a:ahLst/>
            <a:cxnLst/>
            <a:rect l="l" t="t" r="r" b="b"/>
            <a:pathLst>
              <a:path w="12700" h="17780">
                <a:moveTo>
                  <a:pt x="12191" y="0"/>
                </a:moveTo>
                <a:lnTo>
                  <a:pt x="0" y="4572"/>
                </a:lnTo>
                <a:lnTo>
                  <a:pt x="12191" y="17526"/>
                </a:lnTo>
                <a:lnTo>
                  <a:pt x="12191" y="0"/>
                </a:lnTo>
                <a:close/>
              </a:path>
            </a:pathLst>
          </a:custGeom>
          <a:solidFill>
            <a:srgbClr val="000000"/>
          </a:solidFill>
        </p:spPr>
        <p:txBody>
          <a:bodyPr wrap="square" lIns="0" tIns="0" rIns="0" bIns="0" rtlCol="0"/>
          <a:lstStyle/>
          <a:p>
            <a:endParaRPr/>
          </a:p>
        </p:txBody>
      </p:sp>
      <p:sp>
        <p:nvSpPr>
          <p:cNvPr id="359" name="object 359"/>
          <p:cNvSpPr/>
          <p:nvPr/>
        </p:nvSpPr>
        <p:spPr>
          <a:xfrm>
            <a:off x="1218438" y="2863595"/>
            <a:ext cx="11430" cy="17780"/>
          </a:xfrm>
          <a:custGeom>
            <a:avLst/>
            <a:gdLst/>
            <a:ahLst/>
            <a:cxnLst/>
            <a:rect l="l" t="t" r="r" b="b"/>
            <a:pathLst>
              <a:path w="11430" h="17780">
                <a:moveTo>
                  <a:pt x="11430" y="0"/>
                </a:moveTo>
                <a:lnTo>
                  <a:pt x="0" y="4572"/>
                </a:lnTo>
                <a:lnTo>
                  <a:pt x="11430" y="17526"/>
                </a:lnTo>
                <a:lnTo>
                  <a:pt x="11430" y="0"/>
                </a:lnTo>
              </a:path>
            </a:pathLst>
          </a:custGeom>
          <a:ln w="3175">
            <a:solidFill>
              <a:srgbClr val="000000"/>
            </a:solidFill>
          </a:ln>
        </p:spPr>
        <p:txBody>
          <a:bodyPr wrap="square" lIns="0" tIns="0" rIns="0" bIns="0" rtlCol="0"/>
          <a:lstStyle/>
          <a:p>
            <a:endParaRPr/>
          </a:p>
        </p:txBody>
      </p:sp>
      <p:sp>
        <p:nvSpPr>
          <p:cNvPr id="360" name="object 360"/>
          <p:cNvSpPr/>
          <p:nvPr/>
        </p:nvSpPr>
        <p:spPr>
          <a:xfrm>
            <a:off x="1213103" y="2868167"/>
            <a:ext cx="17780" cy="13335"/>
          </a:xfrm>
          <a:custGeom>
            <a:avLst/>
            <a:gdLst/>
            <a:ahLst/>
            <a:cxnLst/>
            <a:rect l="l" t="t" r="r" b="b"/>
            <a:pathLst>
              <a:path w="17780" h="13335">
                <a:moveTo>
                  <a:pt x="5334" y="0"/>
                </a:moveTo>
                <a:lnTo>
                  <a:pt x="0" y="12954"/>
                </a:lnTo>
                <a:lnTo>
                  <a:pt x="17526" y="12954"/>
                </a:lnTo>
                <a:lnTo>
                  <a:pt x="5334" y="0"/>
                </a:lnTo>
                <a:close/>
              </a:path>
            </a:pathLst>
          </a:custGeom>
          <a:solidFill>
            <a:srgbClr val="000000"/>
          </a:solidFill>
        </p:spPr>
        <p:txBody>
          <a:bodyPr wrap="square" lIns="0" tIns="0" rIns="0" bIns="0" rtlCol="0"/>
          <a:lstStyle/>
          <a:p>
            <a:endParaRPr/>
          </a:p>
        </p:txBody>
      </p:sp>
      <p:sp>
        <p:nvSpPr>
          <p:cNvPr id="361" name="object 361"/>
          <p:cNvSpPr/>
          <p:nvPr/>
        </p:nvSpPr>
        <p:spPr>
          <a:xfrm>
            <a:off x="1213103" y="2868167"/>
            <a:ext cx="17145" cy="13335"/>
          </a:xfrm>
          <a:custGeom>
            <a:avLst/>
            <a:gdLst/>
            <a:ahLst/>
            <a:cxnLst/>
            <a:rect l="l" t="t" r="r" b="b"/>
            <a:pathLst>
              <a:path w="17144" h="13335">
                <a:moveTo>
                  <a:pt x="5334" y="0"/>
                </a:moveTo>
                <a:lnTo>
                  <a:pt x="0" y="12954"/>
                </a:lnTo>
                <a:lnTo>
                  <a:pt x="16764" y="12954"/>
                </a:lnTo>
                <a:lnTo>
                  <a:pt x="5334" y="0"/>
                </a:lnTo>
              </a:path>
            </a:pathLst>
          </a:custGeom>
          <a:ln w="3175">
            <a:solidFill>
              <a:srgbClr val="000000"/>
            </a:solidFill>
          </a:ln>
        </p:spPr>
        <p:txBody>
          <a:bodyPr wrap="square" lIns="0" tIns="0" rIns="0" bIns="0" rtlCol="0"/>
          <a:lstStyle/>
          <a:p>
            <a:endParaRPr/>
          </a:p>
        </p:txBody>
      </p:sp>
      <p:sp>
        <p:nvSpPr>
          <p:cNvPr id="362" name="object 362"/>
          <p:cNvSpPr/>
          <p:nvPr/>
        </p:nvSpPr>
        <p:spPr>
          <a:xfrm>
            <a:off x="1213103" y="2881122"/>
            <a:ext cx="17780" cy="12700"/>
          </a:xfrm>
          <a:custGeom>
            <a:avLst/>
            <a:gdLst/>
            <a:ahLst/>
            <a:cxnLst/>
            <a:rect l="l" t="t" r="r" b="b"/>
            <a:pathLst>
              <a:path w="17780" h="12700">
                <a:moveTo>
                  <a:pt x="17526" y="0"/>
                </a:moveTo>
                <a:lnTo>
                  <a:pt x="0" y="0"/>
                </a:lnTo>
                <a:lnTo>
                  <a:pt x="5334" y="12192"/>
                </a:lnTo>
                <a:lnTo>
                  <a:pt x="17526" y="0"/>
                </a:lnTo>
                <a:close/>
              </a:path>
            </a:pathLst>
          </a:custGeom>
          <a:solidFill>
            <a:srgbClr val="000000"/>
          </a:solidFill>
        </p:spPr>
        <p:txBody>
          <a:bodyPr wrap="square" lIns="0" tIns="0" rIns="0" bIns="0" rtlCol="0"/>
          <a:lstStyle/>
          <a:p>
            <a:endParaRPr/>
          </a:p>
        </p:txBody>
      </p:sp>
      <p:sp>
        <p:nvSpPr>
          <p:cNvPr id="363" name="object 363"/>
          <p:cNvSpPr/>
          <p:nvPr/>
        </p:nvSpPr>
        <p:spPr>
          <a:xfrm>
            <a:off x="1213103" y="2881122"/>
            <a:ext cx="17145" cy="12700"/>
          </a:xfrm>
          <a:custGeom>
            <a:avLst/>
            <a:gdLst/>
            <a:ahLst/>
            <a:cxnLst/>
            <a:rect l="l" t="t" r="r" b="b"/>
            <a:pathLst>
              <a:path w="17144" h="12700">
                <a:moveTo>
                  <a:pt x="0" y="0"/>
                </a:moveTo>
                <a:lnTo>
                  <a:pt x="5334" y="12192"/>
                </a:lnTo>
                <a:lnTo>
                  <a:pt x="16764" y="0"/>
                </a:lnTo>
                <a:lnTo>
                  <a:pt x="0" y="0"/>
                </a:lnTo>
              </a:path>
            </a:pathLst>
          </a:custGeom>
          <a:ln w="3175">
            <a:solidFill>
              <a:srgbClr val="000000"/>
            </a:solidFill>
          </a:ln>
        </p:spPr>
        <p:txBody>
          <a:bodyPr wrap="square" lIns="0" tIns="0" rIns="0" bIns="0" rtlCol="0"/>
          <a:lstStyle/>
          <a:p>
            <a:endParaRPr/>
          </a:p>
        </p:txBody>
      </p:sp>
      <p:sp>
        <p:nvSpPr>
          <p:cNvPr id="364" name="object 364"/>
          <p:cNvSpPr/>
          <p:nvPr/>
        </p:nvSpPr>
        <p:spPr>
          <a:xfrm>
            <a:off x="1218438" y="2881122"/>
            <a:ext cx="12700" cy="17780"/>
          </a:xfrm>
          <a:custGeom>
            <a:avLst/>
            <a:gdLst/>
            <a:ahLst/>
            <a:cxnLst/>
            <a:rect l="l" t="t" r="r" b="b"/>
            <a:pathLst>
              <a:path w="12700" h="17780">
                <a:moveTo>
                  <a:pt x="12192" y="0"/>
                </a:moveTo>
                <a:lnTo>
                  <a:pt x="0" y="12192"/>
                </a:lnTo>
                <a:lnTo>
                  <a:pt x="12192" y="17526"/>
                </a:lnTo>
                <a:lnTo>
                  <a:pt x="12192" y="0"/>
                </a:lnTo>
                <a:close/>
              </a:path>
            </a:pathLst>
          </a:custGeom>
          <a:solidFill>
            <a:srgbClr val="000000"/>
          </a:solidFill>
        </p:spPr>
        <p:txBody>
          <a:bodyPr wrap="square" lIns="0" tIns="0" rIns="0" bIns="0" rtlCol="0"/>
          <a:lstStyle/>
          <a:p>
            <a:endParaRPr/>
          </a:p>
        </p:txBody>
      </p:sp>
      <p:sp>
        <p:nvSpPr>
          <p:cNvPr id="365" name="object 365"/>
          <p:cNvSpPr/>
          <p:nvPr/>
        </p:nvSpPr>
        <p:spPr>
          <a:xfrm>
            <a:off x="1218438" y="2881122"/>
            <a:ext cx="11430" cy="17780"/>
          </a:xfrm>
          <a:custGeom>
            <a:avLst/>
            <a:gdLst/>
            <a:ahLst/>
            <a:cxnLst/>
            <a:rect l="l" t="t" r="r" b="b"/>
            <a:pathLst>
              <a:path w="11430" h="17780">
                <a:moveTo>
                  <a:pt x="0" y="12192"/>
                </a:moveTo>
                <a:lnTo>
                  <a:pt x="11430" y="17526"/>
                </a:lnTo>
                <a:lnTo>
                  <a:pt x="11430" y="0"/>
                </a:lnTo>
                <a:lnTo>
                  <a:pt x="0" y="12192"/>
                </a:lnTo>
              </a:path>
            </a:pathLst>
          </a:custGeom>
          <a:ln w="3175">
            <a:solidFill>
              <a:srgbClr val="000000"/>
            </a:solidFill>
          </a:ln>
        </p:spPr>
        <p:txBody>
          <a:bodyPr wrap="square" lIns="0" tIns="0" rIns="0" bIns="0" rtlCol="0"/>
          <a:lstStyle/>
          <a:p>
            <a:endParaRPr/>
          </a:p>
        </p:txBody>
      </p:sp>
      <p:sp>
        <p:nvSpPr>
          <p:cNvPr id="366" name="object 366"/>
          <p:cNvSpPr/>
          <p:nvPr/>
        </p:nvSpPr>
        <p:spPr>
          <a:xfrm>
            <a:off x="1230630" y="2881122"/>
            <a:ext cx="11430" cy="17780"/>
          </a:xfrm>
          <a:custGeom>
            <a:avLst/>
            <a:gdLst/>
            <a:ahLst/>
            <a:cxnLst/>
            <a:rect l="l" t="t" r="r" b="b"/>
            <a:pathLst>
              <a:path w="11430" h="17780">
                <a:moveTo>
                  <a:pt x="0" y="0"/>
                </a:moveTo>
                <a:lnTo>
                  <a:pt x="0" y="17525"/>
                </a:lnTo>
                <a:lnTo>
                  <a:pt x="11430" y="12191"/>
                </a:lnTo>
                <a:lnTo>
                  <a:pt x="0" y="0"/>
                </a:lnTo>
                <a:close/>
              </a:path>
            </a:pathLst>
          </a:custGeom>
          <a:solidFill>
            <a:srgbClr val="000000"/>
          </a:solidFill>
        </p:spPr>
        <p:txBody>
          <a:bodyPr wrap="square" lIns="0" tIns="0" rIns="0" bIns="0" rtlCol="0"/>
          <a:lstStyle/>
          <a:p>
            <a:endParaRPr/>
          </a:p>
        </p:txBody>
      </p:sp>
      <p:sp>
        <p:nvSpPr>
          <p:cNvPr id="367" name="object 367"/>
          <p:cNvSpPr/>
          <p:nvPr/>
        </p:nvSpPr>
        <p:spPr>
          <a:xfrm>
            <a:off x="1229867" y="2881122"/>
            <a:ext cx="12700" cy="17780"/>
          </a:xfrm>
          <a:custGeom>
            <a:avLst/>
            <a:gdLst/>
            <a:ahLst/>
            <a:cxnLst/>
            <a:rect l="l" t="t" r="r" b="b"/>
            <a:pathLst>
              <a:path w="12700" h="17780">
                <a:moveTo>
                  <a:pt x="0" y="17525"/>
                </a:moveTo>
                <a:lnTo>
                  <a:pt x="12192" y="12191"/>
                </a:lnTo>
                <a:lnTo>
                  <a:pt x="0" y="0"/>
                </a:lnTo>
                <a:lnTo>
                  <a:pt x="0" y="17525"/>
                </a:lnTo>
              </a:path>
            </a:pathLst>
          </a:custGeom>
          <a:ln w="3175">
            <a:solidFill>
              <a:srgbClr val="000000"/>
            </a:solidFill>
          </a:ln>
        </p:spPr>
        <p:txBody>
          <a:bodyPr wrap="square" lIns="0" tIns="0" rIns="0" bIns="0" rtlCol="0"/>
          <a:lstStyle/>
          <a:p>
            <a:endParaRPr/>
          </a:p>
        </p:txBody>
      </p:sp>
      <p:sp>
        <p:nvSpPr>
          <p:cNvPr id="368" name="object 368"/>
          <p:cNvSpPr/>
          <p:nvPr/>
        </p:nvSpPr>
        <p:spPr>
          <a:xfrm>
            <a:off x="1230630" y="2881122"/>
            <a:ext cx="17145" cy="12700"/>
          </a:xfrm>
          <a:custGeom>
            <a:avLst/>
            <a:gdLst/>
            <a:ahLst/>
            <a:cxnLst/>
            <a:rect l="l" t="t" r="r" b="b"/>
            <a:pathLst>
              <a:path w="17144" h="12700">
                <a:moveTo>
                  <a:pt x="16764" y="0"/>
                </a:moveTo>
                <a:lnTo>
                  <a:pt x="0" y="0"/>
                </a:lnTo>
                <a:lnTo>
                  <a:pt x="11430" y="12192"/>
                </a:lnTo>
                <a:lnTo>
                  <a:pt x="16764" y="0"/>
                </a:lnTo>
                <a:close/>
              </a:path>
            </a:pathLst>
          </a:custGeom>
          <a:solidFill>
            <a:srgbClr val="000000"/>
          </a:solidFill>
        </p:spPr>
        <p:txBody>
          <a:bodyPr wrap="square" lIns="0" tIns="0" rIns="0" bIns="0" rtlCol="0"/>
          <a:lstStyle/>
          <a:p>
            <a:endParaRPr/>
          </a:p>
        </p:txBody>
      </p:sp>
      <p:sp>
        <p:nvSpPr>
          <p:cNvPr id="369" name="object 369"/>
          <p:cNvSpPr/>
          <p:nvPr/>
        </p:nvSpPr>
        <p:spPr>
          <a:xfrm>
            <a:off x="1229867" y="2881122"/>
            <a:ext cx="17780" cy="12700"/>
          </a:xfrm>
          <a:custGeom>
            <a:avLst/>
            <a:gdLst/>
            <a:ahLst/>
            <a:cxnLst/>
            <a:rect l="l" t="t" r="r" b="b"/>
            <a:pathLst>
              <a:path w="17780" h="12700">
                <a:moveTo>
                  <a:pt x="12191" y="12192"/>
                </a:moveTo>
                <a:lnTo>
                  <a:pt x="17525" y="0"/>
                </a:lnTo>
                <a:lnTo>
                  <a:pt x="0" y="0"/>
                </a:lnTo>
                <a:lnTo>
                  <a:pt x="12191" y="12192"/>
                </a:lnTo>
              </a:path>
            </a:pathLst>
          </a:custGeom>
          <a:ln w="3175">
            <a:solidFill>
              <a:srgbClr val="000000"/>
            </a:solidFill>
          </a:ln>
        </p:spPr>
        <p:txBody>
          <a:bodyPr wrap="square" lIns="0" tIns="0" rIns="0" bIns="0" rtlCol="0"/>
          <a:lstStyle/>
          <a:p>
            <a:endParaRPr/>
          </a:p>
        </p:txBody>
      </p:sp>
      <p:sp>
        <p:nvSpPr>
          <p:cNvPr id="370" name="object 370"/>
          <p:cNvSpPr/>
          <p:nvPr/>
        </p:nvSpPr>
        <p:spPr>
          <a:xfrm>
            <a:off x="1230630" y="2871977"/>
            <a:ext cx="11430" cy="9525"/>
          </a:xfrm>
          <a:custGeom>
            <a:avLst/>
            <a:gdLst/>
            <a:ahLst/>
            <a:cxnLst/>
            <a:rect l="l" t="t" r="r" b="b"/>
            <a:pathLst>
              <a:path w="11430" h="9525">
                <a:moveTo>
                  <a:pt x="8382" y="0"/>
                </a:moveTo>
                <a:lnTo>
                  <a:pt x="0" y="9144"/>
                </a:lnTo>
                <a:lnTo>
                  <a:pt x="11430" y="9144"/>
                </a:lnTo>
                <a:lnTo>
                  <a:pt x="8382" y="0"/>
                </a:lnTo>
                <a:close/>
              </a:path>
            </a:pathLst>
          </a:custGeom>
          <a:solidFill>
            <a:srgbClr val="000000"/>
          </a:solidFill>
        </p:spPr>
        <p:txBody>
          <a:bodyPr wrap="square" lIns="0" tIns="0" rIns="0" bIns="0" rtlCol="0"/>
          <a:lstStyle/>
          <a:p>
            <a:endParaRPr/>
          </a:p>
        </p:txBody>
      </p:sp>
      <p:sp>
        <p:nvSpPr>
          <p:cNvPr id="371" name="object 371"/>
          <p:cNvSpPr/>
          <p:nvPr/>
        </p:nvSpPr>
        <p:spPr>
          <a:xfrm>
            <a:off x="1229867" y="2871977"/>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372" name="object 372"/>
          <p:cNvSpPr/>
          <p:nvPr/>
        </p:nvSpPr>
        <p:spPr>
          <a:xfrm>
            <a:off x="1230630" y="2868167"/>
            <a:ext cx="8890" cy="13335"/>
          </a:xfrm>
          <a:custGeom>
            <a:avLst/>
            <a:gdLst/>
            <a:ahLst/>
            <a:cxnLst/>
            <a:rect l="l" t="t" r="r" b="b"/>
            <a:pathLst>
              <a:path w="8890"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373" name="object 373"/>
          <p:cNvSpPr/>
          <p:nvPr/>
        </p:nvSpPr>
        <p:spPr>
          <a:xfrm>
            <a:off x="1229867" y="28681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74" name="object 374"/>
          <p:cNvSpPr/>
          <p:nvPr/>
        </p:nvSpPr>
        <p:spPr>
          <a:xfrm>
            <a:off x="1221486" y="2868167"/>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75" name="object 375"/>
          <p:cNvSpPr/>
          <p:nvPr/>
        </p:nvSpPr>
        <p:spPr>
          <a:xfrm>
            <a:off x="1221486" y="2868167"/>
            <a:ext cx="8890" cy="13335"/>
          </a:xfrm>
          <a:custGeom>
            <a:avLst/>
            <a:gdLst/>
            <a:ahLst/>
            <a:cxnLst/>
            <a:rect l="l" t="t" r="r" b="b"/>
            <a:pathLst>
              <a:path w="8890"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376" name="object 376"/>
          <p:cNvSpPr/>
          <p:nvPr/>
        </p:nvSpPr>
        <p:spPr>
          <a:xfrm>
            <a:off x="1218438" y="2871977"/>
            <a:ext cx="12700" cy="9525"/>
          </a:xfrm>
          <a:custGeom>
            <a:avLst/>
            <a:gdLst/>
            <a:ahLst/>
            <a:cxnLst/>
            <a:rect l="l" t="t" r="r" b="b"/>
            <a:pathLst>
              <a:path w="12700" h="9525">
                <a:moveTo>
                  <a:pt x="3047" y="0"/>
                </a:moveTo>
                <a:lnTo>
                  <a:pt x="0" y="9144"/>
                </a:lnTo>
                <a:lnTo>
                  <a:pt x="12191" y="9144"/>
                </a:lnTo>
                <a:lnTo>
                  <a:pt x="3047" y="0"/>
                </a:lnTo>
                <a:close/>
              </a:path>
            </a:pathLst>
          </a:custGeom>
          <a:solidFill>
            <a:srgbClr val="000000"/>
          </a:solidFill>
        </p:spPr>
        <p:txBody>
          <a:bodyPr wrap="square" lIns="0" tIns="0" rIns="0" bIns="0" rtlCol="0"/>
          <a:lstStyle/>
          <a:p>
            <a:endParaRPr/>
          </a:p>
        </p:txBody>
      </p:sp>
      <p:sp>
        <p:nvSpPr>
          <p:cNvPr id="377" name="object 377"/>
          <p:cNvSpPr/>
          <p:nvPr/>
        </p:nvSpPr>
        <p:spPr>
          <a:xfrm>
            <a:off x="1218438" y="2871977"/>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378" name="object 378"/>
          <p:cNvSpPr/>
          <p:nvPr/>
        </p:nvSpPr>
        <p:spPr>
          <a:xfrm>
            <a:off x="1218438" y="2881122"/>
            <a:ext cx="12700" cy="8890"/>
          </a:xfrm>
          <a:custGeom>
            <a:avLst/>
            <a:gdLst/>
            <a:ahLst/>
            <a:cxnLst/>
            <a:rect l="l" t="t" r="r" b="b"/>
            <a:pathLst>
              <a:path w="12700" h="8889">
                <a:moveTo>
                  <a:pt x="12192" y="0"/>
                </a:moveTo>
                <a:lnTo>
                  <a:pt x="0" y="0"/>
                </a:lnTo>
                <a:lnTo>
                  <a:pt x="3048" y="8382"/>
                </a:lnTo>
                <a:lnTo>
                  <a:pt x="12192" y="0"/>
                </a:lnTo>
                <a:close/>
              </a:path>
            </a:pathLst>
          </a:custGeom>
          <a:solidFill>
            <a:srgbClr val="000000"/>
          </a:solidFill>
        </p:spPr>
        <p:txBody>
          <a:bodyPr wrap="square" lIns="0" tIns="0" rIns="0" bIns="0" rtlCol="0"/>
          <a:lstStyle/>
          <a:p>
            <a:endParaRPr/>
          </a:p>
        </p:txBody>
      </p:sp>
      <p:sp>
        <p:nvSpPr>
          <p:cNvPr id="379" name="object 379"/>
          <p:cNvSpPr/>
          <p:nvPr/>
        </p:nvSpPr>
        <p:spPr>
          <a:xfrm>
            <a:off x="1218438" y="2881122"/>
            <a:ext cx="11430" cy="8890"/>
          </a:xfrm>
          <a:custGeom>
            <a:avLst/>
            <a:gdLst/>
            <a:ahLst/>
            <a:cxnLst/>
            <a:rect l="l" t="t" r="r" b="b"/>
            <a:pathLst>
              <a:path w="11430"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380" name="object 380"/>
          <p:cNvSpPr/>
          <p:nvPr/>
        </p:nvSpPr>
        <p:spPr>
          <a:xfrm>
            <a:off x="1221486" y="2881122"/>
            <a:ext cx="9525" cy="12700"/>
          </a:xfrm>
          <a:custGeom>
            <a:avLst/>
            <a:gdLst/>
            <a:ahLst/>
            <a:cxnLst/>
            <a:rect l="l" t="t" r="r" b="b"/>
            <a:pathLst>
              <a:path w="9525" h="12700">
                <a:moveTo>
                  <a:pt x="9144" y="0"/>
                </a:moveTo>
                <a:lnTo>
                  <a:pt x="0" y="8381"/>
                </a:lnTo>
                <a:lnTo>
                  <a:pt x="9144" y="12191"/>
                </a:lnTo>
                <a:lnTo>
                  <a:pt x="9144" y="0"/>
                </a:lnTo>
                <a:close/>
              </a:path>
            </a:pathLst>
          </a:custGeom>
          <a:solidFill>
            <a:srgbClr val="000000"/>
          </a:solidFill>
        </p:spPr>
        <p:txBody>
          <a:bodyPr wrap="square" lIns="0" tIns="0" rIns="0" bIns="0" rtlCol="0"/>
          <a:lstStyle/>
          <a:p>
            <a:endParaRPr/>
          </a:p>
        </p:txBody>
      </p:sp>
      <p:sp>
        <p:nvSpPr>
          <p:cNvPr id="381" name="object 381"/>
          <p:cNvSpPr/>
          <p:nvPr/>
        </p:nvSpPr>
        <p:spPr>
          <a:xfrm>
            <a:off x="1221486" y="2881122"/>
            <a:ext cx="8890" cy="12700"/>
          </a:xfrm>
          <a:custGeom>
            <a:avLst/>
            <a:gdLst/>
            <a:ahLst/>
            <a:cxnLst/>
            <a:rect l="l" t="t" r="r" b="b"/>
            <a:pathLst>
              <a:path w="8890"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382" name="object 382"/>
          <p:cNvSpPr/>
          <p:nvPr/>
        </p:nvSpPr>
        <p:spPr>
          <a:xfrm>
            <a:off x="1230630" y="2881122"/>
            <a:ext cx="8890" cy="12700"/>
          </a:xfrm>
          <a:custGeom>
            <a:avLst/>
            <a:gdLst/>
            <a:ahLst/>
            <a:cxnLst/>
            <a:rect l="l" t="t" r="r" b="b"/>
            <a:pathLst>
              <a:path w="8890"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383" name="object 383"/>
          <p:cNvSpPr/>
          <p:nvPr/>
        </p:nvSpPr>
        <p:spPr>
          <a:xfrm>
            <a:off x="1229867" y="2881122"/>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384" name="object 384"/>
          <p:cNvSpPr/>
          <p:nvPr/>
        </p:nvSpPr>
        <p:spPr>
          <a:xfrm>
            <a:off x="1230630" y="2881122"/>
            <a:ext cx="11430" cy="8890"/>
          </a:xfrm>
          <a:custGeom>
            <a:avLst/>
            <a:gdLst/>
            <a:ahLst/>
            <a:cxnLst/>
            <a:rect l="l" t="t" r="r" b="b"/>
            <a:pathLst>
              <a:path w="11430" h="8889">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385" name="object 385"/>
          <p:cNvSpPr/>
          <p:nvPr/>
        </p:nvSpPr>
        <p:spPr>
          <a:xfrm>
            <a:off x="1229867" y="2881122"/>
            <a:ext cx="12700" cy="8890"/>
          </a:xfrm>
          <a:custGeom>
            <a:avLst/>
            <a:gdLst/>
            <a:ahLst/>
            <a:cxnLst/>
            <a:rect l="l" t="t" r="r" b="b"/>
            <a:pathLst>
              <a:path w="12700" h="8889">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386" name="object 386"/>
          <p:cNvSpPr/>
          <p:nvPr/>
        </p:nvSpPr>
        <p:spPr>
          <a:xfrm>
            <a:off x="1230630" y="2871977"/>
            <a:ext cx="11430" cy="9525"/>
          </a:xfrm>
          <a:custGeom>
            <a:avLst/>
            <a:gdLst/>
            <a:ahLst/>
            <a:cxnLst/>
            <a:rect l="l" t="t" r="r" b="b"/>
            <a:pathLst>
              <a:path w="11430" h="9525">
                <a:moveTo>
                  <a:pt x="8382" y="0"/>
                </a:moveTo>
                <a:lnTo>
                  <a:pt x="0" y="9144"/>
                </a:lnTo>
                <a:lnTo>
                  <a:pt x="11430" y="9144"/>
                </a:lnTo>
                <a:lnTo>
                  <a:pt x="8382" y="0"/>
                </a:lnTo>
                <a:close/>
              </a:path>
            </a:pathLst>
          </a:custGeom>
          <a:solidFill>
            <a:srgbClr val="000000"/>
          </a:solidFill>
        </p:spPr>
        <p:txBody>
          <a:bodyPr wrap="square" lIns="0" tIns="0" rIns="0" bIns="0" rtlCol="0"/>
          <a:lstStyle/>
          <a:p>
            <a:endParaRPr/>
          </a:p>
        </p:txBody>
      </p:sp>
      <p:sp>
        <p:nvSpPr>
          <p:cNvPr id="387" name="object 387"/>
          <p:cNvSpPr/>
          <p:nvPr/>
        </p:nvSpPr>
        <p:spPr>
          <a:xfrm>
            <a:off x="1229867" y="2871977"/>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388" name="object 388"/>
          <p:cNvSpPr/>
          <p:nvPr/>
        </p:nvSpPr>
        <p:spPr>
          <a:xfrm>
            <a:off x="1230630" y="2868167"/>
            <a:ext cx="8890" cy="13335"/>
          </a:xfrm>
          <a:custGeom>
            <a:avLst/>
            <a:gdLst/>
            <a:ahLst/>
            <a:cxnLst/>
            <a:rect l="l" t="t" r="r" b="b"/>
            <a:pathLst>
              <a:path w="8890"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389" name="object 389"/>
          <p:cNvSpPr/>
          <p:nvPr/>
        </p:nvSpPr>
        <p:spPr>
          <a:xfrm>
            <a:off x="1229867" y="28681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390" name="object 390"/>
          <p:cNvSpPr/>
          <p:nvPr/>
        </p:nvSpPr>
        <p:spPr>
          <a:xfrm>
            <a:off x="1221486" y="2868167"/>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391" name="object 391"/>
          <p:cNvSpPr/>
          <p:nvPr/>
        </p:nvSpPr>
        <p:spPr>
          <a:xfrm>
            <a:off x="1221486" y="2868167"/>
            <a:ext cx="8890" cy="13335"/>
          </a:xfrm>
          <a:custGeom>
            <a:avLst/>
            <a:gdLst/>
            <a:ahLst/>
            <a:cxnLst/>
            <a:rect l="l" t="t" r="r" b="b"/>
            <a:pathLst>
              <a:path w="8890"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392" name="object 392"/>
          <p:cNvSpPr/>
          <p:nvPr/>
        </p:nvSpPr>
        <p:spPr>
          <a:xfrm>
            <a:off x="1218438" y="2871977"/>
            <a:ext cx="12700" cy="9525"/>
          </a:xfrm>
          <a:custGeom>
            <a:avLst/>
            <a:gdLst/>
            <a:ahLst/>
            <a:cxnLst/>
            <a:rect l="l" t="t" r="r" b="b"/>
            <a:pathLst>
              <a:path w="12700" h="9525">
                <a:moveTo>
                  <a:pt x="3047" y="0"/>
                </a:moveTo>
                <a:lnTo>
                  <a:pt x="0" y="9144"/>
                </a:lnTo>
                <a:lnTo>
                  <a:pt x="12191" y="9144"/>
                </a:lnTo>
                <a:lnTo>
                  <a:pt x="3047" y="0"/>
                </a:lnTo>
                <a:close/>
              </a:path>
            </a:pathLst>
          </a:custGeom>
          <a:solidFill>
            <a:srgbClr val="000000"/>
          </a:solidFill>
        </p:spPr>
        <p:txBody>
          <a:bodyPr wrap="square" lIns="0" tIns="0" rIns="0" bIns="0" rtlCol="0"/>
          <a:lstStyle/>
          <a:p>
            <a:endParaRPr/>
          </a:p>
        </p:txBody>
      </p:sp>
      <p:sp>
        <p:nvSpPr>
          <p:cNvPr id="393" name="object 393"/>
          <p:cNvSpPr/>
          <p:nvPr/>
        </p:nvSpPr>
        <p:spPr>
          <a:xfrm>
            <a:off x="1218438" y="2871977"/>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394" name="object 394"/>
          <p:cNvSpPr/>
          <p:nvPr/>
        </p:nvSpPr>
        <p:spPr>
          <a:xfrm>
            <a:off x="1218438" y="2881122"/>
            <a:ext cx="12700" cy="8890"/>
          </a:xfrm>
          <a:custGeom>
            <a:avLst/>
            <a:gdLst/>
            <a:ahLst/>
            <a:cxnLst/>
            <a:rect l="l" t="t" r="r" b="b"/>
            <a:pathLst>
              <a:path w="12700" h="8889">
                <a:moveTo>
                  <a:pt x="12192" y="0"/>
                </a:moveTo>
                <a:lnTo>
                  <a:pt x="0" y="0"/>
                </a:lnTo>
                <a:lnTo>
                  <a:pt x="3048" y="8382"/>
                </a:lnTo>
                <a:lnTo>
                  <a:pt x="12192" y="0"/>
                </a:lnTo>
                <a:close/>
              </a:path>
            </a:pathLst>
          </a:custGeom>
          <a:solidFill>
            <a:srgbClr val="000000"/>
          </a:solidFill>
        </p:spPr>
        <p:txBody>
          <a:bodyPr wrap="square" lIns="0" tIns="0" rIns="0" bIns="0" rtlCol="0"/>
          <a:lstStyle/>
          <a:p>
            <a:endParaRPr/>
          </a:p>
        </p:txBody>
      </p:sp>
      <p:sp>
        <p:nvSpPr>
          <p:cNvPr id="395" name="object 395"/>
          <p:cNvSpPr/>
          <p:nvPr/>
        </p:nvSpPr>
        <p:spPr>
          <a:xfrm>
            <a:off x="1218438" y="2881122"/>
            <a:ext cx="11430" cy="8890"/>
          </a:xfrm>
          <a:custGeom>
            <a:avLst/>
            <a:gdLst/>
            <a:ahLst/>
            <a:cxnLst/>
            <a:rect l="l" t="t" r="r" b="b"/>
            <a:pathLst>
              <a:path w="11430"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396" name="object 396"/>
          <p:cNvSpPr/>
          <p:nvPr/>
        </p:nvSpPr>
        <p:spPr>
          <a:xfrm>
            <a:off x="1221486" y="2881122"/>
            <a:ext cx="9525" cy="12700"/>
          </a:xfrm>
          <a:custGeom>
            <a:avLst/>
            <a:gdLst/>
            <a:ahLst/>
            <a:cxnLst/>
            <a:rect l="l" t="t" r="r" b="b"/>
            <a:pathLst>
              <a:path w="9525" h="12700">
                <a:moveTo>
                  <a:pt x="9144" y="0"/>
                </a:moveTo>
                <a:lnTo>
                  <a:pt x="0" y="8381"/>
                </a:lnTo>
                <a:lnTo>
                  <a:pt x="9144" y="12191"/>
                </a:lnTo>
                <a:lnTo>
                  <a:pt x="9144" y="0"/>
                </a:lnTo>
                <a:close/>
              </a:path>
            </a:pathLst>
          </a:custGeom>
          <a:solidFill>
            <a:srgbClr val="000000"/>
          </a:solidFill>
        </p:spPr>
        <p:txBody>
          <a:bodyPr wrap="square" lIns="0" tIns="0" rIns="0" bIns="0" rtlCol="0"/>
          <a:lstStyle/>
          <a:p>
            <a:endParaRPr/>
          </a:p>
        </p:txBody>
      </p:sp>
      <p:sp>
        <p:nvSpPr>
          <p:cNvPr id="397" name="object 397"/>
          <p:cNvSpPr/>
          <p:nvPr/>
        </p:nvSpPr>
        <p:spPr>
          <a:xfrm>
            <a:off x="1221486" y="2881122"/>
            <a:ext cx="8890" cy="12700"/>
          </a:xfrm>
          <a:custGeom>
            <a:avLst/>
            <a:gdLst/>
            <a:ahLst/>
            <a:cxnLst/>
            <a:rect l="l" t="t" r="r" b="b"/>
            <a:pathLst>
              <a:path w="8890"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398" name="object 398"/>
          <p:cNvSpPr/>
          <p:nvPr/>
        </p:nvSpPr>
        <p:spPr>
          <a:xfrm>
            <a:off x="1230630" y="2881122"/>
            <a:ext cx="8890" cy="12700"/>
          </a:xfrm>
          <a:custGeom>
            <a:avLst/>
            <a:gdLst/>
            <a:ahLst/>
            <a:cxnLst/>
            <a:rect l="l" t="t" r="r" b="b"/>
            <a:pathLst>
              <a:path w="8890"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399" name="object 399"/>
          <p:cNvSpPr/>
          <p:nvPr/>
        </p:nvSpPr>
        <p:spPr>
          <a:xfrm>
            <a:off x="1229867" y="2881122"/>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400" name="object 400"/>
          <p:cNvSpPr/>
          <p:nvPr/>
        </p:nvSpPr>
        <p:spPr>
          <a:xfrm>
            <a:off x="1230630" y="2881122"/>
            <a:ext cx="11430" cy="8890"/>
          </a:xfrm>
          <a:custGeom>
            <a:avLst/>
            <a:gdLst/>
            <a:ahLst/>
            <a:cxnLst/>
            <a:rect l="l" t="t" r="r" b="b"/>
            <a:pathLst>
              <a:path w="11430" h="8889">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401" name="object 401"/>
          <p:cNvSpPr/>
          <p:nvPr/>
        </p:nvSpPr>
        <p:spPr>
          <a:xfrm>
            <a:off x="1229867" y="2881122"/>
            <a:ext cx="12700" cy="8890"/>
          </a:xfrm>
          <a:custGeom>
            <a:avLst/>
            <a:gdLst/>
            <a:ahLst/>
            <a:cxnLst/>
            <a:rect l="l" t="t" r="r" b="b"/>
            <a:pathLst>
              <a:path w="12700" h="8889">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402" name="object 402"/>
          <p:cNvSpPr/>
          <p:nvPr/>
        </p:nvSpPr>
        <p:spPr>
          <a:xfrm>
            <a:off x="1230630" y="2871977"/>
            <a:ext cx="11430" cy="9525"/>
          </a:xfrm>
          <a:custGeom>
            <a:avLst/>
            <a:gdLst/>
            <a:ahLst/>
            <a:cxnLst/>
            <a:rect l="l" t="t" r="r" b="b"/>
            <a:pathLst>
              <a:path w="11430" h="9525">
                <a:moveTo>
                  <a:pt x="8382" y="0"/>
                </a:moveTo>
                <a:lnTo>
                  <a:pt x="0" y="9144"/>
                </a:lnTo>
                <a:lnTo>
                  <a:pt x="11430" y="9144"/>
                </a:lnTo>
                <a:lnTo>
                  <a:pt x="8382" y="0"/>
                </a:lnTo>
                <a:close/>
              </a:path>
            </a:pathLst>
          </a:custGeom>
          <a:solidFill>
            <a:srgbClr val="000000"/>
          </a:solidFill>
        </p:spPr>
        <p:txBody>
          <a:bodyPr wrap="square" lIns="0" tIns="0" rIns="0" bIns="0" rtlCol="0"/>
          <a:lstStyle/>
          <a:p>
            <a:endParaRPr/>
          </a:p>
        </p:txBody>
      </p:sp>
      <p:sp>
        <p:nvSpPr>
          <p:cNvPr id="403" name="object 403"/>
          <p:cNvSpPr/>
          <p:nvPr/>
        </p:nvSpPr>
        <p:spPr>
          <a:xfrm>
            <a:off x="1229867" y="2871977"/>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404" name="object 404"/>
          <p:cNvSpPr/>
          <p:nvPr/>
        </p:nvSpPr>
        <p:spPr>
          <a:xfrm>
            <a:off x="1230630" y="2868167"/>
            <a:ext cx="8890" cy="13335"/>
          </a:xfrm>
          <a:custGeom>
            <a:avLst/>
            <a:gdLst/>
            <a:ahLst/>
            <a:cxnLst/>
            <a:rect l="l" t="t" r="r" b="b"/>
            <a:pathLst>
              <a:path w="8890"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405" name="object 405"/>
          <p:cNvSpPr/>
          <p:nvPr/>
        </p:nvSpPr>
        <p:spPr>
          <a:xfrm>
            <a:off x="1229867" y="2868167"/>
            <a:ext cx="9525" cy="13335"/>
          </a:xfrm>
          <a:custGeom>
            <a:avLst/>
            <a:gdLst/>
            <a:ahLst/>
            <a:cxnLst/>
            <a:rect l="l" t="t" r="r" b="b"/>
            <a:pathLst>
              <a:path w="9525" h="13335">
                <a:moveTo>
                  <a:pt x="9143" y="3809"/>
                </a:moveTo>
                <a:lnTo>
                  <a:pt x="0" y="0"/>
                </a:lnTo>
                <a:lnTo>
                  <a:pt x="0" y="12953"/>
                </a:lnTo>
                <a:lnTo>
                  <a:pt x="9143" y="3809"/>
                </a:lnTo>
              </a:path>
            </a:pathLst>
          </a:custGeom>
          <a:ln w="3175">
            <a:solidFill>
              <a:srgbClr val="000000"/>
            </a:solidFill>
          </a:ln>
        </p:spPr>
        <p:txBody>
          <a:bodyPr wrap="square" lIns="0" tIns="0" rIns="0" bIns="0" rtlCol="0"/>
          <a:lstStyle/>
          <a:p>
            <a:endParaRPr/>
          </a:p>
        </p:txBody>
      </p:sp>
      <p:sp>
        <p:nvSpPr>
          <p:cNvPr id="406" name="object 406"/>
          <p:cNvSpPr/>
          <p:nvPr/>
        </p:nvSpPr>
        <p:spPr>
          <a:xfrm>
            <a:off x="1221486" y="2868167"/>
            <a:ext cx="9525" cy="13335"/>
          </a:xfrm>
          <a:custGeom>
            <a:avLst/>
            <a:gdLst/>
            <a:ahLst/>
            <a:cxnLst/>
            <a:rect l="l" t="t" r="r" b="b"/>
            <a:pathLst>
              <a:path w="9525" h="13335">
                <a:moveTo>
                  <a:pt x="9143" y="0"/>
                </a:moveTo>
                <a:lnTo>
                  <a:pt x="0" y="3810"/>
                </a:lnTo>
                <a:lnTo>
                  <a:pt x="9143" y="12954"/>
                </a:lnTo>
                <a:lnTo>
                  <a:pt x="9143" y="0"/>
                </a:lnTo>
                <a:close/>
              </a:path>
            </a:pathLst>
          </a:custGeom>
          <a:solidFill>
            <a:srgbClr val="000000"/>
          </a:solidFill>
        </p:spPr>
        <p:txBody>
          <a:bodyPr wrap="square" lIns="0" tIns="0" rIns="0" bIns="0" rtlCol="0"/>
          <a:lstStyle/>
          <a:p>
            <a:endParaRPr/>
          </a:p>
        </p:txBody>
      </p:sp>
      <p:sp>
        <p:nvSpPr>
          <p:cNvPr id="407" name="object 407"/>
          <p:cNvSpPr/>
          <p:nvPr/>
        </p:nvSpPr>
        <p:spPr>
          <a:xfrm>
            <a:off x="1221486" y="2868167"/>
            <a:ext cx="8890" cy="13335"/>
          </a:xfrm>
          <a:custGeom>
            <a:avLst/>
            <a:gdLst/>
            <a:ahLst/>
            <a:cxnLst/>
            <a:rect l="l" t="t" r="r" b="b"/>
            <a:pathLst>
              <a:path w="8890"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408" name="object 408"/>
          <p:cNvSpPr/>
          <p:nvPr/>
        </p:nvSpPr>
        <p:spPr>
          <a:xfrm>
            <a:off x="1218438" y="2871977"/>
            <a:ext cx="12700" cy="9525"/>
          </a:xfrm>
          <a:custGeom>
            <a:avLst/>
            <a:gdLst/>
            <a:ahLst/>
            <a:cxnLst/>
            <a:rect l="l" t="t" r="r" b="b"/>
            <a:pathLst>
              <a:path w="12700" h="9525">
                <a:moveTo>
                  <a:pt x="3047" y="0"/>
                </a:moveTo>
                <a:lnTo>
                  <a:pt x="0" y="9144"/>
                </a:lnTo>
                <a:lnTo>
                  <a:pt x="12191" y="9144"/>
                </a:lnTo>
                <a:lnTo>
                  <a:pt x="3047" y="0"/>
                </a:lnTo>
                <a:close/>
              </a:path>
            </a:pathLst>
          </a:custGeom>
          <a:solidFill>
            <a:srgbClr val="000000"/>
          </a:solidFill>
        </p:spPr>
        <p:txBody>
          <a:bodyPr wrap="square" lIns="0" tIns="0" rIns="0" bIns="0" rtlCol="0"/>
          <a:lstStyle/>
          <a:p>
            <a:endParaRPr/>
          </a:p>
        </p:txBody>
      </p:sp>
      <p:sp>
        <p:nvSpPr>
          <p:cNvPr id="409" name="object 409"/>
          <p:cNvSpPr/>
          <p:nvPr/>
        </p:nvSpPr>
        <p:spPr>
          <a:xfrm>
            <a:off x="1218438" y="2871977"/>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410" name="object 410"/>
          <p:cNvSpPr/>
          <p:nvPr/>
        </p:nvSpPr>
        <p:spPr>
          <a:xfrm>
            <a:off x="1218438" y="2881122"/>
            <a:ext cx="12700" cy="8890"/>
          </a:xfrm>
          <a:custGeom>
            <a:avLst/>
            <a:gdLst/>
            <a:ahLst/>
            <a:cxnLst/>
            <a:rect l="l" t="t" r="r" b="b"/>
            <a:pathLst>
              <a:path w="12700" h="8889">
                <a:moveTo>
                  <a:pt x="12192" y="0"/>
                </a:moveTo>
                <a:lnTo>
                  <a:pt x="0" y="0"/>
                </a:lnTo>
                <a:lnTo>
                  <a:pt x="3048" y="8382"/>
                </a:lnTo>
                <a:lnTo>
                  <a:pt x="12192" y="0"/>
                </a:lnTo>
                <a:close/>
              </a:path>
            </a:pathLst>
          </a:custGeom>
          <a:solidFill>
            <a:srgbClr val="000000"/>
          </a:solidFill>
        </p:spPr>
        <p:txBody>
          <a:bodyPr wrap="square" lIns="0" tIns="0" rIns="0" bIns="0" rtlCol="0"/>
          <a:lstStyle/>
          <a:p>
            <a:endParaRPr/>
          </a:p>
        </p:txBody>
      </p:sp>
      <p:sp>
        <p:nvSpPr>
          <p:cNvPr id="411" name="object 411"/>
          <p:cNvSpPr/>
          <p:nvPr/>
        </p:nvSpPr>
        <p:spPr>
          <a:xfrm>
            <a:off x="1218438" y="2881122"/>
            <a:ext cx="11430" cy="8890"/>
          </a:xfrm>
          <a:custGeom>
            <a:avLst/>
            <a:gdLst/>
            <a:ahLst/>
            <a:cxnLst/>
            <a:rect l="l" t="t" r="r" b="b"/>
            <a:pathLst>
              <a:path w="11430"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412" name="object 412"/>
          <p:cNvSpPr/>
          <p:nvPr/>
        </p:nvSpPr>
        <p:spPr>
          <a:xfrm>
            <a:off x="1221486" y="2881122"/>
            <a:ext cx="9525" cy="12700"/>
          </a:xfrm>
          <a:custGeom>
            <a:avLst/>
            <a:gdLst/>
            <a:ahLst/>
            <a:cxnLst/>
            <a:rect l="l" t="t" r="r" b="b"/>
            <a:pathLst>
              <a:path w="9525" h="12700">
                <a:moveTo>
                  <a:pt x="9144" y="0"/>
                </a:moveTo>
                <a:lnTo>
                  <a:pt x="0" y="8381"/>
                </a:lnTo>
                <a:lnTo>
                  <a:pt x="9144" y="12191"/>
                </a:lnTo>
                <a:lnTo>
                  <a:pt x="9144" y="0"/>
                </a:lnTo>
                <a:close/>
              </a:path>
            </a:pathLst>
          </a:custGeom>
          <a:solidFill>
            <a:srgbClr val="000000"/>
          </a:solidFill>
        </p:spPr>
        <p:txBody>
          <a:bodyPr wrap="square" lIns="0" tIns="0" rIns="0" bIns="0" rtlCol="0"/>
          <a:lstStyle/>
          <a:p>
            <a:endParaRPr/>
          </a:p>
        </p:txBody>
      </p:sp>
      <p:sp>
        <p:nvSpPr>
          <p:cNvPr id="413" name="object 413"/>
          <p:cNvSpPr/>
          <p:nvPr/>
        </p:nvSpPr>
        <p:spPr>
          <a:xfrm>
            <a:off x="1221486" y="2881122"/>
            <a:ext cx="8890" cy="12700"/>
          </a:xfrm>
          <a:custGeom>
            <a:avLst/>
            <a:gdLst/>
            <a:ahLst/>
            <a:cxnLst/>
            <a:rect l="l" t="t" r="r" b="b"/>
            <a:pathLst>
              <a:path w="8890"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414" name="object 414"/>
          <p:cNvSpPr/>
          <p:nvPr/>
        </p:nvSpPr>
        <p:spPr>
          <a:xfrm>
            <a:off x="1230630" y="2881122"/>
            <a:ext cx="8890" cy="12700"/>
          </a:xfrm>
          <a:custGeom>
            <a:avLst/>
            <a:gdLst/>
            <a:ahLst/>
            <a:cxnLst/>
            <a:rect l="l" t="t" r="r" b="b"/>
            <a:pathLst>
              <a:path w="8890"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415" name="object 415"/>
          <p:cNvSpPr/>
          <p:nvPr/>
        </p:nvSpPr>
        <p:spPr>
          <a:xfrm>
            <a:off x="1229867" y="2881122"/>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416" name="object 416"/>
          <p:cNvSpPr/>
          <p:nvPr/>
        </p:nvSpPr>
        <p:spPr>
          <a:xfrm>
            <a:off x="1230630" y="2881122"/>
            <a:ext cx="11430" cy="8890"/>
          </a:xfrm>
          <a:custGeom>
            <a:avLst/>
            <a:gdLst/>
            <a:ahLst/>
            <a:cxnLst/>
            <a:rect l="l" t="t" r="r" b="b"/>
            <a:pathLst>
              <a:path w="11430" h="8889">
                <a:moveTo>
                  <a:pt x="11429" y="0"/>
                </a:moveTo>
                <a:lnTo>
                  <a:pt x="0" y="0"/>
                </a:lnTo>
                <a:lnTo>
                  <a:pt x="8381" y="8381"/>
                </a:lnTo>
                <a:lnTo>
                  <a:pt x="11429" y="0"/>
                </a:lnTo>
                <a:close/>
              </a:path>
            </a:pathLst>
          </a:custGeom>
          <a:solidFill>
            <a:srgbClr val="000000"/>
          </a:solidFill>
        </p:spPr>
        <p:txBody>
          <a:bodyPr wrap="square" lIns="0" tIns="0" rIns="0" bIns="0" rtlCol="0"/>
          <a:lstStyle/>
          <a:p>
            <a:endParaRPr/>
          </a:p>
        </p:txBody>
      </p:sp>
      <p:sp>
        <p:nvSpPr>
          <p:cNvPr id="417" name="object 417"/>
          <p:cNvSpPr/>
          <p:nvPr/>
        </p:nvSpPr>
        <p:spPr>
          <a:xfrm>
            <a:off x="1229867" y="2881122"/>
            <a:ext cx="12700" cy="8890"/>
          </a:xfrm>
          <a:custGeom>
            <a:avLst/>
            <a:gdLst/>
            <a:ahLst/>
            <a:cxnLst/>
            <a:rect l="l" t="t" r="r" b="b"/>
            <a:pathLst>
              <a:path w="12700" h="8889">
                <a:moveTo>
                  <a:pt x="9143" y="8381"/>
                </a:moveTo>
                <a:lnTo>
                  <a:pt x="12191" y="0"/>
                </a:lnTo>
                <a:lnTo>
                  <a:pt x="0" y="0"/>
                </a:lnTo>
                <a:lnTo>
                  <a:pt x="9143" y="8381"/>
                </a:lnTo>
              </a:path>
            </a:pathLst>
          </a:custGeom>
          <a:ln w="3175">
            <a:solidFill>
              <a:srgbClr val="000000"/>
            </a:solidFill>
          </a:ln>
        </p:spPr>
        <p:txBody>
          <a:bodyPr wrap="square" lIns="0" tIns="0" rIns="0" bIns="0" rtlCol="0"/>
          <a:lstStyle/>
          <a:p>
            <a:endParaRPr/>
          </a:p>
        </p:txBody>
      </p:sp>
      <p:sp>
        <p:nvSpPr>
          <p:cNvPr id="418" name="object 418"/>
          <p:cNvSpPr/>
          <p:nvPr/>
        </p:nvSpPr>
        <p:spPr>
          <a:xfrm>
            <a:off x="1229867" y="2805683"/>
            <a:ext cx="0" cy="75565"/>
          </a:xfrm>
          <a:custGeom>
            <a:avLst/>
            <a:gdLst/>
            <a:ahLst/>
            <a:cxnLst/>
            <a:rect l="l" t="t" r="r" b="b"/>
            <a:pathLst>
              <a:path h="75564">
                <a:moveTo>
                  <a:pt x="0" y="75438"/>
                </a:moveTo>
                <a:lnTo>
                  <a:pt x="0" y="0"/>
                </a:lnTo>
              </a:path>
            </a:pathLst>
          </a:custGeom>
          <a:ln w="3175">
            <a:solidFill>
              <a:srgbClr val="000000"/>
            </a:solidFill>
          </a:ln>
        </p:spPr>
        <p:txBody>
          <a:bodyPr wrap="square" lIns="0" tIns="0" rIns="0" bIns="0" rtlCol="0"/>
          <a:lstStyle/>
          <a:p>
            <a:endParaRPr/>
          </a:p>
        </p:txBody>
      </p:sp>
      <p:sp>
        <p:nvSpPr>
          <p:cNvPr id="419" name="object 419"/>
          <p:cNvSpPr/>
          <p:nvPr/>
        </p:nvSpPr>
        <p:spPr>
          <a:xfrm>
            <a:off x="1229867" y="2805683"/>
            <a:ext cx="0" cy="75565"/>
          </a:xfrm>
          <a:custGeom>
            <a:avLst/>
            <a:gdLst/>
            <a:ahLst/>
            <a:cxnLst/>
            <a:rect l="l" t="t" r="r" b="b"/>
            <a:pathLst>
              <a:path h="75564">
                <a:moveTo>
                  <a:pt x="0" y="75438"/>
                </a:moveTo>
                <a:lnTo>
                  <a:pt x="0" y="0"/>
                </a:lnTo>
              </a:path>
            </a:pathLst>
          </a:custGeom>
          <a:ln w="3175">
            <a:solidFill>
              <a:srgbClr val="000000"/>
            </a:solidFill>
          </a:ln>
        </p:spPr>
        <p:txBody>
          <a:bodyPr wrap="square" lIns="0" tIns="0" rIns="0" bIns="0" rtlCol="0"/>
          <a:lstStyle/>
          <a:p>
            <a:endParaRPr/>
          </a:p>
        </p:txBody>
      </p:sp>
      <p:sp>
        <p:nvSpPr>
          <p:cNvPr id="420" name="object 420"/>
          <p:cNvSpPr/>
          <p:nvPr/>
        </p:nvSpPr>
        <p:spPr>
          <a:xfrm>
            <a:off x="1945385" y="3179064"/>
            <a:ext cx="0" cy="168910"/>
          </a:xfrm>
          <a:custGeom>
            <a:avLst/>
            <a:gdLst/>
            <a:ahLst/>
            <a:cxnLst/>
            <a:rect l="l" t="t" r="r" b="b"/>
            <a:pathLst>
              <a:path h="168910">
                <a:moveTo>
                  <a:pt x="0" y="0"/>
                </a:moveTo>
                <a:lnTo>
                  <a:pt x="0" y="168402"/>
                </a:lnTo>
              </a:path>
            </a:pathLst>
          </a:custGeom>
          <a:ln w="3175">
            <a:solidFill>
              <a:srgbClr val="000000"/>
            </a:solidFill>
          </a:ln>
        </p:spPr>
        <p:txBody>
          <a:bodyPr wrap="square" lIns="0" tIns="0" rIns="0" bIns="0" rtlCol="0"/>
          <a:lstStyle/>
          <a:p>
            <a:endParaRPr/>
          </a:p>
        </p:txBody>
      </p:sp>
      <p:sp>
        <p:nvSpPr>
          <p:cNvPr id="421" name="object 421"/>
          <p:cNvSpPr/>
          <p:nvPr/>
        </p:nvSpPr>
        <p:spPr>
          <a:xfrm>
            <a:off x="1945385" y="3179064"/>
            <a:ext cx="0" cy="168910"/>
          </a:xfrm>
          <a:custGeom>
            <a:avLst/>
            <a:gdLst/>
            <a:ahLst/>
            <a:cxnLst/>
            <a:rect l="l" t="t" r="r" b="b"/>
            <a:pathLst>
              <a:path h="168910">
                <a:moveTo>
                  <a:pt x="0" y="0"/>
                </a:moveTo>
                <a:lnTo>
                  <a:pt x="0" y="168402"/>
                </a:lnTo>
              </a:path>
            </a:pathLst>
          </a:custGeom>
          <a:ln w="3175">
            <a:solidFill>
              <a:srgbClr val="000000"/>
            </a:solidFill>
          </a:ln>
        </p:spPr>
        <p:txBody>
          <a:bodyPr wrap="square" lIns="0" tIns="0" rIns="0" bIns="0" rtlCol="0"/>
          <a:lstStyle/>
          <a:p>
            <a:endParaRPr/>
          </a:p>
        </p:txBody>
      </p:sp>
      <p:sp>
        <p:nvSpPr>
          <p:cNvPr id="422" name="object 422"/>
          <p:cNvSpPr/>
          <p:nvPr/>
        </p:nvSpPr>
        <p:spPr>
          <a:xfrm>
            <a:off x="2413254" y="2830067"/>
            <a:ext cx="0" cy="97155"/>
          </a:xfrm>
          <a:custGeom>
            <a:avLst/>
            <a:gdLst/>
            <a:ahLst/>
            <a:cxnLst/>
            <a:rect l="l" t="t" r="r" b="b"/>
            <a:pathLst>
              <a:path h="97155">
                <a:moveTo>
                  <a:pt x="0" y="0"/>
                </a:moveTo>
                <a:lnTo>
                  <a:pt x="0" y="96774"/>
                </a:lnTo>
              </a:path>
            </a:pathLst>
          </a:custGeom>
          <a:ln w="9143">
            <a:solidFill>
              <a:srgbClr val="000000"/>
            </a:solidFill>
          </a:ln>
        </p:spPr>
        <p:txBody>
          <a:bodyPr wrap="square" lIns="0" tIns="0" rIns="0" bIns="0" rtlCol="0"/>
          <a:lstStyle/>
          <a:p>
            <a:endParaRPr/>
          </a:p>
        </p:txBody>
      </p:sp>
      <p:sp>
        <p:nvSpPr>
          <p:cNvPr id="423" name="object 423"/>
          <p:cNvSpPr/>
          <p:nvPr/>
        </p:nvSpPr>
        <p:spPr>
          <a:xfrm>
            <a:off x="2413254" y="2839973"/>
            <a:ext cx="0" cy="86995"/>
          </a:xfrm>
          <a:custGeom>
            <a:avLst/>
            <a:gdLst/>
            <a:ahLst/>
            <a:cxnLst/>
            <a:rect l="l" t="t" r="r" b="b"/>
            <a:pathLst>
              <a:path h="86994">
                <a:moveTo>
                  <a:pt x="0" y="0"/>
                </a:moveTo>
                <a:lnTo>
                  <a:pt x="0" y="86868"/>
                </a:lnTo>
              </a:path>
            </a:pathLst>
          </a:custGeom>
          <a:ln w="9143">
            <a:solidFill>
              <a:srgbClr val="000000"/>
            </a:solidFill>
          </a:ln>
        </p:spPr>
        <p:txBody>
          <a:bodyPr wrap="square" lIns="0" tIns="0" rIns="0" bIns="0" rtlCol="0"/>
          <a:lstStyle/>
          <a:p>
            <a:endParaRPr/>
          </a:p>
        </p:txBody>
      </p:sp>
      <p:sp>
        <p:nvSpPr>
          <p:cNvPr id="424" name="object 424"/>
          <p:cNvSpPr/>
          <p:nvPr/>
        </p:nvSpPr>
        <p:spPr>
          <a:xfrm>
            <a:off x="2408682" y="2830067"/>
            <a:ext cx="9525" cy="97155"/>
          </a:xfrm>
          <a:custGeom>
            <a:avLst/>
            <a:gdLst/>
            <a:ahLst/>
            <a:cxnLst/>
            <a:rect l="l" t="t" r="r" b="b"/>
            <a:pathLst>
              <a:path w="9525" h="97155">
                <a:moveTo>
                  <a:pt x="9143" y="0"/>
                </a:moveTo>
                <a:lnTo>
                  <a:pt x="0" y="9906"/>
                </a:lnTo>
                <a:lnTo>
                  <a:pt x="0" y="86106"/>
                </a:lnTo>
                <a:lnTo>
                  <a:pt x="9143" y="96774"/>
                </a:lnTo>
                <a:lnTo>
                  <a:pt x="9143" y="0"/>
                </a:lnTo>
              </a:path>
            </a:pathLst>
          </a:custGeom>
          <a:ln w="3175">
            <a:solidFill>
              <a:srgbClr val="000000"/>
            </a:solidFill>
          </a:ln>
        </p:spPr>
        <p:txBody>
          <a:bodyPr wrap="square" lIns="0" tIns="0" rIns="0" bIns="0" rtlCol="0"/>
          <a:lstStyle/>
          <a:p>
            <a:endParaRPr/>
          </a:p>
        </p:txBody>
      </p:sp>
      <p:sp>
        <p:nvSpPr>
          <p:cNvPr id="425" name="object 425"/>
          <p:cNvSpPr/>
          <p:nvPr/>
        </p:nvSpPr>
        <p:spPr>
          <a:xfrm>
            <a:off x="2076450" y="2921889"/>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426" name="object 426"/>
          <p:cNvSpPr/>
          <p:nvPr/>
        </p:nvSpPr>
        <p:spPr>
          <a:xfrm>
            <a:off x="2076450" y="2921889"/>
            <a:ext cx="332740" cy="0"/>
          </a:xfrm>
          <a:custGeom>
            <a:avLst/>
            <a:gdLst/>
            <a:ahLst/>
            <a:cxnLst/>
            <a:rect l="l" t="t" r="r" b="b"/>
            <a:pathLst>
              <a:path w="332739">
                <a:moveTo>
                  <a:pt x="0" y="0"/>
                </a:moveTo>
                <a:lnTo>
                  <a:pt x="332231" y="0"/>
                </a:lnTo>
              </a:path>
            </a:pathLst>
          </a:custGeom>
          <a:ln w="9905">
            <a:solidFill>
              <a:srgbClr val="000000"/>
            </a:solidFill>
          </a:ln>
        </p:spPr>
        <p:txBody>
          <a:bodyPr wrap="square" lIns="0" tIns="0" rIns="0" bIns="0" rtlCol="0"/>
          <a:lstStyle/>
          <a:p>
            <a:endParaRPr/>
          </a:p>
        </p:txBody>
      </p:sp>
      <p:sp>
        <p:nvSpPr>
          <p:cNvPr id="427" name="object 427"/>
          <p:cNvSpPr/>
          <p:nvPr/>
        </p:nvSpPr>
        <p:spPr>
          <a:xfrm>
            <a:off x="2076450" y="2916173"/>
            <a:ext cx="341630" cy="10795"/>
          </a:xfrm>
          <a:custGeom>
            <a:avLst/>
            <a:gdLst/>
            <a:ahLst/>
            <a:cxnLst/>
            <a:rect l="l" t="t" r="r" b="b"/>
            <a:pathLst>
              <a:path w="341630" h="10794">
                <a:moveTo>
                  <a:pt x="341375" y="10668"/>
                </a:moveTo>
                <a:lnTo>
                  <a:pt x="332231" y="0"/>
                </a:lnTo>
                <a:lnTo>
                  <a:pt x="9905" y="0"/>
                </a:lnTo>
                <a:lnTo>
                  <a:pt x="0" y="10668"/>
                </a:lnTo>
                <a:lnTo>
                  <a:pt x="341375" y="10668"/>
                </a:lnTo>
              </a:path>
            </a:pathLst>
          </a:custGeom>
          <a:ln w="3175">
            <a:solidFill>
              <a:srgbClr val="000000"/>
            </a:solidFill>
          </a:ln>
        </p:spPr>
        <p:txBody>
          <a:bodyPr wrap="square" lIns="0" tIns="0" rIns="0" bIns="0" rtlCol="0"/>
          <a:lstStyle/>
          <a:p>
            <a:endParaRPr/>
          </a:p>
        </p:txBody>
      </p:sp>
      <p:sp>
        <p:nvSpPr>
          <p:cNvPr id="428" name="object 428"/>
          <p:cNvSpPr/>
          <p:nvPr/>
        </p:nvSpPr>
        <p:spPr>
          <a:xfrm>
            <a:off x="2081402" y="2830067"/>
            <a:ext cx="0" cy="97155"/>
          </a:xfrm>
          <a:custGeom>
            <a:avLst/>
            <a:gdLst/>
            <a:ahLst/>
            <a:cxnLst/>
            <a:rect l="l" t="t" r="r" b="b"/>
            <a:pathLst>
              <a:path h="97155">
                <a:moveTo>
                  <a:pt x="0" y="0"/>
                </a:moveTo>
                <a:lnTo>
                  <a:pt x="0" y="96774"/>
                </a:lnTo>
              </a:path>
            </a:pathLst>
          </a:custGeom>
          <a:ln w="9906">
            <a:solidFill>
              <a:srgbClr val="000000"/>
            </a:solidFill>
          </a:ln>
        </p:spPr>
        <p:txBody>
          <a:bodyPr wrap="square" lIns="0" tIns="0" rIns="0" bIns="0" rtlCol="0"/>
          <a:lstStyle/>
          <a:p>
            <a:endParaRPr/>
          </a:p>
        </p:txBody>
      </p:sp>
      <p:sp>
        <p:nvSpPr>
          <p:cNvPr id="429" name="object 429"/>
          <p:cNvSpPr/>
          <p:nvPr/>
        </p:nvSpPr>
        <p:spPr>
          <a:xfrm>
            <a:off x="2081402" y="2830067"/>
            <a:ext cx="0" cy="86995"/>
          </a:xfrm>
          <a:custGeom>
            <a:avLst/>
            <a:gdLst/>
            <a:ahLst/>
            <a:cxnLst/>
            <a:rect l="l" t="t" r="r" b="b"/>
            <a:pathLst>
              <a:path h="86994">
                <a:moveTo>
                  <a:pt x="0" y="0"/>
                </a:moveTo>
                <a:lnTo>
                  <a:pt x="0" y="86868"/>
                </a:lnTo>
              </a:path>
            </a:pathLst>
          </a:custGeom>
          <a:ln w="9906">
            <a:solidFill>
              <a:srgbClr val="000000"/>
            </a:solidFill>
          </a:ln>
        </p:spPr>
        <p:txBody>
          <a:bodyPr wrap="square" lIns="0" tIns="0" rIns="0" bIns="0" rtlCol="0"/>
          <a:lstStyle/>
          <a:p>
            <a:endParaRPr/>
          </a:p>
        </p:txBody>
      </p:sp>
      <p:sp>
        <p:nvSpPr>
          <p:cNvPr id="430" name="object 430"/>
          <p:cNvSpPr/>
          <p:nvPr/>
        </p:nvSpPr>
        <p:spPr>
          <a:xfrm>
            <a:off x="2076450" y="2830067"/>
            <a:ext cx="10160" cy="97155"/>
          </a:xfrm>
          <a:custGeom>
            <a:avLst/>
            <a:gdLst/>
            <a:ahLst/>
            <a:cxnLst/>
            <a:rect l="l" t="t" r="r" b="b"/>
            <a:pathLst>
              <a:path w="10160" h="97155">
                <a:moveTo>
                  <a:pt x="0" y="96774"/>
                </a:moveTo>
                <a:lnTo>
                  <a:pt x="9906" y="86106"/>
                </a:lnTo>
                <a:lnTo>
                  <a:pt x="9906" y="9906"/>
                </a:lnTo>
                <a:lnTo>
                  <a:pt x="0" y="0"/>
                </a:lnTo>
                <a:lnTo>
                  <a:pt x="0" y="96774"/>
                </a:lnTo>
              </a:path>
            </a:pathLst>
          </a:custGeom>
          <a:ln w="3175">
            <a:solidFill>
              <a:srgbClr val="000000"/>
            </a:solidFill>
          </a:ln>
        </p:spPr>
        <p:txBody>
          <a:bodyPr wrap="square" lIns="0" tIns="0" rIns="0" bIns="0" rtlCol="0"/>
          <a:lstStyle/>
          <a:p>
            <a:endParaRPr/>
          </a:p>
        </p:txBody>
      </p:sp>
      <p:sp>
        <p:nvSpPr>
          <p:cNvPr id="431" name="object 431"/>
          <p:cNvSpPr/>
          <p:nvPr/>
        </p:nvSpPr>
        <p:spPr>
          <a:xfrm>
            <a:off x="2076450" y="2835020"/>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432" name="object 432"/>
          <p:cNvSpPr/>
          <p:nvPr/>
        </p:nvSpPr>
        <p:spPr>
          <a:xfrm>
            <a:off x="2086355" y="2835020"/>
            <a:ext cx="331470" cy="0"/>
          </a:xfrm>
          <a:custGeom>
            <a:avLst/>
            <a:gdLst/>
            <a:ahLst/>
            <a:cxnLst/>
            <a:rect l="l" t="t" r="r" b="b"/>
            <a:pathLst>
              <a:path w="331469">
                <a:moveTo>
                  <a:pt x="0" y="0"/>
                </a:moveTo>
                <a:lnTo>
                  <a:pt x="331469" y="0"/>
                </a:lnTo>
              </a:path>
            </a:pathLst>
          </a:custGeom>
          <a:ln w="9905">
            <a:solidFill>
              <a:srgbClr val="000000"/>
            </a:solidFill>
          </a:ln>
        </p:spPr>
        <p:txBody>
          <a:bodyPr wrap="square" lIns="0" tIns="0" rIns="0" bIns="0" rtlCol="0"/>
          <a:lstStyle/>
          <a:p>
            <a:endParaRPr/>
          </a:p>
        </p:txBody>
      </p:sp>
      <p:sp>
        <p:nvSpPr>
          <p:cNvPr id="433" name="object 433"/>
          <p:cNvSpPr/>
          <p:nvPr/>
        </p:nvSpPr>
        <p:spPr>
          <a:xfrm>
            <a:off x="2076450" y="2830067"/>
            <a:ext cx="341630" cy="10160"/>
          </a:xfrm>
          <a:custGeom>
            <a:avLst/>
            <a:gdLst/>
            <a:ahLst/>
            <a:cxnLst/>
            <a:rect l="l" t="t" r="r" b="b"/>
            <a:pathLst>
              <a:path w="341630" h="10160">
                <a:moveTo>
                  <a:pt x="0" y="0"/>
                </a:moveTo>
                <a:lnTo>
                  <a:pt x="9906" y="9906"/>
                </a:lnTo>
                <a:lnTo>
                  <a:pt x="332232" y="9906"/>
                </a:lnTo>
                <a:lnTo>
                  <a:pt x="341376" y="0"/>
                </a:lnTo>
                <a:lnTo>
                  <a:pt x="0" y="0"/>
                </a:lnTo>
              </a:path>
            </a:pathLst>
          </a:custGeom>
          <a:ln w="3175">
            <a:solidFill>
              <a:srgbClr val="000000"/>
            </a:solidFill>
          </a:ln>
        </p:spPr>
        <p:txBody>
          <a:bodyPr wrap="square" lIns="0" tIns="0" rIns="0" bIns="0" rtlCol="0"/>
          <a:lstStyle/>
          <a:p>
            <a:endParaRPr/>
          </a:p>
        </p:txBody>
      </p:sp>
      <p:sp>
        <p:nvSpPr>
          <p:cNvPr id="434" name="object 434"/>
          <p:cNvSpPr/>
          <p:nvPr/>
        </p:nvSpPr>
        <p:spPr>
          <a:xfrm>
            <a:off x="2081022" y="2835401"/>
            <a:ext cx="332740" cy="86360"/>
          </a:xfrm>
          <a:custGeom>
            <a:avLst/>
            <a:gdLst/>
            <a:ahLst/>
            <a:cxnLst/>
            <a:rect l="l" t="t" r="r" b="b"/>
            <a:pathLst>
              <a:path w="332739" h="86360">
                <a:moveTo>
                  <a:pt x="0" y="0"/>
                </a:moveTo>
                <a:lnTo>
                  <a:pt x="332232" y="0"/>
                </a:lnTo>
                <a:lnTo>
                  <a:pt x="332232" y="86106"/>
                </a:lnTo>
                <a:lnTo>
                  <a:pt x="0" y="86106"/>
                </a:lnTo>
                <a:lnTo>
                  <a:pt x="0" y="0"/>
                </a:lnTo>
                <a:close/>
              </a:path>
            </a:pathLst>
          </a:custGeom>
          <a:ln w="3175">
            <a:solidFill>
              <a:srgbClr val="000000"/>
            </a:solidFill>
          </a:ln>
        </p:spPr>
        <p:txBody>
          <a:bodyPr wrap="square" lIns="0" tIns="0" rIns="0" bIns="0" rtlCol="0"/>
          <a:lstStyle/>
          <a:p>
            <a:endParaRPr/>
          </a:p>
        </p:txBody>
      </p:sp>
      <p:sp>
        <p:nvSpPr>
          <p:cNvPr id="435" name="object 435"/>
          <p:cNvSpPr/>
          <p:nvPr/>
        </p:nvSpPr>
        <p:spPr>
          <a:xfrm>
            <a:off x="1945385" y="3019805"/>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436" name="object 436"/>
          <p:cNvSpPr/>
          <p:nvPr/>
        </p:nvSpPr>
        <p:spPr>
          <a:xfrm>
            <a:off x="1945385" y="3019805"/>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437" name="object 437"/>
          <p:cNvSpPr/>
          <p:nvPr/>
        </p:nvSpPr>
        <p:spPr>
          <a:xfrm>
            <a:off x="1945385" y="3015995"/>
            <a:ext cx="8890" cy="13335"/>
          </a:xfrm>
          <a:custGeom>
            <a:avLst/>
            <a:gdLst/>
            <a:ahLst/>
            <a:cxnLst/>
            <a:rect l="l" t="t" r="r" b="b"/>
            <a:pathLst>
              <a:path w="8889"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438" name="object 438"/>
          <p:cNvSpPr/>
          <p:nvPr/>
        </p:nvSpPr>
        <p:spPr>
          <a:xfrm>
            <a:off x="1945385" y="3015995"/>
            <a:ext cx="8890" cy="13335"/>
          </a:xfrm>
          <a:custGeom>
            <a:avLst/>
            <a:gdLst/>
            <a:ahLst/>
            <a:cxnLst/>
            <a:rect l="l" t="t" r="r" b="b"/>
            <a:pathLst>
              <a:path w="8889" h="13335">
                <a:moveTo>
                  <a:pt x="8381" y="3809"/>
                </a:moveTo>
                <a:lnTo>
                  <a:pt x="0" y="0"/>
                </a:lnTo>
                <a:lnTo>
                  <a:pt x="0" y="12953"/>
                </a:lnTo>
                <a:lnTo>
                  <a:pt x="8381" y="3809"/>
                </a:lnTo>
              </a:path>
            </a:pathLst>
          </a:custGeom>
          <a:ln w="3175">
            <a:solidFill>
              <a:srgbClr val="000000"/>
            </a:solidFill>
          </a:ln>
        </p:spPr>
        <p:txBody>
          <a:bodyPr wrap="square" lIns="0" tIns="0" rIns="0" bIns="0" rtlCol="0"/>
          <a:lstStyle/>
          <a:p>
            <a:endParaRPr/>
          </a:p>
        </p:txBody>
      </p:sp>
      <p:sp>
        <p:nvSpPr>
          <p:cNvPr id="439" name="object 439"/>
          <p:cNvSpPr/>
          <p:nvPr/>
        </p:nvSpPr>
        <p:spPr>
          <a:xfrm>
            <a:off x="1937004" y="3015995"/>
            <a:ext cx="8890" cy="13335"/>
          </a:xfrm>
          <a:custGeom>
            <a:avLst/>
            <a:gdLst/>
            <a:ahLst/>
            <a:cxnLst/>
            <a:rect l="l" t="t" r="r" b="b"/>
            <a:pathLst>
              <a:path w="8889" h="13335">
                <a:moveTo>
                  <a:pt x="8381" y="0"/>
                </a:moveTo>
                <a:lnTo>
                  <a:pt x="0" y="3810"/>
                </a:lnTo>
                <a:lnTo>
                  <a:pt x="8381" y="12954"/>
                </a:lnTo>
                <a:lnTo>
                  <a:pt x="8381" y="0"/>
                </a:lnTo>
                <a:close/>
              </a:path>
            </a:pathLst>
          </a:custGeom>
          <a:solidFill>
            <a:srgbClr val="000000"/>
          </a:solidFill>
        </p:spPr>
        <p:txBody>
          <a:bodyPr wrap="square" lIns="0" tIns="0" rIns="0" bIns="0" rtlCol="0"/>
          <a:lstStyle/>
          <a:p>
            <a:endParaRPr/>
          </a:p>
        </p:txBody>
      </p:sp>
      <p:sp>
        <p:nvSpPr>
          <p:cNvPr id="440" name="object 440"/>
          <p:cNvSpPr/>
          <p:nvPr/>
        </p:nvSpPr>
        <p:spPr>
          <a:xfrm>
            <a:off x="1937004" y="3015995"/>
            <a:ext cx="8890" cy="13335"/>
          </a:xfrm>
          <a:custGeom>
            <a:avLst/>
            <a:gdLst/>
            <a:ahLst/>
            <a:cxnLst/>
            <a:rect l="l" t="t" r="r" b="b"/>
            <a:pathLst>
              <a:path w="8889"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441" name="object 441"/>
          <p:cNvSpPr/>
          <p:nvPr/>
        </p:nvSpPr>
        <p:spPr>
          <a:xfrm>
            <a:off x="1933194" y="3019805"/>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442" name="object 442"/>
          <p:cNvSpPr/>
          <p:nvPr/>
        </p:nvSpPr>
        <p:spPr>
          <a:xfrm>
            <a:off x="1933194" y="3019805"/>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443" name="object 443"/>
          <p:cNvSpPr/>
          <p:nvPr/>
        </p:nvSpPr>
        <p:spPr>
          <a:xfrm>
            <a:off x="1933194" y="3028950"/>
            <a:ext cx="12700" cy="8890"/>
          </a:xfrm>
          <a:custGeom>
            <a:avLst/>
            <a:gdLst/>
            <a:ahLst/>
            <a:cxnLst/>
            <a:rect l="l" t="t" r="r" b="b"/>
            <a:pathLst>
              <a:path w="12700" h="8889">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444" name="object 444"/>
          <p:cNvSpPr/>
          <p:nvPr/>
        </p:nvSpPr>
        <p:spPr>
          <a:xfrm>
            <a:off x="1933194" y="3028950"/>
            <a:ext cx="12700" cy="8890"/>
          </a:xfrm>
          <a:custGeom>
            <a:avLst/>
            <a:gdLst/>
            <a:ahLst/>
            <a:cxnLst/>
            <a:rect l="l" t="t" r="r" b="b"/>
            <a:pathLst>
              <a:path w="12700" h="8889">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445" name="object 445"/>
          <p:cNvSpPr/>
          <p:nvPr/>
        </p:nvSpPr>
        <p:spPr>
          <a:xfrm>
            <a:off x="1937004"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446" name="object 446"/>
          <p:cNvSpPr/>
          <p:nvPr/>
        </p:nvSpPr>
        <p:spPr>
          <a:xfrm>
            <a:off x="1937004"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447" name="object 447"/>
          <p:cNvSpPr/>
          <p:nvPr/>
        </p:nvSpPr>
        <p:spPr>
          <a:xfrm>
            <a:off x="1945385" y="3028950"/>
            <a:ext cx="8890" cy="12700"/>
          </a:xfrm>
          <a:custGeom>
            <a:avLst/>
            <a:gdLst/>
            <a:ahLst/>
            <a:cxnLst/>
            <a:rect l="l" t="t" r="r" b="b"/>
            <a:pathLst>
              <a:path w="8889"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448" name="object 448"/>
          <p:cNvSpPr/>
          <p:nvPr/>
        </p:nvSpPr>
        <p:spPr>
          <a:xfrm>
            <a:off x="1945385" y="3028950"/>
            <a:ext cx="8890" cy="12700"/>
          </a:xfrm>
          <a:custGeom>
            <a:avLst/>
            <a:gdLst/>
            <a:ahLst/>
            <a:cxnLst/>
            <a:rect l="l" t="t" r="r" b="b"/>
            <a:pathLst>
              <a:path w="8889" h="12700">
                <a:moveTo>
                  <a:pt x="0" y="12192"/>
                </a:moveTo>
                <a:lnTo>
                  <a:pt x="8382" y="8382"/>
                </a:lnTo>
                <a:lnTo>
                  <a:pt x="0" y="0"/>
                </a:lnTo>
                <a:lnTo>
                  <a:pt x="0" y="12192"/>
                </a:lnTo>
              </a:path>
            </a:pathLst>
          </a:custGeom>
          <a:ln w="3175">
            <a:solidFill>
              <a:srgbClr val="000000"/>
            </a:solidFill>
          </a:ln>
        </p:spPr>
        <p:txBody>
          <a:bodyPr wrap="square" lIns="0" tIns="0" rIns="0" bIns="0" rtlCol="0"/>
          <a:lstStyle/>
          <a:p>
            <a:endParaRPr/>
          </a:p>
        </p:txBody>
      </p:sp>
      <p:sp>
        <p:nvSpPr>
          <p:cNvPr id="449" name="object 449"/>
          <p:cNvSpPr/>
          <p:nvPr/>
        </p:nvSpPr>
        <p:spPr>
          <a:xfrm>
            <a:off x="1945385" y="3028950"/>
            <a:ext cx="12700" cy="8890"/>
          </a:xfrm>
          <a:custGeom>
            <a:avLst/>
            <a:gdLst/>
            <a:ahLst/>
            <a:cxnLst/>
            <a:rect l="l" t="t" r="r" b="b"/>
            <a:pathLst>
              <a:path w="12700" h="8889">
                <a:moveTo>
                  <a:pt x="12191" y="0"/>
                </a:moveTo>
                <a:lnTo>
                  <a:pt x="0" y="0"/>
                </a:lnTo>
                <a:lnTo>
                  <a:pt x="8381" y="8381"/>
                </a:lnTo>
                <a:lnTo>
                  <a:pt x="12191" y="0"/>
                </a:lnTo>
                <a:close/>
              </a:path>
            </a:pathLst>
          </a:custGeom>
          <a:solidFill>
            <a:srgbClr val="000000"/>
          </a:solidFill>
        </p:spPr>
        <p:txBody>
          <a:bodyPr wrap="square" lIns="0" tIns="0" rIns="0" bIns="0" rtlCol="0"/>
          <a:lstStyle/>
          <a:p>
            <a:endParaRPr/>
          </a:p>
        </p:txBody>
      </p:sp>
      <p:sp>
        <p:nvSpPr>
          <p:cNvPr id="450" name="object 450"/>
          <p:cNvSpPr/>
          <p:nvPr/>
        </p:nvSpPr>
        <p:spPr>
          <a:xfrm>
            <a:off x="1945385" y="3028950"/>
            <a:ext cx="12700" cy="8890"/>
          </a:xfrm>
          <a:custGeom>
            <a:avLst/>
            <a:gdLst/>
            <a:ahLst/>
            <a:cxnLst/>
            <a:rect l="l" t="t" r="r" b="b"/>
            <a:pathLst>
              <a:path w="12700" h="8889">
                <a:moveTo>
                  <a:pt x="8381" y="8381"/>
                </a:moveTo>
                <a:lnTo>
                  <a:pt x="12191" y="0"/>
                </a:lnTo>
                <a:lnTo>
                  <a:pt x="0" y="0"/>
                </a:lnTo>
                <a:lnTo>
                  <a:pt x="8381" y="8381"/>
                </a:lnTo>
              </a:path>
            </a:pathLst>
          </a:custGeom>
          <a:ln w="3175">
            <a:solidFill>
              <a:srgbClr val="000000"/>
            </a:solidFill>
          </a:ln>
        </p:spPr>
        <p:txBody>
          <a:bodyPr wrap="square" lIns="0" tIns="0" rIns="0" bIns="0" rtlCol="0"/>
          <a:lstStyle/>
          <a:p>
            <a:endParaRPr/>
          </a:p>
        </p:txBody>
      </p:sp>
      <p:sp>
        <p:nvSpPr>
          <p:cNvPr id="451" name="object 451"/>
          <p:cNvSpPr/>
          <p:nvPr/>
        </p:nvSpPr>
        <p:spPr>
          <a:xfrm>
            <a:off x="1945385" y="3019805"/>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452" name="object 452"/>
          <p:cNvSpPr/>
          <p:nvPr/>
        </p:nvSpPr>
        <p:spPr>
          <a:xfrm>
            <a:off x="1945385" y="3019805"/>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453" name="object 453"/>
          <p:cNvSpPr/>
          <p:nvPr/>
        </p:nvSpPr>
        <p:spPr>
          <a:xfrm>
            <a:off x="1945385" y="3015995"/>
            <a:ext cx="8890" cy="13335"/>
          </a:xfrm>
          <a:custGeom>
            <a:avLst/>
            <a:gdLst/>
            <a:ahLst/>
            <a:cxnLst/>
            <a:rect l="l" t="t" r="r" b="b"/>
            <a:pathLst>
              <a:path w="8889"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454" name="object 454"/>
          <p:cNvSpPr/>
          <p:nvPr/>
        </p:nvSpPr>
        <p:spPr>
          <a:xfrm>
            <a:off x="1945385" y="3015995"/>
            <a:ext cx="8890" cy="13335"/>
          </a:xfrm>
          <a:custGeom>
            <a:avLst/>
            <a:gdLst/>
            <a:ahLst/>
            <a:cxnLst/>
            <a:rect l="l" t="t" r="r" b="b"/>
            <a:pathLst>
              <a:path w="8889" h="13335">
                <a:moveTo>
                  <a:pt x="8381" y="3809"/>
                </a:moveTo>
                <a:lnTo>
                  <a:pt x="0" y="0"/>
                </a:lnTo>
                <a:lnTo>
                  <a:pt x="0" y="12953"/>
                </a:lnTo>
                <a:lnTo>
                  <a:pt x="8381" y="3809"/>
                </a:lnTo>
              </a:path>
            </a:pathLst>
          </a:custGeom>
          <a:ln w="3175">
            <a:solidFill>
              <a:srgbClr val="000000"/>
            </a:solidFill>
          </a:ln>
        </p:spPr>
        <p:txBody>
          <a:bodyPr wrap="square" lIns="0" tIns="0" rIns="0" bIns="0" rtlCol="0"/>
          <a:lstStyle/>
          <a:p>
            <a:endParaRPr/>
          </a:p>
        </p:txBody>
      </p:sp>
      <p:sp>
        <p:nvSpPr>
          <p:cNvPr id="455" name="object 455"/>
          <p:cNvSpPr/>
          <p:nvPr/>
        </p:nvSpPr>
        <p:spPr>
          <a:xfrm>
            <a:off x="1937004" y="3015995"/>
            <a:ext cx="8890" cy="13335"/>
          </a:xfrm>
          <a:custGeom>
            <a:avLst/>
            <a:gdLst/>
            <a:ahLst/>
            <a:cxnLst/>
            <a:rect l="l" t="t" r="r" b="b"/>
            <a:pathLst>
              <a:path w="8889" h="13335">
                <a:moveTo>
                  <a:pt x="8381" y="0"/>
                </a:moveTo>
                <a:lnTo>
                  <a:pt x="0" y="3810"/>
                </a:lnTo>
                <a:lnTo>
                  <a:pt x="8381" y="12954"/>
                </a:lnTo>
                <a:lnTo>
                  <a:pt x="8381" y="0"/>
                </a:lnTo>
                <a:close/>
              </a:path>
            </a:pathLst>
          </a:custGeom>
          <a:solidFill>
            <a:srgbClr val="000000"/>
          </a:solidFill>
        </p:spPr>
        <p:txBody>
          <a:bodyPr wrap="square" lIns="0" tIns="0" rIns="0" bIns="0" rtlCol="0"/>
          <a:lstStyle/>
          <a:p>
            <a:endParaRPr/>
          </a:p>
        </p:txBody>
      </p:sp>
      <p:sp>
        <p:nvSpPr>
          <p:cNvPr id="456" name="object 456"/>
          <p:cNvSpPr/>
          <p:nvPr/>
        </p:nvSpPr>
        <p:spPr>
          <a:xfrm>
            <a:off x="1937004" y="3015995"/>
            <a:ext cx="8890" cy="13335"/>
          </a:xfrm>
          <a:custGeom>
            <a:avLst/>
            <a:gdLst/>
            <a:ahLst/>
            <a:cxnLst/>
            <a:rect l="l" t="t" r="r" b="b"/>
            <a:pathLst>
              <a:path w="8889"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457" name="object 457"/>
          <p:cNvSpPr/>
          <p:nvPr/>
        </p:nvSpPr>
        <p:spPr>
          <a:xfrm>
            <a:off x="1933194" y="3019805"/>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458" name="object 458"/>
          <p:cNvSpPr/>
          <p:nvPr/>
        </p:nvSpPr>
        <p:spPr>
          <a:xfrm>
            <a:off x="1933194" y="3019805"/>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459" name="object 459"/>
          <p:cNvSpPr/>
          <p:nvPr/>
        </p:nvSpPr>
        <p:spPr>
          <a:xfrm>
            <a:off x="1933194" y="3028950"/>
            <a:ext cx="12700" cy="8890"/>
          </a:xfrm>
          <a:custGeom>
            <a:avLst/>
            <a:gdLst/>
            <a:ahLst/>
            <a:cxnLst/>
            <a:rect l="l" t="t" r="r" b="b"/>
            <a:pathLst>
              <a:path w="12700" h="8889">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460" name="object 460"/>
          <p:cNvSpPr/>
          <p:nvPr/>
        </p:nvSpPr>
        <p:spPr>
          <a:xfrm>
            <a:off x="1933194" y="3028950"/>
            <a:ext cx="12700" cy="8890"/>
          </a:xfrm>
          <a:custGeom>
            <a:avLst/>
            <a:gdLst/>
            <a:ahLst/>
            <a:cxnLst/>
            <a:rect l="l" t="t" r="r" b="b"/>
            <a:pathLst>
              <a:path w="12700" h="8889">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461" name="object 461"/>
          <p:cNvSpPr/>
          <p:nvPr/>
        </p:nvSpPr>
        <p:spPr>
          <a:xfrm>
            <a:off x="1937004"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462" name="object 462"/>
          <p:cNvSpPr/>
          <p:nvPr/>
        </p:nvSpPr>
        <p:spPr>
          <a:xfrm>
            <a:off x="1937004"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463" name="object 463"/>
          <p:cNvSpPr/>
          <p:nvPr/>
        </p:nvSpPr>
        <p:spPr>
          <a:xfrm>
            <a:off x="1945385" y="3028950"/>
            <a:ext cx="8890" cy="12700"/>
          </a:xfrm>
          <a:custGeom>
            <a:avLst/>
            <a:gdLst/>
            <a:ahLst/>
            <a:cxnLst/>
            <a:rect l="l" t="t" r="r" b="b"/>
            <a:pathLst>
              <a:path w="8889"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464" name="object 464"/>
          <p:cNvSpPr/>
          <p:nvPr/>
        </p:nvSpPr>
        <p:spPr>
          <a:xfrm>
            <a:off x="1945385" y="3028950"/>
            <a:ext cx="8890" cy="12700"/>
          </a:xfrm>
          <a:custGeom>
            <a:avLst/>
            <a:gdLst/>
            <a:ahLst/>
            <a:cxnLst/>
            <a:rect l="l" t="t" r="r" b="b"/>
            <a:pathLst>
              <a:path w="8889" h="12700">
                <a:moveTo>
                  <a:pt x="0" y="12192"/>
                </a:moveTo>
                <a:lnTo>
                  <a:pt x="8382" y="8382"/>
                </a:lnTo>
                <a:lnTo>
                  <a:pt x="0" y="0"/>
                </a:lnTo>
                <a:lnTo>
                  <a:pt x="0" y="12192"/>
                </a:lnTo>
              </a:path>
            </a:pathLst>
          </a:custGeom>
          <a:ln w="3175">
            <a:solidFill>
              <a:srgbClr val="000000"/>
            </a:solidFill>
          </a:ln>
        </p:spPr>
        <p:txBody>
          <a:bodyPr wrap="square" lIns="0" tIns="0" rIns="0" bIns="0" rtlCol="0"/>
          <a:lstStyle/>
          <a:p>
            <a:endParaRPr/>
          </a:p>
        </p:txBody>
      </p:sp>
      <p:sp>
        <p:nvSpPr>
          <p:cNvPr id="465" name="object 465"/>
          <p:cNvSpPr/>
          <p:nvPr/>
        </p:nvSpPr>
        <p:spPr>
          <a:xfrm>
            <a:off x="1945385" y="3028950"/>
            <a:ext cx="12700" cy="8890"/>
          </a:xfrm>
          <a:custGeom>
            <a:avLst/>
            <a:gdLst/>
            <a:ahLst/>
            <a:cxnLst/>
            <a:rect l="l" t="t" r="r" b="b"/>
            <a:pathLst>
              <a:path w="12700" h="8889">
                <a:moveTo>
                  <a:pt x="12191" y="0"/>
                </a:moveTo>
                <a:lnTo>
                  <a:pt x="0" y="0"/>
                </a:lnTo>
                <a:lnTo>
                  <a:pt x="8381" y="8381"/>
                </a:lnTo>
                <a:lnTo>
                  <a:pt x="12191" y="0"/>
                </a:lnTo>
                <a:close/>
              </a:path>
            </a:pathLst>
          </a:custGeom>
          <a:solidFill>
            <a:srgbClr val="000000"/>
          </a:solidFill>
        </p:spPr>
        <p:txBody>
          <a:bodyPr wrap="square" lIns="0" tIns="0" rIns="0" bIns="0" rtlCol="0"/>
          <a:lstStyle/>
          <a:p>
            <a:endParaRPr/>
          </a:p>
        </p:txBody>
      </p:sp>
      <p:sp>
        <p:nvSpPr>
          <p:cNvPr id="466" name="object 466"/>
          <p:cNvSpPr/>
          <p:nvPr/>
        </p:nvSpPr>
        <p:spPr>
          <a:xfrm>
            <a:off x="1945385" y="3028950"/>
            <a:ext cx="12700" cy="8890"/>
          </a:xfrm>
          <a:custGeom>
            <a:avLst/>
            <a:gdLst/>
            <a:ahLst/>
            <a:cxnLst/>
            <a:rect l="l" t="t" r="r" b="b"/>
            <a:pathLst>
              <a:path w="12700" h="8889">
                <a:moveTo>
                  <a:pt x="8381" y="8381"/>
                </a:moveTo>
                <a:lnTo>
                  <a:pt x="12191" y="0"/>
                </a:lnTo>
                <a:lnTo>
                  <a:pt x="0" y="0"/>
                </a:lnTo>
                <a:lnTo>
                  <a:pt x="8381" y="8381"/>
                </a:lnTo>
              </a:path>
            </a:pathLst>
          </a:custGeom>
          <a:ln w="3175">
            <a:solidFill>
              <a:srgbClr val="000000"/>
            </a:solidFill>
          </a:ln>
        </p:spPr>
        <p:txBody>
          <a:bodyPr wrap="square" lIns="0" tIns="0" rIns="0" bIns="0" rtlCol="0"/>
          <a:lstStyle/>
          <a:p>
            <a:endParaRPr/>
          </a:p>
        </p:txBody>
      </p:sp>
      <p:sp>
        <p:nvSpPr>
          <p:cNvPr id="467" name="object 467"/>
          <p:cNvSpPr/>
          <p:nvPr/>
        </p:nvSpPr>
        <p:spPr>
          <a:xfrm>
            <a:off x="1945385" y="3019805"/>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468" name="object 468"/>
          <p:cNvSpPr/>
          <p:nvPr/>
        </p:nvSpPr>
        <p:spPr>
          <a:xfrm>
            <a:off x="1945385" y="3019805"/>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469" name="object 469"/>
          <p:cNvSpPr/>
          <p:nvPr/>
        </p:nvSpPr>
        <p:spPr>
          <a:xfrm>
            <a:off x="1945385" y="3015995"/>
            <a:ext cx="8890" cy="13335"/>
          </a:xfrm>
          <a:custGeom>
            <a:avLst/>
            <a:gdLst/>
            <a:ahLst/>
            <a:cxnLst/>
            <a:rect l="l" t="t" r="r" b="b"/>
            <a:pathLst>
              <a:path w="8889"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470" name="object 470"/>
          <p:cNvSpPr/>
          <p:nvPr/>
        </p:nvSpPr>
        <p:spPr>
          <a:xfrm>
            <a:off x="1945385" y="3015995"/>
            <a:ext cx="8890" cy="13335"/>
          </a:xfrm>
          <a:custGeom>
            <a:avLst/>
            <a:gdLst/>
            <a:ahLst/>
            <a:cxnLst/>
            <a:rect l="l" t="t" r="r" b="b"/>
            <a:pathLst>
              <a:path w="8889" h="13335">
                <a:moveTo>
                  <a:pt x="8381" y="3809"/>
                </a:moveTo>
                <a:lnTo>
                  <a:pt x="0" y="0"/>
                </a:lnTo>
                <a:lnTo>
                  <a:pt x="0" y="12953"/>
                </a:lnTo>
                <a:lnTo>
                  <a:pt x="8381" y="3809"/>
                </a:lnTo>
              </a:path>
            </a:pathLst>
          </a:custGeom>
          <a:ln w="3175">
            <a:solidFill>
              <a:srgbClr val="000000"/>
            </a:solidFill>
          </a:ln>
        </p:spPr>
        <p:txBody>
          <a:bodyPr wrap="square" lIns="0" tIns="0" rIns="0" bIns="0" rtlCol="0"/>
          <a:lstStyle/>
          <a:p>
            <a:endParaRPr/>
          </a:p>
        </p:txBody>
      </p:sp>
      <p:sp>
        <p:nvSpPr>
          <p:cNvPr id="471" name="object 471"/>
          <p:cNvSpPr/>
          <p:nvPr/>
        </p:nvSpPr>
        <p:spPr>
          <a:xfrm>
            <a:off x="1937004" y="3015995"/>
            <a:ext cx="8890" cy="13335"/>
          </a:xfrm>
          <a:custGeom>
            <a:avLst/>
            <a:gdLst/>
            <a:ahLst/>
            <a:cxnLst/>
            <a:rect l="l" t="t" r="r" b="b"/>
            <a:pathLst>
              <a:path w="8889" h="13335">
                <a:moveTo>
                  <a:pt x="8381" y="0"/>
                </a:moveTo>
                <a:lnTo>
                  <a:pt x="0" y="3810"/>
                </a:lnTo>
                <a:lnTo>
                  <a:pt x="8381" y="12954"/>
                </a:lnTo>
                <a:lnTo>
                  <a:pt x="8381" y="0"/>
                </a:lnTo>
                <a:close/>
              </a:path>
            </a:pathLst>
          </a:custGeom>
          <a:solidFill>
            <a:srgbClr val="000000"/>
          </a:solidFill>
        </p:spPr>
        <p:txBody>
          <a:bodyPr wrap="square" lIns="0" tIns="0" rIns="0" bIns="0" rtlCol="0"/>
          <a:lstStyle/>
          <a:p>
            <a:endParaRPr/>
          </a:p>
        </p:txBody>
      </p:sp>
      <p:sp>
        <p:nvSpPr>
          <p:cNvPr id="472" name="object 472"/>
          <p:cNvSpPr/>
          <p:nvPr/>
        </p:nvSpPr>
        <p:spPr>
          <a:xfrm>
            <a:off x="1937004" y="3015995"/>
            <a:ext cx="8890" cy="13335"/>
          </a:xfrm>
          <a:custGeom>
            <a:avLst/>
            <a:gdLst/>
            <a:ahLst/>
            <a:cxnLst/>
            <a:rect l="l" t="t" r="r" b="b"/>
            <a:pathLst>
              <a:path w="8889"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473" name="object 473"/>
          <p:cNvSpPr/>
          <p:nvPr/>
        </p:nvSpPr>
        <p:spPr>
          <a:xfrm>
            <a:off x="1933194" y="3019805"/>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474" name="object 474"/>
          <p:cNvSpPr/>
          <p:nvPr/>
        </p:nvSpPr>
        <p:spPr>
          <a:xfrm>
            <a:off x="1933194" y="3019805"/>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475" name="object 475"/>
          <p:cNvSpPr/>
          <p:nvPr/>
        </p:nvSpPr>
        <p:spPr>
          <a:xfrm>
            <a:off x="1933194" y="3028950"/>
            <a:ext cx="12700" cy="8890"/>
          </a:xfrm>
          <a:custGeom>
            <a:avLst/>
            <a:gdLst/>
            <a:ahLst/>
            <a:cxnLst/>
            <a:rect l="l" t="t" r="r" b="b"/>
            <a:pathLst>
              <a:path w="12700" h="8889">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476" name="object 476"/>
          <p:cNvSpPr/>
          <p:nvPr/>
        </p:nvSpPr>
        <p:spPr>
          <a:xfrm>
            <a:off x="1933194" y="3028950"/>
            <a:ext cx="12700" cy="8890"/>
          </a:xfrm>
          <a:custGeom>
            <a:avLst/>
            <a:gdLst/>
            <a:ahLst/>
            <a:cxnLst/>
            <a:rect l="l" t="t" r="r" b="b"/>
            <a:pathLst>
              <a:path w="12700" h="8889">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477" name="object 477"/>
          <p:cNvSpPr/>
          <p:nvPr/>
        </p:nvSpPr>
        <p:spPr>
          <a:xfrm>
            <a:off x="1937004"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478" name="object 478"/>
          <p:cNvSpPr/>
          <p:nvPr/>
        </p:nvSpPr>
        <p:spPr>
          <a:xfrm>
            <a:off x="1937004"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479" name="object 479"/>
          <p:cNvSpPr/>
          <p:nvPr/>
        </p:nvSpPr>
        <p:spPr>
          <a:xfrm>
            <a:off x="1945385" y="3028950"/>
            <a:ext cx="8890" cy="12700"/>
          </a:xfrm>
          <a:custGeom>
            <a:avLst/>
            <a:gdLst/>
            <a:ahLst/>
            <a:cxnLst/>
            <a:rect l="l" t="t" r="r" b="b"/>
            <a:pathLst>
              <a:path w="8889"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480" name="object 480"/>
          <p:cNvSpPr/>
          <p:nvPr/>
        </p:nvSpPr>
        <p:spPr>
          <a:xfrm>
            <a:off x="1945385" y="3028950"/>
            <a:ext cx="8890" cy="12700"/>
          </a:xfrm>
          <a:custGeom>
            <a:avLst/>
            <a:gdLst/>
            <a:ahLst/>
            <a:cxnLst/>
            <a:rect l="l" t="t" r="r" b="b"/>
            <a:pathLst>
              <a:path w="8889" h="12700">
                <a:moveTo>
                  <a:pt x="0" y="12192"/>
                </a:moveTo>
                <a:lnTo>
                  <a:pt x="8382" y="8382"/>
                </a:lnTo>
                <a:lnTo>
                  <a:pt x="0" y="0"/>
                </a:lnTo>
                <a:lnTo>
                  <a:pt x="0" y="12192"/>
                </a:lnTo>
              </a:path>
            </a:pathLst>
          </a:custGeom>
          <a:ln w="3175">
            <a:solidFill>
              <a:srgbClr val="000000"/>
            </a:solidFill>
          </a:ln>
        </p:spPr>
        <p:txBody>
          <a:bodyPr wrap="square" lIns="0" tIns="0" rIns="0" bIns="0" rtlCol="0"/>
          <a:lstStyle/>
          <a:p>
            <a:endParaRPr/>
          </a:p>
        </p:txBody>
      </p:sp>
      <p:sp>
        <p:nvSpPr>
          <p:cNvPr id="481" name="object 481"/>
          <p:cNvSpPr/>
          <p:nvPr/>
        </p:nvSpPr>
        <p:spPr>
          <a:xfrm>
            <a:off x="1945385" y="3028950"/>
            <a:ext cx="12700" cy="8890"/>
          </a:xfrm>
          <a:custGeom>
            <a:avLst/>
            <a:gdLst/>
            <a:ahLst/>
            <a:cxnLst/>
            <a:rect l="l" t="t" r="r" b="b"/>
            <a:pathLst>
              <a:path w="12700" h="8889">
                <a:moveTo>
                  <a:pt x="12191" y="0"/>
                </a:moveTo>
                <a:lnTo>
                  <a:pt x="0" y="0"/>
                </a:lnTo>
                <a:lnTo>
                  <a:pt x="8381" y="8381"/>
                </a:lnTo>
                <a:lnTo>
                  <a:pt x="12191" y="0"/>
                </a:lnTo>
                <a:close/>
              </a:path>
            </a:pathLst>
          </a:custGeom>
          <a:solidFill>
            <a:srgbClr val="000000"/>
          </a:solidFill>
        </p:spPr>
        <p:txBody>
          <a:bodyPr wrap="square" lIns="0" tIns="0" rIns="0" bIns="0" rtlCol="0"/>
          <a:lstStyle/>
          <a:p>
            <a:endParaRPr/>
          </a:p>
        </p:txBody>
      </p:sp>
      <p:sp>
        <p:nvSpPr>
          <p:cNvPr id="482" name="object 482"/>
          <p:cNvSpPr/>
          <p:nvPr/>
        </p:nvSpPr>
        <p:spPr>
          <a:xfrm>
            <a:off x="1945385" y="3028950"/>
            <a:ext cx="12700" cy="8890"/>
          </a:xfrm>
          <a:custGeom>
            <a:avLst/>
            <a:gdLst/>
            <a:ahLst/>
            <a:cxnLst/>
            <a:rect l="l" t="t" r="r" b="b"/>
            <a:pathLst>
              <a:path w="12700" h="8889">
                <a:moveTo>
                  <a:pt x="8381" y="8381"/>
                </a:moveTo>
                <a:lnTo>
                  <a:pt x="12191" y="0"/>
                </a:lnTo>
                <a:lnTo>
                  <a:pt x="0" y="0"/>
                </a:lnTo>
                <a:lnTo>
                  <a:pt x="8381" y="8381"/>
                </a:lnTo>
              </a:path>
            </a:pathLst>
          </a:custGeom>
          <a:ln w="3175">
            <a:solidFill>
              <a:srgbClr val="000000"/>
            </a:solidFill>
          </a:ln>
        </p:spPr>
        <p:txBody>
          <a:bodyPr wrap="square" lIns="0" tIns="0" rIns="0" bIns="0" rtlCol="0"/>
          <a:lstStyle/>
          <a:p>
            <a:endParaRPr/>
          </a:p>
        </p:txBody>
      </p:sp>
      <p:sp>
        <p:nvSpPr>
          <p:cNvPr id="483" name="object 483"/>
          <p:cNvSpPr/>
          <p:nvPr/>
        </p:nvSpPr>
        <p:spPr>
          <a:xfrm>
            <a:off x="1945385" y="3019805"/>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484" name="object 484"/>
          <p:cNvSpPr/>
          <p:nvPr/>
        </p:nvSpPr>
        <p:spPr>
          <a:xfrm>
            <a:off x="1945385" y="3019805"/>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485" name="object 485"/>
          <p:cNvSpPr/>
          <p:nvPr/>
        </p:nvSpPr>
        <p:spPr>
          <a:xfrm>
            <a:off x="1945385" y="3015995"/>
            <a:ext cx="8890" cy="13335"/>
          </a:xfrm>
          <a:custGeom>
            <a:avLst/>
            <a:gdLst/>
            <a:ahLst/>
            <a:cxnLst/>
            <a:rect l="l" t="t" r="r" b="b"/>
            <a:pathLst>
              <a:path w="8889" h="13335">
                <a:moveTo>
                  <a:pt x="0" y="0"/>
                </a:moveTo>
                <a:lnTo>
                  <a:pt x="0" y="12953"/>
                </a:lnTo>
                <a:lnTo>
                  <a:pt x="8381" y="3809"/>
                </a:lnTo>
                <a:lnTo>
                  <a:pt x="0" y="0"/>
                </a:lnTo>
                <a:close/>
              </a:path>
            </a:pathLst>
          </a:custGeom>
          <a:solidFill>
            <a:srgbClr val="000000"/>
          </a:solidFill>
        </p:spPr>
        <p:txBody>
          <a:bodyPr wrap="square" lIns="0" tIns="0" rIns="0" bIns="0" rtlCol="0"/>
          <a:lstStyle/>
          <a:p>
            <a:endParaRPr/>
          </a:p>
        </p:txBody>
      </p:sp>
      <p:sp>
        <p:nvSpPr>
          <p:cNvPr id="486" name="object 486"/>
          <p:cNvSpPr/>
          <p:nvPr/>
        </p:nvSpPr>
        <p:spPr>
          <a:xfrm>
            <a:off x="1945385" y="3015995"/>
            <a:ext cx="8890" cy="13335"/>
          </a:xfrm>
          <a:custGeom>
            <a:avLst/>
            <a:gdLst/>
            <a:ahLst/>
            <a:cxnLst/>
            <a:rect l="l" t="t" r="r" b="b"/>
            <a:pathLst>
              <a:path w="8889" h="13335">
                <a:moveTo>
                  <a:pt x="8381" y="3809"/>
                </a:moveTo>
                <a:lnTo>
                  <a:pt x="0" y="0"/>
                </a:lnTo>
                <a:lnTo>
                  <a:pt x="0" y="12953"/>
                </a:lnTo>
                <a:lnTo>
                  <a:pt x="8381" y="3809"/>
                </a:lnTo>
              </a:path>
            </a:pathLst>
          </a:custGeom>
          <a:ln w="3175">
            <a:solidFill>
              <a:srgbClr val="000000"/>
            </a:solidFill>
          </a:ln>
        </p:spPr>
        <p:txBody>
          <a:bodyPr wrap="square" lIns="0" tIns="0" rIns="0" bIns="0" rtlCol="0"/>
          <a:lstStyle/>
          <a:p>
            <a:endParaRPr/>
          </a:p>
        </p:txBody>
      </p:sp>
      <p:sp>
        <p:nvSpPr>
          <p:cNvPr id="487" name="object 487"/>
          <p:cNvSpPr/>
          <p:nvPr/>
        </p:nvSpPr>
        <p:spPr>
          <a:xfrm>
            <a:off x="1937004" y="3015995"/>
            <a:ext cx="8890" cy="13335"/>
          </a:xfrm>
          <a:custGeom>
            <a:avLst/>
            <a:gdLst/>
            <a:ahLst/>
            <a:cxnLst/>
            <a:rect l="l" t="t" r="r" b="b"/>
            <a:pathLst>
              <a:path w="8889" h="13335">
                <a:moveTo>
                  <a:pt x="8381" y="0"/>
                </a:moveTo>
                <a:lnTo>
                  <a:pt x="0" y="3810"/>
                </a:lnTo>
                <a:lnTo>
                  <a:pt x="8381" y="12954"/>
                </a:lnTo>
                <a:lnTo>
                  <a:pt x="8381" y="0"/>
                </a:lnTo>
                <a:close/>
              </a:path>
            </a:pathLst>
          </a:custGeom>
          <a:solidFill>
            <a:srgbClr val="000000"/>
          </a:solidFill>
        </p:spPr>
        <p:txBody>
          <a:bodyPr wrap="square" lIns="0" tIns="0" rIns="0" bIns="0" rtlCol="0"/>
          <a:lstStyle/>
          <a:p>
            <a:endParaRPr/>
          </a:p>
        </p:txBody>
      </p:sp>
      <p:sp>
        <p:nvSpPr>
          <p:cNvPr id="488" name="object 488"/>
          <p:cNvSpPr/>
          <p:nvPr/>
        </p:nvSpPr>
        <p:spPr>
          <a:xfrm>
            <a:off x="1937004" y="3015995"/>
            <a:ext cx="8890" cy="13335"/>
          </a:xfrm>
          <a:custGeom>
            <a:avLst/>
            <a:gdLst/>
            <a:ahLst/>
            <a:cxnLst/>
            <a:rect l="l" t="t" r="r" b="b"/>
            <a:pathLst>
              <a:path w="8889" h="13335">
                <a:moveTo>
                  <a:pt x="8381" y="0"/>
                </a:moveTo>
                <a:lnTo>
                  <a:pt x="0" y="3810"/>
                </a:lnTo>
                <a:lnTo>
                  <a:pt x="8381" y="12954"/>
                </a:lnTo>
                <a:lnTo>
                  <a:pt x="8381" y="0"/>
                </a:lnTo>
              </a:path>
            </a:pathLst>
          </a:custGeom>
          <a:ln w="3175">
            <a:solidFill>
              <a:srgbClr val="000000"/>
            </a:solidFill>
          </a:ln>
        </p:spPr>
        <p:txBody>
          <a:bodyPr wrap="square" lIns="0" tIns="0" rIns="0" bIns="0" rtlCol="0"/>
          <a:lstStyle/>
          <a:p>
            <a:endParaRPr/>
          </a:p>
        </p:txBody>
      </p:sp>
      <p:sp>
        <p:nvSpPr>
          <p:cNvPr id="489" name="object 489"/>
          <p:cNvSpPr/>
          <p:nvPr/>
        </p:nvSpPr>
        <p:spPr>
          <a:xfrm>
            <a:off x="1933194" y="3019805"/>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490" name="object 490"/>
          <p:cNvSpPr/>
          <p:nvPr/>
        </p:nvSpPr>
        <p:spPr>
          <a:xfrm>
            <a:off x="1933194" y="3019805"/>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491" name="object 491"/>
          <p:cNvSpPr/>
          <p:nvPr/>
        </p:nvSpPr>
        <p:spPr>
          <a:xfrm>
            <a:off x="1933194" y="3028950"/>
            <a:ext cx="12700" cy="8890"/>
          </a:xfrm>
          <a:custGeom>
            <a:avLst/>
            <a:gdLst/>
            <a:ahLst/>
            <a:cxnLst/>
            <a:rect l="l" t="t" r="r" b="b"/>
            <a:pathLst>
              <a:path w="12700" h="8889">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492" name="object 492"/>
          <p:cNvSpPr/>
          <p:nvPr/>
        </p:nvSpPr>
        <p:spPr>
          <a:xfrm>
            <a:off x="1933194" y="3028950"/>
            <a:ext cx="12700" cy="8890"/>
          </a:xfrm>
          <a:custGeom>
            <a:avLst/>
            <a:gdLst/>
            <a:ahLst/>
            <a:cxnLst/>
            <a:rect l="l" t="t" r="r" b="b"/>
            <a:pathLst>
              <a:path w="12700" h="8889">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493" name="object 493"/>
          <p:cNvSpPr/>
          <p:nvPr/>
        </p:nvSpPr>
        <p:spPr>
          <a:xfrm>
            <a:off x="1937004"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494" name="object 494"/>
          <p:cNvSpPr/>
          <p:nvPr/>
        </p:nvSpPr>
        <p:spPr>
          <a:xfrm>
            <a:off x="1937004"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495" name="object 495"/>
          <p:cNvSpPr/>
          <p:nvPr/>
        </p:nvSpPr>
        <p:spPr>
          <a:xfrm>
            <a:off x="1945385" y="3028950"/>
            <a:ext cx="8890" cy="12700"/>
          </a:xfrm>
          <a:custGeom>
            <a:avLst/>
            <a:gdLst/>
            <a:ahLst/>
            <a:cxnLst/>
            <a:rect l="l" t="t" r="r" b="b"/>
            <a:pathLst>
              <a:path w="8889"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496" name="object 496"/>
          <p:cNvSpPr/>
          <p:nvPr/>
        </p:nvSpPr>
        <p:spPr>
          <a:xfrm>
            <a:off x="1945385" y="3028950"/>
            <a:ext cx="8890" cy="12700"/>
          </a:xfrm>
          <a:custGeom>
            <a:avLst/>
            <a:gdLst/>
            <a:ahLst/>
            <a:cxnLst/>
            <a:rect l="l" t="t" r="r" b="b"/>
            <a:pathLst>
              <a:path w="8889" h="12700">
                <a:moveTo>
                  <a:pt x="0" y="12192"/>
                </a:moveTo>
                <a:lnTo>
                  <a:pt x="8382" y="8382"/>
                </a:lnTo>
                <a:lnTo>
                  <a:pt x="0" y="0"/>
                </a:lnTo>
                <a:lnTo>
                  <a:pt x="0" y="12192"/>
                </a:lnTo>
              </a:path>
            </a:pathLst>
          </a:custGeom>
          <a:ln w="3175">
            <a:solidFill>
              <a:srgbClr val="000000"/>
            </a:solidFill>
          </a:ln>
        </p:spPr>
        <p:txBody>
          <a:bodyPr wrap="square" lIns="0" tIns="0" rIns="0" bIns="0" rtlCol="0"/>
          <a:lstStyle/>
          <a:p>
            <a:endParaRPr/>
          </a:p>
        </p:txBody>
      </p:sp>
      <p:sp>
        <p:nvSpPr>
          <p:cNvPr id="497" name="object 497"/>
          <p:cNvSpPr/>
          <p:nvPr/>
        </p:nvSpPr>
        <p:spPr>
          <a:xfrm>
            <a:off x="1945385" y="3028950"/>
            <a:ext cx="12700" cy="8890"/>
          </a:xfrm>
          <a:custGeom>
            <a:avLst/>
            <a:gdLst/>
            <a:ahLst/>
            <a:cxnLst/>
            <a:rect l="l" t="t" r="r" b="b"/>
            <a:pathLst>
              <a:path w="12700" h="8889">
                <a:moveTo>
                  <a:pt x="12191" y="0"/>
                </a:moveTo>
                <a:lnTo>
                  <a:pt x="0" y="0"/>
                </a:lnTo>
                <a:lnTo>
                  <a:pt x="8381" y="8381"/>
                </a:lnTo>
                <a:lnTo>
                  <a:pt x="12191" y="0"/>
                </a:lnTo>
                <a:close/>
              </a:path>
            </a:pathLst>
          </a:custGeom>
          <a:solidFill>
            <a:srgbClr val="000000"/>
          </a:solidFill>
        </p:spPr>
        <p:txBody>
          <a:bodyPr wrap="square" lIns="0" tIns="0" rIns="0" bIns="0" rtlCol="0"/>
          <a:lstStyle/>
          <a:p>
            <a:endParaRPr/>
          </a:p>
        </p:txBody>
      </p:sp>
      <p:sp>
        <p:nvSpPr>
          <p:cNvPr id="498" name="object 498"/>
          <p:cNvSpPr/>
          <p:nvPr/>
        </p:nvSpPr>
        <p:spPr>
          <a:xfrm>
            <a:off x="1945385" y="3028950"/>
            <a:ext cx="12700" cy="8890"/>
          </a:xfrm>
          <a:custGeom>
            <a:avLst/>
            <a:gdLst/>
            <a:ahLst/>
            <a:cxnLst/>
            <a:rect l="l" t="t" r="r" b="b"/>
            <a:pathLst>
              <a:path w="12700" h="8889">
                <a:moveTo>
                  <a:pt x="8381" y="8381"/>
                </a:moveTo>
                <a:lnTo>
                  <a:pt x="12191" y="0"/>
                </a:lnTo>
                <a:lnTo>
                  <a:pt x="0" y="0"/>
                </a:lnTo>
                <a:lnTo>
                  <a:pt x="8381" y="8381"/>
                </a:lnTo>
              </a:path>
            </a:pathLst>
          </a:custGeom>
          <a:ln w="3175">
            <a:solidFill>
              <a:srgbClr val="000000"/>
            </a:solidFill>
          </a:ln>
        </p:spPr>
        <p:txBody>
          <a:bodyPr wrap="square" lIns="0" tIns="0" rIns="0" bIns="0" rtlCol="0"/>
          <a:lstStyle/>
          <a:p>
            <a:endParaRPr/>
          </a:p>
        </p:txBody>
      </p:sp>
      <p:sp>
        <p:nvSpPr>
          <p:cNvPr id="499" name="object 499"/>
          <p:cNvSpPr/>
          <p:nvPr/>
        </p:nvSpPr>
        <p:spPr>
          <a:xfrm>
            <a:off x="1945385" y="3015995"/>
            <a:ext cx="17145" cy="13335"/>
          </a:xfrm>
          <a:custGeom>
            <a:avLst/>
            <a:gdLst/>
            <a:ahLst/>
            <a:cxnLst/>
            <a:rect l="l" t="t" r="r" b="b"/>
            <a:pathLst>
              <a:path w="17144" h="13335">
                <a:moveTo>
                  <a:pt x="12191" y="0"/>
                </a:moveTo>
                <a:lnTo>
                  <a:pt x="0" y="12953"/>
                </a:lnTo>
                <a:lnTo>
                  <a:pt x="16763" y="12953"/>
                </a:lnTo>
                <a:lnTo>
                  <a:pt x="12191" y="0"/>
                </a:lnTo>
                <a:close/>
              </a:path>
            </a:pathLst>
          </a:custGeom>
          <a:solidFill>
            <a:srgbClr val="000000"/>
          </a:solidFill>
        </p:spPr>
        <p:txBody>
          <a:bodyPr wrap="square" lIns="0" tIns="0" rIns="0" bIns="0" rtlCol="0"/>
          <a:lstStyle/>
          <a:p>
            <a:endParaRPr/>
          </a:p>
        </p:txBody>
      </p:sp>
      <p:sp>
        <p:nvSpPr>
          <p:cNvPr id="500" name="object 500"/>
          <p:cNvSpPr/>
          <p:nvPr/>
        </p:nvSpPr>
        <p:spPr>
          <a:xfrm>
            <a:off x="1945385" y="3015995"/>
            <a:ext cx="17145" cy="13335"/>
          </a:xfrm>
          <a:custGeom>
            <a:avLst/>
            <a:gdLst/>
            <a:ahLst/>
            <a:cxnLst/>
            <a:rect l="l" t="t" r="r" b="b"/>
            <a:pathLst>
              <a:path w="17144" h="13335">
                <a:moveTo>
                  <a:pt x="16763" y="12953"/>
                </a:moveTo>
                <a:lnTo>
                  <a:pt x="11429" y="0"/>
                </a:lnTo>
                <a:lnTo>
                  <a:pt x="0" y="12953"/>
                </a:lnTo>
                <a:lnTo>
                  <a:pt x="16763" y="12953"/>
                </a:lnTo>
              </a:path>
            </a:pathLst>
          </a:custGeom>
          <a:ln w="3175">
            <a:solidFill>
              <a:srgbClr val="000000"/>
            </a:solidFill>
          </a:ln>
        </p:spPr>
        <p:txBody>
          <a:bodyPr wrap="square" lIns="0" tIns="0" rIns="0" bIns="0" rtlCol="0"/>
          <a:lstStyle/>
          <a:p>
            <a:endParaRPr/>
          </a:p>
        </p:txBody>
      </p:sp>
      <p:sp>
        <p:nvSpPr>
          <p:cNvPr id="501" name="object 501"/>
          <p:cNvSpPr/>
          <p:nvPr/>
        </p:nvSpPr>
        <p:spPr>
          <a:xfrm>
            <a:off x="1945385" y="3011423"/>
            <a:ext cx="12700" cy="17780"/>
          </a:xfrm>
          <a:custGeom>
            <a:avLst/>
            <a:gdLst/>
            <a:ahLst/>
            <a:cxnLst/>
            <a:rect l="l" t="t" r="r" b="b"/>
            <a:pathLst>
              <a:path w="12700" h="17780">
                <a:moveTo>
                  <a:pt x="0" y="0"/>
                </a:moveTo>
                <a:lnTo>
                  <a:pt x="0" y="17526"/>
                </a:lnTo>
                <a:lnTo>
                  <a:pt x="12192" y="4572"/>
                </a:lnTo>
                <a:lnTo>
                  <a:pt x="0" y="0"/>
                </a:lnTo>
                <a:close/>
              </a:path>
            </a:pathLst>
          </a:custGeom>
          <a:solidFill>
            <a:srgbClr val="000000"/>
          </a:solidFill>
        </p:spPr>
        <p:txBody>
          <a:bodyPr wrap="square" lIns="0" tIns="0" rIns="0" bIns="0" rtlCol="0"/>
          <a:lstStyle/>
          <a:p>
            <a:endParaRPr/>
          </a:p>
        </p:txBody>
      </p:sp>
      <p:sp>
        <p:nvSpPr>
          <p:cNvPr id="502" name="object 502"/>
          <p:cNvSpPr/>
          <p:nvPr/>
        </p:nvSpPr>
        <p:spPr>
          <a:xfrm>
            <a:off x="1945385" y="3011423"/>
            <a:ext cx="11430" cy="17780"/>
          </a:xfrm>
          <a:custGeom>
            <a:avLst/>
            <a:gdLst/>
            <a:ahLst/>
            <a:cxnLst/>
            <a:rect l="l" t="t" r="r" b="b"/>
            <a:pathLst>
              <a:path w="11430" h="17780">
                <a:moveTo>
                  <a:pt x="11430" y="4572"/>
                </a:moveTo>
                <a:lnTo>
                  <a:pt x="0" y="0"/>
                </a:lnTo>
                <a:lnTo>
                  <a:pt x="0" y="17526"/>
                </a:lnTo>
                <a:lnTo>
                  <a:pt x="11430" y="4572"/>
                </a:lnTo>
              </a:path>
            </a:pathLst>
          </a:custGeom>
          <a:ln w="3175">
            <a:solidFill>
              <a:srgbClr val="000000"/>
            </a:solidFill>
          </a:ln>
        </p:spPr>
        <p:txBody>
          <a:bodyPr wrap="square" lIns="0" tIns="0" rIns="0" bIns="0" rtlCol="0"/>
          <a:lstStyle/>
          <a:p>
            <a:endParaRPr/>
          </a:p>
        </p:txBody>
      </p:sp>
      <p:sp>
        <p:nvSpPr>
          <p:cNvPr id="503" name="object 503"/>
          <p:cNvSpPr/>
          <p:nvPr/>
        </p:nvSpPr>
        <p:spPr>
          <a:xfrm>
            <a:off x="1933194" y="3011423"/>
            <a:ext cx="12700" cy="17780"/>
          </a:xfrm>
          <a:custGeom>
            <a:avLst/>
            <a:gdLst/>
            <a:ahLst/>
            <a:cxnLst/>
            <a:rect l="l" t="t" r="r" b="b"/>
            <a:pathLst>
              <a:path w="12700" h="17780">
                <a:moveTo>
                  <a:pt x="12192" y="0"/>
                </a:moveTo>
                <a:lnTo>
                  <a:pt x="0" y="4572"/>
                </a:lnTo>
                <a:lnTo>
                  <a:pt x="12192" y="17526"/>
                </a:lnTo>
                <a:lnTo>
                  <a:pt x="12192" y="0"/>
                </a:lnTo>
                <a:close/>
              </a:path>
            </a:pathLst>
          </a:custGeom>
          <a:solidFill>
            <a:srgbClr val="000000"/>
          </a:solidFill>
        </p:spPr>
        <p:txBody>
          <a:bodyPr wrap="square" lIns="0" tIns="0" rIns="0" bIns="0" rtlCol="0"/>
          <a:lstStyle/>
          <a:p>
            <a:endParaRPr/>
          </a:p>
        </p:txBody>
      </p:sp>
      <p:sp>
        <p:nvSpPr>
          <p:cNvPr id="504" name="object 504"/>
          <p:cNvSpPr/>
          <p:nvPr/>
        </p:nvSpPr>
        <p:spPr>
          <a:xfrm>
            <a:off x="1933194" y="3011423"/>
            <a:ext cx="12700" cy="17780"/>
          </a:xfrm>
          <a:custGeom>
            <a:avLst/>
            <a:gdLst/>
            <a:ahLst/>
            <a:cxnLst/>
            <a:rect l="l" t="t" r="r" b="b"/>
            <a:pathLst>
              <a:path w="12700" h="17780">
                <a:moveTo>
                  <a:pt x="12192" y="0"/>
                </a:moveTo>
                <a:lnTo>
                  <a:pt x="0" y="4572"/>
                </a:lnTo>
                <a:lnTo>
                  <a:pt x="12192" y="17526"/>
                </a:lnTo>
                <a:lnTo>
                  <a:pt x="12192" y="0"/>
                </a:lnTo>
              </a:path>
            </a:pathLst>
          </a:custGeom>
          <a:ln w="3175">
            <a:solidFill>
              <a:srgbClr val="000000"/>
            </a:solidFill>
          </a:ln>
        </p:spPr>
        <p:txBody>
          <a:bodyPr wrap="square" lIns="0" tIns="0" rIns="0" bIns="0" rtlCol="0"/>
          <a:lstStyle/>
          <a:p>
            <a:endParaRPr/>
          </a:p>
        </p:txBody>
      </p:sp>
      <p:sp>
        <p:nvSpPr>
          <p:cNvPr id="505" name="object 505"/>
          <p:cNvSpPr/>
          <p:nvPr/>
        </p:nvSpPr>
        <p:spPr>
          <a:xfrm>
            <a:off x="1928622" y="3015995"/>
            <a:ext cx="17145" cy="13335"/>
          </a:xfrm>
          <a:custGeom>
            <a:avLst/>
            <a:gdLst/>
            <a:ahLst/>
            <a:cxnLst/>
            <a:rect l="l" t="t" r="r" b="b"/>
            <a:pathLst>
              <a:path w="17144" h="13335">
                <a:moveTo>
                  <a:pt x="4572" y="0"/>
                </a:moveTo>
                <a:lnTo>
                  <a:pt x="0" y="12954"/>
                </a:lnTo>
                <a:lnTo>
                  <a:pt x="16764" y="12954"/>
                </a:lnTo>
                <a:lnTo>
                  <a:pt x="4572" y="0"/>
                </a:lnTo>
                <a:close/>
              </a:path>
            </a:pathLst>
          </a:custGeom>
          <a:solidFill>
            <a:srgbClr val="000000"/>
          </a:solidFill>
        </p:spPr>
        <p:txBody>
          <a:bodyPr wrap="square" lIns="0" tIns="0" rIns="0" bIns="0" rtlCol="0"/>
          <a:lstStyle/>
          <a:p>
            <a:endParaRPr/>
          </a:p>
        </p:txBody>
      </p:sp>
      <p:sp>
        <p:nvSpPr>
          <p:cNvPr id="506" name="object 506"/>
          <p:cNvSpPr/>
          <p:nvPr/>
        </p:nvSpPr>
        <p:spPr>
          <a:xfrm>
            <a:off x="1928622" y="3015995"/>
            <a:ext cx="17145" cy="13335"/>
          </a:xfrm>
          <a:custGeom>
            <a:avLst/>
            <a:gdLst/>
            <a:ahLst/>
            <a:cxnLst/>
            <a:rect l="l" t="t" r="r" b="b"/>
            <a:pathLst>
              <a:path w="17144" h="13335">
                <a:moveTo>
                  <a:pt x="4572" y="0"/>
                </a:moveTo>
                <a:lnTo>
                  <a:pt x="0" y="12954"/>
                </a:lnTo>
                <a:lnTo>
                  <a:pt x="16764" y="12954"/>
                </a:lnTo>
                <a:lnTo>
                  <a:pt x="4572" y="0"/>
                </a:lnTo>
              </a:path>
            </a:pathLst>
          </a:custGeom>
          <a:ln w="3175">
            <a:solidFill>
              <a:srgbClr val="000000"/>
            </a:solidFill>
          </a:ln>
        </p:spPr>
        <p:txBody>
          <a:bodyPr wrap="square" lIns="0" tIns="0" rIns="0" bIns="0" rtlCol="0"/>
          <a:lstStyle/>
          <a:p>
            <a:endParaRPr/>
          </a:p>
        </p:txBody>
      </p:sp>
      <p:sp>
        <p:nvSpPr>
          <p:cNvPr id="507" name="object 507"/>
          <p:cNvSpPr/>
          <p:nvPr/>
        </p:nvSpPr>
        <p:spPr>
          <a:xfrm>
            <a:off x="1928622" y="3028950"/>
            <a:ext cx="17145" cy="12700"/>
          </a:xfrm>
          <a:custGeom>
            <a:avLst/>
            <a:gdLst/>
            <a:ahLst/>
            <a:cxnLst/>
            <a:rect l="l" t="t" r="r" b="b"/>
            <a:pathLst>
              <a:path w="17144" h="12700">
                <a:moveTo>
                  <a:pt x="16764" y="0"/>
                </a:moveTo>
                <a:lnTo>
                  <a:pt x="0" y="0"/>
                </a:lnTo>
                <a:lnTo>
                  <a:pt x="4572" y="12192"/>
                </a:lnTo>
                <a:lnTo>
                  <a:pt x="16764" y="0"/>
                </a:lnTo>
                <a:close/>
              </a:path>
            </a:pathLst>
          </a:custGeom>
          <a:solidFill>
            <a:srgbClr val="000000"/>
          </a:solidFill>
        </p:spPr>
        <p:txBody>
          <a:bodyPr wrap="square" lIns="0" tIns="0" rIns="0" bIns="0" rtlCol="0"/>
          <a:lstStyle/>
          <a:p>
            <a:endParaRPr/>
          </a:p>
        </p:txBody>
      </p:sp>
      <p:sp>
        <p:nvSpPr>
          <p:cNvPr id="508" name="object 508"/>
          <p:cNvSpPr/>
          <p:nvPr/>
        </p:nvSpPr>
        <p:spPr>
          <a:xfrm>
            <a:off x="1928622" y="3028950"/>
            <a:ext cx="17145" cy="12700"/>
          </a:xfrm>
          <a:custGeom>
            <a:avLst/>
            <a:gdLst/>
            <a:ahLst/>
            <a:cxnLst/>
            <a:rect l="l" t="t" r="r" b="b"/>
            <a:pathLst>
              <a:path w="17144"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509" name="object 509"/>
          <p:cNvSpPr/>
          <p:nvPr/>
        </p:nvSpPr>
        <p:spPr>
          <a:xfrm>
            <a:off x="1933194" y="3028950"/>
            <a:ext cx="12700" cy="17780"/>
          </a:xfrm>
          <a:custGeom>
            <a:avLst/>
            <a:gdLst/>
            <a:ahLst/>
            <a:cxnLst/>
            <a:rect l="l" t="t" r="r" b="b"/>
            <a:pathLst>
              <a:path w="12700" h="17780">
                <a:moveTo>
                  <a:pt x="12192" y="0"/>
                </a:moveTo>
                <a:lnTo>
                  <a:pt x="0" y="12192"/>
                </a:lnTo>
                <a:lnTo>
                  <a:pt x="12192" y="17526"/>
                </a:lnTo>
                <a:lnTo>
                  <a:pt x="12192" y="0"/>
                </a:lnTo>
                <a:close/>
              </a:path>
            </a:pathLst>
          </a:custGeom>
          <a:solidFill>
            <a:srgbClr val="000000"/>
          </a:solidFill>
        </p:spPr>
        <p:txBody>
          <a:bodyPr wrap="square" lIns="0" tIns="0" rIns="0" bIns="0" rtlCol="0"/>
          <a:lstStyle/>
          <a:p>
            <a:endParaRPr/>
          </a:p>
        </p:txBody>
      </p:sp>
      <p:sp>
        <p:nvSpPr>
          <p:cNvPr id="510" name="object 510"/>
          <p:cNvSpPr/>
          <p:nvPr/>
        </p:nvSpPr>
        <p:spPr>
          <a:xfrm>
            <a:off x="1933194" y="3028950"/>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511" name="object 511"/>
          <p:cNvSpPr/>
          <p:nvPr/>
        </p:nvSpPr>
        <p:spPr>
          <a:xfrm>
            <a:off x="1945385" y="3028950"/>
            <a:ext cx="12700" cy="17780"/>
          </a:xfrm>
          <a:custGeom>
            <a:avLst/>
            <a:gdLst/>
            <a:ahLst/>
            <a:cxnLst/>
            <a:rect l="l" t="t" r="r" b="b"/>
            <a:pathLst>
              <a:path w="12700" h="17780">
                <a:moveTo>
                  <a:pt x="0" y="0"/>
                </a:moveTo>
                <a:lnTo>
                  <a:pt x="0" y="17525"/>
                </a:lnTo>
                <a:lnTo>
                  <a:pt x="12192" y="12191"/>
                </a:lnTo>
                <a:lnTo>
                  <a:pt x="0" y="0"/>
                </a:lnTo>
                <a:close/>
              </a:path>
            </a:pathLst>
          </a:custGeom>
          <a:solidFill>
            <a:srgbClr val="000000"/>
          </a:solidFill>
        </p:spPr>
        <p:txBody>
          <a:bodyPr wrap="square" lIns="0" tIns="0" rIns="0" bIns="0" rtlCol="0"/>
          <a:lstStyle/>
          <a:p>
            <a:endParaRPr/>
          </a:p>
        </p:txBody>
      </p:sp>
      <p:sp>
        <p:nvSpPr>
          <p:cNvPr id="512" name="object 512"/>
          <p:cNvSpPr/>
          <p:nvPr/>
        </p:nvSpPr>
        <p:spPr>
          <a:xfrm>
            <a:off x="1945385" y="3028950"/>
            <a:ext cx="11430" cy="17780"/>
          </a:xfrm>
          <a:custGeom>
            <a:avLst/>
            <a:gdLst/>
            <a:ahLst/>
            <a:cxnLst/>
            <a:rect l="l" t="t" r="r" b="b"/>
            <a:pathLst>
              <a:path w="11430" h="17780">
                <a:moveTo>
                  <a:pt x="0" y="17525"/>
                </a:moveTo>
                <a:lnTo>
                  <a:pt x="11430" y="12191"/>
                </a:lnTo>
                <a:lnTo>
                  <a:pt x="0" y="0"/>
                </a:lnTo>
                <a:lnTo>
                  <a:pt x="0" y="17525"/>
                </a:lnTo>
              </a:path>
            </a:pathLst>
          </a:custGeom>
          <a:ln w="3175">
            <a:solidFill>
              <a:srgbClr val="000000"/>
            </a:solidFill>
          </a:ln>
        </p:spPr>
        <p:txBody>
          <a:bodyPr wrap="square" lIns="0" tIns="0" rIns="0" bIns="0" rtlCol="0"/>
          <a:lstStyle/>
          <a:p>
            <a:endParaRPr/>
          </a:p>
        </p:txBody>
      </p:sp>
      <p:sp>
        <p:nvSpPr>
          <p:cNvPr id="513" name="object 513"/>
          <p:cNvSpPr/>
          <p:nvPr/>
        </p:nvSpPr>
        <p:spPr>
          <a:xfrm>
            <a:off x="1945385" y="3028950"/>
            <a:ext cx="17145" cy="12700"/>
          </a:xfrm>
          <a:custGeom>
            <a:avLst/>
            <a:gdLst/>
            <a:ahLst/>
            <a:cxnLst/>
            <a:rect l="l" t="t" r="r" b="b"/>
            <a:pathLst>
              <a:path w="17144" h="12700">
                <a:moveTo>
                  <a:pt x="16764" y="0"/>
                </a:moveTo>
                <a:lnTo>
                  <a:pt x="0" y="0"/>
                </a:lnTo>
                <a:lnTo>
                  <a:pt x="12192" y="12192"/>
                </a:lnTo>
                <a:lnTo>
                  <a:pt x="16764" y="0"/>
                </a:lnTo>
                <a:close/>
              </a:path>
            </a:pathLst>
          </a:custGeom>
          <a:solidFill>
            <a:srgbClr val="000000"/>
          </a:solidFill>
        </p:spPr>
        <p:txBody>
          <a:bodyPr wrap="square" lIns="0" tIns="0" rIns="0" bIns="0" rtlCol="0"/>
          <a:lstStyle/>
          <a:p>
            <a:endParaRPr/>
          </a:p>
        </p:txBody>
      </p:sp>
      <p:sp>
        <p:nvSpPr>
          <p:cNvPr id="514" name="object 514"/>
          <p:cNvSpPr/>
          <p:nvPr/>
        </p:nvSpPr>
        <p:spPr>
          <a:xfrm>
            <a:off x="1945385" y="3028950"/>
            <a:ext cx="17145" cy="12700"/>
          </a:xfrm>
          <a:custGeom>
            <a:avLst/>
            <a:gdLst/>
            <a:ahLst/>
            <a:cxnLst/>
            <a:rect l="l" t="t" r="r" b="b"/>
            <a:pathLst>
              <a:path w="17144" h="12700">
                <a:moveTo>
                  <a:pt x="11430" y="12192"/>
                </a:moveTo>
                <a:lnTo>
                  <a:pt x="16764" y="0"/>
                </a:lnTo>
                <a:lnTo>
                  <a:pt x="0" y="0"/>
                </a:lnTo>
                <a:lnTo>
                  <a:pt x="11430" y="12192"/>
                </a:lnTo>
              </a:path>
            </a:pathLst>
          </a:custGeom>
          <a:ln w="3175">
            <a:solidFill>
              <a:srgbClr val="000000"/>
            </a:solidFill>
          </a:ln>
        </p:spPr>
        <p:txBody>
          <a:bodyPr wrap="square" lIns="0" tIns="0" rIns="0" bIns="0" rtlCol="0"/>
          <a:lstStyle/>
          <a:p>
            <a:endParaRPr/>
          </a:p>
        </p:txBody>
      </p:sp>
      <p:sp>
        <p:nvSpPr>
          <p:cNvPr id="515" name="object 515"/>
          <p:cNvSpPr/>
          <p:nvPr/>
        </p:nvSpPr>
        <p:spPr>
          <a:xfrm>
            <a:off x="1945385" y="2878454"/>
            <a:ext cx="135890" cy="0"/>
          </a:xfrm>
          <a:custGeom>
            <a:avLst/>
            <a:gdLst/>
            <a:ahLst/>
            <a:cxnLst/>
            <a:rect l="l" t="t" r="r" b="b"/>
            <a:pathLst>
              <a:path w="135889">
                <a:moveTo>
                  <a:pt x="0" y="0"/>
                </a:moveTo>
                <a:lnTo>
                  <a:pt x="135636" y="0"/>
                </a:lnTo>
              </a:path>
            </a:pathLst>
          </a:custGeom>
          <a:ln w="9905">
            <a:solidFill>
              <a:srgbClr val="000000"/>
            </a:solidFill>
          </a:ln>
        </p:spPr>
        <p:txBody>
          <a:bodyPr wrap="square" lIns="0" tIns="0" rIns="0" bIns="0" rtlCol="0"/>
          <a:lstStyle/>
          <a:p>
            <a:endParaRPr/>
          </a:p>
        </p:txBody>
      </p:sp>
      <p:sp>
        <p:nvSpPr>
          <p:cNvPr id="516" name="object 516"/>
          <p:cNvSpPr/>
          <p:nvPr/>
        </p:nvSpPr>
        <p:spPr>
          <a:xfrm>
            <a:off x="1945385" y="2878454"/>
            <a:ext cx="135890" cy="0"/>
          </a:xfrm>
          <a:custGeom>
            <a:avLst/>
            <a:gdLst/>
            <a:ahLst/>
            <a:cxnLst/>
            <a:rect l="l" t="t" r="r" b="b"/>
            <a:pathLst>
              <a:path w="135889">
                <a:moveTo>
                  <a:pt x="0" y="0"/>
                </a:moveTo>
                <a:lnTo>
                  <a:pt x="135636" y="0"/>
                </a:lnTo>
              </a:path>
            </a:pathLst>
          </a:custGeom>
          <a:ln w="9905">
            <a:solidFill>
              <a:srgbClr val="000000"/>
            </a:solidFill>
          </a:ln>
        </p:spPr>
        <p:txBody>
          <a:bodyPr wrap="square" lIns="0" tIns="0" rIns="0" bIns="0" rtlCol="0"/>
          <a:lstStyle/>
          <a:p>
            <a:endParaRPr/>
          </a:p>
        </p:txBody>
      </p:sp>
      <p:sp>
        <p:nvSpPr>
          <p:cNvPr id="517" name="object 517"/>
          <p:cNvSpPr/>
          <p:nvPr/>
        </p:nvSpPr>
        <p:spPr>
          <a:xfrm>
            <a:off x="1945004" y="2878454"/>
            <a:ext cx="136525" cy="0"/>
          </a:xfrm>
          <a:custGeom>
            <a:avLst/>
            <a:gdLst/>
            <a:ahLst/>
            <a:cxnLst/>
            <a:rect l="l" t="t" r="r" b="b"/>
            <a:pathLst>
              <a:path w="136525">
                <a:moveTo>
                  <a:pt x="0" y="0"/>
                </a:moveTo>
                <a:lnTo>
                  <a:pt x="136398" y="0"/>
                </a:lnTo>
              </a:path>
            </a:pathLst>
          </a:custGeom>
          <a:ln w="10667">
            <a:solidFill>
              <a:srgbClr val="000000"/>
            </a:solidFill>
          </a:ln>
        </p:spPr>
        <p:txBody>
          <a:bodyPr wrap="square" lIns="0" tIns="0" rIns="0" bIns="0" rtlCol="0"/>
          <a:lstStyle/>
          <a:p>
            <a:endParaRPr/>
          </a:p>
        </p:txBody>
      </p:sp>
      <p:sp>
        <p:nvSpPr>
          <p:cNvPr id="518" name="object 518"/>
          <p:cNvSpPr/>
          <p:nvPr/>
        </p:nvSpPr>
        <p:spPr>
          <a:xfrm>
            <a:off x="1945385" y="2878073"/>
            <a:ext cx="135890" cy="0"/>
          </a:xfrm>
          <a:custGeom>
            <a:avLst/>
            <a:gdLst/>
            <a:ahLst/>
            <a:cxnLst/>
            <a:rect l="l" t="t" r="r" b="b"/>
            <a:pathLst>
              <a:path w="135889">
                <a:moveTo>
                  <a:pt x="0" y="0"/>
                </a:moveTo>
                <a:lnTo>
                  <a:pt x="135636" y="0"/>
                </a:lnTo>
              </a:path>
            </a:pathLst>
          </a:custGeom>
          <a:ln w="3175">
            <a:solidFill>
              <a:srgbClr val="000000"/>
            </a:solidFill>
          </a:ln>
        </p:spPr>
        <p:txBody>
          <a:bodyPr wrap="square" lIns="0" tIns="0" rIns="0" bIns="0" rtlCol="0"/>
          <a:lstStyle/>
          <a:p>
            <a:endParaRPr/>
          </a:p>
        </p:txBody>
      </p:sp>
      <p:sp>
        <p:nvSpPr>
          <p:cNvPr id="519" name="object 519"/>
          <p:cNvSpPr/>
          <p:nvPr/>
        </p:nvSpPr>
        <p:spPr>
          <a:xfrm>
            <a:off x="1945385" y="2869692"/>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520" name="object 520"/>
          <p:cNvSpPr/>
          <p:nvPr/>
        </p:nvSpPr>
        <p:spPr>
          <a:xfrm>
            <a:off x="1945385" y="2869692"/>
            <a:ext cx="12700" cy="8890"/>
          </a:xfrm>
          <a:custGeom>
            <a:avLst/>
            <a:gdLst/>
            <a:ahLst/>
            <a:cxnLst/>
            <a:rect l="l" t="t" r="r" b="b"/>
            <a:pathLst>
              <a:path w="12700" h="8889">
                <a:moveTo>
                  <a:pt x="12192" y="8381"/>
                </a:moveTo>
                <a:lnTo>
                  <a:pt x="8382" y="0"/>
                </a:lnTo>
                <a:lnTo>
                  <a:pt x="0" y="8381"/>
                </a:lnTo>
                <a:lnTo>
                  <a:pt x="12192" y="8381"/>
                </a:lnTo>
              </a:path>
            </a:pathLst>
          </a:custGeom>
          <a:ln w="3175">
            <a:solidFill>
              <a:srgbClr val="000000"/>
            </a:solidFill>
          </a:ln>
        </p:spPr>
        <p:txBody>
          <a:bodyPr wrap="square" lIns="0" tIns="0" rIns="0" bIns="0" rtlCol="0"/>
          <a:lstStyle/>
          <a:p>
            <a:endParaRPr/>
          </a:p>
        </p:txBody>
      </p:sp>
      <p:sp>
        <p:nvSpPr>
          <p:cNvPr id="521" name="object 521"/>
          <p:cNvSpPr/>
          <p:nvPr/>
        </p:nvSpPr>
        <p:spPr>
          <a:xfrm>
            <a:off x="1945385" y="2865882"/>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522" name="object 522"/>
          <p:cNvSpPr/>
          <p:nvPr/>
        </p:nvSpPr>
        <p:spPr>
          <a:xfrm>
            <a:off x="1945385" y="2865882"/>
            <a:ext cx="8890" cy="12700"/>
          </a:xfrm>
          <a:custGeom>
            <a:avLst/>
            <a:gdLst/>
            <a:ahLst/>
            <a:cxnLst/>
            <a:rect l="l" t="t" r="r" b="b"/>
            <a:pathLst>
              <a:path w="8889" h="12700">
                <a:moveTo>
                  <a:pt x="8381" y="3809"/>
                </a:moveTo>
                <a:lnTo>
                  <a:pt x="0" y="0"/>
                </a:lnTo>
                <a:lnTo>
                  <a:pt x="0" y="12191"/>
                </a:lnTo>
                <a:lnTo>
                  <a:pt x="8381" y="3809"/>
                </a:lnTo>
              </a:path>
            </a:pathLst>
          </a:custGeom>
          <a:ln w="3175">
            <a:solidFill>
              <a:srgbClr val="000000"/>
            </a:solidFill>
          </a:ln>
        </p:spPr>
        <p:txBody>
          <a:bodyPr wrap="square" lIns="0" tIns="0" rIns="0" bIns="0" rtlCol="0"/>
          <a:lstStyle/>
          <a:p>
            <a:endParaRPr/>
          </a:p>
        </p:txBody>
      </p:sp>
      <p:sp>
        <p:nvSpPr>
          <p:cNvPr id="523" name="object 523"/>
          <p:cNvSpPr/>
          <p:nvPr/>
        </p:nvSpPr>
        <p:spPr>
          <a:xfrm>
            <a:off x="1937004" y="2865882"/>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524" name="object 524"/>
          <p:cNvSpPr/>
          <p:nvPr/>
        </p:nvSpPr>
        <p:spPr>
          <a:xfrm>
            <a:off x="1937004" y="2865882"/>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525" name="object 525"/>
          <p:cNvSpPr/>
          <p:nvPr/>
        </p:nvSpPr>
        <p:spPr>
          <a:xfrm>
            <a:off x="1933194" y="2869692"/>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526" name="object 526"/>
          <p:cNvSpPr/>
          <p:nvPr/>
        </p:nvSpPr>
        <p:spPr>
          <a:xfrm>
            <a:off x="1933194" y="2869692"/>
            <a:ext cx="12700" cy="8890"/>
          </a:xfrm>
          <a:custGeom>
            <a:avLst/>
            <a:gdLst/>
            <a:ahLst/>
            <a:cxnLst/>
            <a:rect l="l" t="t" r="r" b="b"/>
            <a:pathLst>
              <a:path w="12700" h="8889">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527" name="object 527"/>
          <p:cNvSpPr/>
          <p:nvPr/>
        </p:nvSpPr>
        <p:spPr>
          <a:xfrm>
            <a:off x="1933194" y="2878073"/>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528" name="object 528"/>
          <p:cNvSpPr/>
          <p:nvPr/>
        </p:nvSpPr>
        <p:spPr>
          <a:xfrm>
            <a:off x="1933194" y="2878073"/>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529" name="object 529"/>
          <p:cNvSpPr/>
          <p:nvPr/>
        </p:nvSpPr>
        <p:spPr>
          <a:xfrm>
            <a:off x="1937004" y="2878073"/>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530" name="object 530"/>
          <p:cNvSpPr/>
          <p:nvPr/>
        </p:nvSpPr>
        <p:spPr>
          <a:xfrm>
            <a:off x="1937004" y="2878073"/>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531" name="object 531"/>
          <p:cNvSpPr/>
          <p:nvPr/>
        </p:nvSpPr>
        <p:spPr>
          <a:xfrm>
            <a:off x="1945385" y="2878073"/>
            <a:ext cx="8890" cy="13335"/>
          </a:xfrm>
          <a:custGeom>
            <a:avLst/>
            <a:gdLst/>
            <a:ahLst/>
            <a:cxnLst/>
            <a:rect l="l" t="t" r="r" b="b"/>
            <a:pathLst>
              <a:path w="8889"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532" name="object 532"/>
          <p:cNvSpPr/>
          <p:nvPr/>
        </p:nvSpPr>
        <p:spPr>
          <a:xfrm>
            <a:off x="1945385" y="2878073"/>
            <a:ext cx="8890" cy="13335"/>
          </a:xfrm>
          <a:custGeom>
            <a:avLst/>
            <a:gdLst/>
            <a:ahLst/>
            <a:cxnLst/>
            <a:rect l="l" t="t" r="r" b="b"/>
            <a:pathLst>
              <a:path w="8889" h="13335">
                <a:moveTo>
                  <a:pt x="0" y="12953"/>
                </a:moveTo>
                <a:lnTo>
                  <a:pt x="8382" y="9143"/>
                </a:lnTo>
                <a:lnTo>
                  <a:pt x="0" y="0"/>
                </a:lnTo>
                <a:lnTo>
                  <a:pt x="0" y="12953"/>
                </a:lnTo>
              </a:path>
            </a:pathLst>
          </a:custGeom>
          <a:ln w="3175">
            <a:solidFill>
              <a:srgbClr val="000000"/>
            </a:solidFill>
          </a:ln>
        </p:spPr>
        <p:txBody>
          <a:bodyPr wrap="square" lIns="0" tIns="0" rIns="0" bIns="0" rtlCol="0"/>
          <a:lstStyle/>
          <a:p>
            <a:endParaRPr/>
          </a:p>
        </p:txBody>
      </p:sp>
      <p:sp>
        <p:nvSpPr>
          <p:cNvPr id="533" name="object 533"/>
          <p:cNvSpPr/>
          <p:nvPr/>
        </p:nvSpPr>
        <p:spPr>
          <a:xfrm>
            <a:off x="1945385" y="2878073"/>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534" name="object 534"/>
          <p:cNvSpPr/>
          <p:nvPr/>
        </p:nvSpPr>
        <p:spPr>
          <a:xfrm>
            <a:off x="1945385" y="2878073"/>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535" name="object 535"/>
          <p:cNvSpPr/>
          <p:nvPr/>
        </p:nvSpPr>
        <p:spPr>
          <a:xfrm>
            <a:off x="1945385" y="2865882"/>
            <a:ext cx="17145" cy="12700"/>
          </a:xfrm>
          <a:custGeom>
            <a:avLst/>
            <a:gdLst/>
            <a:ahLst/>
            <a:cxnLst/>
            <a:rect l="l" t="t" r="r" b="b"/>
            <a:pathLst>
              <a:path w="17144" h="12700">
                <a:moveTo>
                  <a:pt x="12191" y="0"/>
                </a:moveTo>
                <a:lnTo>
                  <a:pt x="0" y="12192"/>
                </a:lnTo>
                <a:lnTo>
                  <a:pt x="16763" y="12192"/>
                </a:lnTo>
                <a:lnTo>
                  <a:pt x="12191" y="0"/>
                </a:lnTo>
                <a:close/>
              </a:path>
            </a:pathLst>
          </a:custGeom>
          <a:solidFill>
            <a:srgbClr val="000000"/>
          </a:solidFill>
        </p:spPr>
        <p:txBody>
          <a:bodyPr wrap="square" lIns="0" tIns="0" rIns="0" bIns="0" rtlCol="0"/>
          <a:lstStyle/>
          <a:p>
            <a:endParaRPr/>
          </a:p>
        </p:txBody>
      </p:sp>
      <p:sp>
        <p:nvSpPr>
          <p:cNvPr id="536" name="object 536"/>
          <p:cNvSpPr/>
          <p:nvPr/>
        </p:nvSpPr>
        <p:spPr>
          <a:xfrm>
            <a:off x="1945385" y="2865882"/>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537" name="object 537"/>
          <p:cNvSpPr/>
          <p:nvPr/>
        </p:nvSpPr>
        <p:spPr>
          <a:xfrm>
            <a:off x="1945385" y="2860548"/>
            <a:ext cx="12700" cy="17780"/>
          </a:xfrm>
          <a:custGeom>
            <a:avLst/>
            <a:gdLst/>
            <a:ahLst/>
            <a:cxnLst/>
            <a:rect l="l" t="t" r="r" b="b"/>
            <a:pathLst>
              <a:path w="12700" h="17780">
                <a:moveTo>
                  <a:pt x="0" y="0"/>
                </a:moveTo>
                <a:lnTo>
                  <a:pt x="0" y="17525"/>
                </a:lnTo>
                <a:lnTo>
                  <a:pt x="12192" y="5333"/>
                </a:lnTo>
                <a:lnTo>
                  <a:pt x="0" y="0"/>
                </a:lnTo>
                <a:close/>
              </a:path>
            </a:pathLst>
          </a:custGeom>
          <a:solidFill>
            <a:srgbClr val="000000"/>
          </a:solidFill>
        </p:spPr>
        <p:txBody>
          <a:bodyPr wrap="square" lIns="0" tIns="0" rIns="0" bIns="0" rtlCol="0"/>
          <a:lstStyle/>
          <a:p>
            <a:endParaRPr/>
          </a:p>
        </p:txBody>
      </p:sp>
      <p:sp>
        <p:nvSpPr>
          <p:cNvPr id="538" name="object 538"/>
          <p:cNvSpPr/>
          <p:nvPr/>
        </p:nvSpPr>
        <p:spPr>
          <a:xfrm>
            <a:off x="1945385" y="2860548"/>
            <a:ext cx="11430" cy="17780"/>
          </a:xfrm>
          <a:custGeom>
            <a:avLst/>
            <a:gdLst/>
            <a:ahLst/>
            <a:cxnLst/>
            <a:rect l="l" t="t" r="r" b="b"/>
            <a:pathLst>
              <a:path w="11430" h="17780">
                <a:moveTo>
                  <a:pt x="11430" y="5333"/>
                </a:moveTo>
                <a:lnTo>
                  <a:pt x="0" y="0"/>
                </a:lnTo>
                <a:lnTo>
                  <a:pt x="0" y="17525"/>
                </a:lnTo>
                <a:lnTo>
                  <a:pt x="11430" y="5333"/>
                </a:lnTo>
              </a:path>
            </a:pathLst>
          </a:custGeom>
          <a:ln w="3175">
            <a:solidFill>
              <a:srgbClr val="000000"/>
            </a:solidFill>
          </a:ln>
        </p:spPr>
        <p:txBody>
          <a:bodyPr wrap="square" lIns="0" tIns="0" rIns="0" bIns="0" rtlCol="0"/>
          <a:lstStyle/>
          <a:p>
            <a:endParaRPr/>
          </a:p>
        </p:txBody>
      </p:sp>
      <p:sp>
        <p:nvSpPr>
          <p:cNvPr id="539" name="object 539"/>
          <p:cNvSpPr/>
          <p:nvPr/>
        </p:nvSpPr>
        <p:spPr>
          <a:xfrm>
            <a:off x="1933194" y="2860548"/>
            <a:ext cx="12700" cy="17780"/>
          </a:xfrm>
          <a:custGeom>
            <a:avLst/>
            <a:gdLst/>
            <a:ahLst/>
            <a:cxnLst/>
            <a:rect l="l" t="t" r="r" b="b"/>
            <a:pathLst>
              <a:path w="12700" h="17780">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540" name="object 540"/>
          <p:cNvSpPr/>
          <p:nvPr/>
        </p:nvSpPr>
        <p:spPr>
          <a:xfrm>
            <a:off x="1933194" y="2860548"/>
            <a:ext cx="12700" cy="17780"/>
          </a:xfrm>
          <a:custGeom>
            <a:avLst/>
            <a:gdLst/>
            <a:ahLst/>
            <a:cxnLst/>
            <a:rect l="l" t="t" r="r" b="b"/>
            <a:pathLst>
              <a:path w="12700" h="17780">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541" name="object 541"/>
          <p:cNvSpPr/>
          <p:nvPr/>
        </p:nvSpPr>
        <p:spPr>
          <a:xfrm>
            <a:off x="1928622" y="2865882"/>
            <a:ext cx="17145" cy="12700"/>
          </a:xfrm>
          <a:custGeom>
            <a:avLst/>
            <a:gdLst/>
            <a:ahLst/>
            <a:cxnLst/>
            <a:rect l="l" t="t" r="r" b="b"/>
            <a:pathLst>
              <a:path w="17144"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542" name="object 542"/>
          <p:cNvSpPr/>
          <p:nvPr/>
        </p:nvSpPr>
        <p:spPr>
          <a:xfrm>
            <a:off x="1928622" y="2865882"/>
            <a:ext cx="17145" cy="12700"/>
          </a:xfrm>
          <a:custGeom>
            <a:avLst/>
            <a:gdLst/>
            <a:ahLst/>
            <a:cxnLst/>
            <a:rect l="l" t="t" r="r" b="b"/>
            <a:pathLst>
              <a:path w="17144"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543" name="object 543"/>
          <p:cNvSpPr/>
          <p:nvPr/>
        </p:nvSpPr>
        <p:spPr>
          <a:xfrm>
            <a:off x="1928622" y="2878073"/>
            <a:ext cx="17145" cy="13335"/>
          </a:xfrm>
          <a:custGeom>
            <a:avLst/>
            <a:gdLst/>
            <a:ahLst/>
            <a:cxnLst/>
            <a:rect l="l" t="t" r="r" b="b"/>
            <a:pathLst>
              <a:path w="17144" h="13335">
                <a:moveTo>
                  <a:pt x="16764" y="0"/>
                </a:moveTo>
                <a:lnTo>
                  <a:pt x="0" y="0"/>
                </a:lnTo>
                <a:lnTo>
                  <a:pt x="4572" y="12954"/>
                </a:lnTo>
                <a:lnTo>
                  <a:pt x="16764" y="0"/>
                </a:lnTo>
                <a:close/>
              </a:path>
            </a:pathLst>
          </a:custGeom>
          <a:solidFill>
            <a:srgbClr val="000000"/>
          </a:solidFill>
        </p:spPr>
        <p:txBody>
          <a:bodyPr wrap="square" lIns="0" tIns="0" rIns="0" bIns="0" rtlCol="0"/>
          <a:lstStyle/>
          <a:p>
            <a:endParaRPr/>
          </a:p>
        </p:txBody>
      </p:sp>
      <p:sp>
        <p:nvSpPr>
          <p:cNvPr id="544" name="object 544"/>
          <p:cNvSpPr/>
          <p:nvPr/>
        </p:nvSpPr>
        <p:spPr>
          <a:xfrm>
            <a:off x="1928622" y="2878073"/>
            <a:ext cx="17145" cy="13335"/>
          </a:xfrm>
          <a:custGeom>
            <a:avLst/>
            <a:gdLst/>
            <a:ahLst/>
            <a:cxnLst/>
            <a:rect l="l" t="t" r="r" b="b"/>
            <a:pathLst>
              <a:path w="17144" h="13335">
                <a:moveTo>
                  <a:pt x="0" y="0"/>
                </a:moveTo>
                <a:lnTo>
                  <a:pt x="4572" y="12954"/>
                </a:lnTo>
                <a:lnTo>
                  <a:pt x="16764" y="0"/>
                </a:lnTo>
                <a:lnTo>
                  <a:pt x="0" y="0"/>
                </a:lnTo>
              </a:path>
            </a:pathLst>
          </a:custGeom>
          <a:ln w="3175">
            <a:solidFill>
              <a:srgbClr val="000000"/>
            </a:solidFill>
          </a:ln>
        </p:spPr>
        <p:txBody>
          <a:bodyPr wrap="square" lIns="0" tIns="0" rIns="0" bIns="0" rtlCol="0"/>
          <a:lstStyle/>
          <a:p>
            <a:endParaRPr/>
          </a:p>
        </p:txBody>
      </p:sp>
      <p:sp>
        <p:nvSpPr>
          <p:cNvPr id="545" name="object 545"/>
          <p:cNvSpPr/>
          <p:nvPr/>
        </p:nvSpPr>
        <p:spPr>
          <a:xfrm>
            <a:off x="1933194" y="2878073"/>
            <a:ext cx="12700" cy="17780"/>
          </a:xfrm>
          <a:custGeom>
            <a:avLst/>
            <a:gdLst/>
            <a:ahLst/>
            <a:cxnLst/>
            <a:rect l="l" t="t" r="r" b="b"/>
            <a:pathLst>
              <a:path w="12700" h="17780">
                <a:moveTo>
                  <a:pt x="12192" y="0"/>
                </a:moveTo>
                <a:lnTo>
                  <a:pt x="0" y="12953"/>
                </a:lnTo>
                <a:lnTo>
                  <a:pt x="12192" y="17525"/>
                </a:lnTo>
                <a:lnTo>
                  <a:pt x="12192" y="0"/>
                </a:lnTo>
                <a:close/>
              </a:path>
            </a:pathLst>
          </a:custGeom>
          <a:solidFill>
            <a:srgbClr val="000000"/>
          </a:solidFill>
        </p:spPr>
        <p:txBody>
          <a:bodyPr wrap="square" lIns="0" tIns="0" rIns="0" bIns="0" rtlCol="0"/>
          <a:lstStyle/>
          <a:p>
            <a:endParaRPr/>
          </a:p>
        </p:txBody>
      </p:sp>
      <p:sp>
        <p:nvSpPr>
          <p:cNvPr id="546" name="object 546"/>
          <p:cNvSpPr/>
          <p:nvPr/>
        </p:nvSpPr>
        <p:spPr>
          <a:xfrm>
            <a:off x="1933194" y="2878073"/>
            <a:ext cx="12700" cy="17780"/>
          </a:xfrm>
          <a:custGeom>
            <a:avLst/>
            <a:gdLst/>
            <a:ahLst/>
            <a:cxnLst/>
            <a:rect l="l" t="t" r="r" b="b"/>
            <a:pathLst>
              <a:path w="12700" h="17780">
                <a:moveTo>
                  <a:pt x="0" y="12953"/>
                </a:moveTo>
                <a:lnTo>
                  <a:pt x="12192" y="17525"/>
                </a:lnTo>
                <a:lnTo>
                  <a:pt x="12192" y="0"/>
                </a:lnTo>
                <a:lnTo>
                  <a:pt x="0" y="12953"/>
                </a:lnTo>
              </a:path>
            </a:pathLst>
          </a:custGeom>
          <a:ln w="3175">
            <a:solidFill>
              <a:srgbClr val="000000"/>
            </a:solidFill>
          </a:ln>
        </p:spPr>
        <p:txBody>
          <a:bodyPr wrap="square" lIns="0" tIns="0" rIns="0" bIns="0" rtlCol="0"/>
          <a:lstStyle/>
          <a:p>
            <a:endParaRPr/>
          </a:p>
        </p:txBody>
      </p:sp>
      <p:sp>
        <p:nvSpPr>
          <p:cNvPr id="547" name="object 547"/>
          <p:cNvSpPr/>
          <p:nvPr/>
        </p:nvSpPr>
        <p:spPr>
          <a:xfrm>
            <a:off x="1945385" y="2878073"/>
            <a:ext cx="12700" cy="17780"/>
          </a:xfrm>
          <a:custGeom>
            <a:avLst/>
            <a:gdLst/>
            <a:ahLst/>
            <a:cxnLst/>
            <a:rect l="l" t="t" r="r" b="b"/>
            <a:pathLst>
              <a:path w="12700" h="17780">
                <a:moveTo>
                  <a:pt x="0" y="0"/>
                </a:moveTo>
                <a:lnTo>
                  <a:pt x="0" y="17525"/>
                </a:lnTo>
                <a:lnTo>
                  <a:pt x="12192" y="12953"/>
                </a:lnTo>
                <a:lnTo>
                  <a:pt x="0" y="0"/>
                </a:lnTo>
                <a:close/>
              </a:path>
            </a:pathLst>
          </a:custGeom>
          <a:solidFill>
            <a:srgbClr val="000000"/>
          </a:solidFill>
        </p:spPr>
        <p:txBody>
          <a:bodyPr wrap="square" lIns="0" tIns="0" rIns="0" bIns="0" rtlCol="0"/>
          <a:lstStyle/>
          <a:p>
            <a:endParaRPr/>
          </a:p>
        </p:txBody>
      </p:sp>
      <p:sp>
        <p:nvSpPr>
          <p:cNvPr id="548" name="object 548"/>
          <p:cNvSpPr/>
          <p:nvPr/>
        </p:nvSpPr>
        <p:spPr>
          <a:xfrm>
            <a:off x="1945385" y="2878073"/>
            <a:ext cx="11430" cy="17780"/>
          </a:xfrm>
          <a:custGeom>
            <a:avLst/>
            <a:gdLst/>
            <a:ahLst/>
            <a:cxnLst/>
            <a:rect l="l" t="t" r="r" b="b"/>
            <a:pathLst>
              <a:path w="11430" h="17780">
                <a:moveTo>
                  <a:pt x="0" y="17525"/>
                </a:moveTo>
                <a:lnTo>
                  <a:pt x="11430" y="12953"/>
                </a:lnTo>
                <a:lnTo>
                  <a:pt x="0" y="0"/>
                </a:lnTo>
                <a:lnTo>
                  <a:pt x="0" y="17525"/>
                </a:lnTo>
              </a:path>
            </a:pathLst>
          </a:custGeom>
          <a:ln w="3175">
            <a:solidFill>
              <a:srgbClr val="000000"/>
            </a:solidFill>
          </a:ln>
        </p:spPr>
        <p:txBody>
          <a:bodyPr wrap="square" lIns="0" tIns="0" rIns="0" bIns="0" rtlCol="0"/>
          <a:lstStyle/>
          <a:p>
            <a:endParaRPr/>
          </a:p>
        </p:txBody>
      </p:sp>
      <p:sp>
        <p:nvSpPr>
          <p:cNvPr id="549" name="object 549"/>
          <p:cNvSpPr/>
          <p:nvPr/>
        </p:nvSpPr>
        <p:spPr>
          <a:xfrm>
            <a:off x="1945385" y="2878073"/>
            <a:ext cx="17145" cy="13335"/>
          </a:xfrm>
          <a:custGeom>
            <a:avLst/>
            <a:gdLst/>
            <a:ahLst/>
            <a:cxnLst/>
            <a:rect l="l" t="t" r="r" b="b"/>
            <a:pathLst>
              <a:path w="17144" h="13335">
                <a:moveTo>
                  <a:pt x="16764" y="0"/>
                </a:moveTo>
                <a:lnTo>
                  <a:pt x="0" y="0"/>
                </a:lnTo>
                <a:lnTo>
                  <a:pt x="12192" y="12953"/>
                </a:lnTo>
                <a:lnTo>
                  <a:pt x="16764" y="0"/>
                </a:lnTo>
                <a:close/>
              </a:path>
            </a:pathLst>
          </a:custGeom>
          <a:solidFill>
            <a:srgbClr val="000000"/>
          </a:solidFill>
        </p:spPr>
        <p:txBody>
          <a:bodyPr wrap="square" lIns="0" tIns="0" rIns="0" bIns="0" rtlCol="0"/>
          <a:lstStyle/>
          <a:p>
            <a:endParaRPr/>
          </a:p>
        </p:txBody>
      </p:sp>
      <p:sp>
        <p:nvSpPr>
          <p:cNvPr id="550" name="object 550"/>
          <p:cNvSpPr/>
          <p:nvPr/>
        </p:nvSpPr>
        <p:spPr>
          <a:xfrm>
            <a:off x="1945385" y="2878073"/>
            <a:ext cx="17145" cy="13335"/>
          </a:xfrm>
          <a:custGeom>
            <a:avLst/>
            <a:gdLst/>
            <a:ahLst/>
            <a:cxnLst/>
            <a:rect l="l" t="t" r="r" b="b"/>
            <a:pathLst>
              <a:path w="17144" h="13335">
                <a:moveTo>
                  <a:pt x="11430" y="12953"/>
                </a:moveTo>
                <a:lnTo>
                  <a:pt x="16764" y="0"/>
                </a:lnTo>
                <a:lnTo>
                  <a:pt x="0" y="0"/>
                </a:lnTo>
                <a:lnTo>
                  <a:pt x="11430" y="12953"/>
                </a:lnTo>
              </a:path>
            </a:pathLst>
          </a:custGeom>
          <a:ln w="3175">
            <a:solidFill>
              <a:srgbClr val="000000"/>
            </a:solidFill>
          </a:ln>
        </p:spPr>
        <p:txBody>
          <a:bodyPr wrap="square" lIns="0" tIns="0" rIns="0" bIns="0" rtlCol="0"/>
          <a:lstStyle/>
          <a:p>
            <a:endParaRPr/>
          </a:p>
        </p:txBody>
      </p:sp>
      <p:sp>
        <p:nvSpPr>
          <p:cNvPr id="551" name="object 551"/>
          <p:cNvSpPr/>
          <p:nvPr/>
        </p:nvSpPr>
        <p:spPr>
          <a:xfrm>
            <a:off x="1945385" y="2869692"/>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552" name="object 552"/>
          <p:cNvSpPr/>
          <p:nvPr/>
        </p:nvSpPr>
        <p:spPr>
          <a:xfrm>
            <a:off x="1945385" y="2869692"/>
            <a:ext cx="12700" cy="8890"/>
          </a:xfrm>
          <a:custGeom>
            <a:avLst/>
            <a:gdLst/>
            <a:ahLst/>
            <a:cxnLst/>
            <a:rect l="l" t="t" r="r" b="b"/>
            <a:pathLst>
              <a:path w="12700" h="8889">
                <a:moveTo>
                  <a:pt x="12192" y="8381"/>
                </a:moveTo>
                <a:lnTo>
                  <a:pt x="8382" y="0"/>
                </a:lnTo>
                <a:lnTo>
                  <a:pt x="0" y="8381"/>
                </a:lnTo>
                <a:lnTo>
                  <a:pt x="12192" y="8381"/>
                </a:lnTo>
              </a:path>
            </a:pathLst>
          </a:custGeom>
          <a:ln w="3175">
            <a:solidFill>
              <a:srgbClr val="000000"/>
            </a:solidFill>
          </a:ln>
        </p:spPr>
        <p:txBody>
          <a:bodyPr wrap="square" lIns="0" tIns="0" rIns="0" bIns="0" rtlCol="0"/>
          <a:lstStyle/>
          <a:p>
            <a:endParaRPr/>
          </a:p>
        </p:txBody>
      </p:sp>
      <p:sp>
        <p:nvSpPr>
          <p:cNvPr id="553" name="object 553"/>
          <p:cNvSpPr/>
          <p:nvPr/>
        </p:nvSpPr>
        <p:spPr>
          <a:xfrm>
            <a:off x="1945385" y="2865882"/>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554" name="object 554"/>
          <p:cNvSpPr/>
          <p:nvPr/>
        </p:nvSpPr>
        <p:spPr>
          <a:xfrm>
            <a:off x="1945385" y="2865882"/>
            <a:ext cx="8890" cy="12700"/>
          </a:xfrm>
          <a:custGeom>
            <a:avLst/>
            <a:gdLst/>
            <a:ahLst/>
            <a:cxnLst/>
            <a:rect l="l" t="t" r="r" b="b"/>
            <a:pathLst>
              <a:path w="8889" h="12700">
                <a:moveTo>
                  <a:pt x="8381" y="3809"/>
                </a:moveTo>
                <a:lnTo>
                  <a:pt x="0" y="0"/>
                </a:lnTo>
                <a:lnTo>
                  <a:pt x="0" y="12191"/>
                </a:lnTo>
                <a:lnTo>
                  <a:pt x="8381" y="3809"/>
                </a:lnTo>
              </a:path>
            </a:pathLst>
          </a:custGeom>
          <a:ln w="3175">
            <a:solidFill>
              <a:srgbClr val="000000"/>
            </a:solidFill>
          </a:ln>
        </p:spPr>
        <p:txBody>
          <a:bodyPr wrap="square" lIns="0" tIns="0" rIns="0" bIns="0" rtlCol="0"/>
          <a:lstStyle/>
          <a:p>
            <a:endParaRPr/>
          </a:p>
        </p:txBody>
      </p:sp>
      <p:sp>
        <p:nvSpPr>
          <p:cNvPr id="555" name="object 555"/>
          <p:cNvSpPr/>
          <p:nvPr/>
        </p:nvSpPr>
        <p:spPr>
          <a:xfrm>
            <a:off x="1937004" y="2865882"/>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556" name="object 556"/>
          <p:cNvSpPr/>
          <p:nvPr/>
        </p:nvSpPr>
        <p:spPr>
          <a:xfrm>
            <a:off x="1937004" y="2865882"/>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557" name="object 557"/>
          <p:cNvSpPr/>
          <p:nvPr/>
        </p:nvSpPr>
        <p:spPr>
          <a:xfrm>
            <a:off x="1933194" y="2869692"/>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558" name="object 558"/>
          <p:cNvSpPr/>
          <p:nvPr/>
        </p:nvSpPr>
        <p:spPr>
          <a:xfrm>
            <a:off x="1933194" y="2869692"/>
            <a:ext cx="12700" cy="8890"/>
          </a:xfrm>
          <a:custGeom>
            <a:avLst/>
            <a:gdLst/>
            <a:ahLst/>
            <a:cxnLst/>
            <a:rect l="l" t="t" r="r" b="b"/>
            <a:pathLst>
              <a:path w="12700" h="8889">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559" name="object 559"/>
          <p:cNvSpPr/>
          <p:nvPr/>
        </p:nvSpPr>
        <p:spPr>
          <a:xfrm>
            <a:off x="1933194" y="2878073"/>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560" name="object 560"/>
          <p:cNvSpPr/>
          <p:nvPr/>
        </p:nvSpPr>
        <p:spPr>
          <a:xfrm>
            <a:off x="1933194" y="2878073"/>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561" name="object 561"/>
          <p:cNvSpPr/>
          <p:nvPr/>
        </p:nvSpPr>
        <p:spPr>
          <a:xfrm>
            <a:off x="1937004" y="2878073"/>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562" name="object 562"/>
          <p:cNvSpPr/>
          <p:nvPr/>
        </p:nvSpPr>
        <p:spPr>
          <a:xfrm>
            <a:off x="1937004" y="2878073"/>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563" name="object 563"/>
          <p:cNvSpPr/>
          <p:nvPr/>
        </p:nvSpPr>
        <p:spPr>
          <a:xfrm>
            <a:off x="1945385" y="2878073"/>
            <a:ext cx="8890" cy="13335"/>
          </a:xfrm>
          <a:custGeom>
            <a:avLst/>
            <a:gdLst/>
            <a:ahLst/>
            <a:cxnLst/>
            <a:rect l="l" t="t" r="r" b="b"/>
            <a:pathLst>
              <a:path w="8889"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564" name="object 564"/>
          <p:cNvSpPr/>
          <p:nvPr/>
        </p:nvSpPr>
        <p:spPr>
          <a:xfrm>
            <a:off x="1945385" y="2878073"/>
            <a:ext cx="8890" cy="13335"/>
          </a:xfrm>
          <a:custGeom>
            <a:avLst/>
            <a:gdLst/>
            <a:ahLst/>
            <a:cxnLst/>
            <a:rect l="l" t="t" r="r" b="b"/>
            <a:pathLst>
              <a:path w="8889" h="13335">
                <a:moveTo>
                  <a:pt x="0" y="12953"/>
                </a:moveTo>
                <a:lnTo>
                  <a:pt x="8382" y="9143"/>
                </a:lnTo>
                <a:lnTo>
                  <a:pt x="0" y="0"/>
                </a:lnTo>
                <a:lnTo>
                  <a:pt x="0" y="12953"/>
                </a:lnTo>
              </a:path>
            </a:pathLst>
          </a:custGeom>
          <a:ln w="3175">
            <a:solidFill>
              <a:srgbClr val="000000"/>
            </a:solidFill>
          </a:ln>
        </p:spPr>
        <p:txBody>
          <a:bodyPr wrap="square" lIns="0" tIns="0" rIns="0" bIns="0" rtlCol="0"/>
          <a:lstStyle/>
          <a:p>
            <a:endParaRPr/>
          </a:p>
        </p:txBody>
      </p:sp>
      <p:sp>
        <p:nvSpPr>
          <p:cNvPr id="565" name="object 565"/>
          <p:cNvSpPr/>
          <p:nvPr/>
        </p:nvSpPr>
        <p:spPr>
          <a:xfrm>
            <a:off x="1945385" y="2878073"/>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566" name="object 566"/>
          <p:cNvSpPr/>
          <p:nvPr/>
        </p:nvSpPr>
        <p:spPr>
          <a:xfrm>
            <a:off x="1945385" y="2878073"/>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567" name="object 567"/>
          <p:cNvSpPr/>
          <p:nvPr/>
        </p:nvSpPr>
        <p:spPr>
          <a:xfrm>
            <a:off x="1945385" y="2869692"/>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568" name="object 568"/>
          <p:cNvSpPr/>
          <p:nvPr/>
        </p:nvSpPr>
        <p:spPr>
          <a:xfrm>
            <a:off x="1945385" y="2869692"/>
            <a:ext cx="12700" cy="8890"/>
          </a:xfrm>
          <a:custGeom>
            <a:avLst/>
            <a:gdLst/>
            <a:ahLst/>
            <a:cxnLst/>
            <a:rect l="l" t="t" r="r" b="b"/>
            <a:pathLst>
              <a:path w="12700" h="8889">
                <a:moveTo>
                  <a:pt x="12192" y="8381"/>
                </a:moveTo>
                <a:lnTo>
                  <a:pt x="8382" y="0"/>
                </a:lnTo>
                <a:lnTo>
                  <a:pt x="0" y="8381"/>
                </a:lnTo>
                <a:lnTo>
                  <a:pt x="12192" y="8381"/>
                </a:lnTo>
              </a:path>
            </a:pathLst>
          </a:custGeom>
          <a:ln w="3175">
            <a:solidFill>
              <a:srgbClr val="000000"/>
            </a:solidFill>
          </a:ln>
        </p:spPr>
        <p:txBody>
          <a:bodyPr wrap="square" lIns="0" tIns="0" rIns="0" bIns="0" rtlCol="0"/>
          <a:lstStyle/>
          <a:p>
            <a:endParaRPr/>
          </a:p>
        </p:txBody>
      </p:sp>
      <p:sp>
        <p:nvSpPr>
          <p:cNvPr id="569" name="object 569"/>
          <p:cNvSpPr/>
          <p:nvPr/>
        </p:nvSpPr>
        <p:spPr>
          <a:xfrm>
            <a:off x="1945385" y="2865882"/>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570" name="object 570"/>
          <p:cNvSpPr/>
          <p:nvPr/>
        </p:nvSpPr>
        <p:spPr>
          <a:xfrm>
            <a:off x="1945385" y="2865882"/>
            <a:ext cx="8890" cy="12700"/>
          </a:xfrm>
          <a:custGeom>
            <a:avLst/>
            <a:gdLst/>
            <a:ahLst/>
            <a:cxnLst/>
            <a:rect l="l" t="t" r="r" b="b"/>
            <a:pathLst>
              <a:path w="8889" h="12700">
                <a:moveTo>
                  <a:pt x="8381" y="3809"/>
                </a:moveTo>
                <a:lnTo>
                  <a:pt x="0" y="0"/>
                </a:lnTo>
                <a:lnTo>
                  <a:pt x="0" y="12191"/>
                </a:lnTo>
                <a:lnTo>
                  <a:pt x="8381" y="3809"/>
                </a:lnTo>
              </a:path>
            </a:pathLst>
          </a:custGeom>
          <a:ln w="3175">
            <a:solidFill>
              <a:srgbClr val="000000"/>
            </a:solidFill>
          </a:ln>
        </p:spPr>
        <p:txBody>
          <a:bodyPr wrap="square" lIns="0" tIns="0" rIns="0" bIns="0" rtlCol="0"/>
          <a:lstStyle/>
          <a:p>
            <a:endParaRPr/>
          </a:p>
        </p:txBody>
      </p:sp>
      <p:sp>
        <p:nvSpPr>
          <p:cNvPr id="571" name="object 571"/>
          <p:cNvSpPr/>
          <p:nvPr/>
        </p:nvSpPr>
        <p:spPr>
          <a:xfrm>
            <a:off x="1937004" y="2865882"/>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572" name="object 572"/>
          <p:cNvSpPr/>
          <p:nvPr/>
        </p:nvSpPr>
        <p:spPr>
          <a:xfrm>
            <a:off x="1937004" y="2865882"/>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573" name="object 573"/>
          <p:cNvSpPr/>
          <p:nvPr/>
        </p:nvSpPr>
        <p:spPr>
          <a:xfrm>
            <a:off x="1933194" y="2869692"/>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574" name="object 574"/>
          <p:cNvSpPr/>
          <p:nvPr/>
        </p:nvSpPr>
        <p:spPr>
          <a:xfrm>
            <a:off x="1933194" y="2869692"/>
            <a:ext cx="12700" cy="8890"/>
          </a:xfrm>
          <a:custGeom>
            <a:avLst/>
            <a:gdLst/>
            <a:ahLst/>
            <a:cxnLst/>
            <a:rect l="l" t="t" r="r" b="b"/>
            <a:pathLst>
              <a:path w="12700" h="8889">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575" name="object 575"/>
          <p:cNvSpPr/>
          <p:nvPr/>
        </p:nvSpPr>
        <p:spPr>
          <a:xfrm>
            <a:off x="1933194" y="2878073"/>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576" name="object 576"/>
          <p:cNvSpPr/>
          <p:nvPr/>
        </p:nvSpPr>
        <p:spPr>
          <a:xfrm>
            <a:off x="1933194" y="2878073"/>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577" name="object 577"/>
          <p:cNvSpPr/>
          <p:nvPr/>
        </p:nvSpPr>
        <p:spPr>
          <a:xfrm>
            <a:off x="1937004" y="2878073"/>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578" name="object 578"/>
          <p:cNvSpPr/>
          <p:nvPr/>
        </p:nvSpPr>
        <p:spPr>
          <a:xfrm>
            <a:off x="1937004" y="2878073"/>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579" name="object 579"/>
          <p:cNvSpPr/>
          <p:nvPr/>
        </p:nvSpPr>
        <p:spPr>
          <a:xfrm>
            <a:off x="1945385" y="2878073"/>
            <a:ext cx="8890" cy="13335"/>
          </a:xfrm>
          <a:custGeom>
            <a:avLst/>
            <a:gdLst/>
            <a:ahLst/>
            <a:cxnLst/>
            <a:rect l="l" t="t" r="r" b="b"/>
            <a:pathLst>
              <a:path w="8889"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580" name="object 580"/>
          <p:cNvSpPr/>
          <p:nvPr/>
        </p:nvSpPr>
        <p:spPr>
          <a:xfrm>
            <a:off x="1945385" y="2878073"/>
            <a:ext cx="8890" cy="13335"/>
          </a:xfrm>
          <a:custGeom>
            <a:avLst/>
            <a:gdLst/>
            <a:ahLst/>
            <a:cxnLst/>
            <a:rect l="l" t="t" r="r" b="b"/>
            <a:pathLst>
              <a:path w="8889" h="13335">
                <a:moveTo>
                  <a:pt x="0" y="12953"/>
                </a:moveTo>
                <a:lnTo>
                  <a:pt x="8382" y="9143"/>
                </a:lnTo>
                <a:lnTo>
                  <a:pt x="0" y="0"/>
                </a:lnTo>
                <a:lnTo>
                  <a:pt x="0" y="12953"/>
                </a:lnTo>
              </a:path>
            </a:pathLst>
          </a:custGeom>
          <a:ln w="3175">
            <a:solidFill>
              <a:srgbClr val="000000"/>
            </a:solidFill>
          </a:ln>
        </p:spPr>
        <p:txBody>
          <a:bodyPr wrap="square" lIns="0" tIns="0" rIns="0" bIns="0" rtlCol="0"/>
          <a:lstStyle/>
          <a:p>
            <a:endParaRPr/>
          </a:p>
        </p:txBody>
      </p:sp>
      <p:sp>
        <p:nvSpPr>
          <p:cNvPr id="581" name="object 581"/>
          <p:cNvSpPr/>
          <p:nvPr/>
        </p:nvSpPr>
        <p:spPr>
          <a:xfrm>
            <a:off x="1945385" y="2878073"/>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582" name="object 582"/>
          <p:cNvSpPr/>
          <p:nvPr/>
        </p:nvSpPr>
        <p:spPr>
          <a:xfrm>
            <a:off x="1945385" y="2878073"/>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583" name="object 583"/>
          <p:cNvSpPr/>
          <p:nvPr/>
        </p:nvSpPr>
        <p:spPr>
          <a:xfrm>
            <a:off x="1945385" y="2869692"/>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584" name="object 584"/>
          <p:cNvSpPr/>
          <p:nvPr/>
        </p:nvSpPr>
        <p:spPr>
          <a:xfrm>
            <a:off x="1945385" y="2869692"/>
            <a:ext cx="12700" cy="8890"/>
          </a:xfrm>
          <a:custGeom>
            <a:avLst/>
            <a:gdLst/>
            <a:ahLst/>
            <a:cxnLst/>
            <a:rect l="l" t="t" r="r" b="b"/>
            <a:pathLst>
              <a:path w="12700" h="8889">
                <a:moveTo>
                  <a:pt x="12192" y="8381"/>
                </a:moveTo>
                <a:lnTo>
                  <a:pt x="8382" y="0"/>
                </a:lnTo>
                <a:lnTo>
                  <a:pt x="0" y="8381"/>
                </a:lnTo>
                <a:lnTo>
                  <a:pt x="12192" y="8381"/>
                </a:lnTo>
              </a:path>
            </a:pathLst>
          </a:custGeom>
          <a:ln w="3175">
            <a:solidFill>
              <a:srgbClr val="000000"/>
            </a:solidFill>
          </a:ln>
        </p:spPr>
        <p:txBody>
          <a:bodyPr wrap="square" lIns="0" tIns="0" rIns="0" bIns="0" rtlCol="0"/>
          <a:lstStyle/>
          <a:p>
            <a:endParaRPr/>
          </a:p>
        </p:txBody>
      </p:sp>
      <p:sp>
        <p:nvSpPr>
          <p:cNvPr id="585" name="object 585"/>
          <p:cNvSpPr/>
          <p:nvPr/>
        </p:nvSpPr>
        <p:spPr>
          <a:xfrm>
            <a:off x="1945385" y="2865882"/>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586" name="object 586"/>
          <p:cNvSpPr/>
          <p:nvPr/>
        </p:nvSpPr>
        <p:spPr>
          <a:xfrm>
            <a:off x="1945385" y="2865882"/>
            <a:ext cx="8890" cy="12700"/>
          </a:xfrm>
          <a:custGeom>
            <a:avLst/>
            <a:gdLst/>
            <a:ahLst/>
            <a:cxnLst/>
            <a:rect l="l" t="t" r="r" b="b"/>
            <a:pathLst>
              <a:path w="8889" h="12700">
                <a:moveTo>
                  <a:pt x="8381" y="3809"/>
                </a:moveTo>
                <a:lnTo>
                  <a:pt x="0" y="0"/>
                </a:lnTo>
                <a:lnTo>
                  <a:pt x="0" y="12191"/>
                </a:lnTo>
                <a:lnTo>
                  <a:pt x="8381" y="3809"/>
                </a:lnTo>
              </a:path>
            </a:pathLst>
          </a:custGeom>
          <a:ln w="3175">
            <a:solidFill>
              <a:srgbClr val="000000"/>
            </a:solidFill>
          </a:ln>
        </p:spPr>
        <p:txBody>
          <a:bodyPr wrap="square" lIns="0" tIns="0" rIns="0" bIns="0" rtlCol="0"/>
          <a:lstStyle/>
          <a:p>
            <a:endParaRPr/>
          </a:p>
        </p:txBody>
      </p:sp>
      <p:sp>
        <p:nvSpPr>
          <p:cNvPr id="587" name="object 587"/>
          <p:cNvSpPr/>
          <p:nvPr/>
        </p:nvSpPr>
        <p:spPr>
          <a:xfrm>
            <a:off x="1937004" y="2865882"/>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588" name="object 588"/>
          <p:cNvSpPr/>
          <p:nvPr/>
        </p:nvSpPr>
        <p:spPr>
          <a:xfrm>
            <a:off x="1937004" y="2865882"/>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589" name="object 589"/>
          <p:cNvSpPr/>
          <p:nvPr/>
        </p:nvSpPr>
        <p:spPr>
          <a:xfrm>
            <a:off x="1933194" y="2869692"/>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590" name="object 590"/>
          <p:cNvSpPr/>
          <p:nvPr/>
        </p:nvSpPr>
        <p:spPr>
          <a:xfrm>
            <a:off x="1933194" y="2869692"/>
            <a:ext cx="12700" cy="8890"/>
          </a:xfrm>
          <a:custGeom>
            <a:avLst/>
            <a:gdLst/>
            <a:ahLst/>
            <a:cxnLst/>
            <a:rect l="l" t="t" r="r" b="b"/>
            <a:pathLst>
              <a:path w="12700" h="8889">
                <a:moveTo>
                  <a:pt x="3810" y="0"/>
                </a:moveTo>
                <a:lnTo>
                  <a:pt x="0" y="8382"/>
                </a:lnTo>
                <a:lnTo>
                  <a:pt x="12192" y="8382"/>
                </a:lnTo>
                <a:lnTo>
                  <a:pt x="3810" y="0"/>
                </a:lnTo>
              </a:path>
            </a:pathLst>
          </a:custGeom>
          <a:ln w="3175">
            <a:solidFill>
              <a:srgbClr val="000000"/>
            </a:solidFill>
          </a:ln>
        </p:spPr>
        <p:txBody>
          <a:bodyPr wrap="square" lIns="0" tIns="0" rIns="0" bIns="0" rtlCol="0"/>
          <a:lstStyle/>
          <a:p>
            <a:endParaRPr/>
          </a:p>
        </p:txBody>
      </p:sp>
      <p:sp>
        <p:nvSpPr>
          <p:cNvPr id="591" name="object 591"/>
          <p:cNvSpPr/>
          <p:nvPr/>
        </p:nvSpPr>
        <p:spPr>
          <a:xfrm>
            <a:off x="1933194" y="2878073"/>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592" name="object 592"/>
          <p:cNvSpPr/>
          <p:nvPr/>
        </p:nvSpPr>
        <p:spPr>
          <a:xfrm>
            <a:off x="1933194" y="2878073"/>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593" name="object 593"/>
          <p:cNvSpPr/>
          <p:nvPr/>
        </p:nvSpPr>
        <p:spPr>
          <a:xfrm>
            <a:off x="1937004" y="2878073"/>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594" name="object 594"/>
          <p:cNvSpPr/>
          <p:nvPr/>
        </p:nvSpPr>
        <p:spPr>
          <a:xfrm>
            <a:off x="1937004" y="2878073"/>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595" name="object 595"/>
          <p:cNvSpPr/>
          <p:nvPr/>
        </p:nvSpPr>
        <p:spPr>
          <a:xfrm>
            <a:off x="1945385" y="2878073"/>
            <a:ext cx="8890" cy="13335"/>
          </a:xfrm>
          <a:custGeom>
            <a:avLst/>
            <a:gdLst/>
            <a:ahLst/>
            <a:cxnLst/>
            <a:rect l="l" t="t" r="r" b="b"/>
            <a:pathLst>
              <a:path w="8889"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596" name="object 596"/>
          <p:cNvSpPr/>
          <p:nvPr/>
        </p:nvSpPr>
        <p:spPr>
          <a:xfrm>
            <a:off x="1945385" y="2878073"/>
            <a:ext cx="8890" cy="13335"/>
          </a:xfrm>
          <a:custGeom>
            <a:avLst/>
            <a:gdLst/>
            <a:ahLst/>
            <a:cxnLst/>
            <a:rect l="l" t="t" r="r" b="b"/>
            <a:pathLst>
              <a:path w="8889" h="13335">
                <a:moveTo>
                  <a:pt x="0" y="12953"/>
                </a:moveTo>
                <a:lnTo>
                  <a:pt x="8382" y="9143"/>
                </a:lnTo>
                <a:lnTo>
                  <a:pt x="0" y="0"/>
                </a:lnTo>
                <a:lnTo>
                  <a:pt x="0" y="12953"/>
                </a:lnTo>
              </a:path>
            </a:pathLst>
          </a:custGeom>
          <a:ln w="3175">
            <a:solidFill>
              <a:srgbClr val="000000"/>
            </a:solidFill>
          </a:ln>
        </p:spPr>
        <p:txBody>
          <a:bodyPr wrap="square" lIns="0" tIns="0" rIns="0" bIns="0" rtlCol="0"/>
          <a:lstStyle/>
          <a:p>
            <a:endParaRPr/>
          </a:p>
        </p:txBody>
      </p:sp>
      <p:sp>
        <p:nvSpPr>
          <p:cNvPr id="597" name="object 597"/>
          <p:cNvSpPr/>
          <p:nvPr/>
        </p:nvSpPr>
        <p:spPr>
          <a:xfrm>
            <a:off x="1945385" y="2878073"/>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598" name="object 598"/>
          <p:cNvSpPr/>
          <p:nvPr/>
        </p:nvSpPr>
        <p:spPr>
          <a:xfrm>
            <a:off x="1945385" y="2878073"/>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599" name="object 599"/>
          <p:cNvSpPr/>
          <p:nvPr/>
        </p:nvSpPr>
        <p:spPr>
          <a:xfrm>
            <a:off x="2773679" y="2963417"/>
            <a:ext cx="71755" cy="130810"/>
          </a:xfrm>
          <a:custGeom>
            <a:avLst/>
            <a:gdLst/>
            <a:ahLst/>
            <a:cxnLst/>
            <a:rect l="l" t="t" r="r" b="b"/>
            <a:pathLst>
              <a:path w="71755" h="130810">
                <a:moveTo>
                  <a:pt x="0" y="130301"/>
                </a:moveTo>
                <a:lnTo>
                  <a:pt x="71628" y="0"/>
                </a:lnTo>
              </a:path>
            </a:pathLst>
          </a:custGeom>
          <a:ln w="3175">
            <a:solidFill>
              <a:srgbClr val="000000"/>
            </a:solidFill>
          </a:ln>
        </p:spPr>
        <p:txBody>
          <a:bodyPr wrap="square" lIns="0" tIns="0" rIns="0" bIns="0" rtlCol="0"/>
          <a:lstStyle/>
          <a:p>
            <a:endParaRPr/>
          </a:p>
        </p:txBody>
      </p:sp>
      <p:sp>
        <p:nvSpPr>
          <p:cNvPr id="600" name="object 600"/>
          <p:cNvSpPr/>
          <p:nvPr/>
        </p:nvSpPr>
        <p:spPr>
          <a:xfrm>
            <a:off x="2650998" y="3173729"/>
            <a:ext cx="71755" cy="10795"/>
          </a:xfrm>
          <a:custGeom>
            <a:avLst/>
            <a:gdLst/>
            <a:ahLst/>
            <a:cxnLst/>
            <a:rect l="l" t="t" r="r" b="b"/>
            <a:pathLst>
              <a:path w="71755" h="10794">
                <a:moveTo>
                  <a:pt x="71628" y="0"/>
                </a:moveTo>
                <a:lnTo>
                  <a:pt x="0" y="0"/>
                </a:lnTo>
                <a:lnTo>
                  <a:pt x="0" y="10668"/>
                </a:lnTo>
                <a:lnTo>
                  <a:pt x="71628" y="0"/>
                </a:lnTo>
                <a:close/>
              </a:path>
            </a:pathLst>
          </a:custGeom>
          <a:solidFill>
            <a:srgbClr val="339A00"/>
          </a:solidFill>
        </p:spPr>
        <p:txBody>
          <a:bodyPr wrap="square" lIns="0" tIns="0" rIns="0" bIns="0" rtlCol="0"/>
          <a:lstStyle/>
          <a:p>
            <a:endParaRPr/>
          </a:p>
        </p:txBody>
      </p:sp>
      <p:sp>
        <p:nvSpPr>
          <p:cNvPr id="601" name="object 601"/>
          <p:cNvSpPr/>
          <p:nvPr/>
        </p:nvSpPr>
        <p:spPr>
          <a:xfrm>
            <a:off x="2650998" y="3173729"/>
            <a:ext cx="71755" cy="10795"/>
          </a:xfrm>
          <a:custGeom>
            <a:avLst/>
            <a:gdLst/>
            <a:ahLst/>
            <a:cxnLst/>
            <a:rect l="l" t="t" r="r" b="b"/>
            <a:pathLst>
              <a:path w="71755" h="10794">
                <a:moveTo>
                  <a:pt x="71628" y="0"/>
                </a:moveTo>
                <a:lnTo>
                  <a:pt x="0" y="10668"/>
                </a:lnTo>
                <a:lnTo>
                  <a:pt x="71628" y="10668"/>
                </a:lnTo>
                <a:lnTo>
                  <a:pt x="71628" y="0"/>
                </a:lnTo>
                <a:close/>
              </a:path>
            </a:pathLst>
          </a:custGeom>
          <a:solidFill>
            <a:srgbClr val="339A00"/>
          </a:solidFill>
        </p:spPr>
        <p:txBody>
          <a:bodyPr wrap="square" lIns="0" tIns="0" rIns="0" bIns="0" rtlCol="0"/>
          <a:lstStyle/>
          <a:p>
            <a:endParaRPr/>
          </a:p>
        </p:txBody>
      </p:sp>
      <p:sp>
        <p:nvSpPr>
          <p:cNvPr id="602" name="object 602"/>
          <p:cNvSpPr/>
          <p:nvPr/>
        </p:nvSpPr>
        <p:spPr>
          <a:xfrm>
            <a:off x="2650998" y="3173729"/>
            <a:ext cx="71755" cy="10795"/>
          </a:xfrm>
          <a:custGeom>
            <a:avLst/>
            <a:gdLst/>
            <a:ahLst/>
            <a:cxnLst/>
            <a:rect l="l" t="t" r="r" b="b"/>
            <a:pathLst>
              <a:path w="71755" h="10794">
                <a:moveTo>
                  <a:pt x="0" y="0"/>
                </a:moveTo>
                <a:lnTo>
                  <a:pt x="71628" y="0"/>
                </a:lnTo>
                <a:lnTo>
                  <a:pt x="71628" y="10668"/>
                </a:lnTo>
                <a:lnTo>
                  <a:pt x="0" y="10668"/>
                </a:lnTo>
                <a:lnTo>
                  <a:pt x="0" y="0"/>
                </a:lnTo>
                <a:close/>
              </a:path>
            </a:pathLst>
          </a:custGeom>
          <a:ln w="3175">
            <a:solidFill>
              <a:srgbClr val="339A00"/>
            </a:solidFill>
          </a:ln>
        </p:spPr>
        <p:txBody>
          <a:bodyPr wrap="square" lIns="0" tIns="0" rIns="0" bIns="0" rtlCol="0"/>
          <a:lstStyle/>
          <a:p>
            <a:endParaRPr/>
          </a:p>
        </p:txBody>
      </p:sp>
      <p:sp>
        <p:nvSpPr>
          <p:cNvPr id="603" name="object 603"/>
          <p:cNvSpPr/>
          <p:nvPr/>
        </p:nvSpPr>
        <p:spPr>
          <a:xfrm>
            <a:off x="2867405"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604" name="object 604"/>
          <p:cNvSpPr/>
          <p:nvPr/>
        </p:nvSpPr>
        <p:spPr>
          <a:xfrm>
            <a:off x="2867405"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605" name="object 605"/>
          <p:cNvSpPr/>
          <p:nvPr/>
        </p:nvSpPr>
        <p:spPr>
          <a:xfrm>
            <a:off x="2867405"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FFCC00"/>
            </a:solidFill>
          </a:ln>
        </p:spPr>
        <p:txBody>
          <a:bodyPr wrap="square" lIns="0" tIns="0" rIns="0" bIns="0" rtlCol="0"/>
          <a:lstStyle/>
          <a:p>
            <a:endParaRPr/>
          </a:p>
        </p:txBody>
      </p:sp>
      <p:sp>
        <p:nvSpPr>
          <p:cNvPr id="606" name="object 606"/>
          <p:cNvSpPr/>
          <p:nvPr/>
        </p:nvSpPr>
        <p:spPr>
          <a:xfrm>
            <a:off x="2867405"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607" name="object 607"/>
          <p:cNvSpPr/>
          <p:nvPr/>
        </p:nvSpPr>
        <p:spPr>
          <a:xfrm>
            <a:off x="2867405"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608" name="object 608"/>
          <p:cNvSpPr/>
          <p:nvPr/>
        </p:nvSpPr>
        <p:spPr>
          <a:xfrm>
            <a:off x="2867405"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FFCC00"/>
            </a:solidFill>
          </a:ln>
        </p:spPr>
        <p:txBody>
          <a:bodyPr wrap="square" lIns="0" tIns="0" rIns="0" bIns="0" rtlCol="0"/>
          <a:lstStyle/>
          <a:p>
            <a:endParaRPr/>
          </a:p>
        </p:txBody>
      </p:sp>
      <p:sp>
        <p:nvSpPr>
          <p:cNvPr id="609" name="object 609"/>
          <p:cNvSpPr/>
          <p:nvPr/>
        </p:nvSpPr>
        <p:spPr>
          <a:xfrm>
            <a:off x="2795016" y="3176777"/>
            <a:ext cx="72390" cy="5080"/>
          </a:xfrm>
          <a:custGeom>
            <a:avLst/>
            <a:gdLst/>
            <a:ahLst/>
            <a:cxnLst/>
            <a:rect l="l" t="t" r="r" b="b"/>
            <a:pathLst>
              <a:path w="72389" h="5080">
                <a:moveTo>
                  <a:pt x="72390" y="0"/>
                </a:moveTo>
                <a:lnTo>
                  <a:pt x="0" y="0"/>
                </a:lnTo>
                <a:lnTo>
                  <a:pt x="0" y="4572"/>
                </a:lnTo>
                <a:lnTo>
                  <a:pt x="72390" y="0"/>
                </a:lnTo>
                <a:close/>
              </a:path>
            </a:pathLst>
          </a:custGeom>
          <a:solidFill>
            <a:srgbClr val="339A00"/>
          </a:solidFill>
        </p:spPr>
        <p:txBody>
          <a:bodyPr wrap="square" lIns="0" tIns="0" rIns="0" bIns="0" rtlCol="0"/>
          <a:lstStyle/>
          <a:p>
            <a:endParaRPr/>
          </a:p>
        </p:txBody>
      </p:sp>
      <p:sp>
        <p:nvSpPr>
          <p:cNvPr id="610" name="object 610"/>
          <p:cNvSpPr/>
          <p:nvPr/>
        </p:nvSpPr>
        <p:spPr>
          <a:xfrm>
            <a:off x="2795016"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339A00"/>
          </a:solidFill>
        </p:spPr>
        <p:txBody>
          <a:bodyPr wrap="square" lIns="0" tIns="0" rIns="0" bIns="0" rtlCol="0"/>
          <a:lstStyle/>
          <a:p>
            <a:endParaRPr/>
          </a:p>
        </p:txBody>
      </p:sp>
      <p:sp>
        <p:nvSpPr>
          <p:cNvPr id="611" name="object 611"/>
          <p:cNvSpPr/>
          <p:nvPr/>
        </p:nvSpPr>
        <p:spPr>
          <a:xfrm>
            <a:off x="2795016"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612" name="object 612"/>
          <p:cNvSpPr/>
          <p:nvPr/>
        </p:nvSpPr>
        <p:spPr>
          <a:xfrm>
            <a:off x="2795016"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339A00"/>
          </a:solidFill>
        </p:spPr>
        <p:txBody>
          <a:bodyPr wrap="square" lIns="0" tIns="0" rIns="0" bIns="0" rtlCol="0"/>
          <a:lstStyle/>
          <a:p>
            <a:endParaRPr/>
          </a:p>
        </p:txBody>
      </p:sp>
      <p:sp>
        <p:nvSpPr>
          <p:cNvPr id="613" name="object 613"/>
          <p:cNvSpPr/>
          <p:nvPr/>
        </p:nvSpPr>
        <p:spPr>
          <a:xfrm>
            <a:off x="2795016"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339A00"/>
          </a:solidFill>
        </p:spPr>
        <p:txBody>
          <a:bodyPr wrap="square" lIns="0" tIns="0" rIns="0" bIns="0" rtlCol="0"/>
          <a:lstStyle/>
          <a:p>
            <a:endParaRPr/>
          </a:p>
        </p:txBody>
      </p:sp>
      <p:sp>
        <p:nvSpPr>
          <p:cNvPr id="614" name="object 614"/>
          <p:cNvSpPr/>
          <p:nvPr/>
        </p:nvSpPr>
        <p:spPr>
          <a:xfrm>
            <a:off x="2795016"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615" name="object 615"/>
          <p:cNvSpPr txBox="1"/>
          <p:nvPr/>
        </p:nvSpPr>
        <p:spPr>
          <a:xfrm>
            <a:off x="2880614" y="3074299"/>
            <a:ext cx="115570" cy="109855"/>
          </a:xfrm>
          <a:prstGeom prst="rect">
            <a:avLst/>
          </a:prstGeom>
        </p:spPr>
        <p:txBody>
          <a:bodyPr vert="horz" wrap="square" lIns="0" tIns="12700" rIns="0" bIns="0" rtlCol="0">
            <a:spAutoFit/>
          </a:bodyPr>
          <a:lstStyle/>
          <a:p>
            <a:pPr marL="12700">
              <a:lnSpc>
                <a:spcPct val="100000"/>
              </a:lnSpc>
              <a:spcBef>
                <a:spcPts val="100"/>
              </a:spcBef>
            </a:pPr>
            <a:r>
              <a:rPr sz="550" spc="-15" dirty="0">
                <a:latin typeface="Arial"/>
                <a:cs typeface="Arial"/>
              </a:rPr>
              <a:t>PE</a:t>
            </a:r>
            <a:endParaRPr sz="550">
              <a:latin typeface="Arial"/>
              <a:cs typeface="Arial"/>
            </a:endParaRPr>
          </a:p>
        </p:txBody>
      </p:sp>
      <p:sp>
        <p:nvSpPr>
          <p:cNvPr id="616" name="object 616"/>
          <p:cNvSpPr/>
          <p:nvPr/>
        </p:nvSpPr>
        <p:spPr>
          <a:xfrm>
            <a:off x="2819400" y="3114294"/>
            <a:ext cx="48895" cy="0"/>
          </a:xfrm>
          <a:custGeom>
            <a:avLst/>
            <a:gdLst/>
            <a:ahLst/>
            <a:cxnLst/>
            <a:rect l="l" t="t" r="r" b="b"/>
            <a:pathLst>
              <a:path w="48894">
                <a:moveTo>
                  <a:pt x="0" y="0"/>
                </a:moveTo>
                <a:lnTo>
                  <a:pt x="48768" y="0"/>
                </a:lnTo>
              </a:path>
            </a:pathLst>
          </a:custGeom>
          <a:ln w="3175">
            <a:solidFill>
              <a:srgbClr val="000000"/>
            </a:solidFill>
          </a:ln>
        </p:spPr>
        <p:txBody>
          <a:bodyPr wrap="square" lIns="0" tIns="0" rIns="0" bIns="0" rtlCol="0"/>
          <a:lstStyle/>
          <a:p>
            <a:endParaRPr/>
          </a:p>
        </p:txBody>
      </p:sp>
      <p:sp>
        <p:nvSpPr>
          <p:cNvPr id="617" name="object 617"/>
          <p:cNvSpPr/>
          <p:nvPr/>
        </p:nvSpPr>
        <p:spPr>
          <a:xfrm>
            <a:off x="2771394" y="3114294"/>
            <a:ext cx="72390" cy="129539"/>
          </a:xfrm>
          <a:custGeom>
            <a:avLst/>
            <a:gdLst/>
            <a:ahLst/>
            <a:cxnLst/>
            <a:rect l="l" t="t" r="r" b="b"/>
            <a:pathLst>
              <a:path w="72389" h="129539">
                <a:moveTo>
                  <a:pt x="0" y="129540"/>
                </a:moveTo>
                <a:lnTo>
                  <a:pt x="72390" y="0"/>
                </a:lnTo>
              </a:path>
            </a:pathLst>
          </a:custGeom>
          <a:ln w="3175">
            <a:solidFill>
              <a:srgbClr val="000000"/>
            </a:solidFill>
          </a:ln>
        </p:spPr>
        <p:txBody>
          <a:bodyPr wrap="square" lIns="0" tIns="0" rIns="0" bIns="0" rtlCol="0"/>
          <a:lstStyle/>
          <a:p>
            <a:endParaRPr/>
          </a:p>
        </p:txBody>
      </p:sp>
      <p:sp>
        <p:nvSpPr>
          <p:cNvPr id="618" name="object 618"/>
          <p:cNvSpPr/>
          <p:nvPr/>
        </p:nvSpPr>
        <p:spPr>
          <a:xfrm>
            <a:off x="2722626"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619" name="object 619"/>
          <p:cNvSpPr/>
          <p:nvPr/>
        </p:nvSpPr>
        <p:spPr>
          <a:xfrm>
            <a:off x="2722626"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620" name="object 620"/>
          <p:cNvSpPr/>
          <p:nvPr/>
        </p:nvSpPr>
        <p:spPr>
          <a:xfrm>
            <a:off x="2722626"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FFCC00"/>
            </a:solidFill>
          </a:ln>
        </p:spPr>
        <p:txBody>
          <a:bodyPr wrap="square" lIns="0" tIns="0" rIns="0" bIns="0" rtlCol="0"/>
          <a:lstStyle/>
          <a:p>
            <a:endParaRPr/>
          </a:p>
        </p:txBody>
      </p:sp>
      <p:sp>
        <p:nvSpPr>
          <p:cNvPr id="621" name="object 621"/>
          <p:cNvSpPr/>
          <p:nvPr/>
        </p:nvSpPr>
        <p:spPr>
          <a:xfrm>
            <a:off x="2845307" y="2952750"/>
            <a:ext cx="14604" cy="10795"/>
          </a:xfrm>
          <a:custGeom>
            <a:avLst/>
            <a:gdLst/>
            <a:ahLst/>
            <a:cxnLst/>
            <a:rect l="l" t="t" r="r" b="b"/>
            <a:pathLst>
              <a:path w="14605" h="10794">
                <a:moveTo>
                  <a:pt x="10667" y="0"/>
                </a:moveTo>
                <a:lnTo>
                  <a:pt x="0" y="10668"/>
                </a:lnTo>
                <a:lnTo>
                  <a:pt x="14477" y="10668"/>
                </a:lnTo>
                <a:lnTo>
                  <a:pt x="10667" y="0"/>
                </a:lnTo>
                <a:close/>
              </a:path>
            </a:pathLst>
          </a:custGeom>
          <a:solidFill>
            <a:srgbClr val="000000"/>
          </a:solidFill>
        </p:spPr>
        <p:txBody>
          <a:bodyPr wrap="square" lIns="0" tIns="0" rIns="0" bIns="0" rtlCol="0"/>
          <a:lstStyle/>
          <a:p>
            <a:endParaRPr/>
          </a:p>
        </p:txBody>
      </p:sp>
      <p:sp>
        <p:nvSpPr>
          <p:cNvPr id="622" name="object 622"/>
          <p:cNvSpPr/>
          <p:nvPr/>
        </p:nvSpPr>
        <p:spPr>
          <a:xfrm>
            <a:off x="2845307" y="2952750"/>
            <a:ext cx="14604" cy="10795"/>
          </a:xfrm>
          <a:custGeom>
            <a:avLst/>
            <a:gdLst/>
            <a:ahLst/>
            <a:cxnLst/>
            <a:rect l="l" t="t" r="r" b="b"/>
            <a:pathLst>
              <a:path w="14605" h="10794">
                <a:moveTo>
                  <a:pt x="14477" y="10668"/>
                </a:moveTo>
                <a:lnTo>
                  <a:pt x="10667" y="0"/>
                </a:lnTo>
                <a:lnTo>
                  <a:pt x="0" y="10668"/>
                </a:lnTo>
                <a:lnTo>
                  <a:pt x="14477" y="10668"/>
                </a:lnTo>
              </a:path>
            </a:pathLst>
          </a:custGeom>
          <a:ln w="3175">
            <a:solidFill>
              <a:srgbClr val="000000"/>
            </a:solidFill>
          </a:ln>
        </p:spPr>
        <p:txBody>
          <a:bodyPr wrap="square" lIns="0" tIns="0" rIns="0" bIns="0" rtlCol="0"/>
          <a:lstStyle/>
          <a:p>
            <a:endParaRPr/>
          </a:p>
        </p:txBody>
      </p:sp>
      <p:sp>
        <p:nvSpPr>
          <p:cNvPr id="623" name="object 623"/>
          <p:cNvSpPr/>
          <p:nvPr/>
        </p:nvSpPr>
        <p:spPr>
          <a:xfrm>
            <a:off x="2845307" y="2948939"/>
            <a:ext cx="10795" cy="14604"/>
          </a:xfrm>
          <a:custGeom>
            <a:avLst/>
            <a:gdLst/>
            <a:ahLst/>
            <a:cxnLst/>
            <a:rect l="l" t="t" r="r" b="b"/>
            <a:pathLst>
              <a:path w="10794" h="14605">
                <a:moveTo>
                  <a:pt x="0" y="0"/>
                </a:moveTo>
                <a:lnTo>
                  <a:pt x="0" y="14477"/>
                </a:lnTo>
                <a:lnTo>
                  <a:pt x="10668" y="3809"/>
                </a:lnTo>
                <a:lnTo>
                  <a:pt x="0" y="0"/>
                </a:lnTo>
                <a:close/>
              </a:path>
            </a:pathLst>
          </a:custGeom>
          <a:solidFill>
            <a:srgbClr val="000000"/>
          </a:solidFill>
        </p:spPr>
        <p:txBody>
          <a:bodyPr wrap="square" lIns="0" tIns="0" rIns="0" bIns="0" rtlCol="0"/>
          <a:lstStyle/>
          <a:p>
            <a:endParaRPr/>
          </a:p>
        </p:txBody>
      </p:sp>
      <p:sp>
        <p:nvSpPr>
          <p:cNvPr id="624" name="object 624"/>
          <p:cNvSpPr/>
          <p:nvPr/>
        </p:nvSpPr>
        <p:spPr>
          <a:xfrm>
            <a:off x="2845307" y="2948939"/>
            <a:ext cx="10795" cy="14604"/>
          </a:xfrm>
          <a:custGeom>
            <a:avLst/>
            <a:gdLst/>
            <a:ahLst/>
            <a:cxnLst/>
            <a:rect l="l" t="t" r="r" b="b"/>
            <a:pathLst>
              <a:path w="10794" h="14605">
                <a:moveTo>
                  <a:pt x="10668" y="3809"/>
                </a:moveTo>
                <a:lnTo>
                  <a:pt x="0" y="0"/>
                </a:lnTo>
                <a:lnTo>
                  <a:pt x="0" y="14477"/>
                </a:lnTo>
                <a:lnTo>
                  <a:pt x="10668" y="3809"/>
                </a:lnTo>
              </a:path>
            </a:pathLst>
          </a:custGeom>
          <a:ln w="3175">
            <a:solidFill>
              <a:srgbClr val="000000"/>
            </a:solidFill>
          </a:ln>
        </p:spPr>
        <p:txBody>
          <a:bodyPr wrap="square" lIns="0" tIns="0" rIns="0" bIns="0" rtlCol="0"/>
          <a:lstStyle/>
          <a:p>
            <a:endParaRPr/>
          </a:p>
        </p:txBody>
      </p:sp>
      <p:sp>
        <p:nvSpPr>
          <p:cNvPr id="625" name="object 625"/>
          <p:cNvSpPr/>
          <p:nvPr/>
        </p:nvSpPr>
        <p:spPr>
          <a:xfrm>
            <a:off x="2835401" y="2948939"/>
            <a:ext cx="10160" cy="14604"/>
          </a:xfrm>
          <a:custGeom>
            <a:avLst/>
            <a:gdLst/>
            <a:ahLst/>
            <a:cxnLst/>
            <a:rect l="l" t="t" r="r" b="b"/>
            <a:pathLst>
              <a:path w="10160" h="14605">
                <a:moveTo>
                  <a:pt x="9906" y="0"/>
                </a:moveTo>
                <a:lnTo>
                  <a:pt x="0" y="3810"/>
                </a:lnTo>
                <a:lnTo>
                  <a:pt x="9906" y="14478"/>
                </a:lnTo>
                <a:lnTo>
                  <a:pt x="9906" y="0"/>
                </a:lnTo>
                <a:close/>
              </a:path>
            </a:pathLst>
          </a:custGeom>
          <a:solidFill>
            <a:srgbClr val="000000"/>
          </a:solidFill>
        </p:spPr>
        <p:txBody>
          <a:bodyPr wrap="square" lIns="0" tIns="0" rIns="0" bIns="0" rtlCol="0"/>
          <a:lstStyle/>
          <a:p>
            <a:endParaRPr/>
          </a:p>
        </p:txBody>
      </p:sp>
      <p:sp>
        <p:nvSpPr>
          <p:cNvPr id="626" name="object 626"/>
          <p:cNvSpPr/>
          <p:nvPr/>
        </p:nvSpPr>
        <p:spPr>
          <a:xfrm>
            <a:off x="2835401" y="2948939"/>
            <a:ext cx="10160" cy="14604"/>
          </a:xfrm>
          <a:custGeom>
            <a:avLst/>
            <a:gdLst/>
            <a:ahLst/>
            <a:cxnLst/>
            <a:rect l="l" t="t" r="r" b="b"/>
            <a:pathLst>
              <a:path w="10160" h="14605">
                <a:moveTo>
                  <a:pt x="9906" y="0"/>
                </a:moveTo>
                <a:lnTo>
                  <a:pt x="0" y="3810"/>
                </a:lnTo>
                <a:lnTo>
                  <a:pt x="9906" y="14478"/>
                </a:lnTo>
                <a:lnTo>
                  <a:pt x="9906" y="0"/>
                </a:lnTo>
              </a:path>
            </a:pathLst>
          </a:custGeom>
          <a:ln w="3175">
            <a:solidFill>
              <a:srgbClr val="000000"/>
            </a:solidFill>
          </a:ln>
        </p:spPr>
        <p:txBody>
          <a:bodyPr wrap="square" lIns="0" tIns="0" rIns="0" bIns="0" rtlCol="0"/>
          <a:lstStyle/>
          <a:p>
            <a:endParaRPr/>
          </a:p>
        </p:txBody>
      </p:sp>
      <p:sp>
        <p:nvSpPr>
          <p:cNvPr id="627" name="object 627"/>
          <p:cNvSpPr/>
          <p:nvPr/>
        </p:nvSpPr>
        <p:spPr>
          <a:xfrm>
            <a:off x="2830829" y="2952750"/>
            <a:ext cx="14604" cy="10795"/>
          </a:xfrm>
          <a:custGeom>
            <a:avLst/>
            <a:gdLst/>
            <a:ahLst/>
            <a:cxnLst/>
            <a:rect l="l" t="t" r="r" b="b"/>
            <a:pathLst>
              <a:path w="14605" h="10794">
                <a:moveTo>
                  <a:pt x="4572" y="0"/>
                </a:moveTo>
                <a:lnTo>
                  <a:pt x="0" y="10668"/>
                </a:lnTo>
                <a:lnTo>
                  <a:pt x="14478" y="10668"/>
                </a:lnTo>
                <a:lnTo>
                  <a:pt x="4572" y="0"/>
                </a:lnTo>
                <a:close/>
              </a:path>
            </a:pathLst>
          </a:custGeom>
          <a:solidFill>
            <a:srgbClr val="000000"/>
          </a:solidFill>
        </p:spPr>
        <p:txBody>
          <a:bodyPr wrap="square" lIns="0" tIns="0" rIns="0" bIns="0" rtlCol="0"/>
          <a:lstStyle/>
          <a:p>
            <a:endParaRPr/>
          </a:p>
        </p:txBody>
      </p:sp>
      <p:sp>
        <p:nvSpPr>
          <p:cNvPr id="628" name="object 628"/>
          <p:cNvSpPr/>
          <p:nvPr/>
        </p:nvSpPr>
        <p:spPr>
          <a:xfrm>
            <a:off x="2830829" y="2952750"/>
            <a:ext cx="14604" cy="10795"/>
          </a:xfrm>
          <a:custGeom>
            <a:avLst/>
            <a:gdLst/>
            <a:ahLst/>
            <a:cxnLst/>
            <a:rect l="l" t="t" r="r" b="b"/>
            <a:pathLst>
              <a:path w="14605" h="10794">
                <a:moveTo>
                  <a:pt x="4572" y="0"/>
                </a:moveTo>
                <a:lnTo>
                  <a:pt x="0" y="10668"/>
                </a:lnTo>
                <a:lnTo>
                  <a:pt x="14478" y="10668"/>
                </a:lnTo>
                <a:lnTo>
                  <a:pt x="4572" y="0"/>
                </a:lnTo>
              </a:path>
            </a:pathLst>
          </a:custGeom>
          <a:ln w="3175">
            <a:solidFill>
              <a:srgbClr val="000000"/>
            </a:solidFill>
          </a:ln>
        </p:spPr>
        <p:txBody>
          <a:bodyPr wrap="square" lIns="0" tIns="0" rIns="0" bIns="0" rtlCol="0"/>
          <a:lstStyle/>
          <a:p>
            <a:endParaRPr/>
          </a:p>
        </p:txBody>
      </p:sp>
      <p:sp>
        <p:nvSpPr>
          <p:cNvPr id="629" name="object 629"/>
          <p:cNvSpPr/>
          <p:nvPr/>
        </p:nvSpPr>
        <p:spPr>
          <a:xfrm>
            <a:off x="2830829" y="2963417"/>
            <a:ext cx="14604" cy="10795"/>
          </a:xfrm>
          <a:custGeom>
            <a:avLst/>
            <a:gdLst/>
            <a:ahLst/>
            <a:cxnLst/>
            <a:rect l="l" t="t" r="r" b="b"/>
            <a:pathLst>
              <a:path w="14605" h="10794">
                <a:moveTo>
                  <a:pt x="14478" y="0"/>
                </a:moveTo>
                <a:lnTo>
                  <a:pt x="0" y="0"/>
                </a:lnTo>
                <a:lnTo>
                  <a:pt x="4572" y="10668"/>
                </a:lnTo>
                <a:lnTo>
                  <a:pt x="14478" y="0"/>
                </a:lnTo>
                <a:close/>
              </a:path>
            </a:pathLst>
          </a:custGeom>
          <a:solidFill>
            <a:srgbClr val="000000"/>
          </a:solidFill>
        </p:spPr>
        <p:txBody>
          <a:bodyPr wrap="square" lIns="0" tIns="0" rIns="0" bIns="0" rtlCol="0"/>
          <a:lstStyle/>
          <a:p>
            <a:endParaRPr/>
          </a:p>
        </p:txBody>
      </p:sp>
      <p:sp>
        <p:nvSpPr>
          <p:cNvPr id="630" name="object 630"/>
          <p:cNvSpPr/>
          <p:nvPr/>
        </p:nvSpPr>
        <p:spPr>
          <a:xfrm>
            <a:off x="2830829" y="2963417"/>
            <a:ext cx="14604" cy="10795"/>
          </a:xfrm>
          <a:custGeom>
            <a:avLst/>
            <a:gdLst/>
            <a:ahLst/>
            <a:cxnLst/>
            <a:rect l="l" t="t" r="r" b="b"/>
            <a:pathLst>
              <a:path w="14605" h="10794">
                <a:moveTo>
                  <a:pt x="0" y="0"/>
                </a:moveTo>
                <a:lnTo>
                  <a:pt x="4572" y="10668"/>
                </a:lnTo>
                <a:lnTo>
                  <a:pt x="14478" y="0"/>
                </a:lnTo>
                <a:lnTo>
                  <a:pt x="0" y="0"/>
                </a:lnTo>
              </a:path>
            </a:pathLst>
          </a:custGeom>
          <a:ln w="3175">
            <a:solidFill>
              <a:srgbClr val="000000"/>
            </a:solidFill>
          </a:ln>
        </p:spPr>
        <p:txBody>
          <a:bodyPr wrap="square" lIns="0" tIns="0" rIns="0" bIns="0" rtlCol="0"/>
          <a:lstStyle/>
          <a:p>
            <a:endParaRPr/>
          </a:p>
        </p:txBody>
      </p:sp>
      <p:sp>
        <p:nvSpPr>
          <p:cNvPr id="631" name="object 631"/>
          <p:cNvSpPr/>
          <p:nvPr/>
        </p:nvSpPr>
        <p:spPr>
          <a:xfrm>
            <a:off x="2835401" y="2963417"/>
            <a:ext cx="10160" cy="15240"/>
          </a:xfrm>
          <a:custGeom>
            <a:avLst/>
            <a:gdLst/>
            <a:ahLst/>
            <a:cxnLst/>
            <a:rect l="l" t="t" r="r" b="b"/>
            <a:pathLst>
              <a:path w="10160" h="15239">
                <a:moveTo>
                  <a:pt x="9906" y="0"/>
                </a:moveTo>
                <a:lnTo>
                  <a:pt x="0" y="10668"/>
                </a:lnTo>
                <a:lnTo>
                  <a:pt x="9906" y="15240"/>
                </a:lnTo>
                <a:lnTo>
                  <a:pt x="9906" y="0"/>
                </a:lnTo>
                <a:close/>
              </a:path>
            </a:pathLst>
          </a:custGeom>
          <a:solidFill>
            <a:srgbClr val="000000"/>
          </a:solidFill>
        </p:spPr>
        <p:txBody>
          <a:bodyPr wrap="square" lIns="0" tIns="0" rIns="0" bIns="0" rtlCol="0"/>
          <a:lstStyle/>
          <a:p>
            <a:endParaRPr/>
          </a:p>
        </p:txBody>
      </p:sp>
      <p:sp>
        <p:nvSpPr>
          <p:cNvPr id="632" name="object 632"/>
          <p:cNvSpPr/>
          <p:nvPr/>
        </p:nvSpPr>
        <p:spPr>
          <a:xfrm>
            <a:off x="2835401" y="2963417"/>
            <a:ext cx="10160" cy="15240"/>
          </a:xfrm>
          <a:custGeom>
            <a:avLst/>
            <a:gdLst/>
            <a:ahLst/>
            <a:cxnLst/>
            <a:rect l="l" t="t" r="r" b="b"/>
            <a:pathLst>
              <a:path w="10160" h="15239">
                <a:moveTo>
                  <a:pt x="0" y="10668"/>
                </a:moveTo>
                <a:lnTo>
                  <a:pt x="9906" y="15240"/>
                </a:lnTo>
                <a:lnTo>
                  <a:pt x="9906" y="0"/>
                </a:lnTo>
                <a:lnTo>
                  <a:pt x="0" y="10668"/>
                </a:lnTo>
              </a:path>
            </a:pathLst>
          </a:custGeom>
          <a:ln w="3175">
            <a:solidFill>
              <a:srgbClr val="000000"/>
            </a:solidFill>
          </a:ln>
        </p:spPr>
        <p:txBody>
          <a:bodyPr wrap="square" lIns="0" tIns="0" rIns="0" bIns="0" rtlCol="0"/>
          <a:lstStyle/>
          <a:p>
            <a:endParaRPr/>
          </a:p>
        </p:txBody>
      </p:sp>
      <p:sp>
        <p:nvSpPr>
          <p:cNvPr id="633" name="object 633"/>
          <p:cNvSpPr/>
          <p:nvPr/>
        </p:nvSpPr>
        <p:spPr>
          <a:xfrm>
            <a:off x="2845307" y="2963417"/>
            <a:ext cx="10795" cy="15240"/>
          </a:xfrm>
          <a:custGeom>
            <a:avLst/>
            <a:gdLst/>
            <a:ahLst/>
            <a:cxnLst/>
            <a:rect l="l" t="t" r="r" b="b"/>
            <a:pathLst>
              <a:path w="10794" h="15239">
                <a:moveTo>
                  <a:pt x="0" y="0"/>
                </a:moveTo>
                <a:lnTo>
                  <a:pt x="0" y="15240"/>
                </a:lnTo>
                <a:lnTo>
                  <a:pt x="10668" y="10668"/>
                </a:lnTo>
                <a:lnTo>
                  <a:pt x="0" y="0"/>
                </a:lnTo>
                <a:close/>
              </a:path>
            </a:pathLst>
          </a:custGeom>
          <a:solidFill>
            <a:srgbClr val="000000"/>
          </a:solidFill>
        </p:spPr>
        <p:txBody>
          <a:bodyPr wrap="square" lIns="0" tIns="0" rIns="0" bIns="0" rtlCol="0"/>
          <a:lstStyle/>
          <a:p>
            <a:endParaRPr/>
          </a:p>
        </p:txBody>
      </p:sp>
      <p:sp>
        <p:nvSpPr>
          <p:cNvPr id="634" name="object 634"/>
          <p:cNvSpPr/>
          <p:nvPr/>
        </p:nvSpPr>
        <p:spPr>
          <a:xfrm>
            <a:off x="2845307" y="2963417"/>
            <a:ext cx="10795" cy="15240"/>
          </a:xfrm>
          <a:custGeom>
            <a:avLst/>
            <a:gdLst/>
            <a:ahLst/>
            <a:cxnLst/>
            <a:rect l="l" t="t" r="r" b="b"/>
            <a:pathLst>
              <a:path w="10794" h="15239">
                <a:moveTo>
                  <a:pt x="0" y="15240"/>
                </a:moveTo>
                <a:lnTo>
                  <a:pt x="10668" y="10668"/>
                </a:lnTo>
                <a:lnTo>
                  <a:pt x="0" y="0"/>
                </a:lnTo>
                <a:lnTo>
                  <a:pt x="0" y="15240"/>
                </a:lnTo>
              </a:path>
            </a:pathLst>
          </a:custGeom>
          <a:ln w="3175">
            <a:solidFill>
              <a:srgbClr val="000000"/>
            </a:solidFill>
          </a:ln>
        </p:spPr>
        <p:txBody>
          <a:bodyPr wrap="square" lIns="0" tIns="0" rIns="0" bIns="0" rtlCol="0"/>
          <a:lstStyle/>
          <a:p>
            <a:endParaRPr/>
          </a:p>
        </p:txBody>
      </p:sp>
      <p:sp>
        <p:nvSpPr>
          <p:cNvPr id="635" name="object 635"/>
          <p:cNvSpPr/>
          <p:nvPr/>
        </p:nvSpPr>
        <p:spPr>
          <a:xfrm>
            <a:off x="2845307" y="2963417"/>
            <a:ext cx="14604" cy="10795"/>
          </a:xfrm>
          <a:custGeom>
            <a:avLst/>
            <a:gdLst/>
            <a:ahLst/>
            <a:cxnLst/>
            <a:rect l="l" t="t" r="r" b="b"/>
            <a:pathLst>
              <a:path w="14605" h="10794">
                <a:moveTo>
                  <a:pt x="14478" y="0"/>
                </a:moveTo>
                <a:lnTo>
                  <a:pt x="0" y="0"/>
                </a:lnTo>
                <a:lnTo>
                  <a:pt x="10668" y="10668"/>
                </a:lnTo>
                <a:lnTo>
                  <a:pt x="14478" y="0"/>
                </a:lnTo>
                <a:close/>
              </a:path>
            </a:pathLst>
          </a:custGeom>
          <a:solidFill>
            <a:srgbClr val="000000"/>
          </a:solidFill>
        </p:spPr>
        <p:txBody>
          <a:bodyPr wrap="square" lIns="0" tIns="0" rIns="0" bIns="0" rtlCol="0"/>
          <a:lstStyle/>
          <a:p>
            <a:endParaRPr/>
          </a:p>
        </p:txBody>
      </p:sp>
      <p:sp>
        <p:nvSpPr>
          <p:cNvPr id="636" name="object 636"/>
          <p:cNvSpPr/>
          <p:nvPr/>
        </p:nvSpPr>
        <p:spPr>
          <a:xfrm>
            <a:off x="2845307" y="2963417"/>
            <a:ext cx="14604" cy="10795"/>
          </a:xfrm>
          <a:custGeom>
            <a:avLst/>
            <a:gdLst/>
            <a:ahLst/>
            <a:cxnLst/>
            <a:rect l="l" t="t" r="r" b="b"/>
            <a:pathLst>
              <a:path w="14605" h="10794">
                <a:moveTo>
                  <a:pt x="10668" y="10668"/>
                </a:moveTo>
                <a:lnTo>
                  <a:pt x="14478" y="0"/>
                </a:lnTo>
                <a:lnTo>
                  <a:pt x="0" y="0"/>
                </a:lnTo>
                <a:lnTo>
                  <a:pt x="10668" y="10668"/>
                </a:lnTo>
              </a:path>
            </a:pathLst>
          </a:custGeom>
          <a:ln w="3175">
            <a:solidFill>
              <a:srgbClr val="000000"/>
            </a:solidFill>
          </a:ln>
        </p:spPr>
        <p:txBody>
          <a:bodyPr wrap="square" lIns="0" tIns="0" rIns="0" bIns="0" rtlCol="0"/>
          <a:lstStyle/>
          <a:p>
            <a:endParaRPr/>
          </a:p>
        </p:txBody>
      </p:sp>
      <p:sp>
        <p:nvSpPr>
          <p:cNvPr id="637" name="object 637"/>
          <p:cNvSpPr/>
          <p:nvPr/>
        </p:nvSpPr>
        <p:spPr>
          <a:xfrm>
            <a:off x="2773679" y="2813304"/>
            <a:ext cx="71755" cy="130810"/>
          </a:xfrm>
          <a:custGeom>
            <a:avLst/>
            <a:gdLst/>
            <a:ahLst/>
            <a:cxnLst/>
            <a:rect l="l" t="t" r="r" b="b"/>
            <a:pathLst>
              <a:path w="71755" h="130810">
                <a:moveTo>
                  <a:pt x="0" y="130301"/>
                </a:moveTo>
                <a:lnTo>
                  <a:pt x="71628" y="0"/>
                </a:lnTo>
              </a:path>
            </a:pathLst>
          </a:custGeom>
          <a:ln w="3175">
            <a:solidFill>
              <a:srgbClr val="000000"/>
            </a:solidFill>
          </a:ln>
        </p:spPr>
        <p:txBody>
          <a:bodyPr wrap="square" lIns="0" tIns="0" rIns="0" bIns="0" rtlCol="0"/>
          <a:lstStyle/>
          <a:p>
            <a:endParaRPr/>
          </a:p>
        </p:txBody>
      </p:sp>
      <p:sp>
        <p:nvSpPr>
          <p:cNvPr id="638" name="object 638"/>
          <p:cNvSpPr/>
          <p:nvPr/>
        </p:nvSpPr>
        <p:spPr>
          <a:xfrm>
            <a:off x="1229867" y="2504694"/>
            <a:ext cx="593725" cy="0"/>
          </a:xfrm>
          <a:custGeom>
            <a:avLst/>
            <a:gdLst/>
            <a:ahLst/>
            <a:cxnLst/>
            <a:rect l="l" t="t" r="r" b="b"/>
            <a:pathLst>
              <a:path w="593725">
                <a:moveTo>
                  <a:pt x="593598" y="0"/>
                </a:moveTo>
                <a:lnTo>
                  <a:pt x="0" y="0"/>
                </a:lnTo>
              </a:path>
            </a:pathLst>
          </a:custGeom>
          <a:ln w="3175">
            <a:solidFill>
              <a:srgbClr val="000000"/>
            </a:solidFill>
          </a:ln>
        </p:spPr>
        <p:txBody>
          <a:bodyPr wrap="square" lIns="0" tIns="0" rIns="0" bIns="0" rtlCol="0"/>
          <a:lstStyle/>
          <a:p>
            <a:endParaRPr/>
          </a:p>
        </p:txBody>
      </p:sp>
      <p:sp>
        <p:nvSpPr>
          <p:cNvPr id="639" name="object 639"/>
          <p:cNvSpPr/>
          <p:nvPr/>
        </p:nvSpPr>
        <p:spPr>
          <a:xfrm>
            <a:off x="1229867" y="2504694"/>
            <a:ext cx="593725" cy="0"/>
          </a:xfrm>
          <a:custGeom>
            <a:avLst/>
            <a:gdLst/>
            <a:ahLst/>
            <a:cxnLst/>
            <a:rect l="l" t="t" r="r" b="b"/>
            <a:pathLst>
              <a:path w="593725">
                <a:moveTo>
                  <a:pt x="593598" y="0"/>
                </a:moveTo>
                <a:lnTo>
                  <a:pt x="0" y="0"/>
                </a:lnTo>
              </a:path>
            </a:pathLst>
          </a:custGeom>
          <a:ln w="3175">
            <a:solidFill>
              <a:srgbClr val="000000"/>
            </a:solidFill>
          </a:ln>
        </p:spPr>
        <p:txBody>
          <a:bodyPr wrap="square" lIns="0" tIns="0" rIns="0" bIns="0" rtlCol="0"/>
          <a:lstStyle/>
          <a:p>
            <a:endParaRPr/>
          </a:p>
        </p:txBody>
      </p:sp>
      <p:sp>
        <p:nvSpPr>
          <p:cNvPr id="640" name="object 640"/>
          <p:cNvSpPr/>
          <p:nvPr/>
        </p:nvSpPr>
        <p:spPr>
          <a:xfrm>
            <a:off x="1068323" y="2579791"/>
            <a:ext cx="223520" cy="0"/>
          </a:xfrm>
          <a:custGeom>
            <a:avLst/>
            <a:gdLst/>
            <a:ahLst/>
            <a:cxnLst/>
            <a:rect l="l" t="t" r="r" b="b"/>
            <a:pathLst>
              <a:path w="223519">
                <a:moveTo>
                  <a:pt x="0" y="0"/>
                </a:moveTo>
                <a:lnTo>
                  <a:pt x="223250" y="0"/>
                </a:lnTo>
              </a:path>
            </a:pathLst>
          </a:custGeom>
          <a:ln w="8461">
            <a:solidFill>
              <a:srgbClr val="000000"/>
            </a:solidFill>
          </a:ln>
        </p:spPr>
        <p:txBody>
          <a:bodyPr wrap="square" lIns="0" tIns="0" rIns="0" bIns="0" rtlCol="0"/>
          <a:lstStyle/>
          <a:p>
            <a:endParaRPr/>
          </a:p>
        </p:txBody>
      </p:sp>
      <p:sp>
        <p:nvSpPr>
          <p:cNvPr id="641" name="object 641"/>
          <p:cNvSpPr/>
          <p:nvPr/>
        </p:nvSpPr>
        <p:spPr>
          <a:xfrm>
            <a:off x="1068323" y="2580513"/>
            <a:ext cx="223520" cy="0"/>
          </a:xfrm>
          <a:custGeom>
            <a:avLst/>
            <a:gdLst/>
            <a:ahLst/>
            <a:cxnLst/>
            <a:rect l="l" t="t" r="r" b="b"/>
            <a:pathLst>
              <a:path w="223519">
                <a:moveTo>
                  <a:pt x="0" y="0"/>
                </a:moveTo>
                <a:lnTo>
                  <a:pt x="223265" y="0"/>
                </a:lnTo>
              </a:path>
            </a:pathLst>
          </a:custGeom>
          <a:ln w="9905">
            <a:solidFill>
              <a:srgbClr val="000000"/>
            </a:solidFill>
          </a:ln>
        </p:spPr>
        <p:txBody>
          <a:bodyPr wrap="square" lIns="0" tIns="0" rIns="0" bIns="0" rtlCol="0"/>
          <a:lstStyle/>
          <a:p>
            <a:endParaRPr/>
          </a:p>
        </p:txBody>
      </p:sp>
      <p:sp>
        <p:nvSpPr>
          <p:cNvPr id="642" name="object 642"/>
          <p:cNvSpPr/>
          <p:nvPr/>
        </p:nvSpPr>
        <p:spPr>
          <a:xfrm>
            <a:off x="1068323" y="2575560"/>
            <a:ext cx="223520" cy="10160"/>
          </a:xfrm>
          <a:custGeom>
            <a:avLst/>
            <a:gdLst/>
            <a:ahLst/>
            <a:cxnLst/>
            <a:rect l="l" t="t" r="r" b="b"/>
            <a:pathLst>
              <a:path w="223519" h="10160">
                <a:moveTo>
                  <a:pt x="0" y="9905"/>
                </a:moveTo>
                <a:lnTo>
                  <a:pt x="213360" y="9905"/>
                </a:lnTo>
                <a:lnTo>
                  <a:pt x="223265" y="0"/>
                </a:lnTo>
              </a:path>
            </a:pathLst>
          </a:custGeom>
          <a:ln w="3175">
            <a:solidFill>
              <a:srgbClr val="000000"/>
            </a:solidFill>
          </a:ln>
        </p:spPr>
        <p:txBody>
          <a:bodyPr wrap="square" lIns="0" tIns="0" rIns="0" bIns="0" rtlCol="0"/>
          <a:lstStyle/>
          <a:p>
            <a:endParaRPr/>
          </a:p>
        </p:txBody>
      </p:sp>
      <p:sp>
        <p:nvSpPr>
          <p:cNvPr id="643" name="object 643"/>
          <p:cNvSpPr/>
          <p:nvPr/>
        </p:nvSpPr>
        <p:spPr>
          <a:xfrm>
            <a:off x="1281683" y="2575560"/>
            <a:ext cx="10160" cy="48260"/>
          </a:xfrm>
          <a:custGeom>
            <a:avLst/>
            <a:gdLst/>
            <a:ahLst/>
            <a:cxnLst/>
            <a:rect l="l" t="t" r="r" b="b"/>
            <a:pathLst>
              <a:path w="10159" h="48260">
                <a:moveTo>
                  <a:pt x="9906" y="0"/>
                </a:moveTo>
                <a:lnTo>
                  <a:pt x="0" y="9906"/>
                </a:lnTo>
                <a:lnTo>
                  <a:pt x="0" y="48006"/>
                </a:lnTo>
                <a:lnTo>
                  <a:pt x="9906" y="48006"/>
                </a:lnTo>
                <a:lnTo>
                  <a:pt x="9906" y="0"/>
                </a:lnTo>
              </a:path>
            </a:pathLst>
          </a:custGeom>
          <a:ln w="3175">
            <a:solidFill>
              <a:srgbClr val="000000"/>
            </a:solidFill>
          </a:ln>
        </p:spPr>
        <p:txBody>
          <a:bodyPr wrap="square" lIns="0" tIns="0" rIns="0" bIns="0" rtlCol="0"/>
          <a:lstStyle/>
          <a:p>
            <a:endParaRPr/>
          </a:p>
        </p:txBody>
      </p:sp>
      <p:sp>
        <p:nvSpPr>
          <p:cNvPr id="644" name="object 644"/>
          <p:cNvSpPr/>
          <p:nvPr/>
        </p:nvSpPr>
        <p:spPr>
          <a:xfrm>
            <a:off x="1068323" y="2729905"/>
            <a:ext cx="223520" cy="0"/>
          </a:xfrm>
          <a:custGeom>
            <a:avLst/>
            <a:gdLst/>
            <a:ahLst/>
            <a:cxnLst/>
            <a:rect l="l" t="t" r="r" b="b"/>
            <a:pathLst>
              <a:path w="223519">
                <a:moveTo>
                  <a:pt x="0" y="0"/>
                </a:moveTo>
                <a:lnTo>
                  <a:pt x="223266" y="0"/>
                </a:lnTo>
              </a:path>
            </a:pathLst>
          </a:custGeom>
          <a:ln w="8461">
            <a:solidFill>
              <a:srgbClr val="000000"/>
            </a:solidFill>
          </a:ln>
        </p:spPr>
        <p:txBody>
          <a:bodyPr wrap="square" lIns="0" tIns="0" rIns="0" bIns="0" rtlCol="0"/>
          <a:lstStyle/>
          <a:p>
            <a:endParaRPr/>
          </a:p>
        </p:txBody>
      </p:sp>
      <p:sp>
        <p:nvSpPr>
          <p:cNvPr id="645" name="object 645"/>
          <p:cNvSpPr/>
          <p:nvPr/>
        </p:nvSpPr>
        <p:spPr>
          <a:xfrm>
            <a:off x="1068323" y="2730626"/>
            <a:ext cx="223520" cy="0"/>
          </a:xfrm>
          <a:custGeom>
            <a:avLst/>
            <a:gdLst/>
            <a:ahLst/>
            <a:cxnLst/>
            <a:rect l="l" t="t" r="r" b="b"/>
            <a:pathLst>
              <a:path w="223519">
                <a:moveTo>
                  <a:pt x="0" y="0"/>
                </a:moveTo>
                <a:lnTo>
                  <a:pt x="223266" y="0"/>
                </a:lnTo>
              </a:path>
            </a:pathLst>
          </a:custGeom>
          <a:ln w="9905">
            <a:solidFill>
              <a:srgbClr val="000000"/>
            </a:solidFill>
          </a:ln>
        </p:spPr>
        <p:txBody>
          <a:bodyPr wrap="square" lIns="0" tIns="0" rIns="0" bIns="0" rtlCol="0"/>
          <a:lstStyle/>
          <a:p>
            <a:endParaRPr/>
          </a:p>
        </p:txBody>
      </p:sp>
      <p:sp>
        <p:nvSpPr>
          <p:cNvPr id="646" name="object 646"/>
          <p:cNvSpPr/>
          <p:nvPr/>
        </p:nvSpPr>
        <p:spPr>
          <a:xfrm>
            <a:off x="1068323" y="2725673"/>
            <a:ext cx="223520" cy="10160"/>
          </a:xfrm>
          <a:custGeom>
            <a:avLst/>
            <a:gdLst/>
            <a:ahLst/>
            <a:cxnLst/>
            <a:rect l="l" t="t" r="r" b="b"/>
            <a:pathLst>
              <a:path w="223519" h="10160">
                <a:moveTo>
                  <a:pt x="0" y="9906"/>
                </a:moveTo>
                <a:lnTo>
                  <a:pt x="213360" y="9906"/>
                </a:lnTo>
                <a:lnTo>
                  <a:pt x="223266" y="0"/>
                </a:lnTo>
                <a:lnTo>
                  <a:pt x="0" y="0"/>
                </a:lnTo>
              </a:path>
            </a:pathLst>
          </a:custGeom>
          <a:ln w="3175">
            <a:solidFill>
              <a:srgbClr val="000000"/>
            </a:solidFill>
          </a:ln>
        </p:spPr>
        <p:txBody>
          <a:bodyPr wrap="square" lIns="0" tIns="0" rIns="0" bIns="0" rtlCol="0"/>
          <a:lstStyle/>
          <a:p>
            <a:endParaRPr/>
          </a:p>
        </p:txBody>
      </p:sp>
      <p:sp>
        <p:nvSpPr>
          <p:cNvPr id="647" name="object 647"/>
          <p:cNvSpPr/>
          <p:nvPr/>
        </p:nvSpPr>
        <p:spPr>
          <a:xfrm>
            <a:off x="1281683" y="2725673"/>
            <a:ext cx="10160" cy="48260"/>
          </a:xfrm>
          <a:custGeom>
            <a:avLst/>
            <a:gdLst/>
            <a:ahLst/>
            <a:cxnLst/>
            <a:rect l="l" t="t" r="r" b="b"/>
            <a:pathLst>
              <a:path w="10159" h="48260">
                <a:moveTo>
                  <a:pt x="9906" y="0"/>
                </a:moveTo>
                <a:lnTo>
                  <a:pt x="0" y="9906"/>
                </a:lnTo>
                <a:lnTo>
                  <a:pt x="0" y="48006"/>
                </a:lnTo>
                <a:lnTo>
                  <a:pt x="9906" y="48006"/>
                </a:lnTo>
                <a:lnTo>
                  <a:pt x="9906" y="0"/>
                </a:lnTo>
              </a:path>
            </a:pathLst>
          </a:custGeom>
          <a:ln w="3175">
            <a:solidFill>
              <a:srgbClr val="000000"/>
            </a:solidFill>
          </a:ln>
        </p:spPr>
        <p:txBody>
          <a:bodyPr wrap="square" lIns="0" tIns="0" rIns="0" bIns="0" rtlCol="0"/>
          <a:lstStyle/>
          <a:p>
            <a:endParaRPr/>
          </a:p>
        </p:txBody>
      </p:sp>
      <p:sp>
        <p:nvSpPr>
          <p:cNvPr id="648" name="object 648"/>
          <p:cNvSpPr/>
          <p:nvPr/>
        </p:nvSpPr>
        <p:spPr>
          <a:xfrm>
            <a:off x="1235583" y="2567939"/>
            <a:ext cx="12065" cy="12700"/>
          </a:xfrm>
          <a:custGeom>
            <a:avLst/>
            <a:gdLst/>
            <a:ahLst/>
            <a:cxnLst/>
            <a:rect l="l" t="t" r="r" b="b"/>
            <a:pathLst>
              <a:path w="12065" h="12700">
                <a:moveTo>
                  <a:pt x="0" y="12192"/>
                </a:moveTo>
                <a:lnTo>
                  <a:pt x="11810" y="12192"/>
                </a:lnTo>
                <a:lnTo>
                  <a:pt x="11810" y="0"/>
                </a:lnTo>
                <a:lnTo>
                  <a:pt x="0" y="0"/>
                </a:lnTo>
                <a:lnTo>
                  <a:pt x="0" y="12192"/>
                </a:lnTo>
                <a:close/>
              </a:path>
            </a:pathLst>
          </a:custGeom>
          <a:solidFill>
            <a:srgbClr val="000000"/>
          </a:solidFill>
        </p:spPr>
        <p:txBody>
          <a:bodyPr wrap="square" lIns="0" tIns="0" rIns="0" bIns="0" rtlCol="0"/>
          <a:lstStyle/>
          <a:p>
            <a:endParaRPr/>
          </a:p>
        </p:txBody>
      </p:sp>
      <p:sp>
        <p:nvSpPr>
          <p:cNvPr id="649" name="object 649"/>
          <p:cNvSpPr/>
          <p:nvPr/>
        </p:nvSpPr>
        <p:spPr>
          <a:xfrm>
            <a:off x="1229867" y="2567939"/>
            <a:ext cx="17780" cy="12700"/>
          </a:xfrm>
          <a:custGeom>
            <a:avLst/>
            <a:gdLst/>
            <a:ahLst/>
            <a:cxnLst/>
            <a:rect l="l" t="t" r="r" b="b"/>
            <a:pathLst>
              <a:path w="17780" h="12700">
                <a:moveTo>
                  <a:pt x="17525" y="12192"/>
                </a:moveTo>
                <a:lnTo>
                  <a:pt x="12191" y="0"/>
                </a:lnTo>
                <a:lnTo>
                  <a:pt x="0" y="12192"/>
                </a:lnTo>
                <a:lnTo>
                  <a:pt x="17525" y="12192"/>
                </a:lnTo>
              </a:path>
            </a:pathLst>
          </a:custGeom>
          <a:ln w="3175">
            <a:solidFill>
              <a:srgbClr val="000000"/>
            </a:solidFill>
          </a:ln>
        </p:spPr>
        <p:txBody>
          <a:bodyPr wrap="square" lIns="0" tIns="0" rIns="0" bIns="0" rtlCol="0"/>
          <a:lstStyle/>
          <a:p>
            <a:endParaRPr/>
          </a:p>
        </p:txBody>
      </p:sp>
      <p:sp>
        <p:nvSpPr>
          <p:cNvPr id="650" name="object 650"/>
          <p:cNvSpPr/>
          <p:nvPr/>
        </p:nvSpPr>
        <p:spPr>
          <a:xfrm>
            <a:off x="1235583" y="2562605"/>
            <a:ext cx="6985" cy="17780"/>
          </a:xfrm>
          <a:custGeom>
            <a:avLst/>
            <a:gdLst/>
            <a:ahLst/>
            <a:cxnLst/>
            <a:rect l="l" t="t" r="r" b="b"/>
            <a:pathLst>
              <a:path w="6984" h="17780">
                <a:moveTo>
                  <a:pt x="0" y="17525"/>
                </a:moveTo>
                <a:lnTo>
                  <a:pt x="6476" y="17525"/>
                </a:lnTo>
                <a:lnTo>
                  <a:pt x="6476" y="0"/>
                </a:lnTo>
                <a:lnTo>
                  <a:pt x="0" y="0"/>
                </a:lnTo>
                <a:lnTo>
                  <a:pt x="0" y="17525"/>
                </a:lnTo>
                <a:close/>
              </a:path>
            </a:pathLst>
          </a:custGeom>
          <a:solidFill>
            <a:srgbClr val="000000"/>
          </a:solidFill>
        </p:spPr>
        <p:txBody>
          <a:bodyPr wrap="square" lIns="0" tIns="0" rIns="0" bIns="0" rtlCol="0"/>
          <a:lstStyle/>
          <a:p>
            <a:endParaRPr/>
          </a:p>
        </p:txBody>
      </p:sp>
      <p:sp>
        <p:nvSpPr>
          <p:cNvPr id="651" name="object 651"/>
          <p:cNvSpPr/>
          <p:nvPr/>
        </p:nvSpPr>
        <p:spPr>
          <a:xfrm>
            <a:off x="1229867" y="2562605"/>
            <a:ext cx="12700" cy="17780"/>
          </a:xfrm>
          <a:custGeom>
            <a:avLst/>
            <a:gdLst/>
            <a:ahLst/>
            <a:cxnLst/>
            <a:rect l="l" t="t" r="r" b="b"/>
            <a:pathLst>
              <a:path w="12700" h="17780">
                <a:moveTo>
                  <a:pt x="12191" y="5333"/>
                </a:moveTo>
                <a:lnTo>
                  <a:pt x="0" y="0"/>
                </a:lnTo>
                <a:lnTo>
                  <a:pt x="0" y="17525"/>
                </a:lnTo>
                <a:lnTo>
                  <a:pt x="12191" y="5333"/>
                </a:lnTo>
              </a:path>
            </a:pathLst>
          </a:custGeom>
          <a:ln w="3175">
            <a:solidFill>
              <a:srgbClr val="000000"/>
            </a:solidFill>
          </a:ln>
        </p:spPr>
        <p:txBody>
          <a:bodyPr wrap="square" lIns="0" tIns="0" rIns="0" bIns="0" rtlCol="0"/>
          <a:lstStyle/>
          <a:p>
            <a:endParaRPr/>
          </a:p>
        </p:txBody>
      </p:sp>
      <p:sp>
        <p:nvSpPr>
          <p:cNvPr id="652" name="object 652"/>
          <p:cNvSpPr/>
          <p:nvPr/>
        </p:nvSpPr>
        <p:spPr>
          <a:xfrm>
            <a:off x="1218438" y="2562605"/>
            <a:ext cx="6985" cy="17780"/>
          </a:xfrm>
          <a:custGeom>
            <a:avLst/>
            <a:gdLst/>
            <a:ahLst/>
            <a:cxnLst/>
            <a:rect l="l" t="t" r="r" b="b"/>
            <a:pathLst>
              <a:path w="6984" h="17780">
                <a:moveTo>
                  <a:pt x="0" y="17525"/>
                </a:moveTo>
                <a:lnTo>
                  <a:pt x="6476" y="17525"/>
                </a:lnTo>
                <a:lnTo>
                  <a:pt x="6476" y="0"/>
                </a:lnTo>
                <a:lnTo>
                  <a:pt x="0" y="0"/>
                </a:lnTo>
                <a:lnTo>
                  <a:pt x="0" y="17525"/>
                </a:lnTo>
                <a:close/>
              </a:path>
            </a:pathLst>
          </a:custGeom>
          <a:solidFill>
            <a:srgbClr val="000000"/>
          </a:solidFill>
        </p:spPr>
        <p:txBody>
          <a:bodyPr wrap="square" lIns="0" tIns="0" rIns="0" bIns="0" rtlCol="0"/>
          <a:lstStyle/>
          <a:p>
            <a:endParaRPr/>
          </a:p>
        </p:txBody>
      </p:sp>
      <p:sp>
        <p:nvSpPr>
          <p:cNvPr id="653" name="object 653"/>
          <p:cNvSpPr/>
          <p:nvPr/>
        </p:nvSpPr>
        <p:spPr>
          <a:xfrm>
            <a:off x="1218438" y="2562605"/>
            <a:ext cx="11430" cy="17780"/>
          </a:xfrm>
          <a:custGeom>
            <a:avLst/>
            <a:gdLst/>
            <a:ahLst/>
            <a:cxnLst/>
            <a:rect l="l" t="t" r="r" b="b"/>
            <a:pathLst>
              <a:path w="11430" h="17780">
                <a:moveTo>
                  <a:pt x="11430" y="0"/>
                </a:moveTo>
                <a:lnTo>
                  <a:pt x="0" y="5334"/>
                </a:lnTo>
                <a:lnTo>
                  <a:pt x="11430" y="17526"/>
                </a:lnTo>
                <a:lnTo>
                  <a:pt x="11430" y="0"/>
                </a:lnTo>
              </a:path>
            </a:pathLst>
          </a:custGeom>
          <a:ln w="3175">
            <a:solidFill>
              <a:srgbClr val="000000"/>
            </a:solidFill>
          </a:ln>
        </p:spPr>
        <p:txBody>
          <a:bodyPr wrap="square" lIns="0" tIns="0" rIns="0" bIns="0" rtlCol="0"/>
          <a:lstStyle/>
          <a:p>
            <a:endParaRPr/>
          </a:p>
        </p:txBody>
      </p:sp>
      <p:sp>
        <p:nvSpPr>
          <p:cNvPr id="654" name="object 654"/>
          <p:cNvSpPr/>
          <p:nvPr/>
        </p:nvSpPr>
        <p:spPr>
          <a:xfrm>
            <a:off x="1213103" y="2567939"/>
            <a:ext cx="12065" cy="12700"/>
          </a:xfrm>
          <a:custGeom>
            <a:avLst/>
            <a:gdLst/>
            <a:ahLst/>
            <a:cxnLst/>
            <a:rect l="l" t="t" r="r" b="b"/>
            <a:pathLst>
              <a:path w="12065" h="12700">
                <a:moveTo>
                  <a:pt x="0" y="12192"/>
                </a:moveTo>
                <a:lnTo>
                  <a:pt x="11811" y="12192"/>
                </a:lnTo>
                <a:lnTo>
                  <a:pt x="11811" y="0"/>
                </a:lnTo>
                <a:lnTo>
                  <a:pt x="0" y="0"/>
                </a:lnTo>
                <a:lnTo>
                  <a:pt x="0" y="12192"/>
                </a:lnTo>
                <a:close/>
              </a:path>
            </a:pathLst>
          </a:custGeom>
          <a:solidFill>
            <a:srgbClr val="000000"/>
          </a:solidFill>
        </p:spPr>
        <p:txBody>
          <a:bodyPr wrap="square" lIns="0" tIns="0" rIns="0" bIns="0" rtlCol="0"/>
          <a:lstStyle/>
          <a:p>
            <a:endParaRPr/>
          </a:p>
        </p:txBody>
      </p:sp>
      <p:sp>
        <p:nvSpPr>
          <p:cNvPr id="655" name="object 655"/>
          <p:cNvSpPr/>
          <p:nvPr/>
        </p:nvSpPr>
        <p:spPr>
          <a:xfrm>
            <a:off x="1213103" y="2567939"/>
            <a:ext cx="17145" cy="12700"/>
          </a:xfrm>
          <a:custGeom>
            <a:avLst/>
            <a:gdLst/>
            <a:ahLst/>
            <a:cxnLst/>
            <a:rect l="l" t="t" r="r" b="b"/>
            <a:pathLst>
              <a:path w="17144" h="12700">
                <a:moveTo>
                  <a:pt x="5334" y="0"/>
                </a:moveTo>
                <a:lnTo>
                  <a:pt x="0" y="12192"/>
                </a:lnTo>
                <a:lnTo>
                  <a:pt x="16764" y="12192"/>
                </a:lnTo>
                <a:lnTo>
                  <a:pt x="5334" y="0"/>
                </a:lnTo>
              </a:path>
            </a:pathLst>
          </a:custGeom>
          <a:ln w="3175">
            <a:solidFill>
              <a:srgbClr val="000000"/>
            </a:solidFill>
          </a:ln>
        </p:spPr>
        <p:txBody>
          <a:bodyPr wrap="square" lIns="0" tIns="0" rIns="0" bIns="0" rtlCol="0"/>
          <a:lstStyle/>
          <a:p>
            <a:endParaRPr/>
          </a:p>
        </p:txBody>
      </p:sp>
      <p:sp>
        <p:nvSpPr>
          <p:cNvPr id="656" name="object 656"/>
          <p:cNvSpPr/>
          <p:nvPr/>
        </p:nvSpPr>
        <p:spPr>
          <a:xfrm>
            <a:off x="1213103" y="2580132"/>
            <a:ext cx="17780" cy="12700"/>
          </a:xfrm>
          <a:custGeom>
            <a:avLst/>
            <a:gdLst/>
            <a:ahLst/>
            <a:cxnLst/>
            <a:rect l="l" t="t" r="r" b="b"/>
            <a:pathLst>
              <a:path w="17780" h="12700">
                <a:moveTo>
                  <a:pt x="17526" y="0"/>
                </a:moveTo>
                <a:lnTo>
                  <a:pt x="0" y="0"/>
                </a:lnTo>
                <a:lnTo>
                  <a:pt x="5334" y="12192"/>
                </a:lnTo>
                <a:lnTo>
                  <a:pt x="17526" y="0"/>
                </a:lnTo>
                <a:close/>
              </a:path>
            </a:pathLst>
          </a:custGeom>
          <a:solidFill>
            <a:srgbClr val="000000"/>
          </a:solidFill>
        </p:spPr>
        <p:txBody>
          <a:bodyPr wrap="square" lIns="0" tIns="0" rIns="0" bIns="0" rtlCol="0"/>
          <a:lstStyle/>
          <a:p>
            <a:endParaRPr/>
          </a:p>
        </p:txBody>
      </p:sp>
      <p:sp>
        <p:nvSpPr>
          <p:cNvPr id="657" name="object 657"/>
          <p:cNvSpPr/>
          <p:nvPr/>
        </p:nvSpPr>
        <p:spPr>
          <a:xfrm>
            <a:off x="1213103" y="2580132"/>
            <a:ext cx="17145" cy="12700"/>
          </a:xfrm>
          <a:custGeom>
            <a:avLst/>
            <a:gdLst/>
            <a:ahLst/>
            <a:cxnLst/>
            <a:rect l="l" t="t" r="r" b="b"/>
            <a:pathLst>
              <a:path w="17144" h="12700">
                <a:moveTo>
                  <a:pt x="0" y="0"/>
                </a:moveTo>
                <a:lnTo>
                  <a:pt x="5334" y="12192"/>
                </a:lnTo>
                <a:lnTo>
                  <a:pt x="16764" y="0"/>
                </a:lnTo>
                <a:lnTo>
                  <a:pt x="0" y="0"/>
                </a:lnTo>
              </a:path>
            </a:pathLst>
          </a:custGeom>
          <a:ln w="3175">
            <a:solidFill>
              <a:srgbClr val="000000"/>
            </a:solidFill>
          </a:ln>
        </p:spPr>
        <p:txBody>
          <a:bodyPr wrap="square" lIns="0" tIns="0" rIns="0" bIns="0" rtlCol="0"/>
          <a:lstStyle/>
          <a:p>
            <a:endParaRPr/>
          </a:p>
        </p:txBody>
      </p:sp>
      <p:sp>
        <p:nvSpPr>
          <p:cNvPr id="658" name="object 658"/>
          <p:cNvSpPr/>
          <p:nvPr/>
        </p:nvSpPr>
        <p:spPr>
          <a:xfrm>
            <a:off x="1218438" y="2580132"/>
            <a:ext cx="12700" cy="17780"/>
          </a:xfrm>
          <a:custGeom>
            <a:avLst/>
            <a:gdLst/>
            <a:ahLst/>
            <a:cxnLst/>
            <a:rect l="l" t="t" r="r" b="b"/>
            <a:pathLst>
              <a:path w="12700" h="17780">
                <a:moveTo>
                  <a:pt x="12192" y="0"/>
                </a:moveTo>
                <a:lnTo>
                  <a:pt x="0" y="12192"/>
                </a:lnTo>
                <a:lnTo>
                  <a:pt x="12192" y="17526"/>
                </a:lnTo>
                <a:lnTo>
                  <a:pt x="12192" y="0"/>
                </a:lnTo>
                <a:close/>
              </a:path>
            </a:pathLst>
          </a:custGeom>
          <a:solidFill>
            <a:srgbClr val="000000"/>
          </a:solidFill>
        </p:spPr>
        <p:txBody>
          <a:bodyPr wrap="square" lIns="0" tIns="0" rIns="0" bIns="0" rtlCol="0"/>
          <a:lstStyle/>
          <a:p>
            <a:endParaRPr/>
          </a:p>
        </p:txBody>
      </p:sp>
      <p:sp>
        <p:nvSpPr>
          <p:cNvPr id="659" name="object 659"/>
          <p:cNvSpPr/>
          <p:nvPr/>
        </p:nvSpPr>
        <p:spPr>
          <a:xfrm>
            <a:off x="1218438" y="2580132"/>
            <a:ext cx="11430" cy="17780"/>
          </a:xfrm>
          <a:custGeom>
            <a:avLst/>
            <a:gdLst/>
            <a:ahLst/>
            <a:cxnLst/>
            <a:rect l="l" t="t" r="r" b="b"/>
            <a:pathLst>
              <a:path w="11430" h="17780">
                <a:moveTo>
                  <a:pt x="0" y="12192"/>
                </a:moveTo>
                <a:lnTo>
                  <a:pt x="11430" y="17526"/>
                </a:lnTo>
                <a:lnTo>
                  <a:pt x="11430" y="0"/>
                </a:lnTo>
                <a:lnTo>
                  <a:pt x="0" y="12192"/>
                </a:lnTo>
              </a:path>
            </a:pathLst>
          </a:custGeom>
          <a:ln w="3175">
            <a:solidFill>
              <a:srgbClr val="000000"/>
            </a:solidFill>
          </a:ln>
        </p:spPr>
        <p:txBody>
          <a:bodyPr wrap="square" lIns="0" tIns="0" rIns="0" bIns="0" rtlCol="0"/>
          <a:lstStyle/>
          <a:p>
            <a:endParaRPr/>
          </a:p>
        </p:txBody>
      </p:sp>
      <p:sp>
        <p:nvSpPr>
          <p:cNvPr id="660" name="object 660"/>
          <p:cNvSpPr/>
          <p:nvPr/>
        </p:nvSpPr>
        <p:spPr>
          <a:xfrm>
            <a:off x="1230630" y="2580132"/>
            <a:ext cx="11430" cy="17780"/>
          </a:xfrm>
          <a:custGeom>
            <a:avLst/>
            <a:gdLst/>
            <a:ahLst/>
            <a:cxnLst/>
            <a:rect l="l" t="t" r="r" b="b"/>
            <a:pathLst>
              <a:path w="11430" h="17780">
                <a:moveTo>
                  <a:pt x="0" y="0"/>
                </a:moveTo>
                <a:lnTo>
                  <a:pt x="0" y="17525"/>
                </a:lnTo>
                <a:lnTo>
                  <a:pt x="11430" y="12191"/>
                </a:lnTo>
                <a:lnTo>
                  <a:pt x="0" y="0"/>
                </a:lnTo>
                <a:close/>
              </a:path>
            </a:pathLst>
          </a:custGeom>
          <a:solidFill>
            <a:srgbClr val="000000"/>
          </a:solidFill>
        </p:spPr>
        <p:txBody>
          <a:bodyPr wrap="square" lIns="0" tIns="0" rIns="0" bIns="0" rtlCol="0"/>
          <a:lstStyle/>
          <a:p>
            <a:endParaRPr/>
          </a:p>
        </p:txBody>
      </p:sp>
      <p:sp>
        <p:nvSpPr>
          <p:cNvPr id="661" name="object 661"/>
          <p:cNvSpPr/>
          <p:nvPr/>
        </p:nvSpPr>
        <p:spPr>
          <a:xfrm>
            <a:off x="1229867" y="2580132"/>
            <a:ext cx="12700" cy="17780"/>
          </a:xfrm>
          <a:custGeom>
            <a:avLst/>
            <a:gdLst/>
            <a:ahLst/>
            <a:cxnLst/>
            <a:rect l="l" t="t" r="r" b="b"/>
            <a:pathLst>
              <a:path w="12700" h="17780">
                <a:moveTo>
                  <a:pt x="0" y="17525"/>
                </a:moveTo>
                <a:lnTo>
                  <a:pt x="12192" y="12191"/>
                </a:lnTo>
                <a:lnTo>
                  <a:pt x="0" y="0"/>
                </a:lnTo>
                <a:lnTo>
                  <a:pt x="0" y="17525"/>
                </a:lnTo>
              </a:path>
            </a:pathLst>
          </a:custGeom>
          <a:ln w="3175">
            <a:solidFill>
              <a:srgbClr val="000000"/>
            </a:solidFill>
          </a:ln>
        </p:spPr>
        <p:txBody>
          <a:bodyPr wrap="square" lIns="0" tIns="0" rIns="0" bIns="0" rtlCol="0"/>
          <a:lstStyle/>
          <a:p>
            <a:endParaRPr/>
          </a:p>
        </p:txBody>
      </p:sp>
      <p:sp>
        <p:nvSpPr>
          <p:cNvPr id="662" name="object 662"/>
          <p:cNvSpPr/>
          <p:nvPr/>
        </p:nvSpPr>
        <p:spPr>
          <a:xfrm>
            <a:off x="1230630" y="2580132"/>
            <a:ext cx="17145" cy="12700"/>
          </a:xfrm>
          <a:custGeom>
            <a:avLst/>
            <a:gdLst/>
            <a:ahLst/>
            <a:cxnLst/>
            <a:rect l="l" t="t" r="r" b="b"/>
            <a:pathLst>
              <a:path w="17144" h="12700">
                <a:moveTo>
                  <a:pt x="16764" y="0"/>
                </a:moveTo>
                <a:lnTo>
                  <a:pt x="0" y="0"/>
                </a:lnTo>
                <a:lnTo>
                  <a:pt x="11430" y="12192"/>
                </a:lnTo>
                <a:lnTo>
                  <a:pt x="16764" y="0"/>
                </a:lnTo>
                <a:close/>
              </a:path>
            </a:pathLst>
          </a:custGeom>
          <a:solidFill>
            <a:srgbClr val="000000"/>
          </a:solidFill>
        </p:spPr>
        <p:txBody>
          <a:bodyPr wrap="square" lIns="0" tIns="0" rIns="0" bIns="0" rtlCol="0"/>
          <a:lstStyle/>
          <a:p>
            <a:endParaRPr/>
          </a:p>
        </p:txBody>
      </p:sp>
      <p:sp>
        <p:nvSpPr>
          <p:cNvPr id="663" name="object 663"/>
          <p:cNvSpPr/>
          <p:nvPr/>
        </p:nvSpPr>
        <p:spPr>
          <a:xfrm>
            <a:off x="1229867" y="2580132"/>
            <a:ext cx="17780" cy="12700"/>
          </a:xfrm>
          <a:custGeom>
            <a:avLst/>
            <a:gdLst/>
            <a:ahLst/>
            <a:cxnLst/>
            <a:rect l="l" t="t" r="r" b="b"/>
            <a:pathLst>
              <a:path w="17780" h="12700">
                <a:moveTo>
                  <a:pt x="12191" y="12192"/>
                </a:moveTo>
                <a:lnTo>
                  <a:pt x="17525" y="0"/>
                </a:lnTo>
                <a:lnTo>
                  <a:pt x="0" y="0"/>
                </a:lnTo>
                <a:lnTo>
                  <a:pt x="12191" y="12192"/>
                </a:lnTo>
              </a:path>
            </a:pathLst>
          </a:custGeom>
          <a:ln w="3175">
            <a:solidFill>
              <a:srgbClr val="000000"/>
            </a:solidFill>
          </a:ln>
        </p:spPr>
        <p:txBody>
          <a:bodyPr wrap="square" lIns="0" tIns="0" rIns="0" bIns="0" rtlCol="0"/>
          <a:lstStyle/>
          <a:p>
            <a:endParaRPr/>
          </a:p>
        </p:txBody>
      </p:sp>
      <p:sp>
        <p:nvSpPr>
          <p:cNvPr id="664" name="object 664"/>
          <p:cNvSpPr/>
          <p:nvPr/>
        </p:nvSpPr>
        <p:spPr>
          <a:xfrm>
            <a:off x="1225296" y="2504694"/>
            <a:ext cx="10160" cy="75565"/>
          </a:xfrm>
          <a:custGeom>
            <a:avLst/>
            <a:gdLst/>
            <a:ahLst/>
            <a:cxnLst/>
            <a:rect l="l" t="t" r="r" b="b"/>
            <a:pathLst>
              <a:path w="10159" h="75564">
                <a:moveTo>
                  <a:pt x="9906" y="0"/>
                </a:moveTo>
                <a:lnTo>
                  <a:pt x="0" y="0"/>
                </a:lnTo>
                <a:lnTo>
                  <a:pt x="0" y="75438"/>
                </a:lnTo>
                <a:lnTo>
                  <a:pt x="9906" y="75438"/>
                </a:lnTo>
                <a:lnTo>
                  <a:pt x="9906" y="0"/>
                </a:lnTo>
                <a:close/>
              </a:path>
            </a:pathLst>
          </a:custGeom>
          <a:ln w="3175">
            <a:solidFill>
              <a:srgbClr val="000000"/>
            </a:solidFill>
          </a:ln>
        </p:spPr>
        <p:txBody>
          <a:bodyPr wrap="square" lIns="0" tIns="0" rIns="0" bIns="0" rtlCol="0"/>
          <a:lstStyle/>
          <a:p>
            <a:endParaRPr/>
          </a:p>
        </p:txBody>
      </p:sp>
      <p:sp>
        <p:nvSpPr>
          <p:cNvPr id="665" name="object 665"/>
          <p:cNvSpPr/>
          <p:nvPr/>
        </p:nvSpPr>
        <p:spPr>
          <a:xfrm>
            <a:off x="1229867" y="2504694"/>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666" name="object 666"/>
          <p:cNvSpPr/>
          <p:nvPr/>
        </p:nvSpPr>
        <p:spPr>
          <a:xfrm>
            <a:off x="1229867" y="2504694"/>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667" name="object 667"/>
          <p:cNvSpPr/>
          <p:nvPr/>
        </p:nvSpPr>
        <p:spPr>
          <a:xfrm>
            <a:off x="1286255" y="2536698"/>
            <a:ext cx="332740" cy="86995"/>
          </a:xfrm>
          <a:custGeom>
            <a:avLst/>
            <a:gdLst/>
            <a:ahLst/>
            <a:cxnLst/>
            <a:rect l="l" t="t" r="r" b="b"/>
            <a:pathLst>
              <a:path w="332740" h="86994">
                <a:moveTo>
                  <a:pt x="332231" y="0"/>
                </a:moveTo>
                <a:lnTo>
                  <a:pt x="0" y="0"/>
                </a:lnTo>
                <a:lnTo>
                  <a:pt x="0" y="86868"/>
                </a:lnTo>
                <a:lnTo>
                  <a:pt x="332231" y="86868"/>
                </a:lnTo>
                <a:lnTo>
                  <a:pt x="332231" y="0"/>
                </a:lnTo>
                <a:close/>
              </a:path>
            </a:pathLst>
          </a:custGeom>
          <a:ln w="3175">
            <a:solidFill>
              <a:srgbClr val="000000"/>
            </a:solidFill>
          </a:ln>
        </p:spPr>
        <p:txBody>
          <a:bodyPr wrap="square" lIns="0" tIns="0" rIns="0" bIns="0" rtlCol="0"/>
          <a:lstStyle/>
          <a:p>
            <a:endParaRPr/>
          </a:p>
        </p:txBody>
      </p:sp>
      <p:sp>
        <p:nvSpPr>
          <p:cNvPr id="668" name="object 668"/>
          <p:cNvSpPr/>
          <p:nvPr/>
        </p:nvSpPr>
        <p:spPr>
          <a:xfrm>
            <a:off x="1286637" y="2532127"/>
            <a:ext cx="0" cy="91440"/>
          </a:xfrm>
          <a:custGeom>
            <a:avLst/>
            <a:gdLst/>
            <a:ahLst/>
            <a:cxnLst/>
            <a:rect l="l" t="t" r="r" b="b"/>
            <a:pathLst>
              <a:path h="91439">
                <a:moveTo>
                  <a:pt x="0" y="91439"/>
                </a:moveTo>
                <a:lnTo>
                  <a:pt x="0" y="0"/>
                </a:lnTo>
                <a:lnTo>
                  <a:pt x="0" y="91439"/>
                </a:lnTo>
                <a:close/>
              </a:path>
            </a:pathLst>
          </a:custGeom>
          <a:solidFill>
            <a:srgbClr val="000000"/>
          </a:solidFill>
        </p:spPr>
        <p:txBody>
          <a:bodyPr wrap="square" lIns="0" tIns="0" rIns="0" bIns="0" rtlCol="0"/>
          <a:lstStyle/>
          <a:p>
            <a:endParaRPr/>
          </a:p>
        </p:txBody>
      </p:sp>
      <p:sp>
        <p:nvSpPr>
          <p:cNvPr id="669" name="object 669"/>
          <p:cNvSpPr/>
          <p:nvPr/>
        </p:nvSpPr>
        <p:spPr>
          <a:xfrm>
            <a:off x="1281683" y="2532126"/>
            <a:ext cx="10160" cy="48260"/>
          </a:xfrm>
          <a:custGeom>
            <a:avLst/>
            <a:gdLst/>
            <a:ahLst/>
            <a:cxnLst/>
            <a:rect l="l" t="t" r="r" b="b"/>
            <a:pathLst>
              <a:path w="10159" h="48260">
                <a:moveTo>
                  <a:pt x="0" y="48005"/>
                </a:moveTo>
                <a:lnTo>
                  <a:pt x="9906" y="48005"/>
                </a:lnTo>
                <a:lnTo>
                  <a:pt x="9906" y="9905"/>
                </a:lnTo>
                <a:lnTo>
                  <a:pt x="0" y="0"/>
                </a:lnTo>
                <a:lnTo>
                  <a:pt x="0" y="48005"/>
                </a:lnTo>
              </a:path>
            </a:pathLst>
          </a:custGeom>
          <a:ln w="3175">
            <a:solidFill>
              <a:srgbClr val="000000"/>
            </a:solidFill>
          </a:ln>
        </p:spPr>
        <p:txBody>
          <a:bodyPr wrap="square" lIns="0" tIns="0" rIns="0" bIns="0" rtlCol="0"/>
          <a:lstStyle/>
          <a:p>
            <a:endParaRPr/>
          </a:p>
        </p:txBody>
      </p:sp>
      <p:sp>
        <p:nvSpPr>
          <p:cNvPr id="670" name="object 670"/>
          <p:cNvSpPr/>
          <p:nvPr/>
        </p:nvSpPr>
        <p:spPr>
          <a:xfrm>
            <a:off x="1281683" y="2537079"/>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671" name="object 671"/>
          <p:cNvSpPr/>
          <p:nvPr/>
        </p:nvSpPr>
        <p:spPr>
          <a:xfrm>
            <a:off x="1291589" y="2537079"/>
            <a:ext cx="331470" cy="0"/>
          </a:xfrm>
          <a:custGeom>
            <a:avLst/>
            <a:gdLst/>
            <a:ahLst/>
            <a:cxnLst/>
            <a:rect l="l" t="t" r="r" b="b"/>
            <a:pathLst>
              <a:path w="331469">
                <a:moveTo>
                  <a:pt x="0" y="0"/>
                </a:moveTo>
                <a:lnTo>
                  <a:pt x="331470" y="0"/>
                </a:lnTo>
              </a:path>
            </a:pathLst>
          </a:custGeom>
          <a:ln w="9905">
            <a:solidFill>
              <a:srgbClr val="000000"/>
            </a:solidFill>
          </a:ln>
        </p:spPr>
        <p:txBody>
          <a:bodyPr wrap="square" lIns="0" tIns="0" rIns="0" bIns="0" rtlCol="0"/>
          <a:lstStyle/>
          <a:p>
            <a:endParaRPr/>
          </a:p>
        </p:txBody>
      </p:sp>
      <p:sp>
        <p:nvSpPr>
          <p:cNvPr id="672" name="object 672"/>
          <p:cNvSpPr/>
          <p:nvPr/>
        </p:nvSpPr>
        <p:spPr>
          <a:xfrm>
            <a:off x="1281683" y="2532126"/>
            <a:ext cx="341630" cy="10160"/>
          </a:xfrm>
          <a:custGeom>
            <a:avLst/>
            <a:gdLst/>
            <a:ahLst/>
            <a:cxnLst/>
            <a:rect l="l" t="t" r="r" b="b"/>
            <a:pathLst>
              <a:path w="341630" h="10160">
                <a:moveTo>
                  <a:pt x="0" y="0"/>
                </a:moveTo>
                <a:lnTo>
                  <a:pt x="9906" y="9906"/>
                </a:lnTo>
                <a:lnTo>
                  <a:pt x="332232" y="9906"/>
                </a:lnTo>
                <a:lnTo>
                  <a:pt x="341376" y="0"/>
                </a:lnTo>
                <a:lnTo>
                  <a:pt x="0" y="0"/>
                </a:lnTo>
              </a:path>
            </a:pathLst>
          </a:custGeom>
          <a:ln w="3175">
            <a:solidFill>
              <a:srgbClr val="000000"/>
            </a:solidFill>
          </a:ln>
        </p:spPr>
        <p:txBody>
          <a:bodyPr wrap="square" lIns="0" tIns="0" rIns="0" bIns="0" rtlCol="0"/>
          <a:lstStyle/>
          <a:p>
            <a:endParaRPr/>
          </a:p>
        </p:txBody>
      </p:sp>
      <p:sp>
        <p:nvSpPr>
          <p:cNvPr id="673" name="object 673"/>
          <p:cNvSpPr/>
          <p:nvPr/>
        </p:nvSpPr>
        <p:spPr>
          <a:xfrm>
            <a:off x="1618488" y="2532126"/>
            <a:ext cx="0" cy="96520"/>
          </a:xfrm>
          <a:custGeom>
            <a:avLst/>
            <a:gdLst/>
            <a:ahLst/>
            <a:cxnLst/>
            <a:rect l="l" t="t" r="r" b="b"/>
            <a:pathLst>
              <a:path h="96519">
                <a:moveTo>
                  <a:pt x="0" y="0"/>
                </a:moveTo>
                <a:lnTo>
                  <a:pt x="0" y="96011"/>
                </a:lnTo>
              </a:path>
            </a:pathLst>
          </a:custGeom>
          <a:ln w="9143">
            <a:solidFill>
              <a:srgbClr val="000000"/>
            </a:solidFill>
          </a:ln>
        </p:spPr>
        <p:txBody>
          <a:bodyPr wrap="square" lIns="0" tIns="0" rIns="0" bIns="0" rtlCol="0"/>
          <a:lstStyle/>
          <a:p>
            <a:endParaRPr/>
          </a:p>
        </p:txBody>
      </p:sp>
      <p:sp>
        <p:nvSpPr>
          <p:cNvPr id="674" name="object 674"/>
          <p:cNvSpPr/>
          <p:nvPr/>
        </p:nvSpPr>
        <p:spPr>
          <a:xfrm>
            <a:off x="1618488" y="2542032"/>
            <a:ext cx="0" cy="86360"/>
          </a:xfrm>
          <a:custGeom>
            <a:avLst/>
            <a:gdLst/>
            <a:ahLst/>
            <a:cxnLst/>
            <a:rect l="l" t="t" r="r" b="b"/>
            <a:pathLst>
              <a:path h="86360">
                <a:moveTo>
                  <a:pt x="0" y="0"/>
                </a:moveTo>
                <a:lnTo>
                  <a:pt x="0" y="86105"/>
                </a:lnTo>
              </a:path>
            </a:pathLst>
          </a:custGeom>
          <a:ln w="9143">
            <a:solidFill>
              <a:srgbClr val="000000"/>
            </a:solidFill>
          </a:ln>
        </p:spPr>
        <p:txBody>
          <a:bodyPr wrap="square" lIns="0" tIns="0" rIns="0" bIns="0" rtlCol="0"/>
          <a:lstStyle/>
          <a:p>
            <a:endParaRPr/>
          </a:p>
        </p:txBody>
      </p:sp>
      <p:sp>
        <p:nvSpPr>
          <p:cNvPr id="675" name="object 675"/>
          <p:cNvSpPr/>
          <p:nvPr/>
        </p:nvSpPr>
        <p:spPr>
          <a:xfrm>
            <a:off x="1613916" y="2532126"/>
            <a:ext cx="9525" cy="96520"/>
          </a:xfrm>
          <a:custGeom>
            <a:avLst/>
            <a:gdLst/>
            <a:ahLst/>
            <a:cxnLst/>
            <a:rect l="l" t="t" r="r" b="b"/>
            <a:pathLst>
              <a:path w="9525" h="96519">
                <a:moveTo>
                  <a:pt x="9143" y="0"/>
                </a:moveTo>
                <a:lnTo>
                  <a:pt x="0" y="9906"/>
                </a:lnTo>
                <a:lnTo>
                  <a:pt x="0" y="86106"/>
                </a:lnTo>
                <a:lnTo>
                  <a:pt x="9143" y="96012"/>
                </a:lnTo>
                <a:lnTo>
                  <a:pt x="9143" y="0"/>
                </a:lnTo>
              </a:path>
            </a:pathLst>
          </a:custGeom>
          <a:ln w="3175">
            <a:solidFill>
              <a:srgbClr val="000000"/>
            </a:solidFill>
          </a:ln>
        </p:spPr>
        <p:txBody>
          <a:bodyPr wrap="square" lIns="0" tIns="0" rIns="0" bIns="0" rtlCol="0"/>
          <a:lstStyle/>
          <a:p>
            <a:endParaRPr/>
          </a:p>
        </p:txBody>
      </p:sp>
      <p:sp>
        <p:nvSpPr>
          <p:cNvPr id="676" name="object 676"/>
          <p:cNvSpPr/>
          <p:nvPr/>
        </p:nvSpPr>
        <p:spPr>
          <a:xfrm>
            <a:off x="1286255" y="2623185"/>
            <a:ext cx="337185" cy="0"/>
          </a:xfrm>
          <a:custGeom>
            <a:avLst/>
            <a:gdLst/>
            <a:ahLst/>
            <a:cxnLst/>
            <a:rect l="l" t="t" r="r" b="b"/>
            <a:pathLst>
              <a:path w="337184">
                <a:moveTo>
                  <a:pt x="0" y="0"/>
                </a:moveTo>
                <a:lnTo>
                  <a:pt x="336803" y="0"/>
                </a:lnTo>
              </a:path>
            </a:pathLst>
          </a:custGeom>
          <a:ln w="9905">
            <a:solidFill>
              <a:srgbClr val="000000"/>
            </a:solidFill>
          </a:ln>
        </p:spPr>
        <p:txBody>
          <a:bodyPr wrap="square" lIns="0" tIns="0" rIns="0" bIns="0" rtlCol="0"/>
          <a:lstStyle/>
          <a:p>
            <a:endParaRPr/>
          </a:p>
        </p:txBody>
      </p:sp>
      <p:sp>
        <p:nvSpPr>
          <p:cNvPr id="677" name="object 677"/>
          <p:cNvSpPr/>
          <p:nvPr/>
        </p:nvSpPr>
        <p:spPr>
          <a:xfrm>
            <a:off x="1286255" y="2623185"/>
            <a:ext cx="327660" cy="0"/>
          </a:xfrm>
          <a:custGeom>
            <a:avLst/>
            <a:gdLst/>
            <a:ahLst/>
            <a:cxnLst/>
            <a:rect l="l" t="t" r="r" b="b"/>
            <a:pathLst>
              <a:path w="327659">
                <a:moveTo>
                  <a:pt x="0" y="0"/>
                </a:moveTo>
                <a:lnTo>
                  <a:pt x="327659" y="0"/>
                </a:lnTo>
              </a:path>
            </a:pathLst>
          </a:custGeom>
          <a:ln w="9905">
            <a:solidFill>
              <a:srgbClr val="000000"/>
            </a:solidFill>
          </a:ln>
        </p:spPr>
        <p:txBody>
          <a:bodyPr wrap="square" lIns="0" tIns="0" rIns="0" bIns="0" rtlCol="0"/>
          <a:lstStyle/>
          <a:p>
            <a:endParaRPr/>
          </a:p>
        </p:txBody>
      </p:sp>
      <p:sp>
        <p:nvSpPr>
          <p:cNvPr id="678" name="object 678"/>
          <p:cNvSpPr/>
          <p:nvPr/>
        </p:nvSpPr>
        <p:spPr>
          <a:xfrm>
            <a:off x="1286255" y="2618232"/>
            <a:ext cx="337185" cy="10160"/>
          </a:xfrm>
          <a:custGeom>
            <a:avLst/>
            <a:gdLst/>
            <a:ahLst/>
            <a:cxnLst/>
            <a:rect l="l" t="t" r="r" b="b"/>
            <a:pathLst>
              <a:path w="337184" h="10160">
                <a:moveTo>
                  <a:pt x="336803" y="9905"/>
                </a:moveTo>
                <a:lnTo>
                  <a:pt x="327659" y="0"/>
                </a:lnTo>
                <a:lnTo>
                  <a:pt x="0" y="0"/>
                </a:lnTo>
                <a:lnTo>
                  <a:pt x="0" y="9905"/>
                </a:lnTo>
                <a:lnTo>
                  <a:pt x="336803" y="9905"/>
                </a:lnTo>
              </a:path>
            </a:pathLst>
          </a:custGeom>
          <a:ln w="3175">
            <a:solidFill>
              <a:srgbClr val="000000"/>
            </a:solidFill>
          </a:ln>
        </p:spPr>
        <p:txBody>
          <a:bodyPr wrap="square" lIns="0" tIns="0" rIns="0" bIns="0" rtlCol="0"/>
          <a:lstStyle/>
          <a:p>
            <a:endParaRPr/>
          </a:p>
        </p:txBody>
      </p:sp>
      <p:sp>
        <p:nvSpPr>
          <p:cNvPr id="679" name="object 679"/>
          <p:cNvSpPr/>
          <p:nvPr/>
        </p:nvSpPr>
        <p:spPr>
          <a:xfrm>
            <a:off x="1286255" y="2536698"/>
            <a:ext cx="332740" cy="86995"/>
          </a:xfrm>
          <a:custGeom>
            <a:avLst/>
            <a:gdLst/>
            <a:ahLst/>
            <a:cxnLst/>
            <a:rect l="l" t="t" r="r" b="b"/>
            <a:pathLst>
              <a:path w="332740" h="86994">
                <a:moveTo>
                  <a:pt x="332231" y="0"/>
                </a:moveTo>
                <a:lnTo>
                  <a:pt x="0" y="0"/>
                </a:lnTo>
                <a:lnTo>
                  <a:pt x="0" y="86868"/>
                </a:lnTo>
                <a:lnTo>
                  <a:pt x="332231" y="86868"/>
                </a:lnTo>
                <a:lnTo>
                  <a:pt x="332231" y="0"/>
                </a:lnTo>
                <a:close/>
              </a:path>
            </a:pathLst>
          </a:custGeom>
          <a:ln w="3175">
            <a:solidFill>
              <a:srgbClr val="000000"/>
            </a:solidFill>
          </a:ln>
        </p:spPr>
        <p:txBody>
          <a:bodyPr wrap="square" lIns="0" tIns="0" rIns="0" bIns="0" rtlCol="0"/>
          <a:lstStyle/>
          <a:p>
            <a:endParaRPr/>
          </a:p>
        </p:txBody>
      </p:sp>
      <p:sp>
        <p:nvSpPr>
          <p:cNvPr id="680" name="object 680"/>
          <p:cNvSpPr/>
          <p:nvPr/>
        </p:nvSpPr>
        <p:spPr>
          <a:xfrm>
            <a:off x="1286255" y="2687573"/>
            <a:ext cx="332740" cy="86360"/>
          </a:xfrm>
          <a:custGeom>
            <a:avLst/>
            <a:gdLst/>
            <a:ahLst/>
            <a:cxnLst/>
            <a:rect l="l" t="t" r="r" b="b"/>
            <a:pathLst>
              <a:path w="332740" h="86360">
                <a:moveTo>
                  <a:pt x="332231" y="0"/>
                </a:moveTo>
                <a:lnTo>
                  <a:pt x="0" y="0"/>
                </a:lnTo>
                <a:lnTo>
                  <a:pt x="0" y="86106"/>
                </a:lnTo>
                <a:lnTo>
                  <a:pt x="332231" y="86106"/>
                </a:lnTo>
                <a:lnTo>
                  <a:pt x="332231" y="0"/>
                </a:lnTo>
                <a:lnTo>
                  <a:pt x="0" y="0"/>
                </a:lnTo>
                <a:lnTo>
                  <a:pt x="0" y="86106"/>
                </a:lnTo>
                <a:lnTo>
                  <a:pt x="332231" y="86106"/>
                </a:lnTo>
                <a:lnTo>
                  <a:pt x="332231" y="0"/>
                </a:lnTo>
              </a:path>
            </a:pathLst>
          </a:custGeom>
          <a:ln w="3175">
            <a:solidFill>
              <a:srgbClr val="000000"/>
            </a:solidFill>
          </a:ln>
        </p:spPr>
        <p:txBody>
          <a:bodyPr wrap="square" lIns="0" tIns="0" rIns="0" bIns="0" rtlCol="0"/>
          <a:lstStyle/>
          <a:p>
            <a:endParaRPr/>
          </a:p>
        </p:txBody>
      </p:sp>
      <p:sp>
        <p:nvSpPr>
          <p:cNvPr id="681" name="object 681"/>
          <p:cNvSpPr/>
          <p:nvPr/>
        </p:nvSpPr>
        <p:spPr>
          <a:xfrm>
            <a:off x="1229867" y="2655570"/>
            <a:ext cx="525145" cy="0"/>
          </a:xfrm>
          <a:custGeom>
            <a:avLst/>
            <a:gdLst/>
            <a:ahLst/>
            <a:cxnLst/>
            <a:rect l="l" t="t" r="r" b="b"/>
            <a:pathLst>
              <a:path w="525144">
                <a:moveTo>
                  <a:pt x="525018" y="0"/>
                </a:moveTo>
                <a:lnTo>
                  <a:pt x="0" y="0"/>
                </a:lnTo>
              </a:path>
            </a:pathLst>
          </a:custGeom>
          <a:ln w="3175">
            <a:solidFill>
              <a:srgbClr val="000000"/>
            </a:solidFill>
          </a:ln>
        </p:spPr>
        <p:txBody>
          <a:bodyPr wrap="square" lIns="0" tIns="0" rIns="0" bIns="0" rtlCol="0"/>
          <a:lstStyle/>
          <a:p>
            <a:endParaRPr/>
          </a:p>
        </p:txBody>
      </p:sp>
      <p:sp>
        <p:nvSpPr>
          <p:cNvPr id="682" name="object 682"/>
          <p:cNvSpPr/>
          <p:nvPr/>
        </p:nvSpPr>
        <p:spPr>
          <a:xfrm>
            <a:off x="1229867" y="2655570"/>
            <a:ext cx="525145" cy="0"/>
          </a:xfrm>
          <a:custGeom>
            <a:avLst/>
            <a:gdLst/>
            <a:ahLst/>
            <a:cxnLst/>
            <a:rect l="l" t="t" r="r" b="b"/>
            <a:pathLst>
              <a:path w="525144">
                <a:moveTo>
                  <a:pt x="525018" y="0"/>
                </a:moveTo>
                <a:lnTo>
                  <a:pt x="0" y="0"/>
                </a:lnTo>
              </a:path>
            </a:pathLst>
          </a:custGeom>
          <a:ln w="3175">
            <a:solidFill>
              <a:srgbClr val="000000"/>
            </a:solidFill>
          </a:ln>
        </p:spPr>
        <p:txBody>
          <a:bodyPr wrap="square" lIns="0" tIns="0" rIns="0" bIns="0" rtlCol="0"/>
          <a:lstStyle/>
          <a:p>
            <a:endParaRPr/>
          </a:p>
        </p:txBody>
      </p:sp>
      <p:sp>
        <p:nvSpPr>
          <p:cNvPr id="683" name="object 683"/>
          <p:cNvSpPr/>
          <p:nvPr/>
        </p:nvSpPr>
        <p:spPr>
          <a:xfrm>
            <a:off x="1227582" y="2580132"/>
            <a:ext cx="10795" cy="7620"/>
          </a:xfrm>
          <a:custGeom>
            <a:avLst/>
            <a:gdLst/>
            <a:ahLst/>
            <a:cxnLst/>
            <a:rect l="l" t="t" r="r" b="b"/>
            <a:pathLst>
              <a:path w="10794" h="7619">
                <a:moveTo>
                  <a:pt x="10667" y="0"/>
                </a:moveTo>
                <a:lnTo>
                  <a:pt x="0" y="3810"/>
                </a:lnTo>
                <a:lnTo>
                  <a:pt x="4571" y="7620"/>
                </a:lnTo>
                <a:lnTo>
                  <a:pt x="10667" y="0"/>
                </a:lnTo>
                <a:close/>
              </a:path>
            </a:pathLst>
          </a:custGeom>
          <a:solidFill>
            <a:srgbClr val="000000"/>
          </a:solidFill>
        </p:spPr>
        <p:txBody>
          <a:bodyPr wrap="square" lIns="0" tIns="0" rIns="0" bIns="0" rtlCol="0"/>
          <a:lstStyle/>
          <a:p>
            <a:endParaRPr/>
          </a:p>
        </p:txBody>
      </p:sp>
      <p:sp>
        <p:nvSpPr>
          <p:cNvPr id="684" name="object 684"/>
          <p:cNvSpPr/>
          <p:nvPr/>
        </p:nvSpPr>
        <p:spPr>
          <a:xfrm>
            <a:off x="1227582" y="2576322"/>
            <a:ext cx="10795" cy="7620"/>
          </a:xfrm>
          <a:custGeom>
            <a:avLst/>
            <a:gdLst/>
            <a:ahLst/>
            <a:cxnLst/>
            <a:rect l="l" t="t" r="r" b="b"/>
            <a:pathLst>
              <a:path w="10794" h="7619">
                <a:moveTo>
                  <a:pt x="5334" y="0"/>
                </a:moveTo>
                <a:lnTo>
                  <a:pt x="0" y="7619"/>
                </a:lnTo>
                <a:lnTo>
                  <a:pt x="10668" y="3809"/>
                </a:lnTo>
                <a:lnTo>
                  <a:pt x="5334" y="0"/>
                </a:lnTo>
                <a:close/>
              </a:path>
            </a:pathLst>
          </a:custGeom>
          <a:solidFill>
            <a:srgbClr val="000000"/>
          </a:solidFill>
        </p:spPr>
        <p:txBody>
          <a:bodyPr wrap="square" lIns="0" tIns="0" rIns="0" bIns="0" rtlCol="0"/>
          <a:lstStyle/>
          <a:p>
            <a:endParaRPr/>
          </a:p>
        </p:txBody>
      </p:sp>
      <p:sp>
        <p:nvSpPr>
          <p:cNvPr id="685" name="object 685"/>
          <p:cNvSpPr/>
          <p:nvPr/>
        </p:nvSpPr>
        <p:spPr>
          <a:xfrm>
            <a:off x="1227582" y="2576322"/>
            <a:ext cx="10795" cy="11430"/>
          </a:xfrm>
          <a:custGeom>
            <a:avLst/>
            <a:gdLst/>
            <a:ahLst/>
            <a:cxnLst/>
            <a:rect l="l" t="t" r="r" b="b"/>
            <a:pathLst>
              <a:path w="10794" h="11430">
                <a:moveTo>
                  <a:pt x="4571" y="11429"/>
                </a:moveTo>
                <a:lnTo>
                  <a:pt x="10667" y="3809"/>
                </a:lnTo>
                <a:lnTo>
                  <a:pt x="5333" y="0"/>
                </a:lnTo>
                <a:lnTo>
                  <a:pt x="0" y="7619"/>
                </a:lnTo>
                <a:lnTo>
                  <a:pt x="4571" y="11429"/>
                </a:lnTo>
              </a:path>
            </a:pathLst>
          </a:custGeom>
          <a:ln w="3175">
            <a:solidFill>
              <a:srgbClr val="000000"/>
            </a:solidFill>
          </a:ln>
        </p:spPr>
        <p:txBody>
          <a:bodyPr wrap="square" lIns="0" tIns="0" rIns="0" bIns="0" rtlCol="0"/>
          <a:lstStyle/>
          <a:p>
            <a:endParaRPr/>
          </a:p>
        </p:txBody>
      </p:sp>
      <p:sp>
        <p:nvSpPr>
          <p:cNvPr id="686" name="object 686"/>
          <p:cNvSpPr/>
          <p:nvPr/>
        </p:nvSpPr>
        <p:spPr>
          <a:xfrm>
            <a:off x="1230630" y="2571750"/>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687" name="object 687"/>
          <p:cNvSpPr/>
          <p:nvPr/>
        </p:nvSpPr>
        <p:spPr>
          <a:xfrm>
            <a:off x="1229867" y="2570988"/>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688" name="object 688"/>
          <p:cNvSpPr/>
          <p:nvPr/>
        </p:nvSpPr>
        <p:spPr>
          <a:xfrm>
            <a:off x="1230630" y="2567939"/>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689" name="object 689"/>
          <p:cNvSpPr/>
          <p:nvPr/>
        </p:nvSpPr>
        <p:spPr>
          <a:xfrm>
            <a:off x="1229867" y="2567939"/>
            <a:ext cx="9525" cy="12700"/>
          </a:xfrm>
          <a:custGeom>
            <a:avLst/>
            <a:gdLst/>
            <a:ahLst/>
            <a:cxnLst/>
            <a:rect l="l" t="t" r="r" b="b"/>
            <a:pathLst>
              <a:path w="9525" h="12700">
                <a:moveTo>
                  <a:pt x="9143" y="3048"/>
                </a:moveTo>
                <a:lnTo>
                  <a:pt x="0" y="0"/>
                </a:lnTo>
                <a:lnTo>
                  <a:pt x="0" y="12192"/>
                </a:lnTo>
                <a:lnTo>
                  <a:pt x="9143" y="3048"/>
                </a:lnTo>
              </a:path>
            </a:pathLst>
          </a:custGeom>
          <a:ln w="3175">
            <a:solidFill>
              <a:srgbClr val="000000"/>
            </a:solidFill>
          </a:ln>
        </p:spPr>
        <p:txBody>
          <a:bodyPr wrap="square" lIns="0" tIns="0" rIns="0" bIns="0" rtlCol="0"/>
          <a:lstStyle/>
          <a:p>
            <a:endParaRPr/>
          </a:p>
        </p:txBody>
      </p:sp>
      <p:sp>
        <p:nvSpPr>
          <p:cNvPr id="690" name="object 690"/>
          <p:cNvSpPr/>
          <p:nvPr/>
        </p:nvSpPr>
        <p:spPr>
          <a:xfrm>
            <a:off x="1221486" y="2567939"/>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691" name="object 691"/>
          <p:cNvSpPr/>
          <p:nvPr/>
        </p:nvSpPr>
        <p:spPr>
          <a:xfrm>
            <a:off x="1221486" y="2567939"/>
            <a:ext cx="8890" cy="12700"/>
          </a:xfrm>
          <a:custGeom>
            <a:avLst/>
            <a:gdLst/>
            <a:ahLst/>
            <a:cxnLst/>
            <a:rect l="l" t="t" r="r" b="b"/>
            <a:pathLst>
              <a:path w="8890"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692" name="object 692"/>
          <p:cNvSpPr/>
          <p:nvPr/>
        </p:nvSpPr>
        <p:spPr>
          <a:xfrm>
            <a:off x="1218438" y="2571750"/>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693" name="object 693"/>
          <p:cNvSpPr/>
          <p:nvPr/>
        </p:nvSpPr>
        <p:spPr>
          <a:xfrm>
            <a:off x="1218438" y="2570988"/>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694" name="object 694"/>
          <p:cNvSpPr/>
          <p:nvPr/>
        </p:nvSpPr>
        <p:spPr>
          <a:xfrm>
            <a:off x="1218438" y="2580132"/>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695" name="object 695"/>
          <p:cNvSpPr/>
          <p:nvPr/>
        </p:nvSpPr>
        <p:spPr>
          <a:xfrm>
            <a:off x="1218438" y="2580132"/>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696" name="object 696"/>
          <p:cNvSpPr/>
          <p:nvPr/>
        </p:nvSpPr>
        <p:spPr>
          <a:xfrm>
            <a:off x="1221486" y="258013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697" name="object 697"/>
          <p:cNvSpPr/>
          <p:nvPr/>
        </p:nvSpPr>
        <p:spPr>
          <a:xfrm>
            <a:off x="1221486" y="2580132"/>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698" name="object 698"/>
          <p:cNvSpPr/>
          <p:nvPr/>
        </p:nvSpPr>
        <p:spPr>
          <a:xfrm>
            <a:off x="1230630" y="2580132"/>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699" name="object 699"/>
          <p:cNvSpPr/>
          <p:nvPr/>
        </p:nvSpPr>
        <p:spPr>
          <a:xfrm>
            <a:off x="1229867" y="258013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700" name="object 700"/>
          <p:cNvSpPr/>
          <p:nvPr/>
        </p:nvSpPr>
        <p:spPr>
          <a:xfrm>
            <a:off x="1230630" y="2580132"/>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701" name="object 701"/>
          <p:cNvSpPr/>
          <p:nvPr/>
        </p:nvSpPr>
        <p:spPr>
          <a:xfrm>
            <a:off x="1229867" y="2580132"/>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702" name="object 702"/>
          <p:cNvSpPr/>
          <p:nvPr/>
        </p:nvSpPr>
        <p:spPr>
          <a:xfrm>
            <a:off x="1230630" y="2571750"/>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703" name="object 703"/>
          <p:cNvSpPr/>
          <p:nvPr/>
        </p:nvSpPr>
        <p:spPr>
          <a:xfrm>
            <a:off x="1229867" y="2570988"/>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704" name="object 704"/>
          <p:cNvSpPr/>
          <p:nvPr/>
        </p:nvSpPr>
        <p:spPr>
          <a:xfrm>
            <a:off x="1230630" y="2567939"/>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705" name="object 705"/>
          <p:cNvSpPr/>
          <p:nvPr/>
        </p:nvSpPr>
        <p:spPr>
          <a:xfrm>
            <a:off x="1229867" y="2567939"/>
            <a:ext cx="9525" cy="12700"/>
          </a:xfrm>
          <a:custGeom>
            <a:avLst/>
            <a:gdLst/>
            <a:ahLst/>
            <a:cxnLst/>
            <a:rect l="l" t="t" r="r" b="b"/>
            <a:pathLst>
              <a:path w="9525" h="12700">
                <a:moveTo>
                  <a:pt x="9143" y="3048"/>
                </a:moveTo>
                <a:lnTo>
                  <a:pt x="0" y="0"/>
                </a:lnTo>
                <a:lnTo>
                  <a:pt x="0" y="12192"/>
                </a:lnTo>
                <a:lnTo>
                  <a:pt x="9143" y="3048"/>
                </a:lnTo>
              </a:path>
            </a:pathLst>
          </a:custGeom>
          <a:ln w="3175">
            <a:solidFill>
              <a:srgbClr val="000000"/>
            </a:solidFill>
          </a:ln>
        </p:spPr>
        <p:txBody>
          <a:bodyPr wrap="square" lIns="0" tIns="0" rIns="0" bIns="0" rtlCol="0"/>
          <a:lstStyle/>
          <a:p>
            <a:endParaRPr/>
          </a:p>
        </p:txBody>
      </p:sp>
      <p:sp>
        <p:nvSpPr>
          <p:cNvPr id="706" name="object 706"/>
          <p:cNvSpPr/>
          <p:nvPr/>
        </p:nvSpPr>
        <p:spPr>
          <a:xfrm>
            <a:off x="1221486" y="2567939"/>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707" name="object 707"/>
          <p:cNvSpPr/>
          <p:nvPr/>
        </p:nvSpPr>
        <p:spPr>
          <a:xfrm>
            <a:off x="1221486" y="2567939"/>
            <a:ext cx="8890" cy="12700"/>
          </a:xfrm>
          <a:custGeom>
            <a:avLst/>
            <a:gdLst/>
            <a:ahLst/>
            <a:cxnLst/>
            <a:rect l="l" t="t" r="r" b="b"/>
            <a:pathLst>
              <a:path w="8890"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708" name="object 708"/>
          <p:cNvSpPr/>
          <p:nvPr/>
        </p:nvSpPr>
        <p:spPr>
          <a:xfrm>
            <a:off x="1218438" y="2571750"/>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709" name="object 709"/>
          <p:cNvSpPr/>
          <p:nvPr/>
        </p:nvSpPr>
        <p:spPr>
          <a:xfrm>
            <a:off x="1218438" y="2570988"/>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710" name="object 710"/>
          <p:cNvSpPr/>
          <p:nvPr/>
        </p:nvSpPr>
        <p:spPr>
          <a:xfrm>
            <a:off x="1218438" y="2580132"/>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711" name="object 711"/>
          <p:cNvSpPr/>
          <p:nvPr/>
        </p:nvSpPr>
        <p:spPr>
          <a:xfrm>
            <a:off x="1218438" y="2580132"/>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712" name="object 712"/>
          <p:cNvSpPr/>
          <p:nvPr/>
        </p:nvSpPr>
        <p:spPr>
          <a:xfrm>
            <a:off x="1221486" y="258013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713" name="object 713"/>
          <p:cNvSpPr/>
          <p:nvPr/>
        </p:nvSpPr>
        <p:spPr>
          <a:xfrm>
            <a:off x="1221486" y="2580132"/>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714" name="object 714"/>
          <p:cNvSpPr/>
          <p:nvPr/>
        </p:nvSpPr>
        <p:spPr>
          <a:xfrm>
            <a:off x="1230630" y="2580132"/>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715" name="object 715"/>
          <p:cNvSpPr/>
          <p:nvPr/>
        </p:nvSpPr>
        <p:spPr>
          <a:xfrm>
            <a:off x="1229867" y="258013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716" name="object 716"/>
          <p:cNvSpPr/>
          <p:nvPr/>
        </p:nvSpPr>
        <p:spPr>
          <a:xfrm>
            <a:off x="1230630" y="2580132"/>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717" name="object 717"/>
          <p:cNvSpPr/>
          <p:nvPr/>
        </p:nvSpPr>
        <p:spPr>
          <a:xfrm>
            <a:off x="1229867" y="2580132"/>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718" name="object 718"/>
          <p:cNvSpPr/>
          <p:nvPr/>
        </p:nvSpPr>
        <p:spPr>
          <a:xfrm>
            <a:off x="1230630" y="2571750"/>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719" name="object 719"/>
          <p:cNvSpPr/>
          <p:nvPr/>
        </p:nvSpPr>
        <p:spPr>
          <a:xfrm>
            <a:off x="1229867" y="2570988"/>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720" name="object 720"/>
          <p:cNvSpPr/>
          <p:nvPr/>
        </p:nvSpPr>
        <p:spPr>
          <a:xfrm>
            <a:off x="1230630" y="2567939"/>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721" name="object 721"/>
          <p:cNvSpPr/>
          <p:nvPr/>
        </p:nvSpPr>
        <p:spPr>
          <a:xfrm>
            <a:off x="1229867" y="2567939"/>
            <a:ext cx="9525" cy="12700"/>
          </a:xfrm>
          <a:custGeom>
            <a:avLst/>
            <a:gdLst/>
            <a:ahLst/>
            <a:cxnLst/>
            <a:rect l="l" t="t" r="r" b="b"/>
            <a:pathLst>
              <a:path w="9525" h="12700">
                <a:moveTo>
                  <a:pt x="9143" y="3048"/>
                </a:moveTo>
                <a:lnTo>
                  <a:pt x="0" y="0"/>
                </a:lnTo>
                <a:lnTo>
                  <a:pt x="0" y="12192"/>
                </a:lnTo>
                <a:lnTo>
                  <a:pt x="9143" y="3048"/>
                </a:lnTo>
              </a:path>
            </a:pathLst>
          </a:custGeom>
          <a:ln w="3175">
            <a:solidFill>
              <a:srgbClr val="000000"/>
            </a:solidFill>
          </a:ln>
        </p:spPr>
        <p:txBody>
          <a:bodyPr wrap="square" lIns="0" tIns="0" rIns="0" bIns="0" rtlCol="0"/>
          <a:lstStyle/>
          <a:p>
            <a:endParaRPr/>
          </a:p>
        </p:txBody>
      </p:sp>
      <p:sp>
        <p:nvSpPr>
          <p:cNvPr id="722" name="object 722"/>
          <p:cNvSpPr/>
          <p:nvPr/>
        </p:nvSpPr>
        <p:spPr>
          <a:xfrm>
            <a:off x="1221486" y="2567939"/>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723" name="object 723"/>
          <p:cNvSpPr/>
          <p:nvPr/>
        </p:nvSpPr>
        <p:spPr>
          <a:xfrm>
            <a:off x="1221486" y="2567939"/>
            <a:ext cx="8890" cy="12700"/>
          </a:xfrm>
          <a:custGeom>
            <a:avLst/>
            <a:gdLst/>
            <a:ahLst/>
            <a:cxnLst/>
            <a:rect l="l" t="t" r="r" b="b"/>
            <a:pathLst>
              <a:path w="8890"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724" name="object 724"/>
          <p:cNvSpPr/>
          <p:nvPr/>
        </p:nvSpPr>
        <p:spPr>
          <a:xfrm>
            <a:off x="1218438" y="2571750"/>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725" name="object 725"/>
          <p:cNvSpPr/>
          <p:nvPr/>
        </p:nvSpPr>
        <p:spPr>
          <a:xfrm>
            <a:off x="1218438" y="2570988"/>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726" name="object 726"/>
          <p:cNvSpPr/>
          <p:nvPr/>
        </p:nvSpPr>
        <p:spPr>
          <a:xfrm>
            <a:off x="1218438" y="2580132"/>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727" name="object 727"/>
          <p:cNvSpPr/>
          <p:nvPr/>
        </p:nvSpPr>
        <p:spPr>
          <a:xfrm>
            <a:off x="1218438" y="2580132"/>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728" name="object 728"/>
          <p:cNvSpPr/>
          <p:nvPr/>
        </p:nvSpPr>
        <p:spPr>
          <a:xfrm>
            <a:off x="1221486" y="258013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729" name="object 729"/>
          <p:cNvSpPr/>
          <p:nvPr/>
        </p:nvSpPr>
        <p:spPr>
          <a:xfrm>
            <a:off x="1221486" y="2580132"/>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730" name="object 730"/>
          <p:cNvSpPr/>
          <p:nvPr/>
        </p:nvSpPr>
        <p:spPr>
          <a:xfrm>
            <a:off x="1230630" y="2580132"/>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731" name="object 731"/>
          <p:cNvSpPr/>
          <p:nvPr/>
        </p:nvSpPr>
        <p:spPr>
          <a:xfrm>
            <a:off x="1229867" y="258013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732" name="object 732"/>
          <p:cNvSpPr/>
          <p:nvPr/>
        </p:nvSpPr>
        <p:spPr>
          <a:xfrm>
            <a:off x="1230630" y="2580132"/>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733" name="object 733"/>
          <p:cNvSpPr/>
          <p:nvPr/>
        </p:nvSpPr>
        <p:spPr>
          <a:xfrm>
            <a:off x="1229867" y="2580132"/>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734" name="object 734"/>
          <p:cNvSpPr/>
          <p:nvPr/>
        </p:nvSpPr>
        <p:spPr>
          <a:xfrm>
            <a:off x="1230630" y="2571750"/>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735" name="object 735"/>
          <p:cNvSpPr/>
          <p:nvPr/>
        </p:nvSpPr>
        <p:spPr>
          <a:xfrm>
            <a:off x="1229867" y="2570988"/>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736" name="object 736"/>
          <p:cNvSpPr/>
          <p:nvPr/>
        </p:nvSpPr>
        <p:spPr>
          <a:xfrm>
            <a:off x="1230630" y="2567939"/>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737" name="object 737"/>
          <p:cNvSpPr/>
          <p:nvPr/>
        </p:nvSpPr>
        <p:spPr>
          <a:xfrm>
            <a:off x="1229867" y="2567939"/>
            <a:ext cx="9525" cy="12700"/>
          </a:xfrm>
          <a:custGeom>
            <a:avLst/>
            <a:gdLst/>
            <a:ahLst/>
            <a:cxnLst/>
            <a:rect l="l" t="t" r="r" b="b"/>
            <a:pathLst>
              <a:path w="9525" h="12700">
                <a:moveTo>
                  <a:pt x="9143" y="3048"/>
                </a:moveTo>
                <a:lnTo>
                  <a:pt x="0" y="0"/>
                </a:lnTo>
                <a:lnTo>
                  <a:pt x="0" y="12192"/>
                </a:lnTo>
                <a:lnTo>
                  <a:pt x="9143" y="3048"/>
                </a:lnTo>
              </a:path>
            </a:pathLst>
          </a:custGeom>
          <a:ln w="3175">
            <a:solidFill>
              <a:srgbClr val="000000"/>
            </a:solidFill>
          </a:ln>
        </p:spPr>
        <p:txBody>
          <a:bodyPr wrap="square" lIns="0" tIns="0" rIns="0" bIns="0" rtlCol="0"/>
          <a:lstStyle/>
          <a:p>
            <a:endParaRPr/>
          </a:p>
        </p:txBody>
      </p:sp>
      <p:sp>
        <p:nvSpPr>
          <p:cNvPr id="738" name="object 738"/>
          <p:cNvSpPr/>
          <p:nvPr/>
        </p:nvSpPr>
        <p:spPr>
          <a:xfrm>
            <a:off x="1221486" y="2567939"/>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739" name="object 739"/>
          <p:cNvSpPr/>
          <p:nvPr/>
        </p:nvSpPr>
        <p:spPr>
          <a:xfrm>
            <a:off x="1221486" y="2567939"/>
            <a:ext cx="8890" cy="12700"/>
          </a:xfrm>
          <a:custGeom>
            <a:avLst/>
            <a:gdLst/>
            <a:ahLst/>
            <a:cxnLst/>
            <a:rect l="l" t="t" r="r" b="b"/>
            <a:pathLst>
              <a:path w="8890"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740" name="object 740"/>
          <p:cNvSpPr/>
          <p:nvPr/>
        </p:nvSpPr>
        <p:spPr>
          <a:xfrm>
            <a:off x="1218438" y="2571750"/>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741" name="object 741"/>
          <p:cNvSpPr/>
          <p:nvPr/>
        </p:nvSpPr>
        <p:spPr>
          <a:xfrm>
            <a:off x="1218438" y="2570988"/>
            <a:ext cx="11430" cy="9525"/>
          </a:xfrm>
          <a:custGeom>
            <a:avLst/>
            <a:gdLst/>
            <a:ahLst/>
            <a:cxnLst/>
            <a:rect l="l" t="t" r="r" b="b"/>
            <a:pathLst>
              <a:path w="11430" h="9525">
                <a:moveTo>
                  <a:pt x="3047" y="0"/>
                </a:moveTo>
                <a:lnTo>
                  <a:pt x="0" y="9144"/>
                </a:lnTo>
                <a:lnTo>
                  <a:pt x="11429" y="9144"/>
                </a:lnTo>
                <a:lnTo>
                  <a:pt x="3047" y="0"/>
                </a:lnTo>
              </a:path>
            </a:pathLst>
          </a:custGeom>
          <a:ln w="3175">
            <a:solidFill>
              <a:srgbClr val="000000"/>
            </a:solidFill>
          </a:ln>
        </p:spPr>
        <p:txBody>
          <a:bodyPr wrap="square" lIns="0" tIns="0" rIns="0" bIns="0" rtlCol="0"/>
          <a:lstStyle/>
          <a:p>
            <a:endParaRPr/>
          </a:p>
        </p:txBody>
      </p:sp>
      <p:sp>
        <p:nvSpPr>
          <p:cNvPr id="742" name="object 742"/>
          <p:cNvSpPr/>
          <p:nvPr/>
        </p:nvSpPr>
        <p:spPr>
          <a:xfrm>
            <a:off x="1218438" y="2580132"/>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743" name="object 743"/>
          <p:cNvSpPr/>
          <p:nvPr/>
        </p:nvSpPr>
        <p:spPr>
          <a:xfrm>
            <a:off x="1218438" y="2580132"/>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744" name="object 744"/>
          <p:cNvSpPr/>
          <p:nvPr/>
        </p:nvSpPr>
        <p:spPr>
          <a:xfrm>
            <a:off x="1221486" y="2580132"/>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745" name="object 745"/>
          <p:cNvSpPr/>
          <p:nvPr/>
        </p:nvSpPr>
        <p:spPr>
          <a:xfrm>
            <a:off x="1221486" y="2580132"/>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746" name="object 746"/>
          <p:cNvSpPr/>
          <p:nvPr/>
        </p:nvSpPr>
        <p:spPr>
          <a:xfrm>
            <a:off x="1230630" y="2580132"/>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747" name="object 747"/>
          <p:cNvSpPr/>
          <p:nvPr/>
        </p:nvSpPr>
        <p:spPr>
          <a:xfrm>
            <a:off x="1229867" y="2580132"/>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748" name="object 748"/>
          <p:cNvSpPr/>
          <p:nvPr/>
        </p:nvSpPr>
        <p:spPr>
          <a:xfrm>
            <a:off x="1230630" y="2580132"/>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749" name="object 749"/>
          <p:cNvSpPr/>
          <p:nvPr/>
        </p:nvSpPr>
        <p:spPr>
          <a:xfrm>
            <a:off x="1229867" y="2580132"/>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750" name="object 750"/>
          <p:cNvSpPr/>
          <p:nvPr/>
        </p:nvSpPr>
        <p:spPr>
          <a:xfrm>
            <a:off x="1230630" y="2721864"/>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751" name="object 751"/>
          <p:cNvSpPr/>
          <p:nvPr/>
        </p:nvSpPr>
        <p:spPr>
          <a:xfrm>
            <a:off x="1229867" y="2721864"/>
            <a:ext cx="12700" cy="8890"/>
          </a:xfrm>
          <a:custGeom>
            <a:avLst/>
            <a:gdLst/>
            <a:ahLst/>
            <a:cxnLst/>
            <a:rect l="l" t="t" r="r" b="b"/>
            <a:pathLst>
              <a:path w="12700" h="8889">
                <a:moveTo>
                  <a:pt x="12191" y="8381"/>
                </a:moveTo>
                <a:lnTo>
                  <a:pt x="9143" y="0"/>
                </a:lnTo>
                <a:lnTo>
                  <a:pt x="0" y="8381"/>
                </a:lnTo>
                <a:lnTo>
                  <a:pt x="12191" y="8381"/>
                </a:lnTo>
              </a:path>
            </a:pathLst>
          </a:custGeom>
          <a:ln w="3175">
            <a:solidFill>
              <a:srgbClr val="000000"/>
            </a:solidFill>
          </a:ln>
        </p:spPr>
        <p:txBody>
          <a:bodyPr wrap="square" lIns="0" tIns="0" rIns="0" bIns="0" rtlCol="0"/>
          <a:lstStyle/>
          <a:p>
            <a:endParaRPr/>
          </a:p>
        </p:txBody>
      </p:sp>
      <p:sp>
        <p:nvSpPr>
          <p:cNvPr id="752" name="object 752"/>
          <p:cNvSpPr/>
          <p:nvPr/>
        </p:nvSpPr>
        <p:spPr>
          <a:xfrm>
            <a:off x="1230630" y="2718054"/>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753" name="object 753"/>
          <p:cNvSpPr/>
          <p:nvPr/>
        </p:nvSpPr>
        <p:spPr>
          <a:xfrm>
            <a:off x="1229867" y="2718054"/>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754" name="object 754"/>
          <p:cNvSpPr/>
          <p:nvPr/>
        </p:nvSpPr>
        <p:spPr>
          <a:xfrm>
            <a:off x="1221486" y="2718054"/>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755" name="object 755"/>
          <p:cNvSpPr/>
          <p:nvPr/>
        </p:nvSpPr>
        <p:spPr>
          <a:xfrm>
            <a:off x="1221486" y="2718054"/>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756" name="object 756"/>
          <p:cNvSpPr/>
          <p:nvPr/>
        </p:nvSpPr>
        <p:spPr>
          <a:xfrm>
            <a:off x="1218438" y="2721864"/>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757" name="object 757"/>
          <p:cNvSpPr/>
          <p:nvPr/>
        </p:nvSpPr>
        <p:spPr>
          <a:xfrm>
            <a:off x="1218438" y="2721864"/>
            <a:ext cx="11430" cy="8890"/>
          </a:xfrm>
          <a:custGeom>
            <a:avLst/>
            <a:gdLst/>
            <a:ahLst/>
            <a:cxnLst/>
            <a:rect l="l" t="t" r="r" b="b"/>
            <a:pathLst>
              <a:path w="11430" h="8889">
                <a:moveTo>
                  <a:pt x="3047" y="0"/>
                </a:moveTo>
                <a:lnTo>
                  <a:pt x="0" y="8382"/>
                </a:lnTo>
                <a:lnTo>
                  <a:pt x="11429" y="8382"/>
                </a:lnTo>
                <a:lnTo>
                  <a:pt x="3047" y="0"/>
                </a:lnTo>
              </a:path>
            </a:pathLst>
          </a:custGeom>
          <a:ln w="3175">
            <a:solidFill>
              <a:srgbClr val="000000"/>
            </a:solidFill>
          </a:ln>
        </p:spPr>
        <p:txBody>
          <a:bodyPr wrap="square" lIns="0" tIns="0" rIns="0" bIns="0" rtlCol="0"/>
          <a:lstStyle/>
          <a:p>
            <a:endParaRPr/>
          </a:p>
        </p:txBody>
      </p:sp>
      <p:sp>
        <p:nvSpPr>
          <p:cNvPr id="758" name="object 758"/>
          <p:cNvSpPr/>
          <p:nvPr/>
        </p:nvSpPr>
        <p:spPr>
          <a:xfrm>
            <a:off x="1218438" y="2730245"/>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759" name="object 759"/>
          <p:cNvSpPr/>
          <p:nvPr/>
        </p:nvSpPr>
        <p:spPr>
          <a:xfrm>
            <a:off x="1218438" y="2730245"/>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760" name="object 760"/>
          <p:cNvSpPr/>
          <p:nvPr/>
        </p:nvSpPr>
        <p:spPr>
          <a:xfrm>
            <a:off x="1221486" y="273024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761" name="object 761"/>
          <p:cNvSpPr/>
          <p:nvPr/>
        </p:nvSpPr>
        <p:spPr>
          <a:xfrm>
            <a:off x="1221486" y="2730245"/>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762" name="object 762"/>
          <p:cNvSpPr/>
          <p:nvPr/>
        </p:nvSpPr>
        <p:spPr>
          <a:xfrm>
            <a:off x="1230630" y="2730245"/>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763" name="object 763"/>
          <p:cNvSpPr/>
          <p:nvPr/>
        </p:nvSpPr>
        <p:spPr>
          <a:xfrm>
            <a:off x="1229867" y="273024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764" name="object 764"/>
          <p:cNvSpPr/>
          <p:nvPr/>
        </p:nvSpPr>
        <p:spPr>
          <a:xfrm>
            <a:off x="1230630" y="2730245"/>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765" name="object 765"/>
          <p:cNvSpPr/>
          <p:nvPr/>
        </p:nvSpPr>
        <p:spPr>
          <a:xfrm>
            <a:off x="1229867" y="2730245"/>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766" name="object 766"/>
          <p:cNvSpPr/>
          <p:nvPr/>
        </p:nvSpPr>
        <p:spPr>
          <a:xfrm>
            <a:off x="1230630" y="2718054"/>
            <a:ext cx="17145" cy="12700"/>
          </a:xfrm>
          <a:custGeom>
            <a:avLst/>
            <a:gdLst/>
            <a:ahLst/>
            <a:cxnLst/>
            <a:rect l="l" t="t" r="r" b="b"/>
            <a:pathLst>
              <a:path w="17144"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767" name="object 767"/>
          <p:cNvSpPr/>
          <p:nvPr/>
        </p:nvSpPr>
        <p:spPr>
          <a:xfrm>
            <a:off x="1229867" y="2718054"/>
            <a:ext cx="17780" cy="12700"/>
          </a:xfrm>
          <a:custGeom>
            <a:avLst/>
            <a:gdLst/>
            <a:ahLst/>
            <a:cxnLst/>
            <a:rect l="l" t="t" r="r" b="b"/>
            <a:pathLst>
              <a:path w="17780" h="12700">
                <a:moveTo>
                  <a:pt x="17525" y="12192"/>
                </a:moveTo>
                <a:lnTo>
                  <a:pt x="12191" y="0"/>
                </a:lnTo>
                <a:lnTo>
                  <a:pt x="0" y="12192"/>
                </a:lnTo>
                <a:lnTo>
                  <a:pt x="17525" y="12192"/>
                </a:lnTo>
              </a:path>
            </a:pathLst>
          </a:custGeom>
          <a:ln w="3175">
            <a:solidFill>
              <a:srgbClr val="000000"/>
            </a:solidFill>
          </a:ln>
        </p:spPr>
        <p:txBody>
          <a:bodyPr wrap="square" lIns="0" tIns="0" rIns="0" bIns="0" rtlCol="0"/>
          <a:lstStyle/>
          <a:p>
            <a:endParaRPr/>
          </a:p>
        </p:txBody>
      </p:sp>
      <p:sp>
        <p:nvSpPr>
          <p:cNvPr id="768" name="object 768"/>
          <p:cNvSpPr/>
          <p:nvPr/>
        </p:nvSpPr>
        <p:spPr>
          <a:xfrm>
            <a:off x="1230630" y="2712720"/>
            <a:ext cx="11430" cy="17780"/>
          </a:xfrm>
          <a:custGeom>
            <a:avLst/>
            <a:gdLst/>
            <a:ahLst/>
            <a:cxnLst/>
            <a:rect l="l" t="t" r="r" b="b"/>
            <a:pathLst>
              <a:path w="11430" h="17780">
                <a:moveTo>
                  <a:pt x="0" y="0"/>
                </a:moveTo>
                <a:lnTo>
                  <a:pt x="0" y="17525"/>
                </a:lnTo>
                <a:lnTo>
                  <a:pt x="11430" y="5333"/>
                </a:lnTo>
                <a:lnTo>
                  <a:pt x="0" y="0"/>
                </a:lnTo>
                <a:close/>
              </a:path>
            </a:pathLst>
          </a:custGeom>
          <a:solidFill>
            <a:srgbClr val="000000"/>
          </a:solidFill>
        </p:spPr>
        <p:txBody>
          <a:bodyPr wrap="square" lIns="0" tIns="0" rIns="0" bIns="0" rtlCol="0"/>
          <a:lstStyle/>
          <a:p>
            <a:endParaRPr/>
          </a:p>
        </p:txBody>
      </p:sp>
      <p:sp>
        <p:nvSpPr>
          <p:cNvPr id="769" name="object 769"/>
          <p:cNvSpPr/>
          <p:nvPr/>
        </p:nvSpPr>
        <p:spPr>
          <a:xfrm>
            <a:off x="1229867" y="2712720"/>
            <a:ext cx="12700" cy="17780"/>
          </a:xfrm>
          <a:custGeom>
            <a:avLst/>
            <a:gdLst/>
            <a:ahLst/>
            <a:cxnLst/>
            <a:rect l="l" t="t" r="r" b="b"/>
            <a:pathLst>
              <a:path w="12700" h="17780">
                <a:moveTo>
                  <a:pt x="12191" y="5333"/>
                </a:moveTo>
                <a:lnTo>
                  <a:pt x="0" y="0"/>
                </a:lnTo>
                <a:lnTo>
                  <a:pt x="0" y="17525"/>
                </a:lnTo>
                <a:lnTo>
                  <a:pt x="12191" y="5333"/>
                </a:lnTo>
              </a:path>
            </a:pathLst>
          </a:custGeom>
          <a:ln w="3175">
            <a:solidFill>
              <a:srgbClr val="000000"/>
            </a:solidFill>
          </a:ln>
        </p:spPr>
        <p:txBody>
          <a:bodyPr wrap="square" lIns="0" tIns="0" rIns="0" bIns="0" rtlCol="0"/>
          <a:lstStyle/>
          <a:p>
            <a:endParaRPr/>
          </a:p>
        </p:txBody>
      </p:sp>
      <p:sp>
        <p:nvSpPr>
          <p:cNvPr id="770" name="object 770"/>
          <p:cNvSpPr/>
          <p:nvPr/>
        </p:nvSpPr>
        <p:spPr>
          <a:xfrm>
            <a:off x="1218438" y="2712720"/>
            <a:ext cx="12700" cy="17780"/>
          </a:xfrm>
          <a:custGeom>
            <a:avLst/>
            <a:gdLst/>
            <a:ahLst/>
            <a:cxnLst/>
            <a:rect l="l" t="t" r="r" b="b"/>
            <a:pathLst>
              <a:path w="12700" h="17780">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771" name="object 771"/>
          <p:cNvSpPr/>
          <p:nvPr/>
        </p:nvSpPr>
        <p:spPr>
          <a:xfrm>
            <a:off x="1218438" y="2712720"/>
            <a:ext cx="11430" cy="17780"/>
          </a:xfrm>
          <a:custGeom>
            <a:avLst/>
            <a:gdLst/>
            <a:ahLst/>
            <a:cxnLst/>
            <a:rect l="l" t="t" r="r" b="b"/>
            <a:pathLst>
              <a:path w="11430" h="17780">
                <a:moveTo>
                  <a:pt x="11430" y="0"/>
                </a:moveTo>
                <a:lnTo>
                  <a:pt x="0" y="5334"/>
                </a:lnTo>
                <a:lnTo>
                  <a:pt x="11430" y="17526"/>
                </a:lnTo>
                <a:lnTo>
                  <a:pt x="11430" y="0"/>
                </a:lnTo>
              </a:path>
            </a:pathLst>
          </a:custGeom>
          <a:ln w="3175">
            <a:solidFill>
              <a:srgbClr val="000000"/>
            </a:solidFill>
          </a:ln>
        </p:spPr>
        <p:txBody>
          <a:bodyPr wrap="square" lIns="0" tIns="0" rIns="0" bIns="0" rtlCol="0"/>
          <a:lstStyle/>
          <a:p>
            <a:endParaRPr/>
          </a:p>
        </p:txBody>
      </p:sp>
      <p:sp>
        <p:nvSpPr>
          <p:cNvPr id="772" name="object 772"/>
          <p:cNvSpPr/>
          <p:nvPr/>
        </p:nvSpPr>
        <p:spPr>
          <a:xfrm>
            <a:off x="1213103" y="2718054"/>
            <a:ext cx="17780" cy="12700"/>
          </a:xfrm>
          <a:custGeom>
            <a:avLst/>
            <a:gdLst/>
            <a:ahLst/>
            <a:cxnLst/>
            <a:rect l="l" t="t" r="r" b="b"/>
            <a:pathLst>
              <a:path w="17780" h="12700">
                <a:moveTo>
                  <a:pt x="5334" y="0"/>
                </a:moveTo>
                <a:lnTo>
                  <a:pt x="0" y="12192"/>
                </a:lnTo>
                <a:lnTo>
                  <a:pt x="17526" y="12192"/>
                </a:lnTo>
                <a:lnTo>
                  <a:pt x="5334" y="0"/>
                </a:lnTo>
                <a:close/>
              </a:path>
            </a:pathLst>
          </a:custGeom>
          <a:solidFill>
            <a:srgbClr val="000000"/>
          </a:solidFill>
        </p:spPr>
        <p:txBody>
          <a:bodyPr wrap="square" lIns="0" tIns="0" rIns="0" bIns="0" rtlCol="0"/>
          <a:lstStyle/>
          <a:p>
            <a:endParaRPr/>
          </a:p>
        </p:txBody>
      </p:sp>
      <p:sp>
        <p:nvSpPr>
          <p:cNvPr id="773" name="object 773"/>
          <p:cNvSpPr/>
          <p:nvPr/>
        </p:nvSpPr>
        <p:spPr>
          <a:xfrm>
            <a:off x="1213103" y="2718054"/>
            <a:ext cx="17145" cy="12700"/>
          </a:xfrm>
          <a:custGeom>
            <a:avLst/>
            <a:gdLst/>
            <a:ahLst/>
            <a:cxnLst/>
            <a:rect l="l" t="t" r="r" b="b"/>
            <a:pathLst>
              <a:path w="17144" h="12700">
                <a:moveTo>
                  <a:pt x="5334" y="0"/>
                </a:moveTo>
                <a:lnTo>
                  <a:pt x="0" y="12192"/>
                </a:lnTo>
                <a:lnTo>
                  <a:pt x="16764" y="12192"/>
                </a:lnTo>
                <a:lnTo>
                  <a:pt x="5334" y="0"/>
                </a:lnTo>
              </a:path>
            </a:pathLst>
          </a:custGeom>
          <a:ln w="3175">
            <a:solidFill>
              <a:srgbClr val="000000"/>
            </a:solidFill>
          </a:ln>
        </p:spPr>
        <p:txBody>
          <a:bodyPr wrap="square" lIns="0" tIns="0" rIns="0" bIns="0" rtlCol="0"/>
          <a:lstStyle/>
          <a:p>
            <a:endParaRPr/>
          </a:p>
        </p:txBody>
      </p:sp>
      <p:sp>
        <p:nvSpPr>
          <p:cNvPr id="774" name="object 774"/>
          <p:cNvSpPr/>
          <p:nvPr/>
        </p:nvSpPr>
        <p:spPr>
          <a:xfrm>
            <a:off x="1213103" y="2730245"/>
            <a:ext cx="17780" cy="13335"/>
          </a:xfrm>
          <a:custGeom>
            <a:avLst/>
            <a:gdLst/>
            <a:ahLst/>
            <a:cxnLst/>
            <a:rect l="l" t="t" r="r" b="b"/>
            <a:pathLst>
              <a:path w="17780" h="13335">
                <a:moveTo>
                  <a:pt x="17526" y="0"/>
                </a:moveTo>
                <a:lnTo>
                  <a:pt x="0" y="0"/>
                </a:lnTo>
                <a:lnTo>
                  <a:pt x="5334" y="12954"/>
                </a:lnTo>
                <a:lnTo>
                  <a:pt x="17526" y="0"/>
                </a:lnTo>
                <a:close/>
              </a:path>
            </a:pathLst>
          </a:custGeom>
          <a:solidFill>
            <a:srgbClr val="000000"/>
          </a:solidFill>
        </p:spPr>
        <p:txBody>
          <a:bodyPr wrap="square" lIns="0" tIns="0" rIns="0" bIns="0" rtlCol="0"/>
          <a:lstStyle/>
          <a:p>
            <a:endParaRPr/>
          </a:p>
        </p:txBody>
      </p:sp>
      <p:sp>
        <p:nvSpPr>
          <p:cNvPr id="775" name="object 775"/>
          <p:cNvSpPr/>
          <p:nvPr/>
        </p:nvSpPr>
        <p:spPr>
          <a:xfrm>
            <a:off x="1213103" y="2730245"/>
            <a:ext cx="17145" cy="13335"/>
          </a:xfrm>
          <a:custGeom>
            <a:avLst/>
            <a:gdLst/>
            <a:ahLst/>
            <a:cxnLst/>
            <a:rect l="l" t="t" r="r" b="b"/>
            <a:pathLst>
              <a:path w="17144" h="13335">
                <a:moveTo>
                  <a:pt x="0" y="0"/>
                </a:moveTo>
                <a:lnTo>
                  <a:pt x="5334" y="12954"/>
                </a:lnTo>
                <a:lnTo>
                  <a:pt x="16764" y="0"/>
                </a:lnTo>
                <a:lnTo>
                  <a:pt x="0" y="0"/>
                </a:lnTo>
              </a:path>
            </a:pathLst>
          </a:custGeom>
          <a:ln w="3175">
            <a:solidFill>
              <a:srgbClr val="000000"/>
            </a:solidFill>
          </a:ln>
        </p:spPr>
        <p:txBody>
          <a:bodyPr wrap="square" lIns="0" tIns="0" rIns="0" bIns="0" rtlCol="0"/>
          <a:lstStyle/>
          <a:p>
            <a:endParaRPr/>
          </a:p>
        </p:txBody>
      </p:sp>
      <p:sp>
        <p:nvSpPr>
          <p:cNvPr id="776" name="object 776"/>
          <p:cNvSpPr/>
          <p:nvPr/>
        </p:nvSpPr>
        <p:spPr>
          <a:xfrm>
            <a:off x="1218438" y="2730245"/>
            <a:ext cx="12700" cy="17780"/>
          </a:xfrm>
          <a:custGeom>
            <a:avLst/>
            <a:gdLst/>
            <a:ahLst/>
            <a:cxnLst/>
            <a:rect l="l" t="t" r="r" b="b"/>
            <a:pathLst>
              <a:path w="12700" h="17780">
                <a:moveTo>
                  <a:pt x="12192" y="0"/>
                </a:moveTo>
                <a:lnTo>
                  <a:pt x="0" y="12953"/>
                </a:lnTo>
                <a:lnTo>
                  <a:pt x="12192" y="17525"/>
                </a:lnTo>
                <a:lnTo>
                  <a:pt x="12192" y="0"/>
                </a:lnTo>
                <a:close/>
              </a:path>
            </a:pathLst>
          </a:custGeom>
          <a:solidFill>
            <a:srgbClr val="000000"/>
          </a:solidFill>
        </p:spPr>
        <p:txBody>
          <a:bodyPr wrap="square" lIns="0" tIns="0" rIns="0" bIns="0" rtlCol="0"/>
          <a:lstStyle/>
          <a:p>
            <a:endParaRPr/>
          </a:p>
        </p:txBody>
      </p:sp>
      <p:sp>
        <p:nvSpPr>
          <p:cNvPr id="777" name="object 777"/>
          <p:cNvSpPr/>
          <p:nvPr/>
        </p:nvSpPr>
        <p:spPr>
          <a:xfrm>
            <a:off x="1218438" y="2730245"/>
            <a:ext cx="11430" cy="17780"/>
          </a:xfrm>
          <a:custGeom>
            <a:avLst/>
            <a:gdLst/>
            <a:ahLst/>
            <a:cxnLst/>
            <a:rect l="l" t="t" r="r" b="b"/>
            <a:pathLst>
              <a:path w="11430" h="17780">
                <a:moveTo>
                  <a:pt x="0" y="12953"/>
                </a:moveTo>
                <a:lnTo>
                  <a:pt x="11430" y="17525"/>
                </a:lnTo>
                <a:lnTo>
                  <a:pt x="11430" y="0"/>
                </a:lnTo>
                <a:lnTo>
                  <a:pt x="0" y="12953"/>
                </a:lnTo>
              </a:path>
            </a:pathLst>
          </a:custGeom>
          <a:ln w="3175">
            <a:solidFill>
              <a:srgbClr val="000000"/>
            </a:solidFill>
          </a:ln>
        </p:spPr>
        <p:txBody>
          <a:bodyPr wrap="square" lIns="0" tIns="0" rIns="0" bIns="0" rtlCol="0"/>
          <a:lstStyle/>
          <a:p>
            <a:endParaRPr/>
          </a:p>
        </p:txBody>
      </p:sp>
      <p:sp>
        <p:nvSpPr>
          <p:cNvPr id="778" name="object 778"/>
          <p:cNvSpPr/>
          <p:nvPr/>
        </p:nvSpPr>
        <p:spPr>
          <a:xfrm>
            <a:off x="1230630" y="2730245"/>
            <a:ext cx="11430" cy="17780"/>
          </a:xfrm>
          <a:custGeom>
            <a:avLst/>
            <a:gdLst/>
            <a:ahLst/>
            <a:cxnLst/>
            <a:rect l="l" t="t" r="r" b="b"/>
            <a:pathLst>
              <a:path w="11430" h="17780">
                <a:moveTo>
                  <a:pt x="0" y="0"/>
                </a:moveTo>
                <a:lnTo>
                  <a:pt x="0" y="17525"/>
                </a:lnTo>
                <a:lnTo>
                  <a:pt x="11430" y="12953"/>
                </a:lnTo>
                <a:lnTo>
                  <a:pt x="0" y="0"/>
                </a:lnTo>
                <a:close/>
              </a:path>
            </a:pathLst>
          </a:custGeom>
          <a:solidFill>
            <a:srgbClr val="000000"/>
          </a:solidFill>
        </p:spPr>
        <p:txBody>
          <a:bodyPr wrap="square" lIns="0" tIns="0" rIns="0" bIns="0" rtlCol="0"/>
          <a:lstStyle/>
          <a:p>
            <a:endParaRPr/>
          </a:p>
        </p:txBody>
      </p:sp>
      <p:sp>
        <p:nvSpPr>
          <p:cNvPr id="779" name="object 779"/>
          <p:cNvSpPr/>
          <p:nvPr/>
        </p:nvSpPr>
        <p:spPr>
          <a:xfrm>
            <a:off x="1229867" y="2730245"/>
            <a:ext cx="12700" cy="17780"/>
          </a:xfrm>
          <a:custGeom>
            <a:avLst/>
            <a:gdLst/>
            <a:ahLst/>
            <a:cxnLst/>
            <a:rect l="l" t="t" r="r" b="b"/>
            <a:pathLst>
              <a:path w="12700" h="17780">
                <a:moveTo>
                  <a:pt x="0" y="17525"/>
                </a:moveTo>
                <a:lnTo>
                  <a:pt x="12192" y="12953"/>
                </a:lnTo>
                <a:lnTo>
                  <a:pt x="0" y="0"/>
                </a:lnTo>
                <a:lnTo>
                  <a:pt x="0" y="17525"/>
                </a:lnTo>
              </a:path>
            </a:pathLst>
          </a:custGeom>
          <a:ln w="3175">
            <a:solidFill>
              <a:srgbClr val="000000"/>
            </a:solidFill>
          </a:ln>
        </p:spPr>
        <p:txBody>
          <a:bodyPr wrap="square" lIns="0" tIns="0" rIns="0" bIns="0" rtlCol="0"/>
          <a:lstStyle/>
          <a:p>
            <a:endParaRPr/>
          </a:p>
        </p:txBody>
      </p:sp>
      <p:sp>
        <p:nvSpPr>
          <p:cNvPr id="780" name="object 780"/>
          <p:cNvSpPr/>
          <p:nvPr/>
        </p:nvSpPr>
        <p:spPr>
          <a:xfrm>
            <a:off x="1230630" y="2730245"/>
            <a:ext cx="17145" cy="13335"/>
          </a:xfrm>
          <a:custGeom>
            <a:avLst/>
            <a:gdLst/>
            <a:ahLst/>
            <a:cxnLst/>
            <a:rect l="l" t="t" r="r" b="b"/>
            <a:pathLst>
              <a:path w="17144" h="13335">
                <a:moveTo>
                  <a:pt x="16764" y="0"/>
                </a:moveTo>
                <a:lnTo>
                  <a:pt x="0" y="0"/>
                </a:lnTo>
                <a:lnTo>
                  <a:pt x="11430" y="12953"/>
                </a:lnTo>
                <a:lnTo>
                  <a:pt x="16764" y="0"/>
                </a:lnTo>
                <a:close/>
              </a:path>
            </a:pathLst>
          </a:custGeom>
          <a:solidFill>
            <a:srgbClr val="000000"/>
          </a:solidFill>
        </p:spPr>
        <p:txBody>
          <a:bodyPr wrap="square" lIns="0" tIns="0" rIns="0" bIns="0" rtlCol="0"/>
          <a:lstStyle/>
          <a:p>
            <a:endParaRPr/>
          </a:p>
        </p:txBody>
      </p:sp>
      <p:sp>
        <p:nvSpPr>
          <p:cNvPr id="781" name="object 781"/>
          <p:cNvSpPr/>
          <p:nvPr/>
        </p:nvSpPr>
        <p:spPr>
          <a:xfrm>
            <a:off x="1229867" y="2730245"/>
            <a:ext cx="17780" cy="13335"/>
          </a:xfrm>
          <a:custGeom>
            <a:avLst/>
            <a:gdLst/>
            <a:ahLst/>
            <a:cxnLst/>
            <a:rect l="l" t="t" r="r" b="b"/>
            <a:pathLst>
              <a:path w="17780" h="13335">
                <a:moveTo>
                  <a:pt x="12191" y="12953"/>
                </a:moveTo>
                <a:lnTo>
                  <a:pt x="17525" y="0"/>
                </a:lnTo>
                <a:lnTo>
                  <a:pt x="0" y="0"/>
                </a:lnTo>
                <a:lnTo>
                  <a:pt x="12191" y="12953"/>
                </a:lnTo>
              </a:path>
            </a:pathLst>
          </a:custGeom>
          <a:ln w="3175">
            <a:solidFill>
              <a:srgbClr val="000000"/>
            </a:solidFill>
          </a:ln>
        </p:spPr>
        <p:txBody>
          <a:bodyPr wrap="square" lIns="0" tIns="0" rIns="0" bIns="0" rtlCol="0"/>
          <a:lstStyle/>
          <a:p>
            <a:endParaRPr/>
          </a:p>
        </p:txBody>
      </p:sp>
      <p:sp>
        <p:nvSpPr>
          <p:cNvPr id="782" name="object 782"/>
          <p:cNvSpPr/>
          <p:nvPr/>
        </p:nvSpPr>
        <p:spPr>
          <a:xfrm>
            <a:off x="1230630" y="2721864"/>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783" name="object 783"/>
          <p:cNvSpPr/>
          <p:nvPr/>
        </p:nvSpPr>
        <p:spPr>
          <a:xfrm>
            <a:off x="1229867" y="2721864"/>
            <a:ext cx="12700" cy="8890"/>
          </a:xfrm>
          <a:custGeom>
            <a:avLst/>
            <a:gdLst/>
            <a:ahLst/>
            <a:cxnLst/>
            <a:rect l="l" t="t" r="r" b="b"/>
            <a:pathLst>
              <a:path w="12700" h="8889">
                <a:moveTo>
                  <a:pt x="12191" y="8381"/>
                </a:moveTo>
                <a:lnTo>
                  <a:pt x="9143" y="0"/>
                </a:lnTo>
                <a:lnTo>
                  <a:pt x="0" y="8381"/>
                </a:lnTo>
                <a:lnTo>
                  <a:pt x="12191" y="8381"/>
                </a:lnTo>
              </a:path>
            </a:pathLst>
          </a:custGeom>
          <a:ln w="3175">
            <a:solidFill>
              <a:srgbClr val="000000"/>
            </a:solidFill>
          </a:ln>
        </p:spPr>
        <p:txBody>
          <a:bodyPr wrap="square" lIns="0" tIns="0" rIns="0" bIns="0" rtlCol="0"/>
          <a:lstStyle/>
          <a:p>
            <a:endParaRPr/>
          </a:p>
        </p:txBody>
      </p:sp>
      <p:sp>
        <p:nvSpPr>
          <p:cNvPr id="784" name="object 784"/>
          <p:cNvSpPr/>
          <p:nvPr/>
        </p:nvSpPr>
        <p:spPr>
          <a:xfrm>
            <a:off x="1230630" y="2718054"/>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785" name="object 785"/>
          <p:cNvSpPr/>
          <p:nvPr/>
        </p:nvSpPr>
        <p:spPr>
          <a:xfrm>
            <a:off x="1229867" y="2718054"/>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786" name="object 786"/>
          <p:cNvSpPr/>
          <p:nvPr/>
        </p:nvSpPr>
        <p:spPr>
          <a:xfrm>
            <a:off x="1221486" y="2718054"/>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787" name="object 787"/>
          <p:cNvSpPr/>
          <p:nvPr/>
        </p:nvSpPr>
        <p:spPr>
          <a:xfrm>
            <a:off x="1221486" y="2718054"/>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788" name="object 788"/>
          <p:cNvSpPr/>
          <p:nvPr/>
        </p:nvSpPr>
        <p:spPr>
          <a:xfrm>
            <a:off x="1218438" y="2721864"/>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789" name="object 789"/>
          <p:cNvSpPr/>
          <p:nvPr/>
        </p:nvSpPr>
        <p:spPr>
          <a:xfrm>
            <a:off x="1218438" y="2721864"/>
            <a:ext cx="11430" cy="8890"/>
          </a:xfrm>
          <a:custGeom>
            <a:avLst/>
            <a:gdLst/>
            <a:ahLst/>
            <a:cxnLst/>
            <a:rect l="l" t="t" r="r" b="b"/>
            <a:pathLst>
              <a:path w="11430" h="8889">
                <a:moveTo>
                  <a:pt x="3047" y="0"/>
                </a:moveTo>
                <a:lnTo>
                  <a:pt x="0" y="8382"/>
                </a:lnTo>
                <a:lnTo>
                  <a:pt x="11429" y="8382"/>
                </a:lnTo>
                <a:lnTo>
                  <a:pt x="3047" y="0"/>
                </a:lnTo>
              </a:path>
            </a:pathLst>
          </a:custGeom>
          <a:ln w="3175">
            <a:solidFill>
              <a:srgbClr val="000000"/>
            </a:solidFill>
          </a:ln>
        </p:spPr>
        <p:txBody>
          <a:bodyPr wrap="square" lIns="0" tIns="0" rIns="0" bIns="0" rtlCol="0"/>
          <a:lstStyle/>
          <a:p>
            <a:endParaRPr/>
          </a:p>
        </p:txBody>
      </p:sp>
      <p:sp>
        <p:nvSpPr>
          <p:cNvPr id="790" name="object 790"/>
          <p:cNvSpPr/>
          <p:nvPr/>
        </p:nvSpPr>
        <p:spPr>
          <a:xfrm>
            <a:off x="1218438" y="2730245"/>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791" name="object 791"/>
          <p:cNvSpPr/>
          <p:nvPr/>
        </p:nvSpPr>
        <p:spPr>
          <a:xfrm>
            <a:off x="1218438" y="2730245"/>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792" name="object 792"/>
          <p:cNvSpPr/>
          <p:nvPr/>
        </p:nvSpPr>
        <p:spPr>
          <a:xfrm>
            <a:off x="1221486" y="273024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793" name="object 793"/>
          <p:cNvSpPr/>
          <p:nvPr/>
        </p:nvSpPr>
        <p:spPr>
          <a:xfrm>
            <a:off x="1221486" y="2730245"/>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794" name="object 794"/>
          <p:cNvSpPr/>
          <p:nvPr/>
        </p:nvSpPr>
        <p:spPr>
          <a:xfrm>
            <a:off x="1230630" y="2730245"/>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795" name="object 795"/>
          <p:cNvSpPr/>
          <p:nvPr/>
        </p:nvSpPr>
        <p:spPr>
          <a:xfrm>
            <a:off x="1229867" y="273024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796" name="object 796"/>
          <p:cNvSpPr/>
          <p:nvPr/>
        </p:nvSpPr>
        <p:spPr>
          <a:xfrm>
            <a:off x="1230630" y="2730245"/>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797" name="object 797"/>
          <p:cNvSpPr/>
          <p:nvPr/>
        </p:nvSpPr>
        <p:spPr>
          <a:xfrm>
            <a:off x="1229867" y="2730245"/>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798" name="object 798"/>
          <p:cNvSpPr/>
          <p:nvPr/>
        </p:nvSpPr>
        <p:spPr>
          <a:xfrm>
            <a:off x="1230630" y="2721864"/>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799" name="object 799"/>
          <p:cNvSpPr/>
          <p:nvPr/>
        </p:nvSpPr>
        <p:spPr>
          <a:xfrm>
            <a:off x="1229867" y="2721864"/>
            <a:ext cx="12700" cy="8890"/>
          </a:xfrm>
          <a:custGeom>
            <a:avLst/>
            <a:gdLst/>
            <a:ahLst/>
            <a:cxnLst/>
            <a:rect l="l" t="t" r="r" b="b"/>
            <a:pathLst>
              <a:path w="12700" h="8889">
                <a:moveTo>
                  <a:pt x="12191" y="8381"/>
                </a:moveTo>
                <a:lnTo>
                  <a:pt x="9143" y="0"/>
                </a:lnTo>
                <a:lnTo>
                  <a:pt x="0" y="8381"/>
                </a:lnTo>
                <a:lnTo>
                  <a:pt x="12191" y="8381"/>
                </a:lnTo>
              </a:path>
            </a:pathLst>
          </a:custGeom>
          <a:ln w="3175">
            <a:solidFill>
              <a:srgbClr val="000000"/>
            </a:solidFill>
          </a:ln>
        </p:spPr>
        <p:txBody>
          <a:bodyPr wrap="square" lIns="0" tIns="0" rIns="0" bIns="0" rtlCol="0"/>
          <a:lstStyle/>
          <a:p>
            <a:endParaRPr/>
          </a:p>
        </p:txBody>
      </p:sp>
      <p:sp>
        <p:nvSpPr>
          <p:cNvPr id="800" name="object 800"/>
          <p:cNvSpPr/>
          <p:nvPr/>
        </p:nvSpPr>
        <p:spPr>
          <a:xfrm>
            <a:off x="1230630" y="2718054"/>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801" name="object 801"/>
          <p:cNvSpPr/>
          <p:nvPr/>
        </p:nvSpPr>
        <p:spPr>
          <a:xfrm>
            <a:off x="1229867" y="2718054"/>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802" name="object 802"/>
          <p:cNvSpPr/>
          <p:nvPr/>
        </p:nvSpPr>
        <p:spPr>
          <a:xfrm>
            <a:off x="1221486" y="2718054"/>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803" name="object 803"/>
          <p:cNvSpPr/>
          <p:nvPr/>
        </p:nvSpPr>
        <p:spPr>
          <a:xfrm>
            <a:off x="1221486" y="2718054"/>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804" name="object 804"/>
          <p:cNvSpPr/>
          <p:nvPr/>
        </p:nvSpPr>
        <p:spPr>
          <a:xfrm>
            <a:off x="1218438" y="2721864"/>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805" name="object 805"/>
          <p:cNvSpPr/>
          <p:nvPr/>
        </p:nvSpPr>
        <p:spPr>
          <a:xfrm>
            <a:off x="1218438" y="2721864"/>
            <a:ext cx="11430" cy="8890"/>
          </a:xfrm>
          <a:custGeom>
            <a:avLst/>
            <a:gdLst/>
            <a:ahLst/>
            <a:cxnLst/>
            <a:rect l="l" t="t" r="r" b="b"/>
            <a:pathLst>
              <a:path w="11430" h="8889">
                <a:moveTo>
                  <a:pt x="3047" y="0"/>
                </a:moveTo>
                <a:lnTo>
                  <a:pt x="0" y="8382"/>
                </a:lnTo>
                <a:lnTo>
                  <a:pt x="11429" y="8382"/>
                </a:lnTo>
                <a:lnTo>
                  <a:pt x="3047" y="0"/>
                </a:lnTo>
              </a:path>
            </a:pathLst>
          </a:custGeom>
          <a:ln w="3175">
            <a:solidFill>
              <a:srgbClr val="000000"/>
            </a:solidFill>
          </a:ln>
        </p:spPr>
        <p:txBody>
          <a:bodyPr wrap="square" lIns="0" tIns="0" rIns="0" bIns="0" rtlCol="0"/>
          <a:lstStyle/>
          <a:p>
            <a:endParaRPr/>
          </a:p>
        </p:txBody>
      </p:sp>
      <p:sp>
        <p:nvSpPr>
          <p:cNvPr id="806" name="object 806"/>
          <p:cNvSpPr/>
          <p:nvPr/>
        </p:nvSpPr>
        <p:spPr>
          <a:xfrm>
            <a:off x="1218438" y="2730245"/>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807" name="object 807"/>
          <p:cNvSpPr/>
          <p:nvPr/>
        </p:nvSpPr>
        <p:spPr>
          <a:xfrm>
            <a:off x="1218438" y="2730245"/>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808" name="object 808"/>
          <p:cNvSpPr/>
          <p:nvPr/>
        </p:nvSpPr>
        <p:spPr>
          <a:xfrm>
            <a:off x="1221486" y="273024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809" name="object 809"/>
          <p:cNvSpPr/>
          <p:nvPr/>
        </p:nvSpPr>
        <p:spPr>
          <a:xfrm>
            <a:off x="1221486" y="2730245"/>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810" name="object 810"/>
          <p:cNvSpPr/>
          <p:nvPr/>
        </p:nvSpPr>
        <p:spPr>
          <a:xfrm>
            <a:off x="1230630" y="2730245"/>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811" name="object 811"/>
          <p:cNvSpPr/>
          <p:nvPr/>
        </p:nvSpPr>
        <p:spPr>
          <a:xfrm>
            <a:off x="1229867" y="273024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812" name="object 812"/>
          <p:cNvSpPr/>
          <p:nvPr/>
        </p:nvSpPr>
        <p:spPr>
          <a:xfrm>
            <a:off x="1230630" y="2730245"/>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813" name="object 813"/>
          <p:cNvSpPr/>
          <p:nvPr/>
        </p:nvSpPr>
        <p:spPr>
          <a:xfrm>
            <a:off x="1229867" y="2730245"/>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814" name="object 814"/>
          <p:cNvSpPr/>
          <p:nvPr/>
        </p:nvSpPr>
        <p:spPr>
          <a:xfrm>
            <a:off x="1229867" y="2655570"/>
            <a:ext cx="0" cy="74930"/>
          </a:xfrm>
          <a:custGeom>
            <a:avLst/>
            <a:gdLst/>
            <a:ahLst/>
            <a:cxnLst/>
            <a:rect l="l" t="t" r="r" b="b"/>
            <a:pathLst>
              <a:path h="74930">
                <a:moveTo>
                  <a:pt x="0" y="74675"/>
                </a:moveTo>
                <a:lnTo>
                  <a:pt x="0" y="0"/>
                </a:lnTo>
              </a:path>
            </a:pathLst>
          </a:custGeom>
          <a:ln w="3175">
            <a:solidFill>
              <a:srgbClr val="000000"/>
            </a:solidFill>
          </a:ln>
        </p:spPr>
        <p:txBody>
          <a:bodyPr wrap="square" lIns="0" tIns="0" rIns="0" bIns="0" rtlCol="0"/>
          <a:lstStyle/>
          <a:p>
            <a:endParaRPr/>
          </a:p>
        </p:txBody>
      </p:sp>
      <p:sp>
        <p:nvSpPr>
          <p:cNvPr id="815" name="object 815"/>
          <p:cNvSpPr/>
          <p:nvPr/>
        </p:nvSpPr>
        <p:spPr>
          <a:xfrm>
            <a:off x="1230630" y="2721864"/>
            <a:ext cx="11430" cy="8890"/>
          </a:xfrm>
          <a:custGeom>
            <a:avLst/>
            <a:gdLst/>
            <a:ahLst/>
            <a:cxnLst/>
            <a:rect l="l" t="t" r="r" b="b"/>
            <a:pathLst>
              <a:path w="11430" h="8889">
                <a:moveTo>
                  <a:pt x="8382" y="0"/>
                </a:moveTo>
                <a:lnTo>
                  <a:pt x="0" y="8381"/>
                </a:lnTo>
                <a:lnTo>
                  <a:pt x="11430" y="8381"/>
                </a:lnTo>
                <a:lnTo>
                  <a:pt x="8382" y="0"/>
                </a:lnTo>
                <a:close/>
              </a:path>
            </a:pathLst>
          </a:custGeom>
          <a:solidFill>
            <a:srgbClr val="000000"/>
          </a:solidFill>
        </p:spPr>
        <p:txBody>
          <a:bodyPr wrap="square" lIns="0" tIns="0" rIns="0" bIns="0" rtlCol="0"/>
          <a:lstStyle/>
          <a:p>
            <a:endParaRPr/>
          </a:p>
        </p:txBody>
      </p:sp>
      <p:sp>
        <p:nvSpPr>
          <p:cNvPr id="816" name="object 816"/>
          <p:cNvSpPr/>
          <p:nvPr/>
        </p:nvSpPr>
        <p:spPr>
          <a:xfrm>
            <a:off x="1229867" y="2721864"/>
            <a:ext cx="12700" cy="8890"/>
          </a:xfrm>
          <a:custGeom>
            <a:avLst/>
            <a:gdLst/>
            <a:ahLst/>
            <a:cxnLst/>
            <a:rect l="l" t="t" r="r" b="b"/>
            <a:pathLst>
              <a:path w="12700" h="8889">
                <a:moveTo>
                  <a:pt x="12191" y="8381"/>
                </a:moveTo>
                <a:lnTo>
                  <a:pt x="9143" y="0"/>
                </a:lnTo>
                <a:lnTo>
                  <a:pt x="0" y="8381"/>
                </a:lnTo>
                <a:lnTo>
                  <a:pt x="12191" y="8381"/>
                </a:lnTo>
              </a:path>
            </a:pathLst>
          </a:custGeom>
          <a:ln w="3175">
            <a:solidFill>
              <a:srgbClr val="000000"/>
            </a:solidFill>
          </a:ln>
        </p:spPr>
        <p:txBody>
          <a:bodyPr wrap="square" lIns="0" tIns="0" rIns="0" bIns="0" rtlCol="0"/>
          <a:lstStyle/>
          <a:p>
            <a:endParaRPr/>
          </a:p>
        </p:txBody>
      </p:sp>
      <p:sp>
        <p:nvSpPr>
          <p:cNvPr id="817" name="object 817"/>
          <p:cNvSpPr/>
          <p:nvPr/>
        </p:nvSpPr>
        <p:spPr>
          <a:xfrm>
            <a:off x="1230630" y="2718054"/>
            <a:ext cx="8890" cy="12700"/>
          </a:xfrm>
          <a:custGeom>
            <a:avLst/>
            <a:gdLst/>
            <a:ahLst/>
            <a:cxnLst/>
            <a:rect l="l" t="t" r="r" b="b"/>
            <a:pathLst>
              <a:path w="8890"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818" name="object 818"/>
          <p:cNvSpPr/>
          <p:nvPr/>
        </p:nvSpPr>
        <p:spPr>
          <a:xfrm>
            <a:off x="1229867" y="2718054"/>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819" name="object 819"/>
          <p:cNvSpPr/>
          <p:nvPr/>
        </p:nvSpPr>
        <p:spPr>
          <a:xfrm>
            <a:off x="1221486" y="2718054"/>
            <a:ext cx="9525" cy="12700"/>
          </a:xfrm>
          <a:custGeom>
            <a:avLst/>
            <a:gdLst/>
            <a:ahLst/>
            <a:cxnLst/>
            <a:rect l="l" t="t" r="r" b="b"/>
            <a:pathLst>
              <a:path w="9525" h="12700">
                <a:moveTo>
                  <a:pt x="9143" y="0"/>
                </a:moveTo>
                <a:lnTo>
                  <a:pt x="0" y="3810"/>
                </a:lnTo>
                <a:lnTo>
                  <a:pt x="9143" y="12192"/>
                </a:lnTo>
                <a:lnTo>
                  <a:pt x="9143" y="0"/>
                </a:lnTo>
                <a:close/>
              </a:path>
            </a:pathLst>
          </a:custGeom>
          <a:solidFill>
            <a:srgbClr val="000000"/>
          </a:solidFill>
        </p:spPr>
        <p:txBody>
          <a:bodyPr wrap="square" lIns="0" tIns="0" rIns="0" bIns="0" rtlCol="0"/>
          <a:lstStyle/>
          <a:p>
            <a:endParaRPr/>
          </a:p>
        </p:txBody>
      </p:sp>
      <p:sp>
        <p:nvSpPr>
          <p:cNvPr id="820" name="object 820"/>
          <p:cNvSpPr/>
          <p:nvPr/>
        </p:nvSpPr>
        <p:spPr>
          <a:xfrm>
            <a:off x="1221486" y="2718054"/>
            <a:ext cx="8890" cy="12700"/>
          </a:xfrm>
          <a:custGeom>
            <a:avLst/>
            <a:gdLst/>
            <a:ahLst/>
            <a:cxnLst/>
            <a:rect l="l" t="t" r="r" b="b"/>
            <a:pathLst>
              <a:path w="8890"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821" name="object 821"/>
          <p:cNvSpPr/>
          <p:nvPr/>
        </p:nvSpPr>
        <p:spPr>
          <a:xfrm>
            <a:off x="1218438" y="2721864"/>
            <a:ext cx="12700" cy="8890"/>
          </a:xfrm>
          <a:custGeom>
            <a:avLst/>
            <a:gdLst/>
            <a:ahLst/>
            <a:cxnLst/>
            <a:rect l="l" t="t" r="r" b="b"/>
            <a:pathLst>
              <a:path w="12700" h="8889">
                <a:moveTo>
                  <a:pt x="3047" y="0"/>
                </a:moveTo>
                <a:lnTo>
                  <a:pt x="0" y="8382"/>
                </a:lnTo>
                <a:lnTo>
                  <a:pt x="12191" y="8382"/>
                </a:lnTo>
                <a:lnTo>
                  <a:pt x="3047" y="0"/>
                </a:lnTo>
                <a:close/>
              </a:path>
            </a:pathLst>
          </a:custGeom>
          <a:solidFill>
            <a:srgbClr val="000000"/>
          </a:solidFill>
        </p:spPr>
        <p:txBody>
          <a:bodyPr wrap="square" lIns="0" tIns="0" rIns="0" bIns="0" rtlCol="0"/>
          <a:lstStyle/>
          <a:p>
            <a:endParaRPr/>
          </a:p>
        </p:txBody>
      </p:sp>
      <p:sp>
        <p:nvSpPr>
          <p:cNvPr id="822" name="object 822"/>
          <p:cNvSpPr/>
          <p:nvPr/>
        </p:nvSpPr>
        <p:spPr>
          <a:xfrm>
            <a:off x="1218438" y="2721864"/>
            <a:ext cx="11430" cy="8890"/>
          </a:xfrm>
          <a:custGeom>
            <a:avLst/>
            <a:gdLst/>
            <a:ahLst/>
            <a:cxnLst/>
            <a:rect l="l" t="t" r="r" b="b"/>
            <a:pathLst>
              <a:path w="11430" h="8889">
                <a:moveTo>
                  <a:pt x="3047" y="0"/>
                </a:moveTo>
                <a:lnTo>
                  <a:pt x="0" y="8382"/>
                </a:lnTo>
                <a:lnTo>
                  <a:pt x="11429" y="8382"/>
                </a:lnTo>
                <a:lnTo>
                  <a:pt x="3047" y="0"/>
                </a:lnTo>
              </a:path>
            </a:pathLst>
          </a:custGeom>
          <a:ln w="3175">
            <a:solidFill>
              <a:srgbClr val="000000"/>
            </a:solidFill>
          </a:ln>
        </p:spPr>
        <p:txBody>
          <a:bodyPr wrap="square" lIns="0" tIns="0" rIns="0" bIns="0" rtlCol="0"/>
          <a:lstStyle/>
          <a:p>
            <a:endParaRPr/>
          </a:p>
        </p:txBody>
      </p:sp>
      <p:sp>
        <p:nvSpPr>
          <p:cNvPr id="823" name="object 823"/>
          <p:cNvSpPr/>
          <p:nvPr/>
        </p:nvSpPr>
        <p:spPr>
          <a:xfrm>
            <a:off x="1218438" y="2730245"/>
            <a:ext cx="12700" cy="9525"/>
          </a:xfrm>
          <a:custGeom>
            <a:avLst/>
            <a:gdLst/>
            <a:ahLst/>
            <a:cxnLst/>
            <a:rect l="l" t="t" r="r" b="b"/>
            <a:pathLst>
              <a:path w="12700" h="9525">
                <a:moveTo>
                  <a:pt x="12192" y="0"/>
                </a:moveTo>
                <a:lnTo>
                  <a:pt x="0" y="0"/>
                </a:lnTo>
                <a:lnTo>
                  <a:pt x="3048" y="9144"/>
                </a:lnTo>
                <a:lnTo>
                  <a:pt x="12192" y="0"/>
                </a:lnTo>
                <a:close/>
              </a:path>
            </a:pathLst>
          </a:custGeom>
          <a:solidFill>
            <a:srgbClr val="000000"/>
          </a:solidFill>
        </p:spPr>
        <p:txBody>
          <a:bodyPr wrap="square" lIns="0" tIns="0" rIns="0" bIns="0" rtlCol="0"/>
          <a:lstStyle/>
          <a:p>
            <a:endParaRPr/>
          </a:p>
        </p:txBody>
      </p:sp>
      <p:sp>
        <p:nvSpPr>
          <p:cNvPr id="824" name="object 824"/>
          <p:cNvSpPr/>
          <p:nvPr/>
        </p:nvSpPr>
        <p:spPr>
          <a:xfrm>
            <a:off x="1218438" y="2730245"/>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825" name="object 825"/>
          <p:cNvSpPr/>
          <p:nvPr/>
        </p:nvSpPr>
        <p:spPr>
          <a:xfrm>
            <a:off x="1221486" y="2730245"/>
            <a:ext cx="9525" cy="13335"/>
          </a:xfrm>
          <a:custGeom>
            <a:avLst/>
            <a:gdLst/>
            <a:ahLst/>
            <a:cxnLst/>
            <a:rect l="l" t="t" r="r" b="b"/>
            <a:pathLst>
              <a:path w="9525" h="13335">
                <a:moveTo>
                  <a:pt x="9144" y="0"/>
                </a:moveTo>
                <a:lnTo>
                  <a:pt x="0" y="9144"/>
                </a:lnTo>
                <a:lnTo>
                  <a:pt x="9144" y="12954"/>
                </a:lnTo>
                <a:lnTo>
                  <a:pt x="9144" y="0"/>
                </a:lnTo>
                <a:close/>
              </a:path>
            </a:pathLst>
          </a:custGeom>
          <a:solidFill>
            <a:srgbClr val="000000"/>
          </a:solidFill>
        </p:spPr>
        <p:txBody>
          <a:bodyPr wrap="square" lIns="0" tIns="0" rIns="0" bIns="0" rtlCol="0"/>
          <a:lstStyle/>
          <a:p>
            <a:endParaRPr/>
          </a:p>
        </p:txBody>
      </p:sp>
      <p:sp>
        <p:nvSpPr>
          <p:cNvPr id="826" name="object 826"/>
          <p:cNvSpPr/>
          <p:nvPr/>
        </p:nvSpPr>
        <p:spPr>
          <a:xfrm>
            <a:off x="1221486" y="2730245"/>
            <a:ext cx="8890" cy="13335"/>
          </a:xfrm>
          <a:custGeom>
            <a:avLst/>
            <a:gdLst/>
            <a:ahLst/>
            <a:cxnLst/>
            <a:rect l="l" t="t" r="r" b="b"/>
            <a:pathLst>
              <a:path w="8890"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827" name="object 827"/>
          <p:cNvSpPr/>
          <p:nvPr/>
        </p:nvSpPr>
        <p:spPr>
          <a:xfrm>
            <a:off x="1230630" y="2730245"/>
            <a:ext cx="8890" cy="13335"/>
          </a:xfrm>
          <a:custGeom>
            <a:avLst/>
            <a:gdLst/>
            <a:ahLst/>
            <a:cxnLst/>
            <a:rect l="l" t="t" r="r" b="b"/>
            <a:pathLst>
              <a:path w="8890" h="13335">
                <a:moveTo>
                  <a:pt x="0" y="0"/>
                </a:moveTo>
                <a:lnTo>
                  <a:pt x="0" y="12953"/>
                </a:lnTo>
                <a:lnTo>
                  <a:pt x="8382" y="9143"/>
                </a:lnTo>
                <a:lnTo>
                  <a:pt x="0" y="0"/>
                </a:lnTo>
                <a:close/>
              </a:path>
            </a:pathLst>
          </a:custGeom>
          <a:solidFill>
            <a:srgbClr val="000000"/>
          </a:solidFill>
        </p:spPr>
        <p:txBody>
          <a:bodyPr wrap="square" lIns="0" tIns="0" rIns="0" bIns="0" rtlCol="0"/>
          <a:lstStyle/>
          <a:p>
            <a:endParaRPr/>
          </a:p>
        </p:txBody>
      </p:sp>
      <p:sp>
        <p:nvSpPr>
          <p:cNvPr id="828" name="object 828"/>
          <p:cNvSpPr/>
          <p:nvPr/>
        </p:nvSpPr>
        <p:spPr>
          <a:xfrm>
            <a:off x="1229867" y="2730245"/>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829" name="object 829"/>
          <p:cNvSpPr/>
          <p:nvPr/>
        </p:nvSpPr>
        <p:spPr>
          <a:xfrm>
            <a:off x="1230630" y="2730245"/>
            <a:ext cx="11430" cy="9525"/>
          </a:xfrm>
          <a:custGeom>
            <a:avLst/>
            <a:gdLst/>
            <a:ahLst/>
            <a:cxnLst/>
            <a:rect l="l" t="t" r="r" b="b"/>
            <a:pathLst>
              <a:path w="11430" h="9525">
                <a:moveTo>
                  <a:pt x="11429" y="0"/>
                </a:moveTo>
                <a:lnTo>
                  <a:pt x="0" y="0"/>
                </a:lnTo>
                <a:lnTo>
                  <a:pt x="8381" y="9144"/>
                </a:lnTo>
                <a:lnTo>
                  <a:pt x="11429" y="0"/>
                </a:lnTo>
                <a:close/>
              </a:path>
            </a:pathLst>
          </a:custGeom>
          <a:solidFill>
            <a:srgbClr val="000000"/>
          </a:solidFill>
        </p:spPr>
        <p:txBody>
          <a:bodyPr wrap="square" lIns="0" tIns="0" rIns="0" bIns="0" rtlCol="0"/>
          <a:lstStyle/>
          <a:p>
            <a:endParaRPr/>
          </a:p>
        </p:txBody>
      </p:sp>
      <p:sp>
        <p:nvSpPr>
          <p:cNvPr id="830" name="object 830"/>
          <p:cNvSpPr/>
          <p:nvPr/>
        </p:nvSpPr>
        <p:spPr>
          <a:xfrm>
            <a:off x="1229867" y="2730245"/>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831" name="object 831"/>
          <p:cNvSpPr/>
          <p:nvPr/>
        </p:nvSpPr>
        <p:spPr>
          <a:xfrm>
            <a:off x="1229867" y="2655570"/>
            <a:ext cx="0" cy="74930"/>
          </a:xfrm>
          <a:custGeom>
            <a:avLst/>
            <a:gdLst/>
            <a:ahLst/>
            <a:cxnLst/>
            <a:rect l="l" t="t" r="r" b="b"/>
            <a:pathLst>
              <a:path h="74930">
                <a:moveTo>
                  <a:pt x="0" y="74675"/>
                </a:moveTo>
                <a:lnTo>
                  <a:pt x="0" y="0"/>
                </a:lnTo>
              </a:path>
            </a:pathLst>
          </a:custGeom>
          <a:ln w="3175">
            <a:solidFill>
              <a:srgbClr val="000000"/>
            </a:solidFill>
          </a:ln>
        </p:spPr>
        <p:txBody>
          <a:bodyPr wrap="square" lIns="0" tIns="0" rIns="0" bIns="0" rtlCol="0"/>
          <a:lstStyle/>
          <a:p>
            <a:endParaRPr/>
          </a:p>
        </p:txBody>
      </p:sp>
      <p:sp>
        <p:nvSpPr>
          <p:cNvPr id="832" name="object 832"/>
          <p:cNvSpPr/>
          <p:nvPr/>
        </p:nvSpPr>
        <p:spPr>
          <a:xfrm>
            <a:off x="1618488" y="2580132"/>
            <a:ext cx="136525" cy="0"/>
          </a:xfrm>
          <a:custGeom>
            <a:avLst/>
            <a:gdLst/>
            <a:ahLst/>
            <a:cxnLst/>
            <a:rect l="l" t="t" r="r" b="b"/>
            <a:pathLst>
              <a:path w="136525">
                <a:moveTo>
                  <a:pt x="0" y="0"/>
                </a:moveTo>
                <a:lnTo>
                  <a:pt x="136398" y="0"/>
                </a:lnTo>
              </a:path>
            </a:pathLst>
          </a:custGeom>
          <a:ln w="3175">
            <a:solidFill>
              <a:srgbClr val="000000"/>
            </a:solidFill>
          </a:ln>
        </p:spPr>
        <p:txBody>
          <a:bodyPr wrap="square" lIns="0" tIns="0" rIns="0" bIns="0" rtlCol="0"/>
          <a:lstStyle/>
          <a:p>
            <a:endParaRPr/>
          </a:p>
        </p:txBody>
      </p:sp>
      <p:sp>
        <p:nvSpPr>
          <p:cNvPr id="833" name="object 833"/>
          <p:cNvSpPr/>
          <p:nvPr/>
        </p:nvSpPr>
        <p:spPr>
          <a:xfrm>
            <a:off x="1618488" y="2580132"/>
            <a:ext cx="136525" cy="0"/>
          </a:xfrm>
          <a:custGeom>
            <a:avLst/>
            <a:gdLst/>
            <a:ahLst/>
            <a:cxnLst/>
            <a:rect l="l" t="t" r="r" b="b"/>
            <a:pathLst>
              <a:path w="136525">
                <a:moveTo>
                  <a:pt x="0" y="0"/>
                </a:moveTo>
                <a:lnTo>
                  <a:pt x="136398" y="0"/>
                </a:lnTo>
              </a:path>
            </a:pathLst>
          </a:custGeom>
          <a:ln w="3175">
            <a:solidFill>
              <a:srgbClr val="000000"/>
            </a:solidFill>
          </a:ln>
        </p:spPr>
        <p:txBody>
          <a:bodyPr wrap="square" lIns="0" tIns="0" rIns="0" bIns="0" rtlCol="0"/>
          <a:lstStyle/>
          <a:p>
            <a:endParaRPr/>
          </a:p>
        </p:txBody>
      </p:sp>
      <p:sp>
        <p:nvSpPr>
          <p:cNvPr id="834" name="object 834"/>
          <p:cNvSpPr/>
          <p:nvPr/>
        </p:nvSpPr>
        <p:spPr>
          <a:xfrm>
            <a:off x="1618488" y="2730245"/>
            <a:ext cx="136525" cy="0"/>
          </a:xfrm>
          <a:custGeom>
            <a:avLst/>
            <a:gdLst/>
            <a:ahLst/>
            <a:cxnLst/>
            <a:rect l="l" t="t" r="r" b="b"/>
            <a:pathLst>
              <a:path w="136525">
                <a:moveTo>
                  <a:pt x="136397" y="0"/>
                </a:moveTo>
                <a:lnTo>
                  <a:pt x="0" y="0"/>
                </a:lnTo>
              </a:path>
            </a:pathLst>
          </a:custGeom>
          <a:ln w="3175">
            <a:solidFill>
              <a:srgbClr val="000000"/>
            </a:solidFill>
          </a:ln>
        </p:spPr>
        <p:txBody>
          <a:bodyPr wrap="square" lIns="0" tIns="0" rIns="0" bIns="0" rtlCol="0"/>
          <a:lstStyle/>
          <a:p>
            <a:endParaRPr/>
          </a:p>
        </p:txBody>
      </p:sp>
      <p:sp>
        <p:nvSpPr>
          <p:cNvPr id="835" name="object 835"/>
          <p:cNvSpPr/>
          <p:nvPr/>
        </p:nvSpPr>
        <p:spPr>
          <a:xfrm>
            <a:off x="1618488" y="2730245"/>
            <a:ext cx="136525" cy="0"/>
          </a:xfrm>
          <a:custGeom>
            <a:avLst/>
            <a:gdLst/>
            <a:ahLst/>
            <a:cxnLst/>
            <a:rect l="l" t="t" r="r" b="b"/>
            <a:pathLst>
              <a:path w="136525">
                <a:moveTo>
                  <a:pt x="136397" y="0"/>
                </a:moveTo>
                <a:lnTo>
                  <a:pt x="0" y="0"/>
                </a:lnTo>
              </a:path>
            </a:pathLst>
          </a:custGeom>
          <a:ln w="3175">
            <a:solidFill>
              <a:srgbClr val="000000"/>
            </a:solidFill>
          </a:ln>
        </p:spPr>
        <p:txBody>
          <a:bodyPr wrap="square" lIns="0" tIns="0" rIns="0" bIns="0" rtlCol="0"/>
          <a:lstStyle/>
          <a:p>
            <a:endParaRPr/>
          </a:p>
        </p:txBody>
      </p:sp>
      <p:sp>
        <p:nvSpPr>
          <p:cNvPr id="836" name="object 836"/>
          <p:cNvSpPr/>
          <p:nvPr/>
        </p:nvSpPr>
        <p:spPr>
          <a:xfrm>
            <a:off x="1754885" y="2580132"/>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837" name="object 837"/>
          <p:cNvSpPr/>
          <p:nvPr/>
        </p:nvSpPr>
        <p:spPr>
          <a:xfrm>
            <a:off x="1754885" y="2580132"/>
            <a:ext cx="0" cy="72390"/>
          </a:xfrm>
          <a:custGeom>
            <a:avLst/>
            <a:gdLst/>
            <a:ahLst/>
            <a:cxnLst/>
            <a:rect l="l" t="t" r="r" b="b"/>
            <a:pathLst>
              <a:path h="72389">
                <a:moveTo>
                  <a:pt x="0" y="0"/>
                </a:moveTo>
                <a:lnTo>
                  <a:pt x="0" y="72390"/>
                </a:lnTo>
              </a:path>
            </a:pathLst>
          </a:custGeom>
          <a:ln w="3175">
            <a:solidFill>
              <a:srgbClr val="000000"/>
            </a:solidFill>
          </a:ln>
        </p:spPr>
        <p:txBody>
          <a:bodyPr wrap="square" lIns="0" tIns="0" rIns="0" bIns="0" rtlCol="0"/>
          <a:lstStyle/>
          <a:p>
            <a:endParaRPr/>
          </a:p>
        </p:txBody>
      </p:sp>
      <p:sp>
        <p:nvSpPr>
          <p:cNvPr id="838" name="object 838"/>
          <p:cNvSpPr/>
          <p:nvPr/>
        </p:nvSpPr>
        <p:spPr>
          <a:xfrm>
            <a:off x="1754885" y="2580132"/>
            <a:ext cx="0" cy="75565"/>
          </a:xfrm>
          <a:custGeom>
            <a:avLst/>
            <a:gdLst/>
            <a:ahLst/>
            <a:cxnLst/>
            <a:rect l="l" t="t" r="r" b="b"/>
            <a:pathLst>
              <a:path h="75564">
                <a:moveTo>
                  <a:pt x="0" y="0"/>
                </a:moveTo>
                <a:lnTo>
                  <a:pt x="0" y="75438"/>
                </a:lnTo>
              </a:path>
            </a:pathLst>
          </a:custGeom>
          <a:ln w="3175">
            <a:solidFill>
              <a:srgbClr val="000000"/>
            </a:solidFill>
          </a:ln>
        </p:spPr>
        <p:txBody>
          <a:bodyPr wrap="square" lIns="0" tIns="0" rIns="0" bIns="0" rtlCol="0"/>
          <a:lstStyle/>
          <a:p>
            <a:endParaRPr/>
          </a:p>
        </p:txBody>
      </p:sp>
      <p:sp>
        <p:nvSpPr>
          <p:cNvPr id="839" name="object 839"/>
          <p:cNvSpPr/>
          <p:nvPr/>
        </p:nvSpPr>
        <p:spPr>
          <a:xfrm>
            <a:off x="1754885" y="2580132"/>
            <a:ext cx="0" cy="72390"/>
          </a:xfrm>
          <a:custGeom>
            <a:avLst/>
            <a:gdLst/>
            <a:ahLst/>
            <a:cxnLst/>
            <a:rect l="l" t="t" r="r" b="b"/>
            <a:pathLst>
              <a:path h="72389">
                <a:moveTo>
                  <a:pt x="0" y="0"/>
                </a:moveTo>
                <a:lnTo>
                  <a:pt x="0" y="72390"/>
                </a:lnTo>
              </a:path>
            </a:pathLst>
          </a:custGeom>
          <a:ln w="3175">
            <a:solidFill>
              <a:srgbClr val="000000"/>
            </a:solidFill>
          </a:ln>
        </p:spPr>
        <p:txBody>
          <a:bodyPr wrap="square" lIns="0" tIns="0" rIns="0" bIns="0" rtlCol="0"/>
          <a:lstStyle/>
          <a:p>
            <a:endParaRPr/>
          </a:p>
        </p:txBody>
      </p:sp>
      <p:sp>
        <p:nvSpPr>
          <p:cNvPr id="840" name="object 840"/>
          <p:cNvSpPr/>
          <p:nvPr/>
        </p:nvSpPr>
        <p:spPr>
          <a:xfrm>
            <a:off x="2413254" y="2529839"/>
            <a:ext cx="0" cy="96520"/>
          </a:xfrm>
          <a:custGeom>
            <a:avLst/>
            <a:gdLst/>
            <a:ahLst/>
            <a:cxnLst/>
            <a:rect l="l" t="t" r="r" b="b"/>
            <a:pathLst>
              <a:path h="96519">
                <a:moveTo>
                  <a:pt x="0" y="0"/>
                </a:moveTo>
                <a:lnTo>
                  <a:pt x="0" y="96011"/>
                </a:lnTo>
              </a:path>
            </a:pathLst>
          </a:custGeom>
          <a:ln w="9143">
            <a:solidFill>
              <a:srgbClr val="000000"/>
            </a:solidFill>
          </a:ln>
        </p:spPr>
        <p:txBody>
          <a:bodyPr wrap="square" lIns="0" tIns="0" rIns="0" bIns="0" rtlCol="0"/>
          <a:lstStyle/>
          <a:p>
            <a:endParaRPr/>
          </a:p>
        </p:txBody>
      </p:sp>
      <p:sp>
        <p:nvSpPr>
          <p:cNvPr id="841" name="object 841"/>
          <p:cNvSpPr/>
          <p:nvPr/>
        </p:nvSpPr>
        <p:spPr>
          <a:xfrm>
            <a:off x="2413254" y="2539745"/>
            <a:ext cx="0" cy="86360"/>
          </a:xfrm>
          <a:custGeom>
            <a:avLst/>
            <a:gdLst/>
            <a:ahLst/>
            <a:cxnLst/>
            <a:rect l="l" t="t" r="r" b="b"/>
            <a:pathLst>
              <a:path h="86360">
                <a:moveTo>
                  <a:pt x="0" y="0"/>
                </a:moveTo>
                <a:lnTo>
                  <a:pt x="0" y="86105"/>
                </a:lnTo>
              </a:path>
            </a:pathLst>
          </a:custGeom>
          <a:ln w="9143">
            <a:solidFill>
              <a:srgbClr val="000000"/>
            </a:solidFill>
          </a:ln>
        </p:spPr>
        <p:txBody>
          <a:bodyPr wrap="square" lIns="0" tIns="0" rIns="0" bIns="0" rtlCol="0"/>
          <a:lstStyle/>
          <a:p>
            <a:endParaRPr/>
          </a:p>
        </p:txBody>
      </p:sp>
      <p:sp>
        <p:nvSpPr>
          <p:cNvPr id="842" name="object 842"/>
          <p:cNvSpPr/>
          <p:nvPr/>
        </p:nvSpPr>
        <p:spPr>
          <a:xfrm>
            <a:off x="2408682" y="2529839"/>
            <a:ext cx="9525" cy="96520"/>
          </a:xfrm>
          <a:custGeom>
            <a:avLst/>
            <a:gdLst/>
            <a:ahLst/>
            <a:cxnLst/>
            <a:rect l="l" t="t" r="r" b="b"/>
            <a:pathLst>
              <a:path w="9525" h="96519">
                <a:moveTo>
                  <a:pt x="9143" y="0"/>
                </a:moveTo>
                <a:lnTo>
                  <a:pt x="0" y="9906"/>
                </a:lnTo>
                <a:lnTo>
                  <a:pt x="0" y="86106"/>
                </a:lnTo>
                <a:lnTo>
                  <a:pt x="9143" y="96012"/>
                </a:lnTo>
                <a:lnTo>
                  <a:pt x="9143" y="0"/>
                </a:lnTo>
              </a:path>
            </a:pathLst>
          </a:custGeom>
          <a:ln w="3175">
            <a:solidFill>
              <a:srgbClr val="000000"/>
            </a:solidFill>
          </a:ln>
        </p:spPr>
        <p:txBody>
          <a:bodyPr wrap="square" lIns="0" tIns="0" rIns="0" bIns="0" rtlCol="0"/>
          <a:lstStyle/>
          <a:p>
            <a:endParaRPr/>
          </a:p>
        </p:txBody>
      </p:sp>
      <p:sp>
        <p:nvSpPr>
          <p:cNvPr id="843" name="object 843"/>
          <p:cNvSpPr/>
          <p:nvPr/>
        </p:nvSpPr>
        <p:spPr>
          <a:xfrm>
            <a:off x="2076450" y="2620898"/>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844" name="object 844"/>
          <p:cNvSpPr/>
          <p:nvPr/>
        </p:nvSpPr>
        <p:spPr>
          <a:xfrm>
            <a:off x="2076450" y="2620898"/>
            <a:ext cx="332740" cy="0"/>
          </a:xfrm>
          <a:custGeom>
            <a:avLst/>
            <a:gdLst/>
            <a:ahLst/>
            <a:cxnLst/>
            <a:rect l="l" t="t" r="r" b="b"/>
            <a:pathLst>
              <a:path w="332739">
                <a:moveTo>
                  <a:pt x="0" y="0"/>
                </a:moveTo>
                <a:lnTo>
                  <a:pt x="332231" y="0"/>
                </a:lnTo>
              </a:path>
            </a:pathLst>
          </a:custGeom>
          <a:ln w="9905">
            <a:solidFill>
              <a:srgbClr val="000000"/>
            </a:solidFill>
          </a:ln>
        </p:spPr>
        <p:txBody>
          <a:bodyPr wrap="square" lIns="0" tIns="0" rIns="0" bIns="0" rtlCol="0"/>
          <a:lstStyle/>
          <a:p>
            <a:endParaRPr/>
          </a:p>
        </p:txBody>
      </p:sp>
      <p:sp>
        <p:nvSpPr>
          <p:cNvPr id="845" name="object 845"/>
          <p:cNvSpPr/>
          <p:nvPr/>
        </p:nvSpPr>
        <p:spPr>
          <a:xfrm>
            <a:off x="2076450" y="2615945"/>
            <a:ext cx="341630" cy="10160"/>
          </a:xfrm>
          <a:custGeom>
            <a:avLst/>
            <a:gdLst/>
            <a:ahLst/>
            <a:cxnLst/>
            <a:rect l="l" t="t" r="r" b="b"/>
            <a:pathLst>
              <a:path w="341630" h="10160">
                <a:moveTo>
                  <a:pt x="341375" y="9905"/>
                </a:moveTo>
                <a:lnTo>
                  <a:pt x="332231" y="0"/>
                </a:lnTo>
                <a:lnTo>
                  <a:pt x="9905" y="0"/>
                </a:lnTo>
                <a:lnTo>
                  <a:pt x="0" y="9905"/>
                </a:lnTo>
                <a:lnTo>
                  <a:pt x="341375" y="9905"/>
                </a:lnTo>
              </a:path>
            </a:pathLst>
          </a:custGeom>
          <a:ln w="3175">
            <a:solidFill>
              <a:srgbClr val="000000"/>
            </a:solidFill>
          </a:ln>
        </p:spPr>
        <p:txBody>
          <a:bodyPr wrap="square" lIns="0" tIns="0" rIns="0" bIns="0" rtlCol="0"/>
          <a:lstStyle/>
          <a:p>
            <a:endParaRPr/>
          </a:p>
        </p:txBody>
      </p:sp>
      <p:sp>
        <p:nvSpPr>
          <p:cNvPr id="846" name="object 846"/>
          <p:cNvSpPr/>
          <p:nvPr/>
        </p:nvSpPr>
        <p:spPr>
          <a:xfrm>
            <a:off x="2081402" y="2529839"/>
            <a:ext cx="0" cy="96520"/>
          </a:xfrm>
          <a:custGeom>
            <a:avLst/>
            <a:gdLst/>
            <a:ahLst/>
            <a:cxnLst/>
            <a:rect l="l" t="t" r="r" b="b"/>
            <a:pathLst>
              <a:path h="96519">
                <a:moveTo>
                  <a:pt x="0" y="0"/>
                </a:moveTo>
                <a:lnTo>
                  <a:pt x="0" y="96011"/>
                </a:lnTo>
              </a:path>
            </a:pathLst>
          </a:custGeom>
          <a:ln w="9906">
            <a:solidFill>
              <a:srgbClr val="000000"/>
            </a:solidFill>
          </a:ln>
        </p:spPr>
        <p:txBody>
          <a:bodyPr wrap="square" lIns="0" tIns="0" rIns="0" bIns="0" rtlCol="0"/>
          <a:lstStyle/>
          <a:p>
            <a:endParaRPr/>
          </a:p>
        </p:txBody>
      </p:sp>
      <p:sp>
        <p:nvSpPr>
          <p:cNvPr id="847" name="object 847"/>
          <p:cNvSpPr/>
          <p:nvPr/>
        </p:nvSpPr>
        <p:spPr>
          <a:xfrm>
            <a:off x="2081402" y="2529839"/>
            <a:ext cx="0" cy="86360"/>
          </a:xfrm>
          <a:custGeom>
            <a:avLst/>
            <a:gdLst/>
            <a:ahLst/>
            <a:cxnLst/>
            <a:rect l="l" t="t" r="r" b="b"/>
            <a:pathLst>
              <a:path h="86360">
                <a:moveTo>
                  <a:pt x="0" y="0"/>
                </a:moveTo>
                <a:lnTo>
                  <a:pt x="0" y="86105"/>
                </a:lnTo>
              </a:path>
            </a:pathLst>
          </a:custGeom>
          <a:ln w="9906">
            <a:solidFill>
              <a:srgbClr val="000000"/>
            </a:solidFill>
          </a:ln>
        </p:spPr>
        <p:txBody>
          <a:bodyPr wrap="square" lIns="0" tIns="0" rIns="0" bIns="0" rtlCol="0"/>
          <a:lstStyle/>
          <a:p>
            <a:endParaRPr/>
          </a:p>
        </p:txBody>
      </p:sp>
      <p:sp>
        <p:nvSpPr>
          <p:cNvPr id="848" name="object 848"/>
          <p:cNvSpPr/>
          <p:nvPr/>
        </p:nvSpPr>
        <p:spPr>
          <a:xfrm>
            <a:off x="2076450" y="2529839"/>
            <a:ext cx="10160" cy="96520"/>
          </a:xfrm>
          <a:custGeom>
            <a:avLst/>
            <a:gdLst/>
            <a:ahLst/>
            <a:cxnLst/>
            <a:rect l="l" t="t" r="r" b="b"/>
            <a:pathLst>
              <a:path w="10160" h="96519">
                <a:moveTo>
                  <a:pt x="0" y="96011"/>
                </a:moveTo>
                <a:lnTo>
                  <a:pt x="9906" y="86105"/>
                </a:lnTo>
                <a:lnTo>
                  <a:pt x="9906" y="9905"/>
                </a:lnTo>
                <a:lnTo>
                  <a:pt x="0" y="0"/>
                </a:lnTo>
                <a:lnTo>
                  <a:pt x="0" y="96011"/>
                </a:lnTo>
              </a:path>
            </a:pathLst>
          </a:custGeom>
          <a:ln w="3175">
            <a:solidFill>
              <a:srgbClr val="000000"/>
            </a:solidFill>
          </a:ln>
        </p:spPr>
        <p:txBody>
          <a:bodyPr wrap="square" lIns="0" tIns="0" rIns="0" bIns="0" rtlCol="0"/>
          <a:lstStyle/>
          <a:p>
            <a:endParaRPr/>
          </a:p>
        </p:txBody>
      </p:sp>
      <p:sp>
        <p:nvSpPr>
          <p:cNvPr id="849" name="object 849"/>
          <p:cNvSpPr/>
          <p:nvPr/>
        </p:nvSpPr>
        <p:spPr>
          <a:xfrm>
            <a:off x="2076450" y="2534792"/>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850" name="object 850"/>
          <p:cNvSpPr/>
          <p:nvPr/>
        </p:nvSpPr>
        <p:spPr>
          <a:xfrm>
            <a:off x="2086355" y="2534792"/>
            <a:ext cx="331470" cy="0"/>
          </a:xfrm>
          <a:custGeom>
            <a:avLst/>
            <a:gdLst/>
            <a:ahLst/>
            <a:cxnLst/>
            <a:rect l="l" t="t" r="r" b="b"/>
            <a:pathLst>
              <a:path w="331469">
                <a:moveTo>
                  <a:pt x="0" y="0"/>
                </a:moveTo>
                <a:lnTo>
                  <a:pt x="331469" y="0"/>
                </a:lnTo>
              </a:path>
            </a:pathLst>
          </a:custGeom>
          <a:ln w="9905">
            <a:solidFill>
              <a:srgbClr val="000000"/>
            </a:solidFill>
          </a:ln>
        </p:spPr>
        <p:txBody>
          <a:bodyPr wrap="square" lIns="0" tIns="0" rIns="0" bIns="0" rtlCol="0"/>
          <a:lstStyle/>
          <a:p>
            <a:endParaRPr/>
          </a:p>
        </p:txBody>
      </p:sp>
      <p:sp>
        <p:nvSpPr>
          <p:cNvPr id="851" name="object 851"/>
          <p:cNvSpPr/>
          <p:nvPr/>
        </p:nvSpPr>
        <p:spPr>
          <a:xfrm>
            <a:off x="2076450" y="2529839"/>
            <a:ext cx="341630" cy="10160"/>
          </a:xfrm>
          <a:custGeom>
            <a:avLst/>
            <a:gdLst/>
            <a:ahLst/>
            <a:cxnLst/>
            <a:rect l="l" t="t" r="r" b="b"/>
            <a:pathLst>
              <a:path w="341630" h="10160">
                <a:moveTo>
                  <a:pt x="0" y="0"/>
                </a:moveTo>
                <a:lnTo>
                  <a:pt x="9906" y="9906"/>
                </a:lnTo>
                <a:lnTo>
                  <a:pt x="332232" y="9906"/>
                </a:lnTo>
                <a:lnTo>
                  <a:pt x="341376" y="0"/>
                </a:lnTo>
                <a:lnTo>
                  <a:pt x="0" y="0"/>
                </a:lnTo>
              </a:path>
            </a:pathLst>
          </a:custGeom>
          <a:ln w="3175">
            <a:solidFill>
              <a:srgbClr val="000000"/>
            </a:solidFill>
          </a:ln>
        </p:spPr>
        <p:txBody>
          <a:bodyPr wrap="square" lIns="0" tIns="0" rIns="0" bIns="0" rtlCol="0"/>
          <a:lstStyle/>
          <a:p>
            <a:endParaRPr/>
          </a:p>
        </p:txBody>
      </p:sp>
      <p:sp>
        <p:nvSpPr>
          <p:cNvPr id="852" name="object 852"/>
          <p:cNvSpPr/>
          <p:nvPr/>
        </p:nvSpPr>
        <p:spPr>
          <a:xfrm>
            <a:off x="2081022" y="2534411"/>
            <a:ext cx="332740" cy="86995"/>
          </a:xfrm>
          <a:custGeom>
            <a:avLst/>
            <a:gdLst/>
            <a:ahLst/>
            <a:cxnLst/>
            <a:rect l="l" t="t" r="r" b="b"/>
            <a:pathLst>
              <a:path w="332739" h="86994">
                <a:moveTo>
                  <a:pt x="0" y="0"/>
                </a:moveTo>
                <a:lnTo>
                  <a:pt x="332232" y="0"/>
                </a:lnTo>
                <a:lnTo>
                  <a:pt x="332232" y="86868"/>
                </a:lnTo>
                <a:lnTo>
                  <a:pt x="0" y="86868"/>
                </a:lnTo>
                <a:lnTo>
                  <a:pt x="0" y="0"/>
                </a:lnTo>
                <a:close/>
              </a:path>
            </a:pathLst>
          </a:custGeom>
          <a:ln w="3175">
            <a:solidFill>
              <a:srgbClr val="000000"/>
            </a:solidFill>
          </a:ln>
        </p:spPr>
        <p:txBody>
          <a:bodyPr wrap="square" lIns="0" tIns="0" rIns="0" bIns="0" rtlCol="0"/>
          <a:lstStyle/>
          <a:p>
            <a:endParaRPr/>
          </a:p>
        </p:txBody>
      </p:sp>
      <p:sp>
        <p:nvSpPr>
          <p:cNvPr id="853" name="object 853"/>
          <p:cNvSpPr/>
          <p:nvPr/>
        </p:nvSpPr>
        <p:spPr>
          <a:xfrm>
            <a:off x="2413254" y="2679954"/>
            <a:ext cx="0" cy="96520"/>
          </a:xfrm>
          <a:custGeom>
            <a:avLst/>
            <a:gdLst/>
            <a:ahLst/>
            <a:cxnLst/>
            <a:rect l="l" t="t" r="r" b="b"/>
            <a:pathLst>
              <a:path h="96519">
                <a:moveTo>
                  <a:pt x="0" y="0"/>
                </a:moveTo>
                <a:lnTo>
                  <a:pt x="0" y="96011"/>
                </a:lnTo>
              </a:path>
            </a:pathLst>
          </a:custGeom>
          <a:ln w="9143">
            <a:solidFill>
              <a:srgbClr val="000000"/>
            </a:solidFill>
          </a:ln>
        </p:spPr>
        <p:txBody>
          <a:bodyPr wrap="square" lIns="0" tIns="0" rIns="0" bIns="0" rtlCol="0"/>
          <a:lstStyle/>
          <a:p>
            <a:endParaRPr/>
          </a:p>
        </p:txBody>
      </p:sp>
      <p:sp>
        <p:nvSpPr>
          <p:cNvPr id="854" name="object 854"/>
          <p:cNvSpPr/>
          <p:nvPr/>
        </p:nvSpPr>
        <p:spPr>
          <a:xfrm>
            <a:off x="2413254" y="2689860"/>
            <a:ext cx="0" cy="86360"/>
          </a:xfrm>
          <a:custGeom>
            <a:avLst/>
            <a:gdLst/>
            <a:ahLst/>
            <a:cxnLst/>
            <a:rect l="l" t="t" r="r" b="b"/>
            <a:pathLst>
              <a:path h="86360">
                <a:moveTo>
                  <a:pt x="0" y="0"/>
                </a:moveTo>
                <a:lnTo>
                  <a:pt x="0" y="86105"/>
                </a:lnTo>
              </a:path>
            </a:pathLst>
          </a:custGeom>
          <a:ln w="9143">
            <a:solidFill>
              <a:srgbClr val="000000"/>
            </a:solidFill>
          </a:ln>
        </p:spPr>
        <p:txBody>
          <a:bodyPr wrap="square" lIns="0" tIns="0" rIns="0" bIns="0" rtlCol="0"/>
          <a:lstStyle/>
          <a:p>
            <a:endParaRPr/>
          </a:p>
        </p:txBody>
      </p:sp>
      <p:sp>
        <p:nvSpPr>
          <p:cNvPr id="855" name="object 855"/>
          <p:cNvSpPr/>
          <p:nvPr/>
        </p:nvSpPr>
        <p:spPr>
          <a:xfrm>
            <a:off x="2408682" y="2679954"/>
            <a:ext cx="9525" cy="96520"/>
          </a:xfrm>
          <a:custGeom>
            <a:avLst/>
            <a:gdLst/>
            <a:ahLst/>
            <a:cxnLst/>
            <a:rect l="l" t="t" r="r" b="b"/>
            <a:pathLst>
              <a:path w="9525" h="96519">
                <a:moveTo>
                  <a:pt x="9143" y="0"/>
                </a:moveTo>
                <a:lnTo>
                  <a:pt x="0" y="9906"/>
                </a:lnTo>
                <a:lnTo>
                  <a:pt x="0" y="86106"/>
                </a:lnTo>
                <a:lnTo>
                  <a:pt x="9143" y="96012"/>
                </a:lnTo>
                <a:lnTo>
                  <a:pt x="9143" y="0"/>
                </a:lnTo>
              </a:path>
            </a:pathLst>
          </a:custGeom>
          <a:ln w="3175">
            <a:solidFill>
              <a:srgbClr val="000000"/>
            </a:solidFill>
          </a:ln>
        </p:spPr>
        <p:txBody>
          <a:bodyPr wrap="square" lIns="0" tIns="0" rIns="0" bIns="0" rtlCol="0"/>
          <a:lstStyle/>
          <a:p>
            <a:endParaRPr/>
          </a:p>
        </p:txBody>
      </p:sp>
      <p:sp>
        <p:nvSpPr>
          <p:cNvPr id="856" name="object 856"/>
          <p:cNvSpPr/>
          <p:nvPr/>
        </p:nvSpPr>
        <p:spPr>
          <a:xfrm>
            <a:off x="2076450" y="2771013"/>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857" name="object 857"/>
          <p:cNvSpPr/>
          <p:nvPr/>
        </p:nvSpPr>
        <p:spPr>
          <a:xfrm>
            <a:off x="2076450" y="2771013"/>
            <a:ext cx="332740" cy="0"/>
          </a:xfrm>
          <a:custGeom>
            <a:avLst/>
            <a:gdLst/>
            <a:ahLst/>
            <a:cxnLst/>
            <a:rect l="l" t="t" r="r" b="b"/>
            <a:pathLst>
              <a:path w="332739">
                <a:moveTo>
                  <a:pt x="0" y="0"/>
                </a:moveTo>
                <a:lnTo>
                  <a:pt x="332231" y="0"/>
                </a:lnTo>
              </a:path>
            </a:pathLst>
          </a:custGeom>
          <a:ln w="9905">
            <a:solidFill>
              <a:srgbClr val="000000"/>
            </a:solidFill>
          </a:ln>
        </p:spPr>
        <p:txBody>
          <a:bodyPr wrap="square" lIns="0" tIns="0" rIns="0" bIns="0" rtlCol="0"/>
          <a:lstStyle/>
          <a:p>
            <a:endParaRPr/>
          </a:p>
        </p:txBody>
      </p:sp>
      <p:sp>
        <p:nvSpPr>
          <p:cNvPr id="858" name="object 858"/>
          <p:cNvSpPr/>
          <p:nvPr/>
        </p:nvSpPr>
        <p:spPr>
          <a:xfrm>
            <a:off x="2076450" y="2766060"/>
            <a:ext cx="341630" cy="10160"/>
          </a:xfrm>
          <a:custGeom>
            <a:avLst/>
            <a:gdLst/>
            <a:ahLst/>
            <a:cxnLst/>
            <a:rect l="l" t="t" r="r" b="b"/>
            <a:pathLst>
              <a:path w="341630" h="10160">
                <a:moveTo>
                  <a:pt x="341375" y="9905"/>
                </a:moveTo>
                <a:lnTo>
                  <a:pt x="332231" y="0"/>
                </a:lnTo>
                <a:lnTo>
                  <a:pt x="9905" y="0"/>
                </a:lnTo>
                <a:lnTo>
                  <a:pt x="0" y="9905"/>
                </a:lnTo>
                <a:lnTo>
                  <a:pt x="341375" y="9905"/>
                </a:lnTo>
              </a:path>
            </a:pathLst>
          </a:custGeom>
          <a:ln w="3175">
            <a:solidFill>
              <a:srgbClr val="000000"/>
            </a:solidFill>
          </a:ln>
        </p:spPr>
        <p:txBody>
          <a:bodyPr wrap="square" lIns="0" tIns="0" rIns="0" bIns="0" rtlCol="0"/>
          <a:lstStyle/>
          <a:p>
            <a:endParaRPr/>
          </a:p>
        </p:txBody>
      </p:sp>
      <p:sp>
        <p:nvSpPr>
          <p:cNvPr id="859" name="object 859"/>
          <p:cNvSpPr/>
          <p:nvPr/>
        </p:nvSpPr>
        <p:spPr>
          <a:xfrm>
            <a:off x="2081402" y="2679954"/>
            <a:ext cx="0" cy="96520"/>
          </a:xfrm>
          <a:custGeom>
            <a:avLst/>
            <a:gdLst/>
            <a:ahLst/>
            <a:cxnLst/>
            <a:rect l="l" t="t" r="r" b="b"/>
            <a:pathLst>
              <a:path h="96519">
                <a:moveTo>
                  <a:pt x="0" y="0"/>
                </a:moveTo>
                <a:lnTo>
                  <a:pt x="0" y="96011"/>
                </a:lnTo>
              </a:path>
            </a:pathLst>
          </a:custGeom>
          <a:ln w="9906">
            <a:solidFill>
              <a:srgbClr val="000000"/>
            </a:solidFill>
          </a:ln>
        </p:spPr>
        <p:txBody>
          <a:bodyPr wrap="square" lIns="0" tIns="0" rIns="0" bIns="0" rtlCol="0"/>
          <a:lstStyle/>
          <a:p>
            <a:endParaRPr/>
          </a:p>
        </p:txBody>
      </p:sp>
      <p:sp>
        <p:nvSpPr>
          <p:cNvPr id="860" name="object 860"/>
          <p:cNvSpPr/>
          <p:nvPr/>
        </p:nvSpPr>
        <p:spPr>
          <a:xfrm>
            <a:off x="2081402" y="2679954"/>
            <a:ext cx="0" cy="86360"/>
          </a:xfrm>
          <a:custGeom>
            <a:avLst/>
            <a:gdLst/>
            <a:ahLst/>
            <a:cxnLst/>
            <a:rect l="l" t="t" r="r" b="b"/>
            <a:pathLst>
              <a:path h="86360">
                <a:moveTo>
                  <a:pt x="0" y="0"/>
                </a:moveTo>
                <a:lnTo>
                  <a:pt x="0" y="86105"/>
                </a:lnTo>
              </a:path>
            </a:pathLst>
          </a:custGeom>
          <a:ln w="9906">
            <a:solidFill>
              <a:srgbClr val="000000"/>
            </a:solidFill>
          </a:ln>
        </p:spPr>
        <p:txBody>
          <a:bodyPr wrap="square" lIns="0" tIns="0" rIns="0" bIns="0" rtlCol="0"/>
          <a:lstStyle/>
          <a:p>
            <a:endParaRPr/>
          </a:p>
        </p:txBody>
      </p:sp>
      <p:sp>
        <p:nvSpPr>
          <p:cNvPr id="861" name="object 861"/>
          <p:cNvSpPr/>
          <p:nvPr/>
        </p:nvSpPr>
        <p:spPr>
          <a:xfrm>
            <a:off x="2076450" y="2679954"/>
            <a:ext cx="10160" cy="96520"/>
          </a:xfrm>
          <a:custGeom>
            <a:avLst/>
            <a:gdLst/>
            <a:ahLst/>
            <a:cxnLst/>
            <a:rect l="l" t="t" r="r" b="b"/>
            <a:pathLst>
              <a:path w="10160" h="96519">
                <a:moveTo>
                  <a:pt x="0" y="96011"/>
                </a:moveTo>
                <a:lnTo>
                  <a:pt x="9906" y="86105"/>
                </a:lnTo>
                <a:lnTo>
                  <a:pt x="9906" y="9905"/>
                </a:lnTo>
                <a:lnTo>
                  <a:pt x="0" y="0"/>
                </a:lnTo>
                <a:lnTo>
                  <a:pt x="0" y="96011"/>
                </a:lnTo>
              </a:path>
            </a:pathLst>
          </a:custGeom>
          <a:ln w="3175">
            <a:solidFill>
              <a:srgbClr val="000000"/>
            </a:solidFill>
          </a:ln>
        </p:spPr>
        <p:txBody>
          <a:bodyPr wrap="square" lIns="0" tIns="0" rIns="0" bIns="0" rtlCol="0"/>
          <a:lstStyle/>
          <a:p>
            <a:endParaRPr/>
          </a:p>
        </p:txBody>
      </p:sp>
      <p:sp>
        <p:nvSpPr>
          <p:cNvPr id="862" name="object 862"/>
          <p:cNvSpPr/>
          <p:nvPr/>
        </p:nvSpPr>
        <p:spPr>
          <a:xfrm>
            <a:off x="2076450" y="2684907"/>
            <a:ext cx="341630" cy="0"/>
          </a:xfrm>
          <a:custGeom>
            <a:avLst/>
            <a:gdLst/>
            <a:ahLst/>
            <a:cxnLst/>
            <a:rect l="l" t="t" r="r" b="b"/>
            <a:pathLst>
              <a:path w="341630">
                <a:moveTo>
                  <a:pt x="0" y="0"/>
                </a:moveTo>
                <a:lnTo>
                  <a:pt x="341375" y="0"/>
                </a:lnTo>
              </a:path>
            </a:pathLst>
          </a:custGeom>
          <a:ln w="9905">
            <a:solidFill>
              <a:srgbClr val="000000"/>
            </a:solidFill>
          </a:ln>
        </p:spPr>
        <p:txBody>
          <a:bodyPr wrap="square" lIns="0" tIns="0" rIns="0" bIns="0" rtlCol="0"/>
          <a:lstStyle/>
          <a:p>
            <a:endParaRPr/>
          </a:p>
        </p:txBody>
      </p:sp>
      <p:sp>
        <p:nvSpPr>
          <p:cNvPr id="863" name="object 863"/>
          <p:cNvSpPr/>
          <p:nvPr/>
        </p:nvSpPr>
        <p:spPr>
          <a:xfrm>
            <a:off x="2086355" y="2684907"/>
            <a:ext cx="331470" cy="0"/>
          </a:xfrm>
          <a:custGeom>
            <a:avLst/>
            <a:gdLst/>
            <a:ahLst/>
            <a:cxnLst/>
            <a:rect l="l" t="t" r="r" b="b"/>
            <a:pathLst>
              <a:path w="331469">
                <a:moveTo>
                  <a:pt x="0" y="0"/>
                </a:moveTo>
                <a:lnTo>
                  <a:pt x="331469" y="0"/>
                </a:lnTo>
              </a:path>
            </a:pathLst>
          </a:custGeom>
          <a:ln w="9905">
            <a:solidFill>
              <a:srgbClr val="000000"/>
            </a:solidFill>
          </a:ln>
        </p:spPr>
        <p:txBody>
          <a:bodyPr wrap="square" lIns="0" tIns="0" rIns="0" bIns="0" rtlCol="0"/>
          <a:lstStyle/>
          <a:p>
            <a:endParaRPr/>
          </a:p>
        </p:txBody>
      </p:sp>
      <p:sp>
        <p:nvSpPr>
          <p:cNvPr id="864" name="object 864"/>
          <p:cNvSpPr/>
          <p:nvPr/>
        </p:nvSpPr>
        <p:spPr>
          <a:xfrm>
            <a:off x="2076450" y="2679954"/>
            <a:ext cx="341630" cy="10160"/>
          </a:xfrm>
          <a:custGeom>
            <a:avLst/>
            <a:gdLst/>
            <a:ahLst/>
            <a:cxnLst/>
            <a:rect l="l" t="t" r="r" b="b"/>
            <a:pathLst>
              <a:path w="341630" h="10160">
                <a:moveTo>
                  <a:pt x="0" y="0"/>
                </a:moveTo>
                <a:lnTo>
                  <a:pt x="9906" y="9906"/>
                </a:lnTo>
                <a:lnTo>
                  <a:pt x="332232" y="9906"/>
                </a:lnTo>
                <a:lnTo>
                  <a:pt x="341376" y="0"/>
                </a:lnTo>
                <a:lnTo>
                  <a:pt x="0" y="0"/>
                </a:lnTo>
              </a:path>
            </a:pathLst>
          </a:custGeom>
          <a:ln w="3175">
            <a:solidFill>
              <a:srgbClr val="000000"/>
            </a:solidFill>
          </a:ln>
        </p:spPr>
        <p:txBody>
          <a:bodyPr wrap="square" lIns="0" tIns="0" rIns="0" bIns="0" rtlCol="0"/>
          <a:lstStyle/>
          <a:p>
            <a:endParaRPr/>
          </a:p>
        </p:txBody>
      </p:sp>
      <p:sp>
        <p:nvSpPr>
          <p:cNvPr id="865" name="object 865"/>
          <p:cNvSpPr/>
          <p:nvPr/>
        </p:nvSpPr>
        <p:spPr>
          <a:xfrm>
            <a:off x="2081022" y="2684526"/>
            <a:ext cx="332740" cy="86995"/>
          </a:xfrm>
          <a:custGeom>
            <a:avLst/>
            <a:gdLst/>
            <a:ahLst/>
            <a:cxnLst/>
            <a:rect l="l" t="t" r="r" b="b"/>
            <a:pathLst>
              <a:path w="332739" h="86994">
                <a:moveTo>
                  <a:pt x="0" y="0"/>
                </a:moveTo>
                <a:lnTo>
                  <a:pt x="332232" y="0"/>
                </a:lnTo>
                <a:lnTo>
                  <a:pt x="332232" y="86868"/>
                </a:lnTo>
                <a:lnTo>
                  <a:pt x="0" y="86868"/>
                </a:lnTo>
                <a:lnTo>
                  <a:pt x="0" y="0"/>
                </a:lnTo>
                <a:close/>
              </a:path>
            </a:pathLst>
          </a:custGeom>
          <a:ln w="3175">
            <a:solidFill>
              <a:srgbClr val="000000"/>
            </a:solidFill>
          </a:ln>
        </p:spPr>
        <p:txBody>
          <a:bodyPr wrap="square" lIns="0" tIns="0" rIns="0" bIns="0" rtlCol="0"/>
          <a:lstStyle/>
          <a:p>
            <a:endParaRPr/>
          </a:p>
        </p:txBody>
      </p:sp>
      <p:sp>
        <p:nvSpPr>
          <p:cNvPr id="866" name="object 866"/>
          <p:cNvSpPr/>
          <p:nvPr/>
        </p:nvSpPr>
        <p:spPr>
          <a:xfrm>
            <a:off x="1945385" y="2577845"/>
            <a:ext cx="135890" cy="0"/>
          </a:xfrm>
          <a:custGeom>
            <a:avLst/>
            <a:gdLst/>
            <a:ahLst/>
            <a:cxnLst/>
            <a:rect l="l" t="t" r="r" b="b"/>
            <a:pathLst>
              <a:path w="135889">
                <a:moveTo>
                  <a:pt x="135636" y="0"/>
                </a:moveTo>
                <a:lnTo>
                  <a:pt x="0" y="0"/>
                </a:lnTo>
              </a:path>
            </a:pathLst>
          </a:custGeom>
          <a:ln w="3175">
            <a:solidFill>
              <a:srgbClr val="000000"/>
            </a:solidFill>
          </a:ln>
        </p:spPr>
        <p:txBody>
          <a:bodyPr wrap="square" lIns="0" tIns="0" rIns="0" bIns="0" rtlCol="0"/>
          <a:lstStyle/>
          <a:p>
            <a:endParaRPr/>
          </a:p>
        </p:txBody>
      </p:sp>
      <p:sp>
        <p:nvSpPr>
          <p:cNvPr id="867" name="object 867"/>
          <p:cNvSpPr/>
          <p:nvPr/>
        </p:nvSpPr>
        <p:spPr>
          <a:xfrm>
            <a:off x="1945385" y="2577845"/>
            <a:ext cx="135890" cy="0"/>
          </a:xfrm>
          <a:custGeom>
            <a:avLst/>
            <a:gdLst/>
            <a:ahLst/>
            <a:cxnLst/>
            <a:rect l="l" t="t" r="r" b="b"/>
            <a:pathLst>
              <a:path w="135889">
                <a:moveTo>
                  <a:pt x="135636" y="0"/>
                </a:moveTo>
                <a:lnTo>
                  <a:pt x="0" y="0"/>
                </a:lnTo>
              </a:path>
            </a:pathLst>
          </a:custGeom>
          <a:ln w="3175">
            <a:solidFill>
              <a:srgbClr val="000000"/>
            </a:solidFill>
          </a:ln>
        </p:spPr>
        <p:txBody>
          <a:bodyPr wrap="square" lIns="0" tIns="0" rIns="0" bIns="0" rtlCol="0"/>
          <a:lstStyle/>
          <a:p>
            <a:endParaRPr/>
          </a:p>
        </p:txBody>
      </p:sp>
      <p:sp>
        <p:nvSpPr>
          <p:cNvPr id="868" name="object 868"/>
          <p:cNvSpPr/>
          <p:nvPr/>
        </p:nvSpPr>
        <p:spPr>
          <a:xfrm>
            <a:off x="1945385" y="2727960"/>
            <a:ext cx="135890" cy="0"/>
          </a:xfrm>
          <a:custGeom>
            <a:avLst/>
            <a:gdLst/>
            <a:ahLst/>
            <a:cxnLst/>
            <a:rect l="l" t="t" r="r" b="b"/>
            <a:pathLst>
              <a:path w="135889">
                <a:moveTo>
                  <a:pt x="0" y="0"/>
                </a:moveTo>
                <a:lnTo>
                  <a:pt x="135636" y="0"/>
                </a:lnTo>
              </a:path>
            </a:pathLst>
          </a:custGeom>
          <a:ln w="10668">
            <a:solidFill>
              <a:srgbClr val="000000"/>
            </a:solidFill>
          </a:ln>
        </p:spPr>
        <p:txBody>
          <a:bodyPr wrap="square" lIns="0" tIns="0" rIns="0" bIns="0" rtlCol="0"/>
          <a:lstStyle/>
          <a:p>
            <a:endParaRPr/>
          </a:p>
        </p:txBody>
      </p:sp>
      <p:sp>
        <p:nvSpPr>
          <p:cNvPr id="869" name="object 869"/>
          <p:cNvSpPr/>
          <p:nvPr/>
        </p:nvSpPr>
        <p:spPr>
          <a:xfrm>
            <a:off x="1945385" y="2727960"/>
            <a:ext cx="135890" cy="0"/>
          </a:xfrm>
          <a:custGeom>
            <a:avLst/>
            <a:gdLst/>
            <a:ahLst/>
            <a:cxnLst/>
            <a:rect l="l" t="t" r="r" b="b"/>
            <a:pathLst>
              <a:path w="135889">
                <a:moveTo>
                  <a:pt x="0" y="0"/>
                </a:moveTo>
                <a:lnTo>
                  <a:pt x="135636" y="0"/>
                </a:lnTo>
              </a:path>
            </a:pathLst>
          </a:custGeom>
          <a:ln w="10668">
            <a:solidFill>
              <a:srgbClr val="000000"/>
            </a:solidFill>
          </a:ln>
        </p:spPr>
        <p:txBody>
          <a:bodyPr wrap="square" lIns="0" tIns="0" rIns="0" bIns="0" rtlCol="0"/>
          <a:lstStyle/>
          <a:p>
            <a:endParaRPr/>
          </a:p>
        </p:txBody>
      </p:sp>
      <p:sp>
        <p:nvSpPr>
          <p:cNvPr id="870" name="object 870"/>
          <p:cNvSpPr/>
          <p:nvPr/>
        </p:nvSpPr>
        <p:spPr>
          <a:xfrm>
            <a:off x="1945004" y="2727960"/>
            <a:ext cx="136525" cy="0"/>
          </a:xfrm>
          <a:custGeom>
            <a:avLst/>
            <a:gdLst/>
            <a:ahLst/>
            <a:cxnLst/>
            <a:rect l="l" t="t" r="r" b="b"/>
            <a:pathLst>
              <a:path w="136525">
                <a:moveTo>
                  <a:pt x="0" y="0"/>
                </a:moveTo>
                <a:lnTo>
                  <a:pt x="136398" y="0"/>
                </a:lnTo>
              </a:path>
            </a:pathLst>
          </a:custGeom>
          <a:ln w="11429">
            <a:solidFill>
              <a:srgbClr val="000000"/>
            </a:solidFill>
          </a:ln>
        </p:spPr>
        <p:txBody>
          <a:bodyPr wrap="square" lIns="0" tIns="0" rIns="0" bIns="0" rtlCol="0"/>
          <a:lstStyle/>
          <a:p>
            <a:endParaRPr/>
          </a:p>
        </p:txBody>
      </p:sp>
      <p:sp>
        <p:nvSpPr>
          <p:cNvPr id="871" name="object 871"/>
          <p:cNvSpPr/>
          <p:nvPr/>
        </p:nvSpPr>
        <p:spPr>
          <a:xfrm>
            <a:off x="1945385" y="2727960"/>
            <a:ext cx="135890" cy="0"/>
          </a:xfrm>
          <a:custGeom>
            <a:avLst/>
            <a:gdLst/>
            <a:ahLst/>
            <a:cxnLst/>
            <a:rect l="l" t="t" r="r" b="b"/>
            <a:pathLst>
              <a:path w="135889">
                <a:moveTo>
                  <a:pt x="0" y="0"/>
                </a:moveTo>
                <a:lnTo>
                  <a:pt x="135636" y="0"/>
                </a:lnTo>
              </a:path>
            </a:pathLst>
          </a:custGeom>
          <a:ln w="3175">
            <a:solidFill>
              <a:srgbClr val="000000"/>
            </a:solidFill>
          </a:ln>
        </p:spPr>
        <p:txBody>
          <a:bodyPr wrap="square" lIns="0" tIns="0" rIns="0" bIns="0" rtlCol="0"/>
          <a:lstStyle/>
          <a:p>
            <a:endParaRPr/>
          </a:p>
        </p:txBody>
      </p:sp>
      <p:sp>
        <p:nvSpPr>
          <p:cNvPr id="872" name="object 872"/>
          <p:cNvSpPr/>
          <p:nvPr/>
        </p:nvSpPr>
        <p:spPr>
          <a:xfrm>
            <a:off x="1945385" y="2719577"/>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873" name="object 873"/>
          <p:cNvSpPr/>
          <p:nvPr/>
        </p:nvSpPr>
        <p:spPr>
          <a:xfrm>
            <a:off x="1945385" y="2718816"/>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874" name="object 874"/>
          <p:cNvSpPr/>
          <p:nvPr/>
        </p:nvSpPr>
        <p:spPr>
          <a:xfrm>
            <a:off x="1945385" y="2715767"/>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875" name="object 875"/>
          <p:cNvSpPr/>
          <p:nvPr/>
        </p:nvSpPr>
        <p:spPr>
          <a:xfrm>
            <a:off x="1945385" y="2715767"/>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876" name="object 876"/>
          <p:cNvSpPr/>
          <p:nvPr/>
        </p:nvSpPr>
        <p:spPr>
          <a:xfrm>
            <a:off x="1937004" y="2715767"/>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877" name="object 877"/>
          <p:cNvSpPr/>
          <p:nvPr/>
        </p:nvSpPr>
        <p:spPr>
          <a:xfrm>
            <a:off x="1937004" y="2715767"/>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878" name="object 878"/>
          <p:cNvSpPr/>
          <p:nvPr/>
        </p:nvSpPr>
        <p:spPr>
          <a:xfrm>
            <a:off x="1933194" y="2719577"/>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879" name="object 879"/>
          <p:cNvSpPr/>
          <p:nvPr/>
        </p:nvSpPr>
        <p:spPr>
          <a:xfrm>
            <a:off x="1933194" y="2718816"/>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880" name="object 880"/>
          <p:cNvSpPr/>
          <p:nvPr/>
        </p:nvSpPr>
        <p:spPr>
          <a:xfrm>
            <a:off x="1933194" y="2727960"/>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881" name="object 881"/>
          <p:cNvSpPr/>
          <p:nvPr/>
        </p:nvSpPr>
        <p:spPr>
          <a:xfrm>
            <a:off x="1933194" y="2727960"/>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882" name="object 882"/>
          <p:cNvSpPr/>
          <p:nvPr/>
        </p:nvSpPr>
        <p:spPr>
          <a:xfrm>
            <a:off x="1937004" y="2727960"/>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883" name="object 883"/>
          <p:cNvSpPr/>
          <p:nvPr/>
        </p:nvSpPr>
        <p:spPr>
          <a:xfrm>
            <a:off x="1937004" y="2727960"/>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884" name="object 884"/>
          <p:cNvSpPr/>
          <p:nvPr/>
        </p:nvSpPr>
        <p:spPr>
          <a:xfrm>
            <a:off x="1945385" y="2727960"/>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885" name="object 885"/>
          <p:cNvSpPr/>
          <p:nvPr/>
        </p:nvSpPr>
        <p:spPr>
          <a:xfrm>
            <a:off x="1945385" y="2727960"/>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886" name="object 886"/>
          <p:cNvSpPr/>
          <p:nvPr/>
        </p:nvSpPr>
        <p:spPr>
          <a:xfrm>
            <a:off x="1945385" y="2727960"/>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887" name="object 887"/>
          <p:cNvSpPr/>
          <p:nvPr/>
        </p:nvSpPr>
        <p:spPr>
          <a:xfrm>
            <a:off x="1945385" y="2727960"/>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888" name="object 888"/>
          <p:cNvSpPr/>
          <p:nvPr/>
        </p:nvSpPr>
        <p:spPr>
          <a:xfrm>
            <a:off x="1945385" y="2715767"/>
            <a:ext cx="17145" cy="12700"/>
          </a:xfrm>
          <a:custGeom>
            <a:avLst/>
            <a:gdLst/>
            <a:ahLst/>
            <a:cxnLst/>
            <a:rect l="l" t="t" r="r" b="b"/>
            <a:pathLst>
              <a:path w="17144" h="12700">
                <a:moveTo>
                  <a:pt x="12191" y="0"/>
                </a:moveTo>
                <a:lnTo>
                  <a:pt x="0" y="12192"/>
                </a:lnTo>
                <a:lnTo>
                  <a:pt x="16763" y="12192"/>
                </a:lnTo>
                <a:lnTo>
                  <a:pt x="12191" y="0"/>
                </a:lnTo>
                <a:close/>
              </a:path>
            </a:pathLst>
          </a:custGeom>
          <a:solidFill>
            <a:srgbClr val="000000"/>
          </a:solidFill>
        </p:spPr>
        <p:txBody>
          <a:bodyPr wrap="square" lIns="0" tIns="0" rIns="0" bIns="0" rtlCol="0"/>
          <a:lstStyle/>
          <a:p>
            <a:endParaRPr/>
          </a:p>
        </p:txBody>
      </p:sp>
      <p:sp>
        <p:nvSpPr>
          <p:cNvPr id="889" name="object 889"/>
          <p:cNvSpPr/>
          <p:nvPr/>
        </p:nvSpPr>
        <p:spPr>
          <a:xfrm>
            <a:off x="1945385" y="2715767"/>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890" name="object 890"/>
          <p:cNvSpPr/>
          <p:nvPr/>
        </p:nvSpPr>
        <p:spPr>
          <a:xfrm>
            <a:off x="1945385" y="2710433"/>
            <a:ext cx="12700" cy="17780"/>
          </a:xfrm>
          <a:custGeom>
            <a:avLst/>
            <a:gdLst/>
            <a:ahLst/>
            <a:cxnLst/>
            <a:rect l="l" t="t" r="r" b="b"/>
            <a:pathLst>
              <a:path w="12700" h="17780">
                <a:moveTo>
                  <a:pt x="0" y="0"/>
                </a:moveTo>
                <a:lnTo>
                  <a:pt x="0" y="17525"/>
                </a:lnTo>
                <a:lnTo>
                  <a:pt x="12192" y="5333"/>
                </a:lnTo>
                <a:lnTo>
                  <a:pt x="0" y="0"/>
                </a:lnTo>
                <a:close/>
              </a:path>
            </a:pathLst>
          </a:custGeom>
          <a:solidFill>
            <a:srgbClr val="000000"/>
          </a:solidFill>
        </p:spPr>
        <p:txBody>
          <a:bodyPr wrap="square" lIns="0" tIns="0" rIns="0" bIns="0" rtlCol="0"/>
          <a:lstStyle/>
          <a:p>
            <a:endParaRPr/>
          </a:p>
        </p:txBody>
      </p:sp>
      <p:sp>
        <p:nvSpPr>
          <p:cNvPr id="891" name="object 891"/>
          <p:cNvSpPr/>
          <p:nvPr/>
        </p:nvSpPr>
        <p:spPr>
          <a:xfrm>
            <a:off x="1945385" y="2710433"/>
            <a:ext cx="11430" cy="17780"/>
          </a:xfrm>
          <a:custGeom>
            <a:avLst/>
            <a:gdLst/>
            <a:ahLst/>
            <a:cxnLst/>
            <a:rect l="l" t="t" r="r" b="b"/>
            <a:pathLst>
              <a:path w="11430" h="17780">
                <a:moveTo>
                  <a:pt x="11430" y="5333"/>
                </a:moveTo>
                <a:lnTo>
                  <a:pt x="0" y="0"/>
                </a:lnTo>
                <a:lnTo>
                  <a:pt x="0" y="17525"/>
                </a:lnTo>
                <a:lnTo>
                  <a:pt x="11430" y="5333"/>
                </a:lnTo>
              </a:path>
            </a:pathLst>
          </a:custGeom>
          <a:ln w="3175">
            <a:solidFill>
              <a:srgbClr val="000000"/>
            </a:solidFill>
          </a:ln>
        </p:spPr>
        <p:txBody>
          <a:bodyPr wrap="square" lIns="0" tIns="0" rIns="0" bIns="0" rtlCol="0"/>
          <a:lstStyle/>
          <a:p>
            <a:endParaRPr/>
          </a:p>
        </p:txBody>
      </p:sp>
      <p:sp>
        <p:nvSpPr>
          <p:cNvPr id="892" name="object 892"/>
          <p:cNvSpPr/>
          <p:nvPr/>
        </p:nvSpPr>
        <p:spPr>
          <a:xfrm>
            <a:off x="1933194" y="2710433"/>
            <a:ext cx="12700" cy="17780"/>
          </a:xfrm>
          <a:custGeom>
            <a:avLst/>
            <a:gdLst/>
            <a:ahLst/>
            <a:cxnLst/>
            <a:rect l="l" t="t" r="r" b="b"/>
            <a:pathLst>
              <a:path w="12700" h="17780">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893" name="object 893"/>
          <p:cNvSpPr/>
          <p:nvPr/>
        </p:nvSpPr>
        <p:spPr>
          <a:xfrm>
            <a:off x="1933194" y="2710433"/>
            <a:ext cx="12700" cy="17780"/>
          </a:xfrm>
          <a:custGeom>
            <a:avLst/>
            <a:gdLst/>
            <a:ahLst/>
            <a:cxnLst/>
            <a:rect l="l" t="t" r="r" b="b"/>
            <a:pathLst>
              <a:path w="12700" h="17780">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894" name="object 894"/>
          <p:cNvSpPr/>
          <p:nvPr/>
        </p:nvSpPr>
        <p:spPr>
          <a:xfrm>
            <a:off x="1928622" y="2715767"/>
            <a:ext cx="17145" cy="12700"/>
          </a:xfrm>
          <a:custGeom>
            <a:avLst/>
            <a:gdLst/>
            <a:ahLst/>
            <a:cxnLst/>
            <a:rect l="l" t="t" r="r" b="b"/>
            <a:pathLst>
              <a:path w="17144"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895" name="object 895"/>
          <p:cNvSpPr/>
          <p:nvPr/>
        </p:nvSpPr>
        <p:spPr>
          <a:xfrm>
            <a:off x="1928622" y="2715767"/>
            <a:ext cx="17145" cy="12700"/>
          </a:xfrm>
          <a:custGeom>
            <a:avLst/>
            <a:gdLst/>
            <a:ahLst/>
            <a:cxnLst/>
            <a:rect l="l" t="t" r="r" b="b"/>
            <a:pathLst>
              <a:path w="17144"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896" name="object 896"/>
          <p:cNvSpPr/>
          <p:nvPr/>
        </p:nvSpPr>
        <p:spPr>
          <a:xfrm>
            <a:off x="1928622" y="2727960"/>
            <a:ext cx="17145" cy="12700"/>
          </a:xfrm>
          <a:custGeom>
            <a:avLst/>
            <a:gdLst/>
            <a:ahLst/>
            <a:cxnLst/>
            <a:rect l="l" t="t" r="r" b="b"/>
            <a:pathLst>
              <a:path w="17144" h="12700">
                <a:moveTo>
                  <a:pt x="16764" y="0"/>
                </a:moveTo>
                <a:lnTo>
                  <a:pt x="0" y="0"/>
                </a:lnTo>
                <a:lnTo>
                  <a:pt x="4572" y="12192"/>
                </a:lnTo>
                <a:lnTo>
                  <a:pt x="16764" y="0"/>
                </a:lnTo>
                <a:close/>
              </a:path>
            </a:pathLst>
          </a:custGeom>
          <a:solidFill>
            <a:srgbClr val="000000"/>
          </a:solidFill>
        </p:spPr>
        <p:txBody>
          <a:bodyPr wrap="square" lIns="0" tIns="0" rIns="0" bIns="0" rtlCol="0"/>
          <a:lstStyle/>
          <a:p>
            <a:endParaRPr/>
          </a:p>
        </p:txBody>
      </p:sp>
      <p:sp>
        <p:nvSpPr>
          <p:cNvPr id="897" name="object 897"/>
          <p:cNvSpPr/>
          <p:nvPr/>
        </p:nvSpPr>
        <p:spPr>
          <a:xfrm>
            <a:off x="1928622" y="2727960"/>
            <a:ext cx="17145" cy="12700"/>
          </a:xfrm>
          <a:custGeom>
            <a:avLst/>
            <a:gdLst/>
            <a:ahLst/>
            <a:cxnLst/>
            <a:rect l="l" t="t" r="r" b="b"/>
            <a:pathLst>
              <a:path w="17144"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898" name="object 898"/>
          <p:cNvSpPr/>
          <p:nvPr/>
        </p:nvSpPr>
        <p:spPr>
          <a:xfrm>
            <a:off x="1933194" y="2727960"/>
            <a:ext cx="12700" cy="17780"/>
          </a:xfrm>
          <a:custGeom>
            <a:avLst/>
            <a:gdLst/>
            <a:ahLst/>
            <a:cxnLst/>
            <a:rect l="l" t="t" r="r" b="b"/>
            <a:pathLst>
              <a:path w="12700" h="17780">
                <a:moveTo>
                  <a:pt x="12192" y="0"/>
                </a:moveTo>
                <a:lnTo>
                  <a:pt x="0" y="12192"/>
                </a:lnTo>
                <a:lnTo>
                  <a:pt x="12192" y="17526"/>
                </a:lnTo>
                <a:lnTo>
                  <a:pt x="12192" y="0"/>
                </a:lnTo>
                <a:close/>
              </a:path>
            </a:pathLst>
          </a:custGeom>
          <a:solidFill>
            <a:srgbClr val="000000"/>
          </a:solidFill>
        </p:spPr>
        <p:txBody>
          <a:bodyPr wrap="square" lIns="0" tIns="0" rIns="0" bIns="0" rtlCol="0"/>
          <a:lstStyle/>
          <a:p>
            <a:endParaRPr/>
          </a:p>
        </p:txBody>
      </p:sp>
      <p:sp>
        <p:nvSpPr>
          <p:cNvPr id="899" name="object 899"/>
          <p:cNvSpPr/>
          <p:nvPr/>
        </p:nvSpPr>
        <p:spPr>
          <a:xfrm>
            <a:off x="1933194" y="2727960"/>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900" name="object 900"/>
          <p:cNvSpPr/>
          <p:nvPr/>
        </p:nvSpPr>
        <p:spPr>
          <a:xfrm>
            <a:off x="1945385" y="2727960"/>
            <a:ext cx="12700" cy="17780"/>
          </a:xfrm>
          <a:custGeom>
            <a:avLst/>
            <a:gdLst/>
            <a:ahLst/>
            <a:cxnLst/>
            <a:rect l="l" t="t" r="r" b="b"/>
            <a:pathLst>
              <a:path w="12700" h="17780">
                <a:moveTo>
                  <a:pt x="0" y="0"/>
                </a:moveTo>
                <a:lnTo>
                  <a:pt x="0" y="17525"/>
                </a:lnTo>
                <a:lnTo>
                  <a:pt x="12192" y="12191"/>
                </a:lnTo>
                <a:lnTo>
                  <a:pt x="0" y="0"/>
                </a:lnTo>
                <a:close/>
              </a:path>
            </a:pathLst>
          </a:custGeom>
          <a:solidFill>
            <a:srgbClr val="000000"/>
          </a:solidFill>
        </p:spPr>
        <p:txBody>
          <a:bodyPr wrap="square" lIns="0" tIns="0" rIns="0" bIns="0" rtlCol="0"/>
          <a:lstStyle/>
          <a:p>
            <a:endParaRPr/>
          </a:p>
        </p:txBody>
      </p:sp>
      <p:sp>
        <p:nvSpPr>
          <p:cNvPr id="901" name="object 901"/>
          <p:cNvSpPr/>
          <p:nvPr/>
        </p:nvSpPr>
        <p:spPr>
          <a:xfrm>
            <a:off x="1945385" y="2727960"/>
            <a:ext cx="11430" cy="17780"/>
          </a:xfrm>
          <a:custGeom>
            <a:avLst/>
            <a:gdLst/>
            <a:ahLst/>
            <a:cxnLst/>
            <a:rect l="l" t="t" r="r" b="b"/>
            <a:pathLst>
              <a:path w="11430" h="17780">
                <a:moveTo>
                  <a:pt x="0" y="17525"/>
                </a:moveTo>
                <a:lnTo>
                  <a:pt x="11430" y="12191"/>
                </a:lnTo>
                <a:lnTo>
                  <a:pt x="0" y="0"/>
                </a:lnTo>
                <a:lnTo>
                  <a:pt x="0" y="17525"/>
                </a:lnTo>
              </a:path>
            </a:pathLst>
          </a:custGeom>
          <a:ln w="3175">
            <a:solidFill>
              <a:srgbClr val="000000"/>
            </a:solidFill>
          </a:ln>
        </p:spPr>
        <p:txBody>
          <a:bodyPr wrap="square" lIns="0" tIns="0" rIns="0" bIns="0" rtlCol="0"/>
          <a:lstStyle/>
          <a:p>
            <a:endParaRPr/>
          </a:p>
        </p:txBody>
      </p:sp>
      <p:sp>
        <p:nvSpPr>
          <p:cNvPr id="902" name="object 902"/>
          <p:cNvSpPr/>
          <p:nvPr/>
        </p:nvSpPr>
        <p:spPr>
          <a:xfrm>
            <a:off x="1945385" y="2727960"/>
            <a:ext cx="17145" cy="12700"/>
          </a:xfrm>
          <a:custGeom>
            <a:avLst/>
            <a:gdLst/>
            <a:ahLst/>
            <a:cxnLst/>
            <a:rect l="l" t="t" r="r" b="b"/>
            <a:pathLst>
              <a:path w="17144" h="12700">
                <a:moveTo>
                  <a:pt x="16764" y="0"/>
                </a:moveTo>
                <a:lnTo>
                  <a:pt x="0" y="0"/>
                </a:lnTo>
                <a:lnTo>
                  <a:pt x="12192" y="12192"/>
                </a:lnTo>
                <a:lnTo>
                  <a:pt x="16764" y="0"/>
                </a:lnTo>
                <a:close/>
              </a:path>
            </a:pathLst>
          </a:custGeom>
          <a:solidFill>
            <a:srgbClr val="000000"/>
          </a:solidFill>
        </p:spPr>
        <p:txBody>
          <a:bodyPr wrap="square" lIns="0" tIns="0" rIns="0" bIns="0" rtlCol="0"/>
          <a:lstStyle/>
          <a:p>
            <a:endParaRPr/>
          </a:p>
        </p:txBody>
      </p:sp>
      <p:sp>
        <p:nvSpPr>
          <p:cNvPr id="903" name="object 903"/>
          <p:cNvSpPr/>
          <p:nvPr/>
        </p:nvSpPr>
        <p:spPr>
          <a:xfrm>
            <a:off x="1945385" y="2727960"/>
            <a:ext cx="17145" cy="12700"/>
          </a:xfrm>
          <a:custGeom>
            <a:avLst/>
            <a:gdLst/>
            <a:ahLst/>
            <a:cxnLst/>
            <a:rect l="l" t="t" r="r" b="b"/>
            <a:pathLst>
              <a:path w="17144" h="12700">
                <a:moveTo>
                  <a:pt x="11430" y="12192"/>
                </a:moveTo>
                <a:lnTo>
                  <a:pt x="16764" y="0"/>
                </a:lnTo>
                <a:lnTo>
                  <a:pt x="0" y="0"/>
                </a:lnTo>
                <a:lnTo>
                  <a:pt x="11430" y="12192"/>
                </a:lnTo>
              </a:path>
            </a:pathLst>
          </a:custGeom>
          <a:ln w="3175">
            <a:solidFill>
              <a:srgbClr val="000000"/>
            </a:solidFill>
          </a:ln>
        </p:spPr>
        <p:txBody>
          <a:bodyPr wrap="square" lIns="0" tIns="0" rIns="0" bIns="0" rtlCol="0"/>
          <a:lstStyle/>
          <a:p>
            <a:endParaRPr/>
          </a:p>
        </p:txBody>
      </p:sp>
      <p:sp>
        <p:nvSpPr>
          <p:cNvPr id="904" name="object 904"/>
          <p:cNvSpPr/>
          <p:nvPr/>
        </p:nvSpPr>
        <p:spPr>
          <a:xfrm>
            <a:off x="1945385" y="2719577"/>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905" name="object 905"/>
          <p:cNvSpPr/>
          <p:nvPr/>
        </p:nvSpPr>
        <p:spPr>
          <a:xfrm>
            <a:off x="1945385" y="2718816"/>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906" name="object 906"/>
          <p:cNvSpPr/>
          <p:nvPr/>
        </p:nvSpPr>
        <p:spPr>
          <a:xfrm>
            <a:off x="1945385" y="2715767"/>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907" name="object 907"/>
          <p:cNvSpPr/>
          <p:nvPr/>
        </p:nvSpPr>
        <p:spPr>
          <a:xfrm>
            <a:off x="1945385" y="2715767"/>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908" name="object 908"/>
          <p:cNvSpPr/>
          <p:nvPr/>
        </p:nvSpPr>
        <p:spPr>
          <a:xfrm>
            <a:off x="1937004" y="2715767"/>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909" name="object 909"/>
          <p:cNvSpPr/>
          <p:nvPr/>
        </p:nvSpPr>
        <p:spPr>
          <a:xfrm>
            <a:off x="1937004" y="2715767"/>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910" name="object 910"/>
          <p:cNvSpPr/>
          <p:nvPr/>
        </p:nvSpPr>
        <p:spPr>
          <a:xfrm>
            <a:off x="1933194" y="2719577"/>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911" name="object 911"/>
          <p:cNvSpPr/>
          <p:nvPr/>
        </p:nvSpPr>
        <p:spPr>
          <a:xfrm>
            <a:off x="1933194" y="2718816"/>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912" name="object 912"/>
          <p:cNvSpPr/>
          <p:nvPr/>
        </p:nvSpPr>
        <p:spPr>
          <a:xfrm>
            <a:off x="1933194" y="2727960"/>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913" name="object 913"/>
          <p:cNvSpPr/>
          <p:nvPr/>
        </p:nvSpPr>
        <p:spPr>
          <a:xfrm>
            <a:off x="1933194" y="2727960"/>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914" name="object 914"/>
          <p:cNvSpPr/>
          <p:nvPr/>
        </p:nvSpPr>
        <p:spPr>
          <a:xfrm>
            <a:off x="1937004" y="2727960"/>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915" name="object 915"/>
          <p:cNvSpPr/>
          <p:nvPr/>
        </p:nvSpPr>
        <p:spPr>
          <a:xfrm>
            <a:off x="1937004" y="2727960"/>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916" name="object 916"/>
          <p:cNvSpPr/>
          <p:nvPr/>
        </p:nvSpPr>
        <p:spPr>
          <a:xfrm>
            <a:off x="1945385" y="2727960"/>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917" name="object 917"/>
          <p:cNvSpPr/>
          <p:nvPr/>
        </p:nvSpPr>
        <p:spPr>
          <a:xfrm>
            <a:off x="1945385" y="2727960"/>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918" name="object 918"/>
          <p:cNvSpPr/>
          <p:nvPr/>
        </p:nvSpPr>
        <p:spPr>
          <a:xfrm>
            <a:off x="1945385" y="2727960"/>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919" name="object 919"/>
          <p:cNvSpPr/>
          <p:nvPr/>
        </p:nvSpPr>
        <p:spPr>
          <a:xfrm>
            <a:off x="1945385" y="2727960"/>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920" name="object 920"/>
          <p:cNvSpPr/>
          <p:nvPr/>
        </p:nvSpPr>
        <p:spPr>
          <a:xfrm>
            <a:off x="1945385" y="2719577"/>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921" name="object 921"/>
          <p:cNvSpPr/>
          <p:nvPr/>
        </p:nvSpPr>
        <p:spPr>
          <a:xfrm>
            <a:off x="1945385" y="2718816"/>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922" name="object 922"/>
          <p:cNvSpPr/>
          <p:nvPr/>
        </p:nvSpPr>
        <p:spPr>
          <a:xfrm>
            <a:off x="1945385" y="2715767"/>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923" name="object 923"/>
          <p:cNvSpPr/>
          <p:nvPr/>
        </p:nvSpPr>
        <p:spPr>
          <a:xfrm>
            <a:off x="1945385" y="2715767"/>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924" name="object 924"/>
          <p:cNvSpPr/>
          <p:nvPr/>
        </p:nvSpPr>
        <p:spPr>
          <a:xfrm>
            <a:off x="1937004" y="2715767"/>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925" name="object 925"/>
          <p:cNvSpPr/>
          <p:nvPr/>
        </p:nvSpPr>
        <p:spPr>
          <a:xfrm>
            <a:off x="1937004" y="2715767"/>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926" name="object 926"/>
          <p:cNvSpPr/>
          <p:nvPr/>
        </p:nvSpPr>
        <p:spPr>
          <a:xfrm>
            <a:off x="1933194" y="2719577"/>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927" name="object 927"/>
          <p:cNvSpPr/>
          <p:nvPr/>
        </p:nvSpPr>
        <p:spPr>
          <a:xfrm>
            <a:off x="1933194" y="2718816"/>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928" name="object 928"/>
          <p:cNvSpPr/>
          <p:nvPr/>
        </p:nvSpPr>
        <p:spPr>
          <a:xfrm>
            <a:off x="1933194" y="2727960"/>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929" name="object 929"/>
          <p:cNvSpPr/>
          <p:nvPr/>
        </p:nvSpPr>
        <p:spPr>
          <a:xfrm>
            <a:off x="1933194" y="2727960"/>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930" name="object 930"/>
          <p:cNvSpPr/>
          <p:nvPr/>
        </p:nvSpPr>
        <p:spPr>
          <a:xfrm>
            <a:off x="1937004" y="2727960"/>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931" name="object 931"/>
          <p:cNvSpPr/>
          <p:nvPr/>
        </p:nvSpPr>
        <p:spPr>
          <a:xfrm>
            <a:off x="1937004" y="2727960"/>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932" name="object 932"/>
          <p:cNvSpPr/>
          <p:nvPr/>
        </p:nvSpPr>
        <p:spPr>
          <a:xfrm>
            <a:off x="1945385" y="2727960"/>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933" name="object 933"/>
          <p:cNvSpPr/>
          <p:nvPr/>
        </p:nvSpPr>
        <p:spPr>
          <a:xfrm>
            <a:off x="1945385" y="2727960"/>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934" name="object 934"/>
          <p:cNvSpPr/>
          <p:nvPr/>
        </p:nvSpPr>
        <p:spPr>
          <a:xfrm>
            <a:off x="1945385" y="2727960"/>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935" name="object 935"/>
          <p:cNvSpPr/>
          <p:nvPr/>
        </p:nvSpPr>
        <p:spPr>
          <a:xfrm>
            <a:off x="1945385" y="2727960"/>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936" name="object 936"/>
          <p:cNvSpPr/>
          <p:nvPr/>
        </p:nvSpPr>
        <p:spPr>
          <a:xfrm>
            <a:off x="1945385" y="2719577"/>
            <a:ext cx="12700" cy="8890"/>
          </a:xfrm>
          <a:custGeom>
            <a:avLst/>
            <a:gdLst/>
            <a:ahLst/>
            <a:cxnLst/>
            <a:rect l="l" t="t" r="r" b="b"/>
            <a:pathLst>
              <a:path w="12700" h="8889">
                <a:moveTo>
                  <a:pt x="8382" y="0"/>
                </a:moveTo>
                <a:lnTo>
                  <a:pt x="0" y="8381"/>
                </a:lnTo>
                <a:lnTo>
                  <a:pt x="12192" y="8381"/>
                </a:lnTo>
                <a:lnTo>
                  <a:pt x="8382" y="0"/>
                </a:lnTo>
                <a:close/>
              </a:path>
            </a:pathLst>
          </a:custGeom>
          <a:solidFill>
            <a:srgbClr val="000000"/>
          </a:solidFill>
        </p:spPr>
        <p:txBody>
          <a:bodyPr wrap="square" lIns="0" tIns="0" rIns="0" bIns="0" rtlCol="0"/>
          <a:lstStyle/>
          <a:p>
            <a:endParaRPr/>
          </a:p>
        </p:txBody>
      </p:sp>
      <p:sp>
        <p:nvSpPr>
          <p:cNvPr id="937" name="object 937"/>
          <p:cNvSpPr/>
          <p:nvPr/>
        </p:nvSpPr>
        <p:spPr>
          <a:xfrm>
            <a:off x="1945385" y="2718816"/>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938" name="object 938"/>
          <p:cNvSpPr/>
          <p:nvPr/>
        </p:nvSpPr>
        <p:spPr>
          <a:xfrm>
            <a:off x="1945385" y="2715767"/>
            <a:ext cx="8890" cy="12700"/>
          </a:xfrm>
          <a:custGeom>
            <a:avLst/>
            <a:gdLst/>
            <a:ahLst/>
            <a:cxnLst/>
            <a:rect l="l" t="t" r="r" b="b"/>
            <a:pathLst>
              <a:path w="8889" h="12700">
                <a:moveTo>
                  <a:pt x="0" y="0"/>
                </a:moveTo>
                <a:lnTo>
                  <a:pt x="0" y="12191"/>
                </a:lnTo>
                <a:lnTo>
                  <a:pt x="8381" y="3809"/>
                </a:lnTo>
                <a:lnTo>
                  <a:pt x="0" y="0"/>
                </a:lnTo>
                <a:close/>
              </a:path>
            </a:pathLst>
          </a:custGeom>
          <a:solidFill>
            <a:srgbClr val="000000"/>
          </a:solidFill>
        </p:spPr>
        <p:txBody>
          <a:bodyPr wrap="square" lIns="0" tIns="0" rIns="0" bIns="0" rtlCol="0"/>
          <a:lstStyle/>
          <a:p>
            <a:endParaRPr/>
          </a:p>
        </p:txBody>
      </p:sp>
      <p:sp>
        <p:nvSpPr>
          <p:cNvPr id="939" name="object 939"/>
          <p:cNvSpPr/>
          <p:nvPr/>
        </p:nvSpPr>
        <p:spPr>
          <a:xfrm>
            <a:off x="1945385" y="2715767"/>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940" name="object 940"/>
          <p:cNvSpPr/>
          <p:nvPr/>
        </p:nvSpPr>
        <p:spPr>
          <a:xfrm>
            <a:off x="1937004" y="2715767"/>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941" name="object 941"/>
          <p:cNvSpPr/>
          <p:nvPr/>
        </p:nvSpPr>
        <p:spPr>
          <a:xfrm>
            <a:off x="1937004" y="2715767"/>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942" name="object 942"/>
          <p:cNvSpPr/>
          <p:nvPr/>
        </p:nvSpPr>
        <p:spPr>
          <a:xfrm>
            <a:off x="1933194" y="2719577"/>
            <a:ext cx="12700" cy="8890"/>
          </a:xfrm>
          <a:custGeom>
            <a:avLst/>
            <a:gdLst/>
            <a:ahLst/>
            <a:cxnLst/>
            <a:rect l="l" t="t" r="r" b="b"/>
            <a:pathLst>
              <a:path w="12700" h="8889">
                <a:moveTo>
                  <a:pt x="3810" y="0"/>
                </a:moveTo>
                <a:lnTo>
                  <a:pt x="0" y="8382"/>
                </a:lnTo>
                <a:lnTo>
                  <a:pt x="12192" y="8382"/>
                </a:lnTo>
                <a:lnTo>
                  <a:pt x="3810" y="0"/>
                </a:lnTo>
                <a:close/>
              </a:path>
            </a:pathLst>
          </a:custGeom>
          <a:solidFill>
            <a:srgbClr val="000000"/>
          </a:solidFill>
        </p:spPr>
        <p:txBody>
          <a:bodyPr wrap="square" lIns="0" tIns="0" rIns="0" bIns="0" rtlCol="0"/>
          <a:lstStyle/>
          <a:p>
            <a:endParaRPr/>
          </a:p>
        </p:txBody>
      </p:sp>
      <p:sp>
        <p:nvSpPr>
          <p:cNvPr id="943" name="object 943"/>
          <p:cNvSpPr/>
          <p:nvPr/>
        </p:nvSpPr>
        <p:spPr>
          <a:xfrm>
            <a:off x="1933194" y="2718816"/>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944" name="object 944"/>
          <p:cNvSpPr/>
          <p:nvPr/>
        </p:nvSpPr>
        <p:spPr>
          <a:xfrm>
            <a:off x="1933194" y="2727960"/>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945" name="object 945"/>
          <p:cNvSpPr/>
          <p:nvPr/>
        </p:nvSpPr>
        <p:spPr>
          <a:xfrm>
            <a:off x="1933194" y="2727960"/>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946" name="object 946"/>
          <p:cNvSpPr/>
          <p:nvPr/>
        </p:nvSpPr>
        <p:spPr>
          <a:xfrm>
            <a:off x="1937004" y="2727960"/>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947" name="object 947"/>
          <p:cNvSpPr/>
          <p:nvPr/>
        </p:nvSpPr>
        <p:spPr>
          <a:xfrm>
            <a:off x="1937004" y="2727960"/>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948" name="object 948"/>
          <p:cNvSpPr/>
          <p:nvPr/>
        </p:nvSpPr>
        <p:spPr>
          <a:xfrm>
            <a:off x="1945385" y="2727960"/>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949" name="object 949"/>
          <p:cNvSpPr/>
          <p:nvPr/>
        </p:nvSpPr>
        <p:spPr>
          <a:xfrm>
            <a:off x="1945385" y="2727960"/>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950" name="object 950"/>
          <p:cNvSpPr/>
          <p:nvPr/>
        </p:nvSpPr>
        <p:spPr>
          <a:xfrm>
            <a:off x="1945385" y="2727960"/>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951" name="object 951"/>
          <p:cNvSpPr/>
          <p:nvPr/>
        </p:nvSpPr>
        <p:spPr>
          <a:xfrm>
            <a:off x="1945385" y="2727960"/>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952" name="object 952"/>
          <p:cNvSpPr txBox="1"/>
          <p:nvPr/>
        </p:nvSpPr>
        <p:spPr>
          <a:xfrm>
            <a:off x="2908805" y="2338808"/>
            <a:ext cx="86360" cy="114300"/>
          </a:xfrm>
          <a:prstGeom prst="rect">
            <a:avLst/>
          </a:prstGeom>
        </p:spPr>
        <p:txBody>
          <a:bodyPr vert="horz" wrap="square" lIns="0" tIns="16510" rIns="0" bIns="0" rtlCol="0">
            <a:spAutoFit/>
          </a:bodyPr>
          <a:lstStyle/>
          <a:p>
            <a:pPr marL="12700">
              <a:lnSpc>
                <a:spcPct val="100000"/>
              </a:lnSpc>
              <a:spcBef>
                <a:spcPts val="130"/>
              </a:spcBef>
            </a:pPr>
            <a:r>
              <a:rPr sz="550" dirty="0">
                <a:latin typeface="Times New Roman"/>
                <a:cs typeface="Times New Roman"/>
              </a:rPr>
              <a:t>I</a:t>
            </a:r>
            <a:r>
              <a:rPr sz="550" spc="15" dirty="0">
                <a:latin typeface="Times New Roman"/>
                <a:cs typeface="Times New Roman"/>
              </a:rPr>
              <a:t>d</a:t>
            </a:r>
            <a:endParaRPr sz="550">
              <a:latin typeface="Times New Roman"/>
              <a:cs typeface="Times New Roman"/>
            </a:endParaRPr>
          </a:p>
        </p:txBody>
      </p:sp>
      <p:sp>
        <p:nvSpPr>
          <p:cNvPr id="953" name="object 953"/>
          <p:cNvSpPr/>
          <p:nvPr/>
        </p:nvSpPr>
        <p:spPr>
          <a:xfrm>
            <a:off x="2773679" y="2512314"/>
            <a:ext cx="71755" cy="130810"/>
          </a:xfrm>
          <a:custGeom>
            <a:avLst/>
            <a:gdLst/>
            <a:ahLst/>
            <a:cxnLst/>
            <a:rect l="l" t="t" r="r" b="b"/>
            <a:pathLst>
              <a:path w="71755" h="130810">
                <a:moveTo>
                  <a:pt x="0" y="130301"/>
                </a:moveTo>
                <a:lnTo>
                  <a:pt x="71628" y="0"/>
                </a:lnTo>
              </a:path>
            </a:pathLst>
          </a:custGeom>
          <a:ln w="3175">
            <a:solidFill>
              <a:srgbClr val="000000"/>
            </a:solidFill>
          </a:ln>
        </p:spPr>
        <p:txBody>
          <a:bodyPr wrap="square" lIns="0" tIns="0" rIns="0" bIns="0" rtlCol="0"/>
          <a:lstStyle/>
          <a:p>
            <a:endParaRPr/>
          </a:p>
        </p:txBody>
      </p:sp>
      <p:sp>
        <p:nvSpPr>
          <p:cNvPr id="954" name="object 954"/>
          <p:cNvSpPr/>
          <p:nvPr/>
        </p:nvSpPr>
        <p:spPr>
          <a:xfrm>
            <a:off x="2773679" y="2663189"/>
            <a:ext cx="71755" cy="129539"/>
          </a:xfrm>
          <a:custGeom>
            <a:avLst/>
            <a:gdLst/>
            <a:ahLst/>
            <a:cxnLst/>
            <a:rect l="l" t="t" r="r" b="b"/>
            <a:pathLst>
              <a:path w="71755" h="129539">
                <a:moveTo>
                  <a:pt x="0" y="129540"/>
                </a:moveTo>
                <a:lnTo>
                  <a:pt x="71628" y="0"/>
                </a:lnTo>
              </a:path>
            </a:pathLst>
          </a:custGeom>
          <a:ln w="3175">
            <a:solidFill>
              <a:srgbClr val="000000"/>
            </a:solidFill>
          </a:ln>
        </p:spPr>
        <p:txBody>
          <a:bodyPr wrap="square" lIns="0" tIns="0" rIns="0" bIns="0" rtlCol="0"/>
          <a:lstStyle/>
          <a:p>
            <a:endParaRPr/>
          </a:p>
        </p:txBody>
      </p:sp>
      <p:sp>
        <p:nvSpPr>
          <p:cNvPr id="955" name="object 955"/>
          <p:cNvSpPr/>
          <p:nvPr/>
        </p:nvSpPr>
        <p:spPr>
          <a:xfrm>
            <a:off x="3892677" y="3593210"/>
            <a:ext cx="263651" cy="409956"/>
          </a:xfrm>
          <a:prstGeom prst="rect">
            <a:avLst/>
          </a:prstGeom>
          <a:blipFill>
            <a:blip r:embed="rId7" cstate="print"/>
            <a:stretch>
              <a:fillRect/>
            </a:stretch>
          </a:blipFill>
        </p:spPr>
        <p:txBody>
          <a:bodyPr wrap="square" lIns="0" tIns="0" rIns="0" bIns="0" rtlCol="0"/>
          <a:lstStyle/>
          <a:p>
            <a:endParaRPr/>
          </a:p>
        </p:txBody>
      </p:sp>
      <p:sp>
        <p:nvSpPr>
          <p:cNvPr id="956" name="object 956"/>
          <p:cNvSpPr/>
          <p:nvPr/>
        </p:nvSpPr>
        <p:spPr>
          <a:xfrm>
            <a:off x="3368802" y="3747515"/>
            <a:ext cx="75565" cy="13335"/>
          </a:xfrm>
          <a:custGeom>
            <a:avLst/>
            <a:gdLst/>
            <a:ahLst/>
            <a:cxnLst/>
            <a:rect l="l" t="t" r="r" b="b"/>
            <a:pathLst>
              <a:path w="75564" h="13335">
                <a:moveTo>
                  <a:pt x="0" y="0"/>
                </a:moveTo>
                <a:lnTo>
                  <a:pt x="74675" y="12953"/>
                </a:lnTo>
                <a:lnTo>
                  <a:pt x="75437" y="10667"/>
                </a:lnTo>
                <a:lnTo>
                  <a:pt x="0" y="0"/>
                </a:lnTo>
                <a:close/>
              </a:path>
            </a:pathLst>
          </a:custGeom>
          <a:solidFill>
            <a:srgbClr val="000000"/>
          </a:solidFill>
        </p:spPr>
        <p:txBody>
          <a:bodyPr wrap="square" lIns="0" tIns="0" rIns="0" bIns="0" rtlCol="0"/>
          <a:lstStyle/>
          <a:p>
            <a:endParaRPr/>
          </a:p>
        </p:txBody>
      </p:sp>
      <p:sp>
        <p:nvSpPr>
          <p:cNvPr id="957" name="object 957"/>
          <p:cNvSpPr/>
          <p:nvPr/>
        </p:nvSpPr>
        <p:spPr>
          <a:xfrm>
            <a:off x="3368802" y="3745229"/>
            <a:ext cx="75565" cy="13335"/>
          </a:xfrm>
          <a:custGeom>
            <a:avLst/>
            <a:gdLst/>
            <a:ahLst/>
            <a:cxnLst/>
            <a:rect l="l" t="t" r="r" b="b"/>
            <a:pathLst>
              <a:path w="75564" h="13335">
                <a:moveTo>
                  <a:pt x="0" y="0"/>
                </a:moveTo>
                <a:lnTo>
                  <a:pt x="0" y="2285"/>
                </a:lnTo>
                <a:lnTo>
                  <a:pt x="75437" y="12953"/>
                </a:lnTo>
                <a:lnTo>
                  <a:pt x="0" y="0"/>
                </a:lnTo>
                <a:close/>
              </a:path>
            </a:pathLst>
          </a:custGeom>
          <a:solidFill>
            <a:srgbClr val="000000"/>
          </a:solidFill>
        </p:spPr>
        <p:txBody>
          <a:bodyPr wrap="square" lIns="0" tIns="0" rIns="0" bIns="0" rtlCol="0"/>
          <a:lstStyle/>
          <a:p>
            <a:endParaRPr/>
          </a:p>
        </p:txBody>
      </p:sp>
      <p:sp>
        <p:nvSpPr>
          <p:cNvPr id="958" name="object 958"/>
          <p:cNvSpPr/>
          <p:nvPr/>
        </p:nvSpPr>
        <p:spPr>
          <a:xfrm>
            <a:off x="3368802" y="3745229"/>
            <a:ext cx="75565" cy="15240"/>
          </a:xfrm>
          <a:custGeom>
            <a:avLst/>
            <a:gdLst/>
            <a:ahLst/>
            <a:cxnLst/>
            <a:rect l="l" t="t" r="r" b="b"/>
            <a:pathLst>
              <a:path w="75564" h="15239">
                <a:moveTo>
                  <a:pt x="74675" y="15240"/>
                </a:moveTo>
                <a:lnTo>
                  <a:pt x="75437" y="12954"/>
                </a:lnTo>
                <a:lnTo>
                  <a:pt x="0" y="0"/>
                </a:lnTo>
                <a:lnTo>
                  <a:pt x="0" y="2286"/>
                </a:lnTo>
                <a:lnTo>
                  <a:pt x="74675" y="15240"/>
                </a:lnTo>
              </a:path>
            </a:pathLst>
          </a:custGeom>
          <a:ln w="3175">
            <a:solidFill>
              <a:srgbClr val="000000"/>
            </a:solidFill>
          </a:ln>
        </p:spPr>
        <p:txBody>
          <a:bodyPr wrap="square" lIns="0" tIns="0" rIns="0" bIns="0" rtlCol="0"/>
          <a:lstStyle/>
          <a:p>
            <a:endParaRPr/>
          </a:p>
        </p:txBody>
      </p:sp>
      <p:sp>
        <p:nvSpPr>
          <p:cNvPr id="959" name="object 959"/>
          <p:cNvSpPr/>
          <p:nvPr/>
        </p:nvSpPr>
        <p:spPr>
          <a:xfrm>
            <a:off x="3368040" y="3745991"/>
            <a:ext cx="33020" cy="41275"/>
          </a:xfrm>
          <a:custGeom>
            <a:avLst/>
            <a:gdLst/>
            <a:ahLst/>
            <a:cxnLst/>
            <a:rect l="l" t="t" r="r" b="b"/>
            <a:pathLst>
              <a:path w="33020" h="41275">
                <a:moveTo>
                  <a:pt x="1524" y="0"/>
                </a:moveTo>
                <a:lnTo>
                  <a:pt x="0" y="1524"/>
                </a:lnTo>
                <a:lnTo>
                  <a:pt x="32766" y="41148"/>
                </a:lnTo>
                <a:lnTo>
                  <a:pt x="1524" y="0"/>
                </a:lnTo>
                <a:close/>
              </a:path>
            </a:pathLst>
          </a:custGeom>
          <a:solidFill>
            <a:srgbClr val="000000"/>
          </a:solidFill>
        </p:spPr>
        <p:txBody>
          <a:bodyPr wrap="square" lIns="0" tIns="0" rIns="0" bIns="0" rtlCol="0"/>
          <a:lstStyle/>
          <a:p>
            <a:endParaRPr/>
          </a:p>
        </p:txBody>
      </p:sp>
      <p:sp>
        <p:nvSpPr>
          <p:cNvPr id="960" name="object 960"/>
          <p:cNvSpPr/>
          <p:nvPr/>
        </p:nvSpPr>
        <p:spPr>
          <a:xfrm>
            <a:off x="3368040" y="3747515"/>
            <a:ext cx="33020" cy="41275"/>
          </a:xfrm>
          <a:custGeom>
            <a:avLst/>
            <a:gdLst/>
            <a:ahLst/>
            <a:cxnLst/>
            <a:rect l="l" t="t" r="r" b="b"/>
            <a:pathLst>
              <a:path w="33020" h="41275">
                <a:moveTo>
                  <a:pt x="0" y="0"/>
                </a:moveTo>
                <a:lnTo>
                  <a:pt x="31242" y="41148"/>
                </a:lnTo>
                <a:lnTo>
                  <a:pt x="32766" y="39624"/>
                </a:lnTo>
                <a:lnTo>
                  <a:pt x="0" y="0"/>
                </a:lnTo>
                <a:close/>
              </a:path>
            </a:pathLst>
          </a:custGeom>
          <a:solidFill>
            <a:srgbClr val="000000"/>
          </a:solidFill>
        </p:spPr>
        <p:txBody>
          <a:bodyPr wrap="square" lIns="0" tIns="0" rIns="0" bIns="0" rtlCol="0"/>
          <a:lstStyle/>
          <a:p>
            <a:endParaRPr/>
          </a:p>
        </p:txBody>
      </p:sp>
      <p:sp>
        <p:nvSpPr>
          <p:cNvPr id="961" name="object 961"/>
          <p:cNvSpPr/>
          <p:nvPr/>
        </p:nvSpPr>
        <p:spPr>
          <a:xfrm>
            <a:off x="3368040" y="3745991"/>
            <a:ext cx="33020" cy="43180"/>
          </a:xfrm>
          <a:custGeom>
            <a:avLst/>
            <a:gdLst/>
            <a:ahLst/>
            <a:cxnLst/>
            <a:rect l="l" t="t" r="r" b="b"/>
            <a:pathLst>
              <a:path w="33020" h="43179">
                <a:moveTo>
                  <a:pt x="1524" y="0"/>
                </a:moveTo>
                <a:lnTo>
                  <a:pt x="0" y="1524"/>
                </a:lnTo>
                <a:lnTo>
                  <a:pt x="31242" y="42672"/>
                </a:lnTo>
                <a:lnTo>
                  <a:pt x="32766" y="41148"/>
                </a:lnTo>
                <a:lnTo>
                  <a:pt x="1524" y="0"/>
                </a:lnTo>
              </a:path>
            </a:pathLst>
          </a:custGeom>
          <a:ln w="3175">
            <a:solidFill>
              <a:srgbClr val="000000"/>
            </a:solidFill>
          </a:ln>
        </p:spPr>
        <p:txBody>
          <a:bodyPr wrap="square" lIns="0" tIns="0" rIns="0" bIns="0" rtlCol="0"/>
          <a:lstStyle/>
          <a:p>
            <a:endParaRPr/>
          </a:p>
        </p:txBody>
      </p:sp>
      <p:sp>
        <p:nvSpPr>
          <p:cNvPr id="962" name="object 962"/>
          <p:cNvSpPr/>
          <p:nvPr/>
        </p:nvSpPr>
        <p:spPr>
          <a:xfrm>
            <a:off x="3222879" y="3558540"/>
            <a:ext cx="0" cy="533400"/>
          </a:xfrm>
          <a:custGeom>
            <a:avLst/>
            <a:gdLst/>
            <a:ahLst/>
            <a:cxnLst/>
            <a:rect l="l" t="t" r="r" b="b"/>
            <a:pathLst>
              <a:path h="533400">
                <a:moveTo>
                  <a:pt x="0" y="0"/>
                </a:moveTo>
                <a:lnTo>
                  <a:pt x="0" y="533400"/>
                </a:lnTo>
              </a:path>
            </a:pathLst>
          </a:custGeom>
          <a:ln w="3810">
            <a:solidFill>
              <a:srgbClr val="000000"/>
            </a:solidFill>
          </a:ln>
        </p:spPr>
        <p:txBody>
          <a:bodyPr wrap="square" lIns="0" tIns="0" rIns="0" bIns="0" rtlCol="0"/>
          <a:lstStyle/>
          <a:p>
            <a:endParaRPr/>
          </a:p>
        </p:txBody>
      </p:sp>
      <p:sp>
        <p:nvSpPr>
          <p:cNvPr id="963" name="object 963"/>
          <p:cNvSpPr/>
          <p:nvPr/>
        </p:nvSpPr>
        <p:spPr>
          <a:xfrm>
            <a:off x="3222879" y="3558540"/>
            <a:ext cx="0" cy="533400"/>
          </a:xfrm>
          <a:custGeom>
            <a:avLst/>
            <a:gdLst/>
            <a:ahLst/>
            <a:cxnLst/>
            <a:rect l="l" t="t" r="r" b="b"/>
            <a:pathLst>
              <a:path h="533400">
                <a:moveTo>
                  <a:pt x="0" y="0"/>
                </a:moveTo>
                <a:lnTo>
                  <a:pt x="0" y="533400"/>
                </a:lnTo>
              </a:path>
            </a:pathLst>
          </a:custGeom>
          <a:ln w="3810">
            <a:solidFill>
              <a:srgbClr val="000000"/>
            </a:solidFill>
          </a:ln>
        </p:spPr>
        <p:txBody>
          <a:bodyPr wrap="square" lIns="0" tIns="0" rIns="0" bIns="0" rtlCol="0"/>
          <a:lstStyle/>
          <a:p>
            <a:endParaRPr/>
          </a:p>
        </p:txBody>
      </p:sp>
      <p:sp>
        <p:nvSpPr>
          <p:cNvPr id="964" name="object 964"/>
          <p:cNvSpPr/>
          <p:nvPr/>
        </p:nvSpPr>
        <p:spPr>
          <a:xfrm>
            <a:off x="3220973" y="3558540"/>
            <a:ext cx="3810" cy="533400"/>
          </a:xfrm>
          <a:custGeom>
            <a:avLst/>
            <a:gdLst/>
            <a:ahLst/>
            <a:cxnLst/>
            <a:rect l="l" t="t" r="r" b="b"/>
            <a:pathLst>
              <a:path w="3810" h="533400">
                <a:moveTo>
                  <a:pt x="1905" y="-380"/>
                </a:moveTo>
                <a:lnTo>
                  <a:pt x="1905" y="533780"/>
                </a:lnTo>
              </a:path>
            </a:pathLst>
          </a:custGeom>
          <a:ln w="4572">
            <a:solidFill>
              <a:srgbClr val="000000"/>
            </a:solidFill>
          </a:ln>
        </p:spPr>
        <p:txBody>
          <a:bodyPr wrap="square" lIns="0" tIns="0" rIns="0" bIns="0" rtlCol="0"/>
          <a:lstStyle/>
          <a:p>
            <a:endParaRPr/>
          </a:p>
        </p:txBody>
      </p:sp>
      <p:sp>
        <p:nvSpPr>
          <p:cNvPr id="965" name="object 965"/>
          <p:cNvSpPr/>
          <p:nvPr/>
        </p:nvSpPr>
        <p:spPr>
          <a:xfrm>
            <a:off x="3220973" y="3560064"/>
            <a:ext cx="553720" cy="0"/>
          </a:xfrm>
          <a:custGeom>
            <a:avLst/>
            <a:gdLst/>
            <a:ahLst/>
            <a:cxnLst/>
            <a:rect l="l" t="t" r="r" b="b"/>
            <a:pathLst>
              <a:path w="553720">
                <a:moveTo>
                  <a:pt x="0" y="0"/>
                </a:moveTo>
                <a:lnTo>
                  <a:pt x="553212" y="0"/>
                </a:lnTo>
              </a:path>
            </a:pathLst>
          </a:custGeom>
          <a:ln w="3175">
            <a:solidFill>
              <a:srgbClr val="000000"/>
            </a:solidFill>
          </a:ln>
        </p:spPr>
        <p:txBody>
          <a:bodyPr wrap="square" lIns="0" tIns="0" rIns="0" bIns="0" rtlCol="0"/>
          <a:lstStyle/>
          <a:p>
            <a:endParaRPr/>
          </a:p>
        </p:txBody>
      </p:sp>
      <p:sp>
        <p:nvSpPr>
          <p:cNvPr id="966" name="object 966"/>
          <p:cNvSpPr/>
          <p:nvPr/>
        </p:nvSpPr>
        <p:spPr>
          <a:xfrm>
            <a:off x="3224783" y="3560064"/>
            <a:ext cx="549910" cy="0"/>
          </a:xfrm>
          <a:custGeom>
            <a:avLst/>
            <a:gdLst/>
            <a:ahLst/>
            <a:cxnLst/>
            <a:rect l="l" t="t" r="r" b="b"/>
            <a:pathLst>
              <a:path w="549910">
                <a:moveTo>
                  <a:pt x="0" y="0"/>
                </a:moveTo>
                <a:lnTo>
                  <a:pt x="549402" y="0"/>
                </a:lnTo>
              </a:path>
            </a:pathLst>
          </a:custGeom>
          <a:ln w="3175">
            <a:solidFill>
              <a:srgbClr val="000000"/>
            </a:solidFill>
          </a:ln>
        </p:spPr>
        <p:txBody>
          <a:bodyPr wrap="square" lIns="0" tIns="0" rIns="0" bIns="0" rtlCol="0"/>
          <a:lstStyle/>
          <a:p>
            <a:endParaRPr/>
          </a:p>
        </p:txBody>
      </p:sp>
      <p:sp>
        <p:nvSpPr>
          <p:cNvPr id="967" name="object 967"/>
          <p:cNvSpPr/>
          <p:nvPr/>
        </p:nvSpPr>
        <p:spPr>
          <a:xfrm>
            <a:off x="3220973" y="3558540"/>
            <a:ext cx="553720" cy="3175"/>
          </a:xfrm>
          <a:custGeom>
            <a:avLst/>
            <a:gdLst/>
            <a:ahLst/>
            <a:cxnLst/>
            <a:rect l="l" t="t" r="r" b="b"/>
            <a:pathLst>
              <a:path w="553720" h="3175">
                <a:moveTo>
                  <a:pt x="-381" y="1524"/>
                </a:moveTo>
                <a:lnTo>
                  <a:pt x="553592" y="1524"/>
                </a:lnTo>
              </a:path>
            </a:pathLst>
          </a:custGeom>
          <a:ln w="3809">
            <a:solidFill>
              <a:srgbClr val="000000"/>
            </a:solidFill>
          </a:ln>
        </p:spPr>
        <p:txBody>
          <a:bodyPr wrap="square" lIns="0" tIns="0" rIns="0" bIns="0" rtlCol="0"/>
          <a:lstStyle/>
          <a:p>
            <a:endParaRPr/>
          </a:p>
        </p:txBody>
      </p:sp>
      <p:sp>
        <p:nvSpPr>
          <p:cNvPr id="968" name="object 968"/>
          <p:cNvSpPr/>
          <p:nvPr/>
        </p:nvSpPr>
        <p:spPr>
          <a:xfrm>
            <a:off x="3772280" y="3558540"/>
            <a:ext cx="0" cy="535305"/>
          </a:xfrm>
          <a:custGeom>
            <a:avLst/>
            <a:gdLst/>
            <a:ahLst/>
            <a:cxnLst/>
            <a:rect l="l" t="t" r="r" b="b"/>
            <a:pathLst>
              <a:path h="535304">
                <a:moveTo>
                  <a:pt x="0" y="0"/>
                </a:moveTo>
                <a:lnTo>
                  <a:pt x="0" y="534924"/>
                </a:lnTo>
              </a:path>
            </a:pathLst>
          </a:custGeom>
          <a:ln w="3810">
            <a:solidFill>
              <a:srgbClr val="000000"/>
            </a:solidFill>
          </a:ln>
        </p:spPr>
        <p:txBody>
          <a:bodyPr wrap="square" lIns="0" tIns="0" rIns="0" bIns="0" rtlCol="0"/>
          <a:lstStyle/>
          <a:p>
            <a:endParaRPr/>
          </a:p>
        </p:txBody>
      </p:sp>
      <p:sp>
        <p:nvSpPr>
          <p:cNvPr id="969" name="object 969"/>
          <p:cNvSpPr/>
          <p:nvPr/>
        </p:nvSpPr>
        <p:spPr>
          <a:xfrm>
            <a:off x="3772280" y="3561588"/>
            <a:ext cx="0" cy="532130"/>
          </a:xfrm>
          <a:custGeom>
            <a:avLst/>
            <a:gdLst/>
            <a:ahLst/>
            <a:cxnLst/>
            <a:rect l="l" t="t" r="r" b="b"/>
            <a:pathLst>
              <a:path h="532129">
                <a:moveTo>
                  <a:pt x="0" y="0"/>
                </a:moveTo>
                <a:lnTo>
                  <a:pt x="0" y="531876"/>
                </a:lnTo>
              </a:path>
            </a:pathLst>
          </a:custGeom>
          <a:ln w="3810">
            <a:solidFill>
              <a:srgbClr val="000000"/>
            </a:solidFill>
          </a:ln>
        </p:spPr>
        <p:txBody>
          <a:bodyPr wrap="square" lIns="0" tIns="0" rIns="0" bIns="0" rtlCol="0"/>
          <a:lstStyle/>
          <a:p>
            <a:endParaRPr/>
          </a:p>
        </p:txBody>
      </p:sp>
      <p:sp>
        <p:nvSpPr>
          <p:cNvPr id="970" name="object 970"/>
          <p:cNvSpPr/>
          <p:nvPr/>
        </p:nvSpPr>
        <p:spPr>
          <a:xfrm>
            <a:off x="3770376" y="3558540"/>
            <a:ext cx="3810" cy="535305"/>
          </a:xfrm>
          <a:custGeom>
            <a:avLst/>
            <a:gdLst/>
            <a:ahLst/>
            <a:cxnLst/>
            <a:rect l="l" t="t" r="r" b="b"/>
            <a:pathLst>
              <a:path w="3810" h="535304">
                <a:moveTo>
                  <a:pt x="1904" y="-380"/>
                </a:moveTo>
                <a:lnTo>
                  <a:pt x="1904" y="535304"/>
                </a:lnTo>
              </a:path>
            </a:pathLst>
          </a:custGeom>
          <a:ln w="4571">
            <a:solidFill>
              <a:srgbClr val="000000"/>
            </a:solidFill>
          </a:ln>
        </p:spPr>
        <p:txBody>
          <a:bodyPr wrap="square" lIns="0" tIns="0" rIns="0" bIns="0" rtlCol="0"/>
          <a:lstStyle/>
          <a:p>
            <a:endParaRPr/>
          </a:p>
        </p:txBody>
      </p:sp>
      <p:sp>
        <p:nvSpPr>
          <p:cNvPr id="971" name="object 971"/>
          <p:cNvSpPr/>
          <p:nvPr/>
        </p:nvSpPr>
        <p:spPr>
          <a:xfrm>
            <a:off x="3222498" y="4091559"/>
            <a:ext cx="551815" cy="0"/>
          </a:xfrm>
          <a:custGeom>
            <a:avLst/>
            <a:gdLst/>
            <a:ahLst/>
            <a:cxnLst/>
            <a:rect l="l" t="t" r="r" b="b"/>
            <a:pathLst>
              <a:path w="551814">
                <a:moveTo>
                  <a:pt x="0" y="0"/>
                </a:moveTo>
                <a:lnTo>
                  <a:pt x="551688" y="0"/>
                </a:lnTo>
              </a:path>
            </a:pathLst>
          </a:custGeom>
          <a:ln w="3809">
            <a:solidFill>
              <a:srgbClr val="000000"/>
            </a:solidFill>
          </a:ln>
        </p:spPr>
        <p:txBody>
          <a:bodyPr wrap="square" lIns="0" tIns="0" rIns="0" bIns="0" rtlCol="0"/>
          <a:lstStyle/>
          <a:p>
            <a:endParaRPr/>
          </a:p>
        </p:txBody>
      </p:sp>
      <p:sp>
        <p:nvSpPr>
          <p:cNvPr id="972" name="object 972"/>
          <p:cNvSpPr/>
          <p:nvPr/>
        </p:nvSpPr>
        <p:spPr>
          <a:xfrm>
            <a:off x="3222498" y="4091559"/>
            <a:ext cx="548005" cy="0"/>
          </a:xfrm>
          <a:custGeom>
            <a:avLst/>
            <a:gdLst/>
            <a:ahLst/>
            <a:cxnLst/>
            <a:rect l="l" t="t" r="r" b="b"/>
            <a:pathLst>
              <a:path w="548004">
                <a:moveTo>
                  <a:pt x="0" y="0"/>
                </a:moveTo>
                <a:lnTo>
                  <a:pt x="547877" y="0"/>
                </a:lnTo>
              </a:path>
            </a:pathLst>
          </a:custGeom>
          <a:ln w="3809">
            <a:solidFill>
              <a:srgbClr val="000000"/>
            </a:solidFill>
          </a:ln>
        </p:spPr>
        <p:txBody>
          <a:bodyPr wrap="square" lIns="0" tIns="0" rIns="0" bIns="0" rtlCol="0"/>
          <a:lstStyle/>
          <a:p>
            <a:endParaRPr/>
          </a:p>
        </p:txBody>
      </p:sp>
      <p:sp>
        <p:nvSpPr>
          <p:cNvPr id="973" name="object 973"/>
          <p:cNvSpPr/>
          <p:nvPr/>
        </p:nvSpPr>
        <p:spPr>
          <a:xfrm>
            <a:off x="3222498" y="4089653"/>
            <a:ext cx="551815" cy="3810"/>
          </a:xfrm>
          <a:custGeom>
            <a:avLst/>
            <a:gdLst/>
            <a:ahLst/>
            <a:cxnLst/>
            <a:rect l="l" t="t" r="r" b="b"/>
            <a:pathLst>
              <a:path w="551814" h="3810">
                <a:moveTo>
                  <a:pt x="-381" y="1904"/>
                </a:moveTo>
                <a:lnTo>
                  <a:pt x="552068" y="1904"/>
                </a:lnTo>
              </a:path>
            </a:pathLst>
          </a:custGeom>
          <a:ln w="4571">
            <a:solidFill>
              <a:srgbClr val="000000"/>
            </a:solidFill>
          </a:ln>
        </p:spPr>
        <p:txBody>
          <a:bodyPr wrap="square" lIns="0" tIns="0" rIns="0" bIns="0" rtlCol="0"/>
          <a:lstStyle/>
          <a:p>
            <a:endParaRPr/>
          </a:p>
        </p:txBody>
      </p:sp>
      <p:sp>
        <p:nvSpPr>
          <p:cNvPr id="974" name="object 974"/>
          <p:cNvSpPr/>
          <p:nvPr/>
        </p:nvSpPr>
        <p:spPr>
          <a:xfrm>
            <a:off x="3222879" y="3558540"/>
            <a:ext cx="0" cy="533400"/>
          </a:xfrm>
          <a:custGeom>
            <a:avLst/>
            <a:gdLst/>
            <a:ahLst/>
            <a:cxnLst/>
            <a:rect l="l" t="t" r="r" b="b"/>
            <a:pathLst>
              <a:path h="533400">
                <a:moveTo>
                  <a:pt x="0" y="0"/>
                </a:moveTo>
                <a:lnTo>
                  <a:pt x="0" y="533400"/>
                </a:lnTo>
              </a:path>
            </a:pathLst>
          </a:custGeom>
          <a:ln w="3810">
            <a:solidFill>
              <a:srgbClr val="000000"/>
            </a:solidFill>
          </a:ln>
        </p:spPr>
        <p:txBody>
          <a:bodyPr wrap="square" lIns="0" tIns="0" rIns="0" bIns="0" rtlCol="0"/>
          <a:lstStyle/>
          <a:p>
            <a:endParaRPr/>
          </a:p>
        </p:txBody>
      </p:sp>
      <p:sp>
        <p:nvSpPr>
          <p:cNvPr id="975" name="object 975"/>
          <p:cNvSpPr/>
          <p:nvPr/>
        </p:nvSpPr>
        <p:spPr>
          <a:xfrm>
            <a:off x="3222879" y="3558540"/>
            <a:ext cx="0" cy="533400"/>
          </a:xfrm>
          <a:custGeom>
            <a:avLst/>
            <a:gdLst/>
            <a:ahLst/>
            <a:cxnLst/>
            <a:rect l="l" t="t" r="r" b="b"/>
            <a:pathLst>
              <a:path h="533400">
                <a:moveTo>
                  <a:pt x="0" y="0"/>
                </a:moveTo>
                <a:lnTo>
                  <a:pt x="0" y="533400"/>
                </a:lnTo>
              </a:path>
            </a:pathLst>
          </a:custGeom>
          <a:ln w="3810">
            <a:solidFill>
              <a:srgbClr val="000000"/>
            </a:solidFill>
          </a:ln>
        </p:spPr>
        <p:txBody>
          <a:bodyPr wrap="square" lIns="0" tIns="0" rIns="0" bIns="0" rtlCol="0"/>
          <a:lstStyle/>
          <a:p>
            <a:endParaRPr/>
          </a:p>
        </p:txBody>
      </p:sp>
      <p:sp>
        <p:nvSpPr>
          <p:cNvPr id="976" name="object 976"/>
          <p:cNvSpPr/>
          <p:nvPr/>
        </p:nvSpPr>
        <p:spPr>
          <a:xfrm>
            <a:off x="3220973" y="3558540"/>
            <a:ext cx="3810" cy="533400"/>
          </a:xfrm>
          <a:custGeom>
            <a:avLst/>
            <a:gdLst/>
            <a:ahLst/>
            <a:cxnLst/>
            <a:rect l="l" t="t" r="r" b="b"/>
            <a:pathLst>
              <a:path w="3810" h="533400">
                <a:moveTo>
                  <a:pt x="1905" y="-380"/>
                </a:moveTo>
                <a:lnTo>
                  <a:pt x="1905" y="533780"/>
                </a:lnTo>
              </a:path>
            </a:pathLst>
          </a:custGeom>
          <a:ln w="4572">
            <a:solidFill>
              <a:srgbClr val="000000"/>
            </a:solidFill>
          </a:ln>
        </p:spPr>
        <p:txBody>
          <a:bodyPr wrap="square" lIns="0" tIns="0" rIns="0" bIns="0" rtlCol="0"/>
          <a:lstStyle/>
          <a:p>
            <a:endParaRPr/>
          </a:p>
        </p:txBody>
      </p:sp>
      <p:sp>
        <p:nvSpPr>
          <p:cNvPr id="977" name="object 977"/>
          <p:cNvSpPr/>
          <p:nvPr/>
        </p:nvSpPr>
        <p:spPr>
          <a:xfrm>
            <a:off x="3220973" y="3560064"/>
            <a:ext cx="553720" cy="0"/>
          </a:xfrm>
          <a:custGeom>
            <a:avLst/>
            <a:gdLst/>
            <a:ahLst/>
            <a:cxnLst/>
            <a:rect l="l" t="t" r="r" b="b"/>
            <a:pathLst>
              <a:path w="553720">
                <a:moveTo>
                  <a:pt x="0" y="0"/>
                </a:moveTo>
                <a:lnTo>
                  <a:pt x="553212" y="0"/>
                </a:lnTo>
              </a:path>
            </a:pathLst>
          </a:custGeom>
          <a:ln w="3175">
            <a:solidFill>
              <a:srgbClr val="000000"/>
            </a:solidFill>
          </a:ln>
        </p:spPr>
        <p:txBody>
          <a:bodyPr wrap="square" lIns="0" tIns="0" rIns="0" bIns="0" rtlCol="0"/>
          <a:lstStyle/>
          <a:p>
            <a:endParaRPr/>
          </a:p>
        </p:txBody>
      </p:sp>
      <p:sp>
        <p:nvSpPr>
          <p:cNvPr id="978" name="object 978"/>
          <p:cNvSpPr/>
          <p:nvPr/>
        </p:nvSpPr>
        <p:spPr>
          <a:xfrm>
            <a:off x="3224783" y="3560064"/>
            <a:ext cx="549910" cy="0"/>
          </a:xfrm>
          <a:custGeom>
            <a:avLst/>
            <a:gdLst/>
            <a:ahLst/>
            <a:cxnLst/>
            <a:rect l="l" t="t" r="r" b="b"/>
            <a:pathLst>
              <a:path w="549910">
                <a:moveTo>
                  <a:pt x="0" y="0"/>
                </a:moveTo>
                <a:lnTo>
                  <a:pt x="549402" y="0"/>
                </a:lnTo>
              </a:path>
            </a:pathLst>
          </a:custGeom>
          <a:ln w="3175">
            <a:solidFill>
              <a:srgbClr val="000000"/>
            </a:solidFill>
          </a:ln>
        </p:spPr>
        <p:txBody>
          <a:bodyPr wrap="square" lIns="0" tIns="0" rIns="0" bIns="0" rtlCol="0"/>
          <a:lstStyle/>
          <a:p>
            <a:endParaRPr/>
          </a:p>
        </p:txBody>
      </p:sp>
      <p:sp>
        <p:nvSpPr>
          <p:cNvPr id="979" name="object 979"/>
          <p:cNvSpPr/>
          <p:nvPr/>
        </p:nvSpPr>
        <p:spPr>
          <a:xfrm>
            <a:off x="3220973" y="3558540"/>
            <a:ext cx="553720" cy="3175"/>
          </a:xfrm>
          <a:custGeom>
            <a:avLst/>
            <a:gdLst/>
            <a:ahLst/>
            <a:cxnLst/>
            <a:rect l="l" t="t" r="r" b="b"/>
            <a:pathLst>
              <a:path w="553720" h="3175">
                <a:moveTo>
                  <a:pt x="-381" y="1524"/>
                </a:moveTo>
                <a:lnTo>
                  <a:pt x="553592" y="1524"/>
                </a:lnTo>
              </a:path>
            </a:pathLst>
          </a:custGeom>
          <a:ln w="3809">
            <a:solidFill>
              <a:srgbClr val="000000"/>
            </a:solidFill>
          </a:ln>
        </p:spPr>
        <p:txBody>
          <a:bodyPr wrap="square" lIns="0" tIns="0" rIns="0" bIns="0" rtlCol="0"/>
          <a:lstStyle/>
          <a:p>
            <a:endParaRPr/>
          </a:p>
        </p:txBody>
      </p:sp>
      <p:sp>
        <p:nvSpPr>
          <p:cNvPr id="980" name="object 980"/>
          <p:cNvSpPr/>
          <p:nvPr/>
        </p:nvSpPr>
        <p:spPr>
          <a:xfrm>
            <a:off x="3772280" y="3558540"/>
            <a:ext cx="0" cy="535305"/>
          </a:xfrm>
          <a:custGeom>
            <a:avLst/>
            <a:gdLst/>
            <a:ahLst/>
            <a:cxnLst/>
            <a:rect l="l" t="t" r="r" b="b"/>
            <a:pathLst>
              <a:path h="535304">
                <a:moveTo>
                  <a:pt x="0" y="0"/>
                </a:moveTo>
                <a:lnTo>
                  <a:pt x="0" y="534924"/>
                </a:lnTo>
              </a:path>
            </a:pathLst>
          </a:custGeom>
          <a:ln w="3810">
            <a:solidFill>
              <a:srgbClr val="000000"/>
            </a:solidFill>
          </a:ln>
        </p:spPr>
        <p:txBody>
          <a:bodyPr wrap="square" lIns="0" tIns="0" rIns="0" bIns="0" rtlCol="0"/>
          <a:lstStyle/>
          <a:p>
            <a:endParaRPr/>
          </a:p>
        </p:txBody>
      </p:sp>
      <p:sp>
        <p:nvSpPr>
          <p:cNvPr id="981" name="object 981"/>
          <p:cNvSpPr/>
          <p:nvPr/>
        </p:nvSpPr>
        <p:spPr>
          <a:xfrm>
            <a:off x="3772280" y="3561588"/>
            <a:ext cx="0" cy="532130"/>
          </a:xfrm>
          <a:custGeom>
            <a:avLst/>
            <a:gdLst/>
            <a:ahLst/>
            <a:cxnLst/>
            <a:rect l="l" t="t" r="r" b="b"/>
            <a:pathLst>
              <a:path h="532129">
                <a:moveTo>
                  <a:pt x="0" y="0"/>
                </a:moveTo>
                <a:lnTo>
                  <a:pt x="0" y="531876"/>
                </a:lnTo>
              </a:path>
            </a:pathLst>
          </a:custGeom>
          <a:ln w="3810">
            <a:solidFill>
              <a:srgbClr val="000000"/>
            </a:solidFill>
          </a:ln>
        </p:spPr>
        <p:txBody>
          <a:bodyPr wrap="square" lIns="0" tIns="0" rIns="0" bIns="0" rtlCol="0"/>
          <a:lstStyle/>
          <a:p>
            <a:endParaRPr/>
          </a:p>
        </p:txBody>
      </p:sp>
      <p:sp>
        <p:nvSpPr>
          <p:cNvPr id="982" name="object 982"/>
          <p:cNvSpPr/>
          <p:nvPr/>
        </p:nvSpPr>
        <p:spPr>
          <a:xfrm>
            <a:off x="3770376" y="3558540"/>
            <a:ext cx="3810" cy="535305"/>
          </a:xfrm>
          <a:custGeom>
            <a:avLst/>
            <a:gdLst/>
            <a:ahLst/>
            <a:cxnLst/>
            <a:rect l="l" t="t" r="r" b="b"/>
            <a:pathLst>
              <a:path w="3810" h="535304">
                <a:moveTo>
                  <a:pt x="1904" y="-380"/>
                </a:moveTo>
                <a:lnTo>
                  <a:pt x="1904" y="535304"/>
                </a:lnTo>
              </a:path>
            </a:pathLst>
          </a:custGeom>
          <a:ln w="4571">
            <a:solidFill>
              <a:srgbClr val="000000"/>
            </a:solidFill>
          </a:ln>
        </p:spPr>
        <p:txBody>
          <a:bodyPr wrap="square" lIns="0" tIns="0" rIns="0" bIns="0" rtlCol="0"/>
          <a:lstStyle/>
          <a:p>
            <a:endParaRPr/>
          </a:p>
        </p:txBody>
      </p:sp>
      <p:sp>
        <p:nvSpPr>
          <p:cNvPr id="983" name="object 983"/>
          <p:cNvSpPr/>
          <p:nvPr/>
        </p:nvSpPr>
        <p:spPr>
          <a:xfrm>
            <a:off x="3222498" y="4091559"/>
            <a:ext cx="551815" cy="0"/>
          </a:xfrm>
          <a:custGeom>
            <a:avLst/>
            <a:gdLst/>
            <a:ahLst/>
            <a:cxnLst/>
            <a:rect l="l" t="t" r="r" b="b"/>
            <a:pathLst>
              <a:path w="551814">
                <a:moveTo>
                  <a:pt x="0" y="0"/>
                </a:moveTo>
                <a:lnTo>
                  <a:pt x="551688" y="0"/>
                </a:lnTo>
              </a:path>
            </a:pathLst>
          </a:custGeom>
          <a:ln w="3809">
            <a:solidFill>
              <a:srgbClr val="000000"/>
            </a:solidFill>
          </a:ln>
        </p:spPr>
        <p:txBody>
          <a:bodyPr wrap="square" lIns="0" tIns="0" rIns="0" bIns="0" rtlCol="0"/>
          <a:lstStyle/>
          <a:p>
            <a:endParaRPr/>
          </a:p>
        </p:txBody>
      </p:sp>
      <p:sp>
        <p:nvSpPr>
          <p:cNvPr id="984" name="object 984"/>
          <p:cNvSpPr/>
          <p:nvPr/>
        </p:nvSpPr>
        <p:spPr>
          <a:xfrm>
            <a:off x="3222498" y="4091559"/>
            <a:ext cx="548005" cy="0"/>
          </a:xfrm>
          <a:custGeom>
            <a:avLst/>
            <a:gdLst/>
            <a:ahLst/>
            <a:cxnLst/>
            <a:rect l="l" t="t" r="r" b="b"/>
            <a:pathLst>
              <a:path w="548004">
                <a:moveTo>
                  <a:pt x="0" y="0"/>
                </a:moveTo>
                <a:lnTo>
                  <a:pt x="547877" y="0"/>
                </a:lnTo>
              </a:path>
            </a:pathLst>
          </a:custGeom>
          <a:ln w="3809">
            <a:solidFill>
              <a:srgbClr val="000000"/>
            </a:solidFill>
          </a:ln>
        </p:spPr>
        <p:txBody>
          <a:bodyPr wrap="square" lIns="0" tIns="0" rIns="0" bIns="0" rtlCol="0"/>
          <a:lstStyle/>
          <a:p>
            <a:endParaRPr/>
          </a:p>
        </p:txBody>
      </p:sp>
      <p:sp>
        <p:nvSpPr>
          <p:cNvPr id="985" name="object 985"/>
          <p:cNvSpPr/>
          <p:nvPr/>
        </p:nvSpPr>
        <p:spPr>
          <a:xfrm>
            <a:off x="3222498" y="4089653"/>
            <a:ext cx="551815" cy="3810"/>
          </a:xfrm>
          <a:custGeom>
            <a:avLst/>
            <a:gdLst/>
            <a:ahLst/>
            <a:cxnLst/>
            <a:rect l="l" t="t" r="r" b="b"/>
            <a:pathLst>
              <a:path w="551814" h="3810">
                <a:moveTo>
                  <a:pt x="-381" y="1904"/>
                </a:moveTo>
                <a:lnTo>
                  <a:pt x="552068" y="1904"/>
                </a:lnTo>
              </a:path>
            </a:pathLst>
          </a:custGeom>
          <a:ln w="4571">
            <a:solidFill>
              <a:srgbClr val="000000"/>
            </a:solidFill>
          </a:ln>
        </p:spPr>
        <p:txBody>
          <a:bodyPr wrap="square" lIns="0" tIns="0" rIns="0" bIns="0" rtlCol="0"/>
          <a:lstStyle/>
          <a:p>
            <a:endParaRPr/>
          </a:p>
        </p:txBody>
      </p:sp>
      <p:sp>
        <p:nvSpPr>
          <p:cNvPr id="986" name="object 986"/>
          <p:cNvSpPr/>
          <p:nvPr/>
        </p:nvSpPr>
        <p:spPr>
          <a:xfrm>
            <a:off x="3221354" y="3740277"/>
            <a:ext cx="275844" cy="188975"/>
          </a:xfrm>
          <a:prstGeom prst="rect">
            <a:avLst/>
          </a:prstGeom>
          <a:blipFill>
            <a:blip r:embed="rId8" cstate="print"/>
            <a:stretch>
              <a:fillRect/>
            </a:stretch>
          </a:blipFill>
        </p:spPr>
        <p:txBody>
          <a:bodyPr wrap="square" lIns="0" tIns="0" rIns="0" bIns="0" rtlCol="0"/>
          <a:lstStyle/>
          <a:p>
            <a:endParaRPr/>
          </a:p>
        </p:txBody>
      </p:sp>
      <p:sp>
        <p:nvSpPr>
          <p:cNvPr id="987" name="object 987"/>
          <p:cNvSpPr/>
          <p:nvPr/>
        </p:nvSpPr>
        <p:spPr>
          <a:xfrm>
            <a:off x="3222879" y="3560064"/>
            <a:ext cx="0" cy="532130"/>
          </a:xfrm>
          <a:custGeom>
            <a:avLst/>
            <a:gdLst/>
            <a:ahLst/>
            <a:cxnLst/>
            <a:rect l="l" t="t" r="r" b="b"/>
            <a:pathLst>
              <a:path h="532129">
                <a:moveTo>
                  <a:pt x="0" y="0"/>
                </a:moveTo>
                <a:lnTo>
                  <a:pt x="0" y="531876"/>
                </a:lnTo>
              </a:path>
            </a:pathLst>
          </a:custGeom>
          <a:ln w="9906">
            <a:solidFill>
              <a:srgbClr val="000000"/>
            </a:solidFill>
          </a:ln>
        </p:spPr>
        <p:txBody>
          <a:bodyPr wrap="square" lIns="0" tIns="0" rIns="0" bIns="0" rtlCol="0"/>
          <a:lstStyle/>
          <a:p>
            <a:endParaRPr/>
          </a:p>
        </p:txBody>
      </p:sp>
      <p:sp>
        <p:nvSpPr>
          <p:cNvPr id="988" name="object 988"/>
          <p:cNvSpPr/>
          <p:nvPr/>
        </p:nvSpPr>
        <p:spPr>
          <a:xfrm>
            <a:off x="3222879" y="3560064"/>
            <a:ext cx="0" cy="532130"/>
          </a:xfrm>
          <a:custGeom>
            <a:avLst/>
            <a:gdLst/>
            <a:ahLst/>
            <a:cxnLst/>
            <a:rect l="l" t="t" r="r" b="b"/>
            <a:pathLst>
              <a:path h="532129">
                <a:moveTo>
                  <a:pt x="0" y="0"/>
                </a:moveTo>
                <a:lnTo>
                  <a:pt x="0" y="531876"/>
                </a:lnTo>
              </a:path>
            </a:pathLst>
          </a:custGeom>
          <a:ln w="9906">
            <a:solidFill>
              <a:srgbClr val="000000"/>
            </a:solidFill>
          </a:ln>
        </p:spPr>
        <p:txBody>
          <a:bodyPr wrap="square" lIns="0" tIns="0" rIns="0" bIns="0" rtlCol="0"/>
          <a:lstStyle/>
          <a:p>
            <a:endParaRPr/>
          </a:p>
        </p:txBody>
      </p:sp>
      <p:sp>
        <p:nvSpPr>
          <p:cNvPr id="989" name="object 989"/>
          <p:cNvSpPr/>
          <p:nvPr/>
        </p:nvSpPr>
        <p:spPr>
          <a:xfrm>
            <a:off x="3222879" y="3559683"/>
            <a:ext cx="0" cy="532765"/>
          </a:xfrm>
          <a:custGeom>
            <a:avLst/>
            <a:gdLst/>
            <a:ahLst/>
            <a:cxnLst/>
            <a:rect l="l" t="t" r="r" b="b"/>
            <a:pathLst>
              <a:path h="532764">
                <a:moveTo>
                  <a:pt x="0" y="0"/>
                </a:moveTo>
                <a:lnTo>
                  <a:pt x="0" y="532637"/>
                </a:lnTo>
              </a:path>
            </a:pathLst>
          </a:custGeom>
          <a:ln w="10668">
            <a:solidFill>
              <a:srgbClr val="000000"/>
            </a:solidFill>
          </a:ln>
        </p:spPr>
        <p:txBody>
          <a:bodyPr wrap="square" lIns="0" tIns="0" rIns="0" bIns="0" rtlCol="0"/>
          <a:lstStyle/>
          <a:p>
            <a:endParaRPr/>
          </a:p>
        </p:txBody>
      </p:sp>
      <p:sp>
        <p:nvSpPr>
          <p:cNvPr id="990" name="object 990"/>
          <p:cNvSpPr/>
          <p:nvPr/>
        </p:nvSpPr>
        <p:spPr>
          <a:xfrm>
            <a:off x="3416808" y="3724655"/>
            <a:ext cx="28575" cy="34290"/>
          </a:xfrm>
          <a:custGeom>
            <a:avLst/>
            <a:gdLst/>
            <a:ahLst/>
            <a:cxnLst/>
            <a:rect l="l" t="t" r="r" b="b"/>
            <a:pathLst>
              <a:path w="28575" h="34289">
                <a:moveTo>
                  <a:pt x="2286" y="0"/>
                </a:moveTo>
                <a:lnTo>
                  <a:pt x="0" y="1524"/>
                </a:lnTo>
                <a:lnTo>
                  <a:pt x="28194" y="34290"/>
                </a:lnTo>
                <a:lnTo>
                  <a:pt x="2286" y="0"/>
                </a:lnTo>
                <a:close/>
              </a:path>
            </a:pathLst>
          </a:custGeom>
          <a:solidFill>
            <a:srgbClr val="000000"/>
          </a:solidFill>
        </p:spPr>
        <p:txBody>
          <a:bodyPr wrap="square" lIns="0" tIns="0" rIns="0" bIns="0" rtlCol="0"/>
          <a:lstStyle/>
          <a:p>
            <a:endParaRPr/>
          </a:p>
        </p:txBody>
      </p:sp>
      <p:sp>
        <p:nvSpPr>
          <p:cNvPr id="991" name="object 991"/>
          <p:cNvSpPr/>
          <p:nvPr/>
        </p:nvSpPr>
        <p:spPr>
          <a:xfrm>
            <a:off x="3416808" y="3726179"/>
            <a:ext cx="28575" cy="34290"/>
          </a:xfrm>
          <a:custGeom>
            <a:avLst/>
            <a:gdLst/>
            <a:ahLst/>
            <a:cxnLst/>
            <a:rect l="l" t="t" r="r" b="b"/>
            <a:pathLst>
              <a:path w="28575" h="34289">
                <a:moveTo>
                  <a:pt x="0" y="0"/>
                </a:moveTo>
                <a:lnTo>
                  <a:pt x="26670" y="34290"/>
                </a:lnTo>
                <a:lnTo>
                  <a:pt x="28194" y="32766"/>
                </a:lnTo>
                <a:lnTo>
                  <a:pt x="0" y="0"/>
                </a:lnTo>
                <a:close/>
              </a:path>
            </a:pathLst>
          </a:custGeom>
          <a:solidFill>
            <a:srgbClr val="000000"/>
          </a:solidFill>
        </p:spPr>
        <p:txBody>
          <a:bodyPr wrap="square" lIns="0" tIns="0" rIns="0" bIns="0" rtlCol="0"/>
          <a:lstStyle/>
          <a:p>
            <a:endParaRPr/>
          </a:p>
        </p:txBody>
      </p:sp>
      <p:sp>
        <p:nvSpPr>
          <p:cNvPr id="992" name="object 992"/>
          <p:cNvSpPr/>
          <p:nvPr/>
        </p:nvSpPr>
        <p:spPr>
          <a:xfrm>
            <a:off x="3416808" y="3724655"/>
            <a:ext cx="28575" cy="36195"/>
          </a:xfrm>
          <a:custGeom>
            <a:avLst/>
            <a:gdLst/>
            <a:ahLst/>
            <a:cxnLst/>
            <a:rect l="l" t="t" r="r" b="b"/>
            <a:pathLst>
              <a:path w="28575" h="36195">
                <a:moveTo>
                  <a:pt x="2286" y="0"/>
                </a:moveTo>
                <a:lnTo>
                  <a:pt x="0" y="1524"/>
                </a:lnTo>
                <a:lnTo>
                  <a:pt x="25908" y="35814"/>
                </a:lnTo>
                <a:lnTo>
                  <a:pt x="28194" y="34290"/>
                </a:lnTo>
                <a:lnTo>
                  <a:pt x="2286" y="0"/>
                </a:lnTo>
              </a:path>
            </a:pathLst>
          </a:custGeom>
          <a:ln w="3175">
            <a:solidFill>
              <a:srgbClr val="000000"/>
            </a:solidFill>
          </a:ln>
        </p:spPr>
        <p:txBody>
          <a:bodyPr wrap="square" lIns="0" tIns="0" rIns="0" bIns="0" rtlCol="0"/>
          <a:lstStyle/>
          <a:p>
            <a:endParaRPr/>
          </a:p>
        </p:txBody>
      </p:sp>
      <p:sp>
        <p:nvSpPr>
          <p:cNvPr id="993" name="object 993"/>
          <p:cNvSpPr/>
          <p:nvPr/>
        </p:nvSpPr>
        <p:spPr>
          <a:xfrm>
            <a:off x="3222498" y="3560064"/>
            <a:ext cx="0" cy="532130"/>
          </a:xfrm>
          <a:custGeom>
            <a:avLst/>
            <a:gdLst/>
            <a:ahLst/>
            <a:cxnLst/>
            <a:rect l="l" t="t" r="r" b="b"/>
            <a:pathLst>
              <a:path h="532129">
                <a:moveTo>
                  <a:pt x="0" y="531876"/>
                </a:moveTo>
                <a:lnTo>
                  <a:pt x="0" y="0"/>
                </a:lnTo>
              </a:path>
            </a:pathLst>
          </a:custGeom>
          <a:ln w="3175">
            <a:solidFill>
              <a:srgbClr val="000000"/>
            </a:solidFill>
          </a:ln>
        </p:spPr>
        <p:txBody>
          <a:bodyPr wrap="square" lIns="0" tIns="0" rIns="0" bIns="0" rtlCol="0"/>
          <a:lstStyle/>
          <a:p>
            <a:endParaRPr/>
          </a:p>
        </p:txBody>
      </p:sp>
      <p:sp>
        <p:nvSpPr>
          <p:cNvPr id="994" name="object 994"/>
          <p:cNvSpPr/>
          <p:nvPr/>
        </p:nvSpPr>
        <p:spPr>
          <a:xfrm>
            <a:off x="3772280" y="3560064"/>
            <a:ext cx="0" cy="532130"/>
          </a:xfrm>
          <a:custGeom>
            <a:avLst/>
            <a:gdLst/>
            <a:ahLst/>
            <a:cxnLst/>
            <a:rect l="l" t="t" r="r" b="b"/>
            <a:pathLst>
              <a:path h="532129">
                <a:moveTo>
                  <a:pt x="0" y="0"/>
                </a:moveTo>
                <a:lnTo>
                  <a:pt x="0" y="531876"/>
                </a:lnTo>
              </a:path>
            </a:pathLst>
          </a:custGeom>
          <a:ln w="9905">
            <a:solidFill>
              <a:srgbClr val="000000"/>
            </a:solidFill>
          </a:ln>
        </p:spPr>
        <p:txBody>
          <a:bodyPr wrap="square" lIns="0" tIns="0" rIns="0" bIns="0" rtlCol="0"/>
          <a:lstStyle/>
          <a:p>
            <a:endParaRPr/>
          </a:p>
        </p:txBody>
      </p:sp>
      <p:sp>
        <p:nvSpPr>
          <p:cNvPr id="995" name="object 995"/>
          <p:cNvSpPr/>
          <p:nvPr/>
        </p:nvSpPr>
        <p:spPr>
          <a:xfrm>
            <a:off x="3772280" y="3560064"/>
            <a:ext cx="0" cy="532130"/>
          </a:xfrm>
          <a:custGeom>
            <a:avLst/>
            <a:gdLst/>
            <a:ahLst/>
            <a:cxnLst/>
            <a:rect l="l" t="t" r="r" b="b"/>
            <a:pathLst>
              <a:path h="532129">
                <a:moveTo>
                  <a:pt x="0" y="0"/>
                </a:moveTo>
                <a:lnTo>
                  <a:pt x="0" y="531876"/>
                </a:lnTo>
              </a:path>
            </a:pathLst>
          </a:custGeom>
          <a:ln w="9905">
            <a:solidFill>
              <a:srgbClr val="000000"/>
            </a:solidFill>
          </a:ln>
        </p:spPr>
        <p:txBody>
          <a:bodyPr wrap="square" lIns="0" tIns="0" rIns="0" bIns="0" rtlCol="0"/>
          <a:lstStyle/>
          <a:p>
            <a:endParaRPr/>
          </a:p>
        </p:txBody>
      </p:sp>
      <p:sp>
        <p:nvSpPr>
          <p:cNvPr id="996" name="object 996"/>
          <p:cNvSpPr/>
          <p:nvPr/>
        </p:nvSpPr>
        <p:spPr>
          <a:xfrm>
            <a:off x="3772280" y="3559683"/>
            <a:ext cx="0" cy="532765"/>
          </a:xfrm>
          <a:custGeom>
            <a:avLst/>
            <a:gdLst/>
            <a:ahLst/>
            <a:cxnLst/>
            <a:rect l="l" t="t" r="r" b="b"/>
            <a:pathLst>
              <a:path h="532764">
                <a:moveTo>
                  <a:pt x="0" y="0"/>
                </a:moveTo>
                <a:lnTo>
                  <a:pt x="0" y="532637"/>
                </a:lnTo>
              </a:path>
            </a:pathLst>
          </a:custGeom>
          <a:ln w="10667">
            <a:solidFill>
              <a:srgbClr val="000000"/>
            </a:solidFill>
          </a:ln>
        </p:spPr>
        <p:txBody>
          <a:bodyPr wrap="square" lIns="0" tIns="0" rIns="0" bIns="0" rtlCol="0"/>
          <a:lstStyle/>
          <a:p>
            <a:endParaRPr/>
          </a:p>
        </p:txBody>
      </p:sp>
      <p:sp>
        <p:nvSpPr>
          <p:cNvPr id="997" name="object 997"/>
          <p:cNvSpPr/>
          <p:nvPr/>
        </p:nvSpPr>
        <p:spPr>
          <a:xfrm>
            <a:off x="3754374" y="3737229"/>
            <a:ext cx="0" cy="32384"/>
          </a:xfrm>
          <a:custGeom>
            <a:avLst/>
            <a:gdLst/>
            <a:ahLst/>
            <a:cxnLst/>
            <a:rect l="l" t="t" r="r" b="b"/>
            <a:pathLst>
              <a:path h="32385">
                <a:moveTo>
                  <a:pt x="0" y="0"/>
                </a:moveTo>
                <a:lnTo>
                  <a:pt x="0" y="32003"/>
                </a:lnTo>
              </a:path>
            </a:pathLst>
          </a:custGeom>
          <a:ln w="5333">
            <a:solidFill>
              <a:srgbClr val="0000FF"/>
            </a:solidFill>
          </a:ln>
        </p:spPr>
        <p:txBody>
          <a:bodyPr wrap="square" lIns="0" tIns="0" rIns="0" bIns="0" rtlCol="0"/>
          <a:lstStyle/>
          <a:p>
            <a:endParaRPr/>
          </a:p>
        </p:txBody>
      </p:sp>
      <p:sp>
        <p:nvSpPr>
          <p:cNvPr id="998" name="object 998"/>
          <p:cNvSpPr/>
          <p:nvPr/>
        </p:nvSpPr>
        <p:spPr>
          <a:xfrm>
            <a:off x="3754374" y="3784472"/>
            <a:ext cx="0" cy="33020"/>
          </a:xfrm>
          <a:custGeom>
            <a:avLst/>
            <a:gdLst/>
            <a:ahLst/>
            <a:cxnLst/>
            <a:rect l="l" t="t" r="r" b="b"/>
            <a:pathLst>
              <a:path h="33020">
                <a:moveTo>
                  <a:pt x="0" y="0"/>
                </a:moveTo>
                <a:lnTo>
                  <a:pt x="0" y="32765"/>
                </a:lnTo>
              </a:path>
            </a:pathLst>
          </a:custGeom>
          <a:ln w="5333">
            <a:solidFill>
              <a:srgbClr val="0000FF"/>
            </a:solidFill>
          </a:ln>
        </p:spPr>
        <p:txBody>
          <a:bodyPr wrap="square" lIns="0" tIns="0" rIns="0" bIns="0" rtlCol="0"/>
          <a:lstStyle/>
          <a:p>
            <a:endParaRPr/>
          </a:p>
        </p:txBody>
      </p:sp>
      <p:sp>
        <p:nvSpPr>
          <p:cNvPr id="999" name="object 999"/>
          <p:cNvSpPr/>
          <p:nvPr/>
        </p:nvSpPr>
        <p:spPr>
          <a:xfrm>
            <a:off x="3754374" y="3832479"/>
            <a:ext cx="0" cy="32384"/>
          </a:xfrm>
          <a:custGeom>
            <a:avLst/>
            <a:gdLst/>
            <a:ahLst/>
            <a:cxnLst/>
            <a:rect l="l" t="t" r="r" b="b"/>
            <a:pathLst>
              <a:path h="32385">
                <a:moveTo>
                  <a:pt x="0" y="0"/>
                </a:moveTo>
                <a:lnTo>
                  <a:pt x="0" y="32384"/>
                </a:lnTo>
              </a:path>
            </a:pathLst>
          </a:custGeom>
          <a:ln w="5333">
            <a:solidFill>
              <a:srgbClr val="0000FF"/>
            </a:solidFill>
          </a:ln>
        </p:spPr>
        <p:txBody>
          <a:bodyPr wrap="square" lIns="0" tIns="0" rIns="0" bIns="0" rtlCol="0"/>
          <a:lstStyle/>
          <a:p>
            <a:endParaRPr/>
          </a:p>
        </p:txBody>
      </p:sp>
      <p:sp>
        <p:nvSpPr>
          <p:cNvPr id="1000" name="object 1000"/>
          <p:cNvSpPr/>
          <p:nvPr/>
        </p:nvSpPr>
        <p:spPr>
          <a:xfrm>
            <a:off x="3754374" y="3879722"/>
            <a:ext cx="0" cy="33020"/>
          </a:xfrm>
          <a:custGeom>
            <a:avLst/>
            <a:gdLst/>
            <a:ahLst/>
            <a:cxnLst/>
            <a:rect l="l" t="t" r="r" b="b"/>
            <a:pathLst>
              <a:path h="33020">
                <a:moveTo>
                  <a:pt x="0" y="0"/>
                </a:moveTo>
                <a:lnTo>
                  <a:pt x="0" y="32765"/>
                </a:lnTo>
              </a:path>
            </a:pathLst>
          </a:custGeom>
          <a:ln w="5333">
            <a:solidFill>
              <a:srgbClr val="0000FF"/>
            </a:solidFill>
          </a:ln>
        </p:spPr>
        <p:txBody>
          <a:bodyPr wrap="square" lIns="0" tIns="0" rIns="0" bIns="0" rtlCol="0"/>
          <a:lstStyle/>
          <a:p>
            <a:endParaRPr/>
          </a:p>
        </p:txBody>
      </p:sp>
      <p:sp>
        <p:nvSpPr>
          <p:cNvPr id="1001" name="object 1001"/>
          <p:cNvSpPr/>
          <p:nvPr/>
        </p:nvSpPr>
        <p:spPr>
          <a:xfrm>
            <a:off x="3754374" y="3927729"/>
            <a:ext cx="0" cy="33020"/>
          </a:xfrm>
          <a:custGeom>
            <a:avLst/>
            <a:gdLst/>
            <a:ahLst/>
            <a:cxnLst/>
            <a:rect l="l" t="t" r="r" b="b"/>
            <a:pathLst>
              <a:path h="33020">
                <a:moveTo>
                  <a:pt x="0" y="0"/>
                </a:moveTo>
                <a:lnTo>
                  <a:pt x="0" y="32765"/>
                </a:lnTo>
              </a:path>
            </a:pathLst>
          </a:custGeom>
          <a:ln w="5333">
            <a:solidFill>
              <a:srgbClr val="0000FF"/>
            </a:solidFill>
          </a:ln>
        </p:spPr>
        <p:txBody>
          <a:bodyPr wrap="square" lIns="0" tIns="0" rIns="0" bIns="0" rtlCol="0"/>
          <a:lstStyle/>
          <a:p>
            <a:endParaRPr/>
          </a:p>
        </p:txBody>
      </p:sp>
      <p:sp>
        <p:nvSpPr>
          <p:cNvPr id="1002" name="object 1002"/>
          <p:cNvSpPr/>
          <p:nvPr/>
        </p:nvSpPr>
        <p:spPr>
          <a:xfrm>
            <a:off x="3754374" y="3975734"/>
            <a:ext cx="0" cy="32384"/>
          </a:xfrm>
          <a:custGeom>
            <a:avLst/>
            <a:gdLst/>
            <a:ahLst/>
            <a:cxnLst/>
            <a:rect l="l" t="t" r="r" b="b"/>
            <a:pathLst>
              <a:path h="32385">
                <a:moveTo>
                  <a:pt x="0" y="0"/>
                </a:moveTo>
                <a:lnTo>
                  <a:pt x="0" y="32003"/>
                </a:lnTo>
              </a:path>
            </a:pathLst>
          </a:custGeom>
          <a:ln w="5333">
            <a:solidFill>
              <a:srgbClr val="0000FF"/>
            </a:solidFill>
          </a:ln>
        </p:spPr>
        <p:txBody>
          <a:bodyPr wrap="square" lIns="0" tIns="0" rIns="0" bIns="0" rtlCol="0"/>
          <a:lstStyle/>
          <a:p>
            <a:endParaRPr/>
          </a:p>
        </p:txBody>
      </p:sp>
      <p:sp>
        <p:nvSpPr>
          <p:cNvPr id="1003" name="object 1003"/>
          <p:cNvSpPr/>
          <p:nvPr/>
        </p:nvSpPr>
        <p:spPr>
          <a:xfrm>
            <a:off x="3754374" y="4022979"/>
            <a:ext cx="0" cy="33020"/>
          </a:xfrm>
          <a:custGeom>
            <a:avLst/>
            <a:gdLst/>
            <a:ahLst/>
            <a:cxnLst/>
            <a:rect l="l" t="t" r="r" b="b"/>
            <a:pathLst>
              <a:path h="33020">
                <a:moveTo>
                  <a:pt x="0" y="0"/>
                </a:moveTo>
                <a:lnTo>
                  <a:pt x="0" y="32765"/>
                </a:lnTo>
              </a:path>
            </a:pathLst>
          </a:custGeom>
          <a:ln w="5333">
            <a:solidFill>
              <a:srgbClr val="0000FF"/>
            </a:solidFill>
          </a:ln>
        </p:spPr>
        <p:txBody>
          <a:bodyPr wrap="square" lIns="0" tIns="0" rIns="0" bIns="0" rtlCol="0"/>
          <a:lstStyle/>
          <a:p>
            <a:endParaRPr/>
          </a:p>
        </p:txBody>
      </p:sp>
      <p:sp>
        <p:nvSpPr>
          <p:cNvPr id="1004" name="object 1004"/>
          <p:cNvSpPr/>
          <p:nvPr/>
        </p:nvSpPr>
        <p:spPr>
          <a:xfrm>
            <a:off x="3771900" y="3560064"/>
            <a:ext cx="0" cy="532130"/>
          </a:xfrm>
          <a:custGeom>
            <a:avLst/>
            <a:gdLst/>
            <a:ahLst/>
            <a:cxnLst/>
            <a:rect l="l" t="t" r="r" b="b"/>
            <a:pathLst>
              <a:path h="532129">
                <a:moveTo>
                  <a:pt x="0" y="531876"/>
                </a:moveTo>
                <a:lnTo>
                  <a:pt x="0" y="0"/>
                </a:lnTo>
              </a:path>
            </a:pathLst>
          </a:custGeom>
          <a:ln w="3175">
            <a:solidFill>
              <a:srgbClr val="000000"/>
            </a:solidFill>
          </a:ln>
        </p:spPr>
        <p:txBody>
          <a:bodyPr wrap="square" lIns="0" tIns="0" rIns="0" bIns="0" rtlCol="0"/>
          <a:lstStyle/>
          <a:p>
            <a:endParaRPr/>
          </a:p>
        </p:txBody>
      </p:sp>
      <p:sp>
        <p:nvSpPr>
          <p:cNvPr id="1005" name="object 1005"/>
          <p:cNvSpPr/>
          <p:nvPr/>
        </p:nvSpPr>
        <p:spPr>
          <a:xfrm>
            <a:off x="3068573" y="3745229"/>
            <a:ext cx="26670" cy="5080"/>
          </a:xfrm>
          <a:custGeom>
            <a:avLst/>
            <a:gdLst/>
            <a:ahLst/>
            <a:cxnLst/>
            <a:rect l="l" t="t" r="r" b="b"/>
            <a:pathLst>
              <a:path w="26669" h="5079">
                <a:moveTo>
                  <a:pt x="26670" y="0"/>
                </a:moveTo>
                <a:lnTo>
                  <a:pt x="0" y="0"/>
                </a:lnTo>
                <a:lnTo>
                  <a:pt x="0" y="4572"/>
                </a:lnTo>
                <a:lnTo>
                  <a:pt x="26670" y="0"/>
                </a:lnTo>
                <a:close/>
              </a:path>
            </a:pathLst>
          </a:custGeom>
          <a:solidFill>
            <a:srgbClr val="FF0000"/>
          </a:solidFill>
        </p:spPr>
        <p:txBody>
          <a:bodyPr wrap="square" lIns="0" tIns="0" rIns="0" bIns="0" rtlCol="0"/>
          <a:lstStyle/>
          <a:p>
            <a:endParaRPr/>
          </a:p>
        </p:txBody>
      </p:sp>
      <p:sp>
        <p:nvSpPr>
          <p:cNvPr id="1006" name="object 1006"/>
          <p:cNvSpPr/>
          <p:nvPr/>
        </p:nvSpPr>
        <p:spPr>
          <a:xfrm>
            <a:off x="3068573" y="3745229"/>
            <a:ext cx="26670" cy="5080"/>
          </a:xfrm>
          <a:custGeom>
            <a:avLst/>
            <a:gdLst/>
            <a:ahLst/>
            <a:cxnLst/>
            <a:rect l="l" t="t" r="r" b="b"/>
            <a:pathLst>
              <a:path w="26669" h="5079">
                <a:moveTo>
                  <a:pt x="26670" y="0"/>
                </a:moveTo>
                <a:lnTo>
                  <a:pt x="0" y="4572"/>
                </a:lnTo>
                <a:lnTo>
                  <a:pt x="26670" y="4572"/>
                </a:lnTo>
                <a:lnTo>
                  <a:pt x="26670" y="0"/>
                </a:lnTo>
                <a:close/>
              </a:path>
            </a:pathLst>
          </a:custGeom>
          <a:solidFill>
            <a:srgbClr val="FF0000"/>
          </a:solidFill>
        </p:spPr>
        <p:txBody>
          <a:bodyPr wrap="square" lIns="0" tIns="0" rIns="0" bIns="0" rtlCol="0"/>
          <a:lstStyle/>
          <a:p>
            <a:endParaRPr/>
          </a:p>
        </p:txBody>
      </p:sp>
      <p:sp>
        <p:nvSpPr>
          <p:cNvPr id="1007" name="object 1007"/>
          <p:cNvSpPr/>
          <p:nvPr/>
        </p:nvSpPr>
        <p:spPr>
          <a:xfrm>
            <a:off x="3068573" y="3745229"/>
            <a:ext cx="26670" cy="5080"/>
          </a:xfrm>
          <a:custGeom>
            <a:avLst/>
            <a:gdLst/>
            <a:ahLst/>
            <a:cxnLst/>
            <a:rect l="l" t="t" r="r" b="b"/>
            <a:pathLst>
              <a:path w="26669" h="5079">
                <a:moveTo>
                  <a:pt x="0" y="0"/>
                </a:moveTo>
                <a:lnTo>
                  <a:pt x="26670" y="0"/>
                </a:lnTo>
                <a:lnTo>
                  <a:pt x="26670" y="4572"/>
                </a:lnTo>
                <a:lnTo>
                  <a:pt x="0" y="4572"/>
                </a:lnTo>
                <a:lnTo>
                  <a:pt x="0" y="0"/>
                </a:lnTo>
                <a:close/>
              </a:path>
            </a:pathLst>
          </a:custGeom>
          <a:ln w="3175">
            <a:solidFill>
              <a:srgbClr val="FF0000"/>
            </a:solidFill>
          </a:ln>
        </p:spPr>
        <p:txBody>
          <a:bodyPr wrap="square" lIns="0" tIns="0" rIns="0" bIns="0" rtlCol="0"/>
          <a:lstStyle/>
          <a:p>
            <a:endParaRPr/>
          </a:p>
        </p:txBody>
      </p:sp>
      <p:sp>
        <p:nvSpPr>
          <p:cNvPr id="1008" name="object 1008"/>
          <p:cNvSpPr/>
          <p:nvPr/>
        </p:nvSpPr>
        <p:spPr>
          <a:xfrm>
            <a:off x="3110483" y="3745229"/>
            <a:ext cx="30480" cy="5080"/>
          </a:xfrm>
          <a:custGeom>
            <a:avLst/>
            <a:gdLst/>
            <a:ahLst/>
            <a:cxnLst/>
            <a:rect l="l" t="t" r="r" b="b"/>
            <a:pathLst>
              <a:path w="30480" h="5079">
                <a:moveTo>
                  <a:pt x="30480" y="0"/>
                </a:moveTo>
                <a:lnTo>
                  <a:pt x="0" y="0"/>
                </a:lnTo>
                <a:lnTo>
                  <a:pt x="0" y="4572"/>
                </a:lnTo>
                <a:lnTo>
                  <a:pt x="30480" y="0"/>
                </a:lnTo>
                <a:close/>
              </a:path>
            </a:pathLst>
          </a:custGeom>
          <a:solidFill>
            <a:srgbClr val="FF0000"/>
          </a:solidFill>
        </p:spPr>
        <p:txBody>
          <a:bodyPr wrap="square" lIns="0" tIns="0" rIns="0" bIns="0" rtlCol="0"/>
          <a:lstStyle/>
          <a:p>
            <a:endParaRPr/>
          </a:p>
        </p:txBody>
      </p:sp>
      <p:sp>
        <p:nvSpPr>
          <p:cNvPr id="1009" name="object 1009"/>
          <p:cNvSpPr/>
          <p:nvPr/>
        </p:nvSpPr>
        <p:spPr>
          <a:xfrm>
            <a:off x="3110483" y="3745229"/>
            <a:ext cx="30480" cy="5080"/>
          </a:xfrm>
          <a:custGeom>
            <a:avLst/>
            <a:gdLst/>
            <a:ahLst/>
            <a:cxnLst/>
            <a:rect l="l" t="t" r="r" b="b"/>
            <a:pathLst>
              <a:path w="30480" h="5079">
                <a:moveTo>
                  <a:pt x="30480" y="0"/>
                </a:moveTo>
                <a:lnTo>
                  <a:pt x="0" y="4572"/>
                </a:lnTo>
                <a:lnTo>
                  <a:pt x="30480" y="4572"/>
                </a:lnTo>
                <a:lnTo>
                  <a:pt x="30480" y="0"/>
                </a:lnTo>
                <a:close/>
              </a:path>
            </a:pathLst>
          </a:custGeom>
          <a:solidFill>
            <a:srgbClr val="FF0000"/>
          </a:solidFill>
        </p:spPr>
        <p:txBody>
          <a:bodyPr wrap="square" lIns="0" tIns="0" rIns="0" bIns="0" rtlCol="0"/>
          <a:lstStyle/>
          <a:p>
            <a:endParaRPr/>
          </a:p>
        </p:txBody>
      </p:sp>
      <p:sp>
        <p:nvSpPr>
          <p:cNvPr id="1010" name="object 1010"/>
          <p:cNvSpPr/>
          <p:nvPr/>
        </p:nvSpPr>
        <p:spPr>
          <a:xfrm>
            <a:off x="3110483" y="3745229"/>
            <a:ext cx="30480" cy="5080"/>
          </a:xfrm>
          <a:custGeom>
            <a:avLst/>
            <a:gdLst/>
            <a:ahLst/>
            <a:cxnLst/>
            <a:rect l="l" t="t" r="r" b="b"/>
            <a:pathLst>
              <a:path w="30480" h="5079">
                <a:moveTo>
                  <a:pt x="0" y="0"/>
                </a:moveTo>
                <a:lnTo>
                  <a:pt x="30480" y="0"/>
                </a:lnTo>
                <a:lnTo>
                  <a:pt x="30480" y="4572"/>
                </a:lnTo>
                <a:lnTo>
                  <a:pt x="0" y="4572"/>
                </a:lnTo>
                <a:lnTo>
                  <a:pt x="0" y="0"/>
                </a:lnTo>
                <a:close/>
              </a:path>
            </a:pathLst>
          </a:custGeom>
          <a:ln w="3175">
            <a:solidFill>
              <a:srgbClr val="FF0000"/>
            </a:solidFill>
          </a:ln>
        </p:spPr>
        <p:txBody>
          <a:bodyPr wrap="square" lIns="0" tIns="0" rIns="0" bIns="0" rtlCol="0"/>
          <a:lstStyle/>
          <a:p>
            <a:endParaRPr/>
          </a:p>
        </p:txBody>
      </p:sp>
      <p:sp>
        <p:nvSpPr>
          <p:cNvPr id="1011" name="object 1011"/>
          <p:cNvSpPr/>
          <p:nvPr/>
        </p:nvSpPr>
        <p:spPr>
          <a:xfrm>
            <a:off x="3156966" y="3745229"/>
            <a:ext cx="26670" cy="5080"/>
          </a:xfrm>
          <a:custGeom>
            <a:avLst/>
            <a:gdLst/>
            <a:ahLst/>
            <a:cxnLst/>
            <a:rect l="l" t="t" r="r" b="b"/>
            <a:pathLst>
              <a:path w="26669" h="5079">
                <a:moveTo>
                  <a:pt x="26670" y="0"/>
                </a:moveTo>
                <a:lnTo>
                  <a:pt x="0" y="0"/>
                </a:lnTo>
                <a:lnTo>
                  <a:pt x="0" y="4572"/>
                </a:lnTo>
                <a:lnTo>
                  <a:pt x="26670" y="0"/>
                </a:lnTo>
                <a:close/>
              </a:path>
            </a:pathLst>
          </a:custGeom>
          <a:solidFill>
            <a:srgbClr val="FF0000"/>
          </a:solidFill>
        </p:spPr>
        <p:txBody>
          <a:bodyPr wrap="square" lIns="0" tIns="0" rIns="0" bIns="0" rtlCol="0"/>
          <a:lstStyle/>
          <a:p>
            <a:endParaRPr/>
          </a:p>
        </p:txBody>
      </p:sp>
      <p:sp>
        <p:nvSpPr>
          <p:cNvPr id="1012" name="object 1012"/>
          <p:cNvSpPr/>
          <p:nvPr/>
        </p:nvSpPr>
        <p:spPr>
          <a:xfrm>
            <a:off x="3156966" y="3745229"/>
            <a:ext cx="26670" cy="5080"/>
          </a:xfrm>
          <a:custGeom>
            <a:avLst/>
            <a:gdLst/>
            <a:ahLst/>
            <a:cxnLst/>
            <a:rect l="l" t="t" r="r" b="b"/>
            <a:pathLst>
              <a:path w="26669" h="5079">
                <a:moveTo>
                  <a:pt x="26670" y="0"/>
                </a:moveTo>
                <a:lnTo>
                  <a:pt x="0" y="4572"/>
                </a:lnTo>
                <a:lnTo>
                  <a:pt x="26670" y="4572"/>
                </a:lnTo>
                <a:lnTo>
                  <a:pt x="26670" y="0"/>
                </a:lnTo>
                <a:close/>
              </a:path>
            </a:pathLst>
          </a:custGeom>
          <a:solidFill>
            <a:srgbClr val="FF0000"/>
          </a:solidFill>
        </p:spPr>
        <p:txBody>
          <a:bodyPr wrap="square" lIns="0" tIns="0" rIns="0" bIns="0" rtlCol="0"/>
          <a:lstStyle/>
          <a:p>
            <a:endParaRPr/>
          </a:p>
        </p:txBody>
      </p:sp>
      <p:sp>
        <p:nvSpPr>
          <p:cNvPr id="1013" name="object 1013"/>
          <p:cNvSpPr/>
          <p:nvPr/>
        </p:nvSpPr>
        <p:spPr>
          <a:xfrm>
            <a:off x="3156204" y="3745229"/>
            <a:ext cx="27940" cy="5080"/>
          </a:xfrm>
          <a:custGeom>
            <a:avLst/>
            <a:gdLst/>
            <a:ahLst/>
            <a:cxnLst/>
            <a:rect l="l" t="t" r="r" b="b"/>
            <a:pathLst>
              <a:path w="27939" h="5079">
                <a:moveTo>
                  <a:pt x="0" y="0"/>
                </a:moveTo>
                <a:lnTo>
                  <a:pt x="27432" y="0"/>
                </a:lnTo>
                <a:lnTo>
                  <a:pt x="27432" y="4572"/>
                </a:lnTo>
                <a:lnTo>
                  <a:pt x="0" y="4572"/>
                </a:lnTo>
                <a:lnTo>
                  <a:pt x="0" y="0"/>
                </a:lnTo>
                <a:close/>
              </a:path>
            </a:pathLst>
          </a:custGeom>
          <a:ln w="3175">
            <a:solidFill>
              <a:srgbClr val="FF0000"/>
            </a:solidFill>
          </a:ln>
        </p:spPr>
        <p:txBody>
          <a:bodyPr wrap="square" lIns="0" tIns="0" rIns="0" bIns="0" rtlCol="0"/>
          <a:lstStyle/>
          <a:p>
            <a:endParaRPr/>
          </a:p>
        </p:txBody>
      </p:sp>
      <p:sp>
        <p:nvSpPr>
          <p:cNvPr id="1014" name="object 1014"/>
          <p:cNvSpPr/>
          <p:nvPr/>
        </p:nvSpPr>
        <p:spPr>
          <a:xfrm>
            <a:off x="3183635" y="3745229"/>
            <a:ext cx="0" cy="5080"/>
          </a:xfrm>
          <a:custGeom>
            <a:avLst/>
            <a:gdLst/>
            <a:ahLst/>
            <a:cxnLst/>
            <a:rect l="l" t="t" r="r" b="b"/>
            <a:pathLst>
              <a:path h="5079">
                <a:moveTo>
                  <a:pt x="0" y="0"/>
                </a:moveTo>
                <a:lnTo>
                  <a:pt x="0" y="4572"/>
                </a:lnTo>
              </a:path>
            </a:pathLst>
          </a:custGeom>
          <a:ln w="3175">
            <a:solidFill>
              <a:srgbClr val="FF0000"/>
            </a:solidFill>
          </a:ln>
        </p:spPr>
        <p:txBody>
          <a:bodyPr wrap="square" lIns="0" tIns="0" rIns="0" bIns="0" rtlCol="0"/>
          <a:lstStyle/>
          <a:p>
            <a:endParaRPr/>
          </a:p>
        </p:txBody>
      </p:sp>
      <p:sp>
        <p:nvSpPr>
          <p:cNvPr id="1015" name="object 1015"/>
          <p:cNvSpPr/>
          <p:nvPr/>
        </p:nvSpPr>
        <p:spPr>
          <a:xfrm>
            <a:off x="3066288" y="3260597"/>
            <a:ext cx="5080" cy="20955"/>
          </a:xfrm>
          <a:custGeom>
            <a:avLst/>
            <a:gdLst/>
            <a:ahLst/>
            <a:cxnLst/>
            <a:rect l="l" t="t" r="r" b="b"/>
            <a:pathLst>
              <a:path w="5080" h="20954">
                <a:moveTo>
                  <a:pt x="4572" y="0"/>
                </a:moveTo>
                <a:lnTo>
                  <a:pt x="0" y="0"/>
                </a:lnTo>
                <a:lnTo>
                  <a:pt x="4572" y="20574"/>
                </a:lnTo>
                <a:lnTo>
                  <a:pt x="4572" y="0"/>
                </a:lnTo>
                <a:close/>
              </a:path>
            </a:pathLst>
          </a:custGeom>
          <a:solidFill>
            <a:srgbClr val="FF0000"/>
          </a:solidFill>
        </p:spPr>
        <p:txBody>
          <a:bodyPr wrap="square" lIns="0" tIns="0" rIns="0" bIns="0" rtlCol="0"/>
          <a:lstStyle/>
          <a:p>
            <a:endParaRPr/>
          </a:p>
        </p:txBody>
      </p:sp>
      <p:sp>
        <p:nvSpPr>
          <p:cNvPr id="1016" name="object 1016"/>
          <p:cNvSpPr/>
          <p:nvPr/>
        </p:nvSpPr>
        <p:spPr>
          <a:xfrm>
            <a:off x="3066288" y="3260597"/>
            <a:ext cx="5080" cy="20955"/>
          </a:xfrm>
          <a:custGeom>
            <a:avLst/>
            <a:gdLst/>
            <a:ahLst/>
            <a:cxnLst/>
            <a:rect l="l" t="t" r="r" b="b"/>
            <a:pathLst>
              <a:path w="5080" h="20954">
                <a:moveTo>
                  <a:pt x="0" y="0"/>
                </a:moveTo>
                <a:lnTo>
                  <a:pt x="0" y="20574"/>
                </a:lnTo>
                <a:lnTo>
                  <a:pt x="4572" y="20574"/>
                </a:lnTo>
                <a:lnTo>
                  <a:pt x="0" y="0"/>
                </a:lnTo>
                <a:close/>
              </a:path>
            </a:pathLst>
          </a:custGeom>
          <a:solidFill>
            <a:srgbClr val="FF0000"/>
          </a:solidFill>
        </p:spPr>
        <p:txBody>
          <a:bodyPr wrap="square" lIns="0" tIns="0" rIns="0" bIns="0" rtlCol="0"/>
          <a:lstStyle/>
          <a:p>
            <a:endParaRPr/>
          </a:p>
        </p:txBody>
      </p:sp>
      <p:sp>
        <p:nvSpPr>
          <p:cNvPr id="1017" name="object 1017"/>
          <p:cNvSpPr/>
          <p:nvPr/>
        </p:nvSpPr>
        <p:spPr>
          <a:xfrm>
            <a:off x="3066288" y="3260597"/>
            <a:ext cx="5080" cy="20955"/>
          </a:xfrm>
          <a:custGeom>
            <a:avLst/>
            <a:gdLst/>
            <a:ahLst/>
            <a:cxnLst/>
            <a:rect l="l" t="t" r="r" b="b"/>
            <a:pathLst>
              <a:path w="5080" h="20954">
                <a:moveTo>
                  <a:pt x="4572" y="0"/>
                </a:moveTo>
                <a:lnTo>
                  <a:pt x="0" y="0"/>
                </a:lnTo>
                <a:lnTo>
                  <a:pt x="0" y="20574"/>
                </a:lnTo>
                <a:lnTo>
                  <a:pt x="4572" y="20574"/>
                </a:lnTo>
                <a:lnTo>
                  <a:pt x="4572" y="0"/>
                </a:lnTo>
                <a:close/>
              </a:path>
            </a:pathLst>
          </a:custGeom>
          <a:ln w="3175">
            <a:solidFill>
              <a:srgbClr val="FF0000"/>
            </a:solidFill>
          </a:ln>
        </p:spPr>
        <p:txBody>
          <a:bodyPr wrap="square" lIns="0" tIns="0" rIns="0" bIns="0" rtlCol="0"/>
          <a:lstStyle/>
          <a:p>
            <a:endParaRPr/>
          </a:p>
        </p:txBody>
      </p:sp>
      <p:sp>
        <p:nvSpPr>
          <p:cNvPr id="1018" name="object 1018"/>
          <p:cNvSpPr/>
          <p:nvPr/>
        </p:nvSpPr>
        <p:spPr>
          <a:xfrm>
            <a:off x="3068573" y="3296792"/>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019" name="object 1019"/>
          <p:cNvSpPr/>
          <p:nvPr/>
        </p:nvSpPr>
        <p:spPr>
          <a:xfrm>
            <a:off x="3068573" y="3344798"/>
            <a:ext cx="0" cy="32384"/>
          </a:xfrm>
          <a:custGeom>
            <a:avLst/>
            <a:gdLst/>
            <a:ahLst/>
            <a:cxnLst/>
            <a:rect l="l" t="t" r="r" b="b"/>
            <a:pathLst>
              <a:path h="32385">
                <a:moveTo>
                  <a:pt x="0" y="0"/>
                </a:moveTo>
                <a:lnTo>
                  <a:pt x="0" y="32003"/>
                </a:lnTo>
              </a:path>
            </a:pathLst>
          </a:custGeom>
          <a:ln w="5334">
            <a:solidFill>
              <a:srgbClr val="FF0000"/>
            </a:solidFill>
          </a:ln>
        </p:spPr>
        <p:txBody>
          <a:bodyPr wrap="square" lIns="0" tIns="0" rIns="0" bIns="0" rtlCol="0"/>
          <a:lstStyle/>
          <a:p>
            <a:endParaRPr/>
          </a:p>
        </p:txBody>
      </p:sp>
      <p:sp>
        <p:nvSpPr>
          <p:cNvPr id="1020" name="object 1020"/>
          <p:cNvSpPr/>
          <p:nvPr/>
        </p:nvSpPr>
        <p:spPr>
          <a:xfrm>
            <a:off x="3068573" y="3392042"/>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021" name="object 1021"/>
          <p:cNvSpPr/>
          <p:nvPr/>
        </p:nvSpPr>
        <p:spPr>
          <a:xfrm>
            <a:off x="3068573" y="3440048"/>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022" name="object 1022"/>
          <p:cNvSpPr/>
          <p:nvPr/>
        </p:nvSpPr>
        <p:spPr>
          <a:xfrm>
            <a:off x="3068573" y="3488055"/>
            <a:ext cx="0" cy="32384"/>
          </a:xfrm>
          <a:custGeom>
            <a:avLst/>
            <a:gdLst/>
            <a:ahLst/>
            <a:cxnLst/>
            <a:rect l="l" t="t" r="r" b="b"/>
            <a:pathLst>
              <a:path h="32385">
                <a:moveTo>
                  <a:pt x="0" y="0"/>
                </a:moveTo>
                <a:lnTo>
                  <a:pt x="0" y="32384"/>
                </a:lnTo>
              </a:path>
            </a:pathLst>
          </a:custGeom>
          <a:ln w="5334">
            <a:solidFill>
              <a:srgbClr val="FF0000"/>
            </a:solidFill>
          </a:ln>
        </p:spPr>
        <p:txBody>
          <a:bodyPr wrap="square" lIns="0" tIns="0" rIns="0" bIns="0" rtlCol="0"/>
          <a:lstStyle/>
          <a:p>
            <a:endParaRPr/>
          </a:p>
        </p:txBody>
      </p:sp>
      <p:sp>
        <p:nvSpPr>
          <p:cNvPr id="1023" name="object 1023"/>
          <p:cNvSpPr/>
          <p:nvPr/>
        </p:nvSpPr>
        <p:spPr>
          <a:xfrm>
            <a:off x="3068573" y="3535298"/>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024" name="object 1024"/>
          <p:cNvSpPr/>
          <p:nvPr/>
        </p:nvSpPr>
        <p:spPr>
          <a:xfrm>
            <a:off x="3068573" y="3583305"/>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025" name="object 1025"/>
          <p:cNvSpPr/>
          <p:nvPr/>
        </p:nvSpPr>
        <p:spPr>
          <a:xfrm>
            <a:off x="3068573" y="3631310"/>
            <a:ext cx="0" cy="32384"/>
          </a:xfrm>
          <a:custGeom>
            <a:avLst/>
            <a:gdLst/>
            <a:ahLst/>
            <a:cxnLst/>
            <a:rect l="l" t="t" r="r" b="b"/>
            <a:pathLst>
              <a:path h="32385">
                <a:moveTo>
                  <a:pt x="0" y="0"/>
                </a:moveTo>
                <a:lnTo>
                  <a:pt x="0" y="32003"/>
                </a:lnTo>
              </a:path>
            </a:pathLst>
          </a:custGeom>
          <a:ln w="5334">
            <a:solidFill>
              <a:srgbClr val="FF0000"/>
            </a:solidFill>
          </a:ln>
        </p:spPr>
        <p:txBody>
          <a:bodyPr wrap="square" lIns="0" tIns="0" rIns="0" bIns="0" rtlCol="0"/>
          <a:lstStyle/>
          <a:p>
            <a:endParaRPr/>
          </a:p>
        </p:txBody>
      </p:sp>
      <p:sp>
        <p:nvSpPr>
          <p:cNvPr id="1026" name="object 1026"/>
          <p:cNvSpPr/>
          <p:nvPr/>
        </p:nvSpPr>
        <p:spPr>
          <a:xfrm>
            <a:off x="3068573" y="3678555"/>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027" name="object 1027"/>
          <p:cNvSpPr/>
          <p:nvPr/>
        </p:nvSpPr>
        <p:spPr>
          <a:xfrm>
            <a:off x="3066288" y="3726941"/>
            <a:ext cx="5080" cy="20955"/>
          </a:xfrm>
          <a:custGeom>
            <a:avLst/>
            <a:gdLst/>
            <a:ahLst/>
            <a:cxnLst/>
            <a:rect l="l" t="t" r="r" b="b"/>
            <a:pathLst>
              <a:path w="5080" h="20954">
                <a:moveTo>
                  <a:pt x="4572" y="0"/>
                </a:moveTo>
                <a:lnTo>
                  <a:pt x="0" y="0"/>
                </a:lnTo>
                <a:lnTo>
                  <a:pt x="4572" y="20574"/>
                </a:lnTo>
                <a:lnTo>
                  <a:pt x="4572" y="0"/>
                </a:lnTo>
                <a:close/>
              </a:path>
            </a:pathLst>
          </a:custGeom>
          <a:solidFill>
            <a:srgbClr val="FF0000"/>
          </a:solidFill>
        </p:spPr>
        <p:txBody>
          <a:bodyPr wrap="square" lIns="0" tIns="0" rIns="0" bIns="0" rtlCol="0"/>
          <a:lstStyle/>
          <a:p>
            <a:endParaRPr/>
          </a:p>
        </p:txBody>
      </p:sp>
      <p:sp>
        <p:nvSpPr>
          <p:cNvPr id="1028" name="object 1028"/>
          <p:cNvSpPr/>
          <p:nvPr/>
        </p:nvSpPr>
        <p:spPr>
          <a:xfrm>
            <a:off x="3066288" y="3726941"/>
            <a:ext cx="5080" cy="20955"/>
          </a:xfrm>
          <a:custGeom>
            <a:avLst/>
            <a:gdLst/>
            <a:ahLst/>
            <a:cxnLst/>
            <a:rect l="l" t="t" r="r" b="b"/>
            <a:pathLst>
              <a:path w="5080" h="20954">
                <a:moveTo>
                  <a:pt x="0" y="0"/>
                </a:moveTo>
                <a:lnTo>
                  <a:pt x="0" y="20574"/>
                </a:lnTo>
                <a:lnTo>
                  <a:pt x="4572" y="20574"/>
                </a:lnTo>
                <a:lnTo>
                  <a:pt x="0" y="0"/>
                </a:lnTo>
                <a:close/>
              </a:path>
            </a:pathLst>
          </a:custGeom>
          <a:solidFill>
            <a:srgbClr val="FF0000"/>
          </a:solidFill>
        </p:spPr>
        <p:txBody>
          <a:bodyPr wrap="square" lIns="0" tIns="0" rIns="0" bIns="0" rtlCol="0"/>
          <a:lstStyle/>
          <a:p>
            <a:endParaRPr/>
          </a:p>
        </p:txBody>
      </p:sp>
      <p:sp>
        <p:nvSpPr>
          <p:cNvPr id="1029" name="object 1029"/>
          <p:cNvSpPr/>
          <p:nvPr/>
        </p:nvSpPr>
        <p:spPr>
          <a:xfrm>
            <a:off x="3066288" y="3726941"/>
            <a:ext cx="5080" cy="20955"/>
          </a:xfrm>
          <a:custGeom>
            <a:avLst/>
            <a:gdLst/>
            <a:ahLst/>
            <a:cxnLst/>
            <a:rect l="l" t="t" r="r" b="b"/>
            <a:pathLst>
              <a:path w="5080" h="20954">
                <a:moveTo>
                  <a:pt x="4572" y="0"/>
                </a:moveTo>
                <a:lnTo>
                  <a:pt x="0" y="0"/>
                </a:lnTo>
                <a:lnTo>
                  <a:pt x="0" y="20574"/>
                </a:lnTo>
                <a:lnTo>
                  <a:pt x="4572" y="20574"/>
                </a:lnTo>
                <a:lnTo>
                  <a:pt x="4572" y="0"/>
                </a:lnTo>
                <a:close/>
              </a:path>
            </a:pathLst>
          </a:custGeom>
          <a:ln w="3175">
            <a:solidFill>
              <a:srgbClr val="FF0000"/>
            </a:solidFill>
          </a:ln>
        </p:spPr>
        <p:txBody>
          <a:bodyPr wrap="square" lIns="0" tIns="0" rIns="0" bIns="0" rtlCol="0"/>
          <a:lstStyle/>
          <a:p>
            <a:endParaRPr/>
          </a:p>
        </p:txBody>
      </p:sp>
      <p:sp>
        <p:nvSpPr>
          <p:cNvPr id="1030" name="object 1030"/>
          <p:cNvSpPr/>
          <p:nvPr/>
        </p:nvSpPr>
        <p:spPr>
          <a:xfrm>
            <a:off x="3066288" y="3747515"/>
            <a:ext cx="5080" cy="0"/>
          </a:xfrm>
          <a:custGeom>
            <a:avLst/>
            <a:gdLst/>
            <a:ahLst/>
            <a:cxnLst/>
            <a:rect l="l" t="t" r="r" b="b"/>
            <a:pathLst>
              <a:path w="5080">
                <a:moveTo>
                  <a:pt x="4572" y="0"/>
                </a:moveTo>
                <a:lnTo>
                  <a:pt x="0" y="0"/>
                </a:lnTo>
              </a:path>
            </a:pathLst>
          </a:custGeom>
          <a:ln w="3175">
            <a:solidFill>
              <a:srgbClr val="FF0000"/>
            </a:solidFill>
          </a:ln>
        </p:spPr>
        <p:txBody>
          <a:bodyPr wrap="square" lIns="0" tIns="0" rIns="0" bIns="0" rtlCol="0"/>
          <a:lstStyle/>
          <a:p>
            <a:endParaRPr/>
          </a:p>
        </p:txBody>
      </p:sp>
      <p:sp>
        <p:nvSpPr>
          <p:cNvPr id="1031" name="object 1031"/>
          <p:cNvSpPr/>
          <p:nvPr/>
        </p:nvSpPr>
        <p:spPr>
          <a:xfrm>
            <a:off x="3869435" y="3813809"/>
            <a:ext cx="27940" cy="16510"/>
          </a:xfrm>
          <a:custGeom>
            <a:avLst/>
            <a:gdLst/>
            <a:ahLst/>
            <a:cxnLst/>
            <a:rect l="l" t="t" r="r" b="b"/>
            <a:pathLst>
              <a:path w="27939" h="16510">
                <a:moveTo>
                  <a:pt x="0" y="0"/>
                </a:moveTo>
                <a:lnTo>
                  <a:pt x="25146" y="16001"/>
                </a:lnTo>
                <a:lnTo>
                  <a:pt x="27432" y="11429"/>
                </a:lnTo>
                <a:lnTo>
                  <a:pt x="0" y="0"/>
                </a:lnTo>
                <a:close/>
              </a:path>
            </a:pathLst>
          </a:custGeom>
          <a:solidFill>
            <a:srgbClr val="0000FF"/>
          </a:solidFill>
        </p:spPr>
        <p:txBody>
          <a:bodyPr wrap="square" lIns="0" tIns="0" rIns="0" bIns="0" rtlCol="0"/>
          <a:lstStyle/>
          <a:p>
            <a:endParaRPr/>
          </a:p>
        </p:txBody>
      </p:sp>
      <p:sp>
        <p:nvSpPr>
          <p:cNvPr id="1032" name="object 1032"/>
          <p:cNvSpPr/>
          <p:nvPr/>
        </p:nvSpPr>
        <p:spPr>
          <a:xfrm>
            <a:off x="3869435" y="3809238"/>
            <a:ext cx="27940" cy="16510"/>
          </a:xfrm>
          <a:custGeom>
            <a:avLst/>
            <a:gdLst/>
            <a:ahLst/>
            <a:cxnLst/>
            <a:rect l="l" t="t" r="r" b="b"/>
            <a:pathLst>
              <a:path w="27939" h="16510">
                <a:moveTo>
                  <a:pt x="2286" y="0"/>
                </a:moveTo>
                <a:lnTo>
                  <a:pt x="0" y="4571"/>
                </a:lnTo>
                <a:lnTo>
                  <a:pt x="27432" y="16001"/>
                </a:lnTo>
                <a:lnTo>
                  <a:pt x="2286" y="0"/>
                </a:lnTo>
                <a:close/>
              </a:path>
            </a:pathLst>
          </a:custGeom>
          <a:solidFill>
            <a:srgbClr val="0000FF"/>
          </a:solidFill>
        </p:spPr>
        <p:txBody>
          <a:bodyPr wrap="square" lIns="0" tIns="0" rIns="0" bIns="0" rtlCol="0"/>
          <a:lstStyle/>
          <a:p>
            <a:endParaRPr/>
          </a:p>
        </p:txBody>
      </p:sp>
      <p:sp>
        <p:nvSpPr>
          <p:cNvPr id="1033" name="object 1033"/>
          <p:cNvSpPr/>
          <p:nvPr/>
        </p:nvSpPr>
        <p:spPr>
          <a:xfrm>
            <a:off x="3869435" y="3809238"/>
            <a:ext cx="27940" cy="20955"/>
          </a:xfrm>
          <a:custGeom>
            <a:avLst/>
            <a:gdLst/>
            <a:ahLst/>
            <a:cxnLst/>
            <a:rect l="l" t="t" r="r" b="b"/>
            <a:pathLst>
              <a:path w="27939" h="20954">
                <a:moveTo>
                  <a:pt x="25146" y="20574"/>
                </a:moveTo>
                <a:lnTo>
                  <a:pt x="27432" y="16002"/>
                </a:lnTo>
                <a:lnTo>
                  <a:pt x="2286" y="0"/>
                </a:lnTo>
                <a:lnTo>
                  <a:pt x="0" y="4572"/>
                </a:lnTo>
                <a:lnTo>
                  <a:pt x="25146" y="20574"/>
                </a:lnTo>
              </a:path>
            </a:pathLst>
          </a:custGeom>
          <a:ln w="3175">
            <a:solidFill>
              <a:srgbClr val="0000FF"/>
            </a:solidFill>
          </a:ln>
        </p:spPr>
        <p:txBody>
          <a:bodyPr wrap="square" lIns="0" tIns="0" rIns="0" bIns="0" rtlCol="0"/>
          <a:lstStyle/>
          <a:p>
            <a:endParaRPr/>
          </a:p>
        </p:txBody>
      </p:sp>
      <p:sp>
        <p:nvSpPr>
          <p:cNvPr id="1034" name="object 1034"/>
          <p:cNvSpPr/>
          <p:nvPr/>
        </p:nvSpPr>
        <p:spPr>
          <a:xfrm>
            <a:off x="3830573" y="3788664"/>
            <a:ext cx="28575" cy="17145"/>
          </a:xfrm>
          <a:custGeom>
            <a:avLst/>
            <a:gdLst/>
            <a:ahLst/>
            <a:cxnLst/>
            <a:rect l="l" t="t" r="r" b="b"/>
            <a:pathLst>
              <a:path w="28575" h="17145">
                <a:moveTo>
                  <a:pt x="0" y="0"/>
                </a:moveTo>
                <a:lnTo>
                  <a:pt x="25908" y="16764"/>
                </a:lnTo>
                <a:lnTo>
                  <a:pt x="28194" y="12192"/>
                </a:lnTo>
                <a:lnTo>
                  <a:pt x="0" y="0"/>
                </a:lnTo>
                <a:close/>
              </a:path>
            </a:pathLst>
          </a:custGeom>
          <a:solidFill>
            <a:srgbClr val="0000FF"/>
          </a:solidFill>
        </p:spPr>
        <p:txBody>
          <a:bodyPr wrap="square" lIns="0" tIns="0" rIns="0" bIns="0" rtlCol="0"/>
          <a:lstStyle/>
          <a:p>
            <a:endParaRPr/>
          </a:p>
        </p:txBody>
      </p:sp>
      <p:sp>
        <p:nvSpPr>
          <p:cNvPr id="1035" name="object 1035"/>
          <p:cNvSpPr/>
          <p:nvPr/>
        </p:nvSpPr>
        <p:spPr>
          <a:xfrm>
            <a:off x="3830573" y="3784091"/>
            <a:ext cx="28575" cy="17145"/>
          </a:xfrm>
          <a:custGeom>
            <a:avLst/>
            <a:gdLst/>
            <a:ahLst/>
            <a:cxnLst/>
            <a:rect l="l" t="t" r="r" b="b"/>
            <a:pathLst>
              <a:path w="28575" h="17145">
                <a:moveTo>
                  <a:pt x="2286" y="0"/>
                </a:moveTo>
                <a:lnTo>
                  <a:pt x="0" y="4572"/>
                </a:lnTo>
                <a:lnTo>
                  <a:pt x="28194" y="16764"/>
                </a:lnTo>
                <a:lnTo>
                  <a:pt x="2286" y="0"/>
                </a:lnTo>
                <a:close/>
              </a:path>
            </a:pathLst>
          </a:custGeom>
          <a:solidFill>
            <a:srgbClr val="0000FF"/>
          </a:solidFill>
        </p:spPr>
        <p:txBody>
          <a:bodyPr wrap="square" lIns="0" tIns="0" rIns="0" bIns="0" rtlCol="0"/>
          <a:lstStyle/>
          <a:p>
            <a:endParaRPr/>
          </a:p>
        </p:txBody>
      </p:sp>
      <p:sp>
        <p:nvSpPr>
          <p:cNvPr id="1036" name="object 1036"/>
          <p:cNvSpPr/>
          <p:nvPr/>
        </p:nvSpPr>
        <p:spPr>
          <a:xfrm>
            <a:off x="3830573" y="3784091"/>
            <a:ext cx="28575" cy="21590"/>
          </a:xfrm>
          <a:custGeom>
            <a:avLst/>
            <a:gdLst/>
            <a:ahLst/>
            <a:cxnLst/>
            <a:rect l="l" t="t" r="r" b="b"/>
            <a:pathLst>
              <a:path w="28575" h="21589">
                <a:moveTo>
                  <a:pt x="25908" y="21335"/>
                </a:moveTo>
                <a:lnTo>
                  <a:pt x="28194" y="16763"/>
                </a:lnTo>
                <a:lnTo>
                  <a:pt x="2286" y="0"/>
                </a:lnTo>
                <a:lnTo>
                  <a:pt x="0" y="4571"/>
                </a:lnTo>
                <a:lnTo>
                  <a:pt x="25908" y="21335"/>
                </a:lnTo>
              </a:path>
            </a:pathLst>
          </a:custGeom>
          <a:ln w="3175">
            <a:solidFill>
              <a:srgbClr val="0000FF"/>
            </a:solidFill>
          </a:ln>
        </p:spPr>
        <p:txBody>
          <a:bodyPr wrap="square" lIns="0" tIns="0" rIns="0" bIns="0" rtlCol="0"/>
          <a:lstStyle/>
          <a:p>
            <a:endParaRPr/>
          </a:p>
        </p:txBody>
      </p:sp>
      <p:sp>
        <p:nvSpPr>
          <p:cNvPr id="1037" name="object 1037"/>
          <p:cNvSpPr/>
          <p:nvPr/>
        </p:nvSpPr>
        <p:spPr>
          <a:xfrm>
            <a:off x="3791711" y="3763517"/>
            <a:ext cx="28575" cy="17145"/>
          </a:xfrm>
          <a:custGeom>
            <a:avLst/>
            <a:gdLst/>
            <a:ahLst/>
            <a:cxnLst/>
            <a:rect l="l" t="t" r="r" b="b"/>
            <a:pathLst>
              <a:path w="28575" h="17145">
                <a:moveTo>
                  <a:pt x="0" y="0"/>
                </a:moveTo>
                <a:lnTo>
                  <a:pt x="25908" y="16764"/>
                </a:lnTo>
                <a:lnTo>
                  <a:pt x="28194" y="12954"/>
                </a:lnTo>
                <a:lnTo>
                  <a:pt x="0" y="0"/>
                </a:lnTo>
                <a:close/>
              </a:path>
            </a:pathLst>
          </a:custGeom>
          <a:solidFill>
            <a:srgbClr val="0000FF"/>
          </a:solidFill>
        </p:spPr>
        <p:txBody>
          <a:bodyPr wrap="square" lIns="0" tIns="0" rIns="0" bIns="0" rtlCol="0"/>
          <a:lstStyle/>
          <a:p>
            <a:endParaRPr/>
          </a:p>
        </p:txBody>
      </p:sp>
      <p:sp>
        <p:nvSpPr>
          <p:cNvPr id="1038" name="object 1038"/>
          <p:cNvSpPr/>
          <p:nvPr/>
        </p:nvSpPr>
        <p:spPr>
          <a:xfrm>
            <a:off x="3791711" y="3759708"/>
            <a:ext cx="28575" cy="17145"/>
          </a:xfrm>
          <a:custGeom>
            <a:avLst/>
            <a:gdLst/>
            <a:ahLst/>
            <a:cxnLst/>
            <a:rect l="l" t="t" r="r" b="b"/>
            <a:pathLst>
              <a:path w="28575" h="17145">
                <a:moveTo>
                  <a:pt x="2286" y="0"/>
                </a:moveTo>
                <a:lnTo>
                  <a:pt x="0" y="3810"/>
                </a:lnTo>
                <a:lnTo>
                  <a:pt x="28194" y="16764"/>
                </a:lnTo>
                <a:lnTo>
                  <a:pt x="2286" y="0"/>
                </a:lnTo>
                <a:close/>
              </a:path>
            </a:pathLst>
          </a:custGeom>
          <a:solidFill>
            <a:srgbClr val="0000FF"/>
          </a:solidFill>
        </p:spPr>
        <p:txBody>
          <a:bodyPr wrap="square" lIns="0" tIns="0" rIns="0" bIns="0" rtlCol="0"/>
          <a:lstStyle/>
          <a:p>
            <a:endParaRPr/>
          </a:p>
        </p:txBody>
      </p:sp>
      <p:sp>
        <p:nvSpPr>
          <p:cNvPr id="1039" name="object 1039"/>
          <p:cNvSpPr/>
          <p:nvPr/>
        </p:nvSpPr>
        <p:spPr>
          <a:xfrm>
            <a:off x="3791711" y="3759708"/>
            <a:ext cx="28575" cy="20955"/>
          </a:xfrm>
          <a:custGeom>
            <a:avLst/>
            <a:gdLst/>
            <a:ahLst/>
            <a:cxnLst/>
            <a:rect l="l" t="t" r="r" b="b"/>
            <a:pathLst>
              <a:path w="28575" h="20954">
                <a:moveTo>
                  <a:pt x="25908" y="20574"/>
                </a:moveTo>
                <a:lnTo>
                  <a:pt x="28194" y="16002"/>
                </a:lnTo>
                <a:lnTo>
                  <a:pt x="2286" y="0"/>
                </a:lnTo>
                <a:lnTo>
                  <a:pt x="0" y="3810"/>
                </a:lnTo>
                <a:lnTo>
                  <a:pt x="25908" y="20574"/>
                </a:lnTo>
              </a:path>
            </a:pathLst>
          </a:custGeom>
          <a:ln w="3175">
            <a:solidFill>
              <a:srgbClr val="0000FF"/>
            </a:solidFill>
          </a:ln>
        </p:spPr>
        <p:txBody>
          <a:bodyPr wrap="square" lIns="0" tIns="0" rIns="0" bIns="0" rtlCol="0"/>
          <a:lstStyle/>
          <a:p>
            <a:endParaRPr/>
          </a:p>
        </p:txBody>
      </p:sp>
      <p:sp>
        <p:nvSpPr>
          <p:cNvPr id="1040" name="object 1040"/>
          <p:cNvSpPr/>
          <p:nvPr/>
        </p:nvSpPr>
        <p:spPr>
          <a:xfrm>
            <a:off x="3753611" y="3739896"/>
            <a:ext cx="27940" cy="16510"/>
          </a:xfrm>
          <a:custGeom>
            <a:avLst/>
            <a:gdLst/>
            <a:ahLst/>
            <a:cxnLst/>
            <a:rect l="l" t="t" r="r" b="b"/>
            <a:pathLst>
              <a:path w="27939" h="16510">
                <a:moveTo>
                  <a:pt x="0" y="0"/>
                </a:moveTo>
                <a:lnTo>
                  <a:pt x="24384" y="16001"/>
                </a:lnTo>
                <a:lnTo>
                  <a:pt x="27432" y="11429"/>
                </a:lnTo>
                <a:lnTo>
                  <a:pt x="0" y="0"/>
                </a:lnTo>
                <a:close/>
              </a:path>
            </a:pathLst>
          </a:custGeom>
          <a:solidFill>
            <a:srgbClr val="0000FF"/>
          </a:solidFill>
        </p:spPr>
        <p:txBody>
          <a:bodyPr wrap="square" lIns="0" tIns="0" rIns="0" bIns="0" rtlCol="0"/>
          <a:lstStyle/>
          <a:p>
            <a:endParaRPr/>
          </a:p>
        </p:txBody>
      </p:sp>
      <p:sp>
        <p:nvSpPr>
          <p:cNvPr id="1041" name="object 1041"/>
          <p:cNvSpPr/>
          <p:nvPr/>
        </p:nvSpPr>
        <p:spPr>
          <a:xfrm>
            <a:off x="3753611" y="3735323"/>
            <a:ext cx="27940" cy="16510"/>
          </a:xfrm>
          <a:custGeom>
            <a:avLst/>
            <a:gdLst/>
            <a:ahLst/>
            <a:cxnLst/>
            <a:rect l="l" t="t" r="r" b="b"/>
            <a:pathLst>
              <a:path w="27939" h="16510">
                <a:moveTo>
                  <a:pt x="2286" y="0"/>
                </a:moveTo>
                <a:lnTo>
                  <a:pt x="0" y="4571"/>
                </a:lnTo>
                <a:lnTo>
                  <a:pt x="27432" y="16001"/>
                </a:lnTo>
                <a:lnTo>
                  <a:pt x="2286" y="0"/>
                </a:lnTo>
                <a:close/>
              </a:path>
            </a:pathLst>
          </a:custGeom>
          <a:solidFill>
            <a:srgbClr val="0000FF"/>
          </a:solidFill>
        </p:spPr>
        <p:txBody>
          <a:bodyPr wrap="square" lIns="0" tIns="0" rIns="0" bIns="0" rtlCol="0"/>
          <a:lstStyle/>
          <a:p>
            <a:endParaRPr/>
          </a:p>
        </p:txBody>
      </p:sp>
      <p:sp>
        <p:nvSpPr>
          <p:cNvPr id="1042" name="object 1042"/>
          <p:cNvSpPr/>
          <p:nvPr/>
        </p:nvSpPr>
        <p:spPr>
          <a:xfrm>
            <a:off x="3752850" y="3735323"/>
            <a:ext cx="28575" cy="20320"/>
          </a:xfrm>
          <a:custGeom>
            <a:avLst/>
            <a:gdLst/>
            <a:ahLst/>
            <a:cxnLst/>
            <a:rect l="l" t="t" r="r" b="b"/>
            <a:pathLst>
              <a:path w="28575" h="20320">
                <a:moveTo>
                  <a:pt x="25146" y="19811"/>
                </a:moveTo>
                <a:lnTo>
                  <a:pt x="28194" y="16001"/>
                </a:lnTo>
                <a:lnTo>
                  <a:pt x="3048" y="0"/>
                </a:lnTo>
                <a:lnTo>
                  <a:pt x="0" y="3809"/>
                </a:lnTo>
                <a:lnTo>
                  <a:pt x="25146" y="19811"/>
                </a:lnTo>
              </a:path>
            </a:pathLst>
          </a:custGeom>
          <a:ln w="3175">
            <a:solidFill>
              <a:srgbClr val="0000FF"/>
            </a:solidFill>
          </a:ln>
        </p:spPr>
        <p:txBody>
          <a:bodyPr wrap="square" lIns="0" tIns="0" rIns="0" bIns="0" rtlCol="0"/>
          <a:lstStyle/>
          <a:p>
            <a:endParaRPr/>
          </a:p>
        </p:txBody>
      </p:sp>
      <p:sp>
        <p:nvSpPr>
          <p:cNvPr id="1043" name="object 1043"/>
          <p:cNvSpPr/>
          <p:nvPr/>
        </p:nvSpPr>
        <p:spPr>
          <a:xfrm>
            <a:off x="3752850" y="3735323"/>
            <a:ext cx="3175" cy="3810"/>
          </a:xfrm>
          <a:custGeom>
            <a:avLst/>
            <a:gdLst/>
            <a:ahLst/>
            <a:cxnLst/>
            <a:rect l="l" t="t" r="r" b="b"/>
            <a:pathLst>
              <a:path w="3175" h="3810">
                <a:moveTo>
                  <a:pt x="0" y="3809"/>
                </a:moveTo>
                <a:lnTo>
                  <a:pt x="3048" y="0"/>
                </a:lnTo>
              </a:path>
            </a:pathLst>
          </a:custGeom>
          <a:ln w="3175">
            <a:solidFill>
              <a:srgbClr val="0000FF"/>
            </a:solidFill>
          </a:ln>
        </p:spPr>
        <p:txBody>
          <a:bodyPr wrap="square" lIns="0" tIns="0" rIns="0" bIns="0" rtlCol="0"/>
          <a:lstStyle/>
          <a:p>
            <a:endParaRPr/>
          </a:p>
        </p:txBody>
      </p:sp>
      <p:sp>
        <p:nvSpPr>
          <p:cNvPr id="1044" name="object 1044"/>
          <p:cNvSpPr/>
          <p:nvPr/>
        </p:nvSpPr>
        <p:spPr>
          <a:xfrm>
            <a:off x="3769614" y="3700271"/>
            <a:ext cx="128905" cy="79375"/>
          </a:xfrm>
          <a:custGeom>
            <a:avLst/>
            <a:gdLst/>
            <a:ahLst/>
            <a:cxnLst/>
            <a:rect l="l" t="t" r="r" b="b"/>
            <a:pathLst>
              <a:path w="128904" h="79375">
                <a:moveTo>
                  <a:pt x="0" y="0"/>
                </a:moveTo>
                <a:lnTo>
                  <a:pt x="123444" y="79248"/>
                </a:lnTo>
                <a:lnTo>
                  <a:pt x="128778" y="70866"/>
                </a:lnTo>
                <a:lnTo>
                  <a:pt x="0" y="0"/>
                </a:lnTo>
                <a:close/>
              </a:path>
            </a:pathLst>
          </a:custGeom>
          <a:solidFill>
            <a:srgbClr val="0000FF"/>
          </a:solidFill>
        </p:spPr>
        <p:txBody>
          <a:bodyPr wrap="square" lIns="0" tIns="0" rIns="0" bIns="0" rtlCol="0"/>
          <a:lstStyle/>
          <a:p>
            <a:endParaRPr/>
          </a:p>
        </p:txBody>
      </p:sp>
      <p:sp>
        <p:nvSpPr>
          <p:cNvPr id="1045" name="object 1045"/>
          <p:cNvSpPr/>
          <p:nvPr/>
        </p:nvSpPr>
        <p:spPr>
          <a:xfrm>
            <a:off x="3769614" y="3691890"/>
            <a:ext cx="128905" cy="79375"/>
          </a:xfrm>
          <a:custGeom>
            <a:avLst/>
            <a:gdLst/>
            <a:ahLst/>
            <a:cxnLst/>
            <a:rect l="l" t="t" r="r" b="b"/>
            <a:pathLst>
              <a:path w="128904" h="79375">
                <a:moveTo>
                  <a:pt x="5333" y="0"/>
                </a:moveTo>
                <a:lnTo>
                  <a:pt x="0" y="8382"/>
                </a:lnTo>
                <a:lnTo>
                  <a:pt x="128777" y="79248"/>
                </a:lnTo>
                <a:lnTo>
                  <a:pt x="5333" y="0"/>
                </a:lnTo>
                <a:close/>
              </a:path>
            </a:pathLst>
          </a:custGeom>
          <a:solidFill>
            <a:srgbClr val="0000FF"/>
          </a:solidFill>
        </p:spPr>
        <p:txBody>
          <a:bodyPr wrap="square" lIns="0" tIns="0" rIns="0" bIns="0" rtlCol="0"/>
          <a:lstStyle/>
          <a:p>
            <a:endParaRPr/>
          </a:p>
        </p:txBody>
      </p:sp>
      <p:sp>
        <p:nvSpPr>
          <p:cNvPr id="1046" name="object 1046"/>
          <p:cNvSpPr/>
          <p:nvPr/>
        </p:nvSpPr>
        <p:spPr>
          <a:xfrm>
            <a:off x="3769614" y="3691890"/>
            <a:ext cx="128905" cy="87630"/>
          </a:xfrm>
          <a:custGeom>
            <a:avLst/>
            <a:gdLst/>
            <a:ahLst/>
            <a:cxnLst/>
            <a:rect l="l" t="t" r="r" b="b"/>
            <a:pathLst>
              <a:path w="128904" h="87629">
                <a:moveTo>
                  <a:pt x="123444" y="87629"/>
                </a:moveTo>
                <a:lnTo>
                  <a:pt x="128778" y="79247"/>
                </a:lnTo>
                <a:lnTo>
                  <a:pt x="4572" y="0"/>
                </a:lnTo>
                <a:lnTo>
                  <a:pt x="0" y="8381"/>
                </a:lnTo>
                <a:lnTo>
                  <a:pt x="123444" y="87629"/>
                </a:lnTo>
              </a:path>
            </a:pathLst>
          </a:custGeom>
          <a:ln w="3175">
            <a:solidFill>
              <a:srgbClr val="0000FF"/>
            </a:solidFill>
          </a:ln>
        </p:spPr>
        <p:txBody>
          <a:bodyPr wrap="square" lIns="0" tIns="0" rIns="0" bIns="0" rtlCol="0"/>
          <a:lstStyle/>
          <a:p>
            <a:endParaRPr/>
          </a:p>
        </p:txBody>
      </p:sp>
      <p:sp>
        <p:nvSpPr>
          <p:cNvPr id="1047" name="object 1047"/>
          <p:cNvSpPr/>
          <p:nvPr/>
        </p:nvSpPr>
        <p:spPr>
          <a:xfrm>
            <a:off x="4089653" y="4253484"/>
            <a:ext cx="117475" cy="0"/>
          </a:xfrm>
          <a:custGeom>
            <a:avLst/>
            <a:gdLst/>
            <a:ahLst/>
            <a:cxnLst/>
            <a:rect l="l" t="t" r="r" b="b"/>
            <a:pathLst>
              <a:path w="117475">
                <a:moveTo>
                  <a:pt x="117348" y="0"/>
                </a:moveTo>
                <a:lnTo>
                  <a:pt x="0" y="0"/>
                </a:lnTo>
              </a:path>
            </a:pathLst>
          </a:custGeom>
          <a:ln w="3175">
            <a:solidFill>
              <a:srgbClr val="000000"/>
            </a:solidFill>
          </a:ln>
        </p:spPr>
        <p:txBody>
          <a:bodyPr wrap="square" lIns="0" tIns="0" rIns="0" bIns="0" rtlCol="0"/>
          <a:lstStyle/>
          <a:p>
            <a:endParaRPr/>
          </a:p>
        </p:txBody>
      </p:sp>
      <p:sp>
        <p:nvSpPr>
          <p:cNvPr id="1048" name="object 1048"/>
          <p:cNvSpPr/>
          <p:nvPr/>
        </p:nvSpPr>
        <p:spPr>
          <a:xfrm>
            <a:off x="4089653" y="4133850"/>
            <a:ext cx="117475" cy="0"/>
          </a:xfrm>
          <a:custGeom>
            <a:avLst/>
            <a:gdLst/>
            <a:ahLst/>
            <a:cxnLst/>
            <a:rect l="l" t="t" r="r" b="b"/>
            <a:pathLst>
              <a:path w="117475">
                <a:moveTo>
                  <a:pt x="117348" y="0"/>
                </a:moveTo>
                <a:lnTo>
                  <a:pt x="0" y="0"/>
                </a:lnTo>
              </a:path>
            </a:pathLst>
          </a:custGeom>
          <a:ln w="3175">
            <a:solidFill>
              <a:srgbClr val="000000"/>
            </a:solidFill>
          </a:ln>
        </p:spPr>
        <p:txBody>
          <a:bodyPr wrap="square" lIns="0" tIns="0" rIns="0" bIns="0" rtlCol="0"/>
          <a:lstStyle/>
          <a:p>
            <a:endParaRPr/>
          </a:p>
        </p:txBody>
      </p:sp>
      <p:sp>
        <p:nvSpPr>
          <p:cNvPr id="1049" name="object 1049"/>
          <p:cNvSpPr/>
          <p:nvPr/>
        </p:nvSpPr>
        <p:spPr>
          <a:xfrm>
            <a:off x="4089653" y="4131564"/>
            <a:ext cx="117475" cy="0"/>
          </a:xfrm>
          <a:custGeom>
            <a:avLst/>
            <a:gdLst/>
            <a:ahLst/>
            <a:cxnLst/>
            <a:rect l="l" t="t" r="r" b="b"/>
            <a:pathLst>
              <a:path w="117475">
                <a:moveTo>
                  <a:pt x="117348" y="0"/>
                </a:moveTo>
                <a:lnTo>
                  <a:pt x="0" y="0"/>
                </a:lnTo>
              </a:path>
            </a:pathLst>
          </a:custGeom>
          <a:ln w="3175">
            <a:solidFill>
              <a:srgbClr val="000000"/>
            </a:solidFill>
          </a:ln>
        </p:spPr>
        <p:txBody>
          <a:bodyPr wrap="square" lIns="0" tIns="0" rIns="0" bIns="0" rtlCol="0"/>
          <a:lstStyle/>
          <a:p>
            <a:endParaRPr/>
          </a:p>
        </p:txBody>
      </p:sp>
      <p:sp>
        <p:nvSpPr>
          <p:cNvPr id="1050" name="object 1050"/>
          <p:cNvSpPr/>
          <p:nvPr/>
        </p:nvSpPr>
        <p:spPr>
          <a:xfrm>
            <a:off x="4039361" y="4131564"/>
            <a:ext cx="218440" cy="0"/>
          </a:xfrm>
          <a:custGeom>
            <a:avLst/>
            <a:gdLst/>
            <a:ahLst/>
            <a:cxnLst/>
            <a:rect l="l" t="t" r="r" b="b"/>
            <a:pathLst>
              <a:path w="218439">
                <a:moveTo>
                  <a:pt x="217932" y="0"/>
                </a:moveTo>
                <a:lnTo>
                  <a:pt x="0" y="0"/>
                </a:lnTo>
              </a:path>
            </a:pathLst>
          </a:custGeom>
          <a:ln w="3175">
            <a:solidFill>
              <a:srgbClr val="000000"/>
            </a:solidFill>
          </a:ln>
        </p:spPr>
        <p:txBody>
          <a:bodyPr wrap="square" lIns="0" tIns="0" rIns="0" bIns="0" rtlCol="0"/>
          <a:lstStyle/>
          <a:p>
            <a:endParaRPr/>
          </a:p>
        </p:txBody>
      </p:sp>
      <p:sp>
        <p:nvSpPr>
          <p:cNvPr id="1051" name="object 1051"/>
          <p:cNvSpPr/>
          <p:nvPr/>
        </p:nvSpPr>
        <p:spPr>
          <a:xfrm>
            <a:off x="4116323" y="3798570"/>
            <a:ext cx="177165" cy="325120"/>
          </a:xfrm>
          <a:custGeom>
            <a:avLst/>
            <a:gdLst/>
            <a:ahLst/>
            <a:cxnLst/>
            <a:rect l="l" t="t" r="r" b="b"/>
            <a:pathLst>
              <a:path w="177164" h="325120">
                <a:moveTo>
                  <a:pt x="9144" y="0"/>
                </a:moveTo>
                <a:lnTo>
                  <a:pt x="0" y="4572"/>
                </a:lnTo>
                <a:lnTo>
                  <a:pt x="176784" y="324612"/>
                </a:lnTo>
                <a:lnTo>
                  <a:pt x="9144" y="0"/>
                </a:lnTo>
                <a:close/>
              </a:path>
            </a:pathLst>
          </a:custGeom>
          <a:solidFill>
            <a:srgbClr val="0000FF"/>
          </a:solidFill>
        </p:spPr>
        <p:txBody>
          <a:bodyPr wrap="square" lIns="0" tIns="0" rIns="0" bIns="0" rtlCol="0"/>
          <a:lstStyle/>
          <a:p>
            <a:endParaRPr/>
          </a:p>
        </p:txBody>
      </p:sp>
      <p:sp>
        <p:nvSpPr>
          <p:cNvPr id="1052" name="object 1052"/>
          <p:cNvSpPr/>
          <p:nvPr/>
        </p:nvSpPr>
        <p:spPr>
          <a:xfrm>
            <a:off x="4116323" y="3803141"/>
            <a:ext cx="177165" cy="325120"/>
          </a:xfrm>
          <a:custGeom>
            <a:avLst/>
            <a:gdLst/>
            <a:ahLst/>
            <a:cxnLst/>
            <a:rect l="l" t="t" r="r" b="b"/>
            <a:pathLst>
              <a:path w="177164" h="325120">
                <a:moveTo>
                  <a:pt x="0" y="0"/>
                </a:moveTo>
                <a:lnTo>
                  <a:pt x="167640" y="324612"/>
                </a:lnTo>
                <a:lnTo>
                  <a:pt x="176784" y="320040"/>
                </a:lnTo>
                <a:lnTo>
                  <a:pt x="0" y="0"/>
                </a:lnTo>
                <a:close/>
              </a:path>
            </a:pathLst>
          </a:custGeom>
          <a:solidFill>
            <a:srgbClr val="0000FF"/>
          </a:solidFill>
        </p:spPr>
        <p:txBody>
          <a:bodyPr wrap="square" lIns="0" tIns="0" rIns="0" bIns="0" rtlCol="0"/>
          <a:lstStyle/>
          <a:p>
            <a:endParaRPr/>
          </a:p>
        </p:txBody>
      </p:sp>
      <p:sp>
        <p:nvSpPr>
          <p:cNvPr id="1053" name="object 1053"/>
          <p:cNvSpPr/>
          <p:nvPr/>
        </p:nvSpPr>
        <p:spPr>
          <a:xfrm>
            <a:off x="4116323" y="3798570"/>
            <a:ext cx="177165" cy="329565"/>
          </a:xfrm>
          <a:custGeom>
            <a:avLst/>
            <a:gdLst/>
            <a:ahLst/>
            <a:cxnLst/>
            <a:rect l="l" t="t" r="r" b="b"/>
            <a:pathLst>
              <a:path w="177164" h="329564">
                <a:moveTo>
                  <a:pt x="8382" y="0"/>
                </a:moveTo>
                <a:lnTo>
                  <a:pt x="0" y="4572"/>
                </a:lnTo>
                <a:lnTo>
                  <a:pt x="167640" y="329184"/>
                </a:lnTo>
                <a:lnTo>
                  <a:pt x="176784" y="324612"/>
                </a:lnTo>
                <a:lnTo>
                  <a:pt x="8382" y="0"/>
                </a:lnTo>
              </a:path>
            </a:pathLst>
          </a:custGeom>
          <a:ln w="3175">
            <a:solidFill>
              <a:srgbClr val="0000FF"/>
            </a:solidFill>
          </a:ln>
        </p:spPr>
        <p:txBody>
          <a:bodyPr wrap="square" lIns="0" tIns="0" rIns="0" bIns="0" rtlCol="0"/>
          <a:lstStyle/>
          <a:p>
            <a:endParaRPr/>
          </a:p>
        </p:txBody>
      </p:sp>
      <p:sp>
        <p:nvSpPr>
          <p:cNvPr id="1054" name="object 1054"/>
          <p:cNvSpPr/>
          <p:nvPr/>
        </p:nvSpPr>
        <p:spPr>
          <a:xfrm>
            <a:off x="4104132" y="4000880"/>
            <a:ext cx="88391" cy="483107"/>
          </a:xfrm>
          <a:prstGeom prst="rect">
            <a:avLst/>
          </a:prstGeom>
          <a:blipFill>
            <a:blip r:embed="rId9" cstate="print"/>
            <a:stretch>
              <a:fillRect/>
            </a:stretch>
          </a:blipFill>
        </p:spPr>
        <p:txBody>
          <a:bodyPr wrap="square" lIns="0" tIns="0" rIns="0" bIns="0" rtlCol="0"/>
          <a:lstStyle/>
          <a:p>
            <a:endParaRPr/>
          </a:p>
        </p:txBody>
      </p:sp>
      <p:sp>
        <p:nvSpPr>
          <p:cNvPr id="1055" name="object 1055"/>
          <p:cNvSpPr/>
          <p:nvPr/>
        </p:nvSpPr>
        <p:spPr>
          <a:xfrm>
            <a:off x="3222498" y="4091940"/>
            <a:ext cx="549910" cy="0"/>
          </a:xfrm>
          <a:custGeom>
            <a:avLst/>
            <a:gdLst/>
            <a:ahLst/>
            <a:cxnLst/>
            <a:rect l="l" t="t" r="r" b="b"/>
            <a:pathLst>
              <a:path w="549910">
                <a:moveTo>
                  <a:pt x="0" y="0"/>
                </a:moveTo>
                <a:lnTo>
                  <a:pt x="549401" y="0"/>
                </a:lnTo>
              </a:path>
            </a:pathLst>
          </a:custGeom>
          <a:ln w="10668">
            <a:solidFill>
              <a:srgbClr val="000000"/>
            </a:solidFill>
          </a:ln>
        </p:spPr>
        <p:txBody>
          <a:bodyPr wrap="square" lIns="0" tIns="0" rIns="0" bIns="0" rtlCol="0"/>
          <a:lstStyle/>
          <a:p>
            <a:endParaRPr/>
          </a:p>
        </p:txBody>
      </p:sp>
      <p:sp>
        <p:nvSpPr>
          <p:cNvPr id="1056" name="object 1056"/>
          <p:cNvSpPr/>
          <p:nvPr/>
        </p:nvSpPr>
        <p:spPr>
          <a:xfrm>
            <a:off x="3222498" y="4091940"/>
            <a:ext cx="549910" cy="0"/>
          </a:xfrm>
          <a:custGeom>
            <a:avLst/>
            <a:gdLst/>
            <a:ahLst/>
            <a:cxnLst/>
            <a:rect l="l" t="t" r="r" b="b"/>
            <a:pathLst>
              <a:path w="549910">
                <a:moveTo>
                  <a:pt x="0" y="0"/>
                </a:moveTo>
                <a:lnTo>
                  <a:pt x="549401" y="0"/>
                </a:lnTo>
              </a:path>
            </a:pathLst>
          </a:custGeom>
          <a:ln w="10668">
            <a:solidFill>
              <a:srgbClr val="000000"/>
            </a:solidFill>
          </a:ln>
        </p:spPr>
        <p:txBody>
          <a:bodyPr wrap="square" lIns="0" tIns="0" rIns="0" bIns="0" rtlCol="0"/>
          <a:lstStyle/>
          <a:p>
            <a:endParaRPr/>
          </a:p>
        </p:txBody>
      </p:sp>
      <p:sp>
        <p:nvSpPr>
          <p:cNvPr id="1057" name="object 1057"/>
          <p:cNvSpPr/>
          <p:nvPr/>
        </p:nvSpPr>
        <p:spPr>
          <a:xfrm>
            <a:off x="3222117" y="4091940"/>
            <a:ext cx="550545" cy="0"/>
          </a:xfrm>
          <a:custGeom>
            <a:avLst/>
            <a:gdLst/>
            <a:ahLst/>
            <a:cxnLst/>
            <a:rect l="l" t="t" r="r" b="b"/>
            <a:pathLst>
              <a:path w="550545">
                <a:moveTo>
                  <a:pt x="0" y="0"/>
                </a:moveTo>
                <a:lnTo>
                  <a:pt x="550163" y="0"/>
                </a:lnTo>
              </a:path>
            </a:pathLst>
          </a:custGeom>
          <a:ln w="11429">
            <a:solidFill>
              <a:srgbClr val="000000"/>
            </a:solidFill>
          </a:ln>
        </p:spPr>
        <p:txBody>
          <a:bodyPr wrap="square" lIns="0" tIns="0" rIns="0" bIns="0" rtlCol="0"/>
          <a:lstStyle/>
          <a:p>
            <a:endParaRPr/>
          </a:p>
        </p:txBody>
      </p:sp>
      <p:sp>
        <p:nvSpPr>
          <p:cNvPr id="1058" name="object 1058"/>
          <p:cNvSpPr/>
          <p:nvPr/>
        </p:nvSpPr>
        <p:spPr>
          <a:xfrm>
            <a:off x="3222498" y="4091940"/>
            <a:ext cx="549910" cy="0"/>
          </a:xfrm>
          <a:custGeom>
            <a:avLst/>
            <a:gdLst/>
            <a:ahLst/>
            <a:cxnLst/>
            <a:rect l="l" t="t" r="r" b="b"/>
            <a:pathLst>
              <a:path w="549910">
                <a:moveTo>
                  <a:pt x="0" y="0"/>
                </a:moveTo>
                <a:lnTo>
                  <a:pt x="549402" y="0"/>
                </a:lnTo>
              </a:path>
            </a:pathLst>
          </a:custGeom>
          <a:ln w="3175">
            <a:solidFill>
              <a:srgbClr val="000000"/>
            </a:solidFill>
          </a:ln>
        </p:spPr>
        <p:txBody>
          <a:bodyPr wrap="square" lIns="0" tIns="0" rIns="0" bIns="0" rtlCol="0"/>
          <a:lstStyle/>
          <a:p>
            <a:endParaRPr/>
          </a:p>
        </p:txBody>
      </p:sp>
      <p:sp>
        <p:nvSpPr>
          <p:cNvPr id="1059" name="object 1059"/>
          <p:cNvSpPr/>
          <p:nvPr/>
        </p:nvSpPr>
        <p:spPr>
          <a:xfrm>
            <a:off x="3238500" y="4052315"/>
            <a:ext cx="21590" cy="5715"/>
          </a:xfrm>
          <a:custGeom>
            <a:avLst/>
            <a:gdLst/>
            <a:ahLst/>
            <a:cxnLst/>
            <a:rect l="l" t="t" r="r" b="b"/>
            <a:pathLst>
              <a:path w="21589" h="5714">
                <a:moveTo>
                  <a:pt x="21336" y="0"/>
                </a:moveTo>
                <a:lnTo>
                  <a:pt x="0" y="0"/>
                </a:lnTo>
                <a:lnTo>
                  <a:pt x="0" y="5334"/>
                </a:lnTo>
                <a:lnTo>
                  <a:pt x="21336" y="0"/>
                </a:lnTo>
                <a:close/>
              </a:path>
            </a:pathLst>
          </a:custGeom>
          <a:solidFill>
            <a:srgbClr val="0000FF"/>
          </a:solidFill>
        </p:spPr>
        <p:txBody>
          <a:bodyPr wrap="square" lIns="0" tIns="0" rIns="0" bIns="0" rtlCol="0"/>
          <a:lstStyle/>
          <a:p>
            <a:endParaRPr/>
          </a:p>
        </p:txBody>
      </p:sp>
      <p:sp>
        <p:nvSpPr>
          <p:cNvPr id="1060" name="object 1060"/>
          <p:cNvSpPr/>
          <p:nvPr/>
        </p:nvSpPr>
        <p:spPr>
          <a:xfrm>
            <a:off x="3238500" y="4052315"/>
            <a:ext cx="21590" cy="5715"/>
          </a:xfrm>
          <a:custGeom>
            <a:avLst/>
            <a:gdLst/>
            <a:ahLst/>
            <a:cxnLst/>
            <a:rect l="l" t="t" r="r" b="b"/>
            <a:pathLst>
              <a:path w="21589" h="5714">
                <a:moveTo>
                  <a:pt x="21336" y="0"/>
                </a:moveTo>
                <a:lnTo>
                  <a:pt x="0" y="5333"/>
                </a:lnTo>
                <a:lnTo>
                  <a:pt x="21336" y="5333"/>
                </a:lnTo>
                <a:lnTo>
                  <a:pt x="21336" y="0"/>
                </a:lnTo>
                <a:close/>
              </a:path>
            </a:pathLst>
          </a:custGeom>
          <a:solidFill>
            <a:srgbClr val="0000FF"/>
          </a:solidFill>
        </p:spPr>
        <p:txBody>
          <a:bodyPr wrap="square" lIns="0" tIns="0" rIns="0" bIns="0" rtlCol="0"/>
          <a:lstStyle/>
          <a:p>
            <a:endParaRPr/>
          </a:p>
        </p:txBody>
      </p:sp>
      <p:sp>
        <p:nvSpPr>
          <p:cNvPr id="1061" name="object 1061"/>
          <p:cNvSpPr/>
          <p:nvPr/>
        </p:nvSpPr>
        <p:spPr>
          <a:xfrm>
            <a:off x="3238500" y="4052315"/>
            <a:ext cx="21590" cy="5715"/>
          </a:xfrm>
          <a:custGeom>
            <a:avLst/>
            <a:gdLst/>
            <a:ahLst/>
            <a:cxnLst/>
            <a:rect l="l" t="t" r="r" b="b"/>
            <a:pathLst>
              <a:path w="21589" h="5714">
                <a:moveTo>
                  <a:pt x="0" y="0"/>
                </a:moveTo>
                <a:lnTo>
                  <a:pt x="21336" y="0"/>
                </a:lnTo>
                <a:lnTo>
                  <a:pt x="21336" y="5334"/>
                </a:lnTo>
                <a:lnTo>
                  <a:pt x="0" y="5334"/>
                </a:lnTo>
                <a:lnTo>
                  <a:pt x="0" y="0"/>
                </a:lnTo>
                <a:close/>
              </a:path>
            </a:pathLst>
          </a:custGeom>
          <a:ln w="3175">
            <a:solidFill>
              <a:srgbClr val="0000FF"/>
            </a:solidFill>
          </a:ln>
        </p:spPr>
        <p:txBody>
          <a:bodyPr wrap="square" lIns="0" tIns="0" rIns="0" bIns="0" rtlCol="0"/>
          <a:lstStyle/>
          <a:p>
            <a:endParaRPr/>
          </a:p>
        </p:txBody>
      </p:sp>
      <p:sp>
        <p:nvSpPr>
          <p:cNvPr id="1062" name="object 1062"/>
          <p:cNvSpPr/>
          <p:nvPr/>
        </p:nvSpPr>
        <p:spPr>
          <a:xfrm>
            <a:off x="3275076"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63" name="object 1063"/>
          <p:cNvSpPr/>
          <p:nvPr/>
        </p:nvSpPr>
        <p:spPr>
          <a:xfrm>
            <a:off x="3275076"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64" name="object 1064"/>
          <p:cNvSpPr/>
          <p:nvPr/>
        </p:nvSpPr>
        <p:spPr>
          <a:xfrm>
            <a:off x="3275076"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65" name="object 1065"/>
          <p:cNvSpPr/>
          <p:nvPr/>
        </p:nvSpPr>
        <p:spPr>
          <a:xfrm>
            <a:off x="3320796"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66" name="object 1066"/>
          <p:cNvSpPr/>
          <p:nvPr/>
        </p:nvSpPr>
        <p:spPr>
          <a:xfrm>
            <a:off x="3320796"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67" name="object 1067"/>
          <p:cNvSpPr/>
          <p:nvPr/>
        </p:nvSpPr>
        <p:spPr>
          <a:xfrm>
            <a:off x="3320796"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68" name="object 1068"/>
          <p:cNvSpPr/>
          <p:nvPr/>
        </p:nvSpPr>
        <p:spPr>
          <a:xfrm>
            <a:off x="3366515"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69" name="object 1069"/>
          <p:cNvSpPr/>
          <p:nvPr/>
        </p:nvSpPr>
        <p:spPr>
          <a:xfrm>
            <a:off x="3366515"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70" name="object 1070"/>
          <p:cNvSpPr/>
          <p:nvPr/>
        </p:nvSpPr>
        <p:spPr>
          <a:xfrm>
            <a:off x="3366515"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71" name="object 1071"/>
          <p:cNvSpPr/>
          <p:nvPr/>
        </p:nvSpPr>
        <p:spPr>
          <a:xfrm>
            <a:off x="3412235" y="4052315"/>
            <a:ext cx="31750" cy="5715"/>
          </a:xfrm>
          <a:custGeom>
            <a:avLst/>
            <a:gdLst/>
            <a:ahLst/>
            <a:cxnLst/>
            <a:rect l="l" t="t" r="r" b="b"/>
            <a:pathLst>
              <a:path w="31750" h="5714">
                <a:moveTo>
                  <a:pt x="31242" y="0"/>
                </a:moveTo>
                <a:lnTo>
                  <a:pt x="0" y="0"/>
                </a:lnTo>
                <a:lnTo>
                  <a:pt x="0" y="5334"/>
                </a:lnTo>
                <a:lnTo>
                  <a:pt x="31242" y="0"/>
                </a:lnTo>
                <a:close/>
              </a:path>
            </a:pathLst>
          </a:custGeom>
          <a:solidFill>
            <a:srgbClr val="0000FF"/>
          </a:solidFill>
        </p:spPr>
        <p:txBody>
          <a:bodyPr wrap="square" lIns="0" tIns="0" rIns="0" bIns="0" rtlCol="0"/>
          <a:lstStyle/>
          <a:p>
            <a:endParaRPr/>
          </a:p>
        </p:txBody>
      </p:sp>
      <p:sp>
        <p:nvSpPr>
          <p:cNvPr id="1072" name="object 1072"/>
          <p:cNvSpPr/>
          <p:nvPr/>
        </p:nvSpPr>
        <p:spPr>
          <a:xfrm>
            <a:off x="3412235" y="4052315"/>
            <a:ext cx="31750" cy="5715"/>
          </a:xfrm>
          <a:custGeom>
            <a:avLst/>
            <a:gdLst/>
            <a:ahLst/>
            <a:cxnLst/>
            <a:rect l="l" t="t" r="r" b="b"/>
            <a:pathLst>
              <a:path w="31750" h="5714">
                <a:moveTo>
                  <a:pt x="31242" y="0"/>
                </a:moveTo>
                <a:lnTo>
                  <a:pt x="0" y="5333"/>
                </a:lnTo>
                <a:lnTo>
                  <a:pt x="31242" y="5333"/>
                </a:lnTo>
                <a:lnTo>
                  <a:pt x="31242" y="0"/>
                </a:lnTo>
                <a:close/>
              </a:path>
            </a:pathLst>
          </a:custGeom>
          <a:solidFill>
            <a:srgbClr val="0000FF"/>
          </a:solidFill>
        </p:spPr>
        <p:txBody>
          <a:bodyPr wrap="square" lIns="0" tIns="0" rIns="0" bIns="0" rtlCol="0"/>
          <a:lstStyle/>
          <a:p>
            <a:endParaRPr/>
          </a:p>
        </p:txBody>
      </p:sp>
      <p:sp>
        <p:nvSpPr>
          <p:cNvPr id="1073" name="object 1073"/>
          <p:cNvSpPr/>
          <p:nvPr/>
        </p:nvSpPr>
        <p:spPr>
          <a:xfrm>
            <a:off x="3412235"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74" name="object 1074"/>
          <p:cNvSpPr/>
          <p:nvPr/>
        </p:nvSpPr>
        <p:spPr>
          <a:xfrm>
            <a:off x="3458717"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75" name="object 1075"/>
          <p:cNvSpPr/>
          <p:nvPr/>
        </p:nvSpPr>
        <p:spPr>
          <a:xfrm>
            <a:off x="3458717"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76" name="object 1076"/>
          <p:cNvSpPr/>
          <p:nvPr/>
        </p:nvSpPr>
        <p:spPr>
          <a:xfrm>
            <a:off x="3458717"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77" name="object 1077"/>
          <p:cNvSpPr/>
          <p:nvPr/>
        </p:nvSpPr>
        <p:spPr>
          <a:xfrm>
            <a:off x="3504438"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78" name="object 1078"/>
          <p:cNvSpPr/>
          <p:nvPr/>
        </p:nvSpPr>
        <p:spPr>
          <a:xfrm>
            <a:off x="3504438"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79" name="object 1079"/>
          <p:cNvSpPr/>
          <p:nvPr/>
        </p:nvSpPr>
        <p:spPr>
          <a:xfrm>
            <a:off x="3504438"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80" name="object 1080"/>
          <p:cNvSpPr/>
          <p:nvPr/>
        </p:nvSpPr>
        <p:spPr>
          <a:xfrm>
            <a:off x="3550158"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81" name="object 1081"/>
          <p:cNvSpPr/>
          <p:nvPr/>
        </p:nvSpPr>
        <p:spPr>
          <a:xfrm>
            <a:off x="3550158"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82" name="object 1082"/>
          <p:cNvSpPr/>
          <p:nvPr/>
        </p:nvSpPr>
        <p:spPr>
          <a:xfrm>
            <a:off x="3550158"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83" name="object 1083"/>
          <p:cNvSpPr/>
          <p:nvPr/>
        </p:nvSpPr>
        <p:spPr>
          <a:xfrm>
            <a:off x="3595878"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84" name="object 1084"/>
          <p:cNvSpPr/>
          <p:nvPr/>
        </p:nvSpPr>
        <p:spPr>
          <a:xfrm>
            <a:off x="3595878"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85" name="object 1085"/>
          <p:cNvSpPr/>
          <p:nvPr/>
        </p:nvSpPr>
        <p:spPr>
          <a:xfrm>
            <a:off x="3595878"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86" name="object 1086"/>
          <p:cNvSpPr/>
          <p:nvPr/>
        </p:nvSpPr>
        <p:spPr>
          <a:xfrm>
            <a:off x="3641597"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87" name="object 1087"/>
          <p:cNvSpPr/>
          <p:nvPr/>
        </p:nvSpPr>
        <p:spPr>
          <a:xfrm>
            <a:off x="3641597"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88" name="object 1088"/>
          <p:cNvSpPr/>
          <p:nvPr/>
        </p:nvSpPr>
        <p:spPr>
          <a:xfrm>
            <a:off x="3641597"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89" name="object 1089"/>
          <p:cNvSpPr/>
          <p:nvPr/>
        </p:nvSpPr>
        <p:spPr>
          <a:xfrm>
            <a:off x="3687317" y="4052315"/>
            <a:ext cx="30480" cy="5715"/>
          </a:xfrm>
          <a:custGeom>
            <a:avLst/>
            <a:gdLst/>
            <a:ahLst/>
            <a:cxnLst/>
            <a:rect l="l" t="t" r="r" b="b"/>
            <a:pathLst>
              <a:path w="30479" h="5714">
                <a:moveTo>
                  <a:pt x="30480" y="0"/>
                </a:moveTo>
                <a:lnTo>
                  <a:pt x="0" y="0"/>
                </a:lnTo>
                <a:lnTo>
                  <a:pt x="0" y="5334"/>
                </a:lnTo>
                <a:lnTo>
                  <a:pt x="30480" y="0"/>
                </a:lnTo>
                <a:close/>
              </a:path>
            </a:pathLst>
          </a:custGeom>
          <a:solidFill>
            <a:srgbClr val="0000FF"/>
          </a:solidFill>
        </p:spPr>
        <p:txBody>
          <a:bodyPr wrap="square" lIns="0" tIns="0" rIns="0" bIns="0" rtlCol="0"/>
          <a:lstStyle/>
          <a:p>
            <a:endParaRPr/>
          </a:p>
        </p:txBody>
      </p:sp>
      <p:sp>
        <p:nvSpPr>
          <p:cNvPr id="1090" name="object 1090"/>
          <p:cNvSpPr/>
          <p:nvPr/>
        </p:nvSpPr>
        <p:spPr>
          <a:xfrm>
            <a:off x="3687317" y="4052315"/>
            <a:ext cx="30480" cy="5715"/>
          </a:xfrm>
          <a:custGeom>
            <a:avLst/>
            <a:gdLst/>
            <a:ahLst/>
            <a:cxnLst/>
            <a:rect l="l" t="t" r="r" b="b"/>
            <a:pathLst>
              <a:path w="30479" h="5714">
                <a:moveTo>
                  <a:pt x="30480" y="0"/>
                </a:moveTo>
                <a:lnTo>
                  <a:pt x="0" y="5333"/>
                </a:lnTo>
                <a:lnTo>
                  <a:pt x="30480" y="5333"/>
                </a:lnTo>
                <a:lnTo>
                  <a:pt x="30480" y="0"/>
                </a:lnTo>
                <a:close/>
              </a:path>
            </a:pathLst>
          </a:custGeom>
          <a:solidFill>
            <a:srgbClr val="0000FF"/>
          </a:solidFill>
        </p:spPr>
        <p:txBody>
          <a:bodyPr wrap="square" lIns="0" tIns="0" rIns="0" bIns="0" rtlCol="0"/>
          <a:lstStyle/>
          <a:p>
            <a:endParaRPr/>
          </a:p>
        </p:txBody>
      </p:sp>
      <p:sp>
        <p:nvSpPr>
          <p:cNvPr id="1091" name="object 1091"/>
          <p:cNvSpPr/>
          <p:nvPr/>
        </p:nvSpPr>
        <p:spPr>
          <a:xfrm>
            <a:off x="3687317" y="4052315"/>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0000FF"/>
            </a:solidFill>
          </a:ln>
        </p:spPr>
        <p:txBody>
          <a:bodyPr wrap="square" lIns="0" tIns="0" rIns="0" bIns="0" rtlCol="0"/>
          <a:lstStyle/>
          <a:p>
            <a:endParaRPr/>
          </a:p>
        </p:txBody>
      </p:sp>
      <p:sp>
        <p:nvSpPr>
          <p:cNvPr id="1092" name="object 1092"/>
          <p:cNvSpPr/>
          <p:nvPr/>
        </p:nvSpPr>
        <p:spPr>
          <a:xfrm>
            <a:off x="3733038" y="4052315"/>
            <a:ext cx="21590" cy="5715"/>
          </a:xfrm>
          <a:custGeom>
            <a:avLst/>
            <a:gdLst/>
            <a:ahLst/>
            <a:cxnLst/>
            <a:rect l="l" t="t" r="r" b="b"/>
            <a:pathLst>
              <a:path w="21589" h="5714">
                <a:moveTo>
                  <a:pt x="21336" y="0"/>
                </a:moveTo>
                <a:lnTo>
                  <a:pt x="0" y="0"/>
                </a:lnTo>
                <a:lnTo>
                  <a:pt x="0" y="5334"/>
                </a:lnTo>
                <a:lnTo>
                  <a:pt x="21336" y="0"/>
                </a:lnTo>
                <a:close/>
              </a:path>
            </a:pathLst>
          </a:custGeom>
          <a:solidFill>
            <a:srgbClr val="0000FF"/>
          </a:solidFill>
        </p:spPr>
        <p:txBody>
          <a:bodyPr wrap="square" lIns="0" tIns="0" rIns="0" bIns="0" rtlCol="0"/>
          <a:lstStyle/>
          <a:p>
            <a:endParaRPr/>
          </a:p>
        </p:txBody>
      </p:sp>
      <p:sp>
        <p:nvSpPr>
          <p:cNvPr id="1093" name="object 1093"/>
          <p:cNvSpPr/>
          <p:nvPr/>
        </p:nvSpPr>
        <p:spPr>
          <a:xfrm>
            <a:off x="3733038" y="4052315"/>
            <a:ext cx="21590" cy="5715"/>
          </a:xfrm>
          <a:custGeom>
            <a:avLst/>
            <a:gdLst/>
            <a:ahLst/>
            <a:cxnLst/>
            <a:rect l="l" t="t" r="r" b="b"/>
            <a:pathLst>
              <a:path w="21589" h="5714">
                <a:moveTo>
                  <a:pt x="21336" y="0"/>
                </a:moveTo>
                <a:lnTo>
                  <a:pt x="0" y="5333"/>
                </a:lnTo>
                <a:lnTo>
                  <a:pt x="21336" y="5333"/>
                </a:lnTo>
                <a:lnTo>
                  <a:pt x="21336" y="0"/>
                </a:lnTo>
                <a:close/>
              </a:path>
            </a:pathLst>
          </a:custGeom>
          <a:solidFill>
            <a:srgbClr val="0000FF"/>
          </a:solidFill>
        </p:spPr>
        <p:txBody>
          <a:bodyPr wrap="square" lIns="0" tIns="0" rIns="0" bIns="0" rtlCol="0"/>
          <a:lstStyle/>
          <a:p>
            <a:endParaRPr/>
          </a:p>
        </p:txBody>
      </p:sp>
      <p:sp>
        <p:nvSpPr>
          <p:cNvPr id="1094" name="object 1094"/>
          <p:cNvSpPr/>
          <p:nvPr/>
        </p:nvSpPr>
        <p:spPr>
          <a:xfrm>
            <a:off x="3733038" y="4052315"/>
            <a:ext cx="21590" cy="5715"/>
          </a:xfrm>
          <a:custGeom>
            <a:avLst/>
            <a:gdLst/>
            <a:ahLst/>
            <a:cxnLst/>
            <a:rect l="l" t="t" r="r" b="b"/>
            <a:pathLst>
              <a:path w="21589" h="5714">
                <a:moveTo>
                  <a:pt x="0" y="0"/>
                </a:moveTo>
                <a:lnTo>
                  <a:pt x="21336" y="0"/>
                </a:lnTo>
                <a:lnTo>
                  <a:pt x="21336" y="5334"/>
                </a:lnTo>
                <a:lnTo>
                  <a:pt x="0" y="5334"/>
                </a:lnTo>
                <a:lnTo>
                  <a:pt x="0" y="0"/>
                </a:lnTo>
                <a:close/>
              </a:path>
            </a:pathLst>
          </a:custGeom>
          <a:ln w="3175">
            <a:solidFill>
              <a:srgbClr val="0000FF"/>
            </a:solidFill>
          </a:ln>
        </p:spPr>
        <p:txBody>
          <a:bodyPr wrap="square" lIns="0" tIns="0" rIns="0" bIns="0" rtlCol="0"/>
          <a:lstStyle/>
          <a:p>
            <a:endParaRPr/>
          </a:p>
        </p:txBody>
      </p:sp>
      <p:sp>
        <p:nvSpPr>
          <p:cNvPr id="1095" name="object 1095"/>
          <p:cNvSpPr/>
          <p:nvPr/>
        </p:nvSpPr>
        <p:spPr>
          <a:xfrm>
            <a:off x="3754373" y="4052315"/>
            <a:ext cx="0" cy="5715"/>
          </a:xfrm>
          <a:custGeom>
            <a:avLst/>
            <a:gdLst/>
            <a:ahLst/>
            <a:cxnLst/>
            <a:rect l="l" t="t" r="r" b="b"/>
            <a:pathLst>
              <a:path h="5714">
                <a:moveTo>
                  <a:pt x="0" y="0"/>
                </a:moveTo>
                <a:lnTo>
                  <a:pt x="0" y="5334"/>
                </a:lnTo>
              </a:path>
            </a:pathLst>
          </a:custGeom>
          <a:ln w="3175">
            <a:solidFill>
              <a:srgbClr val="0000FF"/>
            </a:solidFill>
          </a:ln>
        </p:spPr>
        <p:txBody>
          <a:bodyPr wrap="square" lIns="0" tIns="0" rIns="0" bIns="0" rtlCol="0"/>
          <a:lstStyle/>
          <a:p>
            <a:endParaRPr/>
          </a:p>
        </p:txBody>
      </p:sp>
      <p:sp>
        <p:nvSpPr>
          <p:cNvPr id="1096" name="object 1096"/>
          <p:cNvSpPr/>
          <p:nvPr/>
        </p:nvSpPr>
        <p:spPr>
          <a:xfrm>
            <a:off x="3241167" y="3914013"/>
            <a:ext cx="0" cy="40005"/>
          </a:xfrm>
          <a:custGeom>
            <a:avLst/>
            <a:gdLst/>
            <a:ahLst/>
            <a:cxnLst/>
            <a:rect l="l" t="t" r="r" b="b"/>
            <a:pathLst>
              <a:path h="40004">
                <a:moveTo>
                  <a:pt x="0" y="0"/>
                </a:moveTo>
                <a:lnTo>
                  <a:pt x="0" y="39623"/>
                </a:lnTo>
              </a:path>
            </a:pathLst>
          </a:custGeom>
          <a:ln w="6096">
            <a:solidFill>
              <a:srgbClr val="0000FF"/>
            </a:solidFill>
          </a:ln>
        </p:spPr>
        <p:txBody>
          <a:bodyPr wrap="square" lIns="0" tIns="0" rIns="0" bIns="0" rtlCol="0"/>
          <a:lstStyle/>
          <a:p>
            <a:endParaRPr/>
          </a:p>
        </p:txBody>
      </p:sp>
      <p:sp>
        <p:nvSpPr>
          <p:cNvPr id="1097" name="object 1097"/>
          <p:cNvSpPr/>
          <p:nvPr/>
        </p:nvSpPr>
        <p:spPr>
          <a:xfrm>
            <a:off x="3241167" y="3968877"/>
            <a:ext cx="0" cy="32384"/>
          </a:xfrm>
          <a:custGeom>
            <a:avLst/>
            <a:gdLst/>
            <a:ahLst/>
            <a:cxnLst/>
            <a:rect l="l" t="t" r="r" b="b"/>
            <a:pathLst>
              <a:path h="32385">
                <a:moveTo>
                  <a:pt x="0" y="0"/>
                </a:moveTo>
                <a:lnTo>
                  <a:pt x="0" y="32003"/>
                </a:lnTo>
              </a:path>
            </a:pathLst>
          </a:custGeom>
          <a:ln w="6096">
            <a:solidFill>
              <a:srgbClr val="0000FF"/>
            </a:solidFill>
          </a:ln>
        </p:spPr>
        <p:txBody>
          <a:bodyPr wrap="square" lIns="0" tIns="0" rIns="0" bIns="0" rtlCol="0"/>
          <a:lstStyle/>
          <a:p>
            <a:endParaRPr/>
          </a:p>
        </p:txBody>
      </p:sp>
      <p:sp>
        <p:nvSpPr>
          <p:cNvPr id="1098" name="object 1098"/>
          <p:cNvSpPr/>
          <p:nvPr/>
        </p:nvSpPr>
        <p:spPr>
          <a:xfrm>
            <a:off x="3241167" y="4016120"/>
            <a:ext cx="0" cy="40005"/>
          </a:xfrm>
          <a:custGeom>
            <a:avLst/>
            <a:gdLst/>
            <a:ahLst/>
            <a:cxnLst/>
            <a:rect l="l" t="t" r="r" b="b"/>
            <a:pathLst>
              <a:path h="40004">
                <a:moveTo>
                  <a:pt x="0" y="0"/>
                </a:moveTo>
                <a:lnTo>
                  <a:pt x="0" y="39624"/>
                </a:lnTo>
              </a:path>
            </a:pathLst>
          </a:custGeom>
          <a:ln w="6096">
            <a:solidFill>
              <a:srgbClr val="0000FF"/>
            </a:solidFill>
          </a:ln>
        </p:spPr>
        <p:txBody>
          <a:bodyPr wrap="square" lIns="0" tIns="0" rIns="0" bIns="0" rtlCol="0"/>
          <a:lstStyle/>
          <a:p>
            <a:endParaRPr/>
          </a:p>
        </p:txBody>
      </p:sp>
      <p:sp>
        <p:nvSpPr>
          <p:cNvPr id="1099" name="object 1099"/>
          <p:cNvSpPr txBox="1"/>
          <p:nvPr/>
        </p:nvSpPr>
        <p:spPr>
          <a:xfrm>
            <a:off x="3385818" y="3897228"/>
            <a:ext cx="111760" cy="109855"/>
          </a:xfrm>
          <a:prstGeom prst="rect">
            <a:avLst/>
          </a:prstGeom>
        </p:spPr>
        <p:txBody>
          <a:bodyPr vert="horz" wrap="square" lIns="0" tIns="12700" rIns="0" bIns="0" rtlCol="0">
            <a:spAutoFit/>
          </a:bodyPr>
          <a:lstStyle/>
          <a:p>
            <a:pPr marL="12700">
              <a:lnSpc>
                <a:spcPct val="100000"/>
              </a:lnSpc>
              <a:spcBef>
                <a:spcPts val="100"/>
              </a:spcBef>
            </a:pPr>
            <a:r>
              <a:rPr sz="550" spc="-15" dirty="0">
                <a:latin typeface="Arial"/>
                <a:cs typeface="Arial"/>
              </a:rPr>
              <a:t>Rd</a:t>
            </a:r>
            <a:endParaRPr sz="550">
              <a:latin typeface="Arial"/>
              <a:cs typeface="Arial"/>
            </a:endParaRPr>
          </a:p>
        </p:txBody>
      </p:sp>
      <p:sp>
        <p:nvSpPr>
          <p:cNvPr id="1100" name="object 1100"/>
          <p:cNvSpPr/>
          <p:nvPr/>
        </p:nvSpPr>
        <p:spPr>
          <a:xfrm>
            <a:off x="3294126" y="4091940"/>
            <a:ext cx="0" cy="0"/>
          </a:xfrm>
          <a:custGeom>
            <a:avLst/>
            <a:gdLst/>
            <a:ahLst/>
            <a:cxnLst/>
            <a:rect l="l" t="t" r="r" b="b"/>
            <a:pathLst>
              <a:path>
                <a:moveTo>
                  <a:pt x="0" y="0"/>
                </a:moveTo>
                <a:lnTo>
                  <a:pt x="0" y="0"/>
                </a:lnTo>
              </a:path>
            </a:pathLst>
          </a:custGeom>
          <a:ln w="3175">
            <a:solidFill>
              <a:srgbClr val="000000"/>
            </a:solidFill>
          </a:ln>
        </p:spPr>
        <p:txBody>
          <a:bodyPr wrap="square" lIns="0" tIns="0" rIns="0" bIns="0" rtlCol="0"/>
          <a:lstStyle/>
          <a:p>
            <a:endParaRPr/>
          </a:p>
        </p:txBody>
      </p:sp>
      <p:sp>
        <p:nvSpPr>
          <p:cNvPr id="1101" name="object 1101"/>
          <p:cNvSpPr/>
          <p:nvPr/>
        </p:nvSpPr>
        <p:spPr>
          <a:xfrm>
            <a:off x="3294126" y="4089653"/>
            <a:ext cx="35560" cy="5080"/>
          </a:xfrm>
          <a:custGeom>
            <a:avLst/>
            <a:gdLst/>
            <a:ahLst/>
            <a:cxnLst/>
            <a:rect l="l" t="t" r="r" b="b"/>
            <a:pathLst>
              <a:path w="35560" h="5079">
                <a:moveTo>
                  <a:pt x="35052" y="0"/>
                </a:moveTo>
                <a:lnTo>
                  <a:pt x="0" y="0"/>
                </a:lnTo>
                <a:lnTo>
                  <a:pt x="0" y="4572"/>
                </a:lnTo>
                <a:lnTo>
                  <a:pt x="35052" y="0"/>
                </a:lnTo>
                <a:close/>
              </a:path>
            </a:pathLst>
          </a:custGeom>
          <a:solidFill>
            <a:srgbClr val="000000"/>
          </a:solidFill>
        </p:spPr>
        <p:txBody>
          <a:bodyPr wrap="square" lIns="0" tIns="0" rIns="0" bIns="0" rtlCol="0"/>
          <a:lstStyle/>
          <a:p>
            <a:endParaRPr/>
          </a:p>
        </p:txBody>
      </p:sp>
      <p:sp>
        <p:nvSpPr>
          <p:cNvPr id="1102" name="object 1102"/>
          <p:cNvSpPr/>
          <p:nvPr/>
        </p:nvSpPr>
        <p:spPr>
          <a:xfrm>
            <a:off x="3294126" y="4089653"/>
            <a:ext cx="35560" cy="5080"/>
          </a:xfrm>
          <a:custGeom>
            <a:avLst/>
            <a:gdLst/>
            <a:ahLst/>
            <a:cxnLst/>
            <a:rect l="l" t="t" r="r" b="b"/>
            <a:pathLst>
              <a:path w="35560" h="5079">
                <a:moveTo>
                  <a:pt x="35052" y="0"/>
                </a:moveTo>
                <a:lnTo>
                  <a:pt x="0" y="4572"/>
                </a:lnTo>
                <a:lnTo>
                  <a:pt x="30480" y="4572"/>
                </a:lnTo>
                <a:lnTo>
                  <a:pt x="35052" y="0"/>
                </a:lnTo>
                <a:close/>
              </a:path>
            </a:pathLst>
          </a:custGeom>
          <a:solidFill>
            <a:srgbClr val="000000"/>
          </a:solidFill>
        </p:spPr>
        <p:txBody>
          <a:bodyPr wrap="square" lIns="0" tIns="0" rIns="0" bIns="0" rtlCol="0"/>
          <a:lstStyle/>
          <a:p>
            <a:endParaRPr/>
          </a:p>
        </p:txBody>
      </p:sp>
      <p:sp>
        <p:nvSpPr>
          <p:cNvPr id="1103" name="object 1103"/>
          <p:cNvSpPr/>
          <p:nvPr/>
        </p:nvSpPr>
        <p:spPr>
          <a:xfrm>
            <a:off x="3294126" y="4089653"/>
            <a:ext cx="35560" cy="5080"/>
          </a:xfrm>
          <a:custGeom>
            <a:avLst/>
            <a:gdLst/>
            <a:ahLst/>
            <a:cxnLst/>
            <a:rect l="l" t="t" r="r" b="b"/>
            <a:pathLst>
              <a:path w="35560" h="5079">
                <a:moveTo>
                  <a:pt x="0" y="0"/>
                </a:moveTo>
                <a:lnTo>
                  <a:pt x="0" y="4572"/>
                </a:lnTo>
                <a:lnTo>
                  <a:pt x="30480" y="4572"/>
                </a:lnTo>
                <a:lnTo>
                  <a:pt x="35052" y="0"/>
                </a:lnTo>
                <a:lnTo>
                  <a:pt x="0" y="0"/>
                </a:lnTo>
              </a:path>
            </a:pathLst>
          </a:custGeom>
          <a:ln w="3175">
            <a:solidFill>
              <a:srgbClr val="000000"/>
            </a:solidFill>
          </a:ln>
        </p:spPr>
        <p:txBody>
          <a:bodyPr wrap="square" lIns="0" tIns="0" rIns="0" bIns="0" rtlCol="0"/>
          <a:lstStyle/>
          <a:p>
            <a:endParaRPr/>
          </a:p>
        </p:txBody>
      </p:sp>
      <p:sp>
        <p:nvSpPr>
          <p:cNvPr id="1104" name="object 1104"/>
          <p:cNvSpPr/>
          <p:nvPr/>
        </p:nvSpPr>
        <p:spPr>
          <a:xfrm>
            <a:off x="3326891" y="4089653"/>
            <a:ext cx="0" cy="46990"/>
          </a:xfrm>
          <a:custGeom>
            <a:avLst/>
            <a:gdLst/>
            <a:ahLst/>
            <a:cxnLst/>
            <a:rect l="l" t="t" r="r" b="b"/>
            <a:pathLst>
              <a:path h="46989">
                <a:moveTo>
                  <a:pt x="0" y="46482"/>
                </a:moveTo>
                <a:lnTo>
                  <a:pt x="0" y="0"/>
                </a:lnTo>
                <a:lnTo>
                  <a:pt x="0" y="46482"/>
                </a:lnTo>
                <a:close/>
              </a:path>
            </a:pathLst>
          </a:custGeom>
          <a:solidFill>
            <a:srgbClr val="000000"/>
          </a:solidFill>
        </p:spPr>
        <p:txBody>
          <a:bodyPr wrap="square" lIns="0" tIns="0" rIns="0" bIns="0" rtlCol="0"/>
          <a:lstStyle/>
          <a:p>
            <a:endParaRPr/>
          </a:p>
        </p:txBody>
      </p:sp>
      <p:sp>
        <p:nvSpPr>
          <p:cNvPr id="1105" name="object 1105"/>
          <p:cNvSpPr/>
          <p:nvPr/>
        </p:nvSpPr>
        <p:spPr>
          <a:xfrm>
            <a:off x="3324605" y="4089653"/>
            <a:ext cx="5080" cy="46990"/>
          </a:xfrm>
          <a:custGeom>
            <a:avLst/>
            <a:gdLst/>
            <a:ahLst/>
            <a:cxnLst/>
            <a:rect l="l" t="t" r="r" b="b"/>
            <a:pathLst>
              <a:path w="5079" h="46989">
                <a:moveTo>
                  <a:pt x="4572" y="0"/>
                </a:moveTo>
                <a:lnTo>
                  <a:pt x="0" y="4572"/>
                </a:lnTo>
                <a:lnTo>
                  <a:pt x="0" y="41910"/>
                </a:lnTo>
                <a:lnTo>
                  <a:pt x="4572" y="46482"/>
                </a:lnTo>
                <a:lnTo>
                  <a:pt x="4572" y="0"/>
                </a:lnTo>
              </a:path>
            </a:pathLst>
          </a:custGeom>
          <a:ln w="3175">
            <a:solidFill>
              <a:srgbClr val="000000"/>
            </a:solidFill>
          </a:ln>
        </p:spPr>
        <p:txBody>
          <a:bodyPr wrap="square" lIns="0" tIns="0" rIns="0" bIns="0" rtlCol="0"/>
          <a:lstStyle/>
          <a:p>
            <a:endParaRPr/>
          </a:p>
        </p:txBody>
      </p:sp>
      <p:sp>
        <p:nvSpPr>
          <p:cNvPr id="1106" name="object 1106"/>
          <p:cNvSpPr/>
          <p:nvPr/>
        </p:nvSpPr>
        <p:spPr>
          <a:xfrm>
            <a:off x="3291840" y="4131564"/>
            <a:ext cx="37465" cy="5080"/>
          </a:xfrm>
          <a:custGeom>
            <a:avLst/>
            <a:gdLst/>
            <a:ahLst/>
            <a:cxnLst/>
            <a:rect l="l" t="t" r="r" b="b"/>
            <a:pathLst>
              <a:path w="37464" h="5079">
                <a:moveTo>
                  <a:pt x="32765" y="0"/>
                </a:moveTo>
                <a:lnTo>
                  <a:pt x="0" y="4572"/>
                </a:lnTo>
                <a:lnTo>
                  <a:pt x="37337" y="4572"/>
                </a:lnTo>
                <a:lnTo>
                  <a:pt x="32765" y="0"/>
                </a:lnTo>
                <a:close/>
              </a:path>
            </a:pathLst>
          </a:custGeom>
          <a:solidFill>
            <a:srgbClr val="000000"/>
          </a:solidFill>
        </p:spPr>
        <p:txBody>
          <a:bodyPr wrap="square" lIns="0" tIns="0" rIns="0" bIns="0" rtlCol="0"/>
          <a:lstStyle/>
          <a:p>
            <a:endParaRPr/>
          </a:p>
        </p:txBody>
      </p:sp>
      <p:sp>
        <p:nvSpPr>
          <p:cNvPr id="1107" name="object 1107"/>
          <p:cNvSpPr/>
          <p:nvPr/>
        </p:nvSpPr>
        <p:spPr>
          <a:xfrm>
            <a:off x="3291840" y="4131564"/>
            <a:ext cx="33020" cy="5080"/>
          </a:xfrm>
          <a:custGeom>
            <a:avLst/>
            <a:gdLst/>
            <a:ahLst/>
            <a:cxnLst/>
            <a:rect l="l" t="t" r="r" b="b"/>
            <a:pathLst>
              <a:path w="33020" h="5079">
                <a:moveTo>
                  <a:pt x="32765" y="0"/>
                </a:moveTo>
                <a:lnTo>
                  <a:pt x="4571" y="0"/>
                </a:lnTo>
                <a:lnTo>
                  <a:pt x="0" y="4572"/>
                </a:lnTo>
                <a:lnTo>
                  <a:pt x="32765" y="0"/>
                </a:lnTo>
                <a:close/>
              </a:path>
            </a:pathLst>
          </a:custGeom>
          <a:solidFill>
            <a:srgbClr val="000000"/>
          </a:solidFill>
        </p:spPr>
        <p:txBody>
          <a:bodyPr wrap="square" lIns="0" tIns="0" rIns="0" bIns="0" rtlCol="0"/>
          <a:lstStyle/>
          <a:p>
            <a:endParaRPr/>
          </a:p>
        </p:txBody>
      </p:sp>
      <p:sp>
        <p:nvSpPr>
          <p:cNvPr id="1108" name="object 1108"/>
          <p:cNvSpPr/>
          <p:nvPr/>
        </p:nvSpPr>
        <p:spPr>
          <a:xfrm>
            <a:off x="3291840" y="4131564"/>
            <a:ext cx="37465" cy="5080"/>
          </a:xfrm>
          <a:custGeom>
            <a:avLst/>
            <a:gdLst/>
            <a:ahLst/>
            <a:cxnLst/>
            <a:rect l="l" t="t" r="r" b="b"/>
            <a:pathLst>
              <a:path w="37464" h="5079">
                <a:moveTo>
                  <a:pt x="37337" y="4572"/>
                </a:moveTo>
                <a:lnTo>
                  <a:pt x="32765" y="0"/>
                </a:lnTo>
                <a:lnTo>
                  <a:pt x="4571" y="0"/>
                </a:lnTo>
                <a:lnTo>
                  <a:pt x="0" y="4572"/>
                </a:lnTo>
                <a:lnTo>
                  <a:pt x="37337" y="4572"/>
                </a:lnTo>
              </a:path>
            </a:pathLst>
          </a:custGeom>
          <a:ln w="3175">
            <a:solidFill>
              <a:srgbClr val="000000"/>
            </a:solidFill>
          </a:ln>
        </p:spPr>
        <p:txBody>
          <a:bodyPr wrap="square" lIns="0" tIns="0" rIns="0" bIns="0" rtlCol="0"/>
          <a:lstStyle/>
          <a:p>
            <a:endParaRPr/>
          </a:p>
        </p:txBody>
      </p:sp>
      <p:sp>
        <p:nvSpPr>
          <p:cNvPr id="1109" name="object 1109"/>
          <p:cNvSpPr/>
          <p:nvPr/>
        </p:nvSpPr>
        <p:spPr>
          <a:xfrm>
            <a:off x="3294125" y="4091940"/>
            <a:ext cx="0" cy="44450"/>
          </a:xfrm>
          <a:custGeom>
            <a:avLst/>
            <a:gdLst/>
            <a:ahLst/>
            <a:cxnLst/>
            <a:rect l="l" t="t" r="r" b="b"/>
            <a:pathLst>
              <a:path h="44450">
                <a:moveTo>
                  <a:pt x="0" y="44196"/>
                </a:moveTo>
                <a:lnTo>
                  <a:pt x="0" y="0"/>
                </a:lnTo>
                <a:lnTo>
                  <a:pt x="0" y="44196"/>
                </a:lnTo>
                <a:close/>
              </a:path>
            </a:pathLst>
          </a:custGeom>
          <a:solidFill>
            <a:srgbClr val="000000"/>
          </a:solidFill>
        </p:spPr>
        <p:txBody>
          <a:bodyPr wrap="square" lIns="0" tIns="0" rIns="0" bIns="0" rtlCol="0"/>
          <a:lstStyle/>
          <a:p>
            <a:endParaRPr/>
          </a:p>
        </p:txBody>
      </p:sp>
      <p:sp>
        <p:nvSpPr>
          <p:cNvPr id="1110" name="object 1110"/>
          <p:cNvSpPr/>
          <p:nvPr/>
        </p:nvSpPr>
        <p:spPr>
          <a:xfrm>
            <a:off x="3291840" y="4091940"/>
            <a:ext cx="5080" cy="44450"/>
          </a:xfrm>
          <a:custGeom>
            <a:avLst/>
            <a:gdLst/>
            <a:ahLst/>
            <a:cxnLst/>
            <a:rect l="l" t="t" r="r" b="b"/>
            <a:pathLst>
              <a:path w="5079" h="44450">
                <a:moveTo>
                  <a:pt x="0" y="44196"/>
                </a:moveTo>
                <a:lnTo>
                  <a:pt x="4572" y="39624"/>
                </a:lnTo>
                <a:lnTo>
                  <a:pt x="4572" y="0"/>
                </a:lnTo>
                <a:lnTo>
                  <a:pt x="0" y="0"/>
                </a:lnTo>
                <a:lnTo>
                  <a:pt x="0" y="44196"/>
                </a:lnTo>
              </a:path>
            </a:pathLst>
          </a:custGeom>
          <a:ln w="3175">
            <a:solidFill>
              <a:srgbClr val="000000"/>
            </a:solidFill>
          </a:ln>
        </p:spPr>
        <p:txBody>
          <a:bodyPr wrap="square" lIns="0" tIns="0" rIns="0" bIns="0" rtlCol="0"/>
          <a:lstStyle/>
          <a:p>
            <a:endParaRPr/>
          </a:p>
        </p:txBody>
      </p:sp>
      <p:sp>
        <p:nvSpPr>
          <p:cNvPr id="1111" name="object 1111"/>
          <p:cNvSpPr/>
          <p:nvPr/>
        </p:nvSpPr>
        <p:spPr>
          <a:xfrm>
            <a:off x="3294126" y="4091940"/>
            <a:ext cx="33020" cy="41910"/>
          </a:xfrm>
          <a:custGeom>
            <a:avLst/>
            <a:gdLst/>
            <a:ahLst/>
            <a:cxnLst/>
            <a:rect l="l" t="t" r="r" b="b"/>
            <a:pathLst>
              <a:path w="33020" h="41910">
                <a:moveTo>
                  <a:pt x="0" y="0"/>
                </a:moveTo>
                <a:lnTo>
                  <a:pt x="32766" y="0"/>
                </a:lnTo>
                <a:lnTo>
                  <a:pt x="32766" y="41910"/>
                </a:lnTo>
                <a:lnTo>
                  <a:pt x="0" y="41910"/>
                </a:lnTo>
                <a:lnTo>
                  <a:pt x="0" y="0"/>
                </a:lnTo>
              </a:path>
            </a:pathLst>
          </a:custGeom>
          <a:ln w="3175">
            <a:solidFill>
              <a:srgbClr val="000000"/>
            </a:solidFill>
          </a:ln>
        </p:spPr>
        <p:txBody>
          <a:bodyPr wrap="square" lIns="0" tIns="0" rIns="0" bIns="0" rtlCol="0"/>
          <a:lstStyle/>
          <a:p>
            <a:endParaRPr/>
          </a:p>
        </p:txBody>
      </p:sp>
      <p:sp>
        <p:nvSpPr>
          <p:cNvPr id="1112" name="object 1112"/>
          <p:cNvSpPr/>
          <p:nvPr/>
        </p:nvSpPr>
        <p:spPr>
          <a:xfrm>
            <a:off x="3294126" y="4089653"/>
            <a:ext cx="35560" cy="5080"/>
          </a:xfrm>
          <a:custGeom>
            <a:avLst/>
            <a:gdLst/>
            <a:ahLst/>
            <a:cxnLst/>
            <a:rect l="l" t="t" r="r" b="b"/>
            <a:pathLst>
              <a:path w="35560" h="5079">
                <a:moveTo>
                  <a:pt x="35052" y="0"/>
                </a:moveTo>
                <a:lnTo>
                  <a:pt x="0" y="0"/>
                </a:lnTo>
                <a:lnTo>
                  <a:pt x="0" y="4572"/>
                </a:lnTo>
                <a:lnTo>
                  <a:pt x="35052" y="0"/>
                </a:lnTo>
                <a:close/>
              </a:path>
            </a:pathLst>
          </a:custGeom>
          <a:solidFill>
            <a:srgbClr val="000000"/>
          </a:solidFill>
        </p:spPr>
        <p:txBody>
          <a:bodyPr wrap="square" lIns="0" tIns="0" rIns="0" bIns="0" rtlCol="0"/>
          <a:lstStyle/>
          <a:p>
            <a:endParaRPr/>
          </a:p>
        </p:txBody>
      </p:sp>
      <p:sp>
        <p:nvSpPr>
          <p:cNvPr id="1113" name="object 1113"/>
          <p:cNvSpPr/>
          <p:nvPr/>
        </p:nvSpPr>
        <p:spPr>
          <a:xfrm>
            <a:off x="3294126" y="4089653"/>
            <a:ext cx="35560" cy="5080"/>
          </a:xfrm>
          <a:custGeom>
            <a:avLst/>
            <a:gdLst/>
            <a:ahLst/>
            <a:cxnLst/>
            <a:rect l="l" t="t" r="r" b="b"/>
            <a:pathLst>
              <a:path w="35560" h="5079">
                <a:moveTo>
                  <a:pt x="35052" y="0"/>
                </a:moveTo>
                <a:lnTo>
                  <a:pt x="0" y="4572"/>
                </a:lnTo>
                <a:lnTo>
                  <a:pt x="30480" y="4572"/>
                </a:lnTo>
                <a:lnTo>
                  <a:pt x="35052" y="0"/>
                </a:lnTo>
                <a:close/>
              </a:path>
            </a:pathLst>
          </a:custGeom>
          <a:solidFill>
            <a:srgbClr val="000000"/>
          </a:solidFill>
        </p:spPr>
        <p:txBody>
          <a:bodyPr wrap="square" lIns="0" tIns="0" rIns="0" bIns="0" rtlCol="0"/>
          <a:lstStyle/>
          <a:p>
            <a:endParaRPr/>
          </a:p>
        </p:txBody>
      </p:sp>
      <p:sp>
        <p:nvSpPr>
          <p:cNvPr id="1114" name="object 1114"/>
          <p:cNvSpPr/>
          <p:nvPr/>
        </p:nvSpPr>
        <p:spPr>
          <a:xfrm>
            <a:off x="3294126" y="4089653"/>
            <a:ext cx="35560" cy="5080"/>
          </a:xfrm>
          <a:custGeom>
            <a:avLst/>
            <a:gdLst/>
            <a:ahLst/>
            <a:cxnLst/>
            <a:rect l="l" t="t" r="r" b="b"/>
            <a:pathLst>
              <a:path w="35560" h="5079">
                <a:moveTo>
                  <a:pt x="0" y="0"/>
                </a:moveTo>
                <a:lnTo>
                  <a:pt x="0" y="4572"/>
                </a:lnTo>
                <a:lnTo>
                  <a:pt x="30480" y="4572"/>
                </a:lnTo>
                <a:lnTo>
                  <a:pt x="35052" y="0"/>
                </a:lnTo>
                <a:lnTo>
                  <a:pt x="0" y="0"/>
                </a:lnTo>
              </a:path>
            </a:pathLst>
          </a:custGeom>
          <a:ln w="3175">
            <a:solidFill>
              <a:srgbClr val="000000"/>
            </a:solidFill>
          </a:ln>
        </p:spPr>
        <p:txBody>
          <a:bodyPr wrap="square" lIns="0" tIns="0" rIns="0" bIns="0" rtlCol="0"/>
          <a:lstStyle/>
          <a:p>
            <a:endParaRPr/>
          </a:p>
        </p:txBody>
      </p:sp>
      <p:sp>
        <p:nvSpPr>
          <p:cNvPr id="1115" name="object 1115"/>
          <p:cNvSpPr/>
          <p:nvPr/>
        </p:nvSpPr>
        <p:spPr>
          <a:xfrm>
            <a:off x="3324605" y="4089653"/>
            <a:ext cx="5080" cy="46990"/>
          </a:xfrm>
          <a:custGeom>
            <a:avLst/>
            <a:gdLst/>
            <a:ahLst/>
            <a:cxnLst/>
            <a:rect l="l" t="t" r="r" b="b"/>
            <a:pathLst>
              <a:path w="5079" h="46989">
                <a:moveTo>
                  <a:pt x="4572" y="0"/>
                </a:moveTo>
                <a:lnTo>
                  <a:pt x="0" y="4572"/>
                </a:lnTo>
                <a:lnTo>
                  <a:pt x="0" y="41910"/>
                </a:lnTo>
                <a:lnTo>
                  <a:pt x="4572" y="46482"/>
                </a:lnTo>
                <a:lnTo>
                  <a:pt x="4572" y="0"/>
                </a:lnTo>
              </a:path>
            </a:pathLst>
          </a:custGeom>
          <a:ln w="3175">
            <a:solidFill>
              <a:srgbClr val="000000"/>
            </a:solidFill>
          </a:ln>
        </p:spPr>
        <p:txBody>
          <a:bodyPr wrap="square" lIns="0" tIns="0" rIns="0" bIns="0" rtlCol="0"/>
          <a:lstStyle/>
          <a:p>
            <a:endParaRPr/>
          </a:p>
        </p:txBody>
      </p:sp>
      <p:sp>
        <p:nvSpPr>
          <p:cNvPr id="1116" name="object 1116"/>
          <p:cNvSpPr/>
          <p:nvPr/>
        </p:nvSpPr>
        <p:spPr>
          <a:xfrm>
            <a:off x="3291840" y="4131564"/>
            <a:ext cx="37465" cy="5080"/>
          </a:xfrm>
          <a:custGeom>
            <a:avLst/>
            <a:gdLst/>
            <a:ahLst/>
            <a:cxnLst/>
            <a:rect l="l" t="t" r="r" b="b"/>
            <a:pathLst>
              <a:path w="37464" h="5079">
                <a:moveTo>
                  <a:pt x="32765" y="0"/>
                </a:moveTo>
                <a:lnTo>
                  <a:pt x="0" y="4572"/>
                </a:lnTo>
                <a:lnTo>
                  <a:pt x="37337" y="4572"/>
                </a:lnTo>
                <a:lnTo>
                  <a:pt x="32765" y="0"/>
                </a:lnTo>
                <a:close/>
              </a:path>
            </a:pathLst>
          </a:custGeom>
          <a:solidFill>
            <a:srgbClr val="000000"/>
          </a:solidFill>
        </p:spPr>
        <p:txBody>
          <a:bodyPr wrap="square" lIns="0" tIns="0" rIns="0" bIns="0" rtlCol="0"/>
          <a:lstStyle/>
          <a:p>
            <a:endParaRPr/>
          </a:p>
        </p:txBody>
      </p:sp>
      <p:sp>
        <p:nvSpPr>
          <p:cNvPr id="1117" name="object 1117"/>
          <p:cNvSpPr/>
          <p:nvPr/>
        </p:nvSpPr>
        <p:spPr>
          <a:xfrm>
            <a:off x="3291840" y="4131564"/>
            <a:ext cx="33020" cy="5080"/>
          </a:xfrm>
          <a:custGeom>
            <a:avLst/>
            <a:gdLst/>
            <a:ahLst/>
            <a:cxnLst/>
            <a:rect l="l" t="t" r="r" b="b"/>
            <a:pathLst>
              <a:path w="33020" h="5079">
                <a:moveTo>
                  <a:pt x="32765" y="0"/>
                </a:moveTo>
                <a:lnTo>
                  <a:pt x="4571" y="0"/>
                </a:lnTo>
                <a:lnTo>
                  <a:pt x="0" y="4572"/>
                </a:lnTo>
                <a:lnTo>
                  <a:pt x="32765" y="0"/>
                </a:lnTo>
                <a:close/>
              </a:path>
            </a:pathLst>
          </a:custGeom>
          <a:solidFill>
            <a:srgbClr val="000000"/>
          </a:solidFill>
        </p:spPr>
        <p:txBody>
          <a:bodyPr wrap="square" lIns="0" tIns="0" rIns="0" bIns="0" rtlCol="0"/>
          <a:lstStyle/>
          <a:p>
            <a:endParaRPr/>
          </a:p>
        </p:txBody>
      </p:sp>
      <p:sp>
        <p:nvSpPr>
          <p:cNvPr id="1118" name="object 1118"/>
          <p:cNvSpPr/>
          <p:nvPr/>
        </p:nvSpPr>
        <p:spPr>
          <a:xfrm>
            <a:off x="3291840" y="4131564"/>
            <a:ext cx="37465" cy="5080"/>
          </a:xfrm>
          <a:custGeom>
            <a:avLst/>
            <a:gdLst/>
            <a:ahLst/>
            <a:cxnLst/>
            <a:rect l="l" t="t" r="r" b="b"/>
            <a:pathLst>
              <a:path w="37464" h="5079">
                <a:moveTo>
                  <a:pt x="37337" y="4572"/>
                </a:moveTo>
                <a:lnTo>
                  <a:pt x="32765" y="0"/>
                </a:lnTo>
                <a:lnTo>
                  <a:pt x="4571" y="0"/>
                </a:lnTo>
                <a:lnTo>
                  <a:pt x="0" y="4572"/>
                </a:lnTo>
                <a:lnTo>
                  <a:pt x="37337" y="4572"/>
                </a:lnTo>
              </a:path>
            </a:pathLst>
          </a:custGeom>
          <a:ln w="3175">
            <a:solidFill>
              <a:srgbClr val="000000"/>
            </a:solidFill>
          </a:ln>
        </p:spPr>
        <p:txBody>
          <a:bodyPr wrap="square" lIns="0" tIns="0" rIns="0" bIns="0" rtlCol="0"/>
          <a:lstStyle/>
          <a:p>
            <a:endParaRPr/>
          </a:p>
        </p:txBody>
      </p:sp>
      <p:sp>
        <p:nvSpPr>
          <p:cNvPr id="1119" name="object 1119"/>
          <p:cNvSpPr/>
          <p:nvPr/>
        </p:nvSpPr>
        <p:spPr>
          <a:xfrm>
            <a:off x="3291840" y="4091940"/>
            <a:ext cx="5080" cy="44450"/>
          </a:xfrm>
          <a:custGeom>
            <a:avLst/>
            <a:gdLst/>
            <a:ahLst/>
            <a:cxnLst/>
            <a:rect l="l" t="t" r="r" b="b"/>
            <a:pathLst>
              <a:path w="5079" h="44450">
                <a:moveTo>
                  <a:pt x="0" y="44196"/>
                </a:moveTo>
                <a:lnTo>
                  <a:pt x="4572" y="39624"/>
                </a:lnTo>
                <a:lnTo>
                  <a:pt x="4572" y="0"/>
                </a:lnTo>
                <a:lnTo>
                  <a:pt x="0" y="0"/>
                </a:lnTo>
                <a:lnTo>
                  <a:pt x="0" y="44196"/>
                </a:lnTo>
              </a:path>
            </a:pathLst>
          </a:custGeom>
          <a:ln w="3175">
            <a:solidFill>
              <a:srgbClr val="000000"/>
            </a:solidFill>
          </a:ln>
        </p:spPr>
        <p:txBody>
          <a:bodyPr wrap="square" lIns="0" tIns="0" rIns="0" bIns="0" rtlCol="0"/>
          <a:lstStyle/>
          <a:p>
            <a:endParaRPr/>
          </a:p>
        </p:txBody>
      </p:sp>
      <p:sp>
        <p:nvSpPr>
          <p:cNvPr id="1120" name="object 1120"/>
          <p:cNvSpPr/>
          <p:nvPr/>
        </p:nvSpPr>
        <p:spPr>
          <a:xfrm>
            <a:off x="3294126" y="4091940"/>
            <a:ext cx="33020" cy="41910"/>
          </a:xfrm>
          <a:custGeom>
            <a:avLst/>
            <a:gdLst/>
            <a:ahLst/>
            <a:cxnLst/>
            <a:rect l="l" t="t" r="r" b="b"/>
            <a:pathLst>
              <a:path w="33020" h="41910">
                <a:moveTo>
                  <a:pt x="0" y="0"/>
                </a:moveTo>
                <a:lnTo>
                  <a:pt x="32766" y="0"/>
                </a:lnTo>
                <a:lnTo>
                  <a:pt x="32766" y="41910"/>
                </a:lnTo>
                <a:lnTo>
                  <a:pt x="0" y="41910"/>
                </a:lnTo>
                <a:lnTo>
                  <a:pt x="0" y="0"/>
                </a:lnTo>
                <a:close/>
              </a:path>
            </a:pathLst>
          </a:custGeom>
          <a:ln w="3175">
            <a:solidFill>
              <a:srgbClr val="000000"/>
            </a:solidFill>
          </a:ln>
        </p:spPr>
        <p:txBody>
          <a:bodyPr wrap="square" lIns="0" tIns="0" rIns="0" bIns="0" rtlCol="0"/>
          <a:lstStyle/>
          <a:p>
            <a:endParaRPr/>
          </a:p>
        </p:txBody>
      </p:sp>
      <p:sp>
        <p:nvSpPr>
          <p:cNvPr id="1121" name="object 1121"/>
          <p:cNvSpPr/>
          <p:nvPr/>
        </p:nvSpPr>
        <p:spPr>
          <a:xfrm>
            <a:off x="3240785" y="3842765"/>
            <a:ext cx="71755" cy="37465"/>
          </a:xfrm>
          <a:custGeom>
            <a:avLst/>
            <a:gdLst/>
            <a:ahLst/>
            <a:cxnLst/>
            <a:rect l="l" t="t" r="r" b="b"/>
            <a:pathLst>
              <a:path w="71754" h="37464">
                <a:moveTo>
                  <a:pt x="70103" y="0"/>
                </a:moveTo>
                <a:lnTo>
                  <a:pt x="0" y="37337"/>
                </a:lnTo>
                <a:lnTo>
                  <a:pt x="71627" y="2285"/>
                </a:lnTo>
                <a:lnTo>
                  <a:pt x="70103" y="0"/>
                </a:lnTo>
                <a:close/>
              </a:path>
            </a:pathLst>
          </a:custGeom>
          <a:solidFill>
            <a:srgbClr val="000000"/>
          </a:solidFill>
        </p:spPr>
        <p:txBody>
          <a:bodyPr wrap="square" lIns="0" tIns="0" rIns="0" bIns="0" rtlCol="0"/>
          <a:lstStyle/>
          <a:p>
            <a:endParaRPr/>
          </a:p>
        </p:txBody>
      </p:sp>
      <p:sp>
        <p:nvSpPr>
          <p:cNvPr id="1122" name="object 1122"/>
          <p:cNvSpPr/>
          <p:nvPr/>
        </p:nvSpPr>
        <p:spPr>
          <a:xfrm>
            <a:off x="3240023" y="3842765"/>
            <a:ext cx="71120" cy="37465"/>
          </a:xfrm>
          <a:custGeom>
            <a:avLst/>
            <a:gdLst/>
            <a:ahLst/>
            <a:cxnLst/>
            <a:rect l="l" t="t" r="r" b="b"/>
            <a:pathLst>
              <a:path w="71120" h="37464">
                <a:moveTo>
                  <a:pt x="70866" y="0"/>
                </a:moveTo>
                <a:lnTo>
                  <a:pt x="0" y="35052"/>
                </a:lnTo>
                <a:lnTo>
                  <a:pt x="762" y="37338"/>
                </a:lnTo>
                <a:lnTo>
                  <a:pt x="70866" y="0"/>
                </a:lnTo>
                <a:close/>
              </a:path>
            </a:pathLst>
          </a:custGeom>
          <a:solidFill>
            <a:srgbClr val="000000"/>
          </a:solidFill>
        </p:spPr>
        <p:txBody>
          <a:bodyPr wrap="square" lIns="0" tIns="0" rIns="0" bIns="0" rtlCol="0"/>
          <a:lstStyle/>
          <a:p>
            <a:endParaRPr/>
          </a:p>
        </p:txBody>
      </p:sp>
      <p:sp>
        <p:nvSpPr>
          <p:cNvPr id="1123" name="object 1123"/>
          <p:cNvSpPr/>
          <p:nvPr/>
        </p:nvSpPr>
        <p:spPr>
          <a:xfrm>
            <a:off x="3240023" y="3842765"/>
            <a:ext cx="72390" cy="37465"/>
          </a:xfrm>
          <a:custGeom>
            <a:avLst/>
            <a:gdLst/>
            <a:ahLst/>
            <a:cxnLst/>
            <a:rect l="l" t="t" r="r" b="b"/>
            <a:pathLst>
              <a:path w="72389" h="37464">
                <a:moveTo>
                  <a:pt x="72389" y="2285"/>
                </a:moveTo>
                <a:lnTo>
                  <a:pt x="70865" y="0"/>
                </a:lnTo>
                <a:lnTo>
                  <a:pt x="0" y="35051"/>
                </a:lnTo>
                <a:lnTo>
                  <a:pt x="761" y="37337"/>
                </a:lnTo>
                <a:lnTo>
                  <a:pt x="72389" y="2285"/>
                </a:lnTo>
              </a:path>
            </a:pathLst>
          </a:custGeom>
          <a:ln w="3175">
            <a:solidFill>
              <a:srgbClr val="000000"/>
            </a:solidFill>
          </a:ln>
        </p:spPr>
        <p:txBody>
          <a:bodyPr wrap="square" lIns="0" tIns="0" rIns="0" bIns="0" rtlCol="0"/>
          <a:lstStyle/>
          <a:p>
            <a:endParaRPr/>
          </a:p>
        </p:txBody>
      </p:sp>
      <p:sp>
        <p:nvSpPr>
          <p:cNvPr id="1124" name="object 1124"/>
          <p:cNvSpPr/>
          <p:nvPr/>
        </p:nvSpPr>
        <p:spPr>
          <a:xfrm>
            <a:off x="3278885" y="3802379"/>
            <a:ext cx="33655" cy="41275"/>
          </a:xfrm>
          <a:custGeom>
            <a:avLst/>
            <a:gdLst/>
            <a:ahLst/>
            <a:cxnLst/>
            <a:rect l="l" t="t" r="r" b="b"/>
            <a:pathLst>
              <a:path w="33654" h="41275">
                <a:moveTo>
                  <a:pt x="2286" y="0"/>
                </a:moveTo>
                <a:lnTo>
                  <a:pt x="0" y="1524"/>
                </a:lnTo>
                <a:lnTo>
                  <a:pt x="33528" y="41148"/>
                </a:lnTo>
                <a:lnTo>
                  <a:pt x="2286" y="0"/>
                </a:lnTo>
                <a:close/>
              </a:path>
            </a:pathLst>
          </a:custGeom>
          <a:solidFill>
            <a:srgbClr val="000000"/>
          </a:solidFill>
        </p:spPr>
        <p:txBody>
          <a:bodyPr wrap="square" lIns="0" tIns="0" rIns="0" bIns="0" rtlCol="0"/>
          <a:lstStyle/>
          <a:p>
            <a:endParaRPr/>
          </a:p>
        </p:txBody>
      </p:sp>
      <p:sp>
        <p:nvSpPr>
          <p:cNvPr id="1125" name="object 1125"/>
          <p:cNvSpPr/>
          <p:nvPr/>
        </p:nvSpPr>
        <p:spPr>
          <a:xfrm>
            <a:off x="3278885" y="3803903"/>
            <a:ext cx="33655" cy="41275"/>
          </a:xfrm>
          <a:custGeom>
            <a:avLst/>
            <a:gdLst/>
            <a:ahLst/>
            <a:cxnLst/>
            <a:rect l="l" t="t" r="r" b="b"/>
            <a:pathLst>
              <a:path w="33654" h="41275">
                <a:moveTo>
                  <a:pt x="0" y="0"/>
                </a:moveTo>
                <a:lnTo>
                  <a:pt x="31242" y="41148"/>
                </a:lnTo>
                <a:lnTo>
                  <a:pt x="33528" y="39624"/>
                </a:lnTo>
                <a:lnTo>
                  <a:pt x="0" y="0"/>
                </a:lnTo>
                <a:close/>
              </a:path>
            </a:pathLst>
          </a:custGeom>
          <a:solidFill>
            <a:srgbClr val="000000"/>
          </a:solidFill>
        </p:spPr>
        <p:txBody>
          <a:bodyPr wrap="square" lIns="0" tIns="0" rIns="0" bIns="0" rtlCol="0"/>
          <a:lstStyle/>
          <a:p>
            <a:endParaRPr/>
          </a:p>
        </p:txBody>
      </p:sp>
      <p:sp>
        <p:nvSpPr>
          <p:cNvPr id="1126" name="object 1126"/>
          <p:cNvSpPr/>
          <p:nvPr/>
        </p:nvSpPr>
        <p:spPr>
          <a:xfrm>
            <a:off x="3278885" y="3802379"/>
            <a:ext cx="33655" cy="43180"/>
          </a:xfrm>
          <a:custGeom>
            <a:avLst/>
            <a:gdLst/>
            <a:ahLst/>
            <a:cxnLst/>
            <a:rect l="l" t="t" r="r" b="b"/>
            <a:pathLst>
              <a:path w="33654" h="43179">
                <a:moveTo>
                  <a:pt x="2286" y="0"/>
                </a:moveTo>
                <a:lnTo>
                  <a:pt x="0" y="1524"/>
                </a:lnTo>
                <a:lnTo>
                  <a:pt x="31242" y="42672"/>
                </a:lnTo>
                <a:lnTo>
                  <a:pt x="33528" y="41148"/>
                </a:lnTo>
                <a:lnTo>
                  <a:pt x="2286" y="0"/>
                </a:lnTo>
              </a:path>
            </a:pathLst>
          </a:custGeom>
          <a:ln w="3175">
            <a:solidFill>
              <a:srgbClr val="000000"/>
            </a:solidFill>
          </a:ln>
        </p:spPr>
        <p:txBody>
          <a:bodyPr wrap="square" lIns="0" tIns="0" rIns="0" bIns="0" rtlCol="0"/>
          <a:lstStyle/>
          <a:p>
            <a:endParaRPr/>
          </a:p>
        </p:txBody>
      </p:sp>
      <p:sp>
        <p:nvSpPr>
          <p:cNvPr id="1127" name="object 1127"/>
          <p:cNvSpPr/>
          <p:nvPr/>
        </p:nvSpPr>
        <p:spPr>
          <a:xfrm>
            <a:off x="3279647" y="3803903"/>
            <a:ext cx="76200" cy="13335"/>
          </a:xfrm>
          <a:custGeom>
            <a:avLst/>
            <a:gdLst/>
            <a:ahLst/>
            <a:cxnLst/>
            <a:rect l="l" t="t" r="r" b="b"/>
            <a:pathLst>
              <a:path w="76200" h="13335">
                <a:moveTo>
                  <a:pt x="0" y="0"/>
                </a:moveTo>
                <a:lnTo>
                  <a:pt x="75437" y="12953"/>
                </a:lnTo>
                <a:lnTo>
                  <a:pt x="76199" y="10667"/>
                </a:lnTo>
                <a:lnTo>
                  <a:pt x="0" y="0"/>
                </a:lnTo>
                <a:close/>
              </a:path>
            </a:pathLst>
          </a:custGeom>
          <a:solidFill>
            <a:srgbClr val="000000"/>
          </a:solidFill>
        </p:spPr>
        <p:txBody>
          <a:bodyPr wrap="square" lIns="0" tIns="0" rIns="0" bIns="0" rtlCol="0"/>
          <a:lstStyle/>
          <a:p>
            <a:endParaRPr/>
          </a:p>
        </p:txBody>
      </p:sp>
      <p:sp>
        <p:nvSpPr>
          <p:cNvPr id="1128" name="object 1128"/>
          <p:cNvSpPr/>
          <p:nvPr/>
        </p:nvSpPr>
        <p:spPr>
          <a:xfrm>
            <a:off x="3279647" y="3801617"/>
            <a:ext cx="76200" cy="13335"/>
          </a:xfrm>
          <a:custGeom>
            <a:avLst/>
            <a:gdLst/>
            <a:ahLst/>
            <a:cxnLst/>
            <a:rect l="l" t="t" r="r" b="b"/>
            <a:pathLst>
              <a:path w="76200" h="13335">
                <a:moveTo>
                  <a:pt x="762" y="0"/>
                </a:moveTo>
                <a:lnTo>
                  <a:pt x="0" y="2285"/>
                </a:lnTo>
                <a:lnTo>
                  <a:pt x="76200" y="12953"/>
                </a:lnTo>
                <a:lnTo>
                  <a:pt x="762" y="0"/>
                </a:lnTo>
                <a:close/>
              </a:path>
            </a:pathLst>
          </a:custGeom>
          <a:solidFill>
            <a:srgbClr val="000000"/>
          </a:solidFill>
        </p:spPr>
        <p:txBody>
          <a:bodyPr wrap="square" lIns="0" tIns="0" rIns="0" bIns="0" rtlCol="0"/>
          <a:lstStyle/>
          <a:p>
            <a:endParaRPr/>
          </a:p>
        </p:txBody>
      </p:sp>
      <p:sp>
        <p:nvSpPr>
          <p:cNvPr id="1129" name="object 1129"/>
          <p:cNvSpPr/>
          <p:nvPr/>
        </p:nvSpPr>
        <p:spPr>
          <a:xfrm>
            <a:off x="3279647" y="3801617"/>
            <a:ext cx="76200" cy="15240"/>
          </a:xfrm>
          <a:custGeom>
            <a:avLst/>
            <a:gdLst/>
            <a:ahLst/>
            <a:cxnLst/>
            <a:rect l="l" t="t" r="r" b="b"/>
            <a:pathLst>
              <a:path w="76200" h="15239">
                <a:moveTo>
                  <a:pt x="75437" y="15240"/>
                </a:moveTo>
                <a:lnTo>
                  <a:pt x="76199" y="12954"/>
                </a:lnTo>
                <a:lnTo>
                  <a:pt x="761" y="0"/>
                </a:lnTo>
                <a:lnTo>
                  <a:pt x="0" y="2286"/>
                </a:lnTo>
                <a:lnTo>
                  <a:pt x="75437" y="15240"/>
                </a:lnTo>
              </a:path>
            </a:pathLst>
          </a:custGeom>
          <a:ln w="3175">
            <a:solidFill>
              <a:srgbClr val="000000"/>
            </a:solidFill>
          </a:ln>
        </p:spPr>
        <p:txBody>
          <a:bodyPr wrap="square" lIns="0" tIns="0" rIns="0" bIns="0" rtlCol="0"/>
          <a:lstStyle/>
          <a:p>
            <a:endParaRPr/>
          </a:p>
        </p:txBody>
      </p:sp>
      <p:sp>
        <p:nvSpPr>
          <p:cNvPr id="1130" name="object 1130"/>
          <p:cNvSpPr/>
          <p:nvPr/>
        </p:nvSpPr>
        <p:spPr>
          <a:xfrm>
            <a:off x="3222498" y="3845814"/>
            <a:ext cx="50800" cy="41275"/>
          </a:xfrm>
          <a:custGeom>
            <a:avLst/>
            <a:gdLst/>
            <a:ahLst/>
            <a:cxnLst/>
            <a:rect l="l" t="t" r="r" b="b"/>
            <a:pathLst>
              <a:path w="50800" h="41275">
                <a:moveTo>
                  <a:pt x="41910" y="0"/>
                </a:moveTo>
                <a:lnTo>
                  <a:pt x="0" y="41148"/>
                </a:lnTo>
                <a:lnTo>
                  <a:pt x="50292" y="12192"/>
                </a:lnTo>
                <a:lnTo>
                  <a:pt x="41910" y="0"/>
                </a:lnTo>
                <a:close/>
              </a:path>
            </a:pathLst>
          </a:custGeom>
          <a:solidFill>
            <a:srgbClr val="000000"/>
          </a:solidFill>
        </p:spPr>
        <p:txBody>
          <a:bodyPr wrap="square" lIns="0" tIns="0" rIns="0" bIns="0" rtlCol="0"/>
          <a:lstStyle/>
          <a:p>
            <a:endParaRPr/>
          </a:p>
        </p:txBody>
      </p:sp>
      <p:sp>
        <p:nvSpPr>
          <p:cNvPr id="1131" name="object 1131"/>
          <p:cNvSpPr/>
          <p:nvPr/>
        </p:nvSpPr>
        <p:spPr>
          <a:xfrm>
            <a:off x="3222498" y="3845814"/>
            <a:ext cx="50800" cy="41275"/>
          </a:xfrm>
          <a:custGeom>
            <a:avLst/>
            <a:gdLst/>
            <a:ahLst/>
            <a:cxnLst/>
            <a:rect l="l" t="t" r="r" b="b"/>
            <a:pathLst>
              <a:path w="50800" h="41275">
                <a:moveTo>
                  <a:pt x="0" y="41148"/>
                </a:moveTo>
                <a:lnTo>
                  <a:pt x="41910" y="0"/>
                </a:lnTo>
                <a:lnTo>
                  <a:pt x="50292" y="12192"/>
                </a:lnTo>
                <a:lnTo>
                  <a:pt x="0" y="41148"/>
                </a:lnTo>
              </a:path>
            </a:pathLst>
          </a:custGeom>
          <a:ln w="3175">
            <a:solidFill>
              <a:srgbClr val="000000"/>
            </a:solidFill>
          </a:ln>
        </p:spPr>
        <p:txBody>
          <a:bodyPr wrap="square" lIns="0" tIns="0" rIns="0" bIns="0" rtlCol="0"/>
          <a:lstStyle/>
          <a:p>
            <a:endParaRPr/>
          </a:p>
        </p:txBody>
      </p:sp>
      <p:sp>
        <p:nvSpPr>
          <p:cNvPr id="1132" name="object 1132"/>
          <p:cNvSpPr/>
          <p:nvPr/>
        </p:nvSpPr>
        <p:spPr>
          <a:xfrm>
            <a:off x="3222498" y="3850385"/>
            <a:ext cx="57150" cy="36830"/>
          </a:xfrm>
          <a:custGeom>
            <a:avLst/>
            <a:gdLst/>
            <a:ahLst/>
            <a:cxnLst/>
            <a:rect l="l" t="t" r="r" b="b"/>
            <a:pathLst>
              <a:path w="57150" h="36829">
                <a:moveTo>
                  <a:pt x="46482" y="0"/>
                </a:moveTo>
                <a:lnTo>
                  <a:pt x="0" y="36575"/>
                </a:lnTo>
                <a:lnTo>
                  <a:pt x="57150" y="22859"/>
                </a:lnTo>
                <a:lnTo>
                  <a:pt x="46482" y="0"/>
                </a:lnTo>
                <a:close/>
              </a:path>
            </a:pathLst>
          </a:custGeom>
          <a:solidFill>
            <a:srgbClr val="000000"/>
          </a:solidFill>
        </p:spPr>
        <p:txBody>
          <a:bodyPr wrap="square" lIns="0" tIns="0" rIns="0" bIns="0" rtlCol="0"/>
          <a:lstStyle/>
          <a:p>
            <a:endParaRPr/>
          </a:p>
        </p:txBody>
      </p:sp>
      <p:sp>
        <p:nvSpPr>
          <p:cNvPr id="1133" name="object 1133"/>
          <p:cNvSpPr/>
          <p:nvPr/>
        </p:nvSpPr>
        <p:spPr>
          <a:xfrm>
            <a:off x="3222498" y="3850385"/>
            <a:ext cx="57150" cy="36830"/>
          </a:xfrm>
          <a:custGeom>
            <a:avLst/>
            <a:gdLst/>
            <a:ahLst/>
            <a:cxnLst/>
            <a:rect l="l" t="t" r="r" b="b"/>
            <a:pathLst>
              <a:path w="57150" h="36829">
                <a:moveTo>
                  <a:pt x="0" y="36575"/>
                </a:moveTo>
                <a:lnTo>
                  <a:pt x="46482" y="0"/>
                </a:lnTo>
                <a:lnTo>
                  <a:pt x="57150" y="22859"/>
                </a:lnTo>
                <a:lnTo>
                  <a:pt x="0" y="36575"/>
                </a:lnTo>
              </a:path>
            </a:pathLst>
          </a:custGeom>
          <a:ln w="3175">
            <a:solidFill>
              <a:srgbClr val="000000"/>
            </a:solidFill>
          </a:ln>
        </p:spPr>
        <p:txBody>
          <a:bodyPr wrap="square" lIns="0" tIns="0" rIns="0" bIns="0" rtlCol="0"/>
          <a:lstStyle/>
          <a:p>
            <a:endParaRPr/>
          </a:p>
        </p:txBody>
      </p:sp>
      <p:sp>
        <p:nvSpPr>
          <p:cNvPr id="1134" name="object 1134"/>
          <p:cNvSpPr/>
          <p:nvPr/>
        </p:nvSpPr>
        <p:spPr>
          <a:xfrm>
            <a:off x="3183635" y="3747134"/>
            <a:ext cx="0" cy="35560"/>
          </a:xfrm>
          <a:custGeom>
            <a:avLst/>
            <a:gdLst/>
            <a:ahLst/>
            <a:cxnLst/>
            <a:rect l="l" t="t" r="r" b="b"/>
            <a:pathLst>
              <a:path h="35560">
                <a:moveTo>
                  <a:pt x="0" y="0"/>
                </a:moveTo>
                <a:lnTo>
                  <a:pt x="0" y="35051"/>
                </a:lnTo>
              </a:path>
            </a:pathLst>
          </a:custGeom>
          <a:ln w="5334">
            <a:solidFill>
              <a:srgbClr val="FF0000"/>
            </a:solidFill>
          </a:ln>
        </p:spPr>
        <p:txBody>
          <a:bodyPr wrap="square" lIns="0" tIns="0" rIns="0" bIns="0" rtlCol="0"/>
          <a:lstStyle/>
          <a:p>
            <a:endParaRPr/>
          </a:p>
        </p:txBody>
      </p:sp>
      <p:sp>
        <p:nvSpPr>
          <p:cNvPr id="1135" name="object 1135"/>
          <p:cNvSpPr/>
          <p:nvPr/>
        </p:nvSpPr>
        <p:spPr>
          <a:xfrm>
            <a:off x="3183635" y="3796665"/>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136" name="object 1136"/>
          <p:cNvSpPr/>
          <p:nvPr/>
        </p:nvSpPr>
        <p:spPr>
          <a:xfrm>
            <a:off x="3183635" y="3844670"/>
            <a:ext cx="0" cy="33020"/>
          </a:xfrm>
          <a:custGeom>
            <a:avLst/>
            <a:gdLst/>
            <a:ahLst/>
            <a:cxnLst/>
            <a:rect l="l" t="t" r="r" b="b"/>
            <a:pathLst>
              <a:path h="33020">
                <a:moveTo>
                  <a:pt x="0" y="0"/>
                </a:moveTo>
                <a:lnTo>
                  <a:pt x="0" y="32765"/>
                </a:lnTo>
              </a:path>
            </a:pathLst>
          </a:custGeom>
          <a:ln w="5334">
            <a:solidFill>
              <a:srgbClr val="FF0000"/>
            </a:solidFill>
          </a:ln>
        </p:spPr>
        <p:txBody>
          <a:bodyPr wrap="square" lIns="0" tIns="0" rIns="0" bIns="0" rtlCol="0"/>
          <a:lstStyle/>
          <a:p>
            <a:endParaRPr/>
          </a:p>
        </p:txBody>
      </p:sp>
      <p:sp>
        <p:nvSpPr>
          <p:cNvPr id="1137" name="object 1137"/>
          <p:cNvSpPr/>
          <p:nvPr/>
        </p:nvSpPr>
        <p:spPr>
          <a:xfrm>
            <a:off x="3183635" y="3892677"/>
            <a:ext cx="0" cy="35560"/>
          </a:xfrm>
          <a:custGeom>
            <a:avLst/>
            <a:gdLst/>
            <a:ahLst/>
            <a:cxnLst/>
            <a:rect l="l" t="t" r="r" b="b"/>
            <a:pathLst>
              <a:path h="35560">
                <a:moveTo>
                  <a:pt x="0" y="0"/>
                </a:moveTo>
                <a:lnTo>
                  <a:pt x="0" y="35051"/>
                </a:lnTo>
              </a:path>
            </a:pathLst>
          </a:custGeom>
          <a:ln w="5334">
            <a:solidFill>
              <a:srgbClr val="FF0000"/>
            </a:solidFill>
          </a:ln>
        </p:spPr>
        <p:txBody>
          <a:bodyPr wrap="square" lIns="0" tIns="0" rIns="0" bIns="0" rtlCol="0"/>
          <a:lstStyle/>
          <a:p>
            <a:endParaRPr/>
          </a:p>
        </p:txBody>
      </p:sp>
      <p:sp>
        <p:nvSpPr>
          <p:cNvPr id="1138" name="object 1138"/>
          <p:cNvSpPr/>
          <p:nvPr/>
        </p:nvSpPr>
        <p:spPr>
          <a:xfrm>
            <a:off x="3323082" y="3773423"/>
            <a:ext cx="33655" cy="41910"/>
          </a:xfrm>
          <a:custGeom>
            <a:avLst/>
            <a:gdLst/>
            <a:ahLst/>
            <a:cxnLst/>
            <a:rect l="l" t="t" r="r" b="b"/>
            <a:pathLst>
              <a:path w="33654" h="41910">
                <a:moveTo>
                  <a:pt x="2286" y="0"/>
                </a:moveTo>
                <a:lnTo>
                  <a:pt x="0" y="2286"/>
                </a:lnTo>
                <a:lnTo>
                  <a:pt x="33528" y="41910"/>
                </a:lnTo>
                <a:lnTo>
                  <a:pt x="2286" y="0"/>
                </a:lnTo>
                <a:close/>
              </a:path>
            </a:pathLst>
          </a:custGeom>
          <a:solidFill>
            <a:srgbClr val="000000"/>
          </a:solidFill>
        </p:spPr>
        <p:txBody>
          <a:bodyPr wrap="square" lIns="0" tIns="0" rIns="0" bIns="0" rtlCol="0"/>
          <a:lstStyle/>
          <a:p>
            <a:endParaRPr/>
          </a:p>
        </p:txBody>
      </p:sp>
      <p:sp>
        <p:nvSpPr>
          <p:cNvPr id="1139" name="object 1139"/>
          <p:cNvSpPr/>
          <p:nvPr/>
        </p:nvSpPr>
        <p:spPr>
          <a:xfrm>
            <a:off x="3323082" y="3775709"/>
            <a:ext cx="33655" cy="41275"/>
          </a:xfrm>
          <a:custGeom>
            <a:avLst/>
            <a:gdLst/>
            <a:ahLst/>
            <a:cxnLst/>
            <a:rect l="l" t="t" r="r" b="b"/>
            <a:pathLst>
              <a:path w="33654" h="41275">
                <a:moveTo>
                  <a:pt x="0" y="0"/>
                </a:moveTo>
                <a:lnTo>
                  <a:pt x="31242" y="41148"/>
                </a:lnTo>
                <a:lnTo>
                  <a:pt x="33528" y="39624"/>
                </a:lnTo>
                <a:lnTo>
                  <a:pt x="0" y="0"/>
                </a:lnTo>
                <a:close/>
              </a:path>
            </a:pathLst>
          </a:custGeom>
          <a:solidFill>
            <a:srgbClr val="000000"/>
          </a:solidFill>
        </p:spPr>
        <p:txBody>
          <a:bodyPr wrap="square" lIns="0" tIns="0" rIns="0" bIns="0" rtlCol="0"/>
          <a:lstStyle/>
          <a:p>
            <a:endParaRPr/>
          </a:p>
        </p:txBody>
      </p:sp>
      <p:sp>
        <p:nvSpPr>
          <p:cNvPr id="1140" name="object 1140"/>
          <p:cNvSpPr/>
          <p:nvPr/>
        </p:nvSpPr>
        <p:spPr>
          <a:xfrm>
            <a:off x="3323082" y="3773423"/>
            <a:ext cx="33655" cy="43815"/>
          </a:xfrm>
          <a:custGeom>
            <a:avLst/>
            <a:gdLst/>
            <a:ahLst/>
            <a:cxnLst/>
            <a:rect l="l" t="t" r="r" b="b"/>
            <a:pathLst>
              <a:path w="33654" h="43814">
                <a:moveTo>
                  <a:pt x="2286" y="0"/>
                </a:moveTo>
                <a:lnTo>
                  <a:pt x="0" y="1524"/>
                </a:lnTo>
                <a:lnTo>
                  <a:pt x="31242" y="43434"/>
                </a:lnTo>
                <a:lnTo>
                  <a:pt x="33528" y="41910"/>
                </a:lnTo>
                <a:lnTo>
                  <a:pt x="2286" y="0"/>
                </a:lnTo>
              </a:path>
            </a:pathLst>
          </a:custGeom>
          <a:ln w="3175">
            <a:solidFill>
              <a:srgbClr val="000000"/>
            </a:solidFill>
          </a:ln>
        </p:spPr>
        <p:txBody>
          <a:bodyPr wrap="square" lIns="0" tIns="0" rIns="0" bIns="0" rtlCol="0"/>
          <a:lstStyle/>
          <a:p>
            <a:endParaRPr/>
          </a:p>
        </p:txBody>
      </p:sp>
      <p:sp>
        <p:nvSpPr>
          <p:cNvPr id="1141" name="object 1141"/>
          <p:cNvSpPr/>
          <p:nvPr/>
        </p:nvSpPr>
        <p:spPr>
          <a:xfrm>
            <a:off x="3323844" y="3775709"/>
            <a:ext cx="76200" cy="13335"/>
          </a:xfrm>
          <a:custGeom>
            <a:avLst/>
            <a:gdLst/>
            <a:ahLst/>
            <a:cxnLst/>
            <a:rect l="l" t="t" r="r" b="b"/>
            <a:pathLst>
              <a:path w="76200" h="13335">
                <a:moveTo>
                  <a:pt x="0" y="0"/>
                </a:moveTo>
                <a:lnTo>
                  <a:pt x="75437" y="12953"/>
                </a:lnTo>
                <a:lnTo>
                  <a:pt x="76199" y="10667"/>
                </a:lnTo>
                <a:lnTo>
                  <a:pt x="0" y="0"/>
                </a:lnTo>
                <a:close/>
              </a:path>
            </a:pathLst>
          </a:custGeom>
          <a:solidFill>
            <a:srgbClr val="000000"/>
          </a:solidFill>
        </p:spPr>
        <p:txBody>
          <a:bodyPr wrap="square" lIns="0" tIns="0" rIns="0" bIns="0" rtlCol="0"/>
          <a:lstStyle/>
          <a:p>
            <a:endParaRPr/>
          </a:p>
        </p:txBody>
      </p:sp>
      <p:sp>
        <p:nvSpPr>
          <p:cNvPr id="1142" name="object 1142"/>
          <p:cNvSpPr/>
          <p:nvPr/>
        </p:nvSpPr>
        <p:spPr>
          <a:xfrm>
            <a:off x="3323844" y="3773423"/>
            <a:ext cx="76200" cy="13335"/>
          </a:xfrm>
          <a:custGeom>
            <a:avLst/>
            <a:gdLst/>
            <a:ahLst/>
            <a:cxnLst/>
            <a:rect l="l" t="t" r="r" b="b"/>
            <a:pathLst>
              <a:path w="76200" h="13335">
                <a:moveTo>
                  <a:pt x="762" y="0"/>
                </a:moveTo>
                <a:lnTo>
                  <a:pt x="0" y="2285"/>
                </a:lnTo>
                <a:lnTo>
                  <a:pt x="76200" y="12953"/>
                </a:lnTo>
                <a:lnTo>
                  <a:pt x="762" y="0"/>
                </a:lnTo>
                <a:close/>
              </a:path>
            </a:pathLst>
          </a:custGeom>
          <a:solidFill>
            <a:srgbClr val="000000"/>
          </a:solidFill>
        </p:spPr>
        <p:txBody>
          <a:bodyPr wrap="square" lIns="0" tIns="0" rIns="0" bIns="0" rtlCol="0"/>
          <a:lstStyle/>
          <a:p>
            <a:endParaRPr/>
          </a:p>
        </p:txBody>
      </p:sp>
      <p:sp>
        <p:nvSpPr>
          <p:cNvPr id="1143" name="object 1143"/>
          <p:cNvSpPr/>
          <p:nvPr/>
        </p:nvSpPr>
        <p:spPr>
          <a:xfrm>
            <a:off x="3323844" y="3773423"/>
            <a:ext cx="76200" cy="15240"/>
          </a:xfrm>
          <a:custGeom>
            <a:avLst/>
            <a:gdLst/>
            <a:ahLst/>
            <a:cxnLst/>
            <a:rect l="l" t="t" r="r" b="b"/>
            <a:pathLst>
              <a:path w="76200" h="15239">
                <a:moveTo>
                  <a:pt x="75437" y="15240"/>
                </a:moveTo>
                <a:lnTo>
                  <a:pt x="76199" y="12954"/>
                </a:lnTo>
                <a:lnTo>
                  <a:pt x="761" y="0"/>
                </a:lnTo>
                <a:lnTo>
                  <a:pt x="0" y="2286"/>
                </a:lnTo>
                <a:lnTo>
                  <a:pt x="75437" y="15240"/>
                </a:lnTo>
              </a:path>
            </a:pathLst>
          </a:custGeom>
          <a:ln w="3175">
            <a:solidFill>
              <a:srgbClr val="000000"/>
            </a:solidFill>
          </a:ln>
        </p:spPr>
        <p:txBody>
          <a:bodyPr wrap="square" lIns="0" tIns="0" rIns="0" bIns="0" rtlCol="0"/>
          <a:lstStyle/>
          <a:p>
            <a:endParaRPr/>
          </a:p>
        </p:txBody>
      </p:sp>
      <p:sp>
        <p:nvSpPr>
          <p:cNvPr id="1144" name="object 1144"/>
          <p:cNvSpPr/>
          <p:nvPr/>
        </p:nvSpPr>
        <p:spPr>
          <a:xfrm>
            <a:off x="4075176" y="3857244"/>
            <a:ext cx="81280" cy="146685"/>
          </a:xfrm>
          <a:custGeom>
            <a:avLst/>
            <a:gdLst/>
            <a:ahLst/>
            <a:cxnLst/>
            <a:rect l="l" t="t" r="r" b="b"/>
            <a:pathLst>
              <a:path w="81279" h="146685">
                <a:moveTo>
                  <a:pt x="72390" y="0"/>
                </a:moveTo>
                <a:lnTo>
                  <a:pt x="0" y="146303"/>
                </a:lnTo>
                <a:lnTo>
                  <a:pt x="80772" y="5333"/>
                </a:lnTo>
                <a:lnTo>
                  <a:pt x="72390" y="0"/>
                </a:lnTo>
                <a:close/>
              </a:path>
            </a:pathLst>
          </a:custGeom>
          <a:solidFill>
            <a:srgbClr val="0000FF"/>
          </a:solidFill>
        </p:spPr>
        <p:txBody>
          <a:bodyPr wrap="square" lIns="0" tIns="0" rIns="0" bIns="0" rtlCol="0"/>
          <a:lstStyle/>
          <a:p>
            <a:endParaRPr/>
          </a:p>
        </p:txBody>
      </p:sp>
      <p:sp>
        <p:nvSpPr>
          <p:cNvPr id="1145" name="object 1145"/>
          <p:cNvSpPr/>
          <p:nvPr/>
        </p:nvSpPr>
        <p:spPr>
          <a:xfrm>
            <a:off x="4066794" y="3857244"/>
            <a:ext cx="81280" cy="146685"/>
          </a:xfrm>
          <a:custGeom>
            <a:avLst/>
            <a:gdLst/>
            <a:ahLst/>
            <a:cxnLst/>
            <a:rect l="l" t="t" r="r" b="b"/>
            <a:pathLst>
              <a:path w="81279" h="146685">
                <a:moveTo>
                  <a:pt x="80772" y="0"/>
                </a:moveTo>
                <a:lnTo>
                  <a:pt x="0" y="141732"/>
                </a:lnTo>
                <a:lnTo>
                  <a:pt x="8382" y="146304"/>
                </a:lnTo>
                <a:lnTo>
                  <a:pt x="80772" y="0"/>
                </a:lnTo>
                <a:close/>
              </a:path>
            </a:pathLst>
          </a:custGeom>
          <a:solidFill>
            <a:srgbClr val="0000FF"/>
          </a:solidFill>
        </p:spPr>
        <p:txBody>
          <a:bodyPr wrap="square" lIns="0" tIns="0" rIns="0" bIns="0" rtlCol="0"/>
          <a:lstStyle/>
          <a:p>
            <a:endParaRPr/>
          </a:p>
        </p:txBody>
      </p:sp>
      <p:sp>
        <p:nvSpPr>
          <p:cNvPr id="1146" name="object 1146"/>
          <p:cNvSpPr txBox="1"/>
          <p:nvPr/>
        </p:nvSpPr>
        <p:spPr>
          <a:xfrm>
            <a:off x="3878835" y="4016859"/>
            <a:ext cx="106045" cy="109855"/>
          </a:xfrm>
          <a:prstGeom prst="rect">
            <a:avLst/>
          </a:prstGeom>
        </p:spPr>
        <p:txBody>
          <a:bodyPr vert="horz" wrap="square" lIns="0" tIns="12700" rIns="0" bIns="0" rtlCol="0">
            <a:spAutoFit/>
          </a:bodyPr>
          <a:lstStyle/>
          <a:p>
            <a:pPr marL="12700">
              <a:lnSpc>
                <a:spcPct val="100000"/>
              </a:lnSpc>
              <a:spcBef>
                <a:spcPts val="100"/>
              </a:spcBef>
            </a:pPr>
            <a:r>
              <a:rPr sz="550" spc="-25" dirty="0">
                <a:latin typeface="Arial"/>
                <a:cs typeface="Arial"/>
              </a:rPr>
              <a:t>Rc</a:t>
            </a:r>
            <a:endParaRPr sz="550">
              <a:latin typeface="Arial"/>
              <a:cs typeface="Arial"/>
            </a:endParaRPr>
          </a:p>
        </p:txBody>
      </p:sp>
      <p:sp>
        <p:nvSpPr>
          <p:cNvPr id="1147" name="object 1147"/>
          <p:cNvSpPr/>
          <p:nvPr/>
        </p:nvSpPr>
        <p:spPr>
          <a:xfrm>
            <a:off x="4066794" y="3857244"/>
            <a:ext cx="89535" cy="146685"/>
          </a:xfrm>
          <a:custGeom>
            <a:avLst/>
            <a:gdLst/>
            <a:ahLst/>
            <a:cxnLst/>
            <a:rect l="l" t="t" r="r" b="b"/>
            <a:pathLst>
              <a:path w="89535" h="146685">
                <a:moveTo>
                  <a:pt x="89153" y="5333"/>
                </a:moveTo>
                <a:lnTo>
                  <a:pt x="80771" y="0"/>
                </a:lnTo>
                <a:lnTo>
                  <a:pt x="0" y="141731"/>
                </a:lnTo>
                <a:lnTo>
                  <a:pt x="8381" y="146303"/>
                </a:lnTo>
                <a:lnTo>
                  <a:pt x="89153" y="5333"/>
                </a:lnTo>
              </a:path>
            </a:pathLst>
          </a:custGeom>
          <a:ln w="3175">
            <a:solidFill>
              <a:srgbClr val="0000FF"/>
            </a:solidFill>
          </a:ln>
        </p:spPr>
        <p:txBody>
          <a:bodyPr wrap="square" lIns="0" tIns="0" rIns="0" bIns="0" rtlCol="0"/>
          <a:lstStyle/>
          <a:p>
            <a:endParaRPr/>
          </a:p>
        </p:txBody>
      </p:sp>
      <p:sp>
        <p:nvSpPr>
          <p:cNvPr id="1148" name="object 1148"/>
          <p:cNvSpPr/>
          <p:nvPr/>
        </p:nvSpPr>
        <p:spPr>
          <a:xfrm>
            <a:off x="3668267" y="4091940"/>
            <a:ext cx="33020" cy="41910"/>
          </a:xfrm>
          <a:custGeom>
            <a:avLst/>
            <a:gdLst/>
            <a:ahLst/>
            <a:cxnLst/>
            <a:rect l="l" t="t" r="r" b="b"/>
            <a:pathLst>
              <a:path w="33020" h="41910">
                <a:moveTo>
                  <a:pt x="32765" y="0"/>
                </a:moveTo>
                <a:lnTo>
                  <a:pt x="0" y="0"/>
                </a:lnTo>
                <a:lnTo>
                  <a:pt x="0" y="41910"/>
                </a:lnTo>
                <a:lnTo>
                  <a:pt x="32765" y="41910"/>
                </a:lnTo>
                <a:lnTo>
                  <a:pt x="32765" y="0"/>
                </a:lnTo>
              </a:path>
            </a:pathLst>
          </a:custGeom>
          <a:ln w="3175">
            <a:solidFill>
              <a:srgbClr val="000000"/>
            </a:solidFill>
          </a:ln>
        </p:spPr>
        <p:txBody>
          <a:bodyPr wrap="square" lIns="0" tIns="0" rIns="0" bIns="0" rtlCol="0"/>
          <a:lstStyle/>
          <a:p>
            <a:endParaRPr/>
          </a:p>
        </p:txBody>
      </p:sp>
      <p:sp>
        <p:nvSpPr>
          <p:cNvPr id="1149" name="object 1149"/>
          <p:cNvSpPr/>
          <p:nvPr/>
        </p:nvSpPr>
        <p:spPr>
          <a:xfrm>
            <a:off x="3670553" y="4089653"/>
            <a:ext cx="30480" cy="5080"/>
          </a:xfrm>
          <a:custGeom>
            <a:avLst/>
            <a:gdLst/>
            <a:ahLst/>
            <a:cxnLst/>
            <a:rect l="l" t="t" r="r" b="b"/>
            <a:pathLst>
              <a:path w="30479" h="5079">
                <a:moveTo>
                  <a:pt x="30479" y="0"/>
                </a:moveTo>
                <a:lnTo>
                  <a:pt x="0" y="4572"/>
                </a:lnTo>
                <a:lnTo>
                  <a:pt x="30479" y="4572"/>
                </a:lnTo>
                <a:lnTo>
                  <a:pt x="30479" y="0"/>
                </a:lnTo>
                <a:close/>
              </a:path>
            </a:pathLst>
          </a:custGeom>
          <a:solidFill>
            <a:srgbClr val="000000"/>
          </a:solidFill>
        </p:spPr>
        <p:txBody>
          <a:bodyPr wrap="square" lIns="0" tIns="0" rIns="0" bIns="0" rtlCol="0"/>
          <a:lstStyle/>
          <a:p>
            <a:endParaRPr/>
          </a:p>
        </p:txBody>
      </p:sp>
      <p:sp>
        <p:nvSpPr>
          <p:cNvPr id="1150" name="object 1150"/>
          <p:cNvSpPr/>
          <p:nvPr/>
        </p:nvSpPr>
        <p:spPr>
          <a:xfrm>
            <a:off x="3665982" y="4089653"/>
            <a:ext cx="35560" cy="5080"/>
          </a:xfrm>
          <a:custGeom>
            <a:avLst/>
            <a:gdLst/>
            <a:ahLst/>
            <a:cxnLst/>
            <a:rect l="l" t="t" r="r" b="b"/>
            <a:pathLst>
              <a:path w="35560" h="5079">
                <a:moveTo>
                  <a:pt x="35051" y="0"/>
                </a:moveTo>
                <a:lnTo>
                  <a:pt x="0" y="0"/>
                </a:lnTo>
                <a:lnTo>
                  <a:pt x="4571" y="4572"/>
                </a:lnTo>
                <a:lnTo>
                  <a:pt x="35051" y="0"/>
                </a:lnTo>
                <a:close/>
              </a:path>
            </a:pathLst>
          </a:custGeom>
          <a:solidFill>
            <a:srgbClr val="000000"/>
          </a:solidFill>
        </p:spPr>
        <p:txBody>
          <a:bodyPr wrap="square" lIns="0" tIns="0" rIns="0" bIns="0" rtlCol="0"/>
          <a:lstStyle/>
          <a:p>
            <a:endParaRPr/>
          </a:p>
        </p:txBody>
      </p:sp>
      <p:sp>
        <p:nvSpPr>
          <p:cNvPr id="1151" name="object 1151"/>
          <p:cNvSpPr/>
          <p:nvPr/>
        </p:nvSpPr>
        <p:spPr>
          <a:xfrm>
            <a:off x="3665982" y="4089653"/>
            <a:ext cx="35560" cy="5080"/>
          </a:xfrm>
          <a:custGeom>
            <a:avLst/>
            <a:gdLst/>
            <a:ahLst/>
            <a:cxnLst/>
            <a:rect l="l" t="t" r="r" b="b"/>
            <a:pathLst>
              <a:path w="35560" h="5079">
                <a:moveTo>
                  <a:pt x="35051" y="4572"/>
                </a:moveTo>
                <a:lnTo>
                  <a:pt x="35051" y="0"/>
                </a:lnTo>
                <a:lnTo>
                  <a:pt x="0" y="0"/>
                </a:lnTo>
                <a:lnTo>
                  <a:pt x="4571" y="4572"/>
                </a:lnTo>
                <a:lnTo>
                  <a:pt x="35051" y="4572"/>
                </a:lnTo>
              </a:path>
            </a:pathLst>
          </a:custGeom>
          <a:ln w="3175">
            <a:solidFill>
              <a:srgbClr val="000000"/>
            </a:solidFill>
          </a:ln>
        </p:spPr>
        <p:txBody>
          <a:bodyPr wrap="square" lIns="0" tIns="0" rIns="0" bIns="0" rtlCol="0"/>
          <a:lstStyle/>
          <a:p>
            <a:endParaRPr/>
          </a:p>
        </p:txBody>
      </p:sp>
      <p:sp>
        <p:nvSpPr>
          <p:cNvPr id="1152" name="object 1152"/>
          <p:cNvSpPr/>
          <p:nvPr/>
        </p:nvSpPr>
        <p:spPr>
          <a:xfrm>
            <a:off x="3668268" y="4089653"/>
            <a:ext cx="0" cy="46990"/>
          </a:xfrm>
          <a:custGeom>
            <a:avLst/>
            <a:gdLst/>
            <a:ahLst/>
            <a:cxnLst/>
            <a:rect l="l" t="t" r="r" b="b"/>
            <a:pathLst>
              <a:path h="46989">
                <a:moveTo>
                  <a:pt x="0" y="46482"/>
                </a:moveTo>
                <a:lnTo>
                  <a:pt x="0" y="0"/>
                </a:lnTo>
                <a:lnTo>
                  <a:pt x="0" y="46482"/>
                </a:lnTo>
                <a:close/>
              </a:path>
            </a:pathLst>
          </a:custGeom>
          <a:solidFill>
            <a:srgbClr val="000000"/>
          </a:solidFill>
        </p:spPr>
        <p:txBody>
          <a:bodyPr wrap="square" lIns="0" tIns="0" rIns="0" bIns="0" rtlCol="0"/>
          <a:lstStyle/>
          <a:p>
            <a:endParaRPr/>
          </a:p>
        </p:txBody>
      </p:sp>
      <p:sp>
        <p:nvSpPr>
          <p:cNvPr id="1153" name="object 1153"/>
          <p:cNvSpPr/>
          <p:nvPr/>
        </p:nvSpPr>
        <p:spPr>
          <a:xfrm>
            <a:off x="3665982" y="4089653"/>
            <a:ext cx="5080" cy="46990"/>
          </a:xfrm>
          <a:custGeom>
            <a:avLst/>
            <a:gdLst/>
            <a:ahLst/>
            <a:cxnLst/>
            <a:rect l="l" t="t" r="r" b="b"/>
            <a:pathLst>
              <a:path w="5079" h="46989">
                <a:moveTo>
                  <a:pt x="4572" y="4572"/>
                </a:moveTo>
                <a:lnTo>
                  <a:pt x="0" y="0"/>
                </a:lnTo>
                <a:lnTo>
                  <a:pt x="0" y="46482"/>
                </a:lnTo>
                <a:lnTo>
                  <a:pt x="4572" y="41910"/>
                </a:lnTo>
                <a:lnTo>
                  <a:pt x="4572" y="4572"/>
                </a:lnTo>
              </a:path>
            </a:pathLst>
          </a:custGeom>
          <a:ln w="3175">
            <a:solidFill>
              <a:srgbClr val="000000"/>
            </a:solidFill>
          </a:ln>
        </p:spPr>
        <p:txBody>
          <a:bodyPr wrap="square" lIns="0" tIns="0" rIns="0" bIns="0" rtlCol="0"/>
          <a:lstStyle/>
          <a:p>
            <a:endParaRPr/>
          </a:p>
        </p:txBody>
      </p:sp>
      <p:sp>
        <p:nvSpPr>
          <p:cNvPr id="1154" name="object 1154"/>
          <p:cNvSpPr/>
          <p:nvPr/>
        </p:nvSpPr>
        <p:spPr>
          <a:xfrm>
            <a:off x="3665982" y="4131564"/>
            <a:ext cx="33020" cy="5080"/>
          </a:xfrm>
          <a:custGeom>
            <a:avLst/>
            <a:gdLst/>
            <a:ahLst/>
            <a:cxnLst/>
            <a:rect l="l" t="t" r="r" b="b"/>
            <a:pathLst>
              <a:path w="33020" h="5079">
                <a:moveTo>
                  <a:pt x="32766" y="0"/>
                </a:moveTo>
                <a:lnTo>
                  <a:pt x="4572" y="0"/>
                </a:lnTo>
                <a:lnTo>
                  <a:pt x="0" y="4572"/>
                </a:lnTo>
                <a:lnTo>
                  <a:pt x="32766" y="0"/>
                </a:lnTo>
                <a:close/>
              </a:path>
            </a:pathLst>
          </a:custGeom>
          <a:solidFill>
            <a:srgbClr val="000000"/>
          </a:solidFill>
        </p:spPr>
        <p:txBody>
          <a:bodyPr wrap="square" lIns="0" tIns="0" rIns="0" bIns="0" rtlCol="0"/>
          <a:lstStyle/>
          <a:p>
            <a:endParaRPr/>
          </a:p>
        </p:txBody>
      </p:sp>
      <p:sp>
        <p:nvSpPr>
          <p:cNvPr id="1155" name="object 1155"/>
          <p:cNvSpPr/>
          <p:nvPr/>
        </p:nvSpPr>
        <p:spPr>
          <a:xfrm>
            <a:off x="3665982" y="4131564"/>
            <a:ext cx="37465" cy="5080"/>
          </a:xfrm>
          <a:custGeom>
            <a:avLst/>
            <a:gdLst/>
            <a:ahLst/>
            <a:cxnLst/>
            <a:rect l="l" t="t" r="r" b="b"/>
            <a:pathLst>
              <a:path w="37464" h="5079">
                <a:moveTo>
                  <a:pt x="32766" y="0"/>
                </a:moveTo>
                <a:lnTo>
                  <a:pt x="0" y="4572"/>
                </a:lnTo>
                <a:lnTo>
                  <a:pt x="37338" y="4572"/>
                </a:lnTo>
                <a:lnTo>
                  <a:pt x="32766" y="0"/>
                </a:lnTo>
                <a:close/>
              </a:path>
            </a:pathLst>
          </a:custGeom>
          <a:solidFill>
            <a:srgbClr val="000000"/>
          </a:solidFill>
        </p:spPr>
        <p:txBody>
          <a:bodyPr wrap="square" lIns="0" tIns="0" rIns="0" bIns="0" rtlCol="0"/>
          <a:lstStyle/>
          <a:p>
            <a:endParaRPr/>
          </a:p>
        </p:txBody>
      </p:sp>
      <p:sp>
        <p:nvSpPr>
          <p:cNvPr id="1156" name="object 1156"/>
          <p:cNvSpPr/>
          <p:nvPr/>
        </p:nvSpPr>
        <p:spPr>
          <a:xfrm>
            <a:off x="3665982" y="4131564"/>
            <a:ext cx="37465" cy="5080"/>
          </a:xfrm>
          <a:custGeom>
            <a:avLst/>
            <a:gdLst/>
            <a:ahLst/>
            <a:cxnLst/>
            <a:rect l="l" t="t" r="r" b="b"/>
            <a:pathLst>
              <a:path w="37464" h="5079">
                <a:moveTo>
                  <a:pt x="4572" y="0"/>
                </a:moveTo>
                <a:lnTo>
                  <a:pt x="0" y="4572"/>
                </a:lnTo>
                <a:lnTo>
                  <a:pt x="37338" y="4572"/>
                </a:lnTo>
                <a:lnTo>
                  <a:pt x="32766" y="0"/>
                </a:lnTo>
                <a:lnTo>
                  <a:pt x="4572" y="0"/>
                </a:lnTo>
              </a:path>
            </a:pathLst>
          </a:custGeom>
          <a:ln w="3175">
            <a:solidFill>
              <a:srgbClr val="000000"/>
            </a:solidFill>
          </a:ln>
        </p:spPr>
        <p:txBody>
          <a:bodyPr wrap="square" lIns="0" tIns="0" rIns="0" bIns="0" rtlCol="0"/>
          <a:lstStyle/>
          <a:p>
            <a:endParaRPr/>
          </a:p>
        </p:txBody>
      </p:sp>
      <p:sp>
        <p:nvSpPr>
          <p:cNvPr id="1157" name="object 1157"/>
          <p:cNvSpPr/>
          <p:nvPr/>
        </p:nvSpPr>
        <p:spPr>
          <a:xfrm>
            <a:off x="3701034" y="4091939"/>
            <a:ext cx="0" cy="44450"/>
          </a:xfrm>
          <a:custGeom>
            <a:avLst/>
            <a:gdLst/>
            <a:ahLst/>
            <a:cxnLst/>
            <a:rect l="l" t="t" r="r" b="b"/>
            <a:pathLst>
              <a:path h="44450">
                <a:moveTo>
                  <a:pt x="0" y="44196"/>
                </a:moveTo>
                <a:lnTo>
                  <a:pt x="0" y="0"/>
                </a:lnTo>
                <a:lnTo>
                  <a:pt x="0" y="44196"/>
                </a:lnTo>
                <a:close/>
              </a:path>
            </a:pathLst>
          </a:custGeom>
          <a:solidFill>
            <a:srgbClr val="000000"/>
          </a:solidFill>
        </p:spPr>
        <p:txBody>
          <a:bodyPr wrap="square" lIns="0" tIns="0" rIns="0" bIns="0" rtlCol="0"/>
          <a:lstStyle/>
          <a:p>
            <a:endParaRPr/>
          </a:p>
        </p:txBody>
      </p:sp>
      <p:sp>
        <p:nvSpPr>
          <p:cNvPr id="1158" name="object 1158"/>
          <p:cNvSpPr/>
          <p:nvPr/>
        </p:nvSpPr>
        <p:spPr>
          <a:xfrm>
            <a:off x="3698747" y="4091940"/>
            <a:ext cx="5080" cy="44450"/>
          </a:xfrm>
          <a:custGeom>
            <a:avLst/>
            <a:gdLst/>
            <a:ahLst/>
            <a:cxnLst/>
            <a:rect l="l" t="t" r="r" b="b"/>
            <a:pathLst>
              <a:path w="5079" h="44450">
                <a:moveTo>
                  <a:pt x="0" y="39624"/>
                </a:moveTo>
                <a:lnTo>
                  <a:pt x="4572" y="44196"/>
                </a:lnTo>
                <a:lnTo>
                  <a:pt x="4572" y="0"/>
                </a:lnTo>
                <a:lnTo>
                  <a:pt x="0" y="0"/>
                </a:lnTo>
                <a:lnTo>
                  <a:pt x="0" y="39624"/>
                </a:lnTo>
              </a:path>
            </a:pathLst>
          </a:custGeom>
          <a:ln w="3175">
            <a:solidFill>
              <a:srgbClr val="000000"/>
            </a:solidFill>
          </a:ln>
        </p:spPr>
        <p:txBody>
          <a:bodyPr wrap="square" lIns="0" tIns="0" rIns="0" bIns="0" rtlCol="0"/>
          <a:lstStyle/>
          <a:p>
            <a:endParaRPr/>
          </a:p>
        </p:txBody>
      </p:sp>
      <p:sp>
        <p:nvSpPr>
          <p:cNvPr id="1159" name="object 1159"/>
          <p:cNvSpPr/>
          <p:nvPr/>
        </p:nvSpPr>
        <p:spPr>
          <a:xfrm>
            <a:off x="3668267" y="4091940"/>
            <a:ext cx="33020" cy="41910"/>
          </a:xfrm>
          <a:custGeom>
            <a:avLst/>
            <a:gdLst/>
            <a:ahLst/>
            <a:cxnLst/>
            <a:rect l="l" t="t" r="r" b="b"/>
            <a:pathLst>
              <a:path w="33020" h="41910">
                <a:moveTo>
                  <a:pt x="32765" y="0"/>
                </a:moveTo>
                <a:lnTo>
                  <a:pt x="0" y="0"/>
                </a:lnTo>
                <a:lnTo>
                  <a:pt x="0" y="41910"/>
                </a:lnTo>
                <a:lnTo>
                  <a:pt x="32765" y="41910"/>
                </a:lnTo>
                <a:lnTo>
                  <a:pt x="32765" y="0"/>
                </a:lnTo>
              </a:path>
            </a:pathLst>
          </a:custGeom>
          <a:ln w="3175">
            <a:solidFill>
              <a:srgbClr val="000000"/>
            </a:solidFill>
          </a:ln>
        </p:spPr>
        <p:txBody>
          <a:bodyPr wrap="square" lIns="0" tIns="0" rIns="0" bIns="0" rtlCol="0"/>
          <a:lstStyle/>
          <a:p>
            <a:endParaRPr/>
          </a:p>
        </p:txBody>
      </p:sp>
      <p:sp>
        <p:nvSpPr>
          <p:cNvPr id="1160" name="object 1160"/>
          <p:cNvSpPr/>
          <p:nvPr/>
        </p:nvSpPr>
        <p:spPr>
          <a:xfrm>
            <a:off x="3670553" y="4089653"/>
            <a:ext cx="30480" cy="5080"/>
          </a:xfrm>
          <a:custGeom>
            <a:avLst/>
            <a:gdLst/>
            <a:ahLst/>
            <a:cxnLst/>
            <a:rect l="l" t="t" r="r" b="b"/>
            <a:pathLst>
              <a:path w="30479" h="5079">
                <a:moveTo>
                  <a:pt x="30479" y="0"/>
                </a:moveTo>
                <a:lnTo>
                  <a:pt x="0" y="4572"/>
                </a:lnTo>
                <a:lnTo>
                  <a:pt x="30479" y="4572"/>
                </a:lnTo>
                <a:lnTo>
                  <a:pt x="30479" y="0"/>
                </a:lnTo>
                <a:close/>
              </a:path>
            </a:pathLst>
          </a:custGeom>
          <a:solidFill>
            <a:srgbClr val="000000"/>
          </a:solidFill>
        </p:spPr>
        <p:txBody>
          <a:bodyPr wrap="square" lIns="0" tIns="0" rIns="0" bIns="0" rtlCol="0"/>
          <a:lstStyle/>
          <a:p>
            <a:endParaRPr/>
          </a:p>
        </p:txBody>
      </p:sp>
      <p:sp>
        <p:nvSpPr>
          <p:cNvPr id="1161" name="object 1161"/>
          <p:cNvSpPr/>
          <p:nvPr/>
        </p:nvSpPr>
        <p:spPr>
          <a:xfrm>
            <a:off x="3665982" y="4089653"/>
            <a:ext cx="35560" cy="5080"/>
          </a:xfrm>
          <a:custGeom>
            <a:avLst/>
            <a:gdLst/>
            <a:ahLst/>
            <a:cxnLst/>
            <a:rect l="l" t="t" r="r" b="b"/>
            <a:pathLst>
              <a:path w="35560" h="5079">
                <a:moveTo>
                  <a:pt x="35051" y="0"/>
                </a:moveTo>
                <a:lnTo>
                  <a:pt x="0" y="0"/>
                </a:lnTo>
                <a:lnTo>
                  <a:pt x="4571" y="4572"/>
                </a:lnTo>
                <a:lnTo>
                  <a:pt x="35051" y="0"/>
                </a:lnTo>
                <a:close/>
              </a:path>
            </a:pathLst>
          </a:custGeom>
          <a:solidFill>
            <a:srgbClr val="000000"/>
          </a:solidFill>
        </p:spPr>
        <p:txBody>
          <a:bodyPr wrap="square" lIns="0" tIns="0" rIns="0" bIns="0" rtlCol="0"/>
          <a:lstStyle/>
          <a:p>
            <a:endParaRPr/>
          </a:p>
        </p:txBody>
      </p:sp>
      <p:sp>
        <p:nvSpPr>
          <p:cNvPr id="1162" name="object 1162"/>
          <p:cNvSpPr/>
          <p:nvPr/>
        </p:nvSpPr>
        <p:spPr>
          <a:xfrm>
            <a:off x="3665982" y="4089653"/>
            <a:ext cx="35560" cy="5080"/>
          </a:xfrm>
          <a:custGeom>
            <a:avLst/>
            <a:gdLst/>
            <a:ahLst/>
            <a:cxnLst/>
            <a:rect l="l" t="t" r="r" b="b"/>
            <a:pathLst>
              <a:path w="35560" h="5079">
                <a:moveTo>
                  <a:pt x="35051" y="4572"/>
                </a:moveTo>
                <a:lnTo>
                  <a:pt x="35051" y="0"/>
                </a:lnTo>
                <a:lnTo>
                  <a:pt x="0" y="0"/>
                </a:lnTo>
                <a:lnTo>
                  <a:pt x="4571" y="4572"/>
                </a:lnTo>
                <a:lnTo>
                  <a:pt x="35051" y="4572"/>
                </a:lnTo>
              </a:path>
            </a:pathLst>
          </a:custGeom>
          <a:ln w="3175">
            <a:solidFill>
              <a:srgbClr val="000000"/>
            </a:solidFill>
          </a:ln>
        </p:spPr>
        <p:txBody>
          <a:bodyPr wrap="square" lIns="0" tIns="0" rIns="0" bIns="0" rtlCol="0"/>
          <a:lstStyle/>
          <a:p>
            <a:endParaRPr/>
          </a:p>
        </p:txBody>
      </p:sp>
      <p:sp>
        <p:nvSpPr>
          <p:cNvPr id="1163" name="object 1163"/>
          <p:cNvSpPr/>
          <p:nvPr/>
        </p:nvSpPr>
        <p:spPr>
          <a:xfrm>
            <a:off x="3665982" y="4089653"/>
            <a:ext cx="5080" cy="46990"/>
          </a:xfrm>
          <a:custGeom>
            <a:avLst/>
            <a:gdLst/>
            <a:ahLst/>
            <a:cxnLst/>
            <a:rect l="l" t="t" r="r" b="b"/>
            <a:pathLst>
              <a:path w="5079" h="46989">
                <a:moveTo>
                  <a:pt x="4572" y="4572"/>
                </a:moveTo>
                <a:lnTo>
                  <a:pt x="0" y="0"/>
                </a:lnTo>
                <a:lnTo>
                  <a:pt x="0" y="46482"/>
                </a:lnTo>
                <a:lnTo>
                  <a:pt x="4572" y="41910"/>
                </a:lnTo>
                <a:lnTo>
                  <a:pt x="4572" y="4572"/>
                </a:lnTo>
              </a:path>
            </a:pathLst>
          </a:custGeom>
          <a:ln w="3175">
            <a:solidFill>
              <a:srgbClr val="000000"/>
            </a:solidFill>
          </a:ln>
        </p:spPr>
        <p:txBody>
          <a:bodyPr wrap="square" lIns="0" tIns="0" rIns="0" bIns="0" rtlCol="0"/>
          <a:lstStyle/>
          <a:p>
            <a:endParaRPr/>
          </a:p>
        </p:txBody>
      </p:sp>
      <p:sp>
        <p:nvSpPr>
          <p:cNvPr id="1164" name="object 1164"/>
          <p:cNvSpPr/>
          <p:nvPr/>
        </p:nvSpPr>
        <p:spPr>
          <a:xfrm>
            <a:off x="3665982" y="4131564"/>
            <a:ext cx="33020" cy="5080"/>
          </a:xfrm>
          <a:custGeom>
            <a:avLst/>
            <a:gdLst/>
            <a:ahLst/>
            <a:cxnLst/>
            <a:rect l="l" t="t" r="r" b="b"/>
            <a:pathLst>
              <a:path w="33020" h="5079">
                <a:moveTo>
                  <a:pt x="32766" y="0"/>
                </a:moveTo>
                <a:lnTo>
                  <a:pt x="4572" y="0"/>
                </a:lnTo>
                <a:lnTo>
                  <a:pt x="0" y="4572"/>
                </a:lnTo>
                <a:lnTo>
                  <a:pt x="32766" y="0"/>
                </a:lnTo>
                <a:close/>
              </a:path>
            </a:pathLst>
          </a:custGeom>
          <a:solidFill>
            <a:srgbClr val="000000"/>
          </a:solidFill>
        </p:spPr>
        <p:txBody>
          <a:bodyPr wrap="square" lIns="0" tIns="0" rIns="0" bIns="0" rtlCol="0"/>
          <a:lstStyle/>
          <a:p>
            <a:endParaRPr/>
          </a:p>
        </p:txBody>
      </p:sp>
      <p:sp>
        <p:nvSpPr>
          <p:cNvPr id="1165" name="object 1165"/>
          <p:cNvSpPr/>
          <p:nvPr/>
        </p:nvSpPr>
        <p:spPr>
          <a:xfrm>
            <a:off x="3665982" y="4131564"/>
            <a:ext cx="37465" cy="5080"/>
          </a:xfrm>
          <a:custGeom>
            <a:avLst/>
            <a:gdLst/>
            <a:ahLst/>
            <a:cxnLst/>
            <a:rect l="l" t="t" r="r" b="b"/>
            <a:pathLst>
              <a:path w="37464" h="5079">
                <a:moveTo>
                  <a:pt x="32766" y="0"/>
                </a:moveTo>
                <a:lnTo>
                  <a:pt x="0" y="4572"/>
                </a:lnTo>
                <a:lnTo>
                  <a:pt x="37338" y="4572"/>
                </a:lnTo>
                <a:lnTo>
                  <a:pt x="32766" y="0"/>
                </a:lnTo>
                <a:close/>
              </a:path>
            </a:pathLst>
          </a:custGeom>
          <a:solidFill>
            <a:srgbClr val="000000"/>
          </a:solidFill>
        </p:spPr>
        <p:txBody>
          <a:bodyPr wrap="square" lIns="0" tIns="0" rIns="0" bIns="0" rtlCol="0"/>
          <a:lstStyle/>
          <a:p>
            <a:endParaRPr/>
          </a:p>
        </p:txBody>
      </p:sp>
      <p:sp>
        <p:nvSpPr>
          <p:cNvPr id="1166" name="object 1166"/>
          <p:cNvSpPr/>
          <p:nvPr/>
        </p:nvSpPr>
        <p:spPr>
          <a:xfrm>
            <a:off x="3665982" y="4131564"/>
            <a:ext cx="37465" cy="5080"/>
          </a:xfrm>
          <a:custGeom>
            <a:avLst/>
            <a:gdLst/>
            <a:ahLst/>
            <a:cxnLst/>
            <a:rect l="l" t="t" r="r" b="b"/>
            <a:pathLst>
              <a:path w="37464" h="5079">
                <a:moveTo>
                  <a:pt x="4572" y="0"/>
                </a:moveTo>
                <a:lnTo>
                  <a:pt x="0" y="4572"/>
                </a:lnTo>
                <a:lnTo>
                  <a:pt x="37338" y="4572"/>
                </a:lnTo>
                <a:lnTo>
                  <a:pt x="32766" y="0"/>
                </a:lnTo>
                <a:lnTo>
                  <a:pt x="4572" y="0"/>
                </a:lnTo>
              </a:path>
            </a:pathLst>
          </a:custGeom>
          <a:ln w="3175">
            <a:solidFill>
              <a:srgbClr val="000000"/>
            </a:solidFill>
          </a:ln>
        </p:spPr>
        <p:txBody>
          <a:bodyPr wrap="square" lIns="0" tIns="0" rIns="0" bIns="0" rtlCol="0"/>
          <a:lstStyle/>
          <a:p>
            <a:endParaRPr/>
          </a:p>
        </p:txBody>
      </p:sp>
      <p:sp>
        <p:nvSpPr>
          <p:cNvPr id="1167" name="object 1167"/>
          <p:cNvSpPr/>
          <p:nvPr/>
        </p:nvSpPr>
        <p:spPr>
          <a:xfrm>
            <a:off x="3698747" y="4091940"/>
            <a:ext cx="5080" cy="44450"/>
          </a:xfrm>
          <a:custGeom>
            <a:avLst/>
            <a:gdLst/>
            <a:ahLst/>
            <a:cxnLst/>
            <a:rect l="l" t="t" r="r" b="b"/>
            <a:pathLst>
              <a:path w="5079" h="44450">
                <a:moveTo>
                  <a:pt x="0" y="39624"/>
                </a:moveTo>
                <a:lnTo>
                  <a:pt x="4572" y="44196"/>
                </a:lnTo>
                <a:lnTo>
                  <a:pt x="4572" y="0"/>
                </a:lnTo>
                <a:lnTo>
                  <a:pt x="0" y="0"/>
                </a:lnTo>
                <a:lnTo>
                  <a:pt x="0" y="39624"/>
                </a:lnTo>
              </a:path>
            </a:pathLst>
          </a:custGeom>
          <a:ln w="3175">
            <a:solidFill>
              <a:srgbClr val="000000"/>
            </a:solidFill>
          </a:ln>
        </p:spPr>
        <p:txBody>
          <a:bodyPr wrap="square" lIns="0" tIns="0" rIns="0" bIns="0" rtlCol="0"/>
          <a:lstStyle/>
          <a:p>
            <a:endParaRPr/>
          </a:p>
        </p:txBody>
      </p:sp>
      <p:sp>
        <p:nvSpPr>
          <p:cNvPr id="1168" name="object 1168"/>
          <p:cNvSpPr/>
          <p:nvPr/>
        </p:nvSpPr>
        <p:spPr>
          <a:xfrm>
            <a:off x="4008120" y="4117847"/>
            <a:ext cx="62865" cy="14604"/>
          </a:xfrm>
          <a:custGeom>
            <a:avLst/>
            <a:gdLst/>
            <a:ahLst/>
            <a:cxnLst/>
            <a:rect l="l" t="t" r="r" b="b"/>
            <a:pathLst>
              <a:path w="62864" h="14604">
                <a:moveTo>
                  <a:pt x="62484" y="0"/>
                </a:moveTo>
                <a:lnTo>
                  <a:pt x="0" y="14477"/>
                </a:lnTo>
                <a:lnTo>
                  <a:pt x="62484" y="14477"/>
                </a:lnTo>
                <a:lnTo>
                  <a:pt x="62484" y="0"/>
                </a:lnTo>
                <a:close/>
              </a:path>
            </a:pathLst>
          </a:custGeom>
          <a:solidFill>
            <a:srgbClr val="0000FF"/>
          </a:solidFill>
        </p:spPr>
        <p:txBody>
          <a:bodyPr wrap="square" lIns="0" tIns="0" rIns="0" bIns="0" rtlCol="0"/>
          <a:lstStyle/>
          <a:p>
            <a:endParaRPr/>
          </a:p>
        </p:txBody>
      </p:sp>
      <p:sp>
        <p:nvSpPr>
          <p:cNvPr id="1169" name="object 1169"/>
          <p:cNvSpPr/>
          <p:nvPr/>
        </p:nvSpPr>
        <p:spPr>
          <a:xfrm>
            <a:off x="4008120" y="4117847"/>
            <a:ext cx="62865" cy="14604"/>
          </a:xfrm>
          <a:custGeom>
            <a:avLst/>
            <a:gdLst/>
            <a:ahLst/>
            <a:cxnLst/>
            <a:rect l="l" t="t" r="r" b="b"/>
            <a:pathLst>
              <a:path w="62864" h="14604">
                <a:moveTo>
                  <a:pt x="62484" y="0"/>
                </a:moveTo>
                <a:lnTo>
                  <a:pt x="0" y="0"/>
                </a:lnTo>
                <a:lnTo>
                  <a:pt x="0" y="14478"/>
                </a:lnTo>
                <a:lnTo>
                  <a:pt x="62484" y="0"/>
                </a:lnTo>
                <a:close/>
              </a:path>
            </a:pathLst>
          </a:custGeom>
          <a:solidFill>
            <a:srgbClr val="0000FF"/>
          </a:solidFill>
        </p:spPr>
        <p:txBody>
          <a:bodyPr wrap="square" lIns="0" tIns="0" rIns="0" bIns="0" rtlCol="0"/>
          <a:lstStyle/>
          <a:p>
            <a:endParaRPr/>
          </a:p>
        </p:txBody>
      </p:sp>
      <p:sp>
        <p:nvSpPr>
          <p:cNvPr id="1170" name="object 1170"/>
          <p:cNvSpPr/>
          <p:nvPr/>
        </p:nvSpPr>
        <p:spPr>
          <a:xfrm>
            <a:off x="4008120" y="4117847"/>
            <a:ext cx="62865" cy="14604"/>
          </a:xfrm>
          <a:custGeom>
            <a:avLst/>
            <a:gdLst/>
            <a:ahLst/>
            <a:cxnLst/>
            <a:rect l="l" t="t" r="r" b="b"/>
            <a:pathLst>
              <a:path w="62864" h="14604">
                <a:moveTo>
                  <a:pt x="62484" y="14477"/>
                </a:moveTo>
                <a:lnTo>
                  <a:pt x="0" y="14477"/>
                </a:lnTo>
                <a:lnTo>
                  <a:pt x="0" y="0"/>
                </a:lnTo>
                <a:lnTo>
                  <a:pt x="62484" y="0"/>
                </a:lnTo>
                <a:lnTo>
                  <a:pt x="62484" y="14477"/>
                </a:lnTo>
                <a:close/>
              </a:path>
            </a:pathLst>
          </a:custGeom>
          <a:ln w="3175">
            <a:solidFill>
              <a:srgbClr val="0000FF"/>
            </a:solidFill>
          </a:ln>
        </p:spPr>
        <p:txBody>
          <a:bodyPr wrap="square" lIns="0" tIns="0" rIns="0" bIns="0" rtlCol="0"/>
          <a:lstStyle/>
          <a:p>
            <a:endParaRPr/>
          </a:p>
        </p:txBody>
      </p:sp>
      <p:sp>
        <p:nvSpPr>
          <p:cNvPr id="1171" name="object 1171"/>
          <p:cNvSpPr/>
          <p:nvPr/>
        </p:nvSpPr>
        <p:spPr>
          <a:xfrm>
            <a:off x="4070984" y="4001261"/>
            <a:ext cx="0" cy="124460"/>
          </a:xfrm>
          <a:custGeom>
            <a:avLst/>
            <a:gdLst/>
            <a:ahLst/>
            <a:cxnLst/>
            <a:rect l="l" t="t" r="r" b="b"/>
            <a:pathLst>
              <a:path h="124460">
                <a:moveTo>
                  <a:pt x="0" y="0"/>
                </a:moveTo>
                <a:lnTo>
                  <a:pt x="0" y="124205"/>
                </a:lnTo>
              </a:path>
            </a:pathLst>
          </a:custGeom>
          <a:ln w="9905">
            <a:solidFill>
              <a:srgbClr val="0000FF"/>
            </a:solidFill>
          </a:ln>
        </p:spPr>
        <p:txBody>
          <a:bodyPr wrap="square" lIns="0" tIns="0" rIns="0" bIns="0" rtlCol="0"/>
          <a:lstStyle/>
          <a:p>
            <a:endParaRPr/>
          </a:p>
        </p:txBody>
      </p:sp>
      <p:sp>
        <p:nvSpPr>
          <p:cNvPr id="1172" name="object 1172"/>
          <p:cNvSpPr/>
          <p:nvPr/>
        </p:nvSpPr>
        <p:spPr>
          <a:xfrm>
            <a:off x="4070984" y="4001261"/>
            <a:ext cx="0" cy="124460"/>
          </a:xfrm>
          <a:custGeom>
            <a:avLst/>
            <a:gdLst/>
            <a:ahLst/>
            <a:cxnLst/>
            <a:rect l="l" t="t" r="r" b="b"/>
            <a:pathLst>
              <a:path h="124460">
                <a:moveTo>
                  <a:pt x="0" y="0"/>
                </a:moveTo>
                <a:lnTo>
                  <a:pt x="0" y="124205"/>
                </a:lnTo>
              </a:path>
            </a:pathLst>
          </a:custGeom>
          <a:ln w="9905">
            <a:solidFill>
              <a:srgbClr val="0000FF"/>
            </a:solidFill>
          </a:ln>
        </p:spPr>
        <p:txBody>
          <a:bodyPr wrap="square" lIns="0" tIns="0" rIns="0" bIns="0" rtlCol="0"/>
          <a:lstStyle/>
          <a:p>
            <a:endParaRPr/>
          </a:p>
        </p:txBody>
      </p:sp>
      <p:sp>
        <p:nvSpPr>
          <p:cNvPr id="1173" name="object 1173"/>
          <p:cNvSpPr/>
          <p:nvPr/>
        </p:nvSpPr>
        <p:spPr>
          <a:xfrm>
            <a:off x="4070984" y="4000880"/>
            <a:ext cx="0" cy="125095"/>
          </a:xfrm>
          <a:custGeom>
            <a:avLst/>
            <a:gdLst/>
            <a:ahLst/>
            <a:cxnLst/>
            <a:rect l="l" t="t" r="r" b="b"/>
            <a:pathLst>
              <a:path h="125095">
                <a:moveTo>
                  <a:pt x="0" y="0"/>
                </a:moveTo>
                <a:lnTo>
                  <a:pt x="0" y="124967"/>
                </a:lnTo>
              </a:path>
            </a:pathLst>
          </a:custGeom>
          <a:ln w="10667">
            <a:solidFill>
              <a:srgbClr val="0000FF"/>
            </a:solidFill>
          </a:ln>
        </p:spPr>
        <p:txBody>
          <a:bodyPr wrap="square" lIns="0" tIns="0" rIns="0" bIns="0" rtlCol="0"/>
          <a:lstStyle/>
          <a:p>
            <a:endParaRPr/>
          </a:p>
        </p:txBody>
      </p:sp>
      <p:sp>
        <p:nvSpPr>
          <p:cNvPr id="1174" name="object 1174"/>
          <p:cNvSpPr/>
          <p:nvPr/>
        </p:nvSpPr>
        <p:spPr>
          <a:xfrm>
            <a:off x="4274058" y="4125467"/>
            <a:ext cx="14604" cy="0"/>
          </a:xfrm>
          <a:custGeom>
            <a:avLst/>
            <a:gdLst/>
            <a:ahLst/>
            <a:cxnLst/>
            <a:rect l="l" t="t" r="r" b="b"/>
            <a:pathLst>
              <a:path w="14604">
                <a:moveTo>
                  <a:pt x="14477" y="0"/>
                </a:moveTo>
                <a:lnTo>
                  <a:pt x="0" y="0"/>
                </a:lnTo>
              </a:path>
            </a:pathLst>
          </a:custGeom>
          <a:ln w="3175">
            <a:solidFill>
              <a:srgbClr val="000000"/>
            </a:solidFill>
          </a:ln>
        </p:spPr>
        <p:txBody>
          <a:bodyPr wrap="square" lIns="0" tIns="0" rIns="0" bIns="0" rtlCol="0"/>
          <a:lstStyle/>
          <a:p>
            <a:endParaRPr/>
          </a:p>
        </p:txBody>
      </p:sp>
      <p:sp>
        <p:nvSpPr>
          <p:cNvPr id="1175" name="object 1175"/>
          <p:cNvSpPr/>
          <p:nvPr/>
        </p:nvSpPr>
        <p:spPr>
          <a:xfrm>
            <a:off x="4226052" y="4117847"/>
            <a:ext cx="62865" cy="15240"/>
          </a:xfrm>
          <a:custGeom>
            <a:avLst/>
            <a:gdLst/>
            <a:ahLst/>
            <a:cxnLst/>
            <a:rect l="l" t="t" r="r" b="b"/>
            <a:pathLst>
              <a:path w="62864" h="15239">
                <a:moveTo>
                  <a:pt x="62484" y="0"/>
                </a:moveTo>
                <a:lnTo>
                  <a:pt x="0" y="15240"/>
                </a:lnTo>
                <a:lnTo>
                  <a:pt x="62484" y="15240"/>
                </a:lnTo>
                <a:lnTo>
                  <a:pt x="62484" y="0"/>
                </a:lnTo>
                <a:close/>
              </a:path>
            </a:pathLst>
          </a:custGeom>
          <a:solidFill>
            <a:srgbClr val="0000FF"/>
          </a:solidFill>
        </p:spPr>
        <p:txBody>
          <a:bodyPr wrap="square" lIns="0" tIns="0" rIns="0" bIns="0" rtlCol="0"/>
          <a:lstStyle/>
          <a:p>
            <a:endParaRPr/>
          </a:p>
        </p:txBody>
      </p:sp>
      <p:sp>
        <p:nvSpPr>
          <p:cNvPr id="1176" name="object 1176"/>
          <p:cNvSpPr/>
          <p:nvPr/>
        </p:nvSpPr>
        <p:spPr>
          <a:xfrm>
            <a:off x="4226052" y="4117847"/>
            <a:ext cx="62865" cy="15240"/>
          </a:xfrm>
          <a:custGeom>
            <a:avLst/>
            <a:gdLst/>
            <a:ahLst/>
            <a:cxnLst/>
            <a:rect l="l" t="t" r="r" b="b"/>
            <a:pathLst>
              <a:path w="62864" h="15239">
                <a:moveTo>
                  <a:pt x="62484" y="0"/>
                </a:moveTo>
                <a:lnTo>
                  <a:pt x="0" y="0"/>
                </a:lnTo>
                <a:lnTo>
                  <a:pt x="0" y="15240"/>
                </a:lnTo>
                <a:lnTo>
                  <a:pt x="62484" y="0"/>
                </a:lnTo>
                <a:close/>
              </a:path>
            </a:pathLst>
          </a:custGeom>
          <a:solidFill>
            <a:srgbClr val="0000FF"/>
          </a:solidFill>
        </p:spPr>
        <p:txBody>
          <a:bodyPr wrap="square" lIns="0" tIns="0" rIns="0" bIns="0" rtlCol="0"/>
          <a:lstStyle/>
          <a:p>
            <a:endParaRPr/>
          </a:p>
        </p:txBody>
      </p:sp>
      <p:sp>
        <p:nvSpPr>
          <p:cNvPr id="1177" name="object 1177"/>
          <p:cNvSpPr txBox="1"/>
          <p:nvPr/>
        </p:nvSpPr>
        <p:spPr>
          <a:xfrm>
            <a:off x="4115051" y="2773245"/>
            <a:ext cx="100330" cy="109855"/>
          </a:xfrm>
          <a:prstGeom prst="rect">
            <a:avLst/>
          </a:prstGeom>
        </p:spPr>
        <p:txBody>
          <a:bodyPr vert="horz" wrap="square" lIns="0" tIns="12700" rIns="0" bIns="0" rtlCol="0">
            <a:spAutoFit/>
          </a:bodyPr>
          <a:lstStyle/>
          <a:p>
            <a:pPr marL="12700">
              <a:lnSpc>
                <a:spcPct val="100000"/>
              </a:lnSpc>
              <a:spcBef>
                <a:spcPts val="100"/>
              </a:spcBef>
            </a:pPr>
            <a:r>
              <a:rPr sz="550" spc="-15" dirty="0">
                <a:latin typeface="Arial"/>
                <a:cs typeface="Arial"/>
              </a:rPr>
              <a:t>L3</a:t>
            </a:r>
            <a:endParaRPr sz="550">
              <a:latin typeface="Arial"/>
              <a:cs typeface="Arial"/>
            </a:endParaRPr>
          </a:p>
        </p:txBody>
      </p:sp>
      <p:sp>
        <p:nvSpPr>
          <p:cNvPr id="1178" name="object 1178"/>
          <p:cNvSpPr/>
          <p:nvPr/>
        </p:nvSpPr>
        <p:spPr>
          <a:xfrm>
            <a:off x="4225290" y="4117847"/>
            <a:ext cx="63500" cy="15240"/>
          </a:xfrm>
          <a:custGeom>
            <a:avLst/>
            <a:gdLst/>
            <a:ahLst/>
            <a:cxnLst/>
            <a:rect l="l" t="t" r="r" b="b"/>
            <a:pathLst>
              <a:path w="63500" h="15239">
                <a:moveTo>
                  <a:pt x="63246" y="15240"/>
                </a:moveTo>
                <a:lnTo>
                  <a:pt x="0" y="15240"/>
                </a:lnTo>
                <a:lnTo>
                  <a:pt x="0" y="0"/>
                </a:lnTo>
                <a:lnTo>
                  <a:pt x="63246" y="0"/>
                </a:lnTo>
                <a:lnTo>
                  <a:pt x="63246" y="15240"/>
                </a:lnTo>
                <a:close/>
              </a:path>
            </a:pathLst>
          </a:custGeom>
          <a:ln w="3175">
            <a:solidFill>
              <a:srgbClr val="0000FF"/>
            </a:solidFill>
          </a:ln>
        </p:spPr>
        <p:txBody>
          <a:bodyPr wrap="square" lIns="0" tIns="0" rIns="0" bIns="0" rtlCol="0"/>
          <a:lstStyle/>
          <a:p>
            <a:endParaRPr/>
          </a:p>
        </p:txBody>
      </p:sp>
      <p:sp>
        <p:nvSpPr>
          <p:cNvPr id="1179" name="object 1179"/>
          <p:cNvSpPr/>
          <p:nvPr/>
        </p:nvSpPr>
        <p:spPr>
          <a:xfrm>
            <a:off x="3676650" y="2577845"/>
            <a:ext cx="0" cy="1115060"/>
          </a:xfrm>
          <a:custGeom>
            <a:avLst/>
            <a:gdLst/>
            <a:ahLst/>
            <a:cxnLst/>
            <a:rect l="l" t="t" r="r" b="b"/>
            <a:pathLst>
              <a:path h="1115060">
                <a:moveTo>
                  <a:pt x="0" y="0"/>
                </a:moveTo>
                <a:lnTo>
                  <a:pt x="0" y="1114805"/>
                </a:lnTo>
              </a:path>
            </a:pathLst>
          </a:custGeom>
          <a:ln w="9144">
            <a:solidFill>
              <a:srgbClr val="000000"/>
            </a:solidFill>
          </a:ln>
        </p:spPr>
        <p:txBody>
          <a:bodyPr wrap="square" lIns="0" tIns="0" rIns="0" bIns="0" rtlCol="0"/>
          <a:lstStyle/>
          <a:p>
            <a:endParaRPr/>
          </a:p>
        </p:txBody>
      </p:sp>
      <p:sp>
        <p:nvSpPr>
          <p:cNvPr id="1180" name="object 1180"/>
          <p:cNvSpPr/>
          <p:nvPr/>
        </p:nvSpPr>
        <p:spPr>
          <a:xfrm>
            <a:off x="3676650" y="2577845"/>
            <a:ext cx="0" cy="1115060"/>
          </a:xfrm>
          <a:custGeom>
            <a:avLst/>
            <a:gdLst/>
            <a:ahLst/>
            <a:cxnLst/>
            <a:rect l="l" t="t" r="r" b="b"/>
            <a:pathLst>
              <a:path h="1115060">
                <a:moveTo>
                  <a:pt x="0" y="0"/>
                </a:moveTo>
                <a:lnTo>
                  <a:pt x="0" y="1114805"/>
                </a:lnTo>
              </a:path>
            </a:pathLst>
          </a:custGeom>
          <a:ln w="9144">
            <a:solidFill>
              <a:srgbClr val="000000"/>
            </a:solidFill>
          </a:ln>
        </p:spPr>
        <p:txBody>
          <a:bodyPr wrap="square" lIns="0" tIns="0" rIns="0" bIns="0" rtlCol="0"/>
          <a:lstStyle/>
          <a:p>
            <a:endParaRPr/>
          </a:p>
        </p:txBody>
      </p:sp>
      <p:sp>
        <p:nvSpPr>
          <p:cNvPr id="1181" name="object 1181"/>
          <p:cNvSpPr/>
          <p:nvPr/>
        </p:nvSpPr>
        <p:spPr>
          <a:xfrm>
            <a:off x="3676650" y="2577464"/>
            <a:ext cx="0" cy="1115695"/>
          </a:xfrm>
          <a:custGeom>
            <a:avLst/>
            <a:gdLst/>
            <a:ahLst/>
            <a:cxnLst/>
            <a:rect l="l" t="t" r="r" b="b"/>
            <a:pathLst>
              <a:path h="1115695">
                <a:moveTo>
                  <a:pt x="0" y="0"/>
                </a:moveTo>
                <a:lnTo>
                  <a:pt x="0" y="1115567"/>
                </a:lnTo>
              </a:path>
            </a:pathLst>
          </a:custGeom>
          <a:ln w="9905">
            <a:solidFill>
              <a:srgbClr val="000000"/>
            </a:solidFill>
          </a:ln>
        </p:spPr>
        <p:txBody>
          <a:bodyPr wrap="square" lIns="0" tIns="0" rIns="0" bIns="0" rtlCol="0"/>
          <a:lstStyle/>
          <a:p>
            <a:endParaRPr/>
          </a:p>
        </p:txBody>
      </p:sp>
      <p:sp>
        <p:nvSpPr>
          <p:cNvPr id="1182" name="object 1182"/>
          <p:cNvSpPr/>
          <p:nvPr/>
        </p:nvSpPr>
        <p:spPr>
          <a:xfrm>
            <a:off x="3676650" y="2577845"/>
            <a:ext cx="0" cy="1115060"/>
          </a:xfrm>
          <a:custGeom>
            <a:avLst/>
            <a:gdLst/>
            <a:ahLst/>
            <a:cxnLst/>
            <a:rect l="l" t="t" r="r" b="b"/>
            <a:pathLst>
              <a:path h="1115060">
                <a:moveTo>
                  <a:pt x="0" y="0"/>
                </a:moveTo>
                <a:lnTo>
                  <a:pt x="0" y="1114805"/>
                </a:lnTo>
              </a:path>
            </a:pathLst>
          </a:custGeom>
          <a:ln w="4572">
            <a:solidFill>
              <a:srgbClr val="000000"/>
            </a:solidFill>
          </a:ln>
        </p:spPr>
        <p:txBody>
          <a:bodyPr wrap="square" lIns="0" tIns="0" rIns="0" bIns="0" rtlCol="0"/>
          <a:lstStyle/>
          <a:p>
            <a:endParaRPr/>
          </a:p>
        </p:txBody>
      </p:sp>
      <p:sp>
        <p:nvSpPr>
          <p:cNvPr id="1183" name="object 1183"/>
          <p:cNvSpPr/>
          <p:nvPr/>
        </p:nvSpPr>
        <p:spPr>
          <a:xfrm>
            <a:off x="3676650" y="2577845"/>
            <a:ext cx="0" cy="1115060"/>
          </a:xfrm>
          <a:custGeom>
            <a:avLst/>
            <a:gdLst/>
            <a:ahLst/>
            <a:cxnLst/>
            <a:rect l="l" t="t" r="r" b="b"/>
            <a:pathLst>
              <a:path h="1115060">
                <a:moveTo>
                  <a:pt x="0" y="0"/>
                </a:moveTo>
                <a:lnTo>
                  <a:pt x="0" y="1114805"/>
                </a:lnTo>
              </a:path>
            </a:pathLst>
          </a:custGeom>
          <a:ln w="4572">
            <a:solidFill>
              <a:srgbClr val="000000"/>
            </a:solidFill>
          </a:ln>
        </p:spPr>
        <p:txBody>
          <a:bodyPr wrap="square" lIns="0" tIns="0" rIns="0" bIns="0" rtlCol="0"/>
          <a:lstStyle/>
          <a:p>
            <a:endParaRPr/>
          </a:p>
        </p:txBody>
      </p:sp>
      <p:sp>
        <p:nvSpPr>
          <p:cNvPr id="1184" name="object 1184"/>
          <p:cNvSpPr/>
          <p:nvPr/>
        </p:nvSpPr>
        <p:spPr>
          <a:xfrm>
            <a:off x="3676650" y="2577464"/>
            <a:ext cx="0" cy="1115695"/>
          </a:xfrm>
          <a:custGeom>
            <a:avLst/>
            <a:gdLst/>
            <a:ahLst/>
            <a:cxnLst/>
            <a:rect l="l" t="t" r="r" b="b"/>
            <a:pathLst>
              <a:path h="1115695">
                <a:moveTo>
                  <a:pt x="0" y="0"/>
                </a:moveTo>
                <a:lnTo>
                  <a:pt x="0" y="1115567"/>
                </a:lnTo>
              </a:path>
            </a:pathLst>
          </a:custGeom>
          <a:ln w="5333">
            <a:solidFill>
              <a:srgbClr val="000000"/>
            </a:solidFill>
          </a:ln>
        </p:spPr>
        <p:txBody>
          <a:bodyPr wrap="square" lIns="0" tIns="0" rIns="0" bIns="0" rtlCol="0"/>
          <a:lstStyle/>
          <a:p>
            <a:endParaRPr/>
          </a:p>
        </p:txBody>
      </p:sp>
      <p:sp>
        <p:nvSpPr>
          <p:cNvPr id="1185" name="object 1185"/>
          <p:cNvSpPr/>
          <p:nvPr/>
        </p:nvSpPr>
        <p:spPr>
          <a:xfrm>
            <a:off x="3699509" y="2502026"/>
            <a:ext cx="0" cy="1241425"/>
          </a:xfrm>
          <a:custGeom>
            <a:avLst/>
            <a:gdLst/>
            <a:ahLst/>
            <a:cxnLst/>
            <a:rect l="l" t="t" r="r" b="b"/>
            <a:pathLst>
              <a:path h="1241425">
                <a:moveTo>
                  <a:pt x="0" y="0"/>
                </a:moveTo>
                <a:lnTo>
                  <a:pt x="0" y="1241298"/>
                </a:lnTo>
              </a:path>
            </a:pathLst>
          </a:custGeom>
          <a:ln w="4572">
            <a:solidFill>
              <a:srgbClr val="FF0000"/>
            </a:solidFill>
          </a:ln>
        </p:spPr>
        <p:txBody>
          <a:bodyPr wrap="square" lIns="0" tIns="0" rIns="0" bIns="0" rtlCol="0"/>
          <a:lstStyle/>
          <a:p>
            <a:endParaRPr/>
          </a:p>
        </p:txBody>
      </p:sp>
      <p:sp>
        <p:nvSpPr>
          <p:cNvPr id="1186" name="object 1186"/>
          <p:cNvSpPr/>
          <p:nvPr/>
        </p:nvSpPr>
        <p:spPr>
          <a:xfrm>
            <a:off x="4166615" y="3176777"/>
            <a:ext cx="71755" cy="5080"/>
          </a:xfrm>
          <a:custGeom>
            <a:avLst/>
            <a:gdLst/>
            <a:ahLst/>
            <a:cxnLst/>
            <a:rect l="l" t="t" r="r" b="b"/>
            <a:pathLst>
              <a:path w="71754" h="5080">
                <a:moveTo>
                  <a:pt x="71628" y="0"/>
                </a:moveTo>
                <a:lnTo>
                  <a:pt x="0" y="0"/>
                </a:lnTo>
                <a:lnTo>
                  <a:pt x="0" y="4572"/>
                </a:lnTo>
                <a:lnTo>
                  <a:pt x="71628" y="0"/>
                </a:lnTo>
                <a:close/>
              </a:path>
            </a:pathLst>
          </a:custGeom>
          <a:solidFill>
            <a:srgbClr val="FFCC00"/>
          </a:solidFill>
        </p:spPr>
        <p:txBody>
          <a:bodyPr wrap="square" lIns="0" tIns="0" rIns="0" bIns="0" rtlCol="0"/>
          <a:lstStyle/>
          <a:p>
            <a:endParaRPr/>
          </a:p>
        </p:txBody>
      </p:sp>
      <p:sp>
        <p:nvSpPr>
          <p:cNvPr id="1187" name="object 1187"/>
          <p:cNvSpPr/>
          <p:nvPr/>
        </p:nvSpPr>
        <p:spPr>
          <a:xfrm>
            <a:off x="4166615" y="3176777"/>
            <a:ext cx="71755" cy="5080"/>
          </a:xfrm>
          <a:custGeom>
            <a:avLst/>
            <a:gdLst/>
            <a:ahLst/>
            <a:cxnLst/>
            <a:rect l="l" t="t" r="r" b="b"/>
            <a:pathLst>
              <a:path w="71754" h="5080">
                <a:moveTo>
                  <a:pt x="71628" y="0"/>
                </a:moveTo>
                <a:lnTo>
                  <a:pt x="0" y="4572"/>
                </a:lnTo>
                <a:lnTo>
                  <a:pt x="71628" y="4572"/>
                </a:lnTo>
                <a:lnTo>
                  <a:pt x="71628" y="0"/>
                </a:lnTo>
                <a:close/>
              </a:path>
            </a:pathLst>
          </a:custGeom>
          <a:solidFill>
            <a:srgbClr val="FFCC00"/>
          </a:solidFill>
        </p:spPr>
        <p:txBody>
          <a:bodyPr wrap="square" lIns="0" tIns="0" rIns="0" bIns="0" rtlCol="0"/>
          <a:lstStyle/>
          <a:p>
            <a:endParaRPr/>
          </a:p>
        </p:txBody>
      </p:sp>
      <p:sp>
        <p:nvSpPr>
          <p:cNvPr id="1188" name="object 1188"/>
          <p:cNvSpPr/>
          <p:nvPr/>
        </p:nvSpPr>
        <p:spPr>
          <a:xfrm>
            <a:off x="4166615" y="3176777"/>
            <a:ext cx="71755" cy="5080"/>
          </a:xfrm>
          <a:custGeom>
            <a:avLst/>
            <a:gdLst/>
            <a:ahLst/>
            <a:cxnLst/>
            <a:rect l="l" t="t" r="r" b="b"/>
            <a:pathLst>
              <a:path w="71754" h="5080">
                <a:moveTo>
                  <a:pt x="0" y="0"/>
                </a:moveTo>
                <a:lnTo>
                  <a:pt x="71628" y="0"/>
                </a:lnTo>
                <a:lnTo>
                  <a:pt x="71628" y="4572"/>
                </a:lnTo>
                <a:lnTo>
                  <a:pt x="0" y="4572"/>
                </a:lnTo>
                <a:lnTo>
                  <a:pt x="0" y="0"/>
                </a:lnTo>
                <a:close/>
              </a:path>
            </a:pathLst>
          </a:custGeom>
          <a:ln w="3175">
            <a:solidFill>
              <a:srgbClr val="FFCC00"/>
            </a:solidFill>
          </a:ln>
        </p:spPr>
        <p:txBody>
          <a:bodyPr wrap="square" lIns="0" tIns="0" rIns="0" bIns="0" rtlCol="0"/>
          <a:lstStyle/>
          <a:p>
            <a:endParaRPr/>
          </a:p>
        </p:txBody>
      </p:sp>
      <p:sp>
        <p:nvSpPr>
          <p:cNvPr id="1189" name="object 1189"/>
          <p:cNvSpPr/>
          <p:nvPr/>
        </p:nvSpPr>
        <p:spPr>
          <a:xfrm>
            <a:off x="4166615" y="3173729"/>
            <a:ext cx="71755" cy="10795"/>
          </a:xfrm>
          <a:custGeom>
            <a:avLst/>
            <a:gdLst/>
            <a:ahLst/>
            <a:cxnLst/>
            <a:rect l="l" t="t" r="r" b="b"/>
            <a:pathLst>
              <a:path w="71754" h="10794">
                <a:moveTo>
                  <a:pt x="71628" y="0"/>
                </a:moveTo>
                <a:lnTo>
                  <a:pt x="0" y="0"/>
                </a:lnTo>
                <a:lnTo>
                  <a:pt x="0" y="10668"/>
                </a:lnTo>
                <a:lnTo>
                  <a:pt x="71628" y="0"/>
                </a:lnTo>
                <a:close/>
              </a:path>
            </a:pathLst>
          </a:custGeom>
          <a:solidFill>
            <a:srgbClr val="FFCC00"/>
          </a:solidFill>
        </p:spPr>
        <p:txBody>
          <a:bodyPr wrap="square" lIns="0" tIns="0" rIns="0" bIns="0" rtlCol="0"/>
          <a:lstStyle/>
          <a:p>
            <a:endParaRPr/>
          </a:p>
        </p:txBody>
      </p:sp>
      <p:sp>
        <p:nvSpPr>
          <p:cNvPr id="1190" name="object 1190"/>
          <p:cNvSpPr/>
          <p:nvPr/>
        </p:nvSpPr>
        <p:spPr>
          <a:xfrm>
            <a:off x="4166615" y="3173729"/>
            <a:ext cx="71755" cy="10795"/>
          </a:xfrm>
          <a:custGeom>
            <a:avLst/>
            <a:gdLst/>
            <a:ahLst/>
            <a:cxnLst/>
            <a:rect l="l" t="t" r="r" b="b"/>
            <a:pathLst>
              <a:path w="71754" h="10794">
                <a:moveTo>
                  <a:pt x="71628" y="0"/>
                </a:moveTo>
                <a:lnTo>
                  <a:pt x="0" y="10668"/>
                </a:lnTo>
                <a:lnTo>
                  <a:pt x="71628" y="10668"/>
                </a:lnTo>
                <a:lnTo>
                  <a:pt x="71628" y="0"/>
                </a:lnTo>
                <a:close/>
              </a:path>
            </a:pathLst>
          </a:custGeom>
          <a:solidFill>
            <a:srgbClr val="FFCC00"/>
          </a:solidFill>
        </p:spPr>
        <p:txBody>
          <a:bodyPr wrap="square" lIns="0" tIns="0" rIns="0" bIns="0" rtlCol="0"/>
          <a:lstStyle/>
          <a:p>
            <a:endParaRPr/>
          </a:p>
        </p:txBody>
      </p:sp>
      <p:sp>
        <p:nvSpPr>
          <p:cNvPr id="1191" name="object 1191"/>
          <p:cNvSpPr txBox="1"/>
          <p:nvPr/>
        </p:nvSpPr>
        <p:spPr>
          <a:xfrm>
            <a:off x="4115051" y="3074299"/>
            <a:ext cx="115570" cy="109855"/>
          </a:xfrm>
          <a:prstGeom prst="rect">
            <a:avLst/>
          </a:prstGeom>
        </p:spPr>
        <p:txBody>
          <a:bodyPr vert="horz" wrap="square" lIns="0" tIns="12700" rIns="0" bIns="0" rtlCol="0">
            <a:spAutoFit/>
          </a:bodyPr>
          <a:lstStyle/>
          <a:p>
            <a:pPr marL="12700">
              <a:lnSpc>
                <a:spcPct val="100000"/>
              </a:lnSpc>
              <a:spcBef>
                <a:spcPts val="100"/>
              </a:spcBef>
            </a:pPr>
            <a:r>
              <a:rPr sz="550" spc="-15" dirty="0">
                <a:latin typeface="Arial"/>
                <a:cs typeface="Arial"/>
              </a:rPr>
              <a:t>PE</a:t>
            </a:r>
            <a:endParaRPr sz="550">
              <a:latin typeface="Arial"/>
              <a:cs typeface="Arial"/>
            </a:endParaRPr>
          </a:p>
        </p:txBody>
      </p:sp>
      <p:sp>
        <p:nvSpPr>
          <p:cNvPr id="1192" name="object 1192"/>
          <p:cNvSpPr txBox="1"/>
          <p:nvPr/>
        </p:nvSpPr>
        <p:spPr>
          <a:xfrm>
            <a:off x="4111243" y="3555116"/>
            <a:ext cx="111760" cy="109855"/>
          </a:xfrm>
          <a:prstGeom prst="rect">
            <a:avLst/>
          </a:prstGeom>
        </p:spPr>
        <p:txBody>
          <a:bodyPr vert="horz" wrap="square" lIns="0" tIns="12700" rIns="0" bIns="0" rtlCol="0">
            <a:spAutoFit/>
          </a:bodyPr>
          <a:lstStyle/>
          <a:p>
            <a:pPr marL="12700">
              <a:lnSpc>
                <a:spcPct val="100000"/>
              </a:lnSpc>
              <a:spcBef>
                <a:spcPts val="100"/>
              </a:spcBef>
            </a:pPr>
            <a:r>
              <a:rPr sz="550" spc="-15" dirty="0">
                <a:latin typeface="Arial"/>
                <a:cs typeface="Arial"/>
              </a:rPr>
              <a:t>Rh</a:t>
            </a:r>
            <a:endParaRPr sz="550">
              <a:latin typeface="Arial"/>
              <a:cs typeface="Arial"/>
            </a:endParaRPr>
          </a:p>
        </p:txBody>
      </p:sp>
      <p:sp>
        <p:nvSpPr>
          <p:cNvPr id="1193" name="object 1193"/>
          <p:cNvSpPr/>
          <p:nvPr/>
        </p:nvSpPr>
        <p:spPr>
          <a:xfrm>
            <a:off x="4166615" y="3173729"/>
            <a:ext cx="71755" cy="10795"/>
          </a:xfrm>
          <a:custGeom>
            <a:avLst/>
            <a:gdLst/>
            <a:ahLst/>
            <a:cxnLst/>
            <a:rect l="l" t="t" r="r" b="b"/>
            <a:pathLst>
              <a:path w="71754" h="10794">
                <a:moveTo>
                  <a:pt x="0" y="0"/>
                </a:moveTo>
                <a:lnTo>
                  <a:pt x="71628" y="0"/>
                </a:lnTo>
                <a:lnTo>
                  <a:pt x="71628" y="10668"/>
                </a:lnTo>
                <a:lnTo>
                  <a:pt x="0" y="10668"/>
                </a:lnTo>
                <a:lnTo>
                  <a:pt x="0" y="0"/>
                </a:lnTo>
                <a:close/>
              </a:path>
            </a:pathLst>
          </a:custGeom>
          <a:ln w="3175">
            <a:solidFill>
              <a:srgbClr val="FFCC00"/>
            </a:solidFill>
          </a:ln>
        </p:spPr>
        <p:txBody>
          <a:bodyPr wrap="square" lIns="0" tIns="0" rIns="0" bIns="0" rtlCol="0"/>
          <a:lstStyle/>
          <a:p>
            <a:endParaRPr/>
          </a:p>
        </p:txBody>
      </p:sp>
      <p:sp>
        <p:nvSpPr>
          <p:cNvPr id="1194" name="object 1194"/>
          <p:cNvSpPr/>
          <p:nvPr/>
        </p:nvSpPr>
        <p:spPr>
          <a:xfrm>
            <a:off x="3329559" y="3028950"/>
            <a:ext cx="0" cy="664210"/>
          </a:xfrm>
          <a:custGeom>
            <a:avLst/>
            <a:gdLst/>
            <a:ahLst/>
            <a:cxnLst/>
            <a:rect l="l" t="t" r="r" b="b"/>
            <a:pathLst>
              <a:path h="664210">
                <a:moveTo>
                  <a:pt x="0" y="0"/>
                </a:moveTo>
                <a:lnTo>
                  <a:pt x="0" y="663701"/>
                </a:lnTo>
              </a:path>
            </a:pathLst>
          </a:custGeom>
          <a:ln w="9905">
            <a:solidFill>
              <a:srgbClr val="000000"/>
            </a:solidFill>
          </a:ln>
        </p:spPr>
        <p:txBody>
          <a:bodyPr wrap="square" lIns="0" tIns="0" rIns="0" bIns="0" rtlCol="0"/>
          <a:lstStyle/>
          <a:p>
            <a:endParaRPr/>
          </a:p>
        </p:txBody>
      </p:sp>
      <p:sp>
        <p:nvSpPr>
          <p:cNvPr id="1195" name="object 1195"/>
          <p:cNvSpPr/>
          <p:nvPr/>
        </p:nvSpPr>
        <p:spPr>
          <a:xfrm>
            <a:off x="3329559" y="3028950"/>
            <a:ext cx="0" cy="664210"/>
          </a:xfrm>
          <a:custGeom>
            <a:avLst/>
            <a:gdLst/>
            <a:ahLst/>
            <a:cxnLst/>
            <a:rect l="l" t="t" r="r" b="b"/>
            <a:pathLst>
              <a:path h="664210">
                <a:moveTo>
                  <a:pt x="0" y="0"/>
                </a:moveTo>
                <a:lnTo>
                  <a:pt x="0" y="663701"/>
                </a:lnTo>
              </a:path>
            </a:pathLst>
          </a:custGeom>
          <a:ln w="9905">
            <a:solidFill>
              <a:srgbClr val="000000"/>
            </a:solidFill>
          </a:ln>
        </p:spPr>
        <p:txBody>
          <a:bodyPr wrap="square" lIns="0" tIns="0" rIns="0" bIns="0" rtlCol="0"/>
          <a:lstStyle/>
          <a:p>
            <a:endParaRPr/>
          </a:p>
        </p:txBody>
      </p:sp>
      <p:sp>
        <p:nvSpPr>
          <p:cNvPr id="1196" name="object 1196"/>
          <p:cNvSpPr/>
          <p:nvPr/>
        </p:nvSpPr>
        <p:spPr>
          <a:xfrm>
            <a:off x="3329559" y="3028569"/>
            <a:ext cx="0" cy="664845"/>
          </a:xfrm>
          <a:custGeom>
            <a:avLst/>
            <a:gdLst/>
            <a:ahLst/>
            <a:cxnLst/>
            <a:rect l="l" t="t" r="r" b="b"/>
            <a:pathLst>
              <a:path h="664845">
                <a:moveTo>
                  <a:pt x="0" y="0"/>
                </a:moveTo>
                <a:lnTo>
                  <a:pt x="0" y="664463"/>
                </a:lnTo>
              </a:path>
            </a:pathLst>
          </a:custGeom>
          <a:ln w="10667">
            <a:solidFill>
              <a:srgbClr val="000000"/>
            </a:solidFill>
          </a:ln>
        </p:spPr>
        <p:txBody>
          <a:bodyPr wrap="square" lIns="0" tIns="0" rIns="0" bIns="0" rtlCol="0"/>
          <a:lstStyle/>
          <a:p>
            <a:endParaRPr/>
          </a:p>
        </p:txBody>
      </p:sp>
      <p:sp>
        <p:nvSpPr>
          <p:cNvPr id="1197" name="object 1197"/>
          <p:cNvSpPr/>
          <p:nvPr/>
        </p:nvSpPr>
        <p:spPr>
          <a:xfrm>
            <a:off x="3329559" y="3028950"/>
            <a:ext cx="0" cy="664210"/>
          </a:xfrm>
          <a:custGeom>
            <a:avLst/>
            <a:gdLst/>
            <a:ahLst/>
            <a:cxnLst/>
            <a:rect l="l" t="t" r="r" b="b"/>
            <a:pathLst>
              <a:path h="664210">
                <a:moveTo>
                  <a:pt x="0" y="0"/>
                </a:moveTo>
                <a:lnTo>
                  <a:pt x="0" y="663701"/>
                </a:lnTo>
              </a:path>
            </a:pathLst>
          </a:custGeom>
          <a:ln w="5334">
            <a:solidFill>
              <a:srgbClr val="000000"/>
            </a:solidFill>
          </a:ln>
        </p:spPr>
        <p:txBody>
          <a:bodyPr wrap="square" lIns="0" tIns="0" rIns="0" bIns="0" rtlCol="0"/>
          <a:lstStyle/>
          <a:p>
            <a:endParaRPr/>
          </a:p>
        </p:txBody>
      </p:sp>
      <p:sp>
        <p:nvSpPr>
          <p:cNvPr id="1198" name="object 1198"/>
          <p:cNvSpPr/>
          <p:nvPr/>
        </p:nvSpPr>
        <p:spPr>
          <a:xfrm>
            <a:off x="3329559" y="3028950"/>
            <a:ext cx="0" cy="664210"/>
          </a:xfrm>
          <a:custGeom>
            <a:avLst/>
            <a:gdLst/>
            <a:ahLst/>
            <a:cxnLst/>
            <a:rect l="l" t="t" r="r" b="b"/>
            <a:pathLst>
              <a:path h="664210">
                <a:moveTo>
                  <a:pt x="0" y="0"/>
                </a:moveTo>
                <a:lnTo>
                  <a:pt x="0" y="663701"/>
                </a:lnTo>
              </a:path>
            </a:pathLst>
          </a:custGeom>
          <a:ln w="5334">
            <a:solidFill>
              <a:srgbClr val="000000"/>
            </a:solidFill>
          </a:ln>
        </p:spPr>
        <p:txBody>
          <a:bodyPr wrap="square" lIns="0" tIns="0" rIns="0" bIns="0" rtlCol="0"/>
          <a:lstStyle/>
          <a:p>
            <a:endParaRPr/>
          </a:p>
        </p:txBody>
      </p:sp>
      <p:sp>
        <p:nvSpPr>
          <p:cNvPr id="1199" name="object 1199"/>
          <p:cNvSpPr/>
          <p:nvPr/>
        </p:nvSpPr>
        <p:spPr>
          <a:xfrm>
            <a:off x="3329559" y="3028569"/>
            <a:ext cx="0" cy="664845"/>
          </a:xfrm>
          <a:custGeom>
            <a:avLst/>
            <a:gdLst/>
            <a:ahLst/>
            <a:cxnLst/>
            <a:rect l="l" t="t" r="r" b="b"/>
            <a:pathLst>
              <a:path h="664845">
                <a:moveTo>
                  <a:pt x="0" y="0"/>
                </a:moveTo>
                <a:lnTo>
                  <a:pt x="0" y="664463"/>
                </a:lnTo>
              </a:path>
            </a:pathLst>
          </a:custGeom>
          <a:ln w="6095">
            <a:solidFill>
              <a:srgbClr val="000000"/>
            </a:solidFill>
          </a:ln>
        </p:spPr>
        <p:txBody>
          <a:bodyPr wrap="square" lIns="0" tIns="0" rIns="0" bIns="0" rtlCol="0"/>
          <a:lstStyle/>
          <a:p>
            <a:endParaRPr/>
          </a:p>
        </p:txBody>
      </p:sp>
      <p:sp>
        <p:nvSpPr>
          <p:cNvPr id="1200" name="object 1200"/>
          <p:cNvSpPr/>
          <p:nvPr/>
        </p:nvSpPr>
        <p:spPr>
          <a:xfrm>
            <a:off x="3222498" y="3560445"/>
            <a:ext cx="549910" cy="0"/>
          </a:xfrm>
          <a:custGeom>
            <a:avLst/>
            <a:gdLst/>
            <a:ahLst/>
            <a:cxnLst/>
            <a:rect l="l" t="t" r="r" b="b"/>
            <a:pathLst>
              <a:path w="549910">
                <a:moveTo>
                  <a:pt x="0" y="0"/>
                </a:moveTo>
                <a:lnTo>
                  <a:pt x="549401" y="0"/>
                </a:lnTo>
              </a:path>
            </a:pathLst>
          </a:custGeom>
          <a:ln w="9905">
            <a:solidFill>
              <a:srgbClr val="000000"/>
            </a:solidFill>
          </a:ln>
        </p:spPr>
        <p:txBody>
          <a:bodyPr wrap="square" lIns="0" tIns="0" rIns="0" bIns="0" rtlCol="0"/>
          <a:lstStyle/>
          <a:p>
            <a:endParaRPr/>
          </a:p>
        </p:txBody>
      </p:sp>
      <p:sp>
        <p:nvSpPr>
          <p:cNvPr id="1201" name="object 1201"/>
          <p:cNvSpPr/>
          <p:nvPr/>
        </p:nvSpPr>
        <p:spPr>
          <a:xfrm>
            <a:off x="3222498" y="3560445"/>
            <a:ext cx="549910" cy="0"/>
          </a:xfrm>
          <a:custGeom>
            <a:avLst/>
            <a:gdLst/>
            <a:ahLst/>
            <a:cxnLst/>
            <a:rect l="l" t="t" r="r" b="b"/>
            <a:pathLst>
              <a:path w="549910">
                <a:moveTo>
                  <a:pt x="0" y="0"/>
                </a:moveTo>
                <a:lnTo>
                  <a:pt x="549401" y="0"/>
                </a:lnTo>
              </a:path>
            </a:pathLst>
          </a:custGeom>
          <a:ln w="9905">
            <a:solidFill>
              <a:srgbClr val="000000"/>
            </a:solidFill>
          </a:ln>
        </p:spPr>
        <p:txBody>
          <a:bodyPr wrap="square" lIns="0" tIns="0" rIns="0" bIns="0" rtlCol="0"/>
          <a:lstStyle/>
          <a:p>
            <a:endParaRPr/>
          </a:p>
        </p:txBody>
      </p:sp>
      <p:sp>
        <p:nvSpPr>
          <p:cNvPr id="1202" name="object 1202"/>
          <p:cNvSpPr/>
          <p:nvPr/>
        </p:nvSpPr>
        <p:spPr>
          <a:xfrm>
            <a:off x="3222117" y="3560064"/>
            <a:ext cx="550545" cy="0"/>
          </a:xfrm>
          <a:custGeom>
            <a:avLst/>
            <a:gdLst/>
            <a:ahLst/>
            <a:cxnLst/>
            <a:rect l="l" t="t" r="r" b="b"/>
            <a:pathLst>
              <a:path w="550545">
                <a:moveTo>
                  <a:pt x="0" y="0"/>
                </a:moveTo>
                <a:lnTo>
                  <a:pt x="550163" y="0"/>
                </a:lnTo>
              </a:path>
            </a:pathLst>
          </a:custGeom>
          <a:ln w="11429">
            <a:solidFill>
              <a:srgbClr val="000000"/>
            </a:solidFill>
          </a:ln>
        </p:spPr>
        <p:txBody>
          <a:bodyPr wrap="square" lIns="0" tIns="0" rIns="0" bIns="0" rtlCol="0"/>
          <a:lstStyle/>
          <a:p>
            <a:endParaRPr/>
          </a:p>
        </p:txBody>
      </p:sp>
      <p:sp>
        <p:nvSpPr>
          <p:cNvPr id="1203" name="object 1203"/>
          <p:cNvSpPr/>
          <p:nvPr/>
        </p:nvSpPr>
        <p:spPr>
          <a:xfrm>
            <a:off x="3378708" y="3660266"/>
            <a:ext cx="249554" cy="0"/>
          </a:xfrm>
          <a:custGeom>
            <a:avLst/>
            <a:gdLst/>
            <a:ahLst/>
            <a:cxnLst/>
            <a:rect l="l" t="t" r="r" b="b"/>
            <a:pathLst>
              <a:path w="249554">
                <a:moveTo>
                  <a:pt x="0" y="0"/>
                </a:moveTo>
                <a:lnTo>
                  <a:pt x="249174" y="0"/>
                </a:lnTo>
              </a:path>
            </a:pathLst>
          </a:custGeom>
          <a:ln w="9905">
            <a:solidFill>
              <a:srgbClr val="000000"/>
            </a:solidFill>
          </a:ln>
        </p:spPr>
        <p:txBody>
          <a:bodyPr wrap="square" lIns="0" tIns="0" rIns="0" bIns="0" rtlCol="0"/>
          <a:lstStyle/>
          <a:p>
            <a:endParaRPr/>
          </a:p>
        </p:txBody>
      </p:sp>
      <p:sp>
        <p:nvSpPr>
          <p:cNvPr id="1204" name="object 1204"/>
          <p:cNvSpPr/>
          <p:nvPr/>
        </p:nvSpPr>
        <p:spPr>
          <a:xfrm>
            <a:off x="3378708" y="3660266"/>
            <a:ext cx="249554" cy="0"/>
          </a:xfrm>
          <a:custGeom>
            <a:avLst/>
            <a:gdLst/>
            <a:ahLst/>
            <a:cxnLst/>
            <a:rect l="l" t="t" r="r" b="b"/>
            <a:pathLst>
              <a:path w="249554">
                <a:moveTo>
                  <a:pt x="0" y="0"/>
                </a:moveTo>
                <a:lnTo>
                  <a:pt x="249174" y="0"/>
                </a:lnTo>
              </a:path>
            </a:pathLst>
          </a:custGeom>
          <a:ln w="9905">
            <a:solidFill>
              <a:srgbClr val="000000"/>
            </a:solidFill>
          </a:ln>
        </p:spPr>
        <p:txBody>
          <a:bodyPr wrap="square" lIns="0" tIns="0" rIns="0" bIns="0" rtlCol="0"/>
          <a:lstStyle/>
          <a:p>
            <a:endParaRPr/>
          </a:p>
        </p:txBody>
      </p:sp>
      <p:sp>
        <p:nvSpPr>
          <p:cNvPr id="1205" name="object 1205"/>
          <p:cNvSpPr/>
          <p:nvPr/>
        </p:nvSpPr>
        <p:spPr>
          <a:xfrm>
            <a:off x="3378327" y="3660266"/>
            <a:ext cx="250190" cy="0"/>
          </a:xfrm>
          <a:custGeom>
            <a:avLst/>
            <a:gdLst/>
            <a:ahLst/>
            <a:cxnLst/>
            <a:rect l="l" t="t" r="r" b="b"/>
            <a:pathLst>
              <a:path w="250189">
                <a:moveTo>
                  <a:pt x="0" y="0"/>
                </a:moveTo>
                <a:lnTo>
                  <a:pt x="249935" y="0"/>
                </a:lnTo>
              </a:path>
            </a:pathLst>
          </a:custGeom>
          <a:ln w="10667">
            <a:solidFill>
              <a:srgbClr val="000000"/>
            </a:solidFill>
          </a:ln>
        </p:spPr>
        <p:txBody>
          <a:bodyPr wrap="square" lIns="0" tIns="0" rIns="0" bIns="0" rtlCol="0"/>
          <a:lstStyle/>
          <a:p>
            <a:endParaRPr/>
          </a:p>
        </p:txBody>
      </p:sp>
      <p:sp>
        <p:nvSpPr>
          <p:cNvPr id="1206" name="object 1206"/>
          <p:cNvSpPr/>
          <p:nvPr/>
        </p:nvSpPr>
        <p:spPr>
          <a:xfrm>
            <a:off x="3378708" y="3725036"/>
            <a:ext cx="249554" cy="0"/>
          </a:xfrm>
          <a:custGeom>
            <a:avLst/>
            <a:gdLst/>
            <a:ahLst/>
            <a:cxnLst/>
            <a:rect l="l" t="t" r="r" b="b"/>
            <a:pathLst>
              <a:path w="249554">
                <a:moveTo>
                  <a:pt x="0" y="0"/>
                </a:moveTo>
                <a:lnTo>
                  <a:pt x="249174" y="0"/>
                </a:lnTo>
              </a:path>
            </a:pathLst>
          </a:custGeom>
          <a:ln w="9905">
            <a:solidFill>
              <a:srgbClr val="000000"/>
            </a:solidFill>
          </a:ln>
        </p:spPr>
        <p:txBody>
          <a:bodyPr wrap="square" lIns="0" tIns="0" rIns="0" bIns="0" rtlCol="0"/>
          <a:lstStyle/>
          <a:p>
            <a:endParaRPr/>
          </a:p>
        </p:txBody>
      </p:sp>
      <p:sp>
        <p:nvSpPr>
          <p:cNvPr id="1207" name="object 1207"/>
          <p:cNvSpPr/>
          <p:nvPr/>
        </p:nvSpPr>
        <p:spPr>
          <a:xfrm>
            <a:off x="3378708" y="3725036"/>
            <a:ext cx="249554" cy="0"/>
          </a:xfrm>
          <a:custGeom>
            <a:avLst/>
            <a:gdLst/>
            <a:ahLst/>
            <a:cxnLst/>
            <a:rect l="l" t="t" r="r" b="b"/>
            <a:pathLst>
              <a:path w="249554">
                <a:moveTo>
                  <a:pt x="0" y="0"/>
                </a:moveTo>
                <a:lnTo>
                  <a:pt x="249174" y="0"/>
                </a:lnTo>
              </a:path>
            </a:pathLst>
          </a:custGeom>
          <a:ln w="9905">
            <a:solidFill>
              <a:srgbClr val="000000"/>
            </a:solidFill>
          </a:ln>
        </p:spPr>
        <p:txBody>
          <a:bodyPr wrap="square" lIns="0" tIns="0" rIns="0" bIns="0" rtlCol="0"/>
          <a:lstStyle/>
          <a:p>
            <a:endParaRPr/>
          </a:p>
        </p:txBody>
      </p:sp>
      <p:sp>
        <p:nvSpPr>
          <p:cNvPr id="1208" name="object 1208"/>
          <p:cNvSpPr/>
          <p:nvPr/>
        </p:nvSpPr>
        <p:spPr>
          <a:xfrm>
            <a:off x="3378327" y="3725036"/>
            <a:ext cx="250190" cy="0"/>
          </a:xfrm>
          <a:custGeom>
            <a:avLst/>
            <a:gdLst/>
            <a:ahLst/>
            <a:cxnLst/>
            <a:rect l="l" t="t" r="r" b="b"/>
            <a:pathLst>
              <a:path w="250189">
                <a:moveTo>
                  <a:pt x="0" y="0"/>
                </a:moveTo>
                <a:lnTo>
                  <a:pt x="249935" y="0"/>
                </a:lnTo>
              </a:path>
            </a:pathLst>
          </a:custGeom>
          <a:ln w="10667">
            <a:solidFill>
              <a:srgbClr val="000000"/>
            </a:solidFill>
          </a:ln>
        </p:spPr>
        <p:txBody>
          <a:bodyPr wrap="square" lIns="0" tIns="0" rIns="0" bIns="0" rtlCol="0"/>
          <a:lstStyle/>
          <a:p>
            <a:endParaRPr/>
          </a:p>
        </p:txBody>
      </p:sp>
      <p:sp>
        <p:nvSpPr>
          <p:cNvPr id="1209" name="object 1209"/>
          <p:cNvSpPr/>
          <p:nvPr/>
        </p:nvSpPr>
        <p:spPr>
          <a:xfrm>
            <a:off x="3378708" y="3660266"/>
            <a:ext cx="250825" cy="0"/>
          </a:xfrm>
          <a:custGeom>
            <a:avLst/>
            <a:gdLst/>
            <a:ahLst/>
            <a:cxnLst/>
            <a:rect l="l" t="t" r="r" b="b"/>
            <a:pathLst>
              <a:path w="250825">
                <a:moveTo>
                  <a:pt x="0" y="0"/>
                </a:moveTo>
                <a:lnTo>
                  <a:pt x="250698" y="0"/>
                </a:lnTo>
              </a:path>
            </a:pathLst>
          </a:custGeom>
          <a:ln w="3809">
            <a:solidFill>
              <a:srgbClr val="000000"/>
            </a:solidFill>
          </a:ln>
        </p:spPr>
        <p:txBody>
          <a:bodyPr wrap="square" lIns="0" tIns="0" rIns="0" bIns="0" rtlCol="0"/>
          <a:lstStyle/>
          <a:p>
            <a:endParaRPr/>
          </a:p>
        </p:txBody>
      </p:sp>
      <p:sp>
        <p:nvSpPr>
          <p:cNvPr id="1210" name="object 1210"/>
          <p:cNvSpPr/>
          <p:nvPr/>
        </p:nvSpPr>
        <p:spPr>
          <a:xfrm>
            <a:off x="3378708" y="3660266"/>
            <a:ext cx="250825" cy="0"/>
          </a:xfrm>
          <a:custGeom>
            <a:avLst/>
            <a:gdLst/>
            <a:ahLst/>
            <a:cxnLst/>
            <a:rect l="l" t="t" r="r" b="b"/>
            <a:pathLst>
              <a:path w="250825">
                <a:moveTo>
                  <a:pt x="0" y="0"/>
                </a:moveTo>
                <a:lnTo>
                  <a:pt x="250698" y="0"/>
                </a:lnTo>
              </a:path>
            </a:pathLst>
          </a:custGeom>
          <a:ln w="3809">
            <a:solidFill>
              <a:srgbClr val="000000"/>
            </a:solidFill>
          </a:ln>
        </p:spPr>
        <p:txBody>
          <a:bodyPr wrap="square" lIns="0" tIns="0" rIns="0" bIns="0" rtlCol="0"/>
          <a:lstStyle/>
          <a:p>
            <a:endParaRPr/>
          </a:p>
        </p:txBody>
      </p:sp>
      <p:sp>
        <p:nvSpPr>
          <p:cNvPr id="1211" name="object 1211"/>
          <p:cNvSpPr/>
          <p:nvPr/>
        </p:nvSpPr>
        <p:spPr>
          <a:xfrm>
            <a:off x="3378708" y="3658361"/>
            <a:ext cx="250825" cy="3810"/>
          </a:xfrm>
          <a:custGeom>
            <a:avLst/>
            <a:gdLst/>
            <a:ahLst/>
            <a:cxnLst/>
            <a:rect l="l" t="t" r="r" b="b"/>
            <a:pathLst>
              <a:path w="250825" h="3810">
                <a:moveTo>
                  <a:pt x="0" y="0"/>
                </a:moveTo>
                <a:lnTo>
                  <a:pt x="0" y="3810"/>
                </a:lnTo>
                <a:lnTo>
                  <a:pt x="246888" y="3810"/>
                </a:lnTo>
                <a:lnTo>
                  <a:pt x="250697" y="0"/>
                </a:lnTo>
                <a:lnTo>
                  <a:pt x="0" y="0"/>
                </a:lnTo>
              </a:path>
            </a:pathLst>
          </a:custGeom>
          <a:ln w="3175">
            <a:solidFill>
              <a:srgbClr val="000000"/>
            </a:solidFill>
          </a:ln>
        </p:spPr>
        <p:txBody>
          <a:bodyPr wrap="square" lIns="0" tIns="0" rIns="0" bIns="0" rtlCol="0"/>
          <a:lstStyle/>
          <a:p>
            <a:endParaRPr/>
          </a:p>
        </p:txBody>
      </p:sp>
      <p:sp>
        <p:nvSpPr>
          <p:cNvPr id="1212" name="object 1212"/>
          <p:cNvSpPr/>
          <p:nvPr/>
        </p:nvSpPr>
        <p:spPr>
          <a:xfrm>
            <a:off x="3625596" y="3658361"/>
            <a:ext cx="3810" cy="1905"/>
          </a:xfrm>
          <a:custGeom>
            <a:avLst/>
            <a:gdLst/>
            <a:ahLst/>
            <a:cxnLst/>
            <a:rect l="l" t="t" r="r" b="b"/>
            <a:pathLst>
              <a:path w="3810" h="1904">
                <a:moveTo>
                  <a:pt x="0" y="1905"/>
                </a:moveTo>
                <a:lnTo>
                  <a:pt x="3810" y="1905"/>
                </a:lnTo>
                <a:lnTo>
                  <a:pt x="3810" y="0"/>
                </a:lnTo>
                <a:lnTo>
                  <a:pt x="0" y="0"/>
                </a:lnTo>
                <a:lnTo>
                  <a:pt x="0" y="1905"/>
                </a:lnTo>
                <a:close/>
              </a:path>
            </a:pathLst>
          </a:custGeom>
          <a:solidFill>
            <a:srgbClr val="000000"/>
          </a:solidFill>
        </p:spPr>
        <p:txBody>
          <a:bodyPr wrap="square" lIns="0" tIns="0" rIns="0" bIns="0" rtlCol="0"/>
          <a:lstStyle/>
          <a:p>
            <a:endParaRPr/>
          </a:p>
        </p:txBody>
      </p:sp>
      <p:sp>
        <p:nvSpPr>
          <p:cNvPr id="1213" name="object 1213"/>
          <p:cNvSpPr/>
          <p:nvPr/>
        </p:nvSpPr>
        <p:spPr>
          <a:xfrm>
            <a:off x="3625596" y="3725798"/>
            <a:ext cx="3810" cy="1270"/>
          </a:xfrm>
          <a:custGeom>
            <a:avLst/>
            <a:gdLst/>
            <a:ahLst/>
            <a:cxnLst/>
            <a:rect l="l" t="t" r="r" b="b"/>
            <a:pathLst>
              <a:path w="3810" h="1270">
                <a:moveTo>
                  <a:pt x="0" y="1142"/>
                </a:moveTo>
                <a:lnTo>
                  <a:pt x="3810" y="1142"/>
                </a:lnTo>
                <a:lnTo>
                  <a:pt x="3810" y="0"/>
                </a:lnTo>
                <a:lnTo>
                  <a:pt x="0" y="0"/>
                </a:lnTo>
                <a:lnTo>
                  <a:pt x="0" y="1142"/>
                </a:lnTo>
                <a:close/>
              </a:path>
            </a:pathLst>
          </a:custGeom>
          <a:solidFill>
            <a:srgbClr val="000000"/>
          </a:solidFill>
        </p:spPr>
        <p:txBody>
          <a:bodyPr wrap="square" lIns="0" tIns="0" rIns="0" bIns="0" rtlCol="0"/>
          <a:lstStyle/>
          <a:p>
            <a:endParaRPr/>
          </a:p>
        </p:txBody>
      </p:sp>
      <p:sp>
        <p:nvSpPr>
          <p:cNvPr id="1214" name="object 1214"/>
          <p:cNvSpPr/>
          <p:nvPr/>
        </p:nvSpPr>
        <p:spPr>
          <a:xfrm>
            <a:off x="3625596" y="3725798"/>
            <a:ext cx="3810" cy="1270"/>
          </a:xfrm>
          <a:custGeom>
            <a:avLst/>
            <a:gdLst/>
            <a:ahLst/>
            <a:cxnLst/>
            <a:rect l="l" t="t" r="r" b="b"/>
            <a:pathLst>
              <a:path w="3810" h="1270">
                <a:moveTo>
                  <a:pt x="0" y="1143"/>
                </a:moveTo>
                <a:lnTo>
                  <a:pt x="3810" y="1143"/>
                </a:lnTo>
                <a:lnTo>
                  <a:pt x="3810" y="0"/>
                </a:lnTo>
                <a:lnTo>
                  <a:pt x="0" y="0"/>
                </a:lnTo>
                <a:lnTo>
                  <a:pt x="0" y="1143"/>
                </a:lnTo>
                <a:close/>
              </a:path>
            </a:pathLst>
          </a:custGeom>
          <a:solidFill>
            <a:srgbClr val="000000"/>
          </a:solidFill>
        </p:spPr>
        <p:txBody>
          <a:bodyPr wrap="square" lIns="0" tIns="0" rIns="0" bIns="0" rtlCol="0"/>
          <a:lstStyle/>
          <a:p>
            <a:endParaRPr/>
          </a:p>
        </p:txBody>
      </p:sp>
      <p:sp>
        <p:nvSpPr>
          <p:cNvPr id="1215" name="object 1215"/>
          <p:cNvSpPr/>
          <p:nvPr/>
        </p:nvSpPr>
        <p:spPr>
          <a:xfrm>
            <a:off x="3625596" y="3658361"/>
            <a:ext cx="3810" cy="68580"/>
          </a:xfrm>
          <a:custGeom>
            <a:avLst/>
            <a:gdLst/>
            <a:ahLst/>
            <a:cxnLst/>
            <a:rect l="l" t="t" r="r" b="b"/>
            <a:pathLst>
              <a:path w="3810" h="68579">
                <a:moveTo>
                  <a:pt x="3810" y="0"/>
                </a:moveTo>
                <a:lnTo>
                  <a:pt x="0" y="3810"/>
                </a:lnTo>
                <a:lnTo>
                  <a:pt x="0" y="64769"/>
                </a:lnTo>
                <a:lnTo>
                  <a:pt x="3810" y="68580"/>
                </a:lnTo>
                <a:lnTo>
                  <a:pt x="3810" y="0"/>
                </a:lnTo>
              </a:path>
            </a:pathLst>
          </a:custGeom>
          <a:ln w="3175">
            <a:solidFill>
              <a:srgbClr val="000000"/>
            </a:solidFill>
          </a:ln>
        </p:spPr>
        <p:txBody>
          <a:bodyPr wrap="square" lIns="0" tIns="0" rIns="0" bIns="0" rtlCol="0"/>
          <a:lstStyle/>
          <a:p>
            <a:endParaRPr/>
          </a:p>
        </p:txBody>
      </p:sp>
      <p:sp>
        <p:nvSpPr>
          <p:cNvPr id="1216" name="object 1216"/>
          <p:cNvSpPr/>
          <p:nvPr/>
        </p:nvSpPr>
        <p:spPr>
          <a:xfrm>
            <a:off x="3377184" y="3725036"/>
            <a:ext cx="252729" cy="0"/>
          </a:xfrm>
          <a:custGeom>
            <a:avLst/>
            <a:gdLst/>
            <a:ahLst/>
            <a:cxnLst/>
            <a:rect l="l" t="t" r="r" b="b"/>
            <a:pathLst>
              <a:path w="252729">
                <a:moveTo>
                  <a:pt x="0" y="0"/>
                </a:moveTo>
                <a:lnTo>
                  <a:pt x="252222" y="0"/>
                </a:lnTo>
              </a:path>
            </a:pathLst>
          </a:custGeom>
          <a:ln w="3809">
            <a:solidFill>
              <a:srgbClr val="000000"/>
            </a:solidFill>
          </a:ln>
        </p:spPr>
        <p:txBody>
          <a:bodyPr wrap="square" lIns="0" tIns="0" rIns="0" bIns="0" rtlCol="0"/>
          <a:lstStyle/>
          <a:p>
            <a:endParaRPr/>
          </a:p>
        </p:txBody>
      </p:sp>
      <p:sp>
        <p:nvSpPr>
          <p:cNvPr id="1217" name="object 1217"/>
          <p:cNvSpPr/>
          <p:nvPr/>
        </p:nvSpPr>
        <p:spPr>
          <a:xfrm>
            <a:off x="3377184" y="3725036"/>
            <a:ext cx="248920" cy="0"/>
          </a:xfrm>
          <a:custGeom>
            <a:avLst/>
            <a:gdLst/>
            <a:ahLst/>
            <a:cxnLst/>
            <a:rect l="l" t="t" r="r" b="b"/>
            <a:pathLst>
              <a:path w="248920">
                <a:moveTo>
                  <a:pt x="0" y="0"/>
                </a:moveTo>
                <a:lnTo>
                  <a:pt x="248412" y="0"/>
                </a:lnTo>
              </a:path>
            </a:pathLst>
          </a:custGeom>
          <a:ln w="3809">
            <a:solidFill>
              <a:srgbClr val="000000"/>
            </a:solidFill>
          </a:ln>
        </p:spPr>
        <p:txBody>
          <a:bodyPr wrap="square" lIns="0" tIns="0" rIns="0" bIns="0" rtlCol="0"/>
          <a:lstStyle/>
          <a:p>
            <a:endParaRPr/>
          </a:p>
        </p:txBody>
      </p:sp>
      <p:sp>
        <p:nvSpPr>
          <p:cNvPr id="1218" name="object 1218"/>
          <p:cNvSpPr/>
          <p:nvPr/>
        </p:nvSpPr>
        <p:spPr>
          <a:xfrm>
            <a:off x="3376421" y="3723132"/>
            <a:ext cx="253365" cy="3810"/>
          </a:xfrm>
          <a:custGeom>
            <a:avLst/>
            <a:gdLst/>
            <a:ahLst/>
            <a:cxnLst/>
            <a:rect l="l" t="t" r="r" b="b"/>
            <a:pathLst>
              <a:path w="253364" h="3810">
                <a:moveTo>
                  <a:pt x="252984" y="3809"/>
                </a:moveTo>
                <a:lnTo>
                  <a:pt x="249174" y="0"/>
                </a:lnTo>
                <a:lnTo>
                  <a:pt x="3810" y="0"/>
                </a:lnTo>
                <a:lnTo>
                  <a:pt x="0" y="3809"/>
                </a:lnTo>
                <a:lnTo>
                  <a:pt x="252984" y="3809"/>
                </a:lnTo>
              </a:path>
            </a:pathLst>
          </a:custGeom>
          <a:ln w="3175">
            <a:solidFill>
              <a:srgbClr val="000000"/>
            </a:solidFill>
          </a:ln>
        </p:spPr>
        <p:txBody>
          <a:bodyPr wrap="square" lIns="0" tIns="0" rIns="0" bIns="0" rtlCol="0"/>
          <a:lstStyle/>
          <a:p>
            <a:endParaRPr/>
          </a:p>
        </p:txBody>
      </p:sp>
      <p:sp>
        <p:nvSpPr>
          <p:cNvPr id="1219" name="object 1219"/>
          <p:cNvSpPr/>
          <p:nvPr/>
        </p:nvSpPr>
        <p:spPr>
          <a:xfrm>
            <a:off x="3376421" y="3660647"/>
            <a:ext cx="3810" cy="66675"/>
          </a:xfrm>
          <a:custGeom>
            <a:avLst/>
            <a:gdLst/>
            <a:ahLst/>
            <a:cxnLst/>
            <a:rect l="l" t="t" r="r" b="b"/>
            <a:pathLst>
              <a:path w="3810" h="66675">
                <a:moveTo>
                  <a:pt x="0" y="66294"/>
                </a:moveTo>
                <a:lnTo>
                  <a:pt x="3810" y="62484"/>
                </a:lnTo>
                <a:lnTo>
                  <a:pt x="3810" y="0"/>
                </a:lnTo>
                <a:lnTo>
                  <a:pt x="0" y="0"/>
                </a:lnTo>
                <a:lnTo>
                  <a:pt x="0" y="66294"/>
                </a:lnTo>
              </a:path>
            </a:pathLst>
          </a:custGeom>
          <a:ln w="3175">
            <a:solidFill>
              <a:srgbClr val="000000"/>
            </a:solidFill>
          </a:ln>
        </p:spPr>
        <p:txBody>
          <a:bodyPr wrap="square" lIns="0" tIns="0" rIns="0" bIns="0" rtlCol="0"/>
          <a:lstStyle/>
          <a:p>
            <a:endParaRPr/>
          </a:p>
        </p:txBody>
      </p:sp>
      <p:sp>
        <p:nvSpPr>
          <p:cNvPr id="1220" name="object 1220"/>
          <p:cNvSpPr/>
          <p:nvPr/>
        </p:nvSpPr>
        <p:spPr>
          <a:xfrm>
            <a:off x="3383660" y="3725417"/>
            <a:ext cx="238760" cy="0"/>
          </a:xfrm>
          <a:custGeom>
            <a:avLst/>
            <a:gdLst/>
            <a:ahLst/>
            <a:cxnLst/>
            <a:rect l="l" t="t" r="r" b="b"/>
            <a:pathLst>
              <a:path w="238760">
                <a:moveTo>
                  <a:pt x="0" y="0"/>
                </a:moveTo>
                <a:lnTo>
                  <a:pt x="238506" y="0"/>
                </a:lnTo>
              </a:path>
            </a:pathLst>
          </a:custGeom>
          <a:ln w="3175">
            <a:solidFill>
              <a:srgbClr val="000000"/>
            </a:solidFill>
          </a:ln>
        </p:spPr>
        <p:txBody>
          <a:bodyPr wrap="square" lIns="0" tIns="0" rIns="0" bIns="0" rtlCol="0"/>
          <a:lstStyle/>
          <a:p>
            <a:endParaRPr/>
          </a:p>
        </p:txBody>
      </p:sp>
      <p:sp>
        <p:nvSpPr>
          <p:cNvPr id="1221" name="object 1221"/>
          <p:cNvSpPr/>
          <p:nvPr/>
        </p:nvSpPr>
        <p:spPr>
          <a:xfrm>
            <a:off x="3383660" y="3660647"/>
            <a:ext cx="238760" cy="0"/>
          </a:xfrm>
          <a:custGeom>
            <a:avLst/>
            <a:gdLst/>
            <a:ahLst/>
            <a:cxnLst/>
            <a:rect l="l" t="t" r="r" b="b"/>
            <a:pathLst>
              <a:path w="238760">
                <a:moveTo>
                  <a:pt x="0" y="0"/>
                </a:moveTo>
                <a:lnTo>
                  <a:pt x="238506" y="0"/>
                </a:lnTo>
              </a:path>
            </a:pathLst>
          </a:custGeom>
          <a:ln w="3175">
            <a:solidFill>
              <a:srgbClr val="000000"/>
            </a:solidFill>
          </a:ln>
        </p:spPr>
        <p:txBody>
          <a:bodyPr wrap="square" lIns="0" tIns="0" rIns="0" bIns="0" rtlCol="0"/>
          <a:lstStyle/>
          <a:p>
            <a:endParaRPr/>
          </a:p>
        </p:txBody>
      </p:sp>
      <p:sp>
        <p:nvSpPr>
          <p:cNvPr id="1222" name="object 1222"/>
          <p:cNvSpPr/>
          <p:nvPr/>
        </p:nvSpPr>
        <p:spPr>
          <a:xfrm>
            <a:off x="3222498" y="3560064"/>
            <a:ext cx="549910" cy="0"/>
          </a:xfrm>
          <a:custGeom>
            <a:avLst/>
            <a:gdLst/>
            <a:ahLst/>
            <a:cxnLst/>
            <a:rect l="l" t="t" r="r" b="b"/>
            <a:pathLst>
              <a:path w="549910">
                <a:moveTo>
                  <a:pt x="0" y="0"/>
                </a:moveTo>
                <a:lnTo>
                  <a:pt x="549402" y="0"/>
                </a:lnTo>
              </a:path>
            </a:pathLst>
          </a:custGeom>
          <a:ln w="3175">
            <a:solidFill>
              <a:srgbClr val="000000"/>
            </a:solidFill>
          </a:ln>
        </p:spPr>
        <p:txBody>
          <a:bodyPr wrap="square" lIns="0" tIns="0" rIns="0" bIns="0" rtlCol="0"/>
          <a:lstStyle/>
          <a:p>
            <a:endParaRPr/>
          </a:p>
        </p:txBody>
      </p:sp>
      <p:sp>
        <p:nvSpPr>
          <p:cNvPr id="1223" name="object 1223"/>
          <p:cNvSpPr/>
          <p:nvPr/>
        </p:nvSpPr>
        <p:spPr>
          <a:xfrm>
            <a:off x="3496055" y="3739896"/>
            <a:ext cx="25400" cy="5715"/>
          </a:xfrm>
          <a:custGeom>
            <a:avLst/>
            <a:gdLst/>
            <a:ahLst/>
            <a:cxnLst/>
            <a:rect l="l" t="t" r="r" b="b"/>
            <a:pathLst>
              <a:path w="25400" h="5714">
                <a:moveTo>
                  <a:pt x="25146" y="0"/>
                </a:moveTo>
                <a:lnTo>
                  <a:pt x="0" y="0"/>
                </a:lnTo>
                <a:lnTo>
                  <a:pt x="0" y="5334"/>
                </a:lnTo>
                <a:lnTo>
                  <a:pt x="25146" y="0"/>
                </a:lnTo>
                <a:close/>
              </a:path>
            </a:pathLst>
          </a:custGeom>
          <a:solidFill>
            <a:srgbClr val="FF0000"/>
          </a:solidFill>
        </p:spPr>
        <p:txBody>
          <a:bodyPr wrap="square" lIns="0" tIns="0" rIns="0" bIns="0" rtlCol="0"/>
          <a:lstStyle/>
          <a:p>
            <a:endParaRPr/>
          </a:p>
        </p:txBody>
      </p:sp>
      <p:sp>
        <p:nvSpPr>
          <p:cNvPr id="1224" name="object 1224"/>
          <p:cNvSpPr/>
          <p:nvPr/>
        </p:nvSpPr>
        <p:spPr>
          <a:xfrm>
            <a:off x="3496055" y="3739896"/>
            <a:ext cx="25400" cy="5715"/>
          </a:xfrm>
          <a:custGeom>
            <a:avLst/>
            <a:gdLst/>
            <a:ahLst/>
            <a:cxnLst/>
            <a:rect l="l" t="t" r="r" b="b"/>
            <a:pathLst>
              <a:path w="25400" h="5714">
                <a:moveTo>
                  <a:pt x="25146" y="0"/>
                </a:moveTo>
                <a:lnTo>
                  <a:pt x="0" y="5333"/>
                </a:lnTo>
                <a:lnTo>
                  <a:pt x="25146" y="5333"/>
                </a:lnTo>
                <a:lnTo>
                  <a:pt x="25146" y="0"/>
                </a:lnTo>
                <a:close/>
              </a:path>
            </a:pathLst>
          </a:custGeom>
          <a:solidFill>
            <a:srgbClr val="FF0000"/>
          </a:solidFill>
        </p:spPr>
        <p:txBody>
          <a:bodyPr wrap="square" lIns="0" tIns="0" rIns="0" bIns="0" rtlCol="0"/>
          <a:lstStyle/>
          <a:p>
            <a:endParaRPr/>
          </a:p>
        </p:txBody>
      </p:sp>
      <p:sp>
        <p:nvSpPr>
          <p:cNvPr id="1225" name="object 1225"/>
          <p:cNvSpPr/>
          <p:nvPr/>
        </p:nvSpPr>
        <p:spPr>
          <a:xfrm>
            <a:off x="3496055" y="3739896"/>
            <a:ext cx="25400" cy="5715"/>
          </a:xfrm>
          <a:custGeom>
            <a:avLst/>
            <a:gdLst/>
            <a:ahLst/>
            <a:cxnLst/>
            <a:rect l="l" t="t" r="r" b="b"/>
            <a:pathLst>
              <a:path w="25400" h="5714">
                <a:moveTo>
                  <a:pt x="0" y="0"/>
                </a:moveTo>
                <a:lnTo>
                  <a:pt x="25146" y="0"/>
                </a:lnTo>
                <a:lnTo>
                  <a:pt x="25146" y="5334"/>
                </a:lnTo>
                <a:lnTo>
                  <a:pt x="0" y="5334"/>
                </a:lnTo>
                <a:lnTo>
                  <a:pt x="0" y="0"/>
                </a:lnTo>
                <a:close/>
              </a:path>
            </a:pathLst>
          </a:custGeom>
          <a:ln w="3175">
            <a:solidFill>
              <a:srgbClr val="FF0000"/>
            </a:solidFill>
          </a:ln>
        </p:spPr>
        <p:txBody>
          <a:bodyPr wrap="square" lIns="0" tIns="0" rIns="0" bIns="0" rtlCol="0"/>
          <a:lstStyle/>
          <a:p>
            <a:endParaRPr/>
          </a:p>
        </p:txBody>
      </p:sp>
      <p:sp>
        <p:nvSpPr>
          <p:cNvPr id="1226" name="object 1226"/>
          <p:cNvSpPr/>
          <p:nvPr/>
        </p:nvSpPr>
        <p:spPr>
          <a:xfrm>
            <a:off x="3536441" y="3739896"/>
            <a:ext cx="30480" cy="5715"/>
          </a:xfrm>
          <a:custGeom>
            <a:avLst/>
            <a:gdLst/>
            <a:ahLst/>
            <a:cxnLst/>
            <a:rect l="l" t="t" r="r" b="b"/>
            <a:pathLst>
              <a:path w="30479"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227" name="object 1227"/>
          <p:cNvSpPr/>
          <p:nvPr/>
        </p:nvSpPr>
        <p:spPr>
          <a:xfrm>
            <a:off x="3536441" y="3739896"/>
            <a:ext cx="30480" cy="5715"/>
          </a:xfrm>
          <a:custGeom>
            <a:avLst/>
            <a:gdLst/>
            <a:ahLst/>
            <a:cxnLst/>
            <a:rect l="l" t="t" r="r" b="b"/>
            <a:pathLst>
              <a:path w="30479"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228" name="object 1228"/>
          <p:cNvSpPr/>
          <p:nvPr/>
        </p:nvSpPr>
        <p:spPr>
          <a:xfrm>
            <a:off x="3536441" y="3739896"/>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FF0000"/>
            </a:solidFill>
          </a:ln>
        </p:spPr>
        <p:txBody>
          <a:bodyPr wrap="square" lIns="0" tIns="0" rIns="0" bIns="0" rtlCol="0"/>
          <a:lstStyle/>
          <a:p>
            <a:endParaRPr/>
          </a:p>
        </p:txBody>
      </p:sp>
      <p:sp>
        <p:nvSpPr>
          <p:cNvPr id="1229" name="object 1229"/>
          <p:cNvSpPr/>
          <p:nvPr/>
        </p:nvSpPr>
        <p:spPr>
          <a:xfrm>
            <a:off x="3582161" y="3739896"/>
            <a:ext cx="30480" cy="5715"/>
          </a:xfrm>
          <a:custGeom>
            <a:avLst/>
            <a:gdLst/>
            <a:ahLst/>
            <a:cxnLst/>
            <a:rect l="l" t="t" r="r" b="b"/>
            <a:pathLst>
              <a:path w="30479"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230" name="object 1230"/>
          <p:cNvSpPr/>
          <p:nvPr/>
        </p:nvSpPr>
        <p:spPr>
          <a:xfrm>
            <a:off x="3582161" y="3739896"/>
            <a:ext cx="30480" cy="5715"/>
          </a:xfrm>
          <a:custGeom>
            <a:avLst/>
            <a:gdLst/>
            <a:ahLst/>
            <a:cxnLst/>
            <a:rect l="l" t="t" r="r" b="b"/>
            <a:pathLst>
              <a:path w="30479"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231" name="object 1231"/>
          <p:cNvSpPr/>
          <p:nvPr/>
        </p:nvSpPr>
        <p:spPr>
          <a:xfrm>
            <a:off x="3582161" y="3739896"/>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FF0000"/>
            </a:solidFill>
          </a:ln>
        </p:spPr>
        <p:txBody>
          <a:bodyPr wrap="square" lIns="0" tIns="0" rIns="0" bIns="0" rtlCol="0"/>
          <a:lstStyle/>
          <a:p>
            <a:endParaRPr/>
          </a:p>
        </p:txBody>
      </p:sp>
      <p:sp>
        <p:nvSpPr>
          <p:cNvPr id="1232" name="object 1232"/>
          <p:cNvSpPr/>
          <p:nvPr/>
        </p:nvSpPr>
        <p:spPr>
          <a:xfrm>
            <a:off x="3627882" y="3739896"/>
            <a:ext cx="30480" cy="5715"/>
          </a:xfrm>
          <a:custGeom>
            <a:avLst/>
            <a:gdLst/>
            <a:ahLst/>
            <a:cxnLst/>
            <a:rect l="l" t="t" r="r" b="b"/>
            <a:pathLst>
              <a:path w="30479" h="5714">
                <a:moveTo>
                  <a:pt x="30480" y="0"/>
                </a:moveTo>
                <a:lnTo>
                  <a:pt x="0" y="0"/>
                </a:lnTo>
                <a:lnTo>
                  <a:pt x="0" y="5334"/>
                </a:lnTo>
                <a:lnTo>
                  <a:pt x="30480" y="0"/>
                </a:lnTo>
                <a:close/>
              </a:path>
            </a:pathLst>
          </a:custGeom>
          <a:solidFill>
            <a:srgbClr val="FF0000"/>
          </a:solidFill>
        </p:spPr>
        <p:txBody>
          <a:bodyPr wrap="square" lIns="0" tIns="0" rIns="0" bIns="0" rtlCol="0"/>
          <a:lstStyle/>
          <a:p>
            <a:endParaRPr/>
          </a:p>
        </p:txBody>
      </p:sp>
      <p:sp>
        <p:nvSpPr>
          <p:cNvPr id="1233" name="object 1233"/>
          <p:cNvSpPr/>
          <p:nvPr/>
        </p:nvSpPr>
        <p:spPr>
          <a:xfrm>
            <a:off x="3627882" y="3739896"/>
            <a:ext cx="30480" cy="5715"/>
          </a:xfrm>
          <a:custGeom>
            <a:avLst/>
            <a:gdLst/>
            <a:ahLst/>
            <a:cxnLst/>
            <a:rect l="l" t="t" r="r" b="b"/>
            <a:pathLst>
              <a:path w="30479" h="5714">
                <a:moveTo>
                  <a:pt x="30480" y="0"/>
                </a:moveTo>
                <a:lnTo>
                  <a:pt x="0" y="5333"/>
                </a:lnTo>
                <a:lnTo>
                  <a:pt x="30480" y="5333"/>
                </a:lnTo>
                <a:lnTo>
                  <a:pt x="30480" y="0"/>
                </a:lnTo>
                <a:close/>
              </a:path>
            </a:pathLst>
          </a:custGeom>
          <a:solidFill>
            <a:srgbClr val="FF0000"/>
          </a:solidFill>
        </p:spPr>
        <p:txBody>
          <a:bodyPr wrap="square" lIns="0" tIns="0" rIns="0" bIns="0" rtlCol="0"/>
          <a:lstStyle/>
          <a:p>
            <a:endParaRPr/>
          </a:p>
        </p:txBody>
      </p:sp>
      <p:sp>
        <p:nvSpPr>
          <p:cNvPr id="1234" name="object 1234"/>
          <p:cNvSpPr/>
          <p:nvPr/>
        </p:nvSpPr>
        <p:spPr>
          <a:xfrm>
            <a:off x="3627882" y="3739896"/>
            <a:ext cx="30480" cy="5715"/>
          </a:xfrm>
          <a:custGeom>
            <a:avLst/>
            <a:gdLst/>
            <a:ahLst/>
            <a:cxnLst/>
            <a:rect l="l" t="t" r="r" b="b"/>
            <a:pathLst>
              <a:path w="30479" h="5714">
                <a:moveTo>
                  <a:pt x="0" y="0"/>
                </a:moveTo>
                <a:lnTo>
                  <a:pt x="30480" y="0"/>
                </a:lnTo>
                <a:lnTo>
                  <a:pt x="30480" y="5334"/>
                </a:lnTo>
                <a:lnTo>
                  <a:pt x="0" y="5334"/>
                </a:lnTo>
                <a:lnTo>
                  <a:pt x="0" y="0"/>
                </a:lnTo>
                <a:close/>
              </a:path>
            </a:pathLst>
          </a:custGeom>
          <a:ln w="3175">
            <a:solidFill>
              <a:srgbClr val="FF0000"/>
            </a:solidFill>
          </a:ln>
        </p:spPr>
        <p:txBody>
          <a:bodyPr wrap="square" lIns="0" tIns="0" rIns="0" bIns="0" rtlCol="0"/>
          <a:lstStyle/>
          <a:p>
            <a:endParaRPr/>
          </a:p>
        </p:txBody>
      </p:sp>
      <p:sp>
        <p:nvSpPr>
          <p:cNvPr id="1235" name="object 1235"/>
          <p:cNvSpPr/>
          <p:nvPr/>
        </p:nvSpPr>
        <p:spPr>
          <a:xfrm>
            <a:off x="3674364" y="3739896"/>
            <a:ext cx="25400" cy="5715"/>
          </a:xfrm>
          <a:custGeom>
            <a:avLst/>
            <a:gdLst/>
            <a:ahLst/>
            <a:cxnLst/>
            <a:rect l="l" t="t" r="r" b="b"/>
            <a:pathLst>
              <a:path w="25400" h="5714">
                <a:moveTo>
                  <a:pt x="25146" y="0"/>
                </a:moveTo>
                <a:lnTo>
                  <a:pt x="0" y="0"/>
                </a:lnTo>
                <a:lnTo>
                  <a:pt x="0" y="5334"/>
                </a:lnTo>
                <a:lnTo>
                  <a:pt x="25146" y="0"/>
                </a:lnTo>
                <a:close/>
              </a:path>
            </a:pathLst>
          </a:custGeom>
          <a:solidFill>
            <a:srgbClr val="FF0000"/>
          </a:solidFill>
        </p:spPr>
        <p:txBody>
          <a:bodyPr wrap="square" lIns="0" tIns="0" rIns="0" bIns="0" rtlCol="0"/>
          <a:lstStyle/>
          <a:p>
            <a:endParaRPr/>
          </a:p>
        </p:txBody>
      </p:sp>
      <p:sp>
        <p:nvSpPr>
          <p:cNvPr id="1236" name="object 1236"/>
          <p:cNvSpPr/>
          <p:nvPr/>
        </p:nvSpPr>
        <p:spPr>
          <a:xfrm>
            <a:off x="3674364" y="3739896"/>
            <a:ext cx="25400" cy="5715"/>
          </a:xfrm>
          <a:custGeom>
            <a:avLst/>
            <a:gdLst/>
            <a:ahLst/>
            <a:cxnLst/>
            <a:rect l="l" t="t" r="r" b="b"/>
            <a:pathLst>
              <a:path w="25400" h="5714">
                <a:moveTo>
                  <a:pt x="25146" y="0"/>
                </a:moveTo>
                <a:lnTo>
                  <a:pt x="0" y="5333"/>
                </a:lnTo>
                <a:lnTo>
                  <a:pt x="25146" y="5333"/>
                </a:lnTo>
                <a:lnTo>
                  <a:pt x="25146" y="0"/>
                </a:lnTo>
                <a:close/>
              </a:path>
            </a:pathLst>
          </a:custGeom>
          <a:solidFill>
            <a:srgbClr val="FF0000"/>
          </a:solidFill>
        </p:spPr>
        <p:txBody>
          <a:bodyPr wrap="square" lIns="0" tIns="0" rIns="0" bIns="0" rtlCol="0"/>
          <a:lstStyle/>
          <a:p>
            <a:endParaRPr/>
          </a:p>
        </p:txBody>
      </p:sp>
      <p:sp>
        <p:nvSpPr>
          <p:cNvPr id="1237" name="object 1237"/>
          <p:cNvSpPr/>
          <p:nvPr/>
        </p:nvSpPr>
        <p:spPr>
          <a:xfrm>
            <a:off x="3673602" y="3739896"/>
            <a:ext cx="26034" cy="5715"/>
          </a:xfrm>
          <a:custGeom>
            <a:avLst/>
            <a:gdLst/>
            <a:ahLst/>
            <a:cxnLst/>
            <a:rect l="l" t="t" r="r" b="b"/>
            <a:pathLst>
              <a:path w="26035" h="5714">
                <a:moveTo>
                  <a:pt x="0" y="0"/>
                </a:moveTo>
                <a:lnTo>
                  <a:pt x="25908" y="0"/>
                </a:lnTo>
                <a:lnTo>
                  <a:pt x="25908" y="5334"/>
                </a:lnTo>
                <a:lnTo>
                  <a:pt x="0" y="5334"/>
                </a:lnTo>
                <a:lnTo>
                  <a:pt x="0" y="0"/>
                </a:lnTo>
                <a:close/>
              </a:path>
            </a:pathLst>
          </a:custGeom>
          <a:ln w="3175">
            <a:solidFill>
              <a:srgbClr val="FF0000"/>
            </a:solidFill>
          </a:ln>
        </p:spPr>
        <p:txBody>
          <a:bodyPr wrap="square" lIns="0" tIns="0" rIns="0" bIns="0" rtlCol="0"/>
          <a:lstStyle/>
          <a:p>
            <a:endParaRPr/>
          </a:p>
        </p:txBody>
      </p:sp>
      <p:sp>
        <p:nvSpPr>
          <p:cNvPr id="1238" name="object 1238"/>
          <p:cNvSpPr/>
          <p:nvPr/>
        </p:nvSpPr>
        <p:spPr>
          <a:xfrm>
            <a:off x="3699509" y="3739896"/>
            <a:ext cx="0" cy="5715"/>
          </a:xfrm>
          <a:custGeom>
            <a:avLst/>
            <a:gdLst/>
            <a:ahLst/>
            <a:cxnLst/>
            <a:rect l="l" t="t" r="r" b="b"/>
            <a:pathLst>
              <a:path h="5714">
                <a:moveTo>
                  <a:pt x="0" y="0"/>
                </a:moveTo>
                <a:lnTo>
                  <a:pt x="0" y="5334"/>
                </a:lnTo>
              </a:path>
            </a:pathLst>
          </a:custGeom>
          <a:ln w="3175">
            <a:solidFill>
              <a:srgbClr val="FF0000"/>
            </a:solidFill>
          </a:ln>
        </p:spPr>
        <p:txBody>
          <a:bodyPr wrap="square" lIns="0" tIns="0" rIns="0" bIns="0" rtlCol="0"/>
          <a:lstStyle/>
          <a:p>
            <a:endParaRPr/>
          </a:p>
        </p:txBody>
      </p:sp>
      <p:sp>
        <p:nvSpPr>
          <p:cNvPr id="1239" name="object 1239"/>
          <p:cNvSpPr/>
          <p:nvPr/>
        </p:nvSpPr>
        <p:spPr>
          <a:xfrm>
            <a:off x="3222498" y="3690365"/>
            <a:ext cx="12700" cy="8890"/>
          </a:xfrm>
          <a:custGeom>
            <a:avLst/>
            <a:gdLst/>
            <a:ahLst/>
            <a:cxnLst/>
            <a:rect l="l" t="t" r="r" b="b"/>
            <a:pathLst>
              <a:path w="12700" h="8889">
                <a:moveTo>
                  <a:pt x="9144" y="0"/>
                </a:moveTo>
                <a:lnTo>
                  <a:pt x="0" y="8381"/>
                </a:lnTo>
                <a:lnTo>
                  <a:pt x="12192" y="8381"/>
                </a:lnTo>
                <a:lnTo>
                  <a:pt x="9144" y="0"/>
                </a:lnTo>
                <a:close/>
              </a:path>
            </a:pathLst>
          </a:custGeom>
          <a:solidFill>
            <a:srgbClr val="000000"/>
          </a:solidFill>
        </p:spPr>
        <p:txBody>
          <a:bodyPr wrap="square" lIns="0" tIns="0" rIns="0" bIns="0" rtlCol="0"/>
          <a:lstStyle/>
          <a:p>
            <a:endParaRPr/>
          </a:p>
        </p:txBody>
      </p:sp>
      <p:sp>
        <p:nvSpPr>
          <p:cNvPr id="1240" name="object 1240"/>
          <p:cNvSpPr/>
          <p:nvPr/>
        </p:nvSpPr>
        <p:spPr>
          <a:xfrm>
            <a:off x="3222498" y="3690365"/>
            <a:ext cx="12700" cy="8890"/>
          </a:xfrm>
          <a:custGeom>
            <a:avLst/>
            <a:gdLst/>
            <a:ahLst/>
            <a:cxnLst/>
            <a:rect l="l" t="t" r="r" b="b"/>
            <a:pathLst>
              <a:path w="12700" h="8889">
                <a:moveTo>
                  <a:pt x="12192" y="8381"/>
                </a:moveTo>
                <a:lnTo>
                  <a:pt x="9144" y="0"/>
                </a:lnTo>
                <a:lnTo>
                  <a:pt x="0" y="8381"/>
                </a:lnTo>
                <a:lnTo>
                  <a:pt x="12192" y="8381"/>
                </a:lnTo>
              </a:path>
            </a:pathLst>
          </a:custGeom>
          <a:ln w="3175">
            <a:solidFill>
              <a:srgbClr val="000000"/>
            </a:solidFill>
          </a:ln>
        </p:spPr>
        <p:txBody>
          <a:bodyPr wrap="square" lIns="0" tIns="0" rIns="0" bIns="0" rtlCol="0"/>
          <a:lstStyle/>
          <a:p>
            <a:endParaRPr/>
          </a:p>
        </p:txBody>
      </p:sp>
      <p:sp>
        <p:nvSpPr>
          <p:cNvPr id="1241" name="object 1241"/>
          <p:cNvSpPr/>
          <p:nvPr/>
        </p:nvSpPr>
        <p:spPr>
          <a:xfrm>
            <a:off x="3222498" y="3686555"/>
            <a:ext cx="9525" cy="12700"/>
          </a:xfrm>
          <a:custGeom>
            <a:avLst/>
            <a:gdLst/>
            <a:ahLst/>
            <a:cxnLst/>
            <a:rect l="l" t="t" r="r" b="b"/>
            <a:pathLst>
              <a:path w="9525" h="12700">
                <a:moveTo>
                  <a:pt x="0" y="0"/>
                </a:moveTo>
                <a:lnTo>
                  <a:pt x="0" y="12191"/>
                </a:lnTo>
                <a:lnTo>
                  <a:pt x="9143" y="3809"/>
                </a:lnTo>
                <a:lnTo>
                  <a:pt x="0" y="0"/>
                </a:lnTo>
                <a:close/>
              </a:path>
            </a:pathLst>
          </a:custGeom>
          <a:solidFill>
            <a:srgbClr val="000000"/>
          </a:solidFill>
        </p:spPr>
        <p:txBody>
          <a:bodyPr wrap="square" lIns="0" tIns="0" rIns="0" bIns="0" rtlCol="0"/>
          <a:lstStyle/>
          <a:p>
            <a:endParaRPr/>
          </a:p>
        </p:txBody>
      </p:sp>
      <p:sp>
        <p:nvSpPr>
          <p:cNvPr id="1242" name="object 1242"/>
          <p:cNvSpPr/>
          <p:nvPr/>
        </p:nvSpPr>
        <p:spPr>
          <a:xfrm>
            <a:off x="3222498" y="3686555"/>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1243" name="object 1243"/>
          <p:cNvSpPr/>
          <p:nvPr/>
        </p:nvSpPr>
        <p:spPr>
          <a:xfrm>
            <a:off x="3214116" y="3686555"/>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1244" name="object 1244"/>
          <p:cNvSpPr/>
          <p:nvPr/>
        </p:nvSpPr>
        <p:spPr>
          <a:xfrm>
            <a:off x="3214116" y="3686555"/>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1245" name="object 1245"/>
          <p:cNvSpPr/>
          <p:nvPr/>
        </p:nvSpPr>
        <p:spPr>
          <a:xfrm>
            <a:off x="3211067" y="3690365"/>
            <a:ext cx="11430" cy="8890"/>
          </a:xfrm>
          <a:custGeom>
            <a:avLst/>
            <a:gdLst/>
            <a:ahLst/>
            <a:cxnLst/>
            <a:rect l="l" t="t" r="r" b="b"/>
            <a:pathLst>
              <a:path w="11430" h="8889">
                <a:moveTo>
                  <a:pt x="3048" y="0"/>
                </a:moveTo>
                <a:lnTo>
                  <a:pt x="0" y="8382"/>
                </a:lnTo>
                <a:lnTo>
                  <a:pt x="11430" y="8382"/>
                </a:lnTo>
                <a:lnTo>
                  <a:pt x="3048" y="0"/>
                </a:lnTo>
                <a:close/>
              </a:path>
            </a:pathLst>
          </a:custGeom>
          <a:solidFill>
            <a:srgbClr val="000000"/>
          </a:solidFill>
        </p:spPr>
        <p:txBody>
          <a:bodyPr wrap="square" lIns="0" tIns="0" rIns="0" bIns="0" rtlCol="0"/>
          <a:lstStyle/>
          <a:p>
            <a:endParaRPr/>
          </a:p>
        </p:txBody>
      </p:sp>
      <p:sp>
        <p:nvSpPr>
          <p:cNvPr id="1246" name="object 1246"/>
          <p:cNvSpPr/>
          <p:nvPr/>
        </p:nvSpPr>
        <p:spPr>
          <a:xfrm>
            <a:off x="3211067" y="3690365"/>
            <a:ext cx="11430" cy="8890"/>
          </a:xfrm>
          <a:custGeom>
            <a:avLst/>
            <a:gdLst/>
            <a:ahLst/>
            <a:cxnLst/>
            <a:rect l="l" t="t" r="r" b="b"/>
            <a:pathLst>
              <a:path w="11430" h="8889">
                <a:moveTo>
                  <a:pt x="3048" y="0"/>
                </a:moveTo>
                <a:lnTo>
                  <a:pt x="0" y="8382"/>
                </a:lnTo>
                <a:lnTo>
                  <a:pt x="11430" y="8382"/>
                </a:lnTo>
                <a:lnTo>
                  <a:pt x="3048" y="0"/>
                </a:lnTo>
              </a:path>
            </a:pathLst>
          </a:custGeom>
          <a:ln w="3175">
            <a:solidFill>
              <a:srgbClr val="000000"/>
            </a:solidFill>
          </a:ln>
        </p:spPr>
        <p:txBody>
          <a:bodyPr wrap="square" lIns="0" tIns="0" rIns="0" bIns="0" rtlCol="0"/>
          <a:lstStyle/>
          <a:p>
            <a:endParaRPr/>
          </a:p>
        </p:txBody>
      </p:sp>
      <p:sp>
        <p:nvSpPr>
          <p:cNvPr id="1247" name="object 1247"/>
          <p:cNvSpPr/>
          <p:nvPr/>
        </p:nvSpPr>
        <p:spPr>
          <a:xfrm>
            <a:off x="3211067" y="3698747"/>
            <a:ext cx="11430" cy="9525"/>
          </a:xfrm>
          <a:custGeom>
            <a:avLst/>
            <a:gdLst/>
            <a:ahLst/>
            <a:cxnLst/>
            <a:rect l="l" t="t" r="r" b="b"/>
            <a:pathLst>
              <a:path w="11430" h="9525">
                <a:moveTo>
                  <a:pt x="11430" y="0"/>
                </a:moveTo>
                <a:lnTo>
                  <a:pt x="0" y="0"/>
                </a:lnTo>
                <a:lnTo>
                  <a:pt x="3048" y="9144"/>
                </a:lnTo>
                <a:lnTo>
                  <a:pt x="11430" y="0"/>
                </a:lnTo>
                <a:close/>
              </a:path>
            </a:pathLst>
          </a:custGeom>
          <a:solidFill>
            <a:srgbClr val="000000"/>
          </a:solidFill>
        </p:spPr>
        <p:txBody>
          <a:bodyPr wrap="square" lIns="0" tIns="0" rIns="0" bIns="0" rtlCol="0"/>
          <a:lstStyle/>
          <a:p>
            <a:endParaRPr/>
          </a:p>
        </p:txBody>
      </p:sp>
      <p:sp>
        <p:nvSpPr>
          <p:cNvPr id="1248" name="object 1248"/>
          <p:cNvSpPr/>
          <p:nvPr/>
        </p:nvSpPr>
        <p:spPr>
          <a:xfrm>
            <a:off x="3211067" y="3698747"/>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1249" name="object 1249"/>
          <p:cNvSpPr/>
          <p:nvPr/>
        </p:nvSpPr>
        <p:spPr>
          <a:xfrm>
            <a:off x="3214116" y="3698747"/>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1250" name="object 1250"/>
          <p:cNvSpPr/>
          <p:nvPr/>
        </p:nvSpPr>
        <p:spPr>
          <a:xfrm>
            <a:off x="3214116" y="3698747"/>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1251" name="object 1251"/>
          <p:cNvSpPr/>
          <p:nvPr/>
        </p:nvSpPr>
        <p:spPr>
          <a:xfrm>
            <a:off x="3222498" y="3698747"/>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1252" name="object 1252"/>
          <p:cNvSpPr/>
          <p:nvPr/>
        </p:nvSpPr>
        <p:spPr>
          <a:xfrm>
            <a:off x="3222498" y="3698747"/>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1253" name="object 1253"/>
          <p:cNvSpPr/>
          <p:nvPr/>
        </p:nvSpPr>
        <p:spPr>
          <a:xfrm>
            <a:off x="3222498" y="3698747"/>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254" name="object 1254"/>
          <p:cNvSpPr/>
          <p:nvPr/>
        </p:nvSpPr>
        <p:spPr>
          <a:xfrm>
            <a:off x="3222498" y="3698747"/>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255" name="object 1255"/>
          <p:cNvSpPr/>
          <p:nvPr/>
        </p:nvSpPr>
        <p:spPr>
          <a:xfrm>
            <a:off x="3222498" y="3690365"/>
            <a:ext cx="12700" cy="8890"/>
          </a:xfrm>
          <a:custGeom>
            <a:avLst/>
            <a:gdLst/>
            <a:ahLst/>
            <a:cxnLst/>
            <a:rect l="l" t="t" r="r" b="b"/>
            <a:pathLst>
              <a:path w="12700" h="8889">
                <a:moveTo>
                  <a:pt x="9144" y="0"/>
                </a:moveTo>
                <a:lnTo>
                  <a:pt x="0" y="8381"/>
                </a:lnTo>
                <a:lnTo>
                  <a:pt x="12192" y="8381"/>
                </a:lnTo>
                <a:lnTo>
                  <a:pt x="9144" y="0"/>
                </a:lnTo>
                <a:close/>
              </a:path>
            </a:pathLst>
          </a:custGeom>
          <a:solidFill>
            <a:srgbClr val="000000"/>
          </a:solidFill>
        </p:spPr>
        <p:txBody>
          <a:bodyPr wrap="square" lIns="0" tIns="0" rIns="0" bIns="0" rtlCol="0"/>
          <a:lstStyle/>
          <a:p>
            <a:endParaRPr/>
          </a:p>
        </p:txBody>
      </p:sp>
      <p:sp>
        <p:nvSpPr>
          <p:cNvPr id="1256" name="object 1256"/>
          <p:cNvSpPr/>
          <p:nvPr/>
        </p:nvSpPr>
        <p:spPr>
          <a:xfrm>
            <a:off x="3222498" y="3690365"/>
            <a:ext cx="12700" cy="8890"/>
          </a:xfrm>
          <a:custGeom>
            <a:avLst/>
            <a:gdLst/>
            <a:ahLst/>
            <a:cxnLst/>
            <a:rect l="l" t="t" r="r" b="b"/>
            <a:pathLst>
              <a:path w="12700" h="8889">
                <a:moveTo>
                  <a:pt x="12192" y="8381"/>
                </a:moveTo>
                <a:lnTo>
                  <a:pt x="9144" y="0"/>
                </a:lnTo>
                <a:lnTo>
                  <a:pt x="0" y="8381"/>
                </a:lnTo>
                <a:lnTo>
                  <a:pt x="12192" y="8381"/>
                </a:lnTo>
              </a:path>
            </a:pathLst>
          </a:custGeom>
          <a:ln w="3175">
            <a:solidFill>
              <a:srgbClr val="000000"/>
            </a:solidFill>
          </a:ln>
        </p:spPr>
        <p:txBody>
          <a:bodyPr wrap="square" lIns="0" tIns="0" rIns="0" bIns="0" rtlCol="0"/>
          <a:lstStyle/>
          <a:p>
            <a:endParaRPr/>
          </a:p>
        </p:txBody>
      </p:sp>
      <p:sp>
        <p:nvSpPr>
          <p:cNvPr id="1257" name="object 1257"/>
          <p:cNvSpPr/>
          <p:nvPr/>
        </p:nvSpPr>
        <p:spPr>
          <a:xfrm>
            <a:off x="3222498" y="3686555"/>
            <a:ext cx="9525" cy="12700"/>
          </a:xfrm>
          <a:custGeom>
            <a:avLst/>
            <a:gdLst/>
            <a:ahLst/>
            <a:cxnLst/>
            <a:rect l="l" t="t" r="r" b="b"/>
            <a:pathLst>
              <a:path w="9525" h="12700">
                <a:moveTo>
                  <a:pt x="0" y="0"/>
                </a:moveTo>
                <a:lnTo>
                  <a:pt x="0" y="12191"/>
                </a:lnTo>
                <a:lnTo>
                  <a:pt x="9143" y="3809"/>
                </a:lnTo>
                <a:lnTo>
                  <a:pt x="0" y="0"/>
                </a:lnTo>
                <a:close/>
              </a:path>
            </a:pathLst>
          </a:custGeom>
          <a:solidFill>
            <a:srgbClr val="000000"/>
          </a:solidFill>
        </p:spPr>
        <p:txBody>
          <a:bodyPr wrap="square" lIns="0" tIns="0" rIns="0" bIns="0" rtlCol="0"/>
          <a:lstStyle/>
          <a:p>
            <a:endParaRPr/>
          </a:p>
        </p:txBody>
      </p:sp>
      <p:sp>
        <p:nvSpPr>
          <p:cNvPr id="1258" name="object 1258"/>
          <p:cNvSpPr/>
          <p:nvPr/>
        </p:nvSpPr>
        <p:spPr>
          <a:xfrm>
            <a:off x="3222498" y="3686555"/>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1259" name="object 1259"/>
          <p:cNvSpPr/>
          <p:nvPr/>
        </p:nvSpPr>
        <p:spPr>
          <a:xfrm>
            <a:off x="3214116" y="3686555"/>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1260" name="object 1260"/>
          <p:cNvSpPr/>
          <p:nvPr/>
        </p:nvSpPr>
        <p:spPr>
          <a:xfrm>
            <a:off x="3214116" y="3686555"/>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1261" name="object 1261"/>
          <p:cNvSpPr/>
          <p:nvPr/>
        </p:nvSpPr>
        <p:spPr>
          <a:xfrm>
            <a:off x="3211067" y="3690365"/>
            <a:ext cx="11430" cy="8890"/>
          </a:xfrm>
          <a:custGeom>
            <a:avLst/>
            <a:gdLst/>
            <a:ahLst/>
            <a:cxnLst/>
            <a:rect l="l" t="t" r="r" b="b"/>
            <a:pathLst>
              <a:path w="11430" h="8889">
                <a:moveTo>
                  <a:pt x="3048" y="0"/>
                </a:moveTo>
                <a:lnTo>
                  <a:pt x="0" y="8382"/>
                </a:lnTo>
                <a:lnTo>
                  <a:pt x="11430" y="8382"/>
                </a:lnTo>
                <a:lnTo>
                  <a:pt x="3048" y="0"/>
                </a:lnTo>
                <a:close/>
              </a:path>
            </a:pathLst>
          </a:custGeom>
          <a:solidFill>
            <a:srgbClr val="000000"/>
          </a:solidFill>
        </p:spPr>
        <p:txBody>
          <a:bodyPr wrap="square" lIns="0" tIns="0" rIns="0" bIns="0" rtlCol="0"/>
          <a:lstStyle/>
          <a:p>
            <a:endParaRPr/>
          </a:p>
        </p:txBody>
      </p:sp>
      <p:sp>
        <p:nvSpPr>
          <p:cNvPr id="1262" name="object 1262"/>
          <p:cNvSpPr/>
          <p:nvPr/>
        </p:nvSpPr>
        <p:spPr>
          <a:xfrm>
            <a:off x="3211067" y="3690365"/>
            <a:ext cx="11430" cy="8890"/>
          </a:xfrm>
          <a:custGeom>
            <a:avLst/>
            <a:gdLst/>
            <a:ahLst/>
            <a:cxnLst/>
            <a:rect l="l" t="t" r="r" b="b"/>
            <a:pathLst>
              <a:path w="11430" h="8889">
                <a:moveTo>
                  <a:pt x="3048" y="0"/>
                </a:moveTo>
                <a:lnTo>
                  <a:pt x="0" y="8382"/>
                </a:lnTo>
                <a:lnTo>
                  <a:pt x="11430" y="8382"/>
                </a:lnTo>
                <a:lnTo>
                  <a:pt x="3048" y="0"/>
                </a:lnTo>
              </a:path>
            </a:pathLst>
          </a:custGeom>
          <a:ln w="3175">
            <a:solidFill>
              <a:srgbClr val="000000"/>
            </a:solidFill>
          </a:ln>
        </p:spPr>
        <p:txBody>
          <a:bodyPr wrap="square" lIns="0" tIns="0" rIns="0" bIns="0" rtlCol="0"/>
          <a:lstStyle/>
          <a:p>
            <a:endParaRPr/>
          </a:p>
        </p:txBody>
      </p:sp>
      <p:sp>
        <p:nvSpPr>
          <p:cNvPr id="1263" name="object 1263"/>
          <p:cNvSpPr/>
          <p:nvPr/>
        </p:nvSpPr>
        <p:spPr>
          <a:xfrm>
            <a:off x="3211067" y="3698747"/>
            <a:ext cx="11430" cy="9525"/>
          </a:xfrm>
          <a:custGeom>
            <a:avLst/>
            <a:gdLst/>
            <a:ahLst/>
            <a:cxnLst/>
            <a:rect l="l" t="t" r="r" b="b"/>
            <a:pathLst>
              <a:path w="11430" h="9525">
                <a:moveTo>
                  <a:pt x="11430" y="0"/>
                </a:moveTo>
                <a:lnTo>
                  <a:pt x="0" y="0"/>
                </a:lnTo>
                <a:lnTo>
                  <a:pt x="3048" y="9144"/>
                </a:lnTo>
                <a:lnTo>
                  <a:pt x="11430" y="0"/>
                </a:lnTo>
                <a:close/>
              </a:path>
            </a:pathLst>
          </a:custGeom>
          <a:solidFill>
            <a:srgbClr val="000000"/>
          </a:solidFill>
        </p:spPr>
        <p:txBody>
          <a:bodyPr wrap="square" lIns="0" tIns="0" rIns="0" bIns="0" rtlCol="0"/>
          <a:lstStyle/>
          <a:p>
            <a:endParaRPr/>
          </a:p>
        </p:txBody>
      </p:sp>
      <p:sp>
        <p:nvSpPr>
          <p:cNvPr id="1264" name="object 1264"/>
          <p:cNvSpPr/>
          <p:nvPr/>
        </p:nvSpPr>
        <p:spPr>
          <a:xfrm>
            <a:off x="3211067" y="3698747"/>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1265" name="object 1265"/>
          <p:cNvSpPr/>
          <p:nvPr/>
        </p:nvSpPr>
        <p:spPr>
          <a:xfrm>
            <a:off x="3214116" y="3698747"/>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1266" name="object 1266"/>
          <p:cNvSpPr/>
          <p:nvPr/>
        </p:nvSpPr>
        <p:spPr>
          <a:xfrm>
            <a:off x="3214116" y="3698747"/>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1267" name="object 1267"/>
          <p:cNvSpPr/>
          <p:nvPr/>
        </p:nvSpPr>
        <p:spPr>
          <a:xfrm>
            <a:off x="3222498" y="3698747"/>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1268" name="object 1268"/>
          <p:cNvSpPr/>
          <p:nvPr/>
        </p:nvSpPr>
        <p:spPr>
          <a:xfrm>
            <a:off x="3222498" y="3698747"/>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1269" name="object 1269"/>
          <p:cNvSpPr/>
          <p:nvPr/>
        </p:nvSpPr>
        <p:spPr>
          <a:xfrm>
            <a:off x="3222498" y="3698747"/>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270" name="object 1270"/>
          <p:cNvSpPr/>
          <p:nvPr/>
        </p:nvSpPr>
        <p:spPr>
          <a:xfrm>
            <a:off x="3222498" y="3698747"/>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271" name="object 1271"/>
          <p:cNvSpPr/>
          <p:nvPr/>
        </p:nvSpPr>
        <p:spPr>
          <a:xfrm>
            <a:off x="3222498" y="3690365"/>
            <a:ext cx="12700" cy="8890"/>
          </a:xfrm>
          <a:custGeom>
            <a:avLst/>
            <a:gdLst/>
            <a:ahLst/>
            <a:cxnLst/>
            <a:rect l="l" t="t" r="r" b="b"/>
            <a:pathLst>
              <a:path w="12700" h="8889">
                <a:moveTo>
                  <a:pt x="9144" y="0"/>
                </a:moveTo>
                <a:lnTo>
                  <a:pt x="0" y="8381"/>
                </a:lnTo>
                <a:lnTo>
                  <a:pt x="12192" y="8381"/>
                </a:lnTo>
                <a:lnTo>
                  <a:pt x="9144" y="0"/>
                </a:lnTo>
                <a:close/>
              </a:path>
            </a:pathLst>
          </a:custGeom>
          <a:solidFill>
            <a:srgbClr val="000000"/>
          </a:solidFill>
        </p:spPr>
        <p:txBody>
          <a:bodyPr wrap="square" lIns="0" tIns="0" rIns="0" bIns="0" rtlCol="0"/>
          <a:lstStyle/>
          <a:p>
            <a:endParaRPr/>
          </a:p>
        </p:txBody>
      </p:sp>
      <p:sp>
        <p:nvSpPr>
          <p:cNvPr id="1272" name="object 1272"/>
          <p:cNvSpPr/>
          <p:nvPr/>
        </p:nvSpPr>
        <p:spPr>
          <a:xfrm>
            <a:off x="3222498" y="3690365"/>
            <a:ext cx="12700" cy="8890"/>
          </a:xfrm>
          <a:custGeom>
            <a:avLst/>
            <a:gdLst/>
            <a:ahLst/>
            <a:cxnLst/>
            <a:rect l="l" t="t" r="r" b="b"/>
            <a:pathLst>
              <a:path w="12700" h="8889">
                <a:moveTo>
                  <a:pt x="12192" y="8381"/>
                </a:moveTo>
                <a:lnTo>
                  <a:pt x="9144" y="0"/>
                </a:lnTo>
                <a:lnTo>
                  <a:pt x="0" y="8381"/>
                </a:lnTo>
                <a:lnTo>
                  <a:pt x="12192" y="8381"/>
                </a:lnTo>
              </a:path>
            </a:pathLst>
          </a:custGeom>
          <a:ln w="3175">
            <a:solidFill>
              <a:srgbClr val="000000"/>
            </a:solidFill>
          </a:ln>
        </p:spPr>
        <p:txBody>
          <a:bodyPr wrap="square" lIns="0" tIns="0" rIns="0" bIns="0" rtlCol="0"/>
          <a:lstStyle/>
          <a:p>
            <a:endParaRPr/>
          </a:p>
        </p:txBody>
      </p:sp>
      <p:sp>
        <p:nvSpPr>
          <p:cNvPr id="1273" name="object 1273"/>
          <p:cNvSpPr/>
          <p:nvPr/>
        </p:nvSpPr>
        <p:spPr>
          <a:xfrm>
            <a:off x="3222498" y="3686555"/>
            <a:ext cx="9525" cy="12700"/>
          </a:xfrm>
          <a:custGeom>
            <a:avLst/>
            <a:gdLst/>
            <a:ahLst/>
            <a:cxnLst/>
            <a:rect l="l" t="t" r="r" b="b"/>
            <a:pathLst>
              <a:path w="9525" h="12700">
                <a:moveTo>
                  <a:pt x="0" y="0"/>
                </a:moveTo>
                <a:lnTo>
                  <a:pt x="0" y="12191"/>
                </a:lnTo>
                <a:lnTo>
                  <a:pt x="9143" y="3809"/>
                </a:lnTo>
                <a:lnTo>
                  <a:pt x="0" y="0"/>
                </a:lnTo>
                <a:close/>
              </a:path>
            </a:pathLst>
          </a:custGeom>
          <a:solidFill>
            <a:srgbClr val="000000"/>
          </a:solidFill>
        </p:spPr>
        <p:txBody>
          <a:bodyPr wrap="square" lIns="0" tIns="0" rIns="0" bIns="0" rtlCol="0"/>
          <a:lstStyle/>
          <a:p>
            <a:endParaRPr/>
          </a:p>
        </p:txBody>
      </p:sp>
      <p:sp>
        <p:nvSpPr>
          <p:cNvPr id="1274" name="object 1274"/>
          <p:cNvSpPr/>
          <p:nvPr/>
        </p:nvSpPr>
        <p:spPr>
          <a:xfrm>
            <a:off x="3222498" y="3686555"/>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1275" name="object 1275"/>
          <p:cNvSpPr/>
          <p:nvPr/>
        </p:nvSpPr>
        <p:spPr>
          <a:xfrm>
            <a:off x="3214116" y="3686555"/>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1276" name="object 1276"/>
          <p:cNvSpPr/>
          <p:nvPr/>
        </p:nvSpPr>
        <p:spPr>
          <a:xfrm>
            <a:off x="3214116" y="3686555"/>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1277" name="object 1277"/>
          <p:cNvSpPr/>
          <p:nvPr/>
        </p:nvSpPr>
        <p:spPr>
          <a:xfrm>
            <a:off x="3211067" y="3690365"/>
            <a:ext cx="11430" cy="8890"/>
          </a:xfrm>
          <a:custGeom>
            <a:avLst/>
            <a:gdLst/>
            <a:ahLst/>
            <a:cxnLst/>
            <a:rect l="l" t="t" r="r" b="b"/>
            <a:pathLst>
              <a:path w="11430" h="8889">
                <a:moveTo>
                  <a:pt x="3048" y="0"/>
                </a:moveTo>
                <a:lnTo>
                  <a:pt x="0" y="8382"/>
                </a:lnTo>
                <a:lnTo>
                  <a:pt x="11430" y="8382"/>
                </a:lnTo>
                <a:lnTo>
                  <a:pt x="3048" y="0"/>
                </a:lnTo>
                <a:close/>
              </a:path>
            </a:pathLst>
          </a:custGeom>
          <a:solidFill>
            <a:srgbClr val="000000"/>
          </a:solidFill>
        </p:spPr>
        <p:txBody>
          <a:bodyPr wrap="square" lIns="0" tIns="0" rIns="0" bIns="0" rtlCol="0"/>
          <a:lstStyle/>
          <a:p>
            <a:endParaRPr/>
          </a:p>
        </p:txBody>
      </p:sp>
      <p:sp>
        <p:nvSpPr>
          <p:cNvPr id="1278" name="object 1278"/>
          <p:cNvSpPr/>
          <p:nvPr/>
        </p:nvSpPr>
        <p:spPr>
          <a:xfrm>
            <a:off x="3211067" y="3690365"/>
            <a:ext cx="11430" cy="8890"/>
          </a:xfrm>
          <a:custGeom>
            <a:avLst/>
            <a:gdLst/>
            <a:ahLst/>
            <a:cxnLst/>
            <a:rect l="l" t="t" r="r" b="b"/>
            <a:pathLst>
              <a:path w="11430" h="8889">
                <a:moveTo>
                  <a:pt x="3048" y="0"/>
                </a:moveTo>
                <a:lnTo>
                  <a:pt x="0" y="8382"/>
                </a:lnTo>
                <a:lnTo>
                  <a:pt x="11430" y="8382"/>
                </a:lnTo>
                <a:lnTo>
                  <a:pt x="3048" y="0"/>
                </a:lnTo>
              </a:path>
            </a:pathLst>
          </a:custGeom>
          <a:ln w="3175">
            <a:solidFill>
              <a:srgbClr val="000000"/>
            </a:solidFill>
          </a:ln>
        </p:spPr>
        <p:txBody>
          <a:bodyPr wrap="square" lIns="0" tIns="0" rIns="0" bIns="0" rtlCol="0"/>
          <a:lstStyle/>
          <a:p>
            <a:endParaRPr/>
          </a:p>
        </p:txBody>
      </p:sp>
      <p:sp>
        <p:nvSpPr>
          <p:cNvPr id="1279" name="object 1279"/>
          <p:cNvSpPr/>
          <p:nvPr/>
        </p:nvSpPr>
        <p:spPr>
          <a:xfrm>
            <a:off x="3211067" y="3698747"/>
            <a:ext cx="11430" cy="9525"/>
          </a:xfrm>
          <a:custGeom>
            <a:avLst/>
            <a:gdLst/>
            <a:ahLst/>
            <a:cxnLst/>
            <a:rect l="l" t="t" r="r" b="b"/>
            <a:pathLst>
              <a:path w="11430" h="9525">
                <a:moveTo>
                  <a:pt x="11430" y="0"/>
                </a:moveTo>
                <a:lnTo>
                  <a:pt x="0" y="0"/>
                </a:lnTo>
                <a:lnTo>
                  <a:pt x="3048" y="9144"/>
                </a:lnTo>
                <a:lnTo>
                  <a:pt x="11430" y="0"/>
                </a:lnTo>
                <a:close/>
              </a:path>
            </a:pathLst>
          </a:custGeom>
          <a:solidFill>
            <a:srgbClr val="000000"/>
          </a:solidFill>
        </p:spPr>
        <p:txBody>
          <a:bodyPr wrap="square" lIns="0" tIns="0" rIns="0" bIns="0" rtlCol="0"/>
          <a:lstStyle/>
          <a:p>
            <a:endParaRPr/>
          </a:p>
        </p:txBody>
      </p:sp>
      <p:sp>
        <p:nvSpPr>
          <p:cNvPr id="1280" name="object 1280"/>
          <p:cNvSpPr/>
          <p:nvPr/>
        </p:nvSpPr>
        <p:spPr>
          <a:xfrm>
            <a:off x="3211067" y="3698747"/>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1281" name="object 1281"/>
          <p:cNvSpPr/>
          <p:nvPr/>
        </p:nvSpPr>
        <p:spPr>
          <a:xfrm>
            <a:off x="3214116" y="3698747"/>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1282" name="object 1282"/>
          <p:cNvSpPr/>
          <p:nvPr/>
        </p:nvSpPr>
        <p:spPr>
          <a:xfrm>
            <a:off x="3214116" y="3698747"/>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1283" name="object 1283"/>
          <p:cNvSpPr/>
          <p:nvPr/>
        </p:nvSpPr>
        <p:spPr>
          <a:xfrm>
            <a:off x="3222498" y="3698747"/>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1284" name="object 1284"/>
          <p:cNvSpPr/>
          <p:nvPr/>
        </p:nvSpPr>
        <p:spPr>
          <a:xfrm>
            <a:off x="3222498" y="3698747"/>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1285" name="object 1285"/>
          <p:cNvSpPr/>
          <p:nvPr/>
        </p:nvSpPr>
        <p:spPr>
          <a:xfrm>
            <a:off x="3222498" y="3698747"/>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286" name="object 1286"/>
          <p:cNvSpPr/>
          <p:nvPr/>
        </p:nvSpPr>
        <p:spPr>
          <a:xfrm>
            <a:off x="3222498" y="3698747"/>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287" name="object 1287"/>
          <p:cNvSpPr/>
          <p:nvPr/>
        </p:nvSpPr>
        <p:spPr>
          <a:xfrm>
            <a:off x="3222498" y="3686555"/>
            <a:ext cx="17145" cy="12700"/>
          </a:xfrm>
          <a:custGeom>
            <a:avLst/>
            <a:gdLst/>
            <a:ahLst/>
            <a:cxnLst/>
            <a:rect l="l" t="t" r="r" b="b"/>
            <a:pathLst>
              <a:path w="17144" h="12700">
                <a:moveTo>
                  <a:pt x="12191" y="0"/>
                </a:moveTo>
                <a:lnTo>
                  <a:pt x="0" y="12192"/>
                </a:lnTo>
                <a:lnTo>
                  <a:pt x="16763" y="12192"/>
                </a:lnTo>
                <a:lnTo>
                  <a:pt x="12191" y="0"/>
                </a:lnTo>
                <a:close/>
              </a:path>
            </a:pathLst>
          </a:custGeom>
          <a:solidFill>
            <a:srgbClr val="000000"/>
          </a:solidFill>
        </p:spPr>
        <p:txBody>
          <a:bodyPr wrap="square" lIns="0" tIns="0" rIns="0" bIns="0" rtlCol="0"/>
          <a:lstStyle/>
          <a:p>
            <a:endParaRPr/>
          </a:p>
        </p:txBody>
      </p:sp>
      <p:sp>
        <p:nvSpPr>
          <p:cNvPr id="1288" name="object 1288"/>
          <p:cNvSpPr/>
          <p:nvPr/>
        </p:nvSpPr>
        <p:spPr>
          <a:xfrm>
            <a:off x="3222498" y="3686555"/>
            <a:ext cx="17145" cy="12700"/>
          </a:xfrm>
          <a:custGeom>
            <a:avLst/>
            <a:gdLst/>
            <a:ahLst/>
            <a:cxnLst/>
            <a:rect l="l" t="t" r="r" b="b"/>
            <a:pathLst>
              <a:path w="17144" h="12700">
                <a:moveTo>
                  <a:pt x="16763" y="12192"/>
                </a:moveTo>
                <a:lnTo>
                  <a:pt x="12191" y="0"/>
                </a:lnTo>
                <a:lnTo>
                  <a:pt x="0" y="12192"/>
                </a:lnTo>
                <a:lnTo>
                  <a:pt x="16763" y="12192"/>
                </a:lnTo>
              </a:path>
            </a:pathLst>
          </a:custGeom>
          <a:ln w="3175">
            <a:solidFill>
              <a:srgbClr val="000000"/>
            </a:solidFill>
          </a:ln>
        </p:spPr>
        <p:txBody>
          <a:bodyPr wrap="square" lIns="0" tIns="0" rIns="0" bIns="0" rtlCol="0"/>
          <a:lstStyle/>
          <a:p>
            <a:endParaRPr/>
          </a:p>
        </p:txBody>
      </p:sp>
      <p:sp>
        <p:nvSpPr>
          <p:cNvPr id="1289" name="object 1289"/>
          <p:cNvSpPr/>
          <p:nvPr/>
        </p:nvSpPr>
        <p:spPr>
          <a:xfrm>
            <a:off x="3222498" y="3681221"/>
            <a:ext cx="12700" cy="17780"/>
          </a:xfrm>
          <a:custGeom>
            <a:avLst/>
            <a:gdLst/>
            <a:ahLst/>
            <a:cxnLst/>
            <a:rect l="l" t="t" r="r" b="b"/>
            <a:pathLst>
              <a:path w="12700" h="17779">
                <a:moveTo>
                  <a:pt x="0" y="0"/>
                </a:moveTo>
                <a:lnTo>
                  <a:pt x="0" y="17525"/>
                </a:lnTo>
                <a:lnTo>
                  <a:pt x="12192" y="5333"/>
                </a:lnTo>
                <a:lnTo>
                  <a:pt x="0" y="0"/>
                </a:lnTo>
                <a:close/>
              </a:path>
            </a:pathLst>
          </a:custGeom>
          <a:solidFill>
            <a:srgbClr val="000000"/>
          </a:solidFill>
        </p:spPr>
        <p:txBody>
          <a:bodyPr wrap="square" lIns="0" tIns="0" rIns="0" bIns="0" rtlCol="0"/>
          <a:lstStyle/>
          <a:p>
            <a:endParaRPr/>
          </a:p>
        </p:txBody>
      </p:sp>
      <p:sp>
        <p:nvSpPr>
          <p:cNvPr id="1290" name="object 1290"/>
          <p:cNvSpPr/>
          <p:nvPr/>
        </p:nvSpPr>
        <p:spPr>
          <a:xfrm>
            <a:off x="3222498" y="3681221"/>
            <a:ext cx="12700" cy="17780"/>
          </a:xfrm>
          <a:custGeom>
            <a:avLst/>
            <a:gdLst/>
            <a:ahLst/>
            <a:cxnLst/>
            <a:rect l="l" t="t" r="r" b="b"/>
            <a:pathLst>
              <a:path w="12700" h="17779">
                <a:moveTo>
                  <a:pt x="12192" y="5333"/>
                </a:moveTo>
                <a:lnTo>
                  <a:pt x="0" y="0"/>
                </a:lnTo>
                <a:lnTo>
                  <a:pt x="0" y="17525"/>
                </a:lnTo>
                <a:lnTo>
                  <a:pt x="12192" y="5333"/>
                </a:lnTo>
              </a:path>
            </a:pathLst>
          </a:custGeom>
          <a:ln w="3175">
            <a:solidFill>
              <a:srgbClr val="000000"/>
            </a:solidFill>
          </a:ln>
        </p:spPr>
        <p:txBody>
          <a:bodyPr wrap="square" lIns="0" tIns="0" rIns="0" bIns="0" rtlCol="0"/>
          <a:lstStyle/>
          <a:p>
            <a:endParaRPr/>
          </a:p>
        </p:txBody>
      </p:sp>
      <p:sp>
        <p:nvSpPr>
          <p:cNvPr id="1291" name="object 1291"/>
          <p:cNvSpPr/>
          <p:nvPr/>
        </p:nvSpPr>
        <p:spPr>
          <a:xfrm>
            <a:off x="3211067" y="3681221"/>
            <a:ext cx="11430" cy="17780"/>
          </a:xfrm>
          <a:custGeom>
            <a:avLst/>
            <a:gdLst/>
            <a:ahLst/>
            <a:cxnLst/>
            <a:rect l="l" t="t" r="r" b="b"/>
            <a:pathLst>
              <a:path w="11430" h="17779">
                <a:moveTo>
                  <a:pt x="11430" y="0"/>
                </a:moveTo>
                <a:lnTo>
                  <a:pt x="0" y="5334"/>
                </a:lnTo>
                <a:lnTo>
                  <a:pt x="11430" y="17526"/>
                </a:lnTo>
                <a:lnTo>
                  <a:pt x="11430" y="0"/>
                </a:lnTo>
                <a:close/>
              </a:path>
            </a:pathLst>
          </a:custGeom>
          <a:solidFill>
            <a:srgbClr val="000000"/>
          </a:solidFill>
        </p:spPr>
        <p:txBody>
          <a:bodyPr wrap="square" lIns="0" tIns="0" rIns="0" bIns="0" rtlCol="0"/>
          <a:lstStyle/>
          <a:p>
            <a:endParaRPr/>
          </a:p>
        </p:txBody>
      </p:sp>
      <p:sp>
        <p:nvSpPr>
          <p:cNvPr id="1292" name="object 1292"/>
          <p:cNvSpPr/>
          <p:nvPr/>
        </p:nvSpPr>
        <p:spPr>
          <a:xfrm>
            <a:off x="3211067" y="3681221"/>
            <a:ext cx="11430" cy="17780"/>
          </a:xfrm>
          <a:custGeom>
            <a:avLst/>
            <a:gdLst/>
            <a:ahLst/>
            <a:cxnLst/>
            <a:rect l="l" t="t" r="r" b="b"/>
            <a:pathLst>
              <a:path w="11430" h="17779">
                <a:moveTo>
                  <a:pt x="11430" y="0"/>
                </a:moveTo>
                <a:lnTo>
                  <a:pt x="0" y="5334"/>
                </a:lnTo>
                <a:lnTo>
                  <a:pt x="11430" y="17526"/>
                </a:lnTo>
                <a:lnTo>
                  <a:pt x="11430" y="0"/>
                </a:lnTo>
              </a:path>
            </a:pathLst>
          </a:custGeom>
          <a:ln w="3175">
            <a:solidFill>
              <a:srgbClr val="000000"/>
            </a:solidFill>
          </a:ln>
        </p:spPr>
        <p:txBody>
          <a:bodyPr wrap="square" lIns="0" tIns="0" rIns="0" bIns="0" rtlCol="0"/>
          <a:lstStyle/>
          <a:p>
            <a:endParaRPr/>
          </a:p>
        </p:txBody>
      </p:sp>
      <p:sp>
        <p:nvSpPr>
          <p:cNvPr id="1293" name="object 1293"/>
          <p:cNvSpPr/>
          <p:nvPr/>
        </p:nvSpPr>
        <p:spPr>
          <a:xfrm>
            <a:off x="3205733" y="3686555"/>
            <a:ext cx="17145" cy="12700"/>
          </a:xfrm>
          <a:custGeom>
            <a:avLst/>
            <a:gdLst/>
            <a:ahLst/>
            <a:cxnLst/>
            <a:rect l="l" t="t" r="r" b="b"/>
            <a:pathLst>
              <a:path w="17144" h="12700">
                <a:moveTo>
                  <a:pt x="5333" y="0"/>
                </a:moveTo>
                <a:lnTo>
                  <a:pt x="0" y="12192"/>
                </a:lnTo>
                <a:lnTo>
                  <a:pt x="16763" y="12192"/>
                </a:lnTo>
                <a:lnTo>
                  <a:pt x="5333" y="0"/>
                </a:lnTo>
                <a:close/>
              </a:path>
            </a:pathLst>
          </a:custGeom>
          <a:solidFill>
            <a:srgbClr val="000000"/>
          </a:solidFill>
        </p:spPr>
        <p:txBody>
          <a:bodyPr wrap="square" lIns="0" tIns="0" rIns="0" bIns="0" rtlCol="0"/>
          <a:lstStyle/>
          <a:p>
            <a:endParaRPr/>
          </a:p>
        </p:txBody>
      </p:sp>
      <p:sp>
        <p:nvSpPr>
          <p:cNvPr id="1294" name="object 1294"/>
          <p:cNvSpPr/>
          <p:nvPr/>
        </p:nvSpPr>
        <p:spPr>
          <a:xfrm>
            <a:off x="3205733" y="3686555"/>
            <a:ext cx="17145" cy="12700"/>
          </a:xfrm>
          <a:custGeom>
            <a:avLst/>
            <a:gdLst/>
            <a:ahLst/>
            <a:cxnLst/>
            <a:rect l="l" t="t" r="r" b="b"/>
            <a:pathLst>
              <a:path w="17144" h="12700">
                <a:moveTo>
                  <a:pt x="5333" y="0"/>
                </a:moveTo>
                <a:lnTo>
                  <a:pt x="0" y="12192"/>
                </a:lnTo>
                <a:lnTo>
                  <a:pt x="16763" y="12192"/>
                </a:lnTo>
                <a:lnTo>
                  <a:pt x="5333" y="0"/>
                </a:lnTo>
              </a:path>
            </a:pathLst>
          </a:custGeom>
          <a:ln w="3175">
            <a:solidFill>
              <a:srgbClr val="000000"/>
            </a:solidFill>
          </a:ln>
        </p:spPr>
        <p:txBody>
          <a:bodyPr wrap="square" lIns="0" tIns="0" rIns="0" bIns="0" rtlCol="0"/>
          <a:lstStyle/>
          <a:p>
            <a:endParaRPr/>
          </a:p>
        </p:txBody>
      </p:sp>
      <p:sp>
        <p:nvSpPr>
          <p:cNvPr id="1295" name="object 1295"/>
          <p:cNvSpPr/>
          <p:nvPr/>
        </p:nvSpPr>
        <p:spPr>
          <a:xfrm>
            <a:off x="3205733" y="3698747"/>
            <a:ext cx="17145" cy="13335"/>
          </a:xfrm>
          <a:custGeom>
            <a:avLst/>
            <a:gdLst/>
            <a:ahLst/>
            <a:cxnLst/>
            <a:rect l="l" t="t" r="r" b="b"/>
            <a:pathLst>
              <a:path w="17144" h="13335">
                <a:moveTo>
                  <a:pt x="16764" y="0"/>
                </a:moveTo>
                <a:lnTo>
                  <a:pt x="0" y="0"/>
                </a:lnTo>
                <a:lnTo>
                  <a:pt x="5334" y="12954"/>
                </a:lnTo>
                <a:lnTo>
                  <a:pt x="16764" y="0"/>
                </a:lnTo>
                <a:close/>
              </a:path>
            </a:pathLst>
          </a:custGeom>
          <a:solidFill>
            <a:srgbClr val="000000"/>
          </a:solidFill>
        </p:spPr>
        <p:txBody>
          <a:bodyPr wrap="square" lIns="0" tIns="0" rIns="0" bIns="0" rtlCol="0"/>
          <a:lstStyle/>
          <a:p>
            <a:endParaRPr/>
          </a:p>
        </p:txBody>
      </p:sp>
      <p:sp>
        <p:nvSpPr>
          <p:cNvPr id="1296" name="object 1296"/>
          <p:cNvSpPr/>
          <p:nvPr/>
        </p:nvSpPr>
        <p:spPr>
          <a:xfrm>
            <a:off x="3205733" y="3698747"/>
            <a:ext cx="17145" cy="13335"/>
          </a:xfrm>
          <a:custGeom>
            <a:avLst/>
            <a:gdLst/>
            <a:ahLst/>
            <a:cxnLst/>
            <a:rect l="l" t="t" r="r" b="b"/>
            <a:pathLst>
              <a:path w="17144" h="13335">
                <a:moveTo>
                  <a:pt x="0" y="0"/>
                </a:moveTo>
                <a:lnTo>
                  <a:pt x="5334" y="12954"/>
                </a:lnTo>
                <a:lnTo>
                  <a:pt x="16764" y="0"/>
                </a:lnTo>
                <a:lnTo>
                  <a:pt x="0" y="0"/>
                </a:lnTo>
              </a:path>
            </a:pathLst>
          </a:custGeom>
          <a:ln w="3175">
            <a:solidFill>
              <a:srgbClr val="000000"/>
            </a:solidFill>
          </a:ln>
        </p:spPr>
        <p:txBody>
          <a:bodyPr wrap="square" lIns="0" tIns="0" rIns="0" bIns="0" rtlCol="0"/>
          <a:lstStyle/>
          <a:p>
            <a:endParaRPr/>
          </a:p>
        </p:txBody>
      </p:sp>
      <p:sp>
        <p:nvSpPr>
          <p:cNvPr id="1297" name="object 1297"/>
          <p:cNvSpPr/>
          <p:nvPr/>
        </p:nvSpPr>
        <p:spPr>
          <a:xfrm>
            <a:off x="3211067" y="3698747"/>
            <a:ext cx="11430" cy="17780"/>
          </a:xfrm>
          <a:custGeom>
            <a:avLst/>
            <a:gdLst/>
            <a:ahLst/>
            <a:cxnLst/>
            <a:rect l="l" t="t" r="r" b="b"/>
            <a:pathLst>
              <a:path w="11430" h="17779">
                <a:moveTo>
                  <a:pt x="11430" y="0"/>
                </a:moveTo>
                <a:lnTo>
                  <a:pt x="0" y="12953"/>
                </a:lnTo>
                <a:lnTo>
                  <a:pt x="11430" y="17525"/>
                </a:lnTo>
                <a:lnTo>
                  <a:pt x="11430" y="0"/>
                </a:lnTo>
                <a:close/>
              </a:path>
            </a:pathLst>
          </a:custGeom>
          <a:solidFill>
            <a:srgbClr val="000000"/>
          </a:solidFill>
        </p:spPr>
        <p:txBody>
          <a:bodyPr wrap="square" lIns="0" tIns="0" rIns="0" bIns="0" rtlCol="0"/>
          <a:lstStyle/>
          <a:p>
            <a:endParaRPr/>
          </a:p>
        </p:txBody>
      </p:sp>
      <p:sp>
        <p:nvSpPr>
          <p:cNvPr id="1298" name="object 1298"/>
          <p:cNvSpPr/>
          <p:nvPr/>
        </p:nvSpPr>
        <p:spPr>
          <a:xfrm>
            <a:off x="3211067" y="3698747"/>
            <a:ext cx="11430" cy="17780"/>
          </a:xfrm>
          <a:custGeom>
            <a:avLst/>
            <a:gdLst/>
            <a:ahLst/>
            <a:cxnLst/>
            <a:rect l="l" t="t" r="r" b="b"/>
            <a:pathLst>
              <a:path w="11430" h="17779">
                <a:moveTo>
                  <a:pt x="0" y="12953"/>
                </a:moveTo>
                <a:lnTo>
                  <a:pt x="11430" y="17525"/>
                </a:lnTo>
                <a:lnTo>
                  <a:pt x="11430" y="0"/>
                </a:lnTo>
                <a:lnTo>
                  <a:pt x="0" y="12953"/>
                </a:lnTo>
              </a:path>
            </a:pathLst>
          </a:custGeom>
          <a:ln w="3175">
            <a:solidFill>
              <a:srgbClr val="000000"/>
            </a:solidFill>
          </a:ln>
        </p:spPr>
        <p:txBody>
          <a:bodyPr wrap="square" lIns="0" tIns="0" rIns="0" bIns="0" rtlCol="0"/>
          <a:lstStyle/>
          <a:p>
            <a:endParaRPr/>
          </a:p>
        </p:txBody>
      </p:sp>
      <p:sp>
        <p:nvSpPr>
          <p:cNvPr id="1299" name="object 1299"/>
          <p:cNvSpPr/>
          <p:nvPr/>
        </p:nvSpPr>
        <p:spPr>
          <a:xfrm>
            <a:off x="3222498" y="3698747"/>
            <a:ext cx="12700" cy="17780"/>
          </a:xfrm>
          <a:custGeom>
            <a:avLst/>
            <a:gdLst/>
            <a:ahLst/>
            <a:cxnLst/>
            <a:rect l="l" t="t" r="r" b="b"/>
            <a:pathLst>
              <a:path w="12700" h="17779">
                <a:moveTo>
                  <a:pt x="0" y="0"/>
                </a:moveTo>
                <a:lnTo>
                  <a:pt x="0" y="17525"/>
                </a:lnTo>
                <a:lnTo>
                  <a:pt x="12192" y="12953"/>
                </a:lnTo>
                <a:lnTo>
                  <a:pt x="0" y="0"/>
                </a:lnTo>
                <a:close/>
              </a:path>
            </a:pathLst>
          </a:custGeom>
          <a:solidFill>
            <a:srgbClr val="000000"/>
          </a:solidFill>
        </p:spPr>
        <p:txBody>
          <a:bodyPr wrap="square" lIns="0" tIns="0" rIns="0" bIns="0" rtlCol="0"/>
          <a:lstStyle/>
          <a:p>
            <a:endParaRPr/>
          </a:p>
        </p:txBody>
      </p:sp>
      <p:sp>
        <p:nvSpPr>
          <p:cNvPr id="1300" name="object 1300"/>
          <p:cNvSpPr/>
          <p:nvPr/>
        </p:nvSpPr>
        <p:spPr>
          <a:xfrm>
            <a:off x="3222498" y="3698747"/>
            <a:ext cx="12700" cy="17780"/>
          </a:xfrm>
          <a:custGeom>
            <a:avLst/>
            <a:gdLst/>
            <a:ahLst/>
            <a:cxnLst/>
            <a:rect l="l" t="t" r="r" b="b"/>
            <a:pathLst>
              <a:path w="12700" h="17779">
                <a:moveTo>
                  <a:pt x="0" y="17525"/>
                </a:moveTo>
                <a:lnTo>
                  <a:pt x="12192" y="12953"/>
                </a:lnTo>
                <a:lnTo>
                  <a:pt x="0" y="0"/>
                </a:lnTo>
                <a:lnTo>
                  <a:pt x="0" y="17525"/>
                </a:lnTo>
              </a:path>
            </a:pathLst>
          </a:custGeom>
          <a:ln w="3175">
            <a:solidFill>
              <a:srgbClr val="000000"/>
            </a:solidFill>
          </a:ln>
        </p:spPr>
        <p:txBody>
          <a:bodyPr wrap="square" lIns="0" tIns="0" rIns="0" bIns="0" rtlCol="0"/>
          <a:lstStyle/>
          <a:p>
            <a:endParaRPr/>
          </a:p>
        </p:txBody>
      </p:sp>
      <p:sp>
        <p:nvSpPr>
          <p:cNvPr id="1301" name="object 1301"/>
          <p:cNvSpPr/>
          <p:nvPr/>
        </p:nvSpPr>
        <p:spPr>
          <a:xfrm>
            <a:off x="3222498" y="3698747"/>
            <a:ext cx="17145" cy="13335"/>
          </a:xfrm>
          <a:custGeom>
            <a:avLst/>
            <a:gdLst/>
            <a:ahLst/>
            <a:cxnLst/>
            <a:rect l="l" t="t" r="r" b="b"/>
            <a:pathLst>
              <a:path w="17144" h="13335">
                <a:moveTo>
                  <a:pt x="16764" y="0"/>
                </a:moveTo>
                <a:lnTo>
                  <a:pt x="0" y="0"/>
                </a:lnTo>
                <a:lnTo>
                  <a:pt x="12192" y="12953"/>
                </a:lnTo>
                <a:lnTo>
                  <a:pt x="16764" y="0"/>
                </a:lnTo>
                <a:close/>
              </a:path>
            </a:pathLst>
          </a:custGeom>
          <a:solidFill>
            <a:srgbClr val="000000"/>
          </a:solidFill>
        </p:spPr>
        <p:txBody>
          <a:bodyPr wrap="square" lIns="0" tIns="0" rIns="0" bIns="0" rtlCol="0"/>
          <a:lstStyle/>
          <a:p>
            <a:endParaRPr/>
          </a:p>
        </p:txBody>
      </p:sp>
      <p:sp>
        <p:nvSpPr>
          <p:cNvPr id="1302" name="object 1302"/>
          <p:cNvSpPr/>
          <p:nvPr/>
        </p:nvSpPr>
        <p:spPr>
          <a:xfrm>
            <a:off x="3222498" y="3698747"/>
            <a:ext cx="17145" cy="13335"/>
          </a:xfrm>
          <a:custGeom>
            <a:avLst/>
            <a:gdLst/>
            <a:ahLst/>
            <a:cxnLst/>
            <a:rect l="l" t="t" r="r" b="b"/>
            <a:pathLst>
              <a:path w="17144" h="13335">
                <a:moveTo>
                  <a:pt x="12192" y="12953"/>
                </a:moveTo>
                <a:lnTo>
                  <a:pt x="16764" y="0"/>
                </a:lnTo>
                <a:lnTo>
                  <a:pt x="0" y="0"/>
                </a:lnTo>
                <a:lnTo>
                  <a:pt x="12192" y="12953"/>
                </a:lnTo>
              </a:path>
            </a:pathLst>
          </a:custGeom>
          <a:ln w="3175">
            <a:solidFill>
              <a:srgbClr val="000000"/>
            </a:solidFill>
          </a:ln>
        </p:spPr>
        <p:txBody>
          <a:bodyPr wrap="square" lIns="0" tIns="0" rIns="0" bIns="0" rtlCol="0"/>
          <a:lstStyle/>
          <a:p>
            <a:endParaRPr/>
          </a:p>
        </p:txBody>
      </p:sp>
      <p:sp>
        <p:nvSpPr>
          <p:cNvPr id="1303" name="object 1303"/>
          <p:cNvSpPr/>
          <p:nvPr/>
        </p:nvSpPr>
        <p:spPr>
          <a:xfrm>
            <a:off x="3222498" y="3686555"/>
            <a:ext cx="17145" cy="12700"/>
          </a:xfrm>
          <a:custGeom>
            <a:avLst/>
            <a:gdLst/>
            <a:ahLst/>
            <a:cxnLst/>
            <a:rect l="l" t="t" r="r" b="b"/>
            <a:pathLst>
              <a:path w="17144" h="12700">
                <a:moveTo>
                  <a:pt x="12191" y="0"/>
                </a:moveTo>
                <a:lnTo>
                  <a:pt x="0" y="12192"/>
                </a:lnTo>
                <a:lnTo>
                  <a:pt x="16763" y="12192"/>
                </a:lnTo>
                <a:lnTo>
                  <a:pt x="12191" y="0"/>
                </a:lnTo>
                <a:close/>
              </a:path>
            </a:pathLst>
          </a:custGeom>
          <a:solidFill>
            <a:srgbClr val="000000"/>
          </a:solidFill>
        </p:spPr>
        <p:txBody>
          <a:bodyPr wrap="square" lIns="0" tIns="0" rIns="0" bIns="0" rtlCol="0"/>
          <a:lstStyle/>
          <a:p>
            <a:endParaRPr/>
          </a:p>
        </p:txBody>
      </p:sp>
      <p:sp>
        <p:nvSpPr>
          <p:cNvPr id="1304" name="object 1304"/>
          <p:cNvSpPr/>
          <p:nvPr/>
        </p:nvSpPr>
        <p:spPr>
          <a:xfrm>
            <a:off x="3222498" y="3686555"/>
            <a:ext cx="17145" cy="12700"/>
          </a:xfrm>
          <a:custGeom>
            <a:avLst/>
            <a:gdLst/>
            <a:ahLst/>
            <a:cxnLst/>
            <a:rect l="l" t="t" r="r" b="b"/>
            <a:pathLst>
              <a:path w="17144" h="12700">
                <a:moveTo>
                  <a:pt x="16763" y="12192"/>
                </a:moveTo>
                <a:lnTo>
                  <a:pt x="12191" y="0"/>
                </a:lnTo>
                <a:lnTo>
                  <a:pt x="0" y="12192"/>
                </a:lnTo>
                <a:lnTo>
                  <a:pt x="16763" y="12192"/>
                </a:lnTo>
              </a:path>
            </a:pathLst>
          </a:custGeom>
          <a:ln w="3175">
            <a:solidFill>
              <a:srgbClr val="000000"/>
            </a:solidFill>
          </a:ln>
        </p:spPr>
        <p:txBody>
          <a:bodyPr wrap="square" lIns="0" tIns="0" rIns="0" bIns="0" rtlCol="0"/>
          <a:lstStyle/>
          <a:p>
            <a:endParaRPr/>
          </a:p>
        </p:txBody>
      </p:sp>
      <p:sp>
        <p:nvSpPr>
          <p:cNvPr id="1305" name="object 1305"/>
          <p:cNvSpPr/>
          <p:nvPr/>
        </p:nvSpPr>
        <p:spPr>
          <a:xfrm>
            <a:off x="3222498" y="3681221"/>
            <a:ext cx="12700" cy="17780"/>
          </a:xfrm>
          <a:custGeom>
            <a:avLst/>
            <a:gdLst/>
            <a:ahLst/>
            <a:cxnLst/>
            <a:rect l="l" t="t" r="r" b="b"/>
            <a:pathLst>
              <a:path w="12700" h="17779">
                <a:moveTo>
                  <a:pt x="0" y="0"/>
                </a:moveTo>
                <a:lnTo>
                  <a:pt x="0" y="17525"/>
                </a:lnTo>
                <a:lnTo>
                  <a:pt x="12192" y="5333"/>
                </a:lnTo>
                <a:lnTo>
                  <a:pt x="0" y="0"/>
                </a:lnTo>
                <a:close/>
              </a:path>
            </a:pathLst>
          </a:custGeom>
          <a:solidFill>
            <a:srgbClr val="000000"/>
          </a:solidFill>
        </p:spPr>
        <p:txBody>
          <a:bodyPr wrap="square" lIns="0" tIns="0" rIns="0" bIns="0" rtlCol="0"/>
          <a:lstStyle/>
          <a:p>
            <a:endParaRPr/>
          </a:p>
        </p:txBody>
      </p:sp>
      <p:sp>
        <p:nvSpPr>
          <p:cNvPr id="1306" name="object 1306"/>
          <p:cNvSpPr/>
          <p:nvPr/>
        </p:nvSpPr>
        <p:spPr>
          <a:xfrm>
            <a:off x="3222498" y="3681221"/>
            <a:ext cx="12700" cy="17780"/>
          </a:xfrm>
          <a:custGeom>
            <a:avLst/>
            <a:gdLst/>
            <a:ahLst/>
            <a:cxnLst/>
            <a:rect l="l" t="t" r="r" b="b"/>
            <a:pathLst>
              <a:path w="12700" h="17779">
                <a:moveTo>
                  <a:pt x="12192" y="5333"/>
                </a:moveTo>
                <a:lnTo>
                  <a:pt x="0" y="0"/>
                </a:lnTo>
                <a:lnTo>
                  <a:pt x="0" y="17525"/>
                </a:lnTo>
                <a:lnTo>
                  <a:pt x="12192" y="5333"/>
                </a:lnTo>
              </a:path>
            </a:pathLst>
          </a:custGeom>
          <a:ln w="3175">
            <a:solidFill>
              <a:srgbClr val="000000"/>
            </a:solidFill>
          </a:ln>
        </p:spPr>
        <p:txBody>
          <a:bodyPr wrap="square" lIns="0" tIns="0" rIns="0" bIns="0" rtlCol="0"/>
          <a:lstStyle/>
          <a:p>
            <a:endParaRPr/>
          </a:p>
        </p:txBody>
      </p:sp>
      <p:sp>
        <p:nvSpPr>
          <p:cNvPr id="1307" name="object 1307"/>
          <p:cNvSpPr/>
          <p:nvPr/>
        </p:nvSpPr>
        <p:spPr>
          <a:xfrm>
            <a:off x="3211067" y="3681221"/>
            <a:ext cx="11430" cy="17780"/>
          </a:xfrm>
          <a:custGeom>
            <a:avLst/>
            <a:gdLst/>
            <a:ahLst/>
            <a:cxnLst/>
            <a:rect l="l" t="t" r="r" b="b"/>
            <a:pathLst>
              <a:path w="11430" h="17779">
                <a:moveTo>
                  <a:pt x="11430" y="0"/>
                </a:moveTo>
                <a:lnTo>
                  <a:pt x="0" y="5334"/>
                </a:lnTo>
                <a:lnTo>
                  <a:pt x="11430" y="17526"/>
                </a:lnTo>
                <a:lnTo>
                  <a:pt x="11430" y="0"/>
                </a:lnTo>
                <a:close/>
              </a:path>
            </a:pathLst>
          </a:custGeom>
          <a:solidFill>
            <a:srgbClr val="000000"/>
          </a:solidFill>
        </p:spPr>
        <p:txBody>
          <a:bodyPr wrap="square" lIns="0" tIns="0" rIns="0" bIns="0" rtlCol="0"/>
          <a:lstStyle/>
          <a:p>
            <a:endParaRPr/>
          </a:p>
        </p:txBody>
      </p:sp>
      <p:sp>
        <p:nvSpPr>
          <p:cNvPr id="1308" name="object 1308"/>
          <p:cNvSpPr/>
          <p:nvPr/>
        </p:nvSpPr>
        <p:spPr>
          <a:xfrm>
            <a:off x="3211067" y="3681221"/>
            <a:ext cx="11430" cy="17780"/>
          </a:xfrm>
          <a:custGeom>
            <a:avLst/>
            <a:gdLst/>
            <a:ahLst/>
            <a:cxnLst/>
            <a:rect l="l" t="t" r="r" b="b"/>
            <a:pathLst>
              <a:path w="11430" h="17779">
                <a:moveTo>
                  <a:pt x="11430" y="0"/>
                </a:moveTo>
                <a:lnTo>
                  <a:pt x="0" y="5334"/>
                </a:lnTo>
                <a:lnTo>
                  <a:pt x="11430" y="17526"/>
                </a:lnTo>
                <a:lnTo>
                  <a:pt x="11430" y="0"/>
                </a:lnTo>
              </a:path>
            </a:pathLst>
          </a:custGeom>
          <a:ln w="3175">
            <a:solidFill>
              <a:srgbClr val="000000"/>
            </a:solidFill>
          </a:ln>
        </p:spPr>
        <p:txBody>
          <a:bodyPr wrap="square" lIns="0" tIns="0" rIns="0" bIns="0" rtlCol="0"/>
          <a:lstStyle/>
          <a:p>
            <a:endParaRPr/>
          </a:p>
        </p:txBody>
      </p:sp>
      <p:sp>
        <p:nvSpPr>
          <p:cNvPr id="1309" name="object 1309"/>
          <p:cNvSpPr/>
          <p:nvPr/>
        </p:nvSpPr>
        <p:spPr>
          <a:xfrm>
            <a:off x="3205733" y="3686555"/>
            <a:ext cx="17145" cy="12700"/>
          </a:xfrm>
          <a:custGeom>
            <a:avLst/>
            <a:gdLst/>
            <a:ahLst/>
            <a:cxnLst/>
            <a:rect l="l" t="t" r="r" b="b"/>
            <a:pathLst>
              <a:path w="17144" h="12700">
                <a:moveTo>
                  <a:pt x="5333" y="0"/>
                </a:moveTo>
                <a:lnTo>
                  <a:pt x="0" y="12192"/>
                </a:lnTo>
                <a:lnTo>
                  <a:pt x="16763" y="12192"/>
                </a:lnTo>
                <a:lnTo>
                  <a:pt x="5333" y="0"/>
                </a:lnTo>
                <a:close/>
              </a:path>
            </a:pathLst>
          </a:custGeom>
          <a:solidFill>
            <a:srgbClr val="000000"/>
          </a:solidFill>
        </p:spPr>
        <p:txBody>
          <a:bodyPr wrap="square" lIns="0" tIns="0" rIns="0" bIns="0" rtlCol="0"/>
          <a:lstStyle/>
          <a:p>
            <a:endParaRPr/>
          </a:p>
        </p:txBody>
      </p:sp>
      <p:sp>
        <p:nvSpPr>
          <p:cNvPr id="1310" name="object 1310"/>
          <p:cNvSpPr/>
          <p:nvPr/>
        </p:nvSpPr>
        <p:spPr>
          <a:xfrm>
            <a:off x="3205733" y="3686555"/>
            <a:ext cx="17145" cy="12700"/>
          </a:xfrm>
          <a:custGeom>
            <a:avLst/>
            <a:gdLst/>
            <a:ahLst/>
            <a:cxnLst/>
            <a:rect l="l" t="t" r="r" b="b"/>
            <a:pathLst>
              <a:path w="17144" h="12700">
                <a:moveTo>
                  <a:pt x="5333" y="0"/>
                </a:moveTo>
                <a:lnTo>
                  <a:pt x="0" y="12192"/>
                </a:lnTo>
                <a:lnTo>
                  <a:pt x="16763" y="12192"/>
                </a:lnTo>
                <a:lnTo>
                  <a:pt x="5333" y="0"/>
                </a:lnTo>
              </a:path>
            </a:pathLst>
          </a:custGeom>
          <a:ln w="3175">
            <a:solidFill>
              <a:srgbClr val="000000"/>
            </a:solidFill>
          </a:ln>
        </p:spPr>
        <p:txBody>
          <a:bodyPr wrap="square" lIns="0" tIns="0" rIns="0" bIns="0" rtlCol="0"/>
          <a:lstStyle/>
          <a:p>
            <a:endParaRPr/>
          </a:p>
        </p:txBody>
      </p:sp>
      <p:sp>
        <p:nvSpPr>
          <p:cNvPr id="1311" name="object 1311"/>
          <p:cNvSpPr/>
          <p:nvPr/>
        </p:nvSpPr>
        <p:spPr>
          <a:xfrm>
            <a:off x="3205733" y="3698747"/>
            <a:ext cx="17145" cy="13335"/>
          </a:xfrm>
          <a:custGeom>
            <a:avLst/>
            <a:gdLst/>
            <a:ahLst/>
            <a:cxnLst/>
            <a:rect l="l" t="t" r="r" b="b"/>
            <a:pathLst>
              <a:path w="17144" h="13335">
                <a:moveTo>
                  <a:pt x="16764" y="0"/>
                </a:moveTo>
                <a:lnTo>
                  <a:pt x="0" y="0"/>
                </a:lnTo>
                <a:lnTo>
                  <a:pt x="5334" y="12954"/>
                </a:lnTo>
                <a:lnTo>
                  <a:pt x="16764" y="0"/>
                </a:lnTo>
                <a:close/>
              </a:path>
            </a:pathLst>
          </a:custGeom>
          <a:solidFill>
            <a:srgbClr val="000000"/>
          </a:solidFill>
        </p:spPr>
        <p:txBody>
          <a:bodyPr wrap="square" lIns="0" tIns="0" rIns="0" bIns="0" rtlCol="0"/>
          <a:lstStyle/>
          <a:p>
            <a:endParaRPr/>
          </a:p>
        </p:txBody>
      </p:sp>
      <p:sp>
        <p:nvSpPr>
          <p:cNvPr id="1312" name="object 1312"/>
          <p:cNvSpPr/>
          <p:nvPr/>
        </p:nvSpPr>
        <p:spPr>
          <a:xfrm>
            <a:off x="3205733" y="3698747"/>
            <a:ext cx="17145" cy="13335"/>
          </a:xfrm>
          <a:custGeom>
            <a:avLst/>
            <a:gdLst/>
            <a:ahLst/>
            <a:cxnLst/>
            <a:rect l="l" t="t" r="r" b="b"/>
            <a:pathLst>
              <a:path w="17144" h="13335">
                <a:moveTo>
                  <a:pt x="0" y="0"/>
                </a:moveTo>
                <a:lnTo>
                  <a:pt x="5334" y="12954"/>
                </a:lnTo>
                <a:lnTo>
                  <a:pt x="16764" y="0"/>
                </a:lnTo>
                <a:lnTo>
                  <a:pt x="0" y="0"/>
                </a:lnTo>
              </a:path>
            </a:pathLst>
          </a:custGeom>
          <a:ln w="3175">
            <a:solidFill>
              <a:srgbClr val="000000"/>
            </a:solidFill>
          </a:ln>
        </p:spPr>
        <p:txBody>
          <a:bodyPr wrap="square" lIns="0" tIns="0" rIns="0" bIns="0" rtlCol="0"/>
          <a:lstStyle/>
          <a:p>
            <a:endParaRPr/>
          </a:p>
        </p:txBody>
      </p:sp>
      <p:sp>
        <p:nvSpPr>
          <p:cNvPr id="1313" name="object 1313"/>
          <p:cNvSpPr/>
          <p:nvPr/>
        </p:nvSpPr>
        <p:spPr>
          <a:xfrm>
            <a:off x="3211067" y="3698747"/>
            <a:ext cx="11430" cy="17780"/>
          </a:xfrm>
          <a:custGeom>
            <a:avLst/>
            <a:gdLst/>
            <a:ahLst/>
            <a:cxnLst/>
            <a:rect l="l" t="t" r="r" b="b"/>
            <a:pathLst>
              <a:path w="11430" h="17779">
                <a:moveTo>
                  <a:pt x="11430" y="0"/>
                </a:moveTo>
                <a:lnTo>
                  <a:pt x="0" y="12953"/>
                </a:lnTo>
                <a:lnTo>
                  <a:pt x="11430" y="17525"/>
                </a:lnTo>
                <a:lnTo>
                  <a:pt x="11430" y="0"/>
                </a:lnTo>
                <a:close/>
              </a:path>
            </a:pathLst>
          </a:custGeom>
          <a:solidFill>
            <a:srgbClr val="000000"/>
          </a:solidFill>
        </p:spPr>
        <p:txBody>
          <a:bodyPr wrap="square" lIns="0" tIns="0" rIns="0" bIns="0" rtlCol="0"/>
          <a:lstStyle/>
          <a:p>
            <a:endParaRPr/>
          </a:p>
        </p:txBody>
      </p:sp>
      <p:sp>
        <p:nvSpPr>
          <p:cNvPr id="1314" name="object 1314"/>
          <p:cNvSpPr/>
          <p:nvPr/>
        </p:nvSpPr>
        <p:spPr>
          <a:xfrm>
            <a:off x="3211067" y="3698747"/>
            <a:ext cx="11430" cy="17780"/>
          </a:xfrm>
          <a:custGeom>
            <a:avLst/>
            <a:gdLst/>
            <a:ahLst/>
            <a:cxnLst/>
            <a:rect l="l" t="t" r="r" b="b"/>
            <a:pathLst>
              <a:path w="11430" h="17779">
                <a:moveTo>
                  <a:pt x="0" y="12953"/>
                </a:moveTo>
                <a:lnTo>
                  <a:pt x="11430" y="17525"/>
                </a:lnTo>
                <a:lnTo>
                  <a:pt x="11430" y="0"/>
                </a:lnTo>
                <a:lnTo>
                  <a:pt x="0" y="12953"/>
                </a:lnTo>
              </a:path>
            </a:pathLst>
          </a:custGeom>
          <a:ln w="3175">
            <a:solidFill>
              <a:srgbClr val="000000"/>
            </a:solidFill>
          </a:ln>
        </p:spPr>
        <p:txBody>
          <a:bodyPr wrap="square" lIns="0" tIns="0" rIns="0" bIns="0" rtlCol="0"/>
          <a:lstStyle/>
          <a:p>
            <a:endParaRPr/>
          </a:p>
        </p:txBody>
      </p:sp>
      <p:sp>
        <p:nvSpPr>
          <p:cNvPr id="1315" name="object 1315"/>
          <p:cNvSpPr/>
          <p:nvPr/>
        </p:nvSpPr>
        <p:spPr>
          <a:xfrm>
            <a:off x="3222498" y="3698747"/>
            <a:ext cx="12700" cy="17780"/>
          </a:xfrm>
          <a:custGeom>
            <a:avLst/>
            <a:gdLst/>
            <a:ahLst/>
            <a:cxnLst/>
            <a:rect l="l" t="t" r="r" b="b"/>
            <a:pathLst>
              <a:path w="12700" h="17779">
                <a:moveTo>
                  <a:pt x="0" y="0"/>
                </a:moveTo>
                <a:lnTo>
                  <a:pt x="0" y="17525"/>
                </a:lnTo>
                <a:lnTo>
                  <a:pt x="12192" y="12953"/>
                </a:lnTo>
                <a:lnTo>
                  <a:pt x="0" y="0"/>
                </a:lnTo>
                <a:close/>
              </a:path>
            </a:pathLst>
          </a:custGeom>
          <a:solidFill>
            <a:srgbClr val="000000"/>
          </a:solidFill>
        </p:spPr>
        <p:txBody>
          <a:bodyPr wrap="square" lIns="0" tIns="0" rIns="0" bIns="0" rtlCol="0"/>
          <a:lstStyle/>
          <a:p>
            <a:endParaRPr/>
          </a:p>
        </p:txBody>
      </p:sp>
      <p:sp>
        <p:nvSpPr>
          <p:cNvPr id="1316" name="object 1316"/>
          <p:cNvSpPr/>
          <p:nvPr/>
        </p:nvSpPr>
        <p:spPr>
          <a:xfrm>
            <a:off x="3222498" y="3698747"/>
            <a:ext cx="12700" cy="17780"/>
          </a:xfrm>
          <a:custGeom>
            <a:avLst/>
            <a:gdLst/>
            <a:ahLst/>
            <a:cxnLst/>
            <a:rect l="l" t="t" r="r" b="b"/>
            <a:pathLst>
              <a:path w="12700" h="17779">
                <a:moveTo>
                  <a:pt x="0" y="17525"/>
                </a:moveTo>
                <a:lnTo>
                  <a:pt x="12192" y="12953"/>
                </a:lnTo>
                <a:lnTo>
                  <a:pt x="0" y="0"/>
                </a:lnTo>
                <a:lnTo>
                  <a:pt x="0" y="17525"/>
                </a:lnTo>
              </a:path>
            </a:pathLst>
          </a:custGeom>
          <a:ln w="3175">
            <a:solidFill>
              <a:srgbClr val="000000"/>
            </a:solidFill>
          </a:ln>
        </p:spPr>
        <p:txBody>
          <a:bodyPr wrap="square" lIns="0" tIns="0" rIns="0" bIns="0" rtlCol="0"/>
          <a:lstStyle/>
          <a:p>
            <a:endParaRPr/>
          </a:p>
        </p:txBody>
      </p:sp>
      <p:sp>
        <p:nvSpPr>
          <p:cNvPr id="1317" name="object 1317"/>
          <p:cNvSpPr/>
          <p:nvPr/>
        </p:nvSpPr>
        <p:spPr>
          <a:xfrm>
            <a:off x="3222498" y="3698747"/>
            <a:ext cx="17145" cy="13335"/>
          </a:xfrm>
          <a:custGeom>
            <a:avLst/>
            <a:gdLst/>
            <a:ahLst/>
            <a:cxnLst/>
            <a:rect l="l" t="t" r="r" b="b"/>
            <a:pathLst>
              <a:path w="17144" h="13335">
                <a:moveTo>
                  <a:pt x="16764" y="0"/>
                </a:moveTo>
                <a:lnTo>
                  <a:pt x="0" y="0"/>
                </a:lnTo>
                <a:lnTo>
                  <a:pt x="12192" y="12953"/>
                </a:lnTo>
                <a:lnTo>
                  <a:pt x="16764" y="0"/>
                </a:lnTo>
                <a:close/>
              </a:path>
            </a:pathLst>
          </a:custGeom>
          <a:solidFill>
            <a:srgbClr val="000000"/>
          </a:solidFill>
        </p:spPr>
        <p:txBody>
          <a:bodyPr wrap="square" lIns="0" tIns="0" rIns="0" bIns="0" rtlCol="0"/>
          <a:lstStyle/>
          <a:p>
            <a:endParaRPr/>
          </a:p>
        </p:txBody>
      </p:sp>
      <p:sp>
        <p:nvSpPr>
          <p:cNvPr id="1318" name="object 1318"/>
          <p:cNvSpPr/>
          <p:nvPr/>
        </p:nvSpPr>
        <p:spPr>
          <a:xfrm>
            <a:off x="3222498" y="3698747"/>
            <a:ext cx="17145" cy="13335"/>
          </a:xfrm>
          <a:custGeom>
            <a:avLst/>
            <a:gdLst/>
            <a:ahLst/>
            <a:cxnLst/>
            <a:rect l="l" t="t" r="r" b="b"/>
            <a:pathLst>
              <a:path w="17144" h="13335">
                <a:moveTo>
                  <a:pt x="12192" y="12953"/>
                </a:moveTo>
                <a:lnTo>
                  <a:pt x="16764" y="0"/>
                </a:lnTo>
                <a:lnTo>
                  <a:pt x="0" y="0"/>
                </a:lnTo>
                <a:lnTo>
                  <a:pt x="12192" y="12953"/>
                </a:lnTo>
              </a:path>
            </a:pathLst>
          </a:custGeom>
          <a:ln w="3175">
            <a:solidFill>
              <a:srgbClr val="000000"/>
            </a:solidFill>
          </a:ln>
        </p:spPr>
        <p:txBody>
          <a:bodyPr wrap="square" lIns="0" tIns="0" rIns="0" bIns="0" rtlCol="0"/>
          <a:lstStyle/>
          <a:p>
            <a:endParaRPr/>
          </a:p>
        </p:txBody>
      </p:sp>
      <p:sp>
        <p:nvSpPr>
          <p:cNvPr id="1319" name="object 1319"/>
          <p:cNvSpPr/>
          <p:nvPr/>
        </p:nvSpPr>
        <p:spPr>
          <a:xfrm>
            <a:off x="3222498" y="3690365"/>
            <a:ext cx="12700" cy="8890"/>
          </a:xfrm>
          <a:custGeom>
            <a:avLst/>
            <a:gdLst/>
            <a:ahLst/>
            <a:cxnLst/>
            <a:rect l="l" t="t" r="r" b="b"/>
            <a:pathLst>
              <a:path w="12700" h="8889">
                <a:moveTo>
                  <a:pt x="9144" y="0"/>
                </a:moveTo>
                <a:lnTo>
                  <a:pt x="0" y="8381"/>
                </a:lnTo>
                <a:lnTo>
                  <a:pt x="12192" y="8381"/>
                </a:lnTo>
                <a:lnTo>
                  <a:pt x="9144" y="0"/>
                </a:lnTo>
                <a:close/>
              </a:path>
            </a:pathLst>
          </a:custGeom>
          <a:solidFill>
            <a:srgbClr val="000000"/>
          </a:solidFill>
        </p:spPr>
        <p:txBody>
          <a:bodyPr wrap="square" lIns="0" tIns="0" rIns="0" bIns="0" rtlCol="0"/>
          <a:lstStyle/>
          <a:p>
            <a:endParaRPr/>
          </a:p>
        </p:txBody>
      </p:sp>
      <p:sp>
        <p:nvSpPr>
          <p:cNvPr id="1320" name="object 1320"/>
          <p:cNvSpPr/>
          <p:nvPr/>
        </p:nvSpPr>
        <p:spPr>
          <a:xfrm>
            <a:off x="3222498" y="3690365"/>
            <a:ext cx="12700" cy="8890"/>
          </a:xfrm>
          <a:custGeom>
            <a:avLst/>
            <a:gdLst/>
            <a:ahLst/>
            <a:cxnLst/>
            <a:rect l="l" t="t" r="r" b="b"/>
            <a:pathLst>
              <a:path w="12700" h="8889">
                <a:moveTo>
                  <a:pt x="12192" y="8381"/>
                </a:moveTo>
                <a:lnTo>
                  <a:pt x="9144" y="0"/>
                </a:lnTo>
                <a:lnTo>
                  <a:pt x="0" y="8381"/>
                </a:lnTo>
                <a:lnTo>
                  <a:pt x="12192" y="8381"/>
                </a:lnTo>
              </a:path>
            </a:pathLst>
          </a:custGeom>
          <a:ln w="3175">
            <a:solidFill>
              <a:srgbClr val="000000"/>
            </a:solidFill>
          </a:ln>
        </p:spPr>
        <p:txBody>
          <a:bodyPr wrap="square" lIns="0" tIns="0" rIns="0" bIns="0" rtlCol="0"/>
          <a:lstStyle/>
          <a:p>
            <a:endParaRPr/>
          </a:p>
        </p:txBody>
      </p:sp>
      <p:sp>
        <p:nvSpPr>
          <p:cNvPr id="1321" name="object 1321"/>
          <p:cNvSpPr/>
          <p:nvPr/>
        </p:nvSpPr>
        <p:spPr>
          <a:xfrm>
            <a:off x="3222498" y="3686555"/>
            <a:ext cx="9525" cy="12700"/>
          </a:xfrm>
          <a:custGeom>
            <a:avLst/>
            <a:gdLst/>
            <a:ahLst/>
            <a:cxnLst/>
            <a:rect l="l" t="t" r="r" b="b"/>
            <a:pathLst>
              <a:path w="9525" h="12700">
                <a:moveTo>
                  <a:pt x="0" y="0"/>
                </a:moveTo>
                <a:lnTo>
                  <a:pt x="0" y="12191"/>
                </a:lnTo>
                <a:lnTo>
                  <a:pt x="9143" y="3809"/>
                </a:lnTo>
                <a:lnTo>
                  <a:pt x="0" y="0"/>
                </a:lnTo>
                <a:close/>
              </a:path>
            </a:pathLst>
          </a:custGeom>
          <a:solidFill>
            <a:srgbClr val="000000"/>
          </a:solidFill>
        </p:spPr>
        <p:txBody>
          <a:bodyPr wrap="square" lIns="0" tIns="0" rIns="0" bIns="0" rtlCol="0"/>
          <a:lstStyle/>
          <a:p>
            <a:endParaRPr/>
          </a:p>
        </p:txBody>
      </p:sp>
      <p:sp>
        <p:nvSpPr>
          <p:cNvPr id="1322" name="object 1322"/>
          <p:cNvSpPr/>
          <p:nvPr/>
        </p:nvSpPr>
        <p:spPr>
          <a:xfrm>
            <a:off x="3222498" y="3686555"/>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1323" name="object 1323"/>
          <p:cNvSpPr/>
          <p:nvPr/>
        </p:nvSpPr>
        <p:spPr>
          <a:xfrm>
            <a:off x="3214116" y="3686555"/>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1324" name="object 1324"/>
          <p:cNvSpPr/>
          <p:nvPr/>
        </p:nvSpPr>
        <p:spPr>
          <a:xfrm>
            <a:off x="3214116" y="3686555"/>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1325" name="object 1325"/>
          <p:cNvSpPr/>
          <p:nvPr/>
        </p:nvSpPr>
        <p:spPr>
          <a:xfrm>
            <a:off x="3211067" y="3690365"/>
            <a:ext cx="11430" cy="8890"/>
          </a:xfrm>
          <a:custGeom>
            <a:avLst/>
            <a:gdLst/>
            <a:ahLst/>
            <a:cxnLst/>
            <a:rect l="l" t="t" r="r" b="b"/>
            <a:pathLst>
              <a:path w="11430" h="8889">
                <a:moveTo>
                  <a:pt x="3048" y="0"/>
                </a:moveTo>
                <a:lnTo>
                  <a:pt x="0" y="8382"/>
                </a:lnTo>
                <a:lnTo>
                  <a:pt x="11430" y="8382"/>
                </a:lnTo>
                <a:lnTo>
                  <a:pt x="3048" y="0"/>
                </a:lnTo>
                <a:close/>
              </a:path>
            </a:pathLst>
          </a:custGeom>
          <a:solidFill>
            <a:srgbClr val="000000"/>
          </a:solidFill>
        </p:spPr>
        <p:txBody>
          <a:bodyPr wrap="square" lIns="0" tIns="0" rIns="0" bIns="0" rtlCol="0"/>
          <a:lstStyle/>
          <a:p>
            <a:endParaRPr/>
          </a:p>
        </p:txBody>
      </p:sp>
      <p:sp>
        <p:nvSpPr>
          <p:cNvPr id="1326" name="object 1326"/>
          <p:cNvSpPr/>
          <p:nvPr/>
        </p:nvSpPr>
        <p:spPr>
          <a:xfrm>
            <a:off x="3211067" y="3690365"/>
            <a:ext cx="11430" cy="8890"/>
          </a:xfrm>
          <a:custGeom>
            <a:avLst/>
            <a:gdLst/>
            <a:ahLst/>
            <a:cxnLst/>
            <a:rect l="l" t="t" r="r" b="b"/>
            <a:pathLst>
              <a:path w="11430" h="8889">
                <a:moveTo>
                  <a:pt x="3048" y="0"/>
                </a:moveTo>
                <a:lnTo>
                  <a:pt x="0" y="8382"/>
                </a:lnTo>
                <a:lnTo>
                  <a:pt x="11430" y="8382"/>
                </a:lnTo>
                <a:lnTo>
                  <a:pt x="3048" y="0"/>
                </a:lnTo>
              </a:path>
            </a:pathLst>
          </a:custGeom>
          <a:ln w="3175">
            <a:solidFill>
              <a:srgbClr val="000000"/>
            </a:solidFill>
          </a:ln>
        </p:spPr>
        <p:txBody>
          <a:bodyPr wrap="square" lIns="0" tIns="0" rIns="0" bIns="0" rtlCol="0"/>
          <a:lstStyle/>
          <a:p>
            <a:endParaRPr/>
          </a:p>
        </p:txBody>
      </p:sp>
      <p:sp>
        <p:nvSpPr>
          <p:cNvPr id="1327" name="object 1327"/>
          <p:cNvSpPr/>
          <p:nvPr/>
        </p:nvSpPr>
        <p:spPr>
          <a:xfrm>
            <a:off x="3211067" y="3698747"/>
            <a:ext cx="11430" cy="9525"/>
          </a:xfrm>
          <a:custGeom>
            <a:avLst/>
            <a:gdLst/>
            <a:ahLst/>
            <a:cxnLst/>
            <a:rect l="l" t="t" r="r" b="b"/>
            <a:pathLst>
              <a:path w="11430" h="9525">
                <a:moveTo>
                  <a:pt x="11430" y="0"/>
                </a:moveTo>
                <a:lnTo>
                  <a:pt x="0" y="0"/>
                </a:lnTo>
                <a:lnTo>
                  <a:pt x="3048" y="9144"/>
                </a:lnTo>
                <a:lnTo>
                  <a:pt x="11430" y="0"/>
                </a:lnTo>
                <a:close/>
              </a:path>
            </a:pathLst>
          </a:custGeom>
          <a:solidFill>
            <a:srgbClr val="000000"/>
          </a:solidFill>
        </p:spPr>
        <p:txBody>
          <a:bodyPr wrap="square" lIns="0" tIns="0" rIns="0" bIns="0" rtlCol="0"/>
          <a:lstStyle/>
          <a:p>
            <a:endParaRPr/>
          </a:p>
        </p:txBody>
      </p:sp>
      <p:sp>
        <p:nvSpPr>
          <p:cNvPr id="1328" name="object 1328"/>
          <p:cNvSpPr/>
          <p:nvPr/>
        </p:nvSpPr>
        <p:spPr>
          <a:xfrm>
            <a:off x="3211067" y="3698747"/>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1329" name="object 1329"/>
          <p:cNvSpPr/>
          <p:nvPr/>
        </p:nvSpPr>
        <p:spPr>
          <a:xfrm>
            <a:off x="3214116" y="3698747"/>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1330" name="object 1330"/>
          <p:cNvSpPr/>
          <p:nvPr/>
        </p:nvSpPr>
        <p:spPr>
          <a:xfrm>
            <a:off x="3214116" y="3698747"/>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1331" name="object 1331"/>
          <p:cNvSpPr/>
          <p:nvPr/>
        </p:nvSpPr>
        <p:spPr>
          <a:xfrm>
            <a:off x="3222498" y="3698747"/>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1332" name="object 1332"/>
          <p:cNvSpPr/>
          <p:nvPr/>
        </p:nvSpPr>
        <p:spPr>
          <a:xfrm>
            <a:off x="3222498" y="3698747"/>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1333" name="object 1333"/>
          <p:cNvSpPr/>
          <p:nvPr/>
        </p:nvSpPr>
        <p:spPr>
          <a:xfrm>
            <a:off x="3222498" y="3698747"/>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334" name="object 1334"/>
          <p:cNvSpPr/>
          <p:nvPr/>
        </p:nvSpPr>
        <p:spPr>
          <a:xfrm>
            <a:off x="3222498" y="3698747"/>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335" name="object 1335"/>
          <p:cNvSpPr/>
          <p:nvPr/>
        </p:nvSpPr>
        <p:spPr>
          <a:xfrm>
            <a:off x="3222498" y="3690365"/>
            <a:ext cx="12700" cy="8890"/>
          </a:xfrm>
          <a:custGeom>
            <a:avLst/>
            <a:gdLst/>
            <a:ahLst/>
            <a:cxnLst/>
            <a:rect l="l" t="t" r="r" b="b"/>
            <a:pathLst>
              <a:path w="12700" h="8889">
                <a:moveTo>
                  <a:pt x="9144" y="0"/>
                </a:moveTo>
                <a:lnTo>
                  <a:pt x="0" y="8381"/>
                </a:lnTo>
                <a:lnTo>
                  <a:pt x="12192" y="8381"/>
                </a:lnTo>
                <a:lnTo>
                  <a:pt x="9144" y="0"/>
                </a:lnTo>
                <a:close/>
              </a:path>
            </a:pathLst>
          </a:custGeom>
          <a:solidFill>
            <a:srgbClr val="000000"/>
          </a:solidFill>
        </p:spPr>
        <p:txBody>
          <a:bodyPr wrap="square" lIns="0" tIns="0" rIns="0" bIns="0" rtlCol="0"/>
          <a:lstStyle/>
          <a:p>
            <a:endParaRPr/>
          </a:p>
        </p:txBody>
      </p:sp>
      <p:sp>
        <p:nvSpPr>
          <p:cNvPr id="1336" name="object 1336"/>
          <p:cNvSpPr/>
          <p:nvPr/>
        </p:nvSpPr>
        <p:spPr>
          <a:xfrm>
            <a:off x="3222498" y="3690365"/>
            <a:ext cx="12700" cy="8890"/>
          </a:xfrm>
          <a:custGeom>
            <a:avLst/>
            <a:gdLst/>
            <a:ahLst/>
            <a:cxnLst/>
            <a:rect l="l" t="t" r="r" b="b"/>
            <a:pathLst>
              <a:path w="12700" h="8889">
                <a:moveTo>
                  <a:pt x="12192" y="8381"/>
                </a:moveTo>
                <a:lnTo>
                  <a:pt x="9144" y="0"/>
                </a:lnTo>
                <a:lnTo>
                  <a:pt x="0" y="8381"/>
                </a:lnTo>
                <a:lnTo>
                  <a:pt x="12192" y="8381"/>
                </a:lnTo>
              </a:path>
            </a:pathLst>
          </a:custGeom>
          <a:ln w="3175">
            <a:solidFill>
              <a:srgbClr val="000000"/>
            </a:solidFill>
          </a:ln>
        </p:spPr>
        <p:txBody>
          <a:bodyPr wrap="square" lIns="0" tIns="0" rIns="0" bIns="0" rtlCol="0"/>
          <a:lstStyle/>
          <a:p>
            <a:endParaRPr/>
          </a:p>
        </p:txBody>
      </p:sp>
      <p:sp>
        <p:nvSpPr>
          <p:cNvPr id="1337" name="object 1337"/>
          <p:cNvSpPr/>
          <p:nvPr/>
        </p:nvSpPr>
        <p:spPr>
          <a:xfrm>
            <a:off x="3222498" y="3686555"/>
            <a:ext cx="9525" cy="12700"/>
          </a:xfrm>
          <a:custGeom>
            <a:avLst/>
            <a:gdLst/>
            <a:ahLst/>
            <a:cxnLst/>
            <a:rect l="l" t="t" r="r" b="b"/>
            <a:pathLst>
              <a:path w="9525" h="12700">
                <a:moveTo>
                  <a:pt x="0" y="0"/>
                </a:moveTo>
                <a:lnTo>
                  <a:pt x="0" y="12191"/>
                </a:lnTo>
                <a:lnTo>
                  <a:pt x="9143" y="3809"/>
                </a:lnTo>
                <a:lnTo>
                  <a:pt x="0" y="0"/>
                </a:lnTo>
                <a:close/>
              </a:path>
            </a:pathLst>
          </a:custGeom>
          <a:solidFill>
            <a:srgbClr val="000000"/>
          </a:solidFill>
        </p:spPr>
        <p:txBody>
          <a:bodyPr wrap="square" lIns="0" tIns="0" rIns="0" bIns="0" rtlCol="0"/>
          <a:lstStyle/>
          <a:p>
            <a:endParaRPr/>
          </a:p>
        </p:txBody>
      </p:sp>
      <p:sp>
        <p:nvSpPr>
          <p:cNvPr id="1338" name="object 1338"/>
          <p:cNvSpPr/>
          <p:nvPr/>
        </p:nvSpPr>
        <p:spPr>
          <a:xfrm>
            <a:off x="3222498" y="3686555"/>
            <a:ext cx="9525" cy="12700"/>
          </a:xfrm>
          <a:custGeom>
            <a:avLst/>
            <a:gdLst/>
            <a:ahLst/>
            <a:cxnLst/>
            <a:rect l="l" t="t" r="r" b="b"/>
            <a:pathLst>
              <a:path w="9525" h="12700">
                <a:moveTo>
                  <a:pt x="9143" y="3809"/>
                </a:moveTo>
                <a:lnTo>
                  <a:pt x="0" y="0"/>
                </a:lnTo>
                <a:lnTo>
                  <a:pt x="0" y="12191"/>
                </a:lnTo>
                <a:lnTo>
                  <a:pt x="9143" y="3809"/>
                </a:lnTo>
              </a:path>
            </a:pathLst>
          </a:custGeom>
          <a:ln w="3175">
            <a:solidFill>
              <a:srgbClr val="000000"/>
            </a:solidFill>
          </a:ln>
        </p:spPr>
        <p:txBody>
          <a:bodyPr wrap="square" lIns="0" tIns="0" rIns="0" bIns="0" rtlCol="0"/>
          <a:lstStyle/>
          <a:p>
            <a:endParaRPr/>
          </a:p>
        </p:txBody>
      </p:sp>
      <p:sp>
        <p:nvSpPr>
          <p:cNvPr id="1339" name="object 1339"/>
          <p:cNvSpPr/>
          <p:nvPr/>
        </p:nvSpPr>
        <p:spPr>
          <a:xfrm>
            <a:off x="3214116" y="3686555"/>
            <a:ext cx="8890" cy="12700"/>
          </a:xfrm>
          <a:custGeom>
            <a:avLst/>
            <a:gdLst/>
            <a:ahLst/>
            <a:cxnLst/>
            <a:rect l="l" t="t" r="r" b="b"/>
            <a:pathLst>
              <a:path w="8889" h="12700">
                <a:moveTo>
                  <a:pt x="8381" y="0"/>
                </a:moveTo>
                <a:lnTo>
                  <a:pt x="0" y="3810"/>
                </a:lnTo>
                <a:lnTo>
                  <a:pt x="8381" y="12192"/>
                </a:lnTo>
                <a:lnTo>
                  <a:pt x="8381" y="0"/>
                </a:lnTo>
                <a:close/>
              </a:path>
            </a:pathLst>
          </a:custGeom>
          <a:solidFill>
            <a:srgbClr val="000000"/>
          </a:solidFill>
        </p:spPr>
        <p:txBody>
          <a:bodyPr wrap="square" lIns="0" tIns="0" rIns="0" bIns="0" rtlCol="0"/>
          <a:lstStyle/>
          <a:p>
            <a:endParaRPr/>
          </a:p>
        </p:txBody>
      </p:sp>
      <p:sp>
        <p:nvSpPr>
          <p:cNvPr id="1340" name="object 1340"/>
          <p:cNvSpPr/>
          <p:nvPr/>
        </p:nvSpPr>
        <p:spPr>
          <a:xfrm>
            <a:off x="3214116" y="3686555"/>
            <a:ext cx="8890" cy="12700"/>
          </a:xfrm>
          <a:custGeom>
            <a:avLst/>
            <a:gdLst/>
            <a:ahLst/>
            <a:cxnLst/>
            <a:rect l="l" t="t" r="r" b="b"/>
            <a:pathLst>
              <a:path w="8889" h="12700">
                <a:moveTo>
                  <a:pt x="8381" y="0"/>
                </a:moveTo>
                <a:lnTo>
                  <a:pt x="0" y="3810"/>
                </a:lnTo>
                <a:lnTo>
                  <a:pt x="8381" y="12192"/>
                </a:lnTo>
                <a:lnTo>
                  <a:pt x="8381" y="0"/>
                </a:lnTo>
              </a:path>
            </a:pathLst>
          </a:custGeom>
          <a:ln w="3175">
            <a:solidFill>
              <a:srgbClr val="000000"/>
            </a:solidFill>
          </a:ln>
        </p:spPr>
        <p:txBody>
          <a:bodyPr wrap="square" lIns="0" tIns="0" rIns="0" bIns="0" rtlCol="0"/>
          <a:lstStyle/>
          <a:p>
            <a:endParaRPr/>
          </a:p>
        </p:txBody>
      </p:sp>
      <p:sp>
        <p:nvSpPr>
          <p:cNvPr id="1341" name="object 1341"/>
          <p:cNvSpPr/>
          <p:nvPr/>
        </p:nvSpPr>
        <p:spPr>
          <a:xfrm>
            <a:off x="3211067" y="3690365"/>
            <a:ext cx="11430" cy="8890"/>
          </a:xfrm>
          <a:custGeom>
            <a:avLst/>
            <a:gdLst/>
            <a:ahLst/>
            <a:cxnLst/>
            <a:rect l="l" t="t" r="r" b="b"/>
            <a:pathLst>
              <a:path w="11430" h="8889">
                <a:moveTo>
                  <a:pt x="3048" y="0"/>
                </a:moveTo>
                <a:lnTo>
                  <a:pt x="0" y="8382"/>
                </a:lnTo>
                <a:lnTo>
                  <a:pt x="11430" y="8382"/>
                </a:lnTo>
                <a:lnTo>
                  <a:pt x="3048" y="0"/>
                </a:lnTo>
                <a:close/>
              </a:path>
            </a:pathLst>
          </a:custGeom>
          <a:solidFill>
            <a:srgbClr val="000000"/>
          </a:solidFill>
        </p:spPr>
        <p:txBody>
          <a:bodyPr wrap="square" lIns="0" tIns="0" rIns="0" bIns="0" rtlCol="0"/>
          <a:lstStyle/>
          <a:p>
            <a:endParaRPr/>
          </a:p>
        </p:txBody>
      </p:sp>
      <p:sp>
        <p:nvSpPr>
          <p:cNvPr id="1342" name="object 1342"/>
          <p:cNvSpPr/>
          <p:nvPr/>
        </p:nvSpPr>
        <p:spPr>
          <a:xfrm>
            <a:off x="3211067" y="3690365"/>
            <a:ext cx="11430" cy="8890"/>
          </a:xfrm>
          <a:custGeom>
            <a:avLst/>
            <a:gdLst/>
            <a:ahLst/>
            <a:cxnLst/>
            <a:rect l="l" t="t" r="r" b="b"/>
            <a:pathLst>
              <a:path w="11430" h="8889">
                <a:moveTo>
                  <a:pt x="3048" y="0"/>
                </a:moveTo>
                <a:lnTo>
                  <a:pt x="0" y="8382"/>
                </a:lnTo>
                <a:lnTo>
                  <a:pt x="11430" y="8382"/>
                </a:lnTo>
                <a:lnTo>
                  <a:pt x="3048" y="0"/>
                </a:lnTo>
              </a:path>
            </a:pathLst>
          </a:custGeom>
          <a:ln w="3175">
            <a:solidFill>
              <a:srgbClr val="000000"/>
            </a:solidFill>
          </a:ln>
        </p:spPr>
        <p:txBody>
          <a:bodyPr wrap="square" lIns="0" tIns="0" rIns="0" bIns="0" rtlCol="0"/>
          <a:lstStyle/>
          <a:p>
            <a:endParaRPr/>
          </a:p>
        </p:txBody>
      </p:sp>
      <p:sp>
        <p:nvSpPr>
          <p:cNvPr id="1343" name="object 1343"/>
          <p:cNvSpPr/>
          <p:nvPr/>
        </p:nvSpPr>
        <p:spPr>
          <a:xfrm>
            <a:off x="3211067" y="3698747"/>
            <a:ext cx="11430" cy="9525"/>
          </a:xfrm>
          <a:custGeom>
            <a:avLst/>
            <a:gdLst/>
            <a:ahLst/>
            <a:cxnLst/>
            <a:rect l="l" t="t" r="r" b="b"/>
            <a:pathLst>
              <a:path w="11430" h="9525">
                <a:moveTo>
                  <a:pt x="11430" y="0"/>
                </a:moveTo>
                <a:lnTo>
                  <a:pt x="0" y="0"/>
                </a:lnTo>
                <a:lnTo>
                  <a:pt x="3048" y="9144"/>
                </a:lnTo>
                <a:lnTo>
                  <a:pt x="11430" y="0"/>
                </a:lnTo>
                <a:close/>
              </a:path>
            </a:pathLst>
          </a:custGeom>
          <a:solidFill>
            <a:srgbClr val="000000"/>
          </a:solidFill>
        </p:spPr>
        <p:txBody>
          <a:bodyPr wrap="square" lIns="0" tIns="0" rIns="0" bIns="0" rtlCol="0"/>
          <a:lstStyle/>
          <a:p>
            <a:endParaRPr/>
          </a:p>
        </p:txBody>
      </p:sp>
      <p:sp>
        <p:nvSpPr>
          <p:cNvPr id="1344" name="object 1344"/>
          <p:cNvSpPr/>
          <p:nvPr/>
        </p:nvSpPr>
        <p:spPr>
          <a:xfrm>
            <a:off x="3211067" y="3698747"/>
            <a:ext cx="11430" cy="9525"/>
          </a:xfrm>
          <a:custGeom>
            <a:avLst/>
            <a:gdLst/>
            <a:ahLst/>
            <a:cxnLst/>
            <a:rect l="l" t="t" r="r" b="b"/>
            <a:pathLst>
              <a:path w="11430" h="9525">
                <a:moveTo>
                  <a:pt x="0" y="0"/>
                </a:moveTo>
                <a:lnTo>
                  <a:pt x="3048" y="9144"/>
                </a:lnTo>
                <a:lnTo>
                  <a:pt x="11430" y="0"/>
                </a:lnTo>
                <a:lnTo>
                  <a:pt x="0" y="0"/>
                </a:lnTo>
              </a:path>
            </a:pathLst>
          </a:custGeom>
          <a:ln w="3175">
            <a:solidFill>
              <a:srgbClr val="000000"/>
            </a:solidFill>
          </a:ln>
        </p:spPr>
        <p:txBody>
          <a:bodyPr wrap="square" lIns="0" tIns="0" rIns="0" bIns="0" rtlCol="0"/>
          <a:lstStyle/>
          <a:p>
            <a:endParaRPr/>
          </a:p>
        </p:txBody>
      </p:sp>
      <p:sp>
        <p:nvSpPr>
          <p:cNvPr id="1345" name="object 1345"/>
          <p:cNvSpPr/>
          <p:nvPr/>
        </p:nvSpPr>
        <p:spPr>
          <a:xfrm>
            <a:off x="3214116" y="3698747"/>
            <a:ext cx="8890" cy="13335"/>
          </a:xfrm>
          <a:custGeom>
            <a:avLst/>
            <a:gdLst/>
            <a:ahLst/>
            <a:cxnLst/>
            <a:rect l="l" t="t" r="r" b="b"/>
            <a:pathLst>
              <a:path w="8889" h="13335">
                <a:moveTo>
                  <a:pt x="8382" y="0"/>
                </a:moveTo>
                <a:lnTo>
                  <a:pt x="0" y="9144"/>
                </a:lnTo>
                <a:lnTo>
                  <a:pt x="8382" y="12954"/>
                </a:lnTo>
                <a:lnTo>
                  <a:pt x="8382" y="0"/>
                </a:lnTo>
                <a:close/>
              </a:path>
            </a:pathLst>
          </a:custGeom>
          <a:solidFill>
            <a:srgbClr val="000000"/>
          </a:solidFill>
        </p:spPr>
        <p:txBody>
          <a:bodyPr wrap="square" lIns="0" tIns="0" rIns="0" bIns="0" rtlCol="0"/>
          <a:lstStyle/>
          <a:p>
            <a:endParaRPr/>
          </a:p>
        </p:txBody>
      </p:sp>
      <p:sp>
        <p:nvSpPr>
          <p:cNvPr id="1346" name="object 1346"/>
          <p:cNvSpPr/>
          <p:nvPr/>
        </p:nvSpPr>
        <p:spPr>
          <a:xfrm>
            <a:off x="3214116" y="3698747"/>
            <a:ext cx="8890" cy="13335"/>
          </a:xfrm>
          <a:custGeom>
            <a:avLst/>
            <a:gdLst/>
            <a:ahLst/>
            <a:cxnLst/>
            <a:rect l="l" t="t" r="r" b="b"/>
            <a:pathLst>
              <a:path w="8889" h="13335">
                <a:moveTo>
                  <a:pt x="0" y="9144"/>
                </a:moveTo>
                <a:lnTo>
                  <a:pt x="8382" y="12954"/>
                </a:lnTo>
                <a:lnTo>
                  <a:pt x="8382" y="0"/>
                </a:lnTo>
                <a:lnTo>
                  <a:pt x="0" y="9144"/>
                </a:lnTo>
              </a:path>
            </a:pathLst>
          </a:custGeom>
          <a:ln w="3175">
            <a:solidFill>
              <a:srgbClr val="000000"/>
            </a:solidFill>
          </a:ln>
        </p:spPr>
        <p:txBody>
          <a:bodyPr wrap="square" lIns="0" tIns="0" rIns="0" bIns="0" rtlCol="0"/>
          <a:lstStyle/>
          <a:p>
            <a:endParaRPr/>
          </a:p>
        </p:txBody>
      </p:sp>
      <p:sp>
        <p:nvSpPr>
          <p:cNvPr id="1347" name="object 1347"/>
          <p:cNvSpPr/>
          <p:nvPr/>
        </p:nvSpPr>
        <p:spPr>
          <a:xfrm>
            <a:off x="3222498" y="3698747"/>
            <a:ext cx="9525" cy="13335"/>
          </a:xfrm>
          <a:custGeom>
            <a:avLst/>
            <a:gdLst/>
            <a:ahLst/>
            <a:cxnLst/>
            <a:rect l="l" t="t" r="r" b="b"/>
            <a:pathLst>
              <a:path w="9525" h="13335">
                <a:moveTo>
                  <a:pt x="0" y="0"/>
                </a:moveTo>
                <a:lnTo>
                  <a:pt x="0" y="12953"/>
                </a:lnTo>
                <a:lnTo>
                  <a:pt x="9144" y="9143"/>
                </a:lnTo>
                <a:lnTo>
                  <a:pt x="0" y="0"/>
                </a:lnTo>
                <a:close/>
              </a:path>
            </a:pathLst>
          </a:custGeom>
          <a:solidFill>
            <a:srgbClr val="000000"/>
          </a:solidFill>
        </p:spPr>
        <p:txBody>
          <a:bodyPr wrap="square" lIns="0" tIns="0" rIns="0" bIns="0" rtlCol="0"/>
          <a:lstStyle/>
          <a:p>
            <a:endParaRPr/>
          </a:p>
        </p:txBody>
      </p:sp>
      <p:sp>
        <p:nvSpPr>
          <p:cNvPr id="1348" name="object 1348"/>
          <p:cNvSpPr/>
          <p:nvPr/>
        </p:nvSpPr>
        <p:spPr>
          <a:xfrm>
            <a:off x="3222498" y="3698747"/>
            <a:ext cx="9525" cy="13335"/>
          </a:xfrm>
          <a:custGeom>
            <a:avLst/>
            <a:gdLst/>
            <a:ahLst/>
            <a:cxnLst/>
            <a:rect l="l" t="t" r="r" b="b"/>
            <a:pathLst>
              <a:path w="9525" h="13335">
                <a:moveTo>
                  <a:pt x="0" y="12953"/>
                </a:moveTo>
                <a:lnTo>
                  <a:pt x="9144" y="9143"/>
                </a:lnTo>
                <a:lnTo>
                  <a:pt x="0" y="0"/>
                </a:lnTo>
                <a:lnTo>
                  <a:pt x="0" y="12953"/>
                </a:lnTo>
              </a:path>
            </a:pathLst>
          </a:custGeom>
          <a:ln w="3175">
            <a:solidFill>
              <a:srgbClr val="000000"/>
            </a:solidFill>
          </a:ln>
        </p:spPr>
        <p:txBody>
          <a:bodyPr wrap="square" lIns="0" tIns="0" rIns="0" bIns="0" rtlCol="0"/>
          <a:lstStyle/>
          <a:p>
            <a:endParaRPr/>
          </a:p>
        </p:txBody>
      </p:sp>
      <p:sp>
        <p:nvSpPr>
          <p:cNvPr id="1349" name="object 1349"/>
          <p:cNvSpPr/>
          <p:nvPr/>
        </p:nvSpPr>
        <p:spPr>
          <a:xfrm>
            <a:off x="3222498" y="3698747"/>
            <a:ext cx="12700" cy="9525"/>
          </a:xfrm>
          <a:custGeom>
            <a:avLst/>
            <a:gdLst/>
            <a:ahLst/>
            <a:cxnLst/>
            <a:rect l="l" t="t" r="r" b="b"/>
            <a:pathLst>
              <a:path w="12700" h="9525">
                <a:moveTo>
                  <a:pt x="12191" y="0"/>
                </a:moveTo>
                <a:lnTo>
                  <a:pt x="0" y="0"/>
                </a:lnTo>
                <a:lnTo>
                  <a:pt x="9143" y="9144"/>
                </a:lnTo>
                <a:lnTo>
                  <a:pt x="12191" y="0"/>
                </a:lnTo>
                <a:close/>
              </a:path>
            </a:pathLst>
          </a:custGeom>
          <a:solidFill>
            <a:srgbClr val="000000"/>
          </a:solidFill>
        </p:spPr>
        <p:txBody>
          <a:bodyPr wrap="square" lIns="0" tIns="0" rIns="0" bIns="0" rtlCol="0"/>
          <a:lstStyle/>
          <a:p>
            <a:endParaRPr/>
          </a:p>
        </p:txBody>
      </p:sp>
      <p:sp>
        <p:nvSpPr>
          <p:cNvPr id="1350" name="object 1350"/>
          <p:cNvSpPr/>
          <p:nvPr/>
        </p:nvSpPr>
        <p:spPr>
          <a:xfrm>
            <a:off x="3222498" y="3698747"/>
            <a:ext cx="12700" cy="9525"/>
          </a:xfrm>
          <a:custGeom>
            <a:avLst/>
            <a:gdLst/>
            <a:ahLst/>
            <a:cxnLst/>
            <a:rect l="l" t="t" r="r" b="b"/>
            <a:pathLst>
              <a:path w="12700" h="9525">
                <a:moveTo>
                  <a:pt x="9143" y="9144"/>
                </a:moveTo>
                <a:lnTo>
                  <a:pt x="12191" y="0"/>
                </a:lnTo>
                <a:lnTo>
                  <a:pt x="0" y="0"/>
                </a:lnTo>
                <a:lnTo>
                  <a:pt x="9143" y="9144"/>
                </a:lnTo>
              </a:path>
            </a:pathLst>
          </a:custGeom>
          <a:ln w="3175">
            <a:solidFill>
              <a:srgbClr val="000000"/>
            </a:solidFill>
          </a:ln>
        </p:spPr>
        <p:txBody>
          <a:bodyPr wrap="square" lIns="0" tIns="0" rIns="0" bIns="0" rtlCol="0"/>
          <a:lstStyle/>
          <a:p>
            <a:endParaRPr/>
          </a:p>
        </p:txBody>
      </p:sp>
      <p:sp>
        <p:nvSpPr>
          <p:cNvPr id="1351" name="object 1351"/>
          <p:cNvSpPr/>
          <p:nvPr/>
        </p:nvSpPr>
        <p:spPr>
          <a:xfrm>
            <a:off x="3329178" y="3687317"/>
            <a:ext cx="45085" cy="10795"/>
          </a:xfrm>
          <a:custGeom>
            <a:avLst/>
            <a:gdLst/>
            <a:ahLst/>
            <a:cxnLst/>
            <a:rect l="l" t="t" r="r" b="b"/>
            <a:pathLst>
              <a:path w="45085" h="10795">
                <a:moveTo>
                  <a:pt x="0" y="10668"/>
                </a:moveTo>
                <a:lnTo>
                  <a:pt x="44576" y="10668"/>
                </a:lnTo>
                <a:lnTo>
                  <a:pt x="44576" y="0"/>
                </a:lnTo>
                <a:lnTo>
                  <a:pt x="0" y="0"/>
                </a:lnTo>
                <a:lnTo>
                  <a:pt x="0" y="10668"/>
                </a:lnTo>
                <a:close/>
              </a:path>
            </a:pathLst>
          </a:custGeom>
          <a:solidFill>
            <a:srgbClr val="000000"/>
          </a:solidFill>
        </p:spPr>
        <p:txBody>
          <a:bodyPr wrap="square" lIns="0" tIns="0" rIns="0" bIns="0" rtlCol="0"/>
          <a:lstStyle/>
          <a:p>
            <a:endParaRPr/>
          </a:p>
        </p:txBody>
      </p:sp>
      <p:sp>
        <p:nvSpPr>
          <p:cNvPr id="1352" name="object 1352"/>
          <p:cNvSpPr/>
          <p:nvPr/>
        </p:nvSpPr>
        <p:spPr>
          <a:xfrm>
            <a:off x="3329178" y="3687317"/>
            <a:ext cx="45085" cy="10795"/>
          </a:xfrm>
          <a:custGeom>
            <a:avLst/>
            <a:gdLst/>
            <a:ahLst/>
            <a:cxnLst/>
            <a:rect l="l" t="t" r="r" b="b"/>
            <a:pathLst>
              <a:path w="45085" h="10795">
                <a:moveTo>
                  <a:pt x="0" y="10668"/>
                </a:moveTo>
                <a:lnTo>
                  <a:pt x="44576" y="10668"/>
                </a:lnTo>
                <a:lnTo>
                  <a:pt x="44576" y="0"/>
                </a:lnTo>
                <a:lnTo>
                  <a:pt x="0" y="0"/>
                </a:lnTo>
                <a:lnTo>
                  <a:pt x="0" y="10668"/>
                </a:lnTo>
                <a:close/>
              </a:path>
            </a:pathLst>
          </a:custGeom>
          <a:solidFill>
            <a:srgbClr val="000000"/>
          </a:solidFill>
        </p:spPr>
        <p:txBody>
          <a:bodyPr wrap="square" lIns="0" tIns="0" rIns="0" bIns="0" rtlCol="0"/>
          <a:lstStyle/>
          <a:p>
            <a:endParaRPr/>
          </a:p>
        </p:txBody>
      </p:sp>
      <p:sp>
        <p:nvSpPr>
          <p:cNvPr id="1353" name="object 1353"/>
          <p:cNvSpPr/>
          <p:nvPr/>
        </p:nvSpPr>
        <p:spPr>
          <a:xfrm>
            <a:off x="3328796" y="3692652"/>
            <a:ext cx="45085" cy="0"/>
          </a:xfrm>
          <a:custGeom>
            <a:avLst/>
            <a:gdLst/>
            <a:ahLst/>
            <a:cxnLst/>
            <a:rect l="l" t="t" r="r" b="b"/>
            <a:pathLst>
              <a:path w="45085">
                <a:moveTo>
                  <a:pt x="0" y="0"/>
                </a:moveTo>
                <a:lnTo>
                  <a:pt x="44957" y="0"/>
                </a:lnTo>
              </a:path>
            </a:pathLst>
          </a:custGeom>
          <a:ln w="11429">
            <a:solidFill>
              <a:srgbClr val="000000"/>
            </a:solidFill>
          </a:ln>
        </p:spPr>
        <p:txBody>
          <a:bodyPr wrap="square" lIns="0" tIns="0" rIns="0" bIns="0" rtlCol="0"/>
          <a:lstStyle/>
          <a:p>
            <a:endParaRPr/>
          </a:p>
        </p:txBody>
      </p:sp>
      <p:sp>
        <p:nvSpPr>
          <p:cNvPr id="1354" name="object 1354"/>
          <p:cNvSpPr/>
          <p:nvPr/>
        </p:nvSpPr>
        <p:spPr>
          <a:xfrm>
            <a:off x="3374135" y="3660647"/>
            <a:ext cx="9525" cy="64769"/>
          </a:xfrm>
          <a:custGeom>
            <a:avLst/>
            <a:gdLst/>
            <a:ahLst/>
            <a:cxnLst/>
            <a:rect l="l" t="t" r="r" b="b"/>
            <a:pathLst>
              <a:path w="9525" h="64770">
                <a:moveTo>
                  <a:pt x="0" y="64770"/>
                </a:moveTo>
                <a:lnTo>
                  <a:pt x="9144" y="64770"/>
                </a:lnTo>
                <a:lnTo>
                  <a:pt x="9144" y="0"/>
                </a:lnTo>
                <a:lnTo>
                  <a:pt x="0" y="0"/>
                </a:lnTo>
                <a:lnTo>
                  <a:pt x="0" y="64770"/>
                </a:lnTo>
                <a:close/>
              </a:path>
            </a:pathLst>
          </a:custGeom>
          <a:ln w="3175">
            <a:solidFill>
              <a:srgbClr val="000000"/>
            </a:solidFill>
          </a:ln>
        </p:spPr>
        <p:txBody>
          <a:bodyPr wrap="square" lIns="0" tIns="0" rIns="0" bIns="0" rtlCol="0"/>
          <a:lstStyle/>
          <a:p>
            <a:endParaRPr/>
          </a:p>
        </p:txBody>
      </p:sp>
      <p:sp>
        <p:nvSpPr>
          <p:cNvPr id="1355" name="object 1355"/>
          <p:cNvSpPr/>
          <p:nvPr/>
        </p:nvSpPr>
        <p:spPr>
          <a:xfrm>
            <a:off x="3329178" y="3690365"/>
            <a:ext cx="49530" cy="5080"/>
          </a:xfrm>
          <a:custGeom>
            <a:avLst/>
            <a:gdLst/>
            <a:ahLst/>
            <a:cxnLst/>
            <a:rect l="l" t="t" r="r" b="b"/>
            <a:pathLst>
              <a:path w="49529" h="5079">
                <a:moveTo>
                  <a:pt x="49529" y="0"/>
                </a:moveTo>
                <a:lnTo>
                  <a:pt x="0" y="4572"/>
                </a:lnTo>
                <a:lnTo>
                  <a:pt x="49529" y="4572"/>
                </a:lnTo>
                <a:lnTo>
                  <a:pt x="49529" y="0"/>
                </a:lnTo>
                <a:close/>
              </a:path>
            </a:pathLst>
          </a:custGeom>
          <a:solidFill>
            <a:srgbClr val="000000"/>
          </a:solidFill>
        </p:spPr>
        <p:txBody>
          <a:bodyPr wrap="square" lIns="0" tIns="0" rIns="0" bIns="0" rtlCol="0"/>
          <a:lstStyle/>
          <a:p>
            <a:endParaRPr/>
          </a:p>
        </p:txBody>
      </p:sp>
      <p:sp>
        <p:nvSpPr>
          <p:cNvPr id="1356" name="object 1356"/>
          <p:cNvSpPr/>
          <p:nvPr/>
        </p:nvSpPr>
        <p:spPr>
          <a:xfrm>
            <a:off x="3329178" y="3690365"/>
            <a:ext cx="49530" cy="5080"/>
          </a:xfrm>
          <a:custGeom>
            <a:avLst/>
            <a:gdLst/>
            <a:ahLst/>
            <a:cxnLst/>
            <a:rect l="l" t="t" r="r" b="b"/>
            <a:pathLst>
              <a:path w="49529" h="5079">
                <a:moveTo>
                  <a:pt x="49529" y="0"/>
                </a:moveTo>
                <a:lnTo>
                  <a:pt x="0" y="0"/>
                </a:lnTo>
                <a:lnTo>
                  <a:pt x="0" y="4572"/>
                </a:lnTo>
                <a:lnTo>
                  <a:pt x="49529" y="0"/>
                </a:lnTo>
                <a:close/>
              </a:path>
            </a:pathLst>
          </a:custGeom>
          <a:solidFill>
            <a:srgbClr val="000000"/>
          </a:solidFill>
        </p:spPr>
        <p:txBody>
          <a:bodyPr wrap="square" lIns="0" tIns="0" rIns="0" bIns="0" rtlCol="0"/>
          <a:lstStyle/>
          <a:p>
            <a:endParaRPr/>
          </a:p>
        </p:txBody>
      </p:sp>
      <p:sp>
        <p:nvSpPr>
          <p:cNvPr id="1357" name="object 1357"/>
          <p:cNvSpPr/>
          <p:nvPr/>
        </p:nvSpPr>
        <p:spPr>
          <a:xfrm>
            <a:off x="3329178" y="3690365"/>
            <a:ext cx="49530" cy="5080"/>
          </a:xfrm>
          <a:custGeom>
            <a:avLst/>
            <a:gdLst/>
            <a:ahLst/>
            <a:cxnLst/>
            <a:rect l="l" t="t" r="r" b="b"/>
            <a:pathLst>
              <a:path w="49529" h="5079">
                <a:moveTo>
                  <a:pt x="49529" y="4572"/>
                </a:moveTo>
                <a:lnTo>
                  <a:pt x="0" y="4572"/>
                </a:lnTo>
                <a:lnTo>
                  <a:pt x="0" y="0"/>
                </a:lnTo>
                <a:lnTo>
                  <a:pt x="49529" y="0"/>
                </a:lnTo>
                <a:lnTo>
                  <a:pt x="49529" y="4572"/>
                </a:lnTo>
                <a:close/>
              </a:path>
            </a:pathLst>
          </a:custGeom>
          <a:ln w="3175">
            <a:solidFill>
              <a:srgbClr val="000000"/>
            </a:solidFill>
          </a:ln>
        </p:spPr>
        <p:txBody>
          <a:bodyPr wrap="square" lIns="0" tIns="0" rIns="0" bIns="0" rtlCol="0"/>
          <a:lstStyle/>
          <a:p>
            <a:endParaRPr/>
          </a:p>
        </p:txBody>
      </p:sp>
      <p:sp>
        <p:nvSpPr>
          <p:cNvPr id="1358" name="object 1358"/>
          <p:cNvSpPr/>
          <p:nvPr/>
        </p:nvSpPr>
        <p:spPr>
          <a:xfrm>
            <a:off x="3378707" y="3660647"/>
            <a:ext cx="0" cy="66675"/>
          </a:xfrm>
          <a:custGeom>
            <a:avLst/>
            <a:gdLst/>
            <a:ahLst/>
            <a:cxnLst/>
            <a:rect l="l" t="t" r="r" b="b"/>
            <a:pathLst>
              <a:path h="66675">
                <a:moveTo>
                  <a:pt x="0" y="0"/>
                </a:moveTo>
                <a:lnTo>
                  <a:pt x="0" y="66294"/>
                </a:lnTo>
              </a:path>
            </a:pathLst>
          </a:custGeom>
          <a:ln w="3175">
            <a:solidFill>
              <a:srgbClr val="000000"/>
            </a:solidFill>
          </a:ln>
        </p:spPr>
        <p:txBody>
          <a:bodyPr wrap="square" lIns="0" tIns="0" rIns="0" bIns="0" rtlCol="0"/>
          <a:lstStyle/>
          <a:p>
            <a:endParaRPr/>
          </a:p>
        </p:txBody>
      </p:sp>
      <p:sp>
        <p:nvSpPr>
          <p:cNvPr id="1359" name="object 1359"/>
          <p:cNvSpPr/>
          <p:nvPr/>
        </p:nvSpPr>
        <p:spPr>
          <a:xfrm>
            <a:off x="3976878" y="3593591"/>
            <a:ext cx="20955" cy="1270"/>
          </a:xfrm>
          <a:custGeom>
            <a:avLst/>
            <a:gdLst/>
            <a:ahLst/>
            <a:cxnLst/>
            <a:rect l="l" t="t" r="r" b="b"/>
            <a:pathLst>
              <a:path w="20954" h="1270">
                <a:moveTo>
                  <a:pt x="20574" y="0"/>
                </a:moveTo>
                <a:lnTo>
                  <a:pt x="0" y="762"/>
                </a:lnTo>
                <a:lnTo>
                  <a:pt x="10668" y="762"/>
                </a:lnTo>
                <a:lnTo>
                  <a:pt x="20574" y="0"/>
                </a:lnTo>
                <a:close/>
              </a:path>
            </a:pathLst>
          </a:custGeom>
          <a:solidFill>
            <a:srgbClr val="0000FF"/>
          </a:solidFill>
        </p:spPr>
        <p:txBody>
          <a:bodyPr wrap="square" lIns="0" tIns="0" rIns="0" bIns="0" rtlCol="0"/>
          <a:lstStyle/>
          <a:p>
            <a:endParaRPr/>
          </a:p>
        </p:txBody>
      </p:sp>
      <p:sp>
        <p:nvSpPr>
          <p:cNvPr id="1360" name="object 1360"/>
          <p:cNvSpPr/>
          <p:nvPr/>
        </p:nvSpPr>
        <p:spPr>
          <a:xfrm>
            <a:off x="3976878" y="3593591"/>
            <a:ext cx="20955" cy="1270"/>
          </a:xfrm>
          <a:custGeom>
            <a:avLst/>
            <a:gdLst/>
            <a:ahLst/>
            <a:cxnLst/>
            <a:rect l="l" t="t" r="r" b="b"/>
            <a:pathLst>
              <a:path w="20954" h="1270">
                <a:moveTo>
                  <a:pt x="20574" y="0"/>
                </a:moveTo>
                <a:lnTo>
                  <a:pt x="10668" y="762"/>
                </a:lnTo>
                <a:lnTo>
                  <a:pt x="0" y="0"/>
                </a:lnTo>
                <a:lnTo>
                  <a:pt x="20574" y="0"/>
                </a:lnTo>
              </a:path>
            </a:pathLst>
          </a:custGeom>
          <a:ln w="3175">
            <a:solidFill>
              <a:srgbClr val="0000FF"/>
            </a:solidFill>
          </a:ln>
        </p:spPr>
        <p:txBody>
          <a:bodyPr wrap="square" lIns="0" tIns="0" rIns="0" bIns="0" rtlCol="0"/>
          <a:lstStyle/>
          <a:p>
            <a:endParaRPr/>
          </a:p>
        </p:txBody>
      </p:sp>
      <p:sp>
        <p:nvSpPr>
          <p:cNvPr id="1361" name="object 1361"/>
          <p:cNvSpPr/>
          <p:nvPr/>
        </p:nvSpPr>
        <p:spPr>
          <a:xfrm>
            <a:off x="3966971" y="3591305"/>
            <a:ext cx="30480" cy="3175"/>
          </a:xfrm>
          <a:custGeom>
            <a:avLst/>
            <a:gdLst/>
            <a:ahLst/>
            <a:cxnLst/>
            <a:rect l="l" t="t" r="r" b="b"/>
            <a:pathLst>
              <a:path w="30479" h="3175">
                <a:moveTo>
                  <a:pt x="0" y="0"/>
                </a:moveTo>
                <a:lnTo>
                  <a:pt x="9906" y="3048"/>
                </a:lnTo>
                <a:lnTo>
                  <a:pt x="30480" y="2286"/>
                </a:lnTo>
                <a:lnTo>
                  <a:pt x="0" y="0"/>
                </a:lnTo>
                <a:close/>
              </a:path>
            </a:pathLst>
          </a:custGeom>
          <a:solidFill>
            <a:srgbClr val="0000FF"/>
          </a:solidFill>
        </p:spPr>
        <p:txBody>
          <a:bodyPr wrap="square" lIns="0" tIns="0" rIns="0" bIns="0" rtlCol="0"/>
          <a:lstStyle/>
          <a:p>
            <a:endParaRPr/>
          </a:p>
        </p:txBody>
      </p:sp>
      <p:sp>
        <p:nvSpPr>
          <p:cNvPr id="1362" name="object 1362"/>
          <p:cNvSpPr/>
          <p:nvPr/>
        </p:nvSpPr>
        <p:spPr>
          <a:xfrm>
            <a:off x="3966971" y="3591305"/>
            <a:ext cx="30480" cy="2540"/>
          </a:xfrm>
          <a:custGeom>
            <a:avLst/>
            <a:gdLst/>
            <a:ahLst/>
            <a:cxnLst/>
            <a:rect l="l" t="t" r="r" b="b"/>
            <a:pathLst>
              <a:path w="30479" h="2539">
                <a:moveTo>
                  <a:pt x="0" y="0"/>
                </a:moveTo>
                <a:lnTo>
                  <a:pt x="30480" y="2286"/>
                </a:lnTo>
                <a:lnTo>
                  <a:pt x="9906" y="2286"/>
                </a:lnTo>
                <a:lnTo>
                  <a:pt x="0" y="0"/>
                </a:lnTo>
              </a:path>
            </a:pathLst>
          </a:custGeom>
          <a:ln w="3175">
            <a:solidFill>
              <a:srgbClr val="0000FF"/>
            </a:solidFill>
          </a:ln>
        </p:spPr>
        <p:txBody>
          <a:bodyPr wrap="square" lIns="0" tIns="0" rIns="0" bIns="0" rtlCol="0"/>
          <a:lstStyle/>
          <a:p>
            <a:endParaRPr/>
          </a:p>
        </p:txBody>
      </p:sp>
      <p:sp>
        <p:nvSpPr>
          <p:cNvPr id="1363" name="object 1363"/>
          <p:cNvSpPr/>
          <p:nvPr/>
        </p:nvSpPr>
        <p:spPr>
          <a:xfrm>
            <a:off x="3966971" y="3589782"/>
            <a:ext cx="41275" cy="3810"/>
          </a:xfrm>
          <a:custGeom>
            <a:avLst/>
            <a:gdLst/>
            <a:ahLst/>
            <a:cxnLst/>
            <a:rect l="l" t="t" r="r" b="b"/>
            <a:pathLst>
              <a:path w="41275" h="3810">
                <a:moveTo>
                  <a:pt x="41148" y="0"/>
                </a:moveTo>
                <a:lnTo>
                  <a:pt x="0" y="1524"/>
                </a:lnTo>
                <a:lnTo>
                  <a:pt x="30480" y="3810"/>
                </a:lnTo>
                <a:lnTo>
                  <a:pt x="41148" y="0"/>
                </a:lnTo>
                <a:close/>
              </a:path>
            </a:pathLst>
          </a:custGeom>
          <a:solidFill>
            <a:srgbClr val="0000FF"/>
          </a:solidFill>
        </p:spPr>
        <p:txBody>
          <a:bodyPr wrap="square" lIns="0" tIns="0" rIns="0" bIns="0" rtlCol="0"/>
          <a:lstStyle/>
          <a:p>
            <a:endParaRPr/>
          </a:p>
        </p:txBody>
      </p:sp>
      <p:sp>
        <p:nvSpPr>
          <p:cNvPr id="1364" name="object 1364"/>
          <p:cNvSpPr/>
          <p:nvPr/>
        </p:nvSpPr>
        <p:spPr>
          <a:xfrm>
            <a:off x="3966971" y="3589782"/>
            <a:ext cx="41275" cy="3810"/>
          </a:xfrm>
          <a:custGeom>
            <a:avLst/>
            <a:gdLst/>
            <a:ahLst/>
            <a:cxnLst/>
            <a:rect l="l" t="t" r="r" b="b"/>
            <a:pathLst>
              <a:path w="41275" h="3810">
                <a:moveTo>
                  <a:pt x="41148" y="0"/>
                </a:moveTo>
                <a:lnTo>
                  <a:pt x="30480" y="3810"/>
                </a:lnTo>
                <a:lnTo>
                  <a:pt x="0" y="1524"/>
                </a:lnTo>
                <a:lnTo>
                  <a:pt x="41148" y="0"/>
                </a:lnTo>
              </a:path>
            </a:pathLst>
          </a:custGeom>
          <a:ln w="3175">
            <a:solidFill>
              <a:srgbClr val="0000FF"/>
            </a:solidFill>
          </a:ln>
        </p:spPr>
        <p:txBody>
          <a:bodyPr wrap="square" lIns="0" tIns="0" rIns="0" bIns="0" rtlCol="0"/>
          <a:lstStyle/>
          <a:p>
            <a:endParaRPr/>
          </a:p>
        </p:txBody>
      </p:sp>
      <p:sp>
        <p:nvSpPr>
          <p:cNvPr id="1365" name="object 1365"/>
          <p:cNvSpPr/>
          <p:nvPr/>
        </p:nvSpPr>
        <p:spPr>
          <a:xfrm>
            <a:off x="3966971" y="3589782"/>
            <a:ext cx="41275" cy="1905"/>
          </a:xfrm>
          <a:custGeom>
            <a:avLst/>
            <a:gdLst/>
            <a:ahLst/>
            <a:cxnLst/>
            <a:rect l="l" t="t" r="r" b="b"/>
            <a:pathLst>
              <a:path w="41275" h="1904">
                <a:moveTo>
                  <a:pt x="41148" y="0"/>
                </a:moveTo>
                <a:lnTo>
                  <a:pt x="20574" y="0"/>
                </a:lnTo>
                <a:lnTo>
                  <a:pt x="0" y="1524"/>
                </a:lnTo>
                <a:lnTo>
                  <a:pt x="41148" y="0"/>
                </a:lnTo>
                <a:close/>
              </a:path>
            </a:pathLst>
          </a:custGeom>
          <a:solidFill>
            <a:srgbClr val="0000FF"/>
          </a:solidFill>
        </p:spPr>
        <p:txBody>
          <a:bodyPr wrap="square" lIns="0" tIns="0" rIns="0" bIns="0" rtlCol="0"/>
          <a:lstStyle/>
          <a:p>
            <a:endParaRPr/>
          </a:p>
        </p:txBody>
      </p:sp>
      <p:sp>
        <p:nvSpPr>
          <p:cNvPr id="1366" name="object 1366"/>
          <p:cNvSpPr/>
          <p:nvPr/>
        </p:nvSpPr>
        <p:spPr>
          <a:xfrm>
            <a:off x="3966971" y="3589782"/>
            <a:ext cx="41275" cy="1905"/>
          </a:xfrm>
          <a:custGeom>
            <a:avLst/>
            <a:gdLst/>
            <a:ahLst/>
            <a:cxnLst/>
            <a:rect l="l" t="t" r="r" b="b"/>
            <a:pathLst>
              <a:path w="41275" h="1904">
                <a:moveTo>
                  <a:pt x="20574" y="0"/>
                </a:moveTo>
                <a:lnTo>
                  <a:pt x="41148" y="0"/>
                </a:lnTo>
                <a:lnTo>
                  <a:pt x="0" y="1524"/>
                </a:lnTo>
                <a:lnTo>
                  <a:pt x="20574" y="0"/>
                </a:lnTo>
              </a:path>
            </a:pathLst>
          </a:custGeom>
          <a:ln w="3175">
            <a:solidFill>
              <a:srgbClr val="0000FF"/>
            </a:solidFill>
          </a:ln>
        </p:spPr>
        <p:txBody>
          <a:bodyPr wrap="square" lIns="0" tIns="0" rIns="0" bIns="0" rtlCol="0"/>
          <a:lstStyle/>
          <a:p>
            <a:endParaRPr/>
          </a:p>
        </p:txBody>
      </p:sp>
      <p:sp>
        <p:nvSpPr>
          <p:cNvPr id="1367" name="object 1367"/>
          <p:cNvSpPr/>
          <p:nvPr/>
        </p:nvSpPr>
        <p:spPr>
          <a:xfrm>
            <a:off x="3966971" y="3589020"/>
            <a:ext cx="20955" cy="2540"/>
          </a:xfrm>
          <a:custGeom>
            <a:avLst/>
            <a:gdLst/>
            <a:ahLst/>
            <a:cxnLst/>
            <a:rect l="l" t="t" r="r" b="b"/>
            <a:pathLst>
              <a:path w="20954" h="2539">
                <a:moveTo>
                  <a:pt x="10667" y="0"/>
                </a:moveTo>
                <a:lnTo>
                  <a:pt x="0" y="2286"/>
                </a:lnTo>
                <a:lnTo>
                  <a:pt x="20573" y="762"/>
                </a:lnTo>
                <a:lnTo>
                  <a:pt x="10667" y="0"/>
                </a:lnTo>
                <a:close/>
              </a:path>
            </a:pathLst>
          </a:custGeom>
          <a:solidFill>
            <a:srgbClr val="0000FF"/>
          </a:solidFill>
        </p:spPr>
        <p:txBody>
          <a:bodyPr wrap="square" lIns="0" tIns="0" rIns="0" bIns="0" rtlCol="0"/>
          <a:lstStyle/>
          <a:p>
            <a:endParaRPr/>
          </a:p>
        </p:txBody>
      </p:sp>
      <p:sp>
        <p:nvSpPr>
          <p:cNvPr id="1368" name="object 1368"/>
          <p:cNvSpPr/>
          <p:nvPr/>
        </p:nvSpPr>
        <p:spPr>
          <a:xfrm>
            <a:off x="3966971" y="3589020"/>
            <a:ext cx="20955" cy="2540"/>
          </a:xfrm>
          <a:custGeom>
            <a:avLst/>
            <a:gdLst/>
            <a:ahLst/>
            <a:cxnLst/>
            <a:rect l="l" t="t" r="r" b="b"/>
            <a:pathLst>
              <a:path w="20954" h="2539">
                <a:moveTo>
                  <a:pt x="10667" y="0"/>
                </a:moveTo>
                <a:lnTo>
                  <a:pt x="20573" y="762"/>
                </a:lnTo>
                <a:lnTo>
                  <a:pt x="0" y="2286"/>
                </a:lnTo>
                <a:lnTo>
                  <a:pt x="10667" y="0"/>
                </a:lnTo>
              </a:path>
            </a:pathLst>
          </a:custGeom>
          <a:ln w="3175">
            <a:solidFill>
              <a:srgbClr val="0000FF"/>
            </a:solidFill>
          </a:ln>
        </p:spPr>
        <p:txBody>
          <a:bodyPr wrap="square" lIns="0" tIns="0" rIns="0" bIns="0" rtlCol="0"/>
          <a:lstStyle/>
          <a:p>
            <a:endParaRPr/>
          </a:p>
        </p:txBody>
      </p:sp>
      <p:sp>
        <p:nvSpPr>
          <p:cNvPr id="1369" name="object 1369"/>
          <p:cNvSpPr/>
          <p:nvPr/>
        </p:nvSpPr>
        <p:spPr>
          <a:xfrm>
            <a:off x="3987546" y="3588258"/>
            <a:ext cx="20955" cy="1905"/>
          </a:xfrm>
          <a:custGeom>
            <a:avLst/>
            <a:gdLst/>
            <a:ahLst/>
            <a:cxnLst/>
            <a:rect l="l" t="t" r="r" b="b"/>
            <a:pathLst>
              <a:path w="20954" h="1904">
                <a:moveTo>
                  <a:pt x="9144" y="0"/>
                </a:moveTo>
                <a:lnTo>
                  <a:pt x="0" y="1524"/>
                </a:lnTo>
                <a:lnTo>
                  <a:pt x="20574" y="1524"/>
                </a:lnTo>
                <a:lnTo>
                  <a:pt x="9144" y="0"/>
                </a:lnTo>
                <a:close/>
              </a:path>
            </a:pathLst>
          </a:custGeom>
          <a:solidFill>
            <a:srgbClr val="0000FF"/>
          </a:solidFill>
        </p:spPr>
        <p:txBody>
          <a:bodyPr wrap="square" lIns="0" tIns="0" rIns="0" bIns="0" rtlCol="0"/>
          <a:lstStyle/>
          <a:p>
            <a:endParaRPr/>
          </a:p>
        </p:txBody>
      </p:sp>
      <p:sp>
        <p:nvSpPr>
          <p:cNvPr id="1370" name="object 1370"/>
          <p:cNvSpPr/>
          <p:nvPr/>
        </p:nvSpPr>
        <p:spPr>
          <a:xfrm>
            <a:off x="3987546" y="3588258"/>
            <a:ext cx="20955" cy="1905"/>
          </a:xfrm>
          <a:custGeom>
            <a:avLst/>
            <a:gdLst/>
            <a:ahLst/>
            <a:cxnLst/>
            <a:rect l="l" t="t" r="r" b="b"/>
            <a:pathLst>
              <a:path w="20954" h="1904">
                <a:moveTo>
                  <a:pt x="9144" y="0"/>
                </a:moveTo>
                <a:lnTo>
                  <a:pt x="20574" y="1524"/>
                </a:lnTo>
                <a:lnTo>
                  <a:pt x="0" y="1524"/>
                </a:lnTo>
                <a:lnTo>
                  <a:pt x="9144" y="0"/>
                </a:lnTo>
              </a:path>
            </a:pathLst>
          </a:custGeom>
          <a:ln w="3175">
            <a:solidFill>
              <a:srgbClr val="0000FF"/>
            </a:solidFill>
          </a:ln>
        </p:spPr>
        <p:txBody>
          <a:bodyPr wrap="square" lIns="0" tIns="0" rIns="0" bIns="0" rtlCol="0"/>
          <a:lstStyle/>
          <a:p>
            <a:endParaRPr/>
          </a:p>
        </p:txBody>
      </p:sp>
      <p:sp>
        <p:nvSpPr>
          <p:cNvPr id="1371" name="object 1371"/>
          <p:cNvSpPr/>
          <p:nvPr/>
        </p:nvSpPr>
        <p:spPr>
          <a:xfrm>
            <a:off x="3966971" y="3586734"/>
            <a:ext cx="10795" cy="5080"/>
          </a:xfrm>
          <a:custGeom>
            <a:avLst/>
            <a:gdLst/>
            <a:ahLst/>
            <a:cxnLst/>
            <a:rect l="l" t="t" r="r" b="b"/>
            <a:pathLst>
              <a:path w="10795" h="5079">
                <a:moveTo>
                  <a:pt x="1524" y="0"/>
                </a:moveTo>
                <a:lnTo>
                  <a:pt x="0" y="4572"/>
                </a:lnTo>
                <a:lnTo>
                  <a:pt x="10668" y="2286"/>
                </a:lnTo>
                <a:lnTo>
                  <a:pt x="1524" y="0"/>
                </a:lnTo>
                <a:close/>
              </a:path>
            </a:pathLst>
          </a:custGeom>
          <a:solidFill>
            <a:srgbClr val="0000FF"/>
          </a:solidFill>
        </p:spPr>
        <p:txBody>
          <a:bodyPr wrap="square" lIns="0" tIns="0" rIns="0" bIns="0" rtlCol="0"/>
          <a:lstStyle/>
          <a:p>
            <a:endParaRPr/>
          </a:p>
        </p:txBody>
      </p:sp>
      <p:sp>
        <p:nvSpPr>
          <p:cNvPr id="1372" name="object 1372"/>
          <p:cNvSpPr/>
          <p:nvPr/>
        </p:nvSpPr>
        <p:spPr>
          <a:xfrm>
            <a:off x="3966971" y="3586734"/>
            <a:ext cx="10795" cy="5080"/>
          </a:xfrm>
          <a:custGeom>
            <a:avLst/>
            <a:gdLst/>
            <a:ahLst/>
            <a:cxnLst/>
            <a:rect l="l" t="t" r="r" b="b"/>
            <a:pathLst>
              <a:path w="10795" h="5079">
                <a:moveTo>
                  <a:pt x="1524" y="0"/>
                </a:moveTo>
                <a:lnTo>
                  <a:pt x="10668" y="2286"/>
                </a:lnTo>
                <a:lnTo>
                  <a:pt x="0" y="4572"/>
                </a:lnTo>
                <a:lnTo>
                  <a:pt x="1524" y="0"/>
                </a:lnTo>
              </a:path>
            </a:pathLst>
          </a:custGeom>
          <a:ln w="3175">
            <a:solidFill>
              <a:srgbClr val="0000FF"/>
            </a:solidFill>
          </a:ln>
        </p:spPr>
        <p:txBody>
          <a:bodyPr wrap="square" lIns="0" tIns="0" rIns="0" bIns="0" rtlCol="0"/>
          <a:lstStyle/>
          <a:p>
            <a:endParaRPr/>
          </a:p>
        </p:txBody>
      </p:sp>
      <p:sp>
        <p:nvSpPr>
          <p:cNvPr id="1373" name="object 1373"/>
          <p:cNvSpPr/>
          <p:nvPr/>
        </p:nvSpPr>
        <p:spPr>
          <a:xfrm>
            <a:off x="3957828" y="3586734"/>
            <a:ext cx="10795" cy="5080"/>
          </a:xfrm>
          <a:custGeom>
            <a:avLst/>
            <a:gdLst/>
            <a:ahLst/>
            <a:cxnLst/>
            <a:rect l="l" t="t" r="r" b="b"/>
            <a:pathLst>
              <a:path w="10795" h="5079">
                <a:moveTo>
                  <a:pt x="10668" y="0"/>
                </a:moveTo>
                <a:lnTo>
                  <a:pt x="0" y="0"/>
                </a:lnTo>
                <a:lnTo>
                  <a:pt x="9144" y="4572"/>
                </a:lnTo>
                <a:lnTo>
                  <a:pt x="10668" y="0"/>
                </a:lnTo>
                <a:close/>
              </a:path>
            </a:pathLst>
          </a:custGeom>
          <a:solidFill>
            <a:srgbClr val="0000FF"/>
          </a:solidFill>
        </p:spPr>
        <p:txBody>
          <a:bodyPr wrap="square" lIns="0" tIns="0" rIns="0" bIns="0" rtlCol="0"/>
          <a:lstStyle/>
          <a:p>
            <a:endParaRPr/>
          </a:p>
        </p:txBody>
      </p:sp>
      <p:sp>
        <p:nvSpPr>
          <p:cNvPr id="1374" name="object 1374"/>
          <p:cNvSpPr/>
          <p:nvPr/>
        </p:nvSpPr>
        <p:spPr>
          <a:xfrm>
            <a:off x="3957828" y="3586734"/>
            <a:ext cx="10795" cy="5080"/>
          </a:xfrm>
          <a:custGeom>
            <a:avLst/>
            <a:gdLst/>
            <a:ahLst/>
            <a:cxnLst/>
            <a:rect l="l" t="t" r="r" b="b"/>
            <a:pathLst>
              <a:path w="10795" h="5079">
                <a:moveTo>
                  <a:pt x="0" y="0"/>
                </a:moveTo>
                <a:lnTo>
                  <a:pt x="10668" y="0"/>
                </a:lnTo>
                <a:lnTo>
                  <a:pt x="9144" y="4572"/>
                </a:lnTo>
                <a:lnTo>
                  <a:pt x="0" y="0"/>
                </a:lnTo>
              </a:path>
            </a:pathLst>
          </a:custGeom>
          <a:ln w="3175">
            <a:solidFill>
              <a:srgbClr val="0000FF"/>
            </a:solidFill>
          </a:ln>
        </p:spPr>
        <p:txBody>
          <a:bodyPr wrap="square" lIns="0" tIns="0" rIns="0" bIns="0" rtlCol="0"/>
          <a:lstStyle/>
          <a:p>
            <a:endParaRPr/>
          </a:p>
        </p:txBody>
      </p:sp>
      <p:sp>
        <p:nvSpPr>
          <p:cNvPr id="1375" name="object 1375"/>
          <p:cNvSpPr/>
          <p:nvPr/>
        </p:nvSpPr>
        <p:spPr>
          <a:xfrm>
            <a:off x="3996690" y="3585209"/>
            <a:ext cx="11430" cy="5080"/>
          </a:xfrm>
          <a:custGeom>
            <a:avLst/>
            <a:gdLst/>
            <a:ahLst/>
            <a:cxnLst/>
            <a:rect l="l" t="t" r="r" b="b"/>
            <a:pathLst>
              <a:path w="11429" h="5079">
                <a:moveTo>
                  <a:pt x="9144" y="0"/>
                </a:moveTo>
                <a:lnTo>
                  <a:pt x="0" y="3048"/>
                </a:lnTo>
                <a:lnTo>
                  <a:pt x="11430" y="4572"/>
                </a:lnTo>
                <a:lnTo>
                  <a:pt x="9144" y="0"/>
                </a:lnTo>
                <a:close/>
              </a:path>
            </a:pathLst>
          </a:custGeom>
          <a:solidFill>
            <a:srgbClr val="0000FF"/>
          </a:solidFill>
        </p:spPr>
        <p:txBody>
          <a:bodyPr wrap="square" lIns="0" tIns="0" rIns="0" bIns="0" rtlCol="0"/>
          <a:lstStyle/>
          <a:p>
            <a:endParaRPr/>
          </a:p>
        </p:txBody>
      </p:sp>
      <p:sp>
        <p:nvSpPr>
          <p:cNvPr id="1376" name="object 1376"/>
          <p:cNvSpPr/>
          <p:nvPr/>
        </p:nvSpPr>
        <p:spPr>
          <a:xfrm>
            <a:off x="3996690" y="3585209"/>
            <a:ext cx="11430" cy="5080"/>
          </a:xfrm>
          <a:custGeom>
            <a:avLst/>
            <a:gdLst/>
            <a:ahLst/>
            <a:cxnLst/>
            <a:rect l="l" t="t" r="r" b="b"/>
            <a:pathLst>
              <a:path w="11429" h="5079">
                <a:moveTo>
                  <a:pt x="9144" y="0"/>
                </a:moveTo>
                <a:lnTo>
                  <a:pt x="11430" y="4572"/>
                </a:lnTo>
                <a:lnTo>
                  <a:pt x="0" y="3048"/>
                </a:lnTo>
                <a:lnTo>
                  <a:pt x="9144" y="0"/>
                </a:lnTo>
              </a:path>
            </a:pathLst>
          </a:custGeom>
          <a:ln w="3175">
            <a:solidFill>
              <a:srgbClr val="0000FF"/>
            </a:solidFill>
          </a:ln>
        </p:spPr>
        <p:txBody>
          <a:bodyPr wrap="square" lIns="0" tIns="0" rIns="0" bIns="0" rtlCol="0"/>
          <a:lstStyle/>
          <a:p>
            <a:endParaRPr/>
          </a:p>
        </p:txBody>
      </p:sp>
      <p:sp>
        <p:nvSpPr>
          <p:cNvPr id="1377" name="object 1377"/>
          <p:cNvSpPr/>
          <p:nvPr/>
        </p:nvSpPr>
        <p:spPr>
          <a:xfrm>
            <a:off x="4005834" y="3585209"/>
            <a:ext cx="10795" cy="5080"/>
          </a:xfrm>
          <a:custGeom>
            <a:avLst/>
            <a:gdLst/>
            <a:ahLst/>
            <a:cxnLst/>
            <a:rect l="l" t="t" r="r" b="b"/>
            <a:pathLst>
              <a:path w="10795" h="5079">
                <a:moveTo>
                  <a:pt x="10667" y="0"/>
                </a:moveTo>
                <a:lnTo>
                  <a:pt x="0" y="0"/>
                </a:lnTo>
                <a:lnTo>
                  <a:pt x="2285" y="4572"/>
                </a:lnTo>
                <a:lnTo>
                  <a:pt x="10667" y="0"/>
                </a:lnTo>
                <a:close/>
              </a:path>
            </a:pathLst>
          </a:custGeom>
          <a:solidFill>
            <a:srgbClr val="0000FF"/>
          </a:solidFill>
        </p:spPr>
        <p:txBody>
          <a:bodyPr wrap="square" lIns="0" tIns="0" rIns="0" bIns="0" rtlCol="0"/>
          <a:lstStyle/>
          <a:p>
            <a:endParaRPr/>
          </a:p>
        </p:txBody>
      </p:sp>
      <p:sp>
        <p:nvSpPr>
          <p:cNvPr id="1378" name="object 1378"/>
          <p:cNvSpPr/>
          <p:nvPr/>
        </p:nvSpPr>
        <p:spPr>
          <a:xfrm>
            <a:off x="4005834" y="3585209"/>
            <a:ext cx="10795" cy="5080"/>
          </a:xfrm>
          <a:custGeom>
            <a:avLst/>
            <a:gdLst/>
            <a:ahLst/>
            <a:cxnLst/>
            <a:rect l="l" t="t" r="r" b="b"/>
            <a:pathLst>
              <a:path w="10795" h="5079">
                <a:moveTo>
                  <a:pt x="10667" y="0"/>
                </a:moveTo>
                <a:lnTo>
                  <a:pt x="2285" y="4572"/>
                </a:lnTo>
                <a:lnTo>
                  <a:pt x="0" y="0"/>
                </a:lnTo>
                <a:lnTo>
                  <a:pt x="10667" y="0"/>
                </a:lnTo>
              </a:path>
            </a:pathLst>
          </a:custGeom>
          <a:ln w="3175">
            <a:solidFill>
              <a:srgbClr val="0000FF"/>
            </a:solidFill>
          </a:ln>
        </p:spPr>
        <p:txBody>
          <a:bodyPr wrap="square" lIns="0" tIns="0" rIns="0" bIns="0" rtlCol="0"/>
          <a:lstStyle/>
          <a:p>
            <a:endParaRPr/>
          </a:p>
        </p:txBody>
      </p:sp>
      <p:sp>
        <p:nvSpPr>
          <p:cNvPr id="1379" name="object 1379"/>
          <p:cNvSpPr/>
          <p:nvPr/>
        </p:nvSpPr>
        <p:spPr>
          <a:xfrm>
            <a:off x="3957828" y="3582161"/>
            <a:ext cx="10795" cy="5080"/>
          </a:xfrm>
          <a:custGeom>
            <a:avLst/>
            <a:gdLst/>
            <a:ahLst/>
            <a:cxnLst/>
            <a:rect l="l" t="t" r="r" b="b"/>
            <a:pathLst>
              <a:path w="10795" h="5079">
                <a:moveTo>
                  <a:pt x="2286" y="0"/>
                </a:moveTo>
                <a:lnTo>
                  <a:pt x="0" y="4572"/>
                </a:lnTo>
                <a:lnTo>
                  <a:pt x="10668" y="4572"/>
                </a:lnTo>
                <a:lnTo>
                  <a:pt x="2286" y="0"/>
                </a:lnTo>
                <a:close/>
              </a:path>
            </a:pathLst>
          </a:custGeom>
          <a:solidFill>
            <a:srgbClr val="0000FF"/>
          </a:solidFill>
        </p:spPr>
        <p:txBody>
          <a:bodyPr wrap="square" lIns="0" tIns="0" rIns="0" bIns="0" rtlCol="0"/>
          <a:lstStyle/>
          <a:p>
            <a:endParaRPr/>
          </a:p>
        </p:txBody>
      </p:sp>
      <p:sp>
        <p:nvSpPr>
          <p:cNvPr id="1380" name="object 1380"/>
          <p:cNvSpPr/>
          <p:nvPr/>
        </p:nvSpPr>
        <p:spPr>
          <a:xfrm>
            <a:off x="3957828" y="3582161"/>
            <a:ext cx="10795" cy="5080"/>
          </a:xfrm>
          <a:custGeom>
            <a:avLst/>
            <a:gdLst/>
            <a:ahLst/>
            <a:cxnLst/>
            <a:rect l="l" t="t" r="r" b="b"/>
            <a:pathLst>
              <a:path w="10795" h="5079">
                <a:moveTo>
                  <a:pt x="2286" y="0"/>
                </a:moveTo>
                <a:lnTo>
                  <a:pt x="10668" y="4572"/>
                </a:lnTo>
                <a:lnTo>
                  <a:pt x="0" y="4572"/>
                </a:lnTo>
                <a:lnTo>
                  <a:pt x="2286" y="0"/>
                </a:lnTo>
              </a:path>
            </a:pathLst>
          </a:custGeom>
          <a:ln w="3175">
            <a:solidFill>
              <a:srgbClr val="0000FF"/>
            </a:solidFill>
          </a:ln>
        </p:spPr>
        <p:txBody>
          <a:bodyPr wrap="square" lIns="0" tIns="0" rIns="0" bIns="0" rtlCol="0"/>
          <a:lstStyle/>
          <a:p>
            <a:endParaRPr/>
          </a:p>
        </p:txBody>
      </p:sp>
      <p:sp>
        <p:nvSpPr>
          <p:cNvPr id="1381" name="object 1381"/>
          <p:cNvSpPr/>
          <p:nvPr/>
        </p:nvSpPr>
        <p:spPr>
          <a:xfrm>
            <a:off x="4005834" y="3580638"/>
            <a:ext cx="10795" cy="5080"/>
          </a:xfrm>
          <a:custGeom>
            <a:avLst/>
            <a:gdLst/>
            <a:ahLst/>
            <a:cxnLst/>
            <a:rect l="l" t="t" r="r" b="b"/>
            <a:pathLst>
              <a:path w="10795" h="5079">
                <a:moveTo>
                  <a:pt x="8382" y="0"/>
                </a:moveTo>
                <a:lnTo>
                  <a:pt x="0" y="4572"/>
                </a:lnTo>
                <a:lnTo>
                  <a:pt x="10668" y="4572"/>
                </a:lnTo>
                <a:lnTo>
                  <a:pt x="8382" y="0"/>
                </a:lnTo>
                <a:close/>
              </a:path>
            </a:pathLst>
          </a:custGeom>
          <a:solidFill>
            <a:srgbClr val="0000FF"/>
          </a:solidFill>
        </p:spPr>
        <p:txBody>
          <a:bodyPr wrap="square" lIns="0" tIns="0" rIns="0" bIns="0" rtlCol="0"/>
          <a:lstStyle/>
          <a:p>
            <a:endParaRPr/>
          </a:p>
        </p:txBody>
      </p:sp>
      <p:sp>
        <p:nvSpPr>
          <p:cNvPr id="1382" name="object 1382"/>
          <p:cNvSpPr/>
          <p:nvPr/>
        </p:nvSpPr>
        <p:spPr>
          <a:xfrm>
            <a:off x="4005834" y="3580638"/>
            <a:ext cx="10795" cy="5080"/>
          </a:xfrm>
          <a:custGeom>
            <a:avLst/>
            <a:gdLst/>
            <a:ahLst/>
            <a:cxnLst/>
            <a:rect l="l" t="t" r="r" b="b"/>
            <a:pathLst>
              <a:path w="10795" h="5079">
                <a:moveTo>
                  <a:pt x="8382" y="0"/>
                </a:moveTo>
                <a:lnTo>
                  <a:pt x="10668" y="4572"/>
                </a:lnTo>
                <a:lnTo>
                  <a:pt x="0" y="4572"/>
                </a:lnTo>
                <a:lnTo>
                  <a:pt x="8382" y="0"/>
                </a:lnTo>
              </a:path>
            </a:pathLst>
          </a:custGeom>
          <a:ln w="3175">
            <a:solidFill>
              <a:srgbClr val="0000FF"/>
            </a:solidFill>
          </a:ln>
        </p:spPr>
        <p:txBody>
          <a:bodyPr wrap="square" lIns="0" tIns="0" rIns="0" bIns="0" rtlCol="0"/>
          <a:lstStyle/>
          <a:p>
            <a:endParaRPr/>
          </a:p>
        </p:txBody>
      </p:sp>
      <p:sp>
        <p:nvSpPr>
          <p:cNvPr id="1383" name="object 1383"/>
          <p:cNvSpPr/>
          <p:nvPr/>
        </p:nvSpPr>
        <p:spPr>
          <a:xfrm>
            <a:off x="3949446" y="3579876"/>
            <a:ext cx="10795" cy="6985"/>
          </a:xfrm>
          <a:custGeom>
            <a:avLst/>
            <a:gdLst/>
            <a:ahLst/>
            <a:cxnLst/>
            <a:rect l="l" t="t" r="r" b="b"/>
            <a:pathLst>
              <a:path w="10795" h="6985">
                <a:moveTo>
                  <a:pt x="0" y="0"/>
                </a:moveTo>
                <a:lnTo>
                  <a:pt x="8382" y="6858"/>
                </a:lnTo>
                <a:lnTo>
                  <a:pt x="10668" y="2286"/>
                </a:lnTo>
                <a:lnTo>
                  <a:pt x="0" y="0"/>
                </a:lnTo>
                <a:close/>
              </a:path>
            </a:pathLst>
          </a:custGeom>
          <a:solidFill>
            <a:srgbClr val="0000FF"/>
          </a:solidFill>
        </p:spPr>
        <p:txBody>
          <a:bodyPr wrap="square" lIns="0" tIns="0" rIns="0" bIns="0" rtlCol="0"/>
          <a:lstStyle/>
          <a:p>
            <a:endParaRPr/>
          </a:p>
        </p:txBody>
      </p:sp>
      <p:sp>
        <p:nvSpPr>
          <p:cNvPr id="1384" name="object 1384"/>
          <p:cNvSpPr/>
          <p:nvPr/>
        </p:nvSpPr>
        <p:spPr>
          <a:xfrm>
            <a:off x="3949446" y="3579876"/>
            <a:ext cx="10795" cy="6985"/>
          </a:xfrm>
          <a:custGeom>
            <a:avLst/>
            <a:gdLst/>
            <a:ahLst/>
            <a:cxnLst/>
            <a:rect l="l" t="t" r="r" b="b"/>
            <a:pathLst>
              <a:path w="10795" h="6985">
                <a:moveTo>
                  <a:pt x="0" y="0"/>
                </a:moveTo>
                <a:lnTo>
                  <a:pt x="10668" y="2286"/>
                </a:lnTo>
                <a:lnTo>
                  <a:pt x="8382" y="6858"/>
                </a:lnTo>
                <a:lnTo>
                  <a:pt x="0" y="0"/>
                </a:lnTo>
              </a:path>
            </a:pathLst>
          </a:custGeom>
          <a:ln w="3175">
            <a:solidFill>
              <a:srgbClr val="0000FF"/>
            </a:solidFill>
          </a:ln>
        </p:spPr>
        <p:txBody>
          <a:bodyPr wrap="square" lIns="0" tIns="0" rIns="0" bIns="0" rtlCol="0"/>
          <a:lstStyle/>
          <a:p>
            <a:endParaRPr/>
          </a:p>
        </p:txBody>
      </p:sp>
      <p:sp>
        <p:nvSpPr>
          <p:cNvPr id="1385" name="object 1385"/>
          <p:cNvSpPr/>
          <p:nvPr/>
        </p:nvSpPr>
        <p:spPr>
          <a:xfrm>
            <a:off x="4014215" y="3577590"/>
            <a:ext cx="10795" cy="7620"/>
          </a:xfrm>
          <a:custGeom>
            <a:avLst/>
            <a:gdLst/>
            <a:ahLst/>
            <a:cxnLst/>
            <a:rect l="l" t="t" r="r" b="b"/>
            <a:pathLst>
              <a:path w="10795" h="7620">
                <a:moveTo>
                  <a:pt x="10667" y="0"/>
                </a:moveTo>
                <a:lnTo>
                  <a:pt x="0" y="3048"/>
                </a:lnTo>
                <a:lnTo>
                  <a:pt x="2285" y="7620"/>
                </a:lnTo>
                <a:lnTo>
                  <a:pt x="10667" y="0"/>
                </a:lnTo>
                <a:close/>
              </a:path>
            </a:pathLst>
          </a:custGeom>
          <a:solidFill>
            <a:srgbClr val="0000FF"/>
          </a:solidFill>
        </p:spPr>
        <p:txBody>
          <a:bodyPr wrap="square" lIns="0" tIns="0" rIns="0" bIns="0" rtlCol="0"/>
          <a:lstStyle/>
          <a:p>
            <a:endParaRPr/>
          </a:p>
        </p:txBody>
      </p:sp>
      <p:sp>
        <p:nvSpPr>
          <p:cNvPr id="1386" name="object 1386"/>
          <p:cNvSpPr/>
          <p:nvPr/>
        </p:nvSpPr>
        <p:spPr>
          <a:xfrm>
            <a:off x="4014215" y="3577590"/>
            <a:ext cx="10795" cy="7620"/>
          </a:xfrm>
          <a:custGeom>
            <a:avLst/>
            <a:gdLst/>
            <a:ahLst/>
            <a:cxnLst/>
            <a:rect l="l" t="t" r="r" b="b"/>
            <a:pathLst>
              <a:path w="10795" h="7620">
                <a:moveTo>
                  <a:pt x="10667" y="0"/>
                </a:moveTo>
                <a:lnTo>
                  <a:pt x="2285" y="7620"/>
                </a:lnTo>
                <a:lnTo>
                  <a:pt x="0" y="3048"/>
                </a:lnTo>
                <a:lnTo>
                  <a:pt x="10667" y="0"/>
                </a:lnTo>
              </a:path>
            </a:pathLst>
          </a:custGeom>
          <a:ln w="3175">
            <a:solidFill>
              <a:srgbClr val="0000FF"/>
            </a:solidFill>
          </a:ln>
        </p:spPr>
        <p:txBody>
          <a:bodyPr wrap="square" lIns="0" tIns="0" rIns="0" bIns="0" rtlCol="0"/>
          <a:lstStyle/>
          <a:p>
            <a:endParaRPr/>
          </a:p>
        </p:txBody>
      </p:sp>
      <p:sp>
        <p:nvSpPr>
          <p:cNvPr id="1387" name="object 1387"/>
          <p:cNvSpPr/>
          <p:nvPr/>
        </p:nvSpPr>
        <p:spPr>
          <a:xfrm>
            <a:off x="3949446" y="3576065"/>
            <a:ext cx="10795" cy="6350"/>
          </a:xfrm>
          <a:custGeom>
            <a:avLst/>
            <a:gdLst/>
            <a:ahLst/>
            <a:cxnLst/>
            <a:rect l="l" t="t" r="r" b="b"/>
            <a:pathLst>
              <a:path w="10795" h="6350">
                <a:moveTo>
                  <a:pt x="3048" y="0"/>
                </a:moveTo>
                <a:lnTo>
                  <a:pt x="0" y="3810"/>
                </a:lnTo>
                <a:lnTo>
                  <a:pt x="10668" y="6096"/>
                </a:lnTo>
                <a:lnTo>
                  <a:pt x="3048" y="0"/>
                </a:lnTo>
                <a:close/>
              </a:path>
            </a:pathLst>
          </a:custGeom>
          <a:solidFill>
            <a:srgbClr val="0000FF"/>
          </a:solidFill>
        </p:spPr>
        <p:txBody>
          <a:bodyPr wrap="square" lIns="0" tIns="0" rIns="0" bIns="0" rtlCol="0"/>
          <a:lstStyle/>
          <a:p>
            <a:endParaRPr/>
          </a:p>
        </p:txBody>
      </p:sp>
      <p:sp>
        <p:nvSpPr>
          <p:cNvPr id="1388" name="object 1388"/>
          <p:cNvSpPr/>
          <p:nvPr/>
        </p:nvSpPr>
        <p:spPr>
          <a:xfrm>
            <a:off x="3949446" y="3576065"/>
            <a:ext cx="10795" cy="6350"/>
          </a:xfrm>
          <a:custGeom>
            <a:avLst/>
            <a:gdLst/>
            <a:ahLst/>
            <a:cxnLst/>
            <a:rect l="l" t="t" r="r" b="b"/>
            <a:pathLst>
              <a:path w="10795" h="6350">
                <a:moveTo>
                  <a:pt x="3048" y="0"/>
                </a:moveTo>
                <a:lnTo>
                  <a:pt x="10668" y="6096"/>
                </a:lnTo>
                <a:lnTo>
                  <a:pt x="0" y="3810"/>
                </a:lnTo>
                <a:lnTo>
                  <a:pt x="3048" y="0"/>
                </a:lnTo>
              </a:path>
            </a:pathLst>
          </a:custGeom>
          <a:ln w="3175">
            <a:solidFill>
              <a:srgbClr val="0000FF"/>
            </a:solidFill>
          </a:ln>
        </p:spPr>
        <p:txBody>
          <a:bodyPr wrap="square" lIns="0" tIns="0" rIns="0" bIns="0" rtlCol="0"/>
          <a:lstStyle/>
          <a:p>
            <a:endParaRPr/>
          </a:p>
        </p:txBody>
      </p:sp>
      <p:sp>
        <p:nvSpPr>
          <p:cNvPr id="1389" name="object 1389"/>
          <p:cNvSpPr/>
          <p:nvPr/>
        </p:nvSpPr>
        <p:spPr>
          <a:xfrm>
            <a:off x="4014215" y="3574541"/>
            <a:ext cx="10795" cy="6350"/>
          </a:xfrm>
          <a:custGeom>
            <a:avLst/>
            <a:gdLst/>
            <a:ahLst/>
            <a:cxnLst/>
            <a:rect l="l" t="t" r="r" b="b"/>
            <a:pathLst>
              <a:path w="10795" h="6350">
                <a:moveTo>
                  <a:pt x="7620" y="0"/>
                </a:moveTo>
                <a:lnTo>
                  <a:pt x="0" y="6096"/>
                </a:lnTo>
                <a:lnTo>
                  <a:pt x="10668" y="3048"/>
                </a:lnTo>
                <a:lnTo>
                  <a:pt x="7620" y="0"/>
                </a:lnTo>
                <a:close/>
              </a:path>
            </a:pathLst>
          </a:custGeom>
          <a:solidFill>
            <a:srgbClr val="0000FF"/>
          </a:solidFill>
        </p:spPr>
        <p:txBody>
          <a:bodyPr wrap="square" lIns="0" tIns="0" rIns="0" bIns="0" rtlCol="0"/>
          <a:lstStyle/>
          <a:p>
            <a:endParaRPr/>
          </a:p>
        </p:txBody>
      </p:sp>
      <p:sp>
        <p:nvSpPr>
          <p:cNvPr id="1390" name="object 1390"/>
          <p:cNvSpPr/>
          <p:nvPr/>
        </p:nvSpPr>
        <p:spPr>
          <a:xfrm>
            <a:off x="4014215" y="3574541"/>
            <a:ext cx="10795" cy="6350"/>
          </a:xfrm>
          <a:custGeom>
            <a:avLst/>
            <a:gdLst/>
            <a:ahLst/>
            <a:cxnLst/>
            <a:rect l="l" t="t" r="r" b="b"/>
            <a:pathLst>
              <a:path w="10795" h="6350">
                <a:moveTo>
                  <a:pt x="6858" y="0"/>
                </a:moveTo>
                <a:lnTo>
                  <a:pt x="10668" y="3048"/>
                </a:lnTo>
                <a:lnTo>
                  <a:pt x="0" y="6096"/>
                </a:lnTo>
                <a:lnTo>
                  <a:pt x="6858" y="0"/>
                </a:lnTo>
              </a:path>
            </a:pathLst>
          </a:custGeom>
          <a:ln w="3175">
            <a:solidFill>
              <a:srgbClr val="0000FF"/>
            </a:solidFill>
          </a:ln>
        </p:spPr>
        <p:txBody>
          <a:bodyPr wrap="square" lIns="0" tIns="0" rIns="0" bIns="0" rtlCol="0"/>
          <a:lstStyle/>
          <a:p>
            <a:endParaRPr/>
          </a:p>
        </p:txBody>
      </p:sp>
      <p:sp>
        <p:nvSpPr>
          <p:cNvPr id="1391" name="object 1391"/>
          <p:cNvSpPr/>
          <p:nvPr/>
        </p:nvSpPr>
        <p:spPr>
          <a:xfrm>
            <a:off x="3942588" y="3572255"/>
            <a:ext cx="10160" cy="7620"/>
          </a:xfrm>
          <a:custGeom>
            <a:avLst/>
            <a:gdLst/>
            <a:ahLst/>
            <a:cxnLst/>
            <a:rect l="l" t="t" r="r" b="b"/>
            <a:pathLst>
              <a:path w="10160" h="7620">
                <a:moveTo>
                  <a:pt x="0" y="0"/>
                </a:moveTo>
                <a:lnTo>
                  <a:pt x="6858" y="7620"/>
                </a:lnTo>
                <a:lnTo>
                  <a:pt x="9906" y="3810"/>
                </a:lnTo>
                <a:lnTo>
                  <a:pt x="0" y="0"/>
                </a:lnTo>
                <a:close/>
              </a:path>
            </a:pathLst>
          </a:custGeom>
          <a:solidFill>
            <a:srgbClr val="0000FF"/>
          </a:solidFill>
        </p:spPr>
        <p:txBody>
          <a:bodyPr wrap="square" lIns="0" tIns="0" rIns="0" bIns="0" rtlCol="0"/>
          <a:lstStyle/>
          <a:p>
            <a:endParaRPr/>
          </a:p>
        </p:txBody>
      </p:sp>
      <p:sp>
        <p:nvSpPr>
          <p:cNvPr id="1392" name="object 1392"/>
          <p:cNvSpPr/>
          <p:nvPr/>
        </p:nvSpPr>
        <p:spPr>
          <a:xfrm>
            <a:off x="3942588" y="3572255"/>
            <a:ext cx="10160" cy="7620"/>
          </a:xfrm>
          <a:custGeom>
            <a:avLst/>
            <a:gdLst/>
            <a:ahLst/>
            <a:cxnLst/>
            <a:rect l="l" t="t" r="r" b="b"/>
            <a:pathLst>
              <a:path w="10160" h="7620">
                <a:moveTo>
                  <a:pt x="0" y="0"/>
                </a:moveTo>
                <a:lnTo>
                  <a:pt x="9906" y="3810"/>
                </a:lnTo>
                <a:lnTo>
                  <a:pt x="6858" y="7620"/>
                </a:lnTo>
                <a:lnTo>
                  <a:pt x="0" y="0"/>
                </a:lnTo>
              </a:path>
            </a:pathLst>
          </a:custGeom>
          <a:ln w="3175">
            <a:solidFill>
              <a:srgbClr val="0000FF"/>
            </a:solidFill>
          </a:ln>
        </p:spPr>
        <p:txBody>
          <a:bodyPr wrap="square" lIns="0" tIns="0" rIns="0" bIns="0" rtlCol="0"/>
          <a:lstStyle/>
          <a:p>
            <a:endParaRPr/>
          </a:p>
        </p:txBody>
      </p:sp>
      <p:sp>
        <p:nvSpPr>
          <p:cNvPr id="1393" name="object 1393"/>
          <p:cNvSpPr/>
          <p:nvPr/>
        </p:nvSpPr>
        <p:spPr>
          <a:xfrm>
            <a:off x="4021835" y="3569970"/>
            <a:ext cx="10160" cy="7620"/>
          </a:xfrm>
          <a:custGeom>
            <a:avLst/>
            <a:gdLst/>
            <a:ahLst/>
            <a:cxnLst/>
            <a:rect l="l" t="t" r="r" b="b"/>
            <a:pathLst>
              <a:path w="10160" h="7620">
                <a:moveTo>
                  <a:pt x="9905" y="0"/>
                </a:moveTo>
                <a:lnTo>
                  <a:pt x="0" y="4572"/>
                </a:lnTo>
                <a:lnTo>
                  <a:pt x="3047" y="7620"/>
                </a:lnTo>
                <a:lnTo>
                  <a:pt x="9905" y="0"/>
                </a:lnTo>
                <a:close/>
              </a:path>
            </a:pathLst>
          </a:custGeom>
          <a:solidFill>
            <a:srgbClr val="0000FF"/>
          </a:solidFill>
        </p:spPr>
        <p:txBody>
          <a:bodyPr wrap="square" lIns="0" tIns="0" rIns="0" bIns="0" rtlCol="0"/>
          <a:lstStyle/>
          <a:p>
            <a:endParaRPr/>
          </a:p>
        </p:txBody>
      </p:sp>
      <p:sp>
        <p:nvSpPr>
          <p:cNvPr id="1394" name="object 1394"/>
          <p:cNvSpPr/>
          <p:nvPr/>
        </p:nvSpPr>
        <p:spPr>
          <a:xfrm>
            <a:off x="4021073" y="3569970"/>
            <a:ext cx="10795" cy="7620"/>
          </a:xfrm>
          <a:custGeom>
            <a:avLst/>
            <a:gdLst/>
            <a:ahLst/>
            <a:cxnLst/>
            <a:rect l="l" t="t" r="r" b="b"/>
            <a:pathLst>
              <a:path w="10795" h="7620">
                <a:moveTo>
                  <a:pt x="10667" y="0"/>
                </a:moveTo>
                <a:lnTo>
                  <a:pt x="3809" y="7620"/>
                </a:lnTo>
                <a:lnTo>
                  <a:pt x="0" y="4572"/>
                </a:lnTo>
                <a:lnTo>
                  <a:pt x="10667" y="0"/>
                </a:lnTo>
              </a:path>
            </a:pathLst>
          </a:custGeom>
          <a:ln w="3175">
            <a:solidFill>
              <a:srgbClr val="0000FF"/>
            </a:solidFill>
          </a:ln>
        </p:spPr>
        <p:txBody>
          <a:bodyPr wrap="square" lIns="0" tIns="0" rIns="0" bIns="0" rtlCol="0"/>
          <a:lstStyle/>
          <a:p>
            <a:endParaRPr/>
          </a:p>
        </p:txBody>
      </p:sp>
      <p:sp>
        <p:nvSpPr>
          <p:cNvPr id="1395" name="object 1395"/>
          <p:cNvSpPr/>
          <p:nvPr/>
        </p:nvSpPr>
        <p:spPr>
          <a:xfrm>
            <a:off x="3942588" y="3569208"/>
            <a:ext cx="10160" cy="6985"/>
          </a:xfrm>
          <a:custGeom>
            <a:avLst/>
            <a:gdLst/>
            <a:ahLst/>
            <a:cxnLst/>
            <a:rect l="l" t="t" r="r" b="b"/>
            <a:pathLst>
              <a:path w="10160" h="6985">
                <a:moveTo>
                  <a:pt x="3810" y="0"/>
                </a:moveTo>
                <a:lnTo>
                  <a:pt x="0" y="3048"/>
                </a:lnTo>
                <a:lnTo>
                  <a:pt x="9906" y="6858"/>
                </a:lnTo>
                <a:lnTo>
                  <a:pt x="3810" y="0"/>
                </a:lnTo>
                <a:close/>
              </a:path>
            </a:pathLst>
          </a:custGeom>
          <a:solidFill>
            <a:srgbClr val="0000FF"/>
          </a:solidFill>
        </p:spPr>
        <p:txBody>
          <a:bodyPr wrap="square" lIns="0" tIns="0" rIns="0" bIns="0" rtlCol="0"/>
          <a:lstStyle/>
          <a:p>
            <a:endParaRPr/>
          </a:p>
        </p:txBody>
      </p:sp>
      <p:sp>
        <p:nvSpPr>
          <p:cNvPr id="1396" name="object 1396"/>
          <p:cNvSpPr/>
          <p:nvPr/>
        </p:nvSpPr>
        <p:spPr>
          <a:xfrm>
            <a:off x="3942588" y="3569208"/>
            <a:ext cx="10160" cy="6985"/>
          </a:xfrm>
          <a:custGeom>
            <a:avLst/>
            <a:gdLst/>
            <a:ahLst/>
            <a:cxnLst/>
            <a:rect l="l" t="t" r="r" b="b"/>
            <a:pathLst>
              <a:path w="10160" h="6985">
                <a:moveTo>
                  <a:pt x="3810" y="0"/>
                </a:moveTo>
                <a:lnTo>
                  <a:pt x="9906" y="6858"/>
                </a:lnTo>
                <a:lnTo>
                  <a:pt x="0" y="3048"/>
                </a:lnTo>
                <a:lnTo>
                  <a:pt x="3810" y="0"/>
                </a:lnTo>
              </a:path>
            </a:pathLst>
          </a:custGeom>
          <a:ln w="3175">
            <a:solidFill>
              <a:srgbClr val="0000FF"/>
            </a:solidFill>
          </a:ln>
        </p:spPr>
        <p:txBody>
          <a:bodyPr wrap="square" lIns="0" tIns="0" rIns="0" bIns="0" rtlCol="0"/>
          <a:lstStyle/>
          <a:p>
            <a:endParaRPr/>
          </a:p>
        </p:txBody>
      </p:sp>
      <p:sp>
        <p:nvSpPr>
          <p:cNvPr id="1397" name="object 1397"/>
          <p:cNvSpPr/>
          <p:nvPr/>
        </p:nvSpPr>
        <p:spPr>
          <a:xfrm>
            <a:off x="4021835" y="3566921"/>
            <a:ext cx="10160" cy="7620"/>
          </a:xfrm>
          <a:custGeom>
            <a:avLst/>
            <a:gdLst/>
            <a:ahLst/>
            <a:cxnLst/>
            <a:rect l="l" t="t" r="r" b="b"/>
            <a:pathLst>
              <a:path w="10160" h="7620">
                <a:moveTo>
                  <a:pt x="5334" y="0"/>
                </a:moveTo>
                <a:lnTo>
                  <a:pt x="0" y="7620"/>
                </a:lnTo>
                <a:lnTo>
                  <a:pt x="9906" y="3048"/>
                </a:lnTo>
                <a:lnTo>
                  <a:pt x="5334" y="0"/>
                </a:lnTo>
                <a:close/>
              </a:path>
            </a:pathLst>
          </a:custGeom>
          <a:solidFill>
            <a:srgbClr val="0000FF"/>
          </a:solidFill>
        </p:spPr>
        <p:txBody>
          <a:bodyPr wrap="square" lIns="0" tIns="0" rIns="0" bIns="0" rtlCol="0"/>
          <a:lstStyle/>
          <a:p>
            <a:endParaRPr/>
          </a:p>
        </p:txBody>
      </p:sp>
      <p:sp>
        <p:nvSpPr>
          <p:cNvPr id="1398" name="object 1398"/>
          <p:cNvSpPr/>
          <p:nvPr/>
        </p:nvSpPr>
        <p:spPr>
          <a:xfrm>
            <a:off x="4021073" y="3566921"/>
            <a:ext cx="10795" cy="7620"/>
          </a:xfrm>
          <a:custGeom>
            <a:avLst/>
            <a:gdLst/>
            <a:ahLst/>
            <a:cxnLst/>
            <a:rect l="l" t="t" r="r" b="b"/>
            <a:pathLst>
              <a:path w="10795" h="7620">
                <a:moveTo>
                  <a:pt x="6096" y="0"/>
                </a:moveTo>
                <a:lnTo>
                  <a:pt x="10668" y="3048"/>
                </a:lnTo>
                <a:lnTo>
                  <a:pt x="0" y="7620"/>
                </a:lnTo>
                <a:lnTo>
                  <a:pt x="6096" y="0"/>
                </a:lnTo>
              </a:path>
            </a:pathLst>
          </a:custGeom>
          <a:ln w="3175">
            <a:solidFill>
              <a:srgbClr val="0000FF"/>
            </a:solidFill>
          </a:ln>
        </p:spPr>
        <p:txBody>
          <a:bodyPr wrap="square" lIns="0" tIns="0" rIns="0" bIns="0" rtlCol="0"/>
          <a:lstStyle/>
          <a:p>
            <a:endParaRPr/>
          </a:p>
        </p:txBody>
      </p:sp>
      <p:sp>
        <p:nvSpPr>
          <p:cNvPr id="1399" name="object 1399"/>
          <p:cNvSpPr/>
          <p:nvPr/>
        </p:nvSpPr>
        <p:spPr>
          <a:xfrm>
            <a:off x="3937253" y="3562350"/>
            <a:ext cx="9525" cy="10160"/>
          </a:xfrm>
          <a:custGeom>
            <a:avLst/>
            <a:gdLst/>
            <a:ahLst/>
            <a:cxnLst/>
            <a:rect l="l" t="t" r="r" b="b"/>
            <a:pathLst>
              <a:path w="9525" h="10160">
                <a:moveTo>
                  <a:pt x="0" y="0"/>
                </a:moveTo>
                <a:lnTo>
                  <a:pt x="5334" y="9906"/>
                </a:lnTo>
                <a:lnTo>
                  <a:pt x="9144" y="6858"/>
                </a:lnTo>
                <a:lnTo>
                  <a:pt x="0" y="0"/>
                </a:lnTo>
                <a:close/>
              </a:path>
            </a:pathLst>
          </a:custGeom>
          <a:solidFill>
            <a:srgbClr val="0000FF"/>
          </a:solidFill>
        </p:spPr>
        <p:txBody>
          <a:bodyPr wrap="square" lIns="0" tIns="0" rIns="0" bIns="0" rtlCol="0"/>
          <a:lstStyle/>
          <a:p>
            <a:endParaRPr/>
          </a:p>
        </p:txBody>
      </p:sp>
      <p:sp>
        <p:nvSpPr>
          <p:cNvPr id="1400" name="object 1400"/>
          <p:cNvSpPr/>
          <p:nvPr/>
        </p:nvSpPr>
        <p:spPr>
          <a:xfrm>
            <a:off x="3937253" y="3562350"/>
            <a:ext cx="9525" cy="10160"/>
          </a:xfrm>
          <a:custGeom>
            <a:avLst/>
            <a:gdLst/>
            <a:ahLst/>
            <a:cxnLst/>
            <a:rect l="l" t="t" r="r" b="b"/>
            <a:pathLst>
              <a:path w="9525" h="10160">
                <a:moveTo>
                  <a:pt x="0" y="0"/>
                </a:moveTo>
                <a:lnTo>
                  <a:pt x="9144" y="6858"/>
                </a:lnTo>
                <a:lnTo>
                  <a:pt x="5334" y="9906"/>
                </a:lnTo>
                <a:lnTo>
                  <a:pt x="0" y="0"/>
                </a:lnTo>
              </a:path>
            </a:pathLst>
          </a:custGeom>
          <a:ln w="3175">
            <a:solidFill>
              <a:srgbClr val="0000FF"/>
            </a:solidFill>
          </a:ln>
        </p:spPr>
        <p:txBody>
          <a:bodyPr wrap="square" lIns="0" tIns="0" rIns="0" bIns="0" rtlCol="0"/>
          <a:lstStyle/>
          <a:p>
            <a:endParaRPr/>
          </a:p>
        </p:txBody>
      </p:sp>
      <p:sp>
        <p:nvSpPr>
          <p:cNvPr id="1401" name="object 1401"/>
          <p:cNvSpPr/>
          <p:nvPr/>
        </p:nvSpPr>
        <p:spPr>
          <a:xfrm>
            <a:off x="3937253" y="3560826"/>
            <a:ext cx="9525" cy="8890"/>
          </a:xfrm>
          <a:custGeom>
            <a:avLst/>
            <a:gdLst/>
            <a:ahLst/>
            <a:cxnLst/>
            <a:rect l="l" t="t" r="r" b="b"/>
            <a:pathLst>
              <a:path w="9525" h="8889">
                <a:moveTo>
                  <a:pt x="3810" y="0"/>
                </a:moveTo>
                <a:lnTo>
                  <a:pt x="0" y="1524"/>
                </a:lnTo>
                <a:lnTo>
                  <a:pt x="9144" y="8382"/>
                </a:lnTo>
                <a:lnTo>
                  <a:pt x="3810" y="0"/>
                </a:lnTo>
                <a:close/>
              </a:path>
            </a:pathLst>
          </a:custGeom>
          <a:solidFill>
            <a:srgbClr val="0000FF"/>
          </a:solidFill>
        </p:spPr>
        <p:txBody>
          <a:bodyPr wrap="square" lIns="0" tIns="0" rIns="0" bIns="0" rtlCol="0"/>
          <a:lstStyle/>
          <a:p>
            <a:endParaRPr/>
          </a:p>
        </p:txBody>
      </p:sp>
      <p:sp>
        <p:nvSpPr>
          <p:cNvPr id="1402" name="object 1402"/>
          <p:cNvSpPr/>
          <p:nvPr/>
        </p:nvSpPr>
        <p:spPr>
          <a:xfrm>
            <a:off x="3937253" y="3560826"/>
            <a:ext cx="9525" cy="8890"/>
          </a:xfrm>
          <a:custGeom>
            <a:avLst/>
            <a:gdLst/>
            <a:ahLst/>
            <a:cxnLst/>
            <a:rect l="l" t="t" r="r" b="b"/>
            <a:pathLst>
              <a:path w="9525" h="8889">
                <a:moveTo>
                  <a:pt x="3810" y="0"/>
                </a:moveTo>
                <a:lnTo>
                  <a:pt x="9144" y="8382"/>
                </a:lnTo>
                <a:lnTo>
                  <a:pt x="0" y="1524"/>
                </a:lnTo>
                <a:lnTo>
                  <a:pt x="3810" y="0"/>
                </a:lnTo>
              </a:path>
            </a:pathLst>
          </a:custGeom>
          <a:ln w="3175">
            <a:solidFill>
              <a:srgbClr val="0000FF"/>
            </a:solidFill>
          </a:ln>
        </p:spPr>
        <p:txBody>
          <a:bodyPr wrap="square" lIns="0" tIns="0" rIns="0" bIns="0" rtlCol="0"/>
          <a:lstStyle/>
          <a:p>
            <a:endParaRPr/>
          </a:p>
        </p:txBody>
      </p:sp>
      <p:sp>
        <p:nvSpPr>
          <p:cNvPr id="1403" name="object 1403"/>
          <p:cNvSpPr/>
          <p:nvPr/>
        </p:nvSpPr>
        <p:spPr>
          <a:xfrm>
            <a:off x="4027170" y="3560064"/>
            <a:ext cx="9525" cy="10160"/>
          </a:xfrm>
          <a:custGeom>
            <a:avLst/>
            <a:gdLst/>
            <a:ahLst/>
            <a:cxnLst/>
            <a:rect l="l" t="t" r="r" b="b"/>
            <a:pathLst>
              <a:path w="9525" h="10160">
                <a:moveTo>
                  <a:pt x="9144" y="0"/>
                </a:moveTo>
                <a:lnTo>
                  <a:pt x="0" y="6858"/>
                </a:lnTo>
                <a:lnTo>
                  <a:pt x="4572" y="9906"/>
                </a:lnTo>
                <a:lnTo>
                  <a:pt x="9144" y="0"/>
                </a:lnTo>
                <a:close/>
              </a:path>
            </a:pathLst>
          </a:custGeom>
          <a:solidFill>
            <a:srgbClr val="0000FF"/>
          </a:solidFill>
        </p:spPr>
        <p:txBody>
          <a:bodyPr wrap="square" lIns="0" tIns="0" rIns="0" bIns="0" rtlCol="0"/>
          <a:lstStyle/>
          <a:p>
            <a:endParaRPr/>
          </a:p>
        </p:txBody>
      </p:sp>
      <p:sp>
        <p:nvSpPr>
          <p:cNvPr id="1404" name="object 1404"/>
          <p:cNvSpPr/>
          <p:nvPr/>
        </p:nvSpPr>
        <p:spPr>
          <a:xfrm>
            <a:off x="4027170" y="3560064"/>
            <a:ext cx="9525" cy="10160"/>
          </a:xfrm>
          <a:custGeom>
            <a:avLst/>
            <a:gdLst/>
            <a:ahLst/>
            <a:cxnLst/>
            <a:rect l="l" t="t" r="r" b="b"/>
            <a:pathLst>
              <a:path w="9525" h="10160">
                <a:moveTo>
                  <a:pt x="9144" y="0"/>
                </a:moveTo>
                <a:lnTo>
                  <a:pt x="4572" y="9906"/>
                </a:lnTo>
                <a:lnTo>
                  <a:pt x="0" y="6858"/>
                </a:lnTo>
                <a:lnTo>
                  <a:pt x="9144" y="0"/>
                </a:lnTo>
              </a:path>
            </a:pathLst>
          </a:custGeom>
          <a:ln w="3175">
            <a:solidFill>
              <a:srgbClr val="0000FF"/>
            </a:solidFill>
          </a:ln>
        </p:spPr>
        <p:txBody>
          <a:bodyPr wrap="square" lIns="0" tIns="0" rIns="0" bIns="0" rtlCol="0"/>
          <a:lstStyle/>
          <a:p>
            <a:endParaRPr/>
          </a:p>
        </p:txBody>
      </p:sp>
      <p:sp>
        <p:nvSpPr>
          <p:cNvPr id="1405" name="object 1405"/>
          <p:cNvSpPr/>
          <p:nvPr/>
        </p:nvSpPr>
        <p:spPr>
          <a:xfrm>
            <a:off x="4027170" y="3557778"/>
            <a:ext cx="9525" cy="9525"/>
          </a:xfrm>
          <a:custGeom>
            <a:avLst/>
            <a:gdLst/>
            <a:ahLst/>
            <a:cxnLst/>
            <a:rect l="l" t="t" r="r" b="b"/>
            <a:pathLst>
              <a:path w="9525" h="9525">
                <a:moveTo>
                  <a:pt x="4572" y="0"/>
                </a:moveTo>
                <a:lnTo>
                  <a:pt x="0" y="9144"/>
                </a:lnTo>
                <a:lnTo>
                  <a:pt x="9144" y="2286"/>
                </a:lnTo>
                <a:lnTo>
                  <a:pt x="4572" y="0"/>
                </a:lnTo>
                <a:close/>
              </a:path>
            </a:pathLst>
          </a:custGeom>
          <a:solidFill>
            <a:srgbClr val="0000FF"/>
          </a:solidFill>
        </p:spPr>
        <p:txBody>
          <a:bodyPr wrap="square" lIns="0" tIns="0" rIns="0" bIns="0" rtlCol="0"/>
          <a:lstStyle/>
          <a:p>
            <a:endParaRPr/>
          </a:p>
        </p:txBody>
      </p:sp>
      <p:sp>
        <p:nvSpPr>
          <p:cNvPr id="1406" name="object 1406"/>
          <p:cNvSpPr/>
          <p:nvPr/>
        </p:nvSpPr>
        <p:spPr>
          <a:xfrm>
            <a:off x="4027170" y="3557778"/>
            <a:ext cx="9525" cy="9525"/>
          </a:xfrm>
          <a:custGeom>
            <a:avLst/>
            <a:gdLst/>
            <a:ahLst/>
            <a:cxnLst/>
            <a:rect l="l" t="t" r="r" b="b"/>
            <a:pathLst>
              <a:path w="9525" h="9525">
                <a:moveTo>
                  <a:pt x="4572" y="0"/>
                </a:moveTo>
                <a:lnTo>
                  <a:pt x="9144" y="2286"/>
                </a:lnTo>
                <a:lnTo>
                  <a:pt x="0" y="9144"/>
                </a:lnTo>
                <a:lnTo>
                  <a:pt x="4572" y="0"/>
                </a:lnTo>
              </a:path>
            </a:pathLst>
          </a:custGeom>
          <a:ln w="3175">
            <a:solidFill>
              <a:srgbClr val="0000FF"/>
            </a:solidFill>
          </a:ln>
        </p:spPr>
        <p:txBody>
          <a:bodyPr wrap="square" lIns="0" tIns="0" rIns="0" bIns="0" rtlCol="0"/>
          <a:lstStyle/>
          <a:p>
            <a:endParaRPr/>
          </a:p>
        </p:txBody>
      </p:sp>
      <p:sp>
        <p:nvSpPr>
          <p:cNvPr id="1407" name="object 1407"/>
          <p:cNvSpPr/>
          <p:nvPr/>
        </p:nvSpPr>
        <p:spPr>
          <a:xfrm>
            <a:off x="3933444" y="3552444"/>
            <a:ext cx="7620" cy="10160"/>
          </a:xfrm>
          <a:custGeom>
            <a:avLst/>
            <a:gdLst/>
            <a:ahLst/>
            <a:cxnLst/>
            <a:rect l="l" t="t" r="r" b="b"/>
            <a:pathLst>
              <a:path w="7620" h="10160">
                <a:moveTo>
                  <a:pt x="0" y="0"/>
                </a:moveTo>
                <a:lnTo>
                  <a:pt x="3810" y="9906"/>
                </a:lnTo>
                <a:lnTo>
                  <a:pt x="7620" y="8382"/>
                </a:lnTo>
                <a:lnTo>
                  <a:pt x="0" y="0"/>
                </a:lnTo>
                <a:close/>
              </a:path>
            </a:pathLst>
          </a:custGeom>
          <a:solidFill>
            <a:srgbClr val="0000FF"/>
          </a:solidFill>
        </p:spPr>
        <p:txBody>
          <a:bodyPr wrap="square" lIns="0" tIns="0" rIns="0" bIns="0" rtlCol="0"/>
          <a:lstStyle/>
          <a:p>
            <a:endParaRPr/>
          </a:p>
        </p:txBody>
      </p:sp>
      <p:sp>
        <p:nvSpPr>
          <p:cNvPr id="1408" name="object 1408"/>
          <p:cNvSpPr/>
          <p:nvPr/>
        </p:nvSpPr>
        <p:spPr>
          <a:xfrm>
            <a:off x="3933444" y="3552444"/>
            <a:ext cx="7620" cy="10160"/>
          </a:xfrm>
          <a:custGeom>
            <a:avLst/>
            <a:gdLst/>
            <a:ahLst/>
            <a:cxnLst/>
            <a:rect l="l" t="t" r="r" b="b"/>
            <a:pathLst>
              <a:path w="7620" h="10160">
                <a:moveTo>
                  <a:pt x="0" y="0"/>
                </a:moveTo>
                <a:lnTo>
                  <a:pt x="7620" y="8382"/>
                </a:lnTo>
                <a:lnTo>
                  <a:pt x="3810" y="9906"/>
                </a:lnTo>
                <a:lnTo>
                  <a:pt x="0" y="0"/>
                </a:lnTo>
              </a:path>
            </a:pathLst>
          </a:custGeom>
          <a:ln w="3175">
            <a:solidFill>
              <a:srgbClr val="0000FF"/>
            </a:solidFill>
          </a:ln>
        </p:spPr>
        <p:txBody>
          <a:bodyPr wrap="square" lIns="0" tIns="0" rIns="0" bIns="0" rtlCol="0"/>
          <a:lstStyle/>
          <a:p>
            <a:endParaRPr/>
          </a:p>
        </p:txBody>
      </p:sp>
      <p:sp>
        <p:nvSpPr>
          <p:cNvPr id="1409" name="object 1409"/>
          <p:cNvSpPr/>
          <p:nvPr/>
        </p:nvSpPr>
        <p:spPr>
          <a:xfrm>
            <a:off x="3933444" y="3551682"/>
            <a:ext cx="7620" cy="9525"/>
          </a:xfrm>
          <a:custGeom>
            <a:avLst/>
            <a:gdLst/>
            <a:ahLst/>
            <a:cxnLst/>
            <a:rect l="l" t="t" r="r" b="b"/>
            <a:pathLst>
              <a:path w="7620" h="9525">
                <a:moveTo>
                  <a:pt x="4572" y="0"/>
                </a:moveTo>
                <a:lnTo>
                  <a:pt x="0" y="762"/>
                </a:lnTo>
                <a:lnTo>
                  <a:pt x="7620" y="9144"/>
                </a:lnTo>
                <a:lnTo>
                  <a:pt x="4572" y="0"/>
                </a:lnTo>
                <a:close/>
              </a:path>
            </a:pathLst>
          </a:custGeom>
          <a:solidFill>
            <a:srgbClr val="0000FF"/>
          </a:solidFill>
        </p:spPr>
        <p:txBody>
          <a:bodyPr wrap="square" lIns="0" tIns="0" rIns="0" bIns="0" rtlCol="0"/>
          <a:lstStyle/>
          <a:p>
            <a:endParaRPr/>
          </a:p>
        </p:txBody>
      </p:sp>
      <p:sp>
        <p:nvSpPr>
          <p:cNvPr id="1410" name="object 1410"/>
          <p:cNvSpPr/>
          <p:nvPr/>
        </p:nvSpPr>
        <p:spPr>
          <a:xfrm>
            <a:off x="3933444" y="3551682"/>
            <a:ext cx="7620" cy="9525"/>
          </a:xfrm>
          <a:custGeom>
            <a:avLst/>
            <a:gdLst/>
            <a:ahLst/>
            <a:cxnLst/>
            <a:rect l="l" t="t" r="r" b="b"/>
            <a:pathLst>
              <a:path w="7620" h="9525">
                <a:moveTo>
                  <a:pt x="4572" y="0"/>
                </a:moveTo>
                <a:lnTo>
                  <a:pt x="7620" y="9144"/>
                </a:lnTo>
                <a:lnTo>
                  <a:pt x="0" y="762"/>
                </a:lnTo>
                <a:lnTo>
                  <a:pt x="4572" y="0"/>
                </a:lnTo>
              </a:path>
            </a:pathLst>
          </a:custGeom>
          <a:ln w="3175">
            <a:solidFill>
              <a:srgbClr val="0000FF"/>
            </a:solidFill>
          </a:ln>
        </p:spPr>
        <p:txBody>
          <a:bodyPr wrap="square" lIns="0" tIns="0" rIns="0" bIns="0" rtlCol="0"/>
          <a:lstStyle/>
          <a:p>
            <a:endParaRPr/>
          </a:p>
        </p:txBody>
      </p:sp>
      <p:sp>
        <p:nvSpPr>
          <p:cNvPr id="1411" name="object 1411"/>
          <p:cNvSpPr/>
          <p:nvPr/>
        </p:nvSpPr>
        <p:spPr>
          <a:xfrm>
            <a:off x="4031741" y="3550158"/>
            <a:ext cx="7620" cy="10160"/>
          </a:xfrm>
          <a:custGeom>
            <a:avLst/>
            <a:gdLst/>
            <a:ahLst/>
            <a:cxnLst/>
            <a:rect l="l" t="t" r="r" b="b"/>
            <a:pathLst>
              <a:path w="7620" h="10160">
                <a:moveTo>
                  <a:pt x="7620" y="0"/>
                </a:moveTo>
                <a:lnTo>
                  <a:pt x="0" y="7620"/>
                </a:lnTo>
                <a:lnTo>
                  <a:pt x="4572" y="9906"/>
                </a:lnTo>
                <a:lnTo>
                  <a:pt x="7620" y="0"/>
                </a:lnTo>
                <a:close/>
              </a:path>
            </a:pathLst>
          </a:custGeom>
          <a:solidFill>
            <a:srgbClr val="0000FF"/>
          </a:solidFill>
        </p:spPr>
        <p:txBody>
          <a:bodyPr wrap="square" lIns="0" tIns="0" rIns="0" bIns="0" rtlCol="0"/>
          <a:lstStyle/>
          <a:p>
            <a:endParaRPr/>
          </a:p>
        </p:txBody>
      </p:sp>
      <p:sp>
        <p:nvSpPr>
          <p:cNvPr id="1412" name="object 1412"/>
          <p:cNvSpPr/>
          <p:nvPr/>
        </p:nvSpPr>
        <p:spPr>
          <a:xfrm>
            <a:off x="4031741" y="3550158"/>
            <a:ext cx="7620" cy="10160"/>
          </a:xfrm>
          <a:custGeom>
            <a:avLst/>
            <a:gdLst/>
            <a:ahLst/>
            <a:cxnLst/>
            <a:rect l="l" t="t" r="r" b="b"/>
            <a:pathLst>
              <a:path w="7620" h="10160">
                <a:moveTo>
                  <a:pt x="7620" y="0"/>
                </a:moveTo>
                <a:lnTo>
                  <a:pt x="4572" y="9906"/>
                </a:lnTo>
                <a:lnTo>
                  <a:pt x="0" y="7620"/>
                </a:lnTo>
                <a:lnTo>
                  <a:pt x="7620" y="0"/>
                </a:lnTo>
              </a:path>
            </a:pathLst>
          </a:custGeom>
          <a:ln w="3175">
            <a:solidFill>
              <a:srgbClr val="0000FF"/>
            </a:solidFill>
          </a:ln>
        </p:spPr>
        <p:txBody>
          <a:bodyPr wrap="square" lIns="0" tIns="0" rIns="0" bIns="0" rtlCol="0"/>
          <a:lstStyle/>
          <a:p>
            <a:endParaRPr/>
          </a:p>
        </p:txBody>
      </p:sp>
      <p:sp>
        <p:nvSpPr>
          <p:cNvPr id="1413" name="object 1413"/>
          <p:cNvSpPr/>
          <p:nvPr/>
        </p:nvSpPr>
        <p:spPr>
          <a:xfrm>
            <a:off x="4031741" y="3548634"/>
            <a:ext cx="7620" cy="9525"/>
          </a:xfrm>
          <a:custGeom>
            <a:avLst/>
            <a:gdLst/>
            <a:ahLst/>
            <a:cxnLst/>
            <a:rect l="l" t="t" r="r" b="b"/>
            <a:pathLst>
              <a:path w="7620" h="9525">
                <a:moveTo>
                  <a:pt x="3048" y="0"/>
                </a:moveTo>
                <a:lnTo>
                  <a:pt x="0" y="9144"/>
                </a:lnTo>
                <a:lnTo>
                  <a:pt x="7620" y="1524"/>
                </a:lnTo>
                <a:lnTo>
                  <a:pt x="3048" y="0"/>
                </a:lnTo>
                <a:close/>
              </a:path>
            </a:pathLst>
          </a:custGeom>
          <a:solidFill>
            <a:srgbClr val="0000FF"/>
          </a:solidFill>
        </p:spPr>
        <p:txBody>
          <a:bodyPr wrap="square" lIns="0" tIns="0" rIns="0" bIns="0" rtlCol="0"/>
          <a:lstStyle/>
          <a:p>
            <a:endParaRPr/>
          </a:p>
        </p:txBody>
      </p:sp>
      <p:sp>
        <p:nvSpPr>
          <p:cNvPr id="1414" name="object 1414"/>
          <p:cNvSpPr/>
          <p:nvPr/>
        </p:nvSpPr>
        <p:spPr>
          <a:xfrm>
            <a:off x="4031741" y="3548634"/>
            <a:ext cx="7620" cy="9525"/>
          </a:xfrm>
          <a:custGeom>
            <a:avLst/>
            <a:gdLst/>
            <a:ahLst/>
            <a:cxnLst/>
            <a:rect l="l" t="t" r="r" b="b"/>
            <a:pathLst>
              <a:path w="7620" h="9525">
                <a:moveTo>
                  <a:pt x="3048" y="0"/>
                </a:moveTo>
                <a:lnTo>
                  <a:pt x="7620" y="1524"/>
                </a:lnTo>
                <a:lnTo>
                  <a:pt x="0" y="9144"/>
                </a:lnTo>
                <a:lnTo>
                  <a:pt x="3048" y="0"/>
                </a:lnTo>
              </a:path>
            </a:pathLst>
          </a:custGeom>
          <a:ln w="3175">
            <a:solidFill>
              <a:srgbClr val="0000FF"/>
            </a:solidFill>
          </a:ln>
        </p:spPr>
        <p:txBody>
          <a:bodyPr wrap="square" lIns="0" tIns="0" rIns="0" bIns="0" rtlCol="0"/>
          <a:lstStyle/>
          <a:p>
            <a:endParaRPr/>
          </a:p>
        </p:txBody>
      </p:sp>
      <p:sp>
        <p:nvSpPr>
          <p:cNvPr id="1415" name="object 1415"/>
          <p:cNvSpPr/>
          <p:nvPr/>
        </p:nvSpPr>
        <p:spPr>
          <a:xfrm>
            <a:off x="3931920" y="3541776"/>
            <a:ext cx="6350" cy="10795"/>
          </a:xfrm>
          <a:custGeom>
            <a:avLst/>
            <a:gdLst/>
            <a:ahLst/>
            <a:cxnLst/>
            <a:rect l="l" t="t" r="r" b="b"/>
            <a:pathLst>
              <a:path w="6350" h="10795">
                <a:moveTo>
                  <a:pt x="0" y="0"/>
                </a:moveTo>
                <a:lnTo>
                  <a:pt x="1524" y="10668"/>
                </a:lnTo>
                <a:lnTo>
                  <a:pt x="6096" y="9906"/>
                </a:lnTo>
                <a:lnTo>
                  <a:pt x="0" y="0"/>
                </a:lnTo>
                <a:close/>
              </a:path>
            </a:pathLst>
          </a:custGeom>
          <a:solidFill>
            <a:srgbClr val="0000FF"/>
          </a:solidFill>
        </p:spPr>
        <p:txBody>
          <a:bodyPr wrap="square" lIns="0" tIns="0" rIns="0" bIns="0" rtlCol="0"/>
          <a:lstStyle/>
          <a:p>
            <a:endParaRPr/>
          </a:p>
        </p:txBody>
      </p:sp>
      <p:sp>
        <p:nvSpPr>
          <p:cNvPr id="1416" name="object 1416"/>
          <p:cNvSpPr/>
          <p:nvPr/>
        </p:nvSpPr>
        <p:spPr>
          <a:xfrm>
            <a:off x="3931920" y="3541776"/>
            <a:ext cx="6350" cy="10795"/>
          </a:xfrm>
          <a:custGeom>
            <a:avLst/>
            <a:gdLst/>
            <a:ahLst/>
            <a:cxnLst/>
            <a:rect l="l" t="t" r="r" b="b"/>
            <a:pathLst>
              <a:path w="6350" h="10795">
                <a:moveTo>
                  <a:pt x="0" y="0"/>
                </a:moveTo>
                <a:lnTo>
                  <a:pt x="6096" y="9906"/>
                </a:lnTo>
                <a:lnTo>
                  <a:pt x="1524" y="10668"/>
                </a:lnTo>
                <a:lnTo>
                  <a:pt x="0" y="0"/>
                </a:lnTo>
              </a:path>
            </a:pathLst>
          </a:custGeom>
          <a:ln w="3175">
            <a:solidFill>
              <a:srgbClr val="0000FF"/>
            </a:solidFill>
          </a:ln>
        </p:spPr>
        <p:txBody>
          <a:bodyPr wrap="square" lIns="0" tIns="0" rIns="0" bIns="0" rtlCol="0"/>
          <a:lstStyle/>
          <a:p>
            <a:endParaRPr/>
          </a:p>
        </p:txBody>
      </p:sp>
      <p:sp>
        <p:nvSpPr>
          <p:cNvPr id="1417" name="object 1417"/>
          <p:cNvSpPr/>
          <p:nvPr/>
        </p:nvSpPr>
        <p:spPr>
          <a:xfrm>
            <a:off x="3931920" y="3541776"/>
            <a:ext cx="6350" cy="10160"/>
          </a:xfrm>
          <a:custGeom>
            <a:avLst/>
            <a:gdLst/>
            <a:ahLst/>
            <a:cxnLst/>
            <a:rect l="l" t="t" r="r" b="b"/>
            <a:pathLst>
              <a:path w="6350" h="10160">
                <a:moveTo>
                  <a:pt x="4572" y="0"/>
                </a:moveTo>
                <a:lnTo>
                  <a:pt x="0" y="0"/>
                </a:lnTo>
                <a:lnTo>
                  <a:pt x="6096" y="9906"/>
                </a:lnTo>
                <a:lnTo>
                  <a:pt x="4572" y="0"/>
                </a:lnTo>
                <a:close/>
              </a:path>
            </a:pathLst>
          </a:custGeom>
          <a:solidFill>
            <a:srgbClr val="0000FF"/>
          </a:solidFill>
        </p:spPr>
        <p:txBody>
          <a:bodyPr wrap="square" lIns="0" tIns="0" rIns="0" bIns="0" rtlCol="0"/>
          <a:lstStyle/>
          <a:p>
            <a:endParaRPr/>
          </a:p>
        </p:txBody>
      </p:sp>
      <p:sp>
        <p:nvSpPr>
          <p:cNvPr id="1418" name="object 1418"/>
          <p:cNvSpPr/>
          <p:nvPr/>
        </p:nvSpPr>
        <p:spPr>
          <a:xfrm>
            <a:off x="3931920" y="3541776"/>
            <a:ext cx="6350" cy="10160"/>
          </a:xfrm>
          <a:custGeom>
            <a:avLst/>
            <a:gdLst/>
            <a:ahLst/>
            <a:cxnLst/>
            <a:rect l="l" t="t" r="r" b="b"/>
            <a:pathLst>
              <a:path w="6350" h="10160">
                <a:moveTo>
                  <a:pt x="4572" y="0"/>
                </a:moveTo>
                <a:lnTo>
                  <a:pt x="6096" y="9906"/>
                </a:lnTo>
                <a:lnTo>
                  <a:pt x="0" y="0"/>
                </a:lnTo>
                <a:lnTo>
                  <a:pt x="4572" y="0"/>
                </a:lnTo>
              </a:path>
            </a:pathLst>
          </a:custGeom>
          <a:ln w="3175">
            <a:solidFill>
              <a:srgbClr val="0000FF"/>
            </a:solidFill>
          </a:ln>
        </p:spPr>
        <p:txBody>
          <a:bodyPr wrap="square" lIns="0" tIns="0" rIns="0" bIns="0" rtlCol="0"/>
          <a:lstStyle/>
          <a:p>
            <a:endParaRPr/>
          </a:p>
        </p:txBody>
      </p:sp>
      <p:sp>
        <p:nvSpPr>
          <p:cNvPr id="1419" name="object 1419"/>
          <p:cNvSpPr/>
          <p:nvPr/>
        </p:nvSpPr>
        <p:spPr>
          <a:xfrm>
            <a:off x="4034790" y="3539490"/>
            <a:ext cx="6350" cy="10795"/>
          </a:xfrm>
          <a:custGeom>
            <a:avLst/>
            <a:gdLst/>
            <a:ahLst/>
            <a:cxnLst/>
            <a:rect l="l" t="t" r="r" b="b"/>
            <a:pathLst>
              <a:path w="6350" h="10795">
                <a:moveTo>
                  <a:pt x="6096" y="0"/>
                </a:moveTo>
                <a:lnTo>
                  <a:pt x="0" y="9144"/>
                </a:lnTo>
                <a:lnTo>
                  <a:pt x="4572" y="10668"/>
                </a:lnTo>
                <a:lnTo>
                  <a:pt x="6096" y="0"/>
                </a:lnTo>
                <a:close/>
              </a:path>
            </a:pathLst>
          </a:custGeom>
          <a:solidFill>
            <a:srgbClr val="0000FF"/>
          </a:solidFill>
        </p:spPr>
        <p:txBody>
          <a:bodyPr wrap="square" lIns="0" tIns="0" rIns="0" bIns="0" rtlCol="0"/>
          <a:lstStyle/>
          <a:p>
            <a:endParaRPr/>
          </a:p>
        </p:txBody>
      </p:sp>
      <p:sp>
        <p:nvSpPr>
          <p:cNvPr id="1420" name="object 1420"/>
          <p:cNvSpPr/>
          <p:nvPr/>
        </p:nvSpPr>
        <p:spPr>
          <a:xfrm>
            <a:off x="4034790" y="3538728"/>
            <a:ext cx="6350" cy="11430"/>
          </a:xfrm>
          <a:custGeom>
            <a:avLst/>
            <a:gdLst/>
            <a:ahLst/>
            <a:cxnLst/>
            <a:rect l="l" t="t" r="r" b="b"/>
            <a:pathLst>
              <a:path w="6350" h="11429">
                <a:moveTo>
                  <a:pt x="6096" y="0"/>
                </a:moveTo>
                <a:lnTo>
                  <a:pt x="4572" y="11430"/>
                </a:lnTo>
                <a:lnTo>
                  <a:pt x="0" y="9906"/>
                </a:lnTo>
                <a:lnTo>
                  <a:pt x="6096" y="0"/>
                </a:lnTo>
              </a:path>
            </a:pathLst>
          </a:custGeom>
          <a:ln w="3175">
            <a:solidFill>
              <a:srgbClr val="0000FF"/>
            </a:solidFill>
          </a:ln>
        </p:spPr>
        <p:txBody>
          <a:bodyPr wrap="square" lIns="0" tIns="0" rIns="0" bIns="0" rtlCol="0"/>
          <a:lstStyle/>
          <a:p>
            <a:endParaRPr/>
          </a:p>
        </p:txBody>
      </p:sp>
      <p:sp>
        <p:nvSpPr>
          <p:cNvPr id="1421" name="object 1421"/>
          <p:cNvSpPr/>
          <p:nvPr/>
        </p:nvSpPr>
        <p:spPr>
          <a:xfrm>
            <a:off x="4034790" y="3538728"/>
            <a:ext cx="6350" cy="10160"/>
          </a:xfrm>
          <a:custGeom>
            <a:avLst/>
            <a:gdLst/>
            <a:ahLst/>
            <a:cxnLst/>
            <a:rect l="l" t="t" r="r" b="b"/>
            <a:pathLst>
              <a:path w="6350" h="10160">
                <a:moveTo>
                  <a:pt x="1524" y="0"/>
                </a:moveTo>
                <a:lnTo>
                  <a:pt x="0" y="9906"/>
                </a:lnTo>
                <a:lnTo>
                  <a:pt x="6096" y="762"/>
                </a:lnTo>
                <a:lnTo>
                  <a:pt x="1524" y="0"/>
                </a:lnTo>
                <a:close/>
              </a:path>
            </a:pathLst>
          </a:custGeom>
          <a:solidFill>
            <a:srgbClr val="0000FF"/>
          </a:solidFill>
        </p:spPr>
        <p:txBody>
          <a:bodyPr wrap="square" lIns="0" tIns="0" rIns="0" bIns="0" rtlCol="0"/>
          <a:lstStyle/>
          <a:p>
            <a:endParaRPr/>
          </a:p>
        </p:txBody>
      </p:sp>
      <p:sp>
        <p:nvSpPr>
          <p:cNvPr id="1422" name="object 1422"/>
          <p:cNvSpPr/>
          <p:nvPr/>
        </p:nvSpPr>
        <p:spPr>
          <a:xfrm>
            <a:off x="4034790" y="3538728"/>
            <a:ext cx="6350" cy="10160"/>
          </a:xfrm>
          <a:custGeom>
            <a:avLst/>
            <a:gdLst/>
            <a:ahLst/>
            <a:cxnLst/>
            <a:rect l="l" t="t" r="r" b="b"/>
            <a:pathLst>
              <a:path w="6350" h="10160">
                <a:moveTo>
                  <a:pt x="1524" y="0"/>
                </a:moveTo>
                <a:lnTo>
                  <a:pt x="6096" y="0"/>
                </a:lnTo>
                <a:lnTo>
                  <a:pt x="0" y="9906"/>
                </a:lnTo>
                <a:lnTo>
                  <a:pt x="1524" y="0"/>
                </a:lnTo>
              </a:path>
            </a:pathLst>
          </a:custGeom>
          <a:ln w="3175">
            <a:solidFill>
              <a:srgbClr val="0000FF"/>
            </a:solidFill>
          </a:ln>
        </p:spPr>
        <p:txBody>
          <a:bodyPr wrap="square" lIns="0" tIns="0" rIns="0" bIns="0" rtlCol="0"/>
          <a:lstStyle/>
          <a:p>
            <a:endParaRPr/>
          </a:p>
        </p:txBody>
      </p:sp>
      <p:sp>
        <p:nvSpPr>
          <p:cNvPr id="1423" name="object 1423"/>
          <p:cNvSpPr/>
          <p:nvPr/>
        </p:nvSpPr>
        <p:spPr>
          <a:xfrm>
            <a:off x="3931920" y="3531870"/>
            <a:ext cx="5080" cy="10160"/>
          </a:xfrm>
          <a:custGeom>
            <a:avLst/>
            <a:gdLst/>
            <a:ahLst/>
            <a:cxnLst/>
            <a:rect l="l" t="t" r="r" b="b"/>
            <a:pathLst>
              <a:path w="5079" h="10160">
                <a:moveTo>
                  <a:pt x="4572" y="0"/>
                </a:moveTo>
                <a:lnTo>
                  <a:pt x="0" y="9906"/>
                </a:lnTo>
                <a:lnTo>
                  <a:pt x="4572" y="9906"/>
                </a:lnTo>
                <a:lnTo>
                  <a:pt x="4572" y="0"/>
                </a:lnTo>
                <a:close/>
              </a:path>
            </a:pathLst>
          </a:custGeom>
          <a:solidFill>
            <a:srgbClr val="0000FF"/>
          </a:solidFill>
        </p:spPr>
        <p:txBody>
          <a:bodyPr wrap="square" lIns="0" tIns="0" rIns="0" bIns="0" rtlCol="0"/>
          <a:lstStyle/>
          <a:p>
            <a:endParaRPr/>
          </a:p>
        </p:txBody>
      </p:sp>
      <p:sp>
        <p:nvSpPr>
          <p:cNvPr id="1424" name="object 1424"/>
          <p:cNvSpPr/>
          <p:nvPr/>
        </p:nvSpPr>
        <p:spPr>
          <a:xfrm>
            <a:off x="3931920" y="3531870"/>
            <a:ext cx="5080" cy="10160"/>
          </a:xfrm>
          <a:custGeom>
            <a:avLst/>
            <a:gdLst/>
            <a:ahLst/>
            <a:cxnLst/>
            <a:rect l="l" t="t" r="r" b="b"/>
            <a:pathLst>
              <a:path w="5079" h="10160">
                <a:moveTo>
                  <a:pt x="4572" y="0"/>
                </a:moveTo>
                <a:lnTo>
                  <a:pt x="4572" y="9906"/>
                </a:lnTo>
                <a:lnTo>
                  <a:pt x="0" y="9906"/>
                </a:lnTo>
                <a:lnTo>
                  <a:pt x="4572" y="0"/>
                </a:lnTo>
              </a:path>
            </a:pathLst>
          </a:custGeom>
          <a:ln w="3175">
            <a:solidFill>
              <a:srgbClr val="0000FF"/>
            </a:solidFill>
          </a:ln>
        </p:spPr>
        <p:txBody>
          <a:bodyPr wrap="square" lIns="0" tIns="0" rIns="0" bIns="0" rtlCol="0"/>
          <a:lstStyle/>
          <a:p>
            <a:endParaRPr/>
          </a:p>
        </p:txBody>
      </p:sp>
      <p:sp>
        <p:nvSpPr>
          <p:cNvPr id="1425" name="object 1425"/>
          <p:cNvSpPr/>
          <p:nvPr/>
        </p:nvSpPr>
        <p:spPr>
          <a:xfrm>
            <a:off x="3931920" y="3531108"/>
            <a:ext cx="5080" cy="10795"/>
          </a:xfrm>
          <a:custGeom>
            <a:avLst/>
            <a:gdLst/>
            <a:ahLst/>
            <a:cxnLst/>
            <a:rect l="l" t="t" r="r" b="b"/>
            <a:pathLst>
              <a:path w="5079" h="10795">
                <a:moveTo>
                  <a:pt x="0" y="0"/>
                </a:moveTo>
                <a:lnTo>
                  <a:pt x="0" y="10668"/>
                </a:lnTo>
                <a:lnTo>
                  <a:pt x="4572" y="762"/>
                </a:lnTo>
                <a:lnTo>
                  <a:pt x="0" y="0"/>
                </a:lnTo>
                <a:close/>
              </a:path>
            </a:pathLst>
          </a:custGeom>
          <a:solidFill>
            <a:srgbClr val="0000FF"/>
          </a:solidFill>
        </p:spPr>
        <p:txBody>
          <a:bodyPr wrap="square" lIns="0" tIns="0" rIns="0" bIns="0" rtlCol="0"/>
          <a:lstStyle/>
          <a:p>
            <a:endParaRPr/>
          </a:p>
        </p:txBody>
      </p:sp>
      <p:sp>
        <p:nvSpPr>
          <p:cNvPr id="1426" name="object 1426"/>
          <p:cNvSpPr/>
          <p:nvPr/>
        </p:nvSpPr>
        <p:spPr>
          <a:xfrm>
            <a:off x="3931920" y="3531108"/>
            <a:ext cx="5080" cy="10795"/>
          </a:xfrm>
          <a:custGeom>
            <a:avLst/>
            <a:gdLst/>
            <a:ahLst/>
            <a:cxnLst/>
            <a:rect l="l" t="t" r="r" b="b"/>
            <a:pathLst>
              <a:path w="5079" h="10795">
                <a:moveTo>
                  <a:pt x="0" y="0"/>
                </a:moveTo>
                <a:lnTo>
                  <a:pt x="4572" y="762"/>
                </a:lnTo>
                <a:lnTo>
                  <a:pt x="0" y="10668"/>
                </a:lnTo>
                <a:lnTo>
                  <a:pt x="0" y="0"/>
                </a:lnTo>
              </a:path>
            </a:pathLst>
          </a:custGeom>
          <a:ln w="3175">
            <a:solidFill>
              <a:srgbClr val="0000FF"/>
            </a:solidFill>
          </a:ln>
        </p:spPr>
        <p:txBody>
          <a:bodyPr wrap="square" lIns="0" tIns="0" rIns="0" bIns="0" rtlCol="0"/>
          <a:lstStyle/>
          <a:p>
            <a:endParaRPr/>
          </a:p>
        </p:txBody>
      </p:sp>
      <p:sp>
        <p:nvSpPr>
          <p:cNvPr id="1427" name="object 1427"/>
          <p:cNvSpPr/>
          <p:nvPr/>
        </p:nvSpPr>
        <p:spPr>
          <a:xfrm>
            <a:off x="4035552" y="3528821"/>
            <a:ext cx="5715" cy="10795"/>
          </a:xfrm>
          <a:custGeom>
            <a:avLst/>
            <a:gdLst/>
            <a:ahLst/>
            <a:cxnLst/>
            <a:rect l="l" t="t" r="r" b="b"/>
            <a:pathLst>
              <a:path w="5714" h="10795">
                <a:moveTo>
                  <a:pt x="0" y="0"/>
                </a:moveTo>
                <a:lnTo>
                  <a:pt x="762" y="9906"/>
                </a:lnTo>
                <a:lnTo>
                  <a:pt x="5334" y="10668"/>
                </a:lnTo>
                <a:lnTo>
                  <a:pt x="0" y="0"/>
                </a:lnTo>
                <a:close/>
              </a:path>
            </a:pathLst>
          </a:custGeom>
          <a:solidFill>
            <a:srgbClr val="0000FF"/>
          </a:solidFill>
        </p:spPr>
        <p:txBody>
          <a:bodyPr wrap="square" lIns="0" tIns="0" rIns="0" bIns="0" rtlCol="0"/>
          <a:lstStyle/>
          <a:p>
            <a:endParaRPr/>
          </a:p>
        </p:txBody>
      </p:sp>
      <p:sp>
        <p:nvSpPr>
          <p:cNvPr id="1428" name="object 1428"/>
          <p:cNvSpPr/>
          <p:nvPr/>
        </p:nvSpPr>
        <p:spPr>
          <a:xfrm>
            <a:off x="4035552" y="3528821"/>
            <a:ext cx="5715" cy="10160"/>
          </a:xfrm>
          <a:custGeom>
            <a:avLst/>
            <a:gdLst/>
            <a:ahLst/>
            <a:cxnLst/>
            <a:rect l="l" t="t" r="r" b="b"/>
            <a:pathLst>
              <a:path w="5714" h="10160">
                <a:moveTo>
                  <a:pt x="0" y="0"/>
                </a:moveTo>
                <a:lnTo>
                  <a:pt x="5334" y="9906"/>
                </a:lnTo>
                <a:lnTo>
                  <a:pt x="762" y="9906"/>
                </a:lnTo>
                <a:lnTo>
                  <a:pt x="0" y="0"/>
                </a:lnTo>
              </a:path>
            </a:pathLst>
          </a:custGeom>
          <a:ln w="3175">
            <a:solidFill>
              <a:srgbClr val="0000FF"/>
            </a:solidFill>
          </a:ln>
        </p:spPr>
        <p:txBody>
          <a:bodyPr wrap="square" lIns="0" tIns="0" rIns="0" bIns="0" rtlCol="0"/>
          <a:lstStyle/>
          <a:p>
            <a:endParaRPr/>
          </a:p>
        </p:txBody>
      </p:sp>
      <p:sp>
        <p:nvSpPr>
          <p:cNvPr id="1429" name="object 1429"/>
          <p:cNvSpPr/>
          <p:nvPr/>
        </p:nvSpPr>
        <p:spPr>
          <a:xfrm>
            <a:off x="4035552" y="3528059"/>
            <a:ext cx="5715" cy="11430"/>
          </a:xfrm>
          <a:custGeom>
            <a:avLst/>
            <a:gdLst/>
            <a:ahLst/>
            <a:cxnLst/>
            <a:rect l="l" t="t" r="r" b="b"/>
            <a:pathLst>
              <a:path w="5714" h="11429">
                <a:moveTo>
                  <a:pt x="4572" y="0"/>
                </a:moveTo>
                <a:lnTo>
                  <a:pt x="0" y="761"/>
                </a:lnTo>
                <a:lnTo>
                  <a:pt x="5334" y="11430"/>
                </a:lnTo>
                <a:lnTo>
                  <a:pt x="4572" y="0"/>
                </a:lnTo>
                <a:close/>
              </a:path>
            </a:pathLst>
          </a:custGeom>
          <a:solidFill>
            <a:srgbClr val="0000FF"/>
          </a:solidFill>
        </p:spPr>
        <p:txBody>
          <a:bodyPr wrap="square" lIns="0" tIns="0" rIns="0" bIns="0" rtlCol="0"/>
          <a:lstStyle/>
          <a:p>
            <a:endParaRPr/>
          </a:p>
        </p:txBody>
      </p:sp>
      <p:sp>
        <p:nvSpPr>
          <p:cNvPr id="1430" name="object 1430"/>
          <p:cNvSpPr/>
          <p:nvPr/>
        </p:nvSpPr>
        <p:spPr>
          <a:xfrm>
            <a:off x="4035552" y="3528059"/>
            <a:ext cx="5715" cy="10795"/>
          </a:xfrm>
          <a:custGeom>
            <a:avLst/>
            <a:gdLst/>
            <a:ahLst/>
            <a:cxnLst/>
            <a:rect l="l" t="t" r="r" b="b"/>
            <a:pathLst>
              <a:path w="5714" h="10795">
                <a:moveTo>
                  <a:pt x="4572" y="0"/>
                </a:moveTo>
                <a:lnTo>
                  <a:pt x="5334" y="10668"/>
                </a:lnTo>
                <a:lnTo>
                  <a:pt x="0" y="762"/>
                </a:lnTo>
                <a:lnTo>
                  <a:pt x="4572" y="0"/>
                </a:lnTo>
              </a:path>
            </a:pathLst>
          </a:custGeom>
          <a:ln w="3175">
            <a:solidFill>
              <a:srgbClr val="0000FF"/>
            </a:solidFill>
          </a:ln>
        </p:spPr>
        <p:txBody>
          <a:bodyPr wrap="square" lIns="0" tIns="0" rIns="0" bIns="0" rtlCol="0"/>
          <a:lstStyle/>
          <a:p>
            <a:endParaRPr/>
          </a:p>
        </p:txBody>
      </p:sp>
      <p:sp>
        <p:nvSpPr>
          <p:cNvPr id="1431" name="object 1431"/>
          <p:cNvSpPr/>
          <p:nvPr/>
        </p:nvSpPr>
        <p:spPr>
          <a:xfrm>
            <a:off x="3931920" y="3521964"/>
            <a:ext cx="6985" cy="10160"/>
          </a:xfrm>
          <a:custGeom>
            <a:avLst/>
            <a:gdLst/>
            <a:ahLst/>
            <a:cxnLst/>
            <a:rect l="l" t="t" r="r" b="b"/>
            <a:pathLst>
              <a:path w="6985" h="10160">
                <a:moveTo>
                  <a:pt x="6858" y="0"/>
                </a:moveTo>
                <a:lnTo>
                  <a:pt x="0" y="9144"/>
                </a:lnTo>
                <a:lnTo>
                  <a:pt x="4572" y="9906"/>
                </a:lnTo>
                <a:lnTo>
                  <a:pt x="6858" y="0"/>
                </a:lnTo>
                <a:close/>
              </a:path>
            </a:pathLst>
          </a:custGeom>
          <a:solidFill>
            <a:srgbClr val="0000FF"/>
          </a:solidFill>
        </p:spPr>
        <p:txBody>
          <a:bodyPr wrap="square" lIns="0" tIns="0" rIns="0" bIns="0" rtlCol="0"/>
          <a:lstStyle/>
          <a:p>
            <a:endParaRPr/>
          </a:p>
        </p:txBody>
      </p:sp>
      <p:sp>
        <p:nvSpPr>
          <p:cNvPr id="1432" name="object 1432"/>
          <p:cNvSpPr/>
          <p:nvPr/>
        </p:nvSpPr>
        <p:spPr>
          <a:xfrm>
            <a:off x="3931920" y="3521964"/>
            <a:ext cx="6985" cy="10160"/>
          </a:xfrm>
          <a:custGeom>
            <a:avLst/>
            <a:gdLst/>
            <a:ahLst/>
            <a:cxnLst/>
            <a:rect l="l" t="t" r="r" b="b"/>
            <a:pathLst>
              <a:path w="6985" h="10160">
                <a:moveTo>
                  <a:pt x="6858" y="0"/>
                </a:moveTo>
                <a:lnTo>
                  <a:pt x="4572" y="9906"/>
                </a:lnTo>
                <a:lnTo>
                  <a:pt x="0" y="9144"/>
                </a:lnTo>
                <a:lnTo>
                  <a:pt x="6858" y="0"/>
                </a:lnTo>
              </a:path>
            </a:pathLst>
          </a:custGeom>
          <a:ln w="3175">
            <a:solidFill>
              <a:srgbClr val="0000FF"/>
            </a:solidFill>
          </a:ln>
        </p:spPr>
        <p:txBody>
          <a:bodyPr wrap="square" lIns="0" tIns="0" rIns="0" bIns="0" rtlCol="0"/>
          <a:lstStyle/>
          <a:p>
            <a:endParaRPr/>
          </a:p>
        </p:txBody>
      </p:sp>
      <p:sp>
        <p:nvSpPr>
          <p:cNvPr id="1433" name="object 1433"/>
          <p:cNvSpPr/>
          <p:nvPr/>
        </p:nvSpPr>
        <p:spPr>
          <a:xfrm>
            <a:off x="3931920" y="3520440"/>
            <a:ext cx="6985" cy="10795"/>
          </a:xfrm>
          <a:custGeom>
            <a:avLst/>
            <a:gdLst/>
            <a:ahLst/>
            <a:cxnLst/>
            <a:rect l="l" t="t" r="r" b="b"/>
            <a:pathLst>
              <a:path w="6985" h="10795">
                <a:moveTo>
                  <a:pt x="2286" y="0"/>
                </a:moveTo>
                <a:lnTo>
                  <a:pt x="0" y="10668"/>
                </a:lnTo>
                <a:lnTo>
                  <a:pt x="6858" y="1524"/>
                </a:lnTo>
                <a:lnTo>
                  <a:pt x="2286" y="0"/>
                </a:lnTo>
                <a:close/>
              </a:path>
            </a:pathLst>
          </a:custGeom>
          <a:solidFill>
            <a:srgbClr val="0000FF"/>
          </a:solidFill>
        </p:spPr>
        <p:txBody>
          <a:bodyPr wrap="square" lIns="0" tIns="0" rIns="0" bIns="0" rtlCol="0"/>
          <a:lstStyle/>
          <a:p>
            <a:endParaRPr/>
          </a:p>
        </p:txBody>
      </p:sp>
      <p:sp>
        <p:nvSpPr>
          <p:cNvPr id="1434" name="object 1434"/>
          <p:cNvSpPr/>
          <p:nvPr/>
        </p:nvSpPr>
        <p:spPr>
          <a:xfrm>
            <a:off x="3931920" y="3520440"/>
            <a:ext cx="6985" cy="10795"/>
          </a:xfrm>
          <a:custGeom>
            <a:avLst/>
            <a:gdLst/>
            <a:ahLst/>
            <a:cxnLst/>
            <a:rect l="l" t="t" r="r" b="b"/>
            <a:pathLst>
              <a:path w="6985" h="10795">
                <a:moveTo>
                  <a:pt x="2286" y="0"/>
                </a:moveTo>
                <a:lnTo>
                  <a:pt x="6858" y="1524"/>
                </a:lnTo>
                <a:lnTo>
                  <a:pt x="0" y="10668"/>
                </a:lnTo>
                <a:lnTo>
                  <a:pt x="2286" y="0"/>
                </a:lnTo>
              </a:path>
            </a:pathLst>
          </a:custGeom>
          <a:ln w="3175">
            <a:solidFill>
              <a:srgbClr val="0000FF"/>
            </a:solidFill>
          </a:ln>
        </p:spPr>
        <p:txBody>
          <a:bodyPr wrap="square" lIns="0" tIns="0" rIns="0" bIns="0" rtlCol="0"/>
          <a:lstStyle/>
          <a:p>
            <a:endParaRPr/>
          </a:p>
        </p:txBody>
      </p:sp>
      <p:sp>
        <p:nvSpPr>
          <p:cNvPr id="1435" name="object 1435"/>
          <p:cNvSpPr/>
          <p:nvPr/>
        </p:nvSpPr>
        <p:spPr>
          <a:xfrm>
            <a:off x="4032503" y="3519678"/>
            <a:ext cx="7620" cy="9525"/>
          </a:xfrm>
          <a:custGeom>
            <a:avLst/>
            <a:gdLst/>
            <a:ahLst/>
            <a:cxnLst/>
            <a:rect l="l" t="t" r="r" b="b"/>
            <a:pathLst>
              <a:path w="7620" h="9525">
                <a:moveTo>
                  <a:pt x="0" y="0"/>
                </a:moveTo>
                <a:lnTo>
                  <a:pt x="3048" y="9144"/>
                </a:lnTo>
                <a:lnTo>
                  <a:pt x="7620" y="8382"/>
                </a:lnTo>
                <a:lnTo>
                  <a:pt x="0" y="0"/>
                </a:lnTo>
                <a:close/>
              </a:path>
            </a:pathLst>
          </a:custGeom>
          <a:solidFill>
            <a:srgbClr val="0000FF"/>
          </a:solidFill>
        </p:spPr>
        <p:txBody>
          <a:bodyPr wrap="square" lIns="0" tIns="0" rIns="0" bIns="0" rtlCol="0"/>
          <a:lstStyle/>
          <a:p>
            <a:endParaRPr/>
          </a:p>
        </p:txBody>
      </p:sp>
      <p:sp>
        <p:nvSpPr>
          <p:cNvPr id="1436" name="object 1436"/>
          <p:cNvSpPr/>
          <p:nvPr/>
        </p:nvSpPr>
        <p:spPr>
          <a:xfrm>
            <a:off x="4032503" y="3519678"/>
            <a:ext cx="7620" cy="9525"/>
          </a:xfrm>
          <a:custGeom>
            <a:avLst/>
            <a:gdLst/>
            <a:ahLst/>
            <a:cxnLst/>
            <a:rect l="l" t="t" r="r" b="b"/>
            <a:pathLst>
              <a:path w="7620" h="9525">
                <a:moveTo>
                  <a:pt x="0" y="0"/>
                </a:moveTo>
                <a:lnTo>
                  <a:pt x="7620" y="8382"/>
                </a:lnTo>
                <a:lnTo>
                  <a:pt x="3048" y="9144"/>
                </a:lnTo>
                <a:lnTo>
                  <a:pt x="0" y="0"/>
                </a:lnTo>
              </a:path>
            </a:pathLst>
          </a:custGeom>
          <a:ln w="3175">
            <a:solidFill>
              <a:srgbClr val="0000FF"/>
            </a:solidFill>
          </a:ln>
        </p:spPr>
        <p:txBody>
          <a:bodyPr wrap="square" lIns="0" tIns="0" rIns="0" bIns="0" rtlCol="0"/>
          <a:lstStyle/>
          <a:p>
            <a:endParaRPr/>
          </a:p>
        </p:txBody>
      </p:sp>
      <p:sp>
        <p:nvSpPr>
          <p:cNvPr id="1437" name="object 1437"/>
          <p:cNvSpPr/>
          <p:nvPr/>
        </p:nvSpPr>
        <p:spPr>
          <a:xfrm>
            <a:off x="4032503" y="3518153"/>
            <a:ext cx="7620" cy="10160"/>
          </a:xfrm>
          <a:custGeom>
            <a:avLst/>
            <a:gdLst/>
            <a:ahLst/>
            <a:cxnLst/>
            <a:rect l="l" t="t" r="r" b="b"/>
            <a:pathLst>
              <a:path w="7620" h="10160">
                <a:moveTo>
                  <a:pt x="4572" y="0"/>
                </a:moveTo>
                <a:lnTo>
                  <a:pt x="0" y="1524"/>
                </a:lnTo>
                <a:lnTo>
                  <a:pt x="7620" y="9906"/>
                </a:lnTo>
                <a:lnTo>
                  <a:pt x="4572" y="0"/>
                </a:lnTo>
                <a:close/>
              </a:path>
            </a:pathLst>
          </a:custGeom>
          <a:solidFill>
            <a:srgbClr val="0000FF"/>
          </a:solidFill>
        </p:spPr>
        <p:txBody>
          <a:bodyPr wrap="square" lIns="0" tIns="0" rIns="0" bIns="0" rtlCol="0"/>
          <a:lstStyle/>
          <a:p>
            <a:endParaRPr/>
          </a:p>
        </p:txBody>
      </p:sp>
      <p:sp>
        <p:nvSpPr>
          <p:cNvPr id="1438" name="object 1438"/>
          <p:cNvSpPr/>
          <p:nvPr/>
        </p:nvSpPr>
        <p:spPr>
          <a:xfrm>
            <a:off x="4032503" y="3518153"/>
            <a:ext cx="7620" cy="10160"/>
          </a:xfrm>
          <a:custGeom>
            <a:avLst/>
            <a:gdLst/>
            <a:ahLst/>
            <a:cxnLst/>
            <a:rect l="l" t="t" r="r" b="b"/>
            <a:pathLst>
              <a:path w="7620" h="10160">
                <a:moveTo>
                  <a:pt x="4572" y="0"/>
                </a:moveTo>
                <a:lnTo>
                  <a:pt x="7620" y="9906"/>
                </a:lnTo>
                <a:lnTo>
                  <a:pt x="0" y="1524"/>
                </a:lnTo>
                <a:lnTo>
                  <a:pt x="4572" y="0"/>
                </a:lnTo>
              </a:path>
            </a:pathLst>
          </a:custGeom>
          <a:ln w="3175">
            <a:solidFill>
              <a:srgbClr val="0000FF"/>
            </a:solidFill>
          </a:ln>
        </p:spPr>
        <p:txBody>
          <a:bodyPr wrap="square" lIns="0" tIns="0" rIns="0" bIns="0" rtlCol="0"/>
          <a:lstStyle/>
          <a:p>
            <a:endParaRPr/>
          </a:p>
        </p:txBody>
      </p:sp>
      <p:sp>
        <p:nvSpPr>
          <p:cNvPr id="1439" name="object 1439"/>
          <p:cNvSpPr/>
          <p:nvPr/>
        </p:nvSpPr>
        <p:spPr>
          <a:xfrm>
            <a:off x="3934205" y="3512820"/>
            <a:ext cx="8890" cy="9525"/>
          </a:xfrm>
          <a:custGeom>
            <a:avLst/>
            <a:gdLst/>
            <a:ahLst/>
            <a:cxnLst/>
            <a:rect l="l" t="t" r="r" b="b"/>
            <a:pathLst>
              <a:path w="8889" h="9525">
                <a:moveTo>
                  <a:pt x="8382" y="0"/>
                </a:moveTo>
                <a:lnTo>
                  <a:pt x="0" y="7620"/>
                </a:lnTo>
                <a:lnTo>
                  <a:pt x="4572" y="9144"/>
                </a:lnTo>
                <a:lnTo>
                  <a:pt x="8382" y="0"/>
                </a:lnTo>
                <a:close/>
              </a:path>
            </a:pathLst>
          </a:custGeom>
          <a:solidFill>
            <a:srgbClr val="0000FF"/>
          </a:solidFill>
        </p:spPr>
        <p:txBody>
          <a:bodyPr wrap="square" lIns="0" tIns="0" rIns="0" bIns="0" rtlCol="0"/>
          <a:lstStyle/>
          <a:p>
            <a:endParaRPr/>
          </a:p>
        </p:txBody>
      </p:sp>
      <p:sp>
        <p:nvSpPr>
          <p:cNvPr id="1440" name="object 1440"/>
          <p:cNvSpPr/>
          <p:nvPr/>
        </p:nvSpPr>
        <p:spPr>
          <a:xfrm>
            <a:off x="3934205" y="3512820"/>
            <a:ext cx="8890" cy="9525"/>
          </a:xfrm>
          <a:custGeom>
            <a:avLst/>
            <a:gdLst/>
            <a:ahLst/>
            <a:cxnLst/>
            <a:rect l="l" t="t" r="r" b="b"/>
            <a:pathLst>
              <a:path w="8889" h="9525">
                <a:moveTo>
                  <a:pt x="8382" y="0"/>
                </a:moveTo>
                <a:lnTo>
                  <a:pt x="4572" y="9144"/>
                </a:lnTo>
                <a:lnTo>
                  <a:pt x="0" y="7620"/>
                </a:lnTo>
                <a:lnTo>
                  <a:pt x="8382" y="0"/>
                </a:lnTo>
              </a:path>
            </a:pathLst>
          </a:custGeom>
          <a:ln w="3175">
            <a:solidFill>
              <a:srgbClr val="0000FF"/>
            </a:solidFill>
          </a:ln>
        </p:spPr>
        <p:txBody>
          <a:bodyPr wrap="square" lIns="0" tIns="0" rIns="0" bIns="0" rtlCol="0"/>
          <a:lstStyle/>
          <a:p>
            <a:endParaRPr/>
          </a:p>
        </p:txBody>
      </p:sp>
      <p:sp>
        <p:nvSpPr>
          <p:cNvPr id="1441" name="object 1441"/>
          <p:cNvSpPr/>
          <p:nvPr/>
        </p:nvSpPr>
        <p:spPr>
          <a:xfrm>
            <a:off x="4028694" y="3510534"/>
            <a:ext cx="8890" cy="9525"/>
          </a:xfrm>
          <a:custGeom>
            <a:avLst/>
            <a:gdLst/>
            <a:ahLst/>
            <a:cxnLst/>
            <a:rect l="l" t="t" r="r" b="b"/>
            <a:pathLst>
              <a:path w="8889" h="9525">
                <a:moveTo>
                  <a:pt x="0" y="0"/>
                </a:moveTo>
                <a:lnTo>
                  <a:pt x="3810" y="9144"/>
                </a:lnTo>
                <a:lnTo>
                  <a:pt x="8382" y="7620"/>
                </a:lnTo>
                <a:lnTo>
                  <a:pt x="0" y="0"/>
                </a:lnTo>
                <a:close/>
              </a:path>
            </a:pathLst>
          </a:custGeom>
          <a:solidFill>
            <a:srgbClr val="0000FF"/>
          </a:solidFill>
        </p:spPr>
        <p:txBody>
          <a:bodyPr wrap="square" lIns="0" tIns="0" rIns="0" bIns="0" rtlCol="0"/>
          <a:lstStyle/>
          <a:p>
            <a:endParaRPr/>
          </a:p>
        </p:txBody>
      </p:sp>
      <p:sp>
        <p:nvSpPr>
          <p:cNvPr id="1442" name="object 1442"/>
          <p:cNvSpPr/>
          <p:nvPr/>
        </p:nvSpPr>
        <p:spPr>
          <a:xfrm>
            <a:off x="4028694" y="3510534"/>
            <a:ext cx="8890" cy="9525"/>
          </a:xfrm>
          <a:custGeom>
            <a:avLst/>
            <a:gdLst/>
            <a:ahLst/>
            <a:cxnLst/>
            <a:rect l="l" t="t" r="r" b="b"/>
            <a:pathLst>
              <a:path w="8889" h="9525">
                <a:moveTo>
                  <a:pt x="0" y="0"/>
                </a:moveTo>
                <a:lnTo>
                  <a:pt x="8382" y="7620"/>
                </a:lnTo>
                <a:lnTo>
                  <a:pt x="3810" y="9144"/>
                </a:lnTo>
                <a:lnTo>
                  <a:pt x="0" y="0"/>
                </a:lnTo>
              </a:path>
            </a:pathLst>
          </a:custGeom>
          <a:ln w="3175">
            <a:solidFill>
              <a:srgbClr val="0000FF"/>
            </a:solidFill>
          </a:ln>
        </p:spPr>
        <p:txBody>
          <a:bodyPr wrap="square" lIns="0" tIns="0" rIns="0" bIns="0" rtlCol="0"/>
          <a:lstStyle/>
          <a:p>
            <a:endParaRPr/>
          </a:p>
        </p:txBody>
      </p:sp>
      <p:sp>
        <p:nvSpPr>
          <p:cNvPr id="1443" name="object 1443"/>
          <p:cNvSpPr/>
          <p:nvPr/>
        </p:nvSpPr>
        <p:spPr>
          <a:xfrm>
            <a:off x="3934205" y="3510534"/>
            <a:ext cx="8890" cy="10160"/>
          </a:xfrm>
          <a:custGeom>
            <a:avLst/>
            <a:gdLst/>
            <a:ahLst/>
            <a:cxnLst/>
            <a:rect l="l" t="t" r="r" b="b"/>
            <a:pathLst>
              <a:path w="8889" h="10160">
                <a:moveTo>
                  <a:pt x="3810" y="0"/>
                </a:moveTo>
                <a:lnTo>
                  <a:pt x="0" y="9906"/>
                </a:lnTo>
                <a:lnTo>
                  <a:pt x="8382" y="2286"/>
                </a:lnTo>
                <a:lnTo>
                  <a:pt x="3810" y="0"/>
                </a:lnTo>
                <a:close/>
              </a:path>
            </a:pathLst>
          </a:custGeom>
          <a:solidFill>
            <a:srgbClr val="0000FF"/>
          </a:solidFill>
        </p:spPr>
        <p:txBody>
          <a:bodyPr wrap="square" lIns="0" tIns="0" rIns="0" bIns="0" rtlCol="0"/>
          <a:lstStyle/>
          <a:p>
            <a:endParaRPr/>
          </a:p>
        </p:txBody>
      </p:sp>
      <p:sp>
        <p:nvSpPr>
          <p:cNvPr id="1444" name="object 1444"/>
          <p:cNvSpPr/>
          <p:nvPr/>
        </p:nvSpPr>
        <p:spPr>
          <a:xfrm>
            <a:off x="3934205" y="3510534"/>
            <a:ext cx="8890" cy="10160"/>
          </a:xfrm>
          <a:custGeom>
            <a:avLst/>
            <a:gdLst/>
            <a:ahLst/>
            <a:cxnLst/>
            <a:rect l="l" t="t" r="r" b="b"/>
            <a:pathLst>
              <a:path w="8889" h="10160">
                <a:moveTo>
                  <a:pt x="3810" y="0"/>
                </a:moveTo>
                <a:lnTo>
                  <a:pt x="8382" y="2286"/>
                </a:lnTo>
                <a:lnTo>
                  <a:pt x="0" y="9906"/>
                </a:lnTo>
                <a:lnTo>
                  <a:pt x="3810" y="0"/>
                </a:lnTo>
              </a:path>
            </a:pathLst>
          </a:custGeom>
          <a:ln w="3175">
            <a:solidFill>
              <a:srgbClr val="0000FF"/>
            </a:solidFill>
          </a:ln>
        </p:spPr>
        <p:txBody>
          <a:bodyPr wrap="square" lIns="0" tIns="0" rIns="0" bIns="0" rtlCol="0"/>
          <a:lstStyle/>
          <a:p>
            <a:endParaRPr/>
          </a:p>
        </p:txBody>
      </p:sp>
      <p:sp>
        <p:nvSpPr>
          <p:cNvPr id="1445" name="object 1445"/>
          <p:cNvSpPr/>
          <p:nvPr/>
        </p:nvSpPr>
        <p:spPr>
          <a:xfrm>
            <a:off x="4028694" y="3508247"/>
            <a:ext cx="8890" cy="10160"/>
          </a:xfrm>
          <a:custGeom>
            <a:avLst/>
            <a:gdLst/>
            <a:ahLst/>
            <a:cxnLst/>
            <a:rect l="l" t="t" r="r" b="b"/>
            <a:pathLst>
              <a:path w="8889" h="10160">
                <a:moveTo>
                  <a:pt x="3810" y="0"/>
                </a:moveTo>
                <a:lnTo>
                  <a:pt x="0" y="2285"/>
                </a:lnTo>
                <a:lnTo>
                  <a:pt x="8382" y="9906"/>
                </a:lnTo>
                <a:lnTo>
                  <a:pt x="3810" y="0"/>
                </a:lnTo>
                <a:close/>
              </a:path>
            </a:pathLst>
          </a:custGeom>
          <a:solidFill>
            <a:srgbClr val="0000FF"/>
          </a:solidFill>
        </p:spPr>
        <p:txBody>
          <a:bodyPr wrap="square" lIns="0" tIns="0" rIns="0" bIns="0" rtlCol="0"/>
          <a:lstStyle/>
          <a:p>
            <a:endParaRPr/>
          </a:p>
        </p:txBody>
      </p:sp>
      <p:sp>
        <p:nvSpPr>
          <p:cNvPr id="1446" name="object 1446"/>
          <p:cNvSpPr/>
          <p:nvPr/>
        </p:nvSpPr>
        <p:spPr>
          <a:xfrm>
            <a:off x="4028694" y="3508247"/>
            <a:ext cx="8890" cy="10160"/>
          </a:xfrm>
          <a:custGeom>
            <a:avLst/>
            <a:gdLst/>
            <a:ahLst/>
            <a:cxnLst/>
            <a:rect l="l" t="t" r="r" b="b"/>
            <a:pathLst>
              <a:path w="8889" h="10160">
                <a:moveTo>
                  <a:pt x="3810" y="0"/>
                </a:moveTo>
                <a:lnTo>
                  <a:pt x="8382" y="9906"/>
                </a:lnTo>
                <a:lnTo>
                  <a:pt x="0" y="2286"/>
                </a:lnTo>
                <a:lnTo>
                  <a:pt x="3810" y="0"/>
                </a:lnTo>
              </a:path>
            </a:pathLst>
          </a:custGeom>
          <a:ln w="3175">
            <a:solidFill>
              <a:srgbClr val="0000FF"/>
            </a:solidFill>
          </a:ln>
        </p:spPr>
        <p:txBody>
          <a:bodyPr wrap="square" lIns="0" tIns="0" rIns="0" bIns="0" rtlCol="0"/>
          <a:lstStyle/>
          <a:p>
            <a:endParaRPr/>
          </a:p>
        </p:txBody>
      </p:sp>
      <p:sp>
        <p:nvSpPr>
          <p:cNvPr id="1447" name="object 1447"/>
          <p:cNvSpPr/>
          <p:nvPr/>
        </p:nvSpPr>
        <p:spPr>
          <a:xfrm>
            <a:off x="3938015" y="3504438"/>
            <a:ext cx="10160" cy="8890"/>
          </a:xfrm>
          <a:custGeom>
            <a:avLst/>
            <a:gdLst/>
            <a:ahLst/>
            <a:cxnLst/>
            <a:rect l="l" t="t" r="r" b="b"/>
            <a:pathLst>
              <a:path w="10160" h="8889">
                <a:moveTo>
                  <a:pt x="9905" y="0"/>
                </a:moveTo>
                <a:lnTo>
                  <a:pt x="0" y="6096"/>
                </a:lnTo>
                <a:lnTo>
                  <a:pt x="4571" y="8382"/>
                </a:lnTo>
                <a:lnTo>
                  <a:pt x="9905" y="0"/>
                </a:lnTo>
                <a:close/>
              </a:path>
            </a:pathLst>
          </a:custGeom>
          <a:solidFill>
            <a:srgbClr val="0000FF"/>
          </a:solidFill>
        </p:spPr>
        <p:txBody>
          <a:bodyPr wrap="square" lIns="0" tIns="0" rIns="0" bIns="0" rtlCol="0"/>
          <a:lstStyle/>
          <a:p>
            <a:endParaRPr/>
          </a:p>
        </p:txBody>
      </p:sp>
      <p:sp>
        <p:nvSpPr>
          <p:cNvPr id="1448" name="object 1448"/>
          <p:cNvSpPr/>
          <p:nvPr/>
        </p:nvSpPr>
        <p:spPr>
          <a:xfrm>
            <a:off x="3938015" y="3504438"/>
            <a:ext cx="10160" cy="8890"/>
          </a:xfrm>
          <a:custGeom>
            <a:avLst/>
            <a:gdLst/>
            <a:ahLst/>
            <a:cxnLst/>
            <a:rect l="l" t="t" r="r" b="b"/>
            <a:pathLst>
              <a:path w="10160" h="8889">
                <a:moveTo>
                  <a:pt x="9905" y="0"/>
                </a:moveTo>
                <a:lnTo>
                  <a:pt x="4571" y="8382"/>
                </a:lnTo>
                <a:lnTo>
                  <a:pt x="0" y="6096"/>
                </a:lnTo>
                <a:lnTo>
                  <a:pt x="9905" y="0"/>
                </a:lnTo>
              </a:path>
            </a:pathLst>
          </a:custGeom>
          <a:ln w="3175">
            <a:solidFill>
              <a:srgbClr val="0000FF"/>
            </a:solidFill>
          </a:ln>
        </p:spPr>
        <p:txBody>
          <a:bodyPr wrap="square" lIns="0" tIns="0" rIns="0" bIns="0" rtlCol="0"/>
          <a:lstStyle/>
          <a:p>
            <a:endParaRPr/>
          </a:p>
        </p:txBody>
      </p:sp>
      <p:sp>
        <p:nvSpPr>
          <p:cNvPr id="1449" name="object 1449"/>
          <p:cNvSpPr/>
          <p:nvPr/>
        </p:nvSpPr>
        <p:spPr>
          <a:xfrm>
            <a:off x="4022597" y="3502914"/>
            <a:ext cx="10160" cy="7620"/>
          </a:xfrm>
          <a:custGeom>
            <a:avLst/>
            <a:gdLst/>
            <a:ahLst/>
            <a:cxnLst/>
            <a:rect l="l" t="t" r="r" b="b"/>
            <a:pathLst>
              <a:path w="10160" h="7620">
                <a:moveTo>
                  <a:pt x="0" y="0"/>
                </a:moveTo>
                <a:lnTo>
                  <a:pt x="6096" y="7620"/>
                </a:lnTo>
                <a:lnTo>
                  <a:pt x="9906" y="5334"/>
                </a:lnTo>
                <a:lnTo>
                  <a:pt x="0" y="0"/>
                </a:lnTo>
                <a:close/>
              </a:path>
            </a:pathLst>
          </a:custGeom>
          <a:solidFill>
            <a:srgbClr val="0000FF"/>
          </a:solidFill>
        </p:spPr>
        <p:txBody>
          <a:bodyPr wrap="square" lIns="0" tIns="0" rIns="0" bIns="0" rtlCol="0"/>
          <a:lstStyle/>
          <a:p>
            <a:endParaRPr/>
          </a:p>
        </p:txBody>
      </p:sp>
      <p:sp>
        <p:nvSpPr>
          <p:cNvPr id="1450" name="object 1450"/>
          <p:cNvSpPr/>
          <p:nvPr/>
        </p:nvSpPr>
        <p:spPr>
          <a:xfrm>
            <a:off x="4022597" y="3502914"/>
            <a:ext cx="10160" cy="7620"/>
          </a:xfrm>
          <a:custGeom>
            <a:avLst/>
            <a:gdLst/>
            <a:ahLst/>
            <a:cxnLst/>
            <a:rect l="l" t="t" r="r" b="b"/>
            <a:pathLst>
              <a:path w="10160" h="7620">
                <a:moveTo>
                  <a:pt x="0" y="0"/>
                </a:moveTo>
                <a:lnTo>
                  <a:pt x="9906" y="5334"/>
                </a:lnTo>
                <a:lnTo>
                  <a:pt x="6096" y="7620"/>
                </a:lnTo>
                <a:lnTo>
                  <a:pt x="0" y="0"/>
                </a:lnTo>
              </a:path>
            </a:pathLst>
          </a:custGeom>
          <a:ln w="3175">
            <a:solidFill>
              <a:srgbClr val="0000FF"/>
            </a:solidFill>
          </a:ln>
        </p:spPr>
        <p:txBody>
          <a:bodyPr wrap="square" lIns="0" tIns="0" rIns="0" bIns="0" rtlCol="0"/>
          <a:lstStyle/>
          <a:p>
            <a:endParaRPr/>
          </a:p>
        </p:txBody>
      </p:sp>
      <p:sp>
        <p:nvSpPr>
          <p:cNvPr id="1451" name="object 1451"/>
          <p:cNvSpPr/>
          <p:nvPr/>
        </p:nvSpPr>
        <p:spPr>
          <a:xfrm>
            <a:off x="3938015" y="3501390"/>
            <a:ext cx="10160" cy="9525"/>
          </a:xfrm>
          <a:custGeom>
            <a:avLst/>
            <a:gdLst/>
            <a:ahLst/>
            <a:cxnLst/>
            <a:rect l="l" t="t" r="r" b="b"/>
            <a:pathLst>
              <a:path w="10160" h="9525">
                <a:moveTo>
                  <a:pt x="6096" y="0"/>
                </a:moveTo>
                <a:lnTo>
                  <a:pt x="0" y="9144"/>
                </a:lnTo>
                <a:lnTo>
                  <a:pt x="9906" y="3048"/>
                </a:lnTo>
                <a:lnTo>
                  <a:pt x="6096" y="0"/>
                </a:lnTo>
                <a:close/>
              </a:path>
            </a:pathLst>
          </a:custGeom>
          <a:solidFill>
            <a:srgbClr val="0000FF"/>
          </a:solidFill>
        </p:spPr>
        <p:txBody>
          <a:bodyPr wrap="square" lIns="0" tIns="0" rIns="0" bIns="0" rtlCol="0"/>
          <a:lstStyle/>
          <a:p>
            <a:endParaRPr/>
          </a:p>
        </p:txBody>
      </p:sp>
      <p:sp>
        <p:nvSpPr>
          <p:cNvPr id="1452" name="object 1452"/>
          <p:cNvSpPr/>
          <p:nvPr/>
        </p:nvSpPr>
        <p:spPr>
          <a:xfrm>
            <a:off x="3938015" y="3501390"/>
            <a:ext cx="10160" cy="9525"/>
          </a:xfrm>
          <a:custGeom>
            <a:avLst/>
            <a:gdLst/>
            <a:ahLst/>
            <a:cxnLst/>
            <a:rect l="l" t="t" r="r" b="b"/>
            <a:pathLst>
              <a:path w="10160" h="9525">
                <a:moveTo>
                  <a:pt x="6096" y="0"/>
                </a:moveTo>
                <a:lnTo>
                  <a:pt x="9906" y="3048"/>
                </a:lnTo>
                <a:lnTo>
                  <a:pt x="0" y="9144"/>
                </a:lnTo>
                <a:lnTo>
                  <a:pt x="6096" y="0"/>
                </a:lnTo>
              </a:path>
            </a:pathLst>
          </a:custGeom>
          <a:ln w="3175">
            <a:solidFill>
              <a:srgbClr val="0000FF"/>
            </a:solidFill>
          </a:ln>
        </p:spPr>
        <p:txBody>
          <a:bodyPr wrap="square" lIns="0" tIns="0" rIns="0" bIns="0" rtlCol="0"/>
          <a:lstStyle/>
          <a:p>
            <a:endParaRPr/>
          </a:p>
        </p:txBody>
      </p:sp>
      <p:sp>
        <p:nvSpPr>
          <p:cNvPr id="1453" name="object 1453"/>
          <p:cNvSpPr/>
          <p:nvPr/>
        </p:nvSpPr>
        <p:spPr>
          <a:xfrm>
            <a:off x="4022597" y="3499865"/>
            <a:ext cx="10160" cy="8890"/>
          </a:xfrm>
          <a:custGeom>
            <a:avLst/>
            <a:gdLst/>
            <a:ahLst/>
            <a:cxnLst/>
            <a:rect l="l" t="t" r="r" b="b"/>
            <a:pathLst>
              <a:path w="10160" h="8889">
                <a:moveTo>
                  <a:pt x="3810" y="0"/>
                </a:moveTo>
                <a:lnTo>
                  <a:pt x="0" y="3048"/>
                </a:lnTo>
                <a:lnTo>
                  <a:pt x="9906" y="8382"/>
                </a:lnTo>
                <a:lnTo>
                  <a:pt x="3810" y="0"/>
                </a:lnTo>
                <a:close/>
              </a:path>
            </a:pathLst>
          </a:custGeom>
          <a:solidFill>
            <a:srgbClr val="0000FF"/>
          </a:solidFill>
        </p:spPr>
        <p:txBody>
          <a:bodyPr wrap="square" lIns="0" tIns="0" rIns="0" bIns="0" rtlCol="0"/>
          <a:lstStyle/>
          <a:p>
            <a:endParaRPr/>
          </a:p>
        </p:txBody>
      </p:sp>
      <p:sp>
        <p:nvSpPr>
          <p:cNvPr id="1454" name="object 1454"/>
          <p:cNvSpPr/>
          <p:nvPr/>
        </p:nvSpPr>
        <p:spPr>
          <a:xfrm>
            <a:off x="4022597" y="3499865"/>
            <a:ext cx="10160" cy="8890"/>
          </a:xfrm>
          <a:custGeom>
            <a:avLst/>
            <a:gdLst/>
            <a:ahLst/>
            <a:cxnLst/>
            <a:rect l="l" t="t" r="r" b="b"/>
            <a:pathLst>
              <a:path w="10160" h="8889">
                <a:moveTo>
                  <a:pt x="3810" y="0"/>
                </a:moveTo>
                <a:lnTo>
                  <a:pt x="9906" y="8382"/>
                </a:lnTo>
                <a:lnTo>
                  <a:pt x="0" y="3048"/>
                </a:lnTo>
                <a:lnTo>
                  <a:pt x="3810" y="0"/>
                </a:lnTo>
              </a:path>
            </a:pathLst>
          </a:custGeom>
          <a:ln w="3175">
            <a:solidFill>
              <a:srgbClr val="0000FF"/>
            </a:solidFill>
          </a:ln>
        </p:spPr>
        <p:txBody>
          <a:bodyPr wrap="square" lIns="0" tIns="0" rIns="0" bIns="0" rtlCol="0"/>
          <a:lstStyle/>
          <a:p>
            <a:endParaRPr/>
          </a:p>
        </p:txBody>
      </p:sp>
      <p:sp>
        <p:nvSpPr>
          <p:cNvPr id="1455" name="object 1455"/>
          <p:cNvSpPr/>
          <p:nvPr/>
        </p:nvSpPr>
        <p:spPr>
          <a:xfrm>
            <a:off x="3944111" y="3497579"/>
            <a:ext cx="10160" cy="6985"/>
          </a:xfrm>
          <a:custGeom>
            <a:avLst/>
            <a:gdLst/>
            <a:ahLst/>
            <a:cxnLst/>
            <a:rect l="l" t="t" r="r" b="b"/>
            <a:pathLst>
              <a:path w="10160" h="6985">
                <a:moveTo>
                  <a:pt x="9905" y="0"/>
                </a:moveTo>
                <a:lnTo>
                  <a:pt x="0" y="3810"/>
                </a:lnTo>
                <a:lnTo>
                  <a:pt x="3809" y="6858"/>
                </a:lnTo>
                <a:lnTo>
                  <a:pt x="9905" y="0"/>
                </a:lnTo>
                <a:close/>
              </a:path>
            </a:pathLst>
          </a:custGeom>
          <a:solidFill>
            <a:srgbClr val="0000FF"/>
          </a:solidFill>
        </p:spPr>
        <p:txBody>
          <a:bodyPr wrap="square" lIns="0" tIns="0" rIns="0" bIns="0" rtlCol="0"/>
          <a:lstStyle/>
          <a:p>
            <a:endParaRPr/>
          </a:p>
        </p:txBody>
      </p:sp>
      <p:sp>
        <p:nvSpPr>
          <p:cNvPr id="1456" name="object 1456"/>
          <p:cNvSpPr/>
          <p:nvPr/>
        </p:nvSpPr>
        <p:spPr>
          <a:xfrm>
            <a:off x="3944111" y="3497579"/>
            <a:ext cx="10160" cy="6985"/>
          </a:xfrm>
          <a:custGeom>
            <a:avLst/>
            <a:gdLst/>
            <a:ahLst/>
            <a:cxnLst/>
            <a:rect l="l" t="t" r="r" b="b"/>
            <a:pathLst>
              <a:path w="10160" h="6985">
                <a:moveTo>
                  <a:pt x="9905" y="0"/>
                </a:moveTo>
                <a:lnTo>
                  <a:pt x="3809" y="6858"/>
                </a:lnTo>
                <a:lnTo>
                  <a:pt x="0" y="3810"/>
                </a:lnTo>
                <a:lnTo>
                  <a:pt x="9905" y="0"/>
                </a:lnTo>
              </a:path>
            </a:pathLst>
          </a:custGeom>
          <a:ln w="3175">
            <a:solidFill>
              <a:srgbClr val="0000FF"/>
            </a:solidFill>
          </a:ln>
        </p:spPr>
        <p:txBody>
          <a:bodyPr wrap="square" lIns="0" tIns="0" rIns="0" bIns="0" rtlCol="0"/>
          <a:lstStyle/>
          <a:p>
            <a:endParaRPr/>
          </a:p>
        </p:txBody>
      </p:sp>
      <p:sp>
        <p:nvSpPr>
          <p:cNvPr id="1457" name="object 1457"/>
          <p:cNvSpPr/>
          <p:nvPr/>
        </p:nvSpPr>
        <p:spPr>
          <a:xfrm>
            <a:off x="4015740" y="3496055"/>
            <a:ext cx="10795" cy="6985"/>
          </a:xfrm>
          <a:custGeom>
            <a:avLst/>
            <a:gdLst/>
            <a:ahLst/>
            <a:cxnLst/>
            <a:rect l="l" t="t" r="r" b="b"/>
            <a:pathLst>
              <a:path w="10795" h="6985">
                <a:moveTo>
                  <a:pt x="0" y="0"/>
                </a:moveTo>
                <a:lnTo>
                  <a:pt x="6858" y="6858"/>
                </a:lnTo>
                <a:lnTo>
                  <a:pt x="10668" y="3810"/>
                </a:lnTo>
                <a:lnTo>
                  <a:pt x="0" y="0"/>
                </a:lnTo>
                <a:close/>
              </a:path>
            </a:pathLst>
          </a:custGeom>
          <a:solidFill>
            <a:srgbClr val="0000FF"/>
          </a:solidFill>
        </p:spPr>
        <p:txBody>
          <a:bodyPr wrap="square" lIns="0" tIns="0" rIns="0" bIns="0" rtlCol="0"/>
          <a:lstStyle/>
          <a:p>
            <a:endParaRPr/>
          </a:p>
        </p:txBody>
      </p:sp>
      <p:sp>
        <p:nvSpPr>
          <p:cNvPr id="1458" name="object 1458"/>
          <p:cNvSpPr/>
          <p:nvPr/>
        </p:nvSpPr>
        <p:spPr>
          <a:xfrm>
            <a:off x="4015740" y="3496055"/>
            <a:ext cx="10795" cy="6985"/>
          </a:xfrm>
          <a:custGeom>
            <a:avLst/>
            <a:gdLst/>
            <a:ahLst/>
            <a:cxnLst/>
            <a:rect l="l" t="t" r="r" b="b"/>
            <a:pathLst>
              <a:path w="10795" h="6985">
                <a:moveTo>
                  <a:pt x="0" y="0"/>
                </a:moveTo>
                <a:lnTo>
                  <a:pt x="10668" y="3810"/>
                </a:lnTo>
                <a:lnTo>
                  <a:pt x="6858" y="6858"/>
                </a:lnTo>
                <a:lnTo>
                  <a:pt x="0" y="0"/>
                </a:lnTo>
              </a:path>
            </a:pathLst>
          </a:custGeom>
          <a:ln w="3175">
            <a:solidFill>
              <a:srgbClr val="0000FF"/>
            </a:solidFill>
          </a:ln>
        </p:spPr>
        <p:txBody>
          <a:bodyPr wrap="square" lIns="0" tIns="0" rIns="0" bIns="0" rtlCol="0"/>
          <a:lstStyle/>
          <a:p>
            <a:endParaRPr/>
          </a:p>
        </p:txBody>
      </p:sp>
      <p:sp>
        <p:nvSpPr>
          <p:cNvPr id="1459" name="object 1459"/>
          <p:cNvSpPr/>
          <p:nvPr/>
        </p:nvSpPr>
        <p:spPr>
          <a:xfrm>
            <a:off x="3944111" y="3493770"/>
            <a:ext cx="10160" cy="7620"/>
          </a:xfrm>
          <a:custGeom>
            <a:avLst/>
            <a:gdLst/>
            <a:ahLst/>
            <a:cxnLst/>
            <a:rect l="l" t="t" r="r" b="b"/>
            <a:pathLst>
              <a:path w="10160" h="7620">
                <a:moveTo>
                  <a:pt x="6858" y="0"/>
                </a:moveTo>
                <a:lnTo>
                  <a:pt x="0" y="7620"/>
                </a:lnTo>
                <a:lnTo>
                  <a:pt x="9906" y="3810"/>
                </a:lnTo>
                <a:lnTo>
                  <a:pt x="6858" y="0"/>
                </a:lnTo>
                <a:close/>
              </a:path>
            </a:pathLst>
          </a:custGeom>
          <a:solidFill>
            <a:srgbClr val="0000FF"/>
          </a:solidFill>
        </p:spPr>
        <p:txBody>
          <a:bodyPr wrap="square" lIns="0" tIns="0" rIns="0" bIns="0" rtlCol="0"/>
          <a:lstStyle/>
          <a:p>
            <a:endParaRPr/>
          </a:p>
        </p:txBody>
      </p:sp>
      <p:sp>
        <p:nvSpPr>
          <p:cNvPr id="1460" name="object 1460"/>
          <p:cNvSpPr/>
          <p:nvPr/>
        </p:nvSpPr>
        <p:spPr>
          <a:xfrm>
            <a:off x="3944111" y="3493770"/>
            <a:ext cx="10160" cy="7620"/>
          </a:xfrm>
          <a:custGeom>
            <a:avLst/>
            <a:gdLst/>
            <a:ahLst/>
            <a:cxnLst/>
            <a:rect l="l" t="t" r="r" b="b"/>
            <a:pathLst>
              <a:path w="10160" h="7620">
                <a:moveTo>
                  <a:pt x="6858" y="0"/>
                </a:moveTo>
                <a:lnTo>
                  <a:pt x="9906" y="3810"/>
                </a:lnTo>
                <a:lnTo>
                  <a:pt x="0" y="7620"/>
                </a:lnTo>
                <a:lnTo>
                  <a:pt x="6858" y="0"/>
                </a:lnTo>
              </a:path>
            </a:pathLst>
          </a:custGeom>
          <a:ln w="3175">
            <a:solidFill>
              <a:srgbClr val="0000FF"/>
            </a:solidFill>
          </a:ln>
        </p:spPr>
        <p:txBody>
          <a:bodyPr wrap="square" lIns="0" tIns="0" rIns="0" bIns="0" rtlCol="0"/>
          <a:lstStyle/>
          <a:p>
            <a:endParaRPr/>
          </a:p>
        </p:txBody>
      </p:sp>
      <p:sp>
        <p:nvSpPr>
          <p:cNvPr id="1461" name="object 1461"/>
          <p:cNvSpPr/>
          <p:nvPr/>
        </p:nvSpPr>
        <p:spPr>
          <a:xfrm>
            <a:off x="3950970" y="3492246"/>
            <a:ext cx="11430" cy="5715"/>
          </a:xfrm>
          <a:custGeom>
            <a:avLst/>
            <a:gdLst/>
            <a:ahLst/>
            <a:cxnLst/>
            <a:rect l="l" t="t" r="r" b="b"/>
            <a:pathLst>
              <a:path w="11429" h="5714">
                <a:moveTo>
                  <a:pt x="11429" y="0"/>
                </a:moveTo>
                <a:lnTo>
                  <a:pt x="0" y="1524"/>
                </a:lnTo>
                <a:lnTo>
                  <a:pt x="3047" y="5334"/>
                </a:lnTo>
                <a:lnTo>
                  <a:pt x="11429" y="0"/>
                </a:lnTo>
                <a:close/>
              </a:path>
            </a:pathLst>
          </a:custGeom>
          <a:solidFill>
            <a:srgbClr val="0000FF"/>
          </a:solidFill>
        </p:spPr>
        <p:txBody>
          <a:bodyPr wrap="square" lIns="0" tIns="0" rIns="0" bIns="0" rtlCol="0"/>
          <a:lstStyle/>
          <a:p>
            <a:endParaRPr/>
          </a:p>
        </p:txBody>
      </p:sp>
      <p:sp>
        <p:nvSpPr>
          <p:cNvPr id="1462" name="object 1462"/>
          <p:cNvSpPr/>
          <p:nvPr/>
        </p:nvSpPr>
        <p:spPr>
          <a:xfrm>
            <a:off x="3950970" y="3492246"/>
            <a:ext cx="11430" cy="5715"/>
          </a:xfrm>
          <a:custGeom>
            <a:avLst/>
            <a:gdLst/>
            <a:ahLst/>
            <a:cxnLst/>
            <a:rect l="l" t="t" r="r" b="b"/>
            <a:pathLst>
              <a:path w="11429" h="5714">
                <a:moveTo>
                  <a:pt x="11429" y="0"/>
                </a:moveTo>
                <a:lnTo>
                  <a:pt x="3047" y="5334"/>
                </a:lnTo>
                <a:lnTo>
                  <a:pt x="0" y="1524"/>
                </a:lnTo>
                <a:lnTo>
                  <a:pt x="11429" y="0"/>
                </a:lnTo>
              </a:path>
            </a:pathLst>
          </a:custGeom>
          <a:ln w="3175">
            <a:solidFill>
              <a:srgbClr val="0000FF"/>
            </a:solidFill>
          </a:ln>
        </p:spPr>
        <p:txBody>
          <a:bodyPr wrap="square" lIns="0" tIns="0" rIns="0" bIns="0" rtlCol="0"/>
          <a:lstStyle/>
          <a:p>
            <a:endParaRPr/>
          </a:p>
        </p:txBody>
      </p:sp>
      <p:sp>
        <p:nvSpPr>
          <p:cNvPr id="1463" name="object 1463"/>
          <p:cNvSpPr/>
          <p:nvPr/>
        </p:nvSpPr>
        <p:spPr>
          <a:xfrm>
            <a:off x="4015740" y="3492246"/>
            <a:ext cx="10795" cy="7620"/>
          </a:xfrm>
          <a:custGeom>
            <a:avLst/>
            <a:gdLst/>
            <a:ahLst/>
            <a:cxnLst/>
            <a:rect l="l" t="t" r="r" b="b"/>
            <a:pathLst>
              <a:path w="10795" h="7620">
                <a:moveTo>
                  <a:pt x="3048" y="0"/>
                </a:moveTo>
                <a:lnTo>
                  <a:pt x="0" y="3810"/>
                </a:lnTo>
                <a:lnTo>
                  <a:pt x="10668" y="7620"/>
                </a:lnTo>
                <a:lnTo>
                  <a:pt x="3048" y="0"/>
                </a:lnTo>
                <a:close/>
              </a:path>
            </a:pathLst>
          </a:custGeom>
          <a:solidFill>
            <a:srgbClr val="0000FF"/>
          </a:solidFill>
        </p:spPr>
        <p:txBody>
          <a:bodyPr wrap="square" lIns="0" tIns="0" rIns="0" bIns="0" rtlCol="0"/>
          <a:lstStyle/>
          <a:p>
            <a:endParaRPr/>
          </a:p>
        </p:txBody>
      </p:sp>
      <p:sp>
        <p:nvSpPr>
          <p:cNvPr id="1464" name="object 1464"/>
          <p:cNvSpPr/>
          <p:nvPr/>
        </p:nvSpPr>
        <p:spPr>
          <a:xfrm>
            <a:off x="4015740" y="3492246"/>
            <a:ext cx="10795" cy="7620"/>
          </a:xfrm>
          <a:custGeom>
            <a:avLst/>
            <a:gdLst/>
            <a:ahLst/>
            <a:cxnLst/>
            <a:rect l="l" t="t" r="r" b="b"/>
            <a:pathLst>
              <a:path w="10795" h="7620">
                <a:moveTo>
                  <a:pt x="3048" y="0"/>
                </a:moveTo>
                <a:lnTo>
                  <a:pt x="10668" y="7620"/>
                </a:lnTo>
                <a:lnTo>
                  <a:pt x="0" y="3810"/>
                </a:lnTo>
                <a:lnTo>
                  <a:pt x="3048" y="0"/>
                </a:lnTo>
              </a:path>
            </a:pathLst>
          </a:custGeom>
          <a:ln w="3175">
            <a:solidFill>
              <a:srgbClr val="0000FF"/>
            </a:solidFill>
          </a:ln>
        </p:spPr>
        <p:txBody>
          <a:bodyPr wrap="square" lIns="0" tIns="0" rIns="0" bIns="0" rtlCol="0"/>
          <a:lstStyle/>
          <a:p>
            <a:endParaRPr/>
          </a:p>
        </p:txBody>
      </p:sp>
      <p:sp>
        <p:nvSpPr>
          <p:cNvPr id="1465" name="object 1465"/>
          <p:cNvSpPr/>
          <p:nvPr/>
        </p:nvSpPr>
        <p:spPr>
          <a:xfrm>
            <a:off x="4008120" y="3490721"/>
            <a:ext cx="10795" cy="5715"/>
          </a:xfrm>
          <a:custGeom>
            <a:avLst/>
            <a:gdLst/>
            <a:ahLst/>
            <a:cxnLst/>
            <a:rect l="l" t="t" r="r" b="b"/>
            <a:pathLst>
              <a:path w="10795" h="5714">
                <a:moveTo>
                  <a:pt x="0" y="0"/>
                </a:moveTo>
                <a:lnTo>
                  <a:pt x="7620" y="5334"/>
                </a:lnTo>
                <a:lnTo>
                  <a:pt x="10668" y="1524"/>
                </a:lnTo>
                <a:lnTo>
                  <a:pt x="0" y="0"/>
                </a:lnTo>
                <a:close/>
              </a:path>
            </a:pathLst>
          </a:custGeom>
          <a:solidFill>
            <a:srgbClr val="0000FF"/>
          </a:solidFill>
        </p:spPr>
        <p:txBody>
          <a:bodyPr wrap="square" lIns="0" tIns="0" rIns="0" bIns="0" rtlCol="0"/>
          <a:lstStyle/>
          <a:p>
            <a:endParaRPr/>
          </a:p>
        </p:txBody>
      </p:sp>
      <p:sp>
        <p:nvSpPr>
          <p:cNvPr id="1466" name="object 1466"/>
          <p:cNvSpPr/>
          <p:nvPr/>
        </p:nvSpPr>
        <p:spPr>
          <a:xfrm>
            <a:off x="4008120" y="3490721"/>
            <a:ext cx="10795" cy="5715"/>
          </a:xfrm>
          <a:custGeom>
            <a:avLst/>
            <a:gdLst/>
            <a:ahLst/>
            <a:cxnLst/>
            <a:rect l="l" t="t" r="r" b="b"/>
            <a:pathLst>
              <a:path w="10795" h="5714">
                <a:moveTo>
                  <a:pt x="0" y="0"/>
                </a:moveTo>
                <a:lnTo>
                  <a:pt x="10668" y="1524"/>
                </a:lnTo>
                <a:lnTo>
                  <a:pt x="7620" y="5334"/>
                </a:lnTo>
                <a:lnTo>
                  <a:pt x="0" y="0"/>
                </a:lnTo>
              </a:path>
            </a:pathLst>
          </a:custGeom>
          <a:ln w="3175">
            <a:solidFill>
              <a:srgbClr val="0000FF"/>
            </a:solidFill>
          </a:ln>
        </p:spPr>
        <p:txBody>
          <a:bodyPr wrap="square" lIns="0" tIns="0" rIns="0" bIns="0" rtlCol="0"/>
          <a:lstStyle/>
          <a:p>
            <a:endParaRPr/>
          </a:p>
        </p:txBody>
      </p:sp>
      <p:sp>
        <p:nvSpPr>
          <p:cNvPr id="1467" name="object 1467"/>
          <p:cNvSpPr/>
          <p:nvPr/>
        </p:nvSpPr>
        <p:spPr>
          <a:xfrm>
            <a:off x="3950970" y="3488435"/>
            <a:ext cx="20320" cy="5715"/>
          </a:xfrm>
          <a:custGeom>
            <a:avLst/>
            <a:gdLst/>
            <a:ahLst/>
            <a:cxnLst/>
            <a:rect l="l" t="t" r="r" b="b"/>
            <a:pathLst>
              <a:path w="20320" h="5714">
                <a:moveTo>
                  <a:pt x="19812" y="0"/>
                </a:moveTo>
                <a:lnTo>
                  <a:pt x="0" y="5334"/>
                </a:lnTo>
                <a:lnTo>
                  <a:pt x="11430" y="3810"/>
                </a:lnTo>
                <a:lnTo>
                  <a:pt x="19812" y="0"/>
                </a:lnTo>
                <a:close/>
              </a:path>
            </a:pathLst>
          </a:custGeom>
          <a:solidFill>
            <a:srgbClr val="0000FF"/>
          </a:solidFill>
        </p:spPr>
        <p:txBody>
          <a:bodyPr wrap="square" lIns="0" tIns="0" rIns="0" bIns="0" rtlCol="0"/>
          <a:lstStyle/>
          <a:p>
            <a:endParaRPr/>
          </a:p>
        </p:txBody>
      </p:sp>
      <p:sp>
        <p:nvSpPr>
          <p:cNvPr id="1468" name="object 1468"/>
          <p:cNvSpPr/>
          <p:nvPr/>
        </p:nvSpPr>
        <p:spPr>
          <a:xfrm>
            <a:off x="3950970" y="3488435"/>
            <a:ext cx="20320" cy="5715"/>
          </a:xfrm>
          <a:custGeom>
            <a:avLst/>
            <a:gdLst/>
            <a:ahLst/>
            <a:cxnLst/>
            <a:rect l="l" t="t" r="r" b="b"/>
            <a:pathLst>
              <a:path w="20320" h="5714">
                <a:moveTo>
                  <a:pt x="19812" y="0"/>
                </a:moveTo>
                <a:lnTo>
                  <a:pt x="11430" y="3810"/>
                </a:lnTo>
                <a:lnTo>
                  <a:pt x="0" y="5334"/>
                </a:lnTo>
                <a:lnTo>
                  <a:pt x="19812" y="0"/>
                </a:lnTo>
              </a:path>
            </a:pathLst>
          </a:custGeom>
          <a:ln w="3175">
            <a:solidFill>
              <a:srgbClr val="0000FF"/>
            </a:solidFill>
          </a:ln>
        </p:spPr>
        <p:txBody>
          <a:bodyPr wrap="square" lIns="0" tIns="0" rIns="0" bIns="0" rtlCol="0"/>
          <a:lstStyle/>
          <a:p>
            <a:endParaRPr/>
          </a:p>
        </p:txBody>
      </p:sp>
      <p:sp>
        <p:nvSpPr>
          <p:cNvPr id="1469" name="object 1469"/>
          <p:cNvSpPr/>
          <p:nvPr/>
        </p:nvSpPr>
        <p:spPr>
          <a:xfrm>
            <a:off x="3950970" y="3487673"/>
            <a:ext cx="20320" cy="6350"/>
          </a:xfrm>
          <a:custGeom>
            <a:avLst/>
            <a:gdLst/>
            <a:ahLst/>
            <a:cxnLst/>
            <a:rect l="l" t="t" r="r" b="b"/>
            <a:pathLst>
              <a:path w="20320" h="6350">
                <a:moveTo>
                  <a:pt x="9144" y="0"/>
                </a:moveTo>
                <a:lnTo>
                  <a:pt x="0" y="6096"/>
                </a:lnTo>
                <a:lnTo>
                  <a:pt x="19812" y="762"/>
                </a:lnTo>
                <a:lnTo>
                  <a:pt x="9144" y="0"/>
                </a:lnTo>
                <a:close/>
              </a:path>
            </a:pathLst>
          </a:custGeom>
          <a:solidFill>
            <a:srgbClr val="0000FF"/>
          </a:solidFill>
        </p:spPr>
        <p:txBody>
          <a:bodyPr wrap="square" lIns="0" tIns="0" rIns="0" bIns="0" rtlCol="0"/>
          <a:lstStyle/>
          <a:p>
            <a:endParaRPr/>
          </a:p>
        </p:txBody>
      </p:sp>
      <p:sp>
        <p:nvSpPr>
          <p:cNvPr id="1470" name="object 1470"/>
          <p:cNvSpPr/>
          <p:nvPr/>
        </p:nvSpPr>
        <p:spPr>
          <a:xfrm>
            <a:off x="3950970" y="3487673"/>
            <a:ext cx="20320" cy="6350"/>
          </a:xfrm>
          <a:custGeom>
            <a:avLst/>
            <a:gdLst/>
            <a:ahLst/>
            <a:cxnLst/>
            <a:rect l="l" t="t" r="r" b="b"/>
            <a:pathLst>
              <a:path w="20320" h="6350">
                <a:moveTo>
                  <a:pt x="9144" y="0"/>
                </a:moveTo>
                <a:lnTo>
                  <a:pt x="19812" y="762"/>
                </a:lnTo>
                <a:lnTo>
                  <a:pt x="0" y="6096"/>
                </a:lnTo>
                <a:lnTo>
                  <a:pt x="9144" y="0"/>
                </a:lnTo>
              </a:path>
            </a:pathLst>
          </a:custGeom>
          <a:ln w="3175">
            <a:solidFill>
              <a:srgbClr val="0000FF"/>
            </a:solidFill>
          </a:ln>
        </p:spPr>
        <p:txBody>
          <a:bodyPr wrap="square" lIns="0" tIns="0" rIns="0" bIns="0" rtlCol="0"/>
          <a:lstStyle/>
          <a:p>
            <a:endParaRPr/>
          </a:p>
        </p:txBody>
      </p:sp>
      <p:sp>
        <p:nvSpPr>
          <p:cNvPr id="1471" name="object 1471"/>
          <p:cNvSpPr/>
          <p:nvPr/>
        </p:nvSpPr>
        <p:spPr>
          <a:xfrm>
            <a:off x="3998976" y="3487673"/>
            <a:ext cx="20320" cy="5080"/>
          </a:xfrm>
          <a:custGeom>
            <a:avLst/>
            <a:gdLst/>
            <a:ahLst/>
            <a:cxnLst/>
            <a:rect l="l" t="t" r="r" b="b"/>
            <a:pathLst>
              <a:path w="20320" h="5079">
                <a:moveTo>
                  <a:pt x="0" y="0"/>
                </a:moveTo>
                <a:lnTo>
                  <a:pt x="9144" y="3048"/>
                </a:lnTo>
                <a:lnTo>
                  <a:pt x="19812" y="4572"/>
                </a:lnTo>
                <a:lnTo>
                  <a:pt x="0" y="0"/>
                </a:lnTo>
                <a:close/>
              </a:path>
            </a:pathLst>
          </a:custGeom>
          <a:solidFill>
            <a:srgbClr val="0000FF"/>
          </a:solidFill>
        </p:spPr>
        <p:txBody>
          <a:bodyPr wrap="square" lIns="0" tIns="0" rIns="0" bIns="0" rtlCol="0"/>
          <a:lstStyle/>
          <a:p>
            <a:endParaRPr/>
          </a:p>
        </p:txBody>
      </p:sp>
      <p:sp>
        <p:nvSpPr>
          <p:cNvPr id="1472" name="object 1472"/>
          <p:cNvSpPr/>
          <p:nvPr/>
        </p:nvSpPr>
        <p:spPr>
          <a:xfrm>
            <a:off x="3998976" y="3487673"/>
            <a:ext cx="20320" cy="5080"/>
          </a:xfrm>
          <a:custGeom>
            <a:avLst/>
            <a:gdLst/>
            <a:ahLst/>
            <a:cxnLst/>
            <a:rect l="l" t="t" r="r" b="b"/>
            <a:pathLst>
              <a:path w="20320" h="5079">
                <a:moveTo>
                  <a:pt x="0" y="0"/>
                </a:moveTo>
                <a:lnTo>
                  <a:pt x="19812" y="4572"/>
                </a:lnTo>
                <a:lnTo>
                  <a:pt x="9144" y="3048"/>
                </a:lnTo>
                <a:lnTo>
                  <a:pt x="0" y="0"/>
                </a:lnTo>
              </a:path>
            </a:pathLst>
          </a:custGeom>
          <a:ln w="3175">
            <a:solidFill>
              <a:srgbClr val="0000FF"/>
            </a:solidFill>
          </a:ln>
        </p:spPr>
        <p:txBody>
          <a:bodyPr wrap="square" lIns="0" tIns="0" rIns="0" bIns="0" rtlCol="0"/>
          <a:lstStyle/>
          <a:p>
            <a:endParaRPr/>
          </a:p>
        </p:txBody>
      </p:sp>
      <p:sp>
        <p:nvSpPr>
          <p:cNvPr id="1473" name="object 1473"/>
          <p:cNvSpPr/>
          <p:nvPr/>
        </p:nvSpPr>
        <p:spPr>
          <a:xfrm>
            <a:off x="3998976" y="3486150"/>
            <a:ext cx="20320" cy="6350"/>
          </a:xfrm>
          <a:custGeom>
            <a:avLst/>
            <a:gdLst/>
            <a:ahLst/>
            <a:cxnLst/>
            <a:rect l="l" t="t" r="r" b="b"/>
            <a:pathLst>
              <a:path w="20320" h="6350">
                <a:moveTo>
                  <a:pt x="10667" y="0"/>
                </a:moveTo>
                <a:lnTo>
                  <a:pt x="0" y="1524"/>
                </a:lnTo>
                <a:lnTo>
                  <a:pt x="19811" y="6096"/>
                </a:lnTo>
                <a:lnTo>
                  <a:pt x="10667" y="0"/>
                </a:lnTo>
                <a:close/>
              </a:path>
            </a:pathLst>
          </a:custGeom>
          <a:solidFill>
            <a:srgbClr val="0000FF"/>
          </a:solidFill>
        </p:spPr>
        <p:txBody>
          <a:bodyPr wrap="square" lIns="0" tIns="0" rIns="0" bIns="0" rtlCol="0"/>
          <a:lstStyle/>
          <a:p>
            <a:endParaRPr/>
          </a:p>
        </p:txBody>
      </p:sp>
      <p:sp>
        <p:nvSpPr>
          <p:cNvPr id="1474" name="object 1474"/>
          <p:cNvSpPr/>
          <p:nvPr/>
        </p:nvSpPr>
        <p:spPr>
          <a:xfrm>
            <a:off x="3998976" y="3486150"/>
            <a:ext cx="20320" cy="6350"/>
          </a:xfrm>
          <a:custGeom>
            <a:avLst/>
            <a:gdLst/>
            <a:ahLst/>
            <a:cxnLst/>
            <a:rect l="l" t="t" r="r" b="b"/>
            <a:pathLst>
              <a:path w="20320" h="6350">
                <a:moveTo>
                  <a:pt x="10667" y="0"/>
                </a:moveTo>
                <a:lnTo>
                  <a:pt x="19811" y="6096"/>
                </a:lnTo>
                <a:lnTo>
                  <a:pt x="0" y="1524"/>
                </a:lnTo>
                <a:lnTo>
                  <a:pt x="10667" y="0"/>
                </a:lnTo>
              </a:path>
            </a:pathLst>
          </a:custGeom>
          <a:ln w="3175">
            <a:solidFill>
              <a:srgbClr val="0000FF"/>
            </a:solidFill>
          </a:ln>
        </p:spPr>
        <p:txBody>
          <a:bodyPr wrap="square" lIns="0" tIns="0" rIns="0" bIns="0" rtlCol="0"/>
          <a:lstStyle/>
          <a:p>
            <a:endParaRPr/>
          </a:p>
        </p:txBody>
      </p:sp>
      <p:sp>
        <p:nvSpPr>
          <p:cNvPr id="1475" name="object 1475"/>
          <p:cNvSpPr/>
          <p:nvPr/>
        </p:nvSpPr>
        <p:spPr>
          <a:xfrm>
            <a:off x="3960114" y="3486150"/>
            <a:ext cx="20320" cy="2540"/>
          </a:xfrm>
          <a:custGeom>
            <a:avLst/>
            <a:gdLst/>
            <a:ahLst/>
            <a:cxnLst/>
            <a:rect l="l" t="t" r="r" b="b"/>
            <a:pathLst>
              <a:path w="20320" h="2539">
                <a:moveTo>
                  <a:pt x="19812" y="0"/>
                </a:moveTo>
                <a:lnTo>
                  <a:pt x="0" y="1524"/>
                </a:lnTo>
                <a:lnTo>
                  <a:pt x="10668" y="2286"/>
                </a:lnTo>
                <a:lnTo>
                  <a:pt x="19812" y="0"/>
                </a:lnTo>
                <a:close/>
              </a:path>
            </a:pathLst>
          </a:custGeom>
          <a:solidFill>
            <a:srgbClr val="0000FF"/>
          </a:solidFill>
        </p:spPr>
        <p:txBody>
          <a:bodyPr wrap="square" lIns="0" tIns="0" rIns="0" bIns="0" rtlCol="0"/>
          <a:lstStyle/>
          <a:p>
            <a:endParaRPr/>
          </a:p>
        </p:txBody>
      </p:sp>
      <p:sp>
        <p:nvSpPr>
          <p:cNvPr id="1476" name="object 1476"/>
          <p:cNvSpPr/>
          <p:nvPr/>
        </p:nvSpPr>
        <p:spPr>
          <a:xfrm>
            <a:off x="3960114" y="3486150"/>
            <a:ext cx="20320" cy="2540"/>
          </a:xfrm>
          <a:custGeom>
            <a:avLst/>
            <a:gdLst/>
            <a:ahLst/>
            <a:cxnLst/>
            <a:rect l="l" t="t" r="r" b="b"/>
            <a:pathLst>
              <a:path w="20320" h="2539">
                <a:moveTo>
                  <a:pt x="19812" y="0"/>
                </a:moveTo>
                <a:lnTo>
                  <a:pt x="10668" y="2286"/>
                </a:lnTo>
                <a:lnTo>
                  <a:pt x="0" y="1524"/>
                </a:lnTo>
                <a:lnTo>
                  <a:pt x="19812" y="0"/>
                </a:lnTo>
              </a:path>
            </a:pathLst>
          </a:custGeom>
          <a:ln w="3175">
            <a:solidFill>
              <a:srgbClr val="0000FF"/>
            </a:solidFill>
          </a:ln>
        </p:spPr>
        <p:txBody>
          <a:bodyPr wrap="square" lIns="0" tIns="0" rIns="0" bIns="0" rtlCol="0"/>
          <a:lstStyle/>
          <a:p>
            <a:endParaRPr/>
          </a:p>
        </p:txBody>
      </p:sp>
      <p:sp>
        <p:nvSpPr>
          <p:cNvPr id="1477" name="object 1477"/>
          <p:cNvSpPr/>
          <p:nvPr/>
        </p:nvSpPr>
        <p:spPr>
          <a:xfrm>
            <a:off x="3989832" y="3486150"/>
            <a:ext cx="20320" cy="1905"/>
          </a:xfrm>
          <a:custGeom>
            <a:avLst/>
            <a:gdLst/>
            <a:ahLst/>
            <a:cxnLst/>
            <a:rect l="l" t="t" r="r" b="b"/>
            <a:pathLst>
              <a:path w="20320" h="1904">
                <a:moveTo>
                  <a:pt x="19812" y="0"/>
                </a:moveTo>
                <a:lnTo>
                  <a:pt x="0" y="0"/>
                </a:lnTo>
                <a:lnTo>
                  <a:pt x="9144" y="1524"/>
                </a:lnTo>
                <a:lnTo>
                  <a:pt x="19812" y="0"/>
                </a:lnTo>
                <a:close/>
              </a:path>
            </a:pathLst>
          </a:custGeom>
          <a:solidFill>
            <a:srgbClr val="0000FF"/>
          </a:solidFill>
        </p:spPr>
        <p:txBody>
          <a:bodyPr wrap="square" lIns="0" tIns="0" rIns="0" bIns="0" rtlCol="0"/>
          <a:lstStyle/>
          <a:p>
            <a:endParaRPr/>
          </a:p>
        </p:txBody>
      </p:sp>
      <p:sp>
        <p:nvSpPr>
          <p:cNvPr id="1478" name="object 1478"/>
          <p:cNvSpPr/>
          <p:nvPr/>
        </p:nvSpPr>
        <p:spPr>
          <a:xfrm>
            <a:off x="3989832" y="3486150"/>
            <a:ext cx="20320" cy="1905"/>
          </a:xfrm>
          <a:custGeom>
            <a:avLst/>
            <a:gdLst/>
            <a:ahLst/>
            <a:cxnLst/>
            <a:rect l="l" t="t" r="r" b="b"/>
            <a:pathLst>
              <a:path w="20320" h="1904">
                <a:moveTo>
                  <a:pt x="0" y="0"/>
                </a:moveTo>
                <a:lnTo>
                  <a:pt x="19812" y="0"/>
                </a:lnTo>
                <a:lnTo>
                  <a:pt x="9144" y="1524"/>
                </a:lnTo>
                <a:lnTo>
                  <a:pt x="0" y="0"/>
                </a:lnTo>
              </a:path>
            </a:pathLst>
          </a:custGeom>
          <a:ln w="3175">
            <a:solidFill>
              <a:srgbClr val="0000FF"/>
            </a:solidFill>
          </a:ln>
        </p:spPr>
        <p:txBody>
          <a:bodyPr wrap="square" lIns="0" tIns="0" rIns="0" bIns="0" rtlCol="0"/>
          <a:lstStyle/>
          <a:p>
            <a:endParaRPr/>
          </a:p>
        </p:txBody>
      </p:sp>
      <p:sp>
        <p:nvSpPr>
          <p:cNvPr id="1479" name="object 1479"/>
          <p:cNvSpPr/>
          <p:nvPr/>
        </p:nvSpPr>
        <p:spPr>
          <a:xfrm>
            <a:off x="3969258" y="3483864"/>
            <a:ext cx="20955" cy="2540"/>
          </a:xfrm>
          <a:custGeom>
            <a:avLst/>
            <a:gdLst/>
            <a:ahLst/>
            <a:cxnLst/>
            <a:rect l="l" t="t" r="r" b="b"/>
            <a:pathLst>
              <a:path w="20954" h="2539">
                <a:moveTo>
                  <a:pt x="0" y="0"/>
                </a:moveTo>
                <a:lnTo>
                  <a:pt x="10668" y="2286"/>
                </a:lnTo>
                <a:lnTo>
                  <a:pt x="20574" y="2286"/>
                </a:lnTo>
                <a:lnTo>
                  <a:pt x="0" y="0"/>
                </a:lnTo>
                <a:close/>
              </a:path>
            </a:pathLst>
          </a:custGeom>
          <a:solidFill>
            <a:srgbClr val="0000FF"/>
          </a:solidFill>
        </p:spPr>
        <p:txBody>
          <a:bodyPr wrap="square" lIns="0" tIns="0" rIns="0" bIns="0" rtlCol="0"/>
          <a:lstStyle/>
          <a:p>
            <a:endParaRPr/>
          </a:p>
        </p:txBody>
      </p:sp>
      <p:sp>
        <p:nvSpPr>
          <p:cNvPr id="1480" name="object 1480"/>
          <p:cNvSpPr/>
          <p:nvPr/>
        </p:nvSpPr>
        <p:spPr>
          <a:xfrm>
            <a:off x="3969258" y="3483864"/>
            <a:ext cx="20955" cy="2540"/>
          </a:xfrm>
          <a:custGeom>
            <a:avLst/>
            <a:gdLst/>
            <a:ahLst/>
            <a:cxnLst/>
            <a:rect l="l" t="t" r="r" b="b"/>
            <a:pathLst>
              <a:path w="20954" h="2539">
                <a:moveTo>
                  <a:pt x="0" y="0"/>
                </a:moveTo>
                <a:lnTo>
                  <a:pt x="20574" y="2286"/>
                </a:lnTo>
                <a:lnTo>
                  <a:pt x="10668" y="2286"/>
                </a:lnTo>
                <a:lnTo>
                  <a:pt x="0" y="0"/>
                </a:lnTo>
              </a:path>
            </a:pathLst>
          </a:custGeom>
          <a:ln w="3175">
            <a:solidFill>
              <a:srgbClr val="0000FF"/>
            </a:solidFill>
          </a:ln>
        </p:spPr>
        <p:txBody>
          <a:bodyPr wrap="square" lIns="0" tIns="0" rIns="0" bIns="0" rtlCol="0"/>
          <a:lstStyle/>
          <a:p>
            <a:endParaRPr/>
          </a:p>
        </p:txBody>
      </p:sp>
      <p:sp>
        <p:nvSpPr>
          <p:cNvPr id="1481" name="object 1481"/>
          <p:cNvSpPr/>
          <p:nvPr/>
        </p:nvSpPr>
        <p:spPr>
          <a:xfrm>
            <a:off x="3960114" y="3483864"/>
            <a:ext cx="20320" cy="3810"/>
          </a:xfrm>
          <a:custGeom>
            <a:avLst/>
            <a:gdLst/>
            <a:ahLst/>
            <a:cxnLst/>
            <a:rect l="l" t="t" r="r" b="b"/>
            <a:pathLst>
              <a:path w="20320" h="3810">
                <a:moveTo>
                  <a:pt x="9144" y="0"/>
                </a:moveTo>
                <a:lnTo>
                  <a:pt x="0" y="3810"/>
                </a:lnTo>
                <a:lnTo>
                  <a:pt x="19812" y="2286"/>
                </a:lnTo>
                <a:lnTo>
                  <a:pt x="9144" y="0"/>
                </a:lnTo>
                <a:close/>
              </a:path>
            </a:pathLst>
          </a:custGeom>
          <a:solidFill>
            <a:srgbClr val="0000FF"/>
          </a:solidFill>
        </p:spPr>
        <p:txBody>
          <a:bodyPr wrap="square" lIns="0" tIns="0" rIns="0" bIns="0" rtlCol="0"/>
          <a:lstStyle/>
          <a:p>
            <a:endParaRPr/>
          </a:p>
        </p:txBody>
      </p:sp>
      <p:sp>
        <p:nvSpPr>
          <p:cNvPr id="1482" name="object 1482"/>
          <p:cNvSpPr/>
          <p:nvPr/>
        </p:nvSpPr>
        <p:spPr>
          <a:xfrm>
            <a:off x="3960114" y="3483864"/>
            <a:ext cx="20320" cy="3810"/>
          </a:xfrm>
          <a:custGeom>
            <a:avLst/>
            <a:gdLst/>
            <a:ahLst/>
            <a:cxnLst/>
            <a:rect l="l" t="t" r="r" b="b"/>
            <a:pathLst>
              <a:path w="20320" h="3810">
                <a:moveTo>
                  <a:pt x="9144" y="0"/>
                </a:moveTo>
                <a:lnTo>
                  <a:pt x="19812" y="2286"/>
                </a:lnTo>
                <a:lnTo>
                  <a:pt x="0" y="3810"/>
                </a:lnTo>
                <a:lnTo>
                  <a:pt x="9144" y="0"/>
                </a:lnTo>
              </a:path>
            </a:pathLst>
          </a:custGeom>
          <a:ln w="3175">
            <a:solidFill>
              <a:srgbClr val="0000FF"/>
            </a:solidFill>
          </a:ln>
        </p:spPr>
        <p:txBody>
          <a:bodyPr wrap="square" lIns="0" tIns="0" rIns="0" bIns="0" rtlCol="0"/>
          <a:lstStyle/>
          <a:p>
            <a:endParaRPr/>
          </a:p>
        </p:txBody>
      </p:sp>
      <p:sp>
        <p:nvSpPr>
          <p:cNvPr id="1483" name="object 1483"/>
          <p:cNvSpPr/>
          <p:nvPr/>
        </p:nvSpPr>
        <p:spPr>
          <a:xfrm>
            <a:off x="3969258" y="3483102"/>
            <a:ext cx="31750" cy="3175"/>
          </a:xfrm>
          <a:custGeom>
            <a:avLst/>
            <a:gdLst/>
            <a:ahLst/>
            <a:cxnLst/>
            <a:rect l="l" t="t" r="r" b="b"/>
            <a:pathLst>
              <a:path w="31750" h="3175">
                <a:moveTo>
                  <a:pt x="31241" y="0"/>
                </a:moveTo>
                <a:lnTo>
                  <a:pt x="0" y="762"/>
                </a:lnTo>
                <a:lnTo>
                  <a:pt x="20573" y="3048"/>
                </a:lnTo>
                <a:lnTo>
                  <a:pt x="31241" y="0"/>
                </a:lnTo>
                <a:close/>
              </a:path>
            </a:pathLst>
          </a:custGeom>
          <a:solidFill>
            <a:srgbClr val="0000FF"/>
          </a:solidFill>
        </p:spPr>
        <p:txBody>
          <a:bodyPr wrap="square" lIns="0" tIns="0" rIns="0" bIns="0" rtlCol="0"/>
          <a:lstStyle/>
          <a:p>
            <a:endParaRPr/>
          </a:p>
        </p:txBody>
      </p:sp>
      <p:sp>
        <p:nvSpPr>
          <p:cNvPr id="1484" name="object 1484"/>
          <p:cNvSpPr/>
          <p:nvPr/>
        </p:nvSpPr>
        <p:spPr>
          <a:xfrm>
            <a:off x="3969258" y="3483102"/>
            <a:ext cx="31750" cy="3175"/>
          </a:xfrm>
          <a:custGeom>
            <a:avLst/>
            <a:gdLst/>
            <a:ahLst/>
            <a:cxnLst/>
            <a:rect l="l" t="t" r="r" b="b"/>
            <a:pathLst>
              <a:path w="31750" h="3175">
                <a:moveTo>
                  <a:pt x="31241" y="0"/>
                </a:moveTo>
                <a:lnTo>
                  <a:pt x="20573" y="3048"/>
                </a:lnTo>
                <a:lnTo>
                  <a:pt x="0" y="762"/>
                </a:lnTo>
                <a:lnTo>
                  <a:pt x="31241" y="0"/>
                </a:lnTo>
              </a:path>
            </a:pathLst>
          </a:custGeom>
          <a:ln w="3175">
            <a:solidFill>
              <a:srgbClr val="0000FF"/>
            </a:solidFill>
          </a:ln>
        </p:spPr>
        <p:txBody>
          <a:bodyPr wrap="square" lIns="0" tIns="0" rIns="0" bIns="0" rtlCol="0"/>
          <a:lstStyle/>
          <a:p>
            <a:endParaRPr/>
          </a:p>
        </p:txBody>
      </p:sp>
      <p:sp>
        <p:nvSpPr>
          <p:cNvPr id="1485" name="object 1485"/>
          <p:cNvSpPr/>
          <p:nvPr/>
        </p:nvSpPr>
        <p:spPr>
          <a:xfrm>
            <a:off x="3989832" y="3483102"/>
            <a:ext cx="20320" cy="3175"/>
          </a:xfrm>
          <a:custGeom>
            <a:avLst/>
            <a:gdLst/>
            <a:ahLst/>
            <a:cxnLst/>
            <a:rect l="l" t="t" r="r" b="b"/>
            <a:pathLst>
              <a:path w="20320" h="3175">
                <a:moveTo>
                  <a:pt x="10667" y="0"/>
                </a:moveTo>
                <a:lnTo>
                  <a:pt x="0" y="3048"/>
                </a:lnTo>
                <a:lnTo>
                  <a:pt x="19811" y="3048"/>
                </a:lnTo>
                <a:lnTo>
                  <a:pt x="10667" y="0"/>
                </a:lnTo>
                <a:close/>
              </a:path>
            </a:pathLst>
          </a:custGeom>
          <a:solidFill>
            <a:srgbClr val="0000FF"/>
          </a:solidFill>
        </p:spPr>
        <p:txBody>
          <a:bodyPr wrap="square" lIns="0" tIns="0" rIns="0" bIns="0" rtlCol="0"/>
          <a:lstStyle/>
          <a:p>
            <a:endParaRPr/>
          </a:p>
        </p:txBody>
      </p:sp>
      <p:sp>
        <p:nvSpPr>
          <p:cNvPr id="1486" name="object 1486"/>
          <p:cNvSpPr/>
          <p:nvPr/>
        </p:nvSpPr>
        <p:spPr>
          <a:xfrm>
            <a:off x="3989832" y="3483102"/>
            <a:ext cx="20320" cy="3175"/>
          </a:xfrm>
          <a:custGeom>
            <a:avLst/>
            <a:gdLst/>
            <a:ahLst/>
            <a:cxnLst/>
            <a:rect l="l" t="t" r="r" b="b"/>
            <a:pathLst>
              <a:path w="20320" h="3175">
                <a:moveTo>
                  <a:pt x="10667" y="0"/>
                </a:moveTo>
                <a:lnTo>
                  <a:pt x="19811" y="3048"/>
                </a:lnTo>
                <a:lnTo>
                  <a:pt x="0" y="3048"/>
                </a:lnTo>
                <a:lnTo>
                  <a:pt x="10667" y="0"/>
                </a:lnTo>
              </a:path>
            </a:pathLst>
          </a:custGeom>
          <a:ln w="3175">
            <a:solidFill>
              <a:srgbClr val="0000FF"/>
            </a:solidFill>
          </a:ln>
        </p:spPr>
        <p:txBody>
          <a:bodyPr wrap="square" lIns="0" tIns="0" rIns="0" bIns="0" rtlCol="0"/>
          <a:lstStyle/>
          <a:p>
            <a:endParaRPr/>
          </a:p>
        </p:txBody>
      </p:sp>
      <p:sp>
        <p:nvSpPr>
          <p:cNvPr id="1487" name="object 1487"/>
          <p:cNvSpPr/>
          <p:nvPr/>
        </p:nvSpPr>
        <p:spPr>
          <a:xfrm>
            <a:off x="3969258" y="3481578"/>
            <a:ext cx="31750" cy="2540"/>
          </a:xfrm>
          <a:custGeom>
            <a:avLst/>
            <a:gdLst/>
            <a:ahLst/>
            <a:cxnLst/>
            <a:rect l="l" t="t" r="r" b="b"/>
            <a:pathLst>
              <a:path w="31750" h="2539">
                <a:moveTo>
                  <a:pt x="9905" y="0"/>
                </a:moveTo>
                <a:lnTo>
                  <a:pt x="0" y="2286"/>
                </a:lnTo>
                <a:lnTo>
                  <a:pt x="31241" y="1524"/>
                </a:lnTo>
                <a:lnTo>
                  <a:pt x="9905" y="0"/>
                </a:lnTo>
                <a:close/>
              </a:path>
            </a:pathLst>
          </a:custGeom>
          <a:solidFill>
            <a:srgbClr val="0000FF"/>
          </a:solidFill>
        </p:spPr>
        <p:txBody>
          <a:bodyPr wrap="square" lIns="0" tIns="0" rIns="0" bIns="0" rtlCol="0"/>
          <a:lstStyle/>
          <a:p>
            <a:endParaRPr/>
          </a:p>
        </p:txBody>
      </p:sp>
      <p:sp>
        <p:nvSpPr>
          <p:cNvPr id="1488" name="object 1488"/>
          <p:cNvSpPr/>
          <p:nvPr/>
        </p:nvSpPr>
        <p:spPr>
          <a:xfrm>
            <a:off x="3969258" y="3481578"/>
            <a:ext cx="31750" cy="2540"/>
          </a:xfrm>
          <a:custGeom>
            <a:avLst/>
            <a:gdLst/>
            <a:ahLst/>
            <a:cxnLst/>
            <a:rect l="l" t="t" r="r" b="b"/>
            <a:pathLst>
              <a:path w="31750" h="2539">
                <a:moveTo>
                  <a:pt x="9905" y="0"/>
                </a:moveTo>
                <a:lnTo>
                  <a:pt x="31241" y="1524"/>
                </a:lnTo>
                <a:lnTo>
                  <a:pt x="0" y="2286"/>
                </a:lnTo>
                <a:lnTo>
                  <a:pt x="9905" y="0"/>
                </a:lnTo>
              </a:path>
            </a:pathLst>
          </a:custGeom>
          <a:ln w="3175">
            <a:solidFill>
              <a:srgbClr val="0000FF"/>
            </a:solidFill>
          </a:ln>
        </p:spPr>
        <p:txBody>
          <a:bodyPr wrap="square" lIns="0" tIns="0" rIns="0" bIns="0" rtlCol="0"/>
          <a:lstStyle/>
          <a:p>
            <a:endParaRPr/>
          </a:p>
        </p:txBody>
      </p:sp>
      <p:sp>
        <p:nvSpPr>
          <p:cNvPr id="1489" name="object 1489"/>
          <p:cNvSpPr/>
          <p:nvPr/>
        </p:nvSpPr>
        <p:spPr>
          <a:xfrm>
            <a:off x="3979164" y="3480815"/>
            <a:ext cx="21590" cy="2540"/>
          </a:xfrm>
          <a:custGeom>
            <a:avLst/>
            <a:gdLst/>
            <a:ahLst/>
            <a:cxnLst/>
            <a:rect l="l" t="t" r="r" b="b"/>
            <a:pathLst>
              <a:path w="21589" h="2539">
                <a:moveTo>
                  <a:pt x="10667" y="0"/>
                </a:moveTo>
                <a:lnTo>
                  <a:pt x="0" y="762"/>
                </a:lnTo>
                <a:lnTo>
                  <a:pt x="21335" y="2286"/>
                </a:lnTo>
                <a:lnTo>
                  <a:pt x="10667" y="0"/>
                </a:lnTo>
                <a:close/>
              </a:path>
            </a:pathLst>
          </a:custGeom>
          <a:solidFill>
            <a:srgbClr val="0000FF"/>
          </a:solidFill>
        </p:spPr>
        <p:txBody>
          <a:bodyPr wrap="square" lIns="0" tIns="0" rIns="0" bIns="0" rtlCol="0"/>
          <a:lstStyle/>
          <a:p>
            <a:endParaRPr/>
          </a:p>
        </p:txBody>
      </p:sp>
      <p:sp>
        <p:nvSpPr>
          <p:cNvPr id="1490" name="object 1490"/>
          <p:cNvSpPr/>
          <p:nvPr/>
        </p:nvSpPr>
        <p:spPr>
          <a:xfrm>
            <a:off x="3979164" y="3480815"/>
            <a:ext cx="21590" cy="2540"/>
          </a:xfrm>
          <a:custGeom>
            <a:avLst/>
            <a:gdLst/>
            <a:ahLst/>
            <a:cxnLst/>
            <a:rect l="l" t="t" r="r" b="b"/>
            <a:pathLst>
              <a:path w="21589" h="2539">
                <a:moveTo>
                  <a:pt x="10667" y="0"/>
                </a:moveTo>
                <a:lnTo>
                  <a:pt x="21335" y="2286"/>
                </a:lnTo>
                <a:lnTo>
                  <a:pt x="0" y="762"/>
                </a:lnTo>
                <a:lnTo>
                  <a:pt x="10667" y="0"/>
                </a:lnTo>
              </a:path>
            </a:pathLst>
          </a:custGeom>
          <a:ln w="3175">
            <a:solidFill>
              <a:srgbClr val="0000FF"/>
            </a:solidFill>
          </a:ln>
        </p:spPr>
        <p:txBody>
          <a:bodyPr wrap="square" lIns="0" tIns="0" rIns="0" bIns="0" rtlCol="0"/>
          <a:lstStyle/>
          <a:p>
            <a:endParaRPr/>
          </a:p>
        </p:txBody>
      </p:sp>
      <p:sp>
        <p:nvSpPr>
          <p:cNvPr id="1491" name="object 1491"/>
          <p:cNvSpPr/>
          <p:nvPr/>
        </p:nvSpPr>
        <p:spPr>
          <a:xfrm>
            <a:off x="3622547" y="3660647"/>
            <a:ext cx="10160" cy="64769"/>
          </a:xfrm>
          <a:custGeom>
            <a:avLst/>
            <a:gdLst/>
            <a:ahLst/>
            <a:cxnLst/>
            <a:rect l="l" t="t" r="r" b="b"/>
            <a:pathLst>
              <a:path w="10160" h="64770">
                <a:moveTo>
                  <a:pt x="9905" y="0"/>
                </a:moveTo>
                <a:lnTo>
                  <a:pt x="0" y="0"/>
                </a:lnTo>
                <a:lnTo>
                  <a:pt x="0" y="64769"/>
                </a:lnTo>
                <a:lnTo>
                  <a:pt x="9905" y="64769"/>
                </a:lnTo>
                <a:lnTo>
                  <a:pt x="9905" y="0"/>
                </a:lnTo>
                <a:close/>
              </a:path>
            </a:pathLst>
          </a:custGeom>
          <a:ln w="3175">
            <a:solidFill>
              <a:srgbClr val="000000"/>
            </a:solidFill>
          </a:ln>
        </p:spPr>
        <p:txBody>
          <a:bodyPr wrap="square" lIns="0" tIns="0" rIns="0" bIns="0" rtlCol="0"/>
          <a:lstStyle/>
          <a:p>
            <a:endParaRPr/>
          </a:p>
        </p:txBody>
      </p:sp>
      <p:sp>
        <p:nvSpPr>
          <p:cNvPr id="1492" name="object 1492"/>
          <p:cNvSpPr/>
          <p:nvPr/>
        </p:nvSpPr>
        <p:spPr>
          <a:xfrm>
            <a:off x="3627882" y="3660647"/>
            <a:ext cx="0" cy="64769"/>
          </a:xfrm>
          <a:custGeom>
            <a:avLst/>
            <a:gdLst/>
            <a:ahLst/>
            <a:cxnLst/>
            <a:rect l="l" t="t" r="r" b="b"/>
            <a:pathLst>
              <a:path h="64770">
                <a:moveTo>
                  <a:pt x="0" y="0"/>
                </a:moveTo>
                <a:lnTo>
                  <a:pt x="0" y="64769"/>
                </a:lnTo>
              </a:path>
            </a:pathLst>
          </a:custGeom>
          <a:ln w="3175">
            <a:solidFill>
              <a:srgbClr val="000000"/>
            </a:solidFill>
          </a:ln>
        </p:spPr>
        <p:txBody>
          <a:bodyPr wrap="square" lIns="0" tIns="0" rIns="0" bIns="0" rtlCol="0"/>
          <a:lstStyle/>
          <a:p>
            <a:endParaRPr/>
          </a:p>
        </p:txBody>
      </p:sp>
      <p:sp>
        <p:nvSpPr>
          <p:cNvPr id="1493" name="object 1493"/>
          <p:cNvSpPr/>
          <p:nvPr/>
        </p:nvSpPr>
        <p:spPr>
          <a:xfrm>
            <a:off x="3627882" y="3687317"/>
            <a:ext cx="48895" cy="10795"/>
          </a:xfrm>
          <a:custGeom>
            <a:avLst/>
            <a:gdLst/>
            <a:ahLst/>
            <a:cxnLst/>
            <a:rect l="l" t="t" r="r" b="b"/>
            <a:pathLst>
              <a:path w="48895" h="10795">
                <a:moveTo>
                  <a:pt x="48767" y="0"/>
                </a:moveTo>
                <a:lnTo>
                  <a:pt x="0" y="10668"/>
                </a:lnTo>
                <a:lnTo>
                  <a:pt x="48767" y="10668"/>
                </a:lnTo>
                <a:lnTo>
                  <a:pt x="48767" y="0"/>
                </a:lnTo>
                <a:close/>
              </a:path>
            </a:pathLst>
          </a:custGeom>
          <a:solidFill>
            <a:srgbClr val="000000"/>
          </a:solidFill>
        </p:spPr>
        <p:txBody>
          <a:bodyPr wrap="square" lIns="0" tIns="0" rIns="0" bIns="0" rtlCol="0"/>
          <a:lstStyle/>
          <a:p>
            <a:endParaRPr/>
          </a:p>
        </p:txBody>
      </p:sp>
      <p:sp>
        <p:nvSpPr>
          <p:cNvPr id="1494" name="object 1494"/>
          <p:cNvSpPr/>
          <p:nvPr/>
        </p:nvSpPr>
        <p:spPr>
          <a:xfrm>
            <a:off x="3627882" y="3687317"/>
            <a:ext cx="48895" cy="10795"/>
          </a:xfrm>
          <a:custGeom>
            <a:avLst/>
            <a:gdLst/>
            <a:ahLst/>
            <a:cxnLst/>
            <a:rect l="l" t="t" r="r" b="b"/>
            <a:pathLst>
              <a:path w="48895" h="10795">
                <a:moveTo>
                  <a:pt x="48767" y="0"/>
                </a:moveTo>
                <a:lnTo>
                  <a:pt x="0" y="0"/>
                </a:lnTo>
                <a:lnTo>
                  <a:pt x="0" y="10668"/>
                </a:lnTo>
                <a:lnTo>
                  <a:pt x="48767" y="0"/>
                </a:lnTo>
                <a:close/>
              </a:path>
            </a:pathLst>
          </a:custGeom>
          <a:solidFill>
            <a:srgbClr val="000000"/>
          </a:solidFill>
        </p:spPr>
        <p:txBody>
          <a:bodyPr wrap="square" lIns="0" tIns="0" rIns="0" bIns="0" rtlCol="0"/>
          <a:lstStyle/>
          <a:p>
            <a:endParaRPr/>
          </a:p>
        </p:txBody>
      </p:sp>
      <p:sp>
        <p:nvSpPr>
          <p:cNvPr id="1495" name="object 1495"/>
          <p:cNvSpPr/>
          <p:nvPr/>
        </p:nvSpPr>
        <p:spPr>
          <a:xfrm>
            <a:off x="3627882" y="3687317"/>
            <a:ext cx="48895" cy="10795"/>
          </a:xfrm>
          <a:custGeom>
            <a:avLst/>
            <a:gdLst/>
            <a:ahLst/>
            <a:cxnLst/>
            <a:rect l="l" t="t" r="r" b="b"/>
            <a:pathLst>
              <a:path w="48895" h="10795">
                <a:moveTo>
                  <a:pt x="48767" y="10668"/>
                </a:moveTo>
                <a:lnTo>
                  <a:pt x="0" y="10668"/>
                </a:lnTo>
                <a:lnTo>
                  <a:pt x="0" y="0"/>
                </a:lnTo>
                <a:lnTo>
                  <a:pt x="48767" y="0"/>
                </a:lnTo>
                <a:lnTo>
                  <a:pt x="48767" y="10668"/>
                </a:lnTo>
                <a:close/>
              </a:path>
            </a:pathLst>
          </a:custGeom>
          <a:ln w="3175">
            <a:solidFill>
              <a:srgbClr val="000000"/>
            </a:solidFill>
          </a:ln>
        </p:spPr>
        <p:txBody>
          <a:bodyPr wrap="square" lIns="0" tIns="0" rIns="0" bIns="0" rtlCol="0"/>
          <a:lstStyle/>
          <a:p>
            <a:endParaRPr/>
          </a:p>
        </p:txBody>
      </p:sp>
      <p:sp>
        <p:nvSpPr>
          <p:cNvPr id="1496" name="object 1496"/>
          <p:cNvSpPr/>
          <p:nvPr/>
        </p:nvSpPr>
        <p:spPr>
          <a:xfrm>
            <a:off x="3627882" y="3690365"/>
            <a:ext cx="48895" cy="5080"/>
          </a:xfrm>
          <a:custGeom>
            <a:avLst/>
            <a:gdLst/>
            <a:ahLst/>
            <a:cxnLst/>
            <a:rect l="l" t="t" r="r" b="b"/>
            <a:pathLst>
              <a:path w="48895" h="5079">
                <a:moveTo>
                  <a:pt x="48767" y="0"/>
                </a:moveTo>
                <a:lnTo>
                  <a:pt x="0" y="4572"/>
                </a:lnTo>
                <a:lnTo>
                  <a:pt x="48767" y="4572"/>
                </a:lnTo>
                <a:lnTo>
                  <a:pt x="48767" y="0"/>
                </a:lnTo>
                <a:close/>
              </a:path>
            </a:pathLst>
          </a:custGeom>
          <a:solidFill>
            <a:srgbClr val="000000"/>
          </a:solidFill>
        </p:spPr>
        <p:txBody>
          <a:bodyPr wrap="square" lIns="0" tIns="0" rIns="0" bIns="0" rtlCol="0"/>
          <a:lstStyle/>
          <a:p>
            <a:endParaRPr/>
          </a:p>
        </p:txBody>
      </p:sp>
      <p:sp>
        <p:nvSpPr>
          <p:cNvPr id="1497" name="object 1497"/>
          <p:cNvSpPr/>
          <p:nvPr/>
        </p:nvSpPr>
        <p:spPr>
          <a:xfrm>
            <a:off x="3627882" y="3690365"/>
            <a:ext cx="48895" cy="5080"/>
          </a:xfrm>
          <a:custGeom>
            <a:avLst/>
            <a:gdLst/>
            <a:ahLst/>
            <a:cxnLst/>
            <a:rect l="l" t="t" r="r" b="b"/>
            <a:pathLst>
              <a:path w="48895" h="5079">
                <a:moveTo>
                  <a:pt x="48767" y="0"/>
                </a:moveTo>
                <a:lnTo>
                  <a:pt x="0" y="0"/>
                </a:lnTo>
                <a:lnTo>
                  <a:pt x="0" y="4572"/>
                </a:lnTo>
                <a:lnTo>
                  <a:pt x="48767" y="0"/>
                </a:lnTo>
                <a:close/>
              </a:path>
            </a:pathLst>
          </a:custGeom>
          <a:solidFill>
            <a:srgbClr val="000000"/>
          </a:solidFill>
        </p:spPr>
        <p:txBody>
          <a:bodyPr wrap="square" lIns="0" tIns="0" rIns="0" bIns="0" rtlCol="0"/>
          <a:lstStyle/>
          <a:p>
            <a:endParaRPr/>
          </a:p>
        </p:txBody>
      </p:sp>
      <p:sp>
        <p:nvSpPr>
          <p:cNvPr id="1498" name="object 1498"/>
          <p:cNvSpPr/>
          <p:nvPr/>
        </p:nvSpPr>
        <p:spPr>
          <a:xfrm>
            <a:off x="3627882" y="3690365"/>
            <a:ext cx="48895" cy="5080"/>
          </a:xfrm>
          <a:custGeom>
            <a:avLst/>
            <a:gdLst/>
            <a:ahLst/>
            <a:cxnLst/>
            <a:rect l="l" t="t" r="r" b="b"/>
            <a:pathLst>
              <a:path w="48895" h="5079">
                <a:moveTo>
                  <a:pt x="48767" y="4572"/>
                </a:moveTo>
                <a:lnTo>
                  <a:pt x="0" y="4572"/>
                </a:lnTo>
                <a:lnTo>
                  <a:pt x="0" y="0"/>
                </a:lnTo>
                <a:lnTo>
                  <a:pt x="48767" y="0"/>
                </a:lnTo>
                <a:lnTo>
                  <a:pt x="48767" y="4572"/>
                </a:lnTo>
                <a:close/>
              </a:path>
            </a:pathLst>
          </a:custGeom>
          <a:ln w="3175">
            <a:solidFill>
              <a:srgbClr val="000000"/>
            </a:solidFill>
          </a:ln>
        </p:spPr>
        <p:txBody>
          <a:bodyPr wrap="square" lIns="0" tIns="0" rIns="0" bIns="0" rtlCol="0"/>
          <a:lstStyle/>
          <a:p>
            <a:endParaRPr/>
          </a:p>
        </p:txBody>
      </p:sp>
      <p:sp>
        <p:nvSpPr>
          <p:cNvPr id="1499" name="object 1499"/>
          <p:cNvSpPr/>
          <p:nvPr/>
        </p:nvSpPr>
        <p:spPr>
          <a:xfrm>
            <a:off x="4008120" y="3585209"/>
            <a:ext cx="22225" cy="26034"/>
          </a:xfrm>
          <a:custGeom>
            <a:avLst/>
            <a:gdLst/>
            <a:ahLst/>
            <a:cxnLst/>
            <a:rect l="l" t="t" r="r" b="b"/>
            <a:pathLst>
              <a:path w="22225" h="26035">
                <a:moveTo>
                  <a:pt x="8382" y="0"/>
                </a:moveTo>
                <a:lnTo>
                  <a:pt x="0" y="4572"/>
                </a:lnTo>
                <a:lnTo>
                  <a:pt x="22098" y="25908"/>
                </a:lnTo>
                <a:lnTo>
                  <a:pt x="8382" y="0"/>
                </a:lnTo>
                <a:close/>
              </a:path>
            </a:pathLst>
          </a:custGeom>
          <a:solidFill>
            <a:srgbClr val="0000FF"/>
          </a:solidFill>
        </p:spPr>
        <p:txBody>
          <a:bodyPr wrap="square" lIns="0" tIns="0" rIns="0" bIns="0" rtlCol="0"/>
          <a:lstStyle/>
          <a:p>
            <a:endParaRPr/>
          </a:p>
        </p:txBody>
      </p:sp>
      <p:sp>
        <p:nvSpPr>
          <p:cNvPr id="1500" name="object 1500"/>
          <p:cNvSpPr/>
          <p:nvPr/>
        </p:nvSpPr>
        <p:spPr>
          <a:xfrm>
            <a:off x="4008120" y="3589782"/>
            <a:ext cx="22225" cy="26034"/>
          </a:xfrm>
          <a:custGeom>
            <a:avLst/>
            <a:gdLst/>
            <a:ahLst/>
            <a:cxnLst/>
            <a:rect l="l" t="t" r="r" b="b"/>
            <a:pathLst>
              <a:path w="22225" h="26035">
                <a:moveTo>
                  <a:pt x="0" y="0"/>
                </a:moveTo>
                <a:lnTo>
                  <a:pt x="13716" y="25908"/>
                </a:lnTo>
                <a:lnTo>
                  <a:pt x="22098" y="21336"/>
                </a:lnTo>
                <a:lnTo>
                  <a:pt x="0" y="0"/>
                </a:lnTo>
                <a:close/>
              </a:path>
            </a:pathLst>
          </a:custGeom>
          <a:solidFill>
            <a:srgbClr val="0000FF"/>
          </a:solidFill>
        </p:spPr>
        <p:txBody>
          <a:bodyPr wrap="square" lIns="0" tIns="0" rIns="0" bIns="0" rtlCol="0"/>
          <a:lstStyle/>
          <a:p>
            <a:endParaRPr/>
          </a:p>
        </p:txBody>
      </p:sp>
      <p:sp>
        <p:nvSpPr>
          <p:cNvPr id="1501" name="object 1501"/>
          <p:cNvSpPr/>
          <p:nvPr/>
        </p:nvSpPr>
        <p:spPr>
          <a:xfrm>
            <a:off x="4008120" y="3585209"/>
            <a:ext cx="22225" cy="30480"/>
          </a:xfrm>
          <a:custGeom>
            <a:avLst/>
            <a:gdLst/>
            <a:ahLst/>
            <a:cxnLst/>
            <a:rect l="l" t="t" r="r" b="b"/>
            <a:pathLst>
              <a:path w="22225" h="30479">
                <a:moveTo>
                  <a:pt x="8382" y="0"/>
                </a:moveTo>
                <a:lnTo>
                  <a:pt x="0" y="4572"/>
                </a:lnTo>
                <a:lnTo>
                  <a:pt x="13716" y="30480"/>
                </a:lnTo>
                <a:lnTo>
                  <a:pt x="22098" y="25908"/>
                </a:lnTo>
                <a:lnTo>
                  <a:pt x="8382" y="0"/>
                </a:lnTo>
              </a:path>
            </a:pathLst>
          </a:custGeom>
          <a:ln w="3175">
            <a:solidFill>
              <a:srgbClr val="0000FF"/>
            </a:solidFill>
          </a:ln>
        </p:spPr>
        <p:txBody>
          <a:bodyPr wrap="square" lIns="0" tIns="0" rIns="0" bIns="0" rtlCol="0"/>
          <a:lstStyle/>
          <a:p>
            <a:endParaRPr/>
          </a:p>
        </p:txBody>
      </p:sp>
      <p:sp>
        <p:nvSpPr>
          <p:cNvPr id="1502" name="object 1502"/>
          <p:cNvSpPr/>
          <p:nvPr/>
        </p:nvSpPr>
        <p:spPr>
          <a:xfrm>
            <a:off x="3589020"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1503" name="object 1503"/>
          <p:cNvSpPr/>
          <p:nvPr/>
        </p:nvSpPr>
        <p:spPr>
          <a:xfrm>
            <a:off x="3589020"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1504" name="object 1504"/>
          <p:cNvSpPr/>
          <p:nvPr/>
        </p:nvSpPr>
        <p:spPr>
          <a:xfrm>
            <a:off x="3589020"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FFCC00"/>
            </a:solidFill>
          </a:ln>
        </p:spPr>
        <p:txBody>
          <a:bodyPr wrap="square" lIns="0" tIns="0" rIns="0" bIns="0" rtlCol="0"/>
          <a:lstStyle/>
          <a:p>
            <a:endParaRPr/>
          </a:p>
        </p:txBody>
      </p:sp>
      <p:sp>
        <p:nvSpPr>
          <p:cNvPr id="1505" name="object 1505"/>
          <p:cNvSpPr/>
          <p:nvPr/>
        </p:nvSpPr>
        <p:spPr>
          <a:xfrm>
            <a:off x="3589020"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1506" name="object 1506"/>
          <p:cNvSpPr/>
          <p:nvPr/>
        </p:nvSpPr>
        <p:spPr>
          <a:xfrm>
            <a:off x="3589020"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1507" name="object 1507"/>
          <p:cNvSpPr/>
          <p:nvPr/>
        </p:nvSpPr>
        <p:spPr>
          <a:xfrm>
            <a:off x="3589020"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FFCC00"/>
            </a:solidFill>
          </a:ln>
        </p:spPr>
        <p:txBody>
          <a:bodyPr wrap="square" lIns="0" tIns="0" rIns="0" bIns="0" rtlCol="0"/>
          <a:lstStyle/>
          <a:p>
            <a:endParaRPr/>
          </a:p>
        </p:txBody>
      </p:sp>
      <p:sp>
        <p:nvSpPr>
          <p:cNvPr id="1508" name="object 1508"/>
          <p:cNvSpPr/>
          <p:nvPr/>
        </p:nvSpPr>
        <p:spPr>
          <a:xfrm>
            <a:off x="3329178" y="3019805"/>
            <a:ext cx="12700" cy="9525"/>
          </a:xfrm>
          <a:custGeom>
            <a:avLst/>
            <a:gdLst/>
            <a:ahLst/>
            <a:cxnLst/>
            <a:rect l="l" t="t" r="r" b="b"/>
            <a:pathLst>
              <a:path w="12700" h="9525">
                <a:moveTo>
                  <a:pt x="9143" y="0"/>
                </a:moveTo>
                <a:lnTo>
                  <a:pt x="0" y="9144"/>
                </a:lnTo>
                <a:lnTo>
                  <a:pt x="12191" y="9144"/>
                </a:lnTo>
                <a:lnTo>
                  <a:pt x="9143" y="0"/>
                </a:lnTo>
                <a:close/>
              </a:path>
            </a:pathLst>
          </a:custGeom>
          <a:solidFill>
            <a:srgbClr val="000000"/>
          </a:solidFill>
        </p:spPr>
        <p:txBody>
          <a:bodyPr wrap="square" lIns="0" tIns="0" rIns="0" bIns="0" rtlCol="0"/>
          <a:lstStyle/>
          <a:p>
            <a:endParaRPr/>
          </a:p>
        </p:txBody>
      </p:sp>
      <p:sp>
        <p:nvSpPr>
          <p:cNvPr id="1509" name="object 1509"/>
          <p:cNvSpPr/>
          <p:nvPr/>
        </p:nvSpPr>
        <p:spPr>
          <a:xfrm>
            <a:off x="3329178" y="3019805"/>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1510" name="object 1510"/>
          <p:cNvSpPr/>
          <p:nvPr/>
        </p:nvSpPr>
        <p:spPr>
          <a:xfrm>
            <a:off x="3329178" y="3015995"/>
            <a:ext cx="9525" cy="13335"/>
          </a:xfrm>
          <a:custGeom>
            <a:avLst/>
            <a:gdLst/>
            <a:ahLst/>
            <a:cxnLst/>
            <a:rect l="l" t="t" r="r" b="b"/>
            <a:pathLst>
              <a:path w="9525" h="13335">
                <a:moveTo>
                  <a:pt x="0" y="0"/>
                </a:moveTo>
                <a:lnTo>
                  <a:pt x="0" y="12953"/>
                </a:lnTo>
                <a:lnTo>
                  <a:pt x="9144" y="3809"/>
                </a:lnTo>
                <a:lnTo>
                  <a:pt x="0" y="0"/>
                </a:lnTo>
                <a:close/>
              </a:path>
            </a:pathLst>
          </a:custGeom>
          <a:solidFill>
            <a:srgbClr val="000000"/>
          </a:solidFill>
        </p:spPr>
        <p:txBody>
          <a:bodyPr wrap="square" lIns="0" tIns="0" rIns="0" bIns="0" rtlCol="0"/>
          <a:lstStyle/>
          <a:p>
            <a:endParaRPr/>
          </a:p>
        </p:txBody>
      </p:sp>
      <p:sp>
        <p:nvSpPr>
          <p:cNvPr id="1511" name="object 1511"/>
          <p:cNvSpPr/>
          <p:nvPr/>
        </p:nvSpPr>
        <p:spPr>
          <a:xfrm>
            <a:off x="3329178" y="3015995"/>
            <a:ext cx="9525" cy="13335"/>
          </a:xfrm>
          <a:custGeom>
            <a:avLst/>
            <a:gdLst/>
            <a:ahLst/>
            <a:cxnLst/>
            <a:rect l="l" t="t" r="r" b="b"/>
            <a:pathLst>
              <a:path w="9525" h="13335">
                <a:moveTo>
                  <a:pt x="9144" y="3809"/>
                </a:moveTo>
                <a:lnTo>
                  <a:pt x="0" y="0"/>
                </a:lnTo>
                <a:lnTo>
                  <a:pt x="0" y="12953"/>
                </a:lnTo>
                <a:lnTo>
                  <a:pt x="9144" y="3809"/>
                </a:lnTo>
              </a:path>
            </a:pathLst>
          </a:custGeom>
          <a:ln w="3175">
            <a:solidFill>
              <a:srgbClr val="000000"/>
            </a:solidFill>
          </a:ln>
        </p:spPr>
        <p:txBody>
          <a:bodyPr wrap="square" lIns="0" tIns="0" rIns="0" bIns="0" rtlCol="0"/>
          <a:lstStyle/>
          <a:p>
            <a:endParaRPr/>
          </a:p>
        </p:txBody>
      </p:sp>
      <p:sp>
        <p:nvSpPr>
          <p:cNvPr id="1512" name="object 1512"/>
          <p:cNvSpPr/>
          <p:nvPr/>
        </p:nvSpPr>
        <p:spPr>
          <a:xfrm>
            <a:off x="3320796" y="3015995"/>
            <a:ext cx="8890" cy="13335"/>
          </a:xfrm>
          <a:custGeom>
            <a:avLst/>
            <a:gdLst/>
            <a:ahLst/>
            <a:cxnLst/>
            <a:rect l="l" t="t" r="r" b="b"/>
            <a:pathLst>
              <a:path w="8889" h="13335">
                <a:moveTo>
                  <a:pt x="8382" y="0"/>
                </a:moveTo>
                <a:lnTo>
                  <a:pt x="0" y="3810"/>
                </a:lnTo>
                <a:lnTo>
                  <a:pt x="8382" y="12954"/>
                </a:lnTo>
                <a:lnTo>
                  <a:pt x="8382" y="0"/>
                </a:lnTo>
                <a:close/>
              </a:path>
            </a:pathLst>
          </a:custGeom>
          <a:solidFill>
            <a:srgbClr val="000000"/>
          </a:solidFill>
        </p:spPr>
        <p:txBody>
          <a:bodyPr wrap="square" lIns="0" tIns="0" rIns="0" bIns="0" rtlCol="0"/>
          <a:lstStyle/>
          <a:p>
            <a:endParaRPr/>
          </a:p>
        </p:txBody>
      </p:sp>
      <p:sp>
        <p:nvSpPr>
          <p:cNvPr id="1513" name="object 1513"/>
          <p:cNvSpPr/>
          <p:nvPr/>
        </p:nvSpPr>
        <p:spPr>
          <a:xfrm>
            <a:off x="3320796" y="3015995"/>
            <a:ext cx="8890" cy="13335"/>
          </a:xfrm>
          <a:custGeom>
            <a:avLst/>
            <a:gdLst/>
            <a:ahLst/>
            <a:cxnLst/>
            <a:rect l="l" t="t" r="r" b="b"/>
            <a:pathLst>
              <a:path w="8889" h="13335">
                <a:moveTo>
                  <a:pt x="8382" y="0"/>
                </a:moveTo>
                <a:lnTo>
                  <a:pt x="0" y="3810"/>
                </a:lnTo>
                <a:lnTo>
                  <a:pt x="8382" y="12954"/>
                </a:lnTo>
                <a:lnTo>
                  <a:pt x="8382" y="0"/>
                </a:lnTo>
              </a:path>
            </a:pathLst>
          </a:custGeom>
          <a:ln w="3175">
            <a:solidFill>
              <a:srgbClr val="000000"/>
            </a:solidFill>
          </a:ln>
        </p:spPr>
        <p:txBody>
          <a:bodyPr wrap="square" lIns="0" tIns="0" rIns="0" bIns="0" rtlCol="0"/>
          <a:lstStyle/>
          <a:p>
            <a:endParaRPr/>
          </a:p>
        </p:txBody>
      </p:sp>
      <p:sp>
        <p:nvSpPr>
          <p:cNvPr id="1514" name="object 1514"/>
          <p:cNvSpPr/>
          <p:nvPr/>
        </p:nvSpPr>
        <p:spPr>
          <a:xfrm>
            <a:off x="3317747" y="3019805"/>
            <a:ext cx="11430" cy="9525"/>
          </a:xfrm>
          <a:custGeom>
            <a:avLst/>
            <a:gdLst/>
            <a:ahLst/>
            <a:cxnLst/>
            <a:rect l="l" t="t" r="r" b="b"/>
            <a:pathLst>
              <a:path w="11429" h="9525">
                <a:moveTo>
                  <a:pt x="3048" y="0"/>
                </a:moveTo>
                <a:lnTo>
                  <a:pt x="0" y="9144"/>
                </a:lnTo>
                <a:lnTo>
                  <a:pt x="11430" y="9144"/>
                </a:lnTo>
                <a:lnTo>
                  <a:pt x="3048" y="0"/>
                </a:lnTo>
                <a:close/>
              </a:path>
            </a:pathLst>
          </a:custGeom>
          <a:solidFill>
            <a:srgbClr val="000000"/>
          </a:solidFill>
        </p:spPr>
        <p:txBody>
          <a:bodyPr wrap="square" lIns="0" tIns="0" rIns="0" bIns="0" rtlCol="0"/>
          <a:lstStyle/>
          <a:p>
            <a:endParaRPr/>
          </a:p>
        </p:txBody>
      </p:sp>
      <p:sp>
        <p:nvSpPr>
          <p:cNvPr id="1515" name="object 1515"/>
          <p:cNvSpPr/>
          <p:nvPr/>
        </p:nvSpPr>
        <p:spPr>
          <a:xfrm>
            <a:off x="3317747" y="3019805"/>
            <a:ext cx="11430" cy="9525"/>
          </a:xfrm>
          <a:custGeom>
            <a:avLst/>
            <a:gdLst/>
            <a:ahLst/>
            <a:cxnLst/>
            <a:rect l="l" t="t" r="r" b="b"/>
            <a:pathLst>
              <a:path w="11429" h="9525">
                <a:moveTo>
                  <a:pt x="3048" y="0"/>
                </a:moveTo>
                <a:lnTo>
                  <a:pt x="0" y="9144"/>
                </a:lnTo>
                <a:lnTo>
                  <a:pt x="11430" y="9144"/>
                </a:lnTo>
                <a:lnTo>
                  <a:pt x="3048" y="0"/>
                </a:lnTo>
              </a:path>
            </a:pathLst>
          </a:custGeom>
          <a:ln w="3175">
            <a:solidFill>
              <a:srgbClr val="000000"/>
            </a:solidFill>
          </a:ln>
        </p:spPr>
        <p:txBody>
          <a:bodyPr wrap="square" lIns="0" tIns="0" rIns="0" bIns="0" rtlCol="0"/>
          <a:lstStyle/>
          <a:p>
            <a:endParaRPr/>
          </a:p>
        </p:txBody>
      </p:sp>
      <p:sp>
        <p:nvSpPr>
          <p:cNvPr id="1516" name="object 1516"/>
          <p:cNvSpPr/>
          <p:nvPr/>
        </p:nvSpPr>
        <p:spPr>
          <a:xfrm>
            <a:off x="3317747" y="3028950"/>
            <a:ext cx="11430" cy="8890"/>
          </a:xfrm>
          <a:custGeom>
            <a:avLst/>
            <a:gdLst/>
            <a:ahLst/>
            <a:cxnLst/>
            <a:rect l="l" t="t" r="r" b="b"/>
            <a:pathLst>
              <a:path w="11429" h="8889">
                <a:moveTo>
                  <a:pt x="11430" y="0"/>
                </a:moveTo>
                <a:lnTo>
                  <a:pt x="0" y="0"/>
                </a:lnTo>
                <a:lnTo>
                  <a:pt x="3048" y="8382"/>
                </a:lnTo>
                <a:lnTo>
                  <a:pt x="11430" y="0"/>
                </a:lnTo>
                <a:close/>
              </a:path>
            </a:pathLst>
          </a:custGeom>
          <a:solidFill>
            <a:srgbClr val="000000"/>
          </a:solidFill>
        </p:spPr>
        <p:txBody>
          <a:bodyPr wrap="square" lIns="0" tIns="0" rIns="0" bIns="0" rtlCol="0"/>
          <a:lstStyle/>
          <a:p>
            <a:endParaRPr/>
          </a:p>
        </p:txBody>
      </p:sp>
      <p:sp>
        <p:nvSpPr>
          <p:cNvPr id="1517" name="object 1517"/>
          <p:cNvSpPr/>
          <p:nvPr/>
        </p:nvSpPr>
        <p:spPr>
          <a:xfrm>
            <a:off x="3317747" y="3028950"/>
            <a:ext cx="11430" cy="8890"/>
          </a:xfrm>
          <a:custGeom>
            <a:avLst/>
            <a:gdLst/>
            <a:ahLst/>
            <a:cxnLst/>
            <a:rect l="l" t="t" r="r" b="b"/>
            <a:pathLst>
              <a:path w="11429"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1518" name="object 1518"/>
          <p:cNvSpPr/>
          <p:nvPr/>
        </p:nvSpPr>
        <p:spPr>
          <a:xfrm>
            <a:off x="3320796"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519" name="object 1519"/>
          <p:cNvSpPr/>
          <p:nvPr/>
        </p:nvSpPr>
        <p:spPr>
          <a:xfrm>
            <a:off x="3320796"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520" name="object 1520"/>
          <p:cNvSpPr/>
          <p:nvPr/>
        </p:nvSpPr>
        <p:spPr>
          <a:xfrm>
            <a:off x="3329178" y="3028950"/>
            <a:ext cx="9525" cy="12700"/>
          </a:xfrm>
          <a:custGeom>
            <a:avLst/>
            <a:gdLst/>
            <a:ahLst/>
            <a:cxnLst/>
            <a:rect l="l" t="t" r="r" b="b"/>
            <a:pathLst>
              <a:path w="9525" h="12700">
                <a:moveTo>
                  <a:pt x="0" y="0"/>
                </a:moveTo>
                <a:lnTo>
                  <a:pt x="0" y="12192"/>
                </a:lnTo>
                <a:lnTo>
                  <a:pt x="9144" y="8382"/>
                </a:lnTo>
                <a:lnTo>
                  <a:pt x="0" y="0"/>
                </a:lnTo>
                <a:close/>
              </a:path>
            </a:pathLst>
          </a:custGeom>
          <a:solidFill>
            <a:srgbClr val="000000"/>
          </a:solidFill>
        </p:spPr>
        <p:txBody>
          <a:bodyPr wrap="square" lIns="0" tIns="0" rIns="0" bIns="0" rtlCol="0"/>
          <a:lstStyle/>
          <a:p>
            <a:endParaRPr/>
          </a:p>
        </p:txBody>
      </p:sp>
      <p:sp>
        <p:nvSpPr>
          <p:cNvPr id="1521" name="object 1521"/>
          <p:cNvSpPr/>
          <p:nvPr/>
        </p:nvSpPr>
        <p:spPr>
          <a:xfrm>
            <a:off x="3329178" y="3028950"/>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1522" name="object 1522"/>
          <p:cNvSpPr/>
          <p:nvPr/>
        </p:nvSpPr>
        <p:spPr>
          <a:xfrm>
            <a:off x="3329178" y="3028950"/>
            <a:ext cx="12700" cy="8890"/>
          </a:xfrm>
          <a:custGeom>
            <a:avLst/>
            <a:gdLst/>
            <a:ahLst/>
            <a:cxnLst/>
            <a:rect l="l" t="t" r="r" b="b"/>
            <a:pathLst>
              <a:path w="12700" h="8889">
                <a:moveTo>
                  <a:pt x="12192" y="0"/>
                </a:moveTo>
                <a:lnTo>
                  <a:pt x="0" y="0"/>
                </a:lnTo>
                <a:lnTo>
                  <a:pt x="9144" y="8381"/>
                </a:lnTo>
                <a:lnTo>
                  <a:pt x="12192" y="0"/>
                </a:lnTo>
                <a:close/>
              </a:path>
            </a:pathLst>
          </a:custGeom>
          <a:solidFill>
            <a:srgbClr val="000000"/>
          </a:solidFill>
        </p:spPr>
        <p:txBody>
          <a:bodyPr wrap="square" lIns="0" tIns="0" rIns="0" bIns="0" rtlCol="0"/>
          <a:lstStyle/>
          <a:p>
            <a:endParaRPr/>
          </a:p>
        </p:txBody>
      </p:sp>
      <p:sp>
        <p:nvSpPr>
          <p:cNvPr id="1523" name="object 1523"/>
          <p:cNvSpPr/>
          <p:nvPr/>
        </p:nvSpPr>
        <p:spPr>
          <a:xfrm>
            <a:off x="3329178" y="3028950"/>
            <a:ext cx="12700" cy="8890"/>
          </a:xfrm>
          <a:custGeom>
            <a:avLst/>
            <a:gdLst/>
            <a:ahLst/>
            <a:cxnLst/>
            <a:rect l="l" t="t" r="r" b="b"/>
            <a:pathLst>
              <a:path w="12700" h="8889">
                <a:moveTo>
                  <a:pt x="9144" y="8381"/>
                </a:moveTo>
                <a:lnTo>
                  <a:pt x="12192" y="0"/>
                </a:lnTo>
                <a:lnTo>
                  <a:pt x="0" y="0"/>
                </a:lnTo>
                <a:lnTo>
                  <a:pt x="9144" y="8381"/>
                </a:lnTo>
              </a:path>
            </a:pathLst>
          </a:custGeom>
          <a:ln w="3175">
            <a:solidFill>
              <a:srgbClr val="000000"/>
            </a:solidFill>
          </a:ln>
        </p:spPr>
        <p:txBody>
          <a:bodyPr wrap="square" lIns="0" tIns="0" rIns="0" bIns="0" rtlCol="0"/>
          <a:lstStyle/>
          <a:p>
            <a:endParaRPr/>
          </a:p>
        </p:txBody>
      </p:sp>
      <p:sp>
        <p:nvSpPr>
          <p:cNvPr id="1524" name="object 1524"/>
          <p:cNvSpPr/>
          <p:nvPr/>
        </p:nvSpPr>
        <p:spPr>
          <a:xfrm>
            <a:off x="3329178" y="3019805"/>
            <a:ext cx="12700" cy="9525"/>
          </a:xfrm>
          <a:custGeom>
            <a:avLst/>
            <a:gdLst/>
            <a:ahLst/>
            <a:cxnLst/>
            <a:rect l="l" t="t" r="r" b="b"/>
            <a:pathLst>
              <a:path w="12700" h="9525">
                <a:moveTo>
                  <a:pt x="9143" y="0"/>
                </a:moveTo>
                <a:lnTo>
                  <a:pt x="0" y="9144"/>
                </a:lnTo>
                <a:lnTo>
                  <a:pt x="12191" y="9144"/>
                </a:lnTo>
                <a:lnTo>
                  <a:pt x="9143" y="0"/>
                </a:lnTo>
                <a:close/>
              </a:path>
            </a:pathLst>
          </a:custGeom>
          <a:solidFill>
            <a:srgbClr val="000000"/>
          </a:solidFill>
        </p:spPr>
        <p:txBody>
          <a:bodyPr wrap="square" lIns="0" tIns="0" rIns="0" bIns="0" rtlCol="0"/>
          <a:lstStyle/>
          <a:p>
            <a:endParaRPr/>
          </a:p>
        </p:txBody>
      </p:sp>
      <p:sp>
        <p:nvSpPr>
          <p:cNvPr id="1525" name="object 1525"/>
          <p:cNvSpPr/>
          <p:nvPr/>
        </p:nvSpPr>
        <p:spPr>
          <a:xfrm>
            <a:off x="3329178" y="3019805"/>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1526" name="object 1526"/>
          <p:cNvSpPr/>
          <p:nvPr/>
        </p:nvSpPr>
        <p:spPr>
          <a:xfrm>
            <a:off x="3329178" y="3015995"/>
            <a:ext cx="9525" cy="13335"/>
          </a:xfrm>
          <a:custGeom>
            <a:avLst/>
            <a:gdLst/>
            <a:ahLst/>
            <a:cxnLst/>
            <a:rect l="l" t="t" r="r" b="b"/>
            <a:pathLst>
              <a:path w="9525" h="13335">
                <a:moveTo>
                  <a:pt x="0" y="0"/>
                </a:moveTo>
                <a:lnTo>
                  <a:pt x="0" y="12953"/>
                </a:lnTo>
                <a:lnTo>
                  <a:pt x="9144" y="3809"/>
                </a:lnTo>
                <a:lnTo>
                  <a:pt x="0" y="0"/>
                </a:lnTo>
                <a:close/>
              </a:path>
            </a:pathLst>
          </a:custGeom>
          <a:solidFill>
            <a:srgbClr val="000000"/>
          </a:solidFill>
        </p:spPr>
        <p:txBody>
          <a:bodyPr wrap="square" lIns="0" tIns="0" rIns="0" bIns="0" rtlCol="0"/>
          <a:lstStyle/>
          <a:p>
            <a:endParaRPr/>
          </a:p>
        </p:txBody>
      </p:sp>
      <p:sp>
        <p:nvSpPr>
          <p:cNvPr id="1527" name="object 1527"/>
          <p:cNvSpPr/>
          <p:nvPr/>
        </p:nvSpPr>
        <p:spPr>
          <a:xfrm>
            <a:off x="3329178" y="3015995"/>
            <a:ext cx="9525" cy="13335"/>
          </a:xfrm>
          <a:custGeom>
            <a:avLst/>
            <a:gdLst/>
            <a:ahLst/>
            <a:cxnLst/>
            <a:rect l="l" t="t" r="r" b="b"/>
            <a:pathLst>
              <a:path w="9525" h="13335">
                <a:moveTo>
                  <a:pt x="9144" y="3809"/>
                </a:moveTo>
                <a:lnTo>
                  <a:pt x="0" y="0"/>
                </a:lnTo>
                <a:lnTo>
                  <a:pt x="0" y="12953"/>
                </a:lnTo>
                <a:lnTo>
                  <a:pt x="9144" y="3809"/>
                </a:lnTo>
              </a:path>
            </a:pathLst>
          </a:custGeom>
          <a:ln w="3175">
            <a:solidFill>
              <a:srgbClr val="000000"/>
            </a:solidFill>
          </a:ln>
        </p:spPr>
        <p:txBody>
          <a:bodyPr wrap="square" lIns="0" tIns="0" rIns="0" bIns="0" rtlCol="0"/>
          <a:lstStyle/>
          <a:p>
            <a:endParaRPr/>
          </a:p>
        </p:txBody>
      </p:sp>
      <p:sp>
        <p:nvSpPr>
          <p:cNvPr id="1528" name="object 1528"/>
          <p:cNvSpPr/>
          <p:nvPr/>
        </p:nvSpPr>
        <p:spPr>
          <a:xfrm>
            <a:off x="3320796" y="3015995"/>
            <a:ext cx="8890" cy="13335"/>
          </a:xfrm>
          <a:custGeom>
            <a:avLst/>
            <a:gdLst/>
            <a:ahLst/>
            <a:cxnLst/>
            <a:rect l="l" t="t" r="r" b="b"/>
            <a:pathLst>
              <a:path w="8889" h="13335">
                <a:moveTo>
                  <a:pt x="8382" y="0"/>
                </a:moveTo>
                <a:lnTo>
                  <a:pt x="0" y="3810"/>
                </a:lnTo>
                <a:lnTo>
                  <a:pt x="8382" y="12954"/>
                </a:lnTo>
                <a:lnTo>
                  <a:pt x="8382" y="0"/>
                </a:lnTo>
                <a:close/>
              </a:path>
            </a:pathLst>
          </a:custGeom>
          <a:solidFill>
            <a:srgbClr val="000000"/>
          </a:solidFill>
        </p:spPr>
        <p:txBody>
          <a:bodyPr wrap="square" lIns="0" tIns="0" rIns="0" bIns="0" rtlCol="0"/>
          <a:lstStyle/>
          <a:p>
            <a:endParaRPr/>
          </a:p>
        </p:txBody>
      </p:sp>
      <p:sp>
        <p:nvSpPr>
          <p:cNvPr id="1529" name="object 1529"/>
          <p:cNvSpPr/>
          <p:nvPr/>
        </p:nvSpPr>
        <p:spPr>
          <a:xfrm>
            <a:off x="3320796" y="3015995"/>
            <a:ext cx="8890" cy="13335"/>
          </a:xfrm>
          <a:custGeom>
            <a:avLst/>
            <a:gdLst/>
            <a:ahLst/>
            <a:cxnLst/>
            <a:rect l="l" t="t" r="r" b="b"/>
            <a:pathLst>
              <a:path w="8889" h="13335">
                <a:moveTo>
                  <a:pt x="8382" y="0"/>
                </a:moveTo>
                <a:lnTo>
                  <a:pt x="0" y="3810"/>
                </a:lnTo>
                <a:lnTo>
                  <a:pt x="8382" y="12954"/>
                </a:lnTo>
                <a:lnTo>
                  <a:pt x="8382" y="0"/>
                </a:lnTo>
              </a:path>
            </a:pathLst>
          </a:custGeom>
          <a:ln w="3175">
            <a:solidFill>
              <a:srgbClr val="000000"/>
            </a:solidFill>
          </a:ln>
        </p:spPr>
        <p:txBody>
          <a:bodyPr wrap="square" lIns="0" tIns="0" rIns="0" bIns="0" rtlCol="0"/>
          <a:lstStyle/>
          <a:p>
            <a:endParaRPr/>
          </a:p>
        </p:txBody>
      </p:sp>
      <p:sp>
        <p:nvSpPr>
          <p:cNvPr id="1530" name="object 1530"/>
          <p:cNvSpPr/>
          <p:nvPr/>
        </p:nvSpPr>
        <p:spPr>
          <a:xfrm>
            <a:off x="3317747" y="3019805"/>
            <a:ext cx="11430" cy="9525"/>
          </a:xfrm>
          <a:custGeom>
            <a:avLst/>
            <a:gdLst/>
            <a:ahLst/>
            <a:cxnLst/>
            <a:rect l="l" t="t" r="r" b="b"/>
            <a:pathLst>
              <a:path w="11429" h="9525">
                <a:moveTo>
                  <a:pt x="3048" y="0"/>
                </a:moveTo>
                <a:lnTo>
                  <a:pt x="0" y="9144"/>
                </a:lnTo>
                <a:lnTo>
                  <a:pt x="11430" y="9144"/>
                </a:lnTo>
                <a:lnTo>
                  <a:pt x="3048" y="0"/>
                </a:lnTo>
                <a:close/>
              </a:path>
            </a:pathLst>
          </a:custGeom>
          <a:solidFill>
            <a:srgbClr val="000000"/>
          </a:solidFill>
        </p:spPr>
        <p:txBody>
          <a:bodyPr wrap="square" lIns="0" tIns="0" rIns="0" bIns="0" rtlCol="0"/>
          <a:lstStyle/>
          <a:p>
            <a:endParaRPr/>
          </a:p>
        </p:txBody>
      </p:sp>
      <p:sp>
        <p:nvSpPr>
          <p:cNvPr id="1531" name="object 1531"/>
          <p:cNvSpPr/>
          <p:nvPr/>
        </p:nvSpPr>
        <p:spPr>
          <a:xfrm>
            <a:off x="3317747" y="3019805"/>
            <a:ext cx="11430" cy="9525"/>
          </a:xfrm>
          <a:custGeom>
            <a:avLst/>
            <a:gdLst/>
            <a:ahLst/>
            <a:cxnLst/>
            <a:rect l="l" t="t" r="r" b="b"/>
            <a:pathLst>
              <a:path w="11429" h="9525">
                <a:moveTo>
                  <a:pt x="3048" y="0"/>
                </a:moveTo>
                <a:lnTo>
                  <a:pt x="0" y="9144"/>
                </a:lnTo>
                <a:lnTo>
                  <a:pt x="11430" y="9144"/>
                </a:lnTo>
                <a:lnTo>
                  <a:pt x="3048" y="0"/>
                </a:lnTo>
              </a:path>
            </a:pathLst>
          </a:custGeom>
          <a:ln w="3175">
            <a:solidFill>
              <a:srgbClr val="000000"/>
            </a:solidFill>
          </a:ln>
        </p:spPr>
        <p:txBody>
          <a:bodyPr wrap="square" lIns="0" tIns="0" rIns="0" bIns="0" rtlCol="0"/>
          <a:lstStyle/>
          <a:p>
            <a:endParaRPr/>
          </a:p>
        </p:txBody>
      </p:sp>
      <p:sp>
        <p:nvSpPr>
          <p:cNvPr id="1532" name="object 1532"/>
          <p:cNvSpPr/>
          <p:nvPr/>
        </p:nvSpPr>
        <p:spPr>
          <a:xfrm>
            <a:off x="3317747" y="3028950"/>
            <a:ext cx="11430" cy="8890"/>
          </a:xfrm>
          <a:custGeom>
            <a:avLst/>
            <a:gdLst/>
            <a:ahLst/>
            <a:cxnLst/>
            <a:rect l="l" t="t" r="r" b="b"/>
            <a:pathLst>
              <a:path w="11429" h="8889">
                <a:moveTo>
                  <a:pt x="11430" y="0"/>
                </a:moveTo>
                <a:lnTo>
                  <a:pt x="0" y="0"/>
                </a:lnTo>
                <a:lnTo>
                  <a:pt x="3048" y="8382"/>
                </a:lnTo>
                <a:lnTo>
                  <a:pt x="11430" y="0"/>
                </a:lnTo>
                <a:close/>
              </a:path>
            </a:pathLst>
          </a:custGeom>
          <a:solidFill>
            <a:srgbClr val="000000"/>
          </a:solidFill>
        </p:spPr>
        <p:txBody>
          <a:bodyPr wrap="square" lIns="0" tIns="0" rIns="0" bIns="0" rtlCol="0"/>
          <a:lstStyle/>
          <a:p>
            <a:endParaRPr/>
          </a:p>
        </p:txBody>
      </p:sp>
      <p:sp>
        <p:nvSpPr>
          <p:cNvPr id="1533" name="object 1533"/>
          <p:cNvSpPr/>
          <p:nvPr/>
        </p:nvSpPr>
        <p:spPr>
          <a:xfrm>
            <a:off x="3317747" y="3028950"/>
            <a:ext cx="11430" cy="8890"/>
          </a:xfrm>
          <a:custGeom>
            <a:avLst/>
            <a:gdLst/>
            <a:ahLst/>
            <a:cxnLst/>
            <a:rect l="l" t="t" r="r" b="b"/>
            <a:pathLst>
              <a:path w="11429"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1534" name="object 1534"/>
          <p:cNvSpPr/>
          <p:nvPr/>
        </p:nvSpPr>
        <p:spPr>
          <a:xfrm>
            <a:off x="3320796"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535" name="object 1535"/>
          <p:cNvSpPr/>
          <p:nvPr/>
        </p:nvSpPr>
        <p:spPr>
          <a:xfrm>
            <a:off x="3320796"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536" name="object 1536"/>
          <p:cNvSpPr/>
          <p:nvPr/>
        </p:nvSpPr>
        <p:spPr>
          <a:xfrm>
            <a:off x="3329178" y="3028950"/>
            <a:ext cx="9525" cy="12700"/>
          </a:xfrm>
          <a:custGeom>
            <a:avLst/>
            <a:gdLst/>
            <a:ahLst/>
            <a:cxnLst/>
            <a:rect l="l" t="t" r="r" b="b"/>
            <a:pathLst>
              <a:path w="9525" h="12700">
                <a:moveTo>
                  <a:pt x="0" y="0"/>
                </a:moveTo>
                <a:lnTo>
                  <a:pt x="0" y="12192"/>
                </a:lnTo>
                <a:lnTo>
                  <a:pt x="9144" y="8382"/>
                </a:lnTo>
                <a:lnTo>
                  <a:pt x="0" y="0"/>
                </a:lnTo>
                <a:close/>
              </a:path>
            </a:pathLst>
          </a:custGeom>
          <a:solidFill>
            <a:srgbClr val="000000"/>
          </a:solidFill>
        </p:spPr>
        <p:txBody>
          <a:bodyPr wrap="square" lIns="0" tIns="0" rIns="0" bIns="0" rtlCol="0"/>
          <a:lstStyle/>
          <a:p>
            <a:endParaRPr/>
          </a:p>
        </p:txBody>
      </p:sp>
      <p:sp>
        <p:nvSpPr>
          <p:cNvPr id="1537" name="object 1537"/>
          <p:cNvSpPr/>
          <p:nvPr/>
        </p:nvSpPr>
        <p:spPr>
          <a:xfrm>
            <a:off x="3329178" y="3028950"/>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1538" name="object 1538"/>
          <p:cNvSpPr/>
          <p:nvPr/>
        </p:nvSpPr>
        <p:spPr>
          <a:xfrm>
            <a:off x="3329178" y="3028950"/>
            <a:ext cx="12700" cy="8890"/>
          </a:xfrm>
          <a:custGeom>
            <a:avLst/>
            <a:gdLst/>
            <a:ahLst/>
            <a:cxnLst/>
            <a:rect l="l" t="t" r="r" b="b"/>
            <a:pathLst>
              <a:path w="12700" h="8889">
                <a:moveTo>
                  <a:pt x="12192" y="0"/>
                </a:moveTo>
                <a:lnTo>
                  <a:pt x="0" y="0"/>
                </a:lnTo>
                <a:lnTo>
                  <a:pt x="9144" y="8381"/>
                </a:lnTo>
                <a:lnTo>
                  <a:pt x="12192" y="0"/>
                </a:lnTo>
                <a:close/>
              </a:path>
            </a:pathLst>
          </a:custGeom>
          <a:solidFill>
            <a:srgbClr val="000000"/>
          </a:solidFill>
        </p:spPr>
        <p:txBody>
          <a:bodyPr wrap="square" lIns="0" tIns="0" rIns="0" bIns="0" rtlCol="0"/>
          <a:lstStyle/>
          <a:p>
            <a:endParaRPr/>
          </a:p>
        </p:txBody>
      </p:sp>
      <p:sp>
        <p:nvSpPr>
          <p:cNvPr id="1539" name="object 1539"/>
          <p:cNvSpPr/>
          <p:nvPr/>
        </p:nvSpPr>
        <p:spPr>
          <a:xfrm>
            <a:off x="3329178" y="3028950"/>
            <a:ext cx="12700" cy="8890"/>
          </a:xfrm>
          <a:custGeom>
            <a:avLst/>
            <a:gdLst/>
            <a:ahLst/>
            <a:cxnLst/>
            <a:rect l="l" t="t" r="r" b="b"/>
            <a:pathLst>
              <a:path w="12700" h="8889">
                <a:moveTo>
                  <a:pt x="9144" y="8381"/>
                </a:moveTo>
                <a:lnTo>
                  <a:pt x="12192" y="0"/>
                </a:lnTo>
                <a:lnTo>
                  <a:pt x="0" y="0"/>
                </a:lnTo>
                <a:lnTo>
                  <a:pt x="9144" y="8381"/>
                </a:lnTo>
              </a:path>
            </a:pathLst>
          </a:custGeom>
          <a:ln w="3175">
            <a:solidFill>
              <a:srgbClr val="000000"/>
            </a:solidFill>
          </a:ln>
        </p:spPr>
        <p:txBody>
          <a:bodyPr wrap="square" lIns="0" tIns="0" rIns="0" bIns="0" rtlCol="0"/>
          <a:lstStyle/>
          <a:p>
            <a:endParaRPr/>
          </a:p>
        </p:txBody>
      </p:sp>
      <p:sp>
        <p:nvSpPr>
          <p:cNvPr id="1540" name="object 1540"/>
          <p:cNvSpPr/>
          <p:nvPr/>
        </p:nvSpPr>
        <p:spPr>
          <a:xfrm>
            <a:off x="3329178" y="3019805"/>
            <a:ext cx="12700" cy="9525"/>
          </a:xfrm>
          <a:custGeom>
            <a:avLst/>
            <a:gdLst/>
            <a:ahLst/>
            <a:cxnLst/>
            <a:rect l="l" t="t" r="r" b="b"/>
            <a:pathLst>
              <a:path w="12700" h="9525">
                <a:moveTo>
                  <a:pt x="9143" y="0"/>
                </a:moveTo>
                <a:lnTo>
                  <a:pt x="0" y="9144"/>
                </a:lnTo>
                <a:lnTo>
                  <a:pt x="12191" y="9144"/>
                </a:lnTo>
                <a:lnTo>
                  <a:pt x="9143" y="0"/>
                </a:lnTo>
                <a:close/>
              </a:path>
            </a:pathLst>
          </a:custGeom>
          <a:solidFill>
            <a:srgbClr val="000000"/>
          </a:solidFill>
        </p:spPr>
        <p:txBody>
          <a:bodyPr wrap="square" lIns="0" tIns="0" rIns="0" bIns="0" rtlCol="0"/>
          <a:lstStyle/>
          <a:p>
            <a:endParaRPr/>
          </a:p>
        </p:txBody>
      </p:sp>
      <p:sp>
        <p:nvSpPr>
          <p:cNvPr id="1541" name="object 1541"/>
          <p:cNvSpPr/>
          <p:nvPr/>
        </p:nvSpPr>
        <p:spPr>
          <a:xfrm>
            <a:off x="3329178" y="3019805"/>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1542" name="object 1542"/>
          <p:cNvSpPr/>
          <p:nvPr/>
        </p:nvSpPr>
        <p:spPr>
          <a:xfrm>
            <a:off x="3329178" y="3015995"/>
            <a:ext cx="9525" cy="13335"/>
          </a:xfrm>
          <a:custGeom>
            <a:avLst/>
            <a:gdLst/>
            <a:ahLst/>
            <a:cxnLst/>
            <a:rect l="l" t="t" r="r" b="b"/>
            <a:pathLst>
              <a:path w="9525" h="13335">
                <a:moveTo>
                  <a:pt x="0" y="0"/>
                </a:moveTo>
                <a:lnTo>
                  <a:pt x="0" y="12953"/>
                </a:lnTo>
                <a:lnTo>
                  <a:pt x="9144" y="3809"/>
                </a:lnTo>
                <a:lnTo>
                  <a:pt x="0" y="0"/>
                </a:lnTo>
                <a:close/>
              </a:path>
            </a:pathLst>
          </a:custGeom>
          <a:solidFill>
            <a:srgbClr val="000000"/>
          </a:solidFill>
        </p:spPr>
        <p:txBody>
          <a:bodyPr wrap="square" lIns="0" tIns="0" rIns="0" bIns="0" rtlCol="0"/>
          <a:lstStyle/>
          <a:p>
            <a:endParaRPr/>
          </a:p>
        </p:txBody>
      </p:sp>
      <p:sp>
        <p:nvSpPr>
          <p:cNvPr id="1543" name="object 1543"/>
          <p:cNvSpPr/>
          <p:nvPr/>
        </p:nvSpPr>
        <p:spPr>
          <a:xfrm>
            <a:off x="3329178" y="3015995"/>
            <a:ext cx="9525" cy="13335"/>
          </a:xfrm>
          <a:custGeom>
            <a:avLst/>
            <a:gdLst/>
            <a:ahLst/>
            <a:cxnLst/>
            <a:rect l="l" t="t" r="r" b="b"/>
            <a:pathLst>
              <a:path w="9525" h="13335">
                <a:moveTo>
                  <a:pt x="9144" y="3809"/>
                </a:moveTo>
                <a:lnTo>
                  <a:pt x="0" y="0"/>
                </a:lnTo>
                <a:lnTo>
                  <a:pt x="0" y="12953"/>
                </a:lnTo>
                <a:lnTo>
                  <a:pt x="9144" y="3809"/>
                </a:lnTo>
              </a:path>
            </a:pathLst>
          </a:custGeom>
          <a:ln w="3175">
            <a:solidFill>
              <a:srgbClr val="000000"/>
            </a:solidFill>
          </a:ln>
        </p:spPr>
        <p:txBody>
          <a:bodyPr wrap="square" lIns="0" tIns="0" rIns="0" bIns="0" rtlCol="0"/>
          <a:lstStyle/>
          <a:p>
            <a:endParaRPr/>
          </a:p>
        </p:txBody>
      </p:sp>
      <p:sp>
        <p:nvSpPr>
          <p:cNvPr id="1544" name="object 1544"/>
          <p:cNvSpPr/>
          <p:nvPr/>
        </p:nvSpPr>
        <p:spPr>
          <a:xfrm>
            <a:off x="3320796" y="3015995"/>
            <a:ext cx="8890" cy="13335"/>
          </a:xfrm>
          <a:custGeom>
            <a:avLst/>
            <a:gdLst/>
            <a:ahLst/>
            <a:cxnLst/>
            <a:rect l="l" t="t" r="r" b="b"/>
            <a:pathLst>
              <a:path w="8889" h="13335">
                <a:moveTo>
                  <a:pt x="8382" y="0"/>
                </a:moveTo>
                <a:lnTo>
                  <a:pt x="0" y="3810"/>
                </a:lnTo>
                <a:lnTo>
                  <a:pt x="8382" y="12954"/>
                </a:lnTo>
                <a:lnTo>
                  <a:pt x="8382" y="0"/>
                </a:lnTo>
                <a:close/>
              </a:path>
            </a:pathLst>
          </a:custGeom>
          <a:solidFill>
            <a:srgbClr val="000000"/>
          </a:solidFill>
        </p:spPr>
        <p:txBody>
          <a:bodyPr wrap="square" lIns="0" tIns="0" rIns="0" bIns="0" rtlCol="0"/>
          <a:lstStyle/>
          <a:p>
            <a:endParaRPr/>
          </a:p>
        </p:txBody>
      </p:sp>
      <p:sp>
        <p:nvSpPr>
          <p:cNvPr id="1545" name="object 1545"/>
          <p:cNvSpPr/>
          <p:nvPr/>
        </p:nvSpPr>
        <p:spPr>
          <a:xfrm>
            <a:off x="3320796" y="3015995"/>
            <a:ext cx="8890" cy="13335"/>
          </a:xfrm>
          <a:custGeom>
            <a:avLst/>
            <a:gdLst/>
            <a:ahLst/>
            <a:cxnLst/>
            <a:rect l="l" t="t" r="r" b="b"/>
            <a:pathLst>
              <a:path w="8889" h="13335">
                <a:moveTo>
                  <a:pt x="8382" y="0"/>
                </a:moveTo>
                <a:lnTo>
                  <a:pt x="0" y="3810"/>
                </a:lnTo>
                <a:lnTo>
                  <a:pt x="8382" y="12954"/>
                </a:lnTo>
                <a:lnTo>
                  <a:pt x="8382" y="0"/>
                </a:lnTo>
              </a:path>
            </a:pathLst>
          </a:custGeom>
          <a:ln w="3175">
            <a:solidFill>
              <a:srgbClr val="000000"/>
            </a:solidFill>
          </a:ln>
        </p:spPr>
        <p:txBody>
          <a:bodyPr wrap="square" lIns="0" tIns="0" rIns="0" bIns="0" rtlCol="0"/>
          <a:lstStyle/>
          <a:p>
            <a:endParaRPr/>
          </a:p>
        </p:txBody>
      </p:sp>
      <p:sp>
        <p:nvSpPr>
          <p:cNvPr id="1546" name="object 1546"/>
          <p:cNvSpPr/>
          <p:nvPr/>
        </p:nvSpPr>
        <p:spPr>
          <a:xfrm>
            <a:off x="3317747" y="3019805"/>
            <a:ext cx="11430" cy="9525"/>
          </a:xfrm>
          <a:custGeom>
            <a:avLst/>
            <a:gdLst/>
            <a:ahLst/>
            <a:cxnLst/>
            <a:rect l="l" t="t" r="r" b="b"/>
            <a:pathLst>
              <a:path w="11429" h="9525">
                <a:moveTo>
                  <a:pt x="3048" y="0"/>
                </a:moveTo>
                <a:lnTo>
                  <a:pt x="0" y="9144"/>
                </a:lnTo>
                <a:lnTo>
                  <a:pt x="11430" y="9144"/>
                </a:lnTo>
                <a:lnTo>
                  <a:pt x="3048" y="0"/>
                </a:lnTo>
                <a:close/>
              </a:path>
            </a:pathLst>
          </a:custGeom>
          <a:solidFill>
            <a:srgbClr val="000000"/>
          </a:solidFill>
        </p:spPr>
        <p:txBody>
          <a:bodyPr wrap="square" lIns="0" tIns="0" rIns="0" bIns="0" rtlCol="0"/>
          <a:lstStyle/>
          <a:p>
            <a:endParaRPr/>
          </a:p>
        </p:txBody>
      </p:sp>
      <p:sp>
        <p:nvSpPr>
          <p:cNvPr id="1547" name="object 1547"/>
          <p:cNvSpPr/>
          <p:nvPr/>
        </p:nvSpPr>
        <p:spPr>
          <a:xfrm>
            <a:off x="3317747" y="3019805"/>
            <a:ext cx="11430" cy="9525"/>
          </a:xfrm>
          <a:custGeom>
            <a:avLst/>
            <a:gdLst/>
            <a:ahLst/>
            <a:cxnLst/>
            <a:rect l="l" t="t" r="r" b="b"/>
            <a:pathLst>
              <a:path w="11429" h="9525">
                <a:moveTo>
                  <a:pt x="3048" y="0"/>
                </a:moveTo>
                <a:lnTo>
                  <a:pt x="0" y="9144"/>
                </a:lnTo>
                <a:lnTo>
                  <a:pt x="11430" y="9144"/>
                </a:lnTo>
                <a:lnTo>
                  <a:pt x="3048" y="0"/>
                </a:lnTo>
              </a:path>
            </a:pathLst>
          </a:custGeom>
          <a:ln w="3175">
            <a:solidFill>
              <a:srgbClr val="000000"/>
            </a:solidFill>
          </a:ln>
        </p:spPr>
        <p:txBody>
          <a:bodyPr wrap="square" lIns="0" tIns="0" rIns="0" bIns="0" rtlCol="0"/>
          <a:lstStyle/>
          <a:p>
            <a:endParaRPr/>
          </a:p>
        </p:txBody>
      </p:sp>
      <p:sp>
        <p:nvSpPr>
          <p:cNvPr id="1548" name="object 1548"/>
          <p:cNvSpPr/>
          <p:nvPr/>
        </p:nvSpPr>
        <p:spPr>
          <a:xfrm>
            <a:off x="3317747" y="3028950"/>
            <a:ext cx="11430" cy="8890"/>
          </a:xfrm>
          <a:custGeom>
            <a:avLst/>
            <a:gdLst/>
            <a:ahLst/>
            <a:cxnLst/>
            <a:rect l="l" t="t" r="r" b="b"/>
            <a:pathLst>
              <a:path w="11429" h="8889">
                <a:moveTo>
                  <a:pt x="11430" y="0"/>
                </a:moveTo>
                <a:lnTo>
                  <a:pt x="0" y="0"/>
                </a:lnTo>
                <a:lnTo>
                  <a:pt x="3048" y="8382"/>
                </a:lnTo>
                <a:lnTo>
                  <a:pt x="11430" y="0"/>
                </a:lnTo>
                <a:close/>
              </a:path>
            </a:pathLst>
          </a:custGeom>
          <a:solidFill>
            <a:srgbClr val="000000"/>
          </a:solidFill>
        </p:spPr>
        <p:txBody>
          <a:bodyPr wrap="square" lIns="0" tIns="0" rIns="0" bIns="0" rtlCol="0"/>
          <a:lstStyle/>
          <a:p>
            <a:endParaRPr/>
          </a:p>
        </p:txBody>
      </p:sp>
      <p:sp>
        <p:nvSpPr>
          <p:cNvPr id="1549" name="object 1549"/>
          <p:cNvSpPr/>
          <p:nvPr/>
        </p:nvSpPr>
        <p:spPr>
          <a:xfrm>
            <a:off x="3317747" y="3028950"/>
            <a:ext cx="11430" cy="8890"/>
          </a:xfrm>
          <a:custGeom>
            <a:avLst/>
            <a:gdLst/>
            <a:ahLst/>
            <a:cxnLst/>
            <a:rect l="l" t="t" r="r" b="b"/>
            <a:pathLst>
              <a:path w="11429"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1550" name="object 1550"/>
          <p:cNvSpPr/>
          <p:nvPr/>
        </p:nvSpPr>
        <p:spPr>
          <a:xfrm>
            <a:off x="3320796"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551" name="object 1551"/>
          <p:cNvSpPr/>
          <p:nvPr/>
        </p:nvSpPr>
        <p:spPr>
          <a:xfrm>
            <a:off x="3320796"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552" name="object 1552"/>
          <p:cNvSpPr/>
          <p:nvPr/>
        </p:nvSpPr>
        <p:spPr>
          <a:xfrm>
            <a:off x="3329178" y="3028950"/>
            <a:ext cx="9525" cy="12700"/>
          </a:xfrm>
          <a:custGeom>
            <a:avLst/>
            <a:gdLst/>
            <a:ahLst/>
            <a:cxnLst/>
            <a:rect l="l" t="t" r="r" b="b"/>
            <a:pathLst>
              <a:path w="9525" h="12700">
                <a:moveTo>
                  <a:pt x="0" y="0"/>
                </a:moveTo>
                <a:lnTo>
                  <a:pt x="0" y="12192"/>
                </a:lnTo>
                <a:lnTo>
                  <a:pt x="9144" y="8382"/>
                </a:lnTo>
                <a:lnTo>
                  <a:pt x="0" y="0"/>
                </a:lnTo>
                <a:close/>
              </a:path>
            </a:pathLst>
          </a:custGeom>
          <a:solidFill>
            <a:srgbClr val="000000"/>
          </a:solidFill>
        </p:spPr>
        <p:txBody>
          <a:bodyPr wrap="square" lIns="0" tIns="0" rIns="0" bIns="0" rtlCol="0"/>
          <a:lstStyle/>
          <a:p>
            <a:endParaRPr/>
          </a:p>
        </p:txBody>
      </p:sp>
      <p:sp>
        <p:nvSpPr>
          <p:cNvPr id="1553" name="object 1553"/>
          <p:cNvSpPr/>
          <p:nvPr/>
        </p:nvSpPr>
        <p:spPr>
          <a:xfrm>
            <a:off x="3329178" y="3028950"/>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1554" name="object 1554"/>
          <p:cNvSpPr/>
          <p:nvPr/>
        </p:nvSpPr>
        <p:spPr>
          <a:xfrm>
            <a:off x="3329178" y="3028950"/>
            <a:ext cx="12700" cy="8890"/>
          </a:xfrm>
          <a:custGeom>
            <a:avLst/>
            <a:gdLst/>
            <a:ahLst/>
            <a:cxnLst/>
            <a:rect l="l" t="t" r="r" b="b"/>
            <a:pathLst>
              <a:path w="12700" h="8889">
                <a:moveTo>
                  <a:pt x="12192" y="0"/>
                </a:moveTo>
                <a:lnTo>
                  <a:pt x="0" y="0"/>
                </a:lnTo>
                <a:lnTo>
                  <a:pt x="9144" y="8381"/>
                </a:lnTo>
                <a:lnTo>
                  <a:pt x="12192" y="0"/>
                </a:lnTo>
                <a:close/>
              </a:path>
            </a:pathLst>
          </a:custGeom>
          <a:solidFill>
            <a:srgbClr val="000000"/>
          </a:solidFill>
        </p:spPr>
        <p:txBody>
          <a:bodyPr wrap="square" lIns="0" tIns="0" rIns="0" bIns="0" rtlCol="0"/>
          <a:lstStyle/>
          <a:p>
            <a:endParaRPr/>
          </a:p>
        </p:txBody>
      </p:sp>
      <p:sp>
        <p:nvSpPr>
          <p:cNvPr id="1555" name="object 1555"/>
          <p:cNvSpPr/>
          <p:nvPr/>
        </p:nvSpPr>
        <p:spPr>
          <a:xfrm>
            <a:off x="3329178" y="3028950"/>
            <a:ext cx="12700" cy="8890"/>
          </a:xfrm>
          <a:custGeom>
            <a:avLst/>
            <a:gdLst/>
            <a:ahLst/>
            <a:cxnLst/>
            <a:rect l="l" t="t" r="r" b="b"/>
            <a:pathLst>
              <a:path w="12700" h="8889">
                <a:moveTo>
                  <a:pt x="9144" y="8381"/>
                </a:moveTo>
                <a:lnTo>
                  <a:pt x="12192" y="0"/>
                </a:lnTo>
                <a:lnTo>
                  <a:pt x="0" y="0"/>
                </a:lnTo>
                <a:lnTo>
                  <a:pt x="9144" y="8381"/>
                </a:lnTo>
              </a:path>
            </a:pathLst>
          </a:custGeom>
          <a:ln w="3175">
            <a:solidFill>
              <a:srgbClr val="000000"/>
            </a:solidFill>
          </a:ln>
        </p:spPr>
        <p:txBody>
          <a:bodyPr wrap="square" lIns="0" tIns="0" rIns="0" bIns="0" rtlCol="0"/>
          <a:lstStyle/>
          <a:p>
            <a:endParaRPr/>
          </a:p>
        </p:txBody>
      </p:sp>
      <p:sp>
        <p:nvSpPr>
          <p:cNvPr id="1556" name="object 1556"/>
          <p:cNvSpPr/>
          <p:nvPr/>
        </p:nvSpPr>
        <p:spPr>
          <a:xfrm>
            <a:off x="3329178" y="3019805"/>
            <a:ext cx="12700" cy="9525"/>
          </a:xfrm>
          <a:custGeom>
            <a:avLst/>
            <a:gdLst/>
            <a:ahLst/>
            <a:cxnLst/>
            <a:rect l="l" t="t" r="r" b="b"/>
            <a:pathLst>
              <a:path w="12700" h="9525">
                <a:moveTo>
                  <a:pt x="9143" y="0"/>
                </a:moveTo>
                <a:lnTo>
                  <a:pt x="0" y="9144"/>
                </a:lnTo>
                <a:lnTo>
                  <a:pt x="12191" y="9144"/>
                </a:lnTo>
                <a:lnTo>
                  <a:pt x="9143" y="0"/>
                </a:lnTo>
                <a:close/>
              </a:path>
            </a:pathLst>
          </a:custGeom>
          <a:solidFill>
            <a:srgbClr val="000000"/>
          </a:solidFill>
        </p:spPr>
        <p:txBody>
          <a:bodyPr wrap="square" lIns="0" tIns="0" rIns="0" bIns="0" rtlCol="0"/>
          <a:lstStyle/>
          <a:p>
            <a:endParaRPr/>
          </a:p>
        </p:txBody>
      </p:sp>
      <p:sp>
        <p:nvSpPr>
          <p:cNvPr id="1557" name="object 1557"/>
          <p:cNvSpPr/>
          <p:nvPr/>
        </p:nvSpPr>
        <p:spPr>
          <a:xfrm>
            <a:off x="3329178" y="3019805"/>
            <a:ext cx="12700" cy="9525"/>
          </a:xfrm>
          <a:custGeom>
            <a:avLst/>
            <a:gdLst/>
            <a:ahLst/>
            <a:cxnLst/>
            <a:rect l="l" t="t" r="r" b="b"/>
            <a:pathLst>
              <a:path w="12700" h="9525">
                <a:moveTo>
                  <a:pt x="12191" y="9144"/>
                </a:moveTo>
                <a:lnTo>
                  <a:pt x="9143" y="0"/>
                </a:lnTo>
                <a:lnTo>
                  <a:pt x="0" y="9144"/>
                </a:lnTo>
                <a:lnTo>
                  <a:pt x="12191" y="9144"/>
                </a:lnTo>
              </a:path>
            </a:pathLst>
          </a:custGeom>
          <a:ln w="3175">
            <a:solidFill>
              <a:srgbClr val="000000"/>
            </a:solidFill>
          </a:ln>
        </p:spPr>
        <p:txBody>
          <a:bodyPr wrap="square" lIns="0" tIns="0" rIns="0" bIns="0" rtlCol="0"/>
          <a:lstStyle/>
          <a:p>
            <a:endParaRPr/>
          </a:p>
        </p:txBody>
      </p:sp>
      <p:sp>
        <p:nvSpPr>
          <p:cNvPr id="1558" name="object 1558"/>
          <p:cNvSpPr/>
          <p:nvPr/>
        </p:nvSpPr>
        <p:spPr>
          <a:xfrm>
            <a:off x="3329178" y="3015995"/>
            <a:ext cx="9525" cy="13335"/>
          </a:xfrm>
          <a:custGeom>
            <a:avLst/>
            <a:gdLst/>
            <a:ahLst/>
            <a:cxnLst/>
            <a:rect l="l" t="t" r="r" b="b"/>
            <a:pathLst>
              <a:path w="9525" h="13335">
                <a:moveTo>
                  <a:pt x="0" y="0"/>
                </a:moveTo>
                <a:lnTo>
                  <a:pt x="0" y="12953"/>
                </a:lnTo>
                <a:lnTo>
                  <a:pt x="9144" y="3809"/>
                </a:lnTo>
                <a:lnTo>
                  <a:pt x="0" y="0"/>
                </a:lnTo>
                <a:close/>
              </a:path>
            </a:pathLst>
          </a:custGeom>
          <a:solidFill>
            <a:srgbClr val="000000"/>
          </a:solidFill>
        </p:spPr>
        <p:txBody>
          <a:bodyPr wrap="square" lIns="0" tIns="0" rIns="0" bIns="0" rtlCol="0"/>
          <a:lstStyle/>
          <a:p>
            <a:endParaRPr/>
          </a:p>
        </p:txBody>
      </p:sp>
      <p:sp>
        <p:nvSpPr>
          <p:cNvPr id="1559" name="object 1559"/>
          <p:cNvSpPr/>
          <p:nvPr/>
        </p:nvSpPr>
        <p:spPr>
          <a:xfrm>
            <a:off x="3329178" y="3015995"/>
            <a:ext cx="9525" cy="13335"/>
          </a:xfrm>
          <a:custGeom>
            <a:avLst/>
            <a:gdLst/>
            <a:ahLst/>
            <a:cxnLst/>
            <a:rect l="l" t="t" r="r" b="b"/>
            <a:pathLst>
              <a:path w="9525" h="13335">
                <a:moveTo>
                  <a:pt x="9144" y="3809"/>
                </a:moveTo>
                <a:lnTo>
                  <a:pt x="0" y="0"/>
                </a:lnTo>
                <a:lnTo>
                  <a:pt x="0" y="12953"/>
                </a:lnTo>
                <a:lnTo>
                  <a:pt x="9144" y="3809"/>
                </a:lnTo>
              </a:path>
            </a:pathLst>
          </a:custGeom>
          <a:ln w="3175">
            <a:solidFill>
              <a:srgbClr val="000000"/>
            </a:solidFill>
          </a:ln>
        </p:spPr>
        <p:txBody>
          <a:bodyPr wrap="square" lIns="0" tIns="0" rIns="0" bIns="0" rtlCol="0"/>
          <a:lstStyle/>
          <a:p>
            <a:endParaRPr/>
          </a:p>
        </p:txBody>
      </p:sp>
      <p:sp>
        <p:nvSpPr>
          <p:cNvPr id="1560" name="object 1560"/>
          <p:cNvSpPr/>
          <p:nvPr/>
        </p:nvSpPr>
        <p:spPr>
          <a:xfrm>
            <a:off x="3320796" y="3015995"/>
            <a:ext cx="8890" cy="13335"/>
          </a:xfrm>
          <a:custGeom>
            <a:avLst/>
            <a:gdLst/>
            <a:ahLst/>
            <a:cxnLst/>
            <a:rect l="l" t="t" r="r" b="b"/>
            <a:pathLst>
              <a:path w="8889" h="13335">
                <a:moveTo>
                  <a:pt x="8382" y="0"/>
                </a:moveTo>
                <a:lnTo>
                  <a:pt x="0" y="3810"/>
                </a:lnTo>
                <a:lnTo>
                  <a:pt x="8382" y="12954"/>
                </a:lnTo>
                <a:lnTo>
                  <a:pt x="8382" y="0"/>
                </a:lnTo>
                <a:close/>
              </a:path>
            </a:pathLst>
          </a:custGeom>
          <a:solidFill>
            <a:srgbClr val="000000"/>
          </a:solidFill>
        </p:spPr>
        <p:txBody>
          <a:bodyPr wrap="square" lIns="0" tIns="0" rIns="0" bIns="0" rtlCol="0"/>
          <a:lstStyle/>
          <a:p>
            <a:endParaRPr/>
          </a:p>
        </p:txBody>
      </p:sp>
      <p:sp>
        <p:nvSpPr>
          <p:cNvPr id="1561" name="object 1561"/>
          <p:cNvSpPr/>
          <p:nvPr/>
        </p:nvSpPr>
        <p:spPr>
          <a:xfrm>
            <a:off x="3320796" y="3015995"/>
            <a:ext cx="8890" cy="13335"/>
          </a:xfrm>
          <a:custGeom>
            <a:avLst/>
            <a:gdLst/>
            <a:ahLst/>
            <a:cxnLst/>
            <a:rect l="l" t="t" r="r" b="b"/>
            <a:pathLst>
              <a:path w="8889" h="13335">
                <a:moveTo>
                  <a:pt x="8382" y="0"/>
                </a:moveTo>
                <a:lnTo>
                  <a:pt x="0" y="3810"/>
                </a:lnTo>
                <a:lnTo>
                  <a:pt x="8382" y="12954"/>
                </a:lnTo>
                <a:lnTo>
                  <a:pt x="8382" y="0"/>
                </a:lnTo>
              </a:path>
            </a:pathLst>
          </a:custGeom>
          <a:ln w="3175">
            <a:solidFill>
              <a:srgbClr val="000000"/>
            </a:solidFill>
          </a:ln>
        </p:spPr>
        <p:txBody>
          <a:bodyPr wrap="square" lIns="0" tIns="0" rIns="0" bIns="0" rtlCol="0"/>
          <a:lstStyle/>
          <a:p>
            <a:endParaRPr/>
          </a:p>
        </p:txBody>
      </p:sp>
      <p:sp>
        <p:nvSpPr>
          <p:cNvPr id="1562" name="object 1562"/>
          <p:cNvSpPr/>
          <p:nvPr/>
        </p:nvSpPr>
        <p:spPr>
          <a:xfrm>
            <a:off x="3317747" y="3019805"/>
            <a:ext cx="11430" cy="9525"/>
          </a:xfrm>
          <a:custGeom>
            <a:avLst/>
            <a:gdLst/>
            <a:ahLst/>
            <a:cxnLst/>
            <a:rect l="l" t="t" r="r" b="b"/>
            <a:pathLst>
              <a:path w="11429" h="9525">
                <a:moveTo>
                  <a:pt x="3048" y="0"/>
                </a:moveTo>
                <a:lnTo>
                  <a:pt x="0" y="9144"/>
                </a:lnTo>
                <a:lnTo>
                  <a:pt x="11430" y="9144"/>
                </a:lnTo>
                <a:lnTo>
                  <a:pt x="3048" y="0"/>
                </a:lnTo>
                <a:close/>
              </a:path>
            </a:pathLst>
          </a:custGeom>
          <a:solidFill>
            <a:srgbClr val="000000"/>
          </a:solidFill>
        </p:spPr>
        <p:txBody>
          <a:bodyPr wrap="square" lIns="0" tIns="0" rIns="0" bIns="0" rtlCol="0"/>
          <a:lstStyle/>
          <a:p>
            <a:endParaRPr/>
          </a:p>
        </p:txBody>
      </p:sp>
      <p:sp>
        <p:nvSpPr>
          <p:cNvPr id="1563" name="object 1563"/>
          <p:cNvSpPr/>
          <p:nvPr/>
        </p:nvSpPr>
        <p:spPr>
          <a:xfrm>
            <a:off x="3317747" y="3019805"/>
            <a:ext cx="11430" cy="9525"/>
          </a:xfrm>
          <a:custGeom>
            <a:avLst/>
            <a:gdLst/>
            <a:ahLst/>
            <a:cxnLst/>
            <a:rect l="l" t="t" r="r" b="b"/>
            <a:pathLst>
              <a:path w="11429" h="9525">
                <a:moveTo>
                  <a:pt x="3048" y="0"/>
                </a:moveTo>
                <a:lnTo>
                  <a:pt x="0" y="9144"/>
                </a:lnTo>
                <a:lnTo>
                  <a:pt x="11430" y="9144"/>
                </a:lnTo>
                <a:lnTo>
                  <a:pt x="3048" y="0"/>
                </a:lnTo>
              </a:path>
            </a:pathLst>
          </a:custGeom>
          <a:ln w="3175">
            <a:solidFill>
              <a:srgbClr val="000000"/>
            </a:solidFill>
          </a:ln>
        </p:spPr>
        <p:txBody>
          <a:bodyPr wrap="square" lIns="0" tIns="0" rIns="0" bIns="0" rtlCol="0"/>
          <a:lstStyle/>
          <a:p>
            <a:endParaRPr/>
          </a:p>
        </p:txBody>
      </p:sp>
      <p:sp>
        <p:nvSpPr>
          <p:cNvPr id="1564" name="object 1564"/>
          <p:cNvSpPr/>
          <p:nvPr/>
        </p:nvSpPr>
        <p:spPr>
          <a:xfrm>
            <a:off x="3317747" y="3028950"/>
            <a:ext cx="11430" cy="8890"/>
          </a:xfrm>
          <a:custGeom>
            <a:avLst/>
            <a:gdLst/>
            <a:ahLst/>
            <a:cxnLst/>
            <a:rect l="l" t="t" r="r" b="b"/>
            <a:pathLst>
              <a:path w="11429" h="8889">
                <a:moveTo>
                  <a:pt x="11430" y="0"/>
                </a:moveTo>
                <a:lnTo>
                  <a:pt x="0" y="0"/>
                </a:lnTo>
                <a:lnTo>
                  <a:pt x="3048" y="8382"/>
                </a:lnTo>
                <a:lnTo>
                  <a:pt x="11430" y="0"/>
                </a:lnTo>
                <a:close/>
              </a:path>
            </a:pathLst>
          </a:custGeom>
          <a:solidFill>
            <a:srgbClr val="000000"/>
          </a:solidFill>
        </p:spPr>
        <p:txBody>
          <a:bodyPr wrap="square" lIns="0" tIns="0" rIns="0" bIns="0" rtlCol="0"/>
          <a:lstStyle/>
          <a:p>
            <a:endParaRPr/>
          </a:p>
        </p:txBody>
      </p:sp>
      <p:sp>
        <p:nvSpPr>
          <p:cNvPr id="1565" name="object 1565"/>
          <p:cNvSpPr/>
          <p:nvPr/>
        </p:nvSpPr>
        <p:spPr>
          <a:xfrm>
            <a:off x="3317747" y="3028950"/>
            <a:ext cx="11430" cy="8890"/>
          </a:xfrm>
          <a:custGeom>
            <a:avLst/>
            <a:gdLst/>
            <a:ahLst/>
            <a:cxnLst/>
            <a:rect l="l" t="t" r="r" b="b"/>
            <a:pathLst>
              <a:path w="11429" h="8889">
                <a:moveTo>
                  <a:pt x="0" y="0"/>
                </a:moveTo>
                <a:lnTo>
                  <a:pt x="3048" y="8382"/>
                </a:lnTo>
                <a:lnTo>
                  <a:pt x="11430" y="0"/>
                </a:lnTo>
                <a:lnTo>
                  <a:pt x="0" y="0"/>
                </a:lnTo>
              </a:path>
            </a:pathLst>
          </a:custGeom>
          <a:ln w="3175">
            <a:solidFill>
              <a:srgbClr val="000000"/>
            </a:solidFill>
          </a:ln>
        </p:spPr>
        <p:txBody>
          <a:bodyPr wrap="square" lIns="0" tIns="0" rIns="0" bIns="0" rtlCol="0"/>
          <a:lstStyle/>
          <a:p>
            <a:endParaRPr/>
          </a:p>
        </p:txBody>
      </p:sp>
      <p:sp>
        <p:nvSpPr>
          <p:cNvPr id="1566" name="object 1566"/>
          <p:cNvSpPr/>
          <p:nvPr/>
        </p:nvSpPr>
        <p:spPr>
          <a:xfrm>
            <a:off x="3320796" y="3028950"/>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567" name="object 1567"/>
          <p:cNvSpPr/>
          <p:nvPr/>
        </p:nvSpPr>
        <p:spPr>
          <a:xfrm>
            <a:off x="3320796" y="3028950"/>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568" name="object 1568"/>
          <p:cNvSpPr/>
          <p:nvPr/>
        </p:nvSpPr>
        <p:spPr>
          <a:xfrm>
            <a:off x="3329178" y="3028950"/>
            <a:ext cx="9525" cy="12700"/>
          </a:xfrm>
          <a:custGeom>
            <a:avLst/>
            <a:gdLst/>
            <a:ahLst/>
            <a:cxnLst/>
            <a:rect l="l" t="t" r="r" b="b"/>
            <a:pathLst>
              <a:path w="9525" h="12700">
                <a:moveTo>
                  <a:pt x="0" y="0"/>
                </a:moveTo>
                <a:lnTo>
                  <a:pt x="0" y="12192"/>
                </a:lnTo>
                <a:lnTo>
                  <a:pt x="9144" y="8382"/>
                </a:lnTo>
                <a:lnTo>
                  <a:pt x="0" y="0"/>
                </a:lnTo>
                <a:close/>
              </a:path>
            </a:pathLst>
          </a:custGeom>
          <a:solidFill>
            <a:srgbClr val="000000"/>
          </a:solidFill>
        </p:spPr>
        <p:txBody>
          <a:bodyPr wrap="square" lIns="0" tIns="0" rIns="0" bIns="0" rtlCol="0"/>
          <a:lstStyle/>
          <a:p>
            <a:endParaRPr/>
          </a:p>
        </p:txBody>
      </p:sp>
      <p:sp>
        <p:nvSpPr>
          <p:cNvPr id="1569" name="object 1569"/>
          <p:cNvSpPr/>
          <p:nvPr/>
        </p:nvSpPr>
        <p:spPr>
          <a:xfrm>
            <a:off x="3329178" y="3028950"/>
            <a:ext cx="9525" cy="12700"/>
          </a:xfrm>
          <a:custGeom>
            <a:avLst/>
            <a:gdLst/>
            <a:ahLst/>
            <a:cxnLst/>
            <a:rect l="l" t="t" r="r" b="b"/>
            <a:pathLst>
              <a:path w="9525" h="12700">
                <a:moveTo>
                  <a:pt x="0" y="12192"/>
                </a:moveTo>
                <a:lnTo>
                  <a:pt x="9144" y="8382"/>
                </a:lnTo>
                <a:lnTo>
                  <a:pt x="0" y="0"/>
                </a:lnTo>
                <a:lnTo>
                  <a:pt x="0" y="12192"/>
                </a:lnTo>
              </a:path>
            </a:pathLst>
          </a:custGeom>
          <a:ln w="3175">
            <a:solidFill>
              <a:srgbClr val="000000"/>
            </a:solidFill>
          </a:ln>
        </p:spPr>
        <p:txBody>
          <a:bodyPr wrap="square" lIns="0" tIns="0" rIns="0" bIns="0" rtlCol="0"/>
          <a:lstStyle/>
          <a:p>
            <a:endParaRPr/>
          </a:p>
        </p:txBody>
      </p:sp>
      <p:sp>
        <p:nvSpPr>
          <p:cNvPr id="1570" name="object 1570"/>
          <p:cNvSpPr/>
          <p:nvPr/>
        </p:nvSpPr>
        <p:spPr>
          <a:xfrm>
            <a:off x="3329178" y="3028950"/>
            <a:ext cx="12700" cy="8890"/>
          </a:xfrm>
          <a:custGeom>
            <a:avLst/>
            <a:gdLst/>
            <a:ahLst/>
            <a:cxnLst/>
            <a:rect l="l" t="t" r="r" b="b"/>
            <a:pathLst>
              <a:path w="12700" h="8889">
                <a:moveTo>
                  <a:pt x="12192" y="0"/>
                </a:moveTo>
                <a:lnTo>
                  <a:pt x="0" y="0"/>
                </a:lnTo>
                <a:lnTo>
                  <a:pt x="9144" y="8381"/>
                </a:lnTo>
                <a:lnTo>
                  <a:pt x="12192" y="0"/>
                </a:lnTo>
                <a:close/>
              </a:path>
            </a:pathLst>
          </a:custGeom>
          <a:solidFill>
            <a:srgbClr val="000000"/>
          </a:solidFill>
        </p:spPr>
        <p:txBody>
          <a:bodyPr wrap="square" lIns="0" tIns="0" rIns="0" bIns="0" rtlCol="0"/>
          <a:lstStyle/>
          <a:p>
            <a:endParaRPr/>
          </a:p>
        </p:txBody>
      </p:sp>
      <p:sp>
        <p:nvSpPr>
          <p:cNvPr id="1571" name="object 1571"/>
          <p:cNvSpPr/>
          <p:nvPr/>
        </p:nvSpPr>
        <p:spPr>
          <a:xfrm>
            <a:off x="3329178" y="3028950"/>
            <a:ext cx="12700" cy="8890"/>
          </a:xfrm>
          <a:custGeom>
            <a:avLst/>
            <a:gdLst/>
            <a:ahLst/>
            <a:cxnLst/>
            <a:rect l="l" t="t" r="r" b="b"/>
            <a:pathLst>
              <a:path w="12700" h="8889">
                <a:moveTo>
                  <a:pt x="9144" y="8381"/>
                </a:moveTo>
                <a:lnTo>
                  <a:pt x="12192" y="0"/>
                </a:lnTo>
                <a:lnTo>
                  <a:pt x="0" y="0"/>
                </a:lnTo>
                <a:lnTo>
                  <a:pt x="9144" y="8381"/>
                </a:lnTo>
              </a:path>
            </a:pathLst>
          </a:custGeom>
          <a:ln w="3175">
            <a:solidFill>
              <a:srgbClr val="000000"/>
            </a:solidFill>
          </a:ln>
        </p:spPr>
        <p:txBody>
          <a:bodyPr wrap="square" lIns="0" tIns="0" rIns="0" bIns="0" rtlCol="0"/>
          <a:lstStyle/>
          <a:p>
            <a:endParaRPr/>
          </a:p>
        </p:txBody>
      </p:sp>
      <p:sp>
        <p:nvSpPr>
          <p:cNvPr id="1572" name="object 1572"/>
          <p:cNvSpPr/>
          <p:nvPr/>
        </p:nvSpPr>
        <p:spPr>
          <a:xfrm>
            <a:off x="3329178" y="3015995"/>
            <a:ext cx="17780" cy="13335"/>
          </a:xfrm>
          <a:custGeom>
            <a:avLst/>
            <a:gdLst/>
            <a:ahLst/>
            <a:cxnLst/>
            <a:rect l="l" t="t" r="r" b="b"/>
            <a:pathLst>
              <a:path w="17779" h="13335">
                <a:moveTo>
                  <a:pt x="12191" y="0"/>
                </a:moveTo>
                <a:lnTo>
                  <a:pt x="0" y="12953"/>
                </a:lnTo>
                <a:lnTo>
                  <a:pt x="17525" y="12953"/>
                </a:lnTo>
                <a:lnTo>
                  <a:pt x="12191" y="0"/>
                </a:lnTo>
                <a:close/>
              </a:path>
            </a:pathLst>
          </a:custGeom>
          <a:solidFill>
            <a:srgbClr val="000000"/>
          </a:solidFill>
        </p:spPr>
        <p:txBody>
          <a:bodyPr wrap="square" lIns="0" tIns="0" rIns="0" bIns="0" rtlCol="0"/>
          <a:lstStyle/>
          <a:p>
            <a:endParaRPr/>
          </a:p>
        </p:txBody>
      </p:sp>
      <p:sp>
        <p:nvSpPr>
          <p:cNvPr id="1573" name="object 1573"/>
          <p:cNvSpPr/>
          <p:nvPr/>
        </p:nvSpPr>
        <p:spPr>
          <a:xfrm>
            <a:off x="3329178" y="3015995"/>
            <a:ext cx="17780" cy="13335"/>
          </a:xfrm>
          <a:custGeom>
            <a:avLst/>
            <a:gdLst/>
            <a:ahLst/>
            <a:cxnLst/>
            <a:rect l="l" t="t" r="r" b="b"/>
            <a:pathLst>
              <a:path w="17779" h="13335">
                <a:moveTo>
                  <a:pt x="17525" y="12953"/>
                </a:moveTo>
                <a:lnTo>
                  <a:pt x="12191" y="0"/>
                </a:lnTo>
                <a:lnTo>
                  <a:pt x="0" y="12953"/>
                </a:lnTo>
                <a:lnTo>
                  <a:pt x="17525" y="12953"/>
                </a:lnTo>
              </a:path>
            </a:pathLst>
          </a:custGeom>
          <a:ln w="3175">
            <a:solidFill>
              <a:srgbClr val="000000"/>
            </a:solidFill>
          </a:ln>
        </p:spPr>
        <p:txBody>
          <a:bodyPr wrap="square" lIns="0" tIns="0" rIns="0" bIns="0" rtlCol="0"/>
          <a:lstStyle/>
          <a:p>
            <a:endParaRPr/>
          </a:p>
        </p:txBody>
      </p:sp>
      <p:sp>
        <p:nvSpPr>
          <p:cNvPr id="1574" name="object 1574"/>
          <p:cNvSpPr/>
          <p:nvPr/>
        </p:nvSpPr>
        <p:spPr>
          <a:xfrm>
            <a:off x="3329178" y="3011423"/>
            <a:ext cx="12700" cy="17780"/>
          </a:xfrm>
          <a:custGeom>
            <a:avLst/>
            <a:gdLst/>
            <a:ahLst/>
            <a:cxnLst/>
            <a:rect l="l" t="t" r="r" b="b"/>
            <a:pathLst>
              <a:path w="12700" h="17780">
                <a:moveTo>
                  <a:pt x="0" y="0"/>
                </a:moveTo>
                <a:lnTo>
                  <a:pt x="0" y="17526"/>
                </a:lnTo>
                <a:lnTo>
                  <a:pt x="12191" y="4572"/>
                </a:lnTo>
                <a:lnTo>
                  <a:pt x="0" y="0"/>
                </a:lnTo>
                <a:close/>
              </a:path>
            </a:pathLst>
          </a:custGeom>
          <a:solidFill>
            <a:srgbClr val="000000"/>
          </a:solidFill>
        </p:spPr>
        <p:txBody>
          <a:bodyPr wrap="square" lIns="0" tIns="0" rIns="0" bIns="0" rtlCol="0"/>
          <a:lstStyle/>
          <a:p>
            <a:endParaRPr/>
          </a:p>
        </p:txBody>
      </p:sp>
      <p:sp>
        <p:nvSpPr>
          <p:cNvPr id="1575" name="object 1575"/>
          <p:cNvSpPr/>
          <p:nvPr/>
        </p:nvSpPr>
        <p:spPr>
          <a:xfrm>
            <a:off x="3329178" y="3011423"/>
            <a:ext cx="12700" cy="17780"/>
          </a:xfrm>
          <a:custGeom>
            <a:avLst/>
            <a:gdLst/>
            <a:ahLst/>
            <a:cxnLst/>
            <a:rect l="l" t="t" r="r" b="b"/>
            <a:pathLst>
              <a:path w="12700" h="17780">
                <a:moveTo>
                  <a:pt x="12191" y="4572"/>
                </a:moveTo>
                <a:lnTo>
                  <a:pt x="0" y="0"/>
                </a:lnTo>
                <a:lnTo>
                  <a:pt x="0" y="17526"/>
                </a:lnTo>
                <a:lnTo>
                  <a:pt x="12191" y="4572"/>
                </a:lnTo>
              </a:path>
            </a:pathLst>
          </a:custGeom>
          <a:ln w="3175">
            <a:solidFill>
              <a:srgbClr val="000000"/>
            </a:solidFill>
          </a:ln>
        </p:spPr>
        <p:txBody>
          <a:bodyPr wrap="square" lIns="0" tIns="0" rIns="0" bIns="0" rtlCol="0"/>
          <a:lstStyle/>
          <a:p>
            <a:endParaRPr/>
          </a:p>
        </p:txBody>
      </p:sp>
      <p:sp>
        <p:nvSpPr>
          <p:cNvPr id="1576" name="object 1576"/>
          <p:cNvSpPr/>
          <p:nvPr/>
        </p:nvSpPr>
        <p:spPr>
          <a:xfrm>
            <a:off x="3317747" y="3011423"/>
            <a:ext cx="11430" cy="17780"/>
          </a:xfrm>
          <a:custGeom>
            <a:avLst/>
            <a:gdLst/>
            <a:ahLst/>
            <a:cxnLst/>
            <a:rect l="l" t="t" r="r" b="b"/>
            <a:pathLst>
              <a:path w="11429" h="17780">
                <a:moveTo>
                  <a:pt x="11429" y="0"/>
                </a:moveTo>
                <a:lnTo>
                  <a:pt x="0" y="4572"/>
                </a:lnTo>
                <a:lnTo>
                  <a:pt x="11429" y="17526"/>
                </a:lnTo>
                <a:lnTo>
                  <a:pt x="11429" y="0"/>
                </a:lnTo>
                <a:close/>
              </a:path>
            </a:pathLst>
          </a:custGeom>
          <a:solidFill>
            <a:srgbClr val="000000"/>
          </a:solidFill>
        </p:spPr>
        <p:txBody>
          <a:bodyPr wrap="square" lIns="0" tIns="0" rIns="0" bIns="0" rtlCol="0"/>
          <a:lstStyle/>
          <a:p>
            <a:endParaRPr/>
          </a:p>
        </p:txBody>
      </p:sp>
      <p:sp>
        <p:nvSpPr>
          <p:cNvPr id="1577" name="object 1577"/>
          <p:cNvSpPr/>
          <p:nvPr/>
        </p:nvSpPr>
        <p:spPr>
          <a:xfrm>
            <a:off x="3317747" y="3011423"/>
            <a:ext cx="11430" cy="17780"/>
          </a:xfrm>
          <a:custGeom>
            <a:avLst/>
            <a:gdLst/>
            <a:ahLst/>
            <a:cxnLst/>
            <a:rect l="l" t="t" r="r" b="b"/>
            <a:pathLst>
              <a:path w="11429" h="17780">
                <a:moveTo>
                  <a:pt x="11429" y="0"/>
                </a:moveTo>
                <a:lnTo>
                  <a:pt x="0" y="4572"/>
                </a:lnTo>
                <a:lnTo>
                  <a:pt x="11429" y="17526"/>
                </a:lnTo>
                <a:lnTo>
                  <a:pt x="11429" y="0"/>
                </a:lnTo>
              </a:path>
            </a:pathLst>
          </a:custGeom>
          <a:ln w="3175">
            <a:solidFill>
              <a:srgbClr val="000000"/>
            </a:solidFill>
          </a:ln>
        </p:spPr>
        <p:txBody>
          <a:bodyPr wrap="square" lIns="0" tIns="0" rIns="0" bIns="0" rtlCol="0"/>
          <a:lstStyle/>
          <a:p>
            <a:endParaRPr/>
          </a:p>
        </p:txBody>
      </p:sp>
      <p:sp>
        <p:nvSpPr>
          <p:cNvPr id="1578" name="object 1578"/>
          <p:cNvSpPr/>
          <p:nvPr/>
        </p:nvSpPr>
        <p:spPr>
          <a:xfrm>
            <a:off x="3312414" y="3015995"/>
            <a:ext cx="17145" cy="13335"/>
          </a:xfrm>
          <a:custGeom>
            <a:avLst/>
            <a:gdLst/>
            <a:ahLst/>
            <a:cxnLst/>
            <a:rect l="l" t="t" r="r" b="b"/>
            <a:pathLst>
              <a:path w="17145" h="13335">
                <a:moveTo>
                  <a:pt x="5334" y="0"/>
                </a:moveTo>
                <a:lnTo>
                  <a:pt x="0" y="12954"/>
                </a:lnTo>
                <a:lnTo>
                  <a:pt x="16764" y="12954"/>
                </a:lnTo>
                <a:lnTo>
                  <a:pt x="5334" y="0"/>
                </a:lnTo>
                <a:close/>
              </a:path>
            </a:pathLst>
          </a:custGeom>
          <a:solidFill>
            <a:srgbClr val="000000"/>
          </a:solidFill>
        </p:spPr>
        <p:txBody>
          <a:bodyPr wrap="square" lIns="0" tIns="0" rIns="0" bIns="0" rtlCol="0"/>
          <a:lstStyle/>
          <a:p>
            <a:endParaRPr/>
          </a:p>
        </p:txBody>
      </p:sp>
      <p:sp>
        <p:nvSpPr>
          <p:cNvPr id="1579" name="object 1579"/>
          <p:cNvSpPr/>
          <p:nvPr/>
        </p:nvSpPr>
        <p:spPr>
          <a:xfrm>
            <a:off x="3312414" y="3015995"/>
            <a:ext cx="17145" cy="13335"/>
          </a:xfrm>
          <a:custGeom>
            <a:avLst/>
            <a:gdLst/>
            <a:ahLst/>
            <a:cxnLst/>
            <a:rect l="l" t="t" r="r" b="b"/>
            <a:pathLst>
              <a:path w="17145" h="13335">
                <a:moveTo>
                  <a:pt x="5334" y="0"/>
                </a:moveTo>
                <a:lnTo>
                  <a:pt x="0" y="12954"/>
                </a:lnTo>
                <a:lnTo>
                  <a:pt x="16764" y="12954"/>
                </a:lnTo>
                <a:lnTo>
                  <a:pt x="5334" y="0"/>
                </a:lnTo>
              </a:path>
            </a:pathLst>
          </a:custGeom>
          <a:ln w="3175">
            <a:solidFill>
              <a:srgbClr val="000000"/>
            </a:solidFill>
          </a:ln>
        </p:spPr>
        <p:txBody>
          <a:bodyPr wrap="square" lIns="0" tIns="0" rIns="0" bIns="0" rtlCol="0"/>
          <a:lstStyle/>
          <a:p>
            <a:endParaRPr/>
          </a:p>
        </p:txBody>
      </p:sp>
      <p:sp>
        <p:nvSpPr>
          <p:cNvPr id="1580" name="object 1580"/>
          <p:cNvSpPr/>
          <p:nvPr/>
        </p:nvSpPr>
        <p:spPr>
          <a:xfrm>
            <a:off x="3312414" y="3028950"/>
            <a:ext cx="17145" cy="12700"/>
          </a:xfrm>
          <a:custGeom>
            <a:avLst/>
            <a:gdLst/>
            <a:ahLst/>
            <a:cxnLst/>
            <a:rect l="l" t="t" r="r" b="b"/>
            <a:pathLst>
              <a:path w="17145" h="12700">
                <a:moveTo>
                  <a:pt x="16764" y="0"/>
                </a:moveTo>
                <a:lnTo>
                  <a:pt x="0" y="0"/>
                </a:lnTo>
                <a:lnTo>
                  <a:pt x="5334" y="12192"/>
                </a:lnTo>
                <a:lnTo>
                  <a:pt x="16764" y="0"/>
                </a:lnTo>
                <a:close/>
              </a:path>
            </a:pathLst>
          </a:custGeom>
          <a:solidFill>
            <a:srgbClr val="000000"/>
          </a:solidFill>
        </p:spPr>
        <p:txBody>
          <a:bodyPr wrap="square" lIns="0" tIns="0" rIns="0" bIns="0" rtlCol="0"/>
          <a:lstStyle/>
          <a:p>
            <a:endParaRPr/>
          </a:p>
        </p:txBody>
      </p:sp>
      <p:sp>
        <p:nvSpPr>
          <p:cNvPr id="1581" name="object 1581"/>
          <p:cNvSpPr/>
          <p:nvPr/>
        </p:nvSpPr>
        <p:spPr>
          <a:xfrm>
            <a:off x="3312414" y="3028950"/>
            <a:ext cx="17145" cy="12700"/>
          </a:xfrm>
          <a:custGeom>
            <a:avLst/>
            <a:gdLst/>
            <a:ahLst/>
            <a:cxnLst/>
            <a:rect l="l" t="t" r="r" b="b"/>
            <a:pathLst>
              <a:path w="17145" h="12700">
                <a:moveTo>
                  <a:pt x="0" y="0"/>
                </a:moveTo>
                <a:lnTo>
                  <a:pt x="5334" y="12192"/>
                </a:lnTo>
                <a:lnTo>
                  <a:pt x="16764" y="0"/>
                </a:lnTo>
                <a:lnTo>
                  <a:pt x="0" y="0"/>
                </a:lnTo>
              </a:path>
            </a:pathLst>
          </a:custGeom>
          <a:ln w="3175">
            <a:solidFill>
              <a:srgbClr val="000000"/>
            </a:solidFill>
          </a:ln>
        </p:spPr>
        <p:txBody>
          <a:bodyPr wrap="square" lIns="0" tIns="0" rIns="0" bIns="0" rtlCol="0"/>
          <a:lstStyle/>
          <a:p>
            <a:endParaRPr/>
          </a:p>
        </p:txBody>
      </p:sp>
      <p:sp>
        <p:nvSpPr>
          <p:cNvPr id="1582" name="object 1582"/>
          <p:cNvSpPr/>
          <p:nvPr/>
        </p:nvSpPr>
        <p:spPr>
          <a:xfrm>
            <a:off x="3317747" y="3028950"/>
            <a:ext cx="11430" cy="17780"/>
          </a:xfrm>
          <a:custGeom>
            <a:avLst/>
            <a:gdLst/>
            <a:ahLst/>
            <a:cxnLst/>
            <a:rect l="l" t="t" r="r" b="b"/>
            <a:pathLst>
              <a:path w="11429" h="17780">
                <a:moveTo>
                  <a:pt x="11430" y="0"/>
                </a:moveTo>
                <a:lnTo>
                  <a:pt x="0" y="12192"/>
                </a:lnTo>
                <a:lnTo>
                  <a:pt x="11430" y="17526"/>
                </a:lnTo>
                <a:lnTo>
                  <a:pt x="11430" y="0"/>
                </a:lnTo>
                <a:close/>
              </a:path>
            </a:pathLst>
          </a:custGeom>
          <a:solidFill>
            <a:srgbClr val="000000"/>
          </a:solidFill>
        </p:spPr>
        <p:txBody>
          <a:bodyPr wrap="square" lIns="0" tIns="0" rIns="0" bIns="0" rtlCol="0"/>
          <a:lstStyle/>
          <a:p>
            <a:endParaRPr/>
          </a:p>
        </p:txBody>
      </p:sp>
      <p:sp>
        <p:nvSpPr>
          <p:cNvPr id="1583" name="object 1583"/>
          <p:cNvSpPr/>
          <p:nvPr/>
        </p:nvSpPr>
        <p:spPr>
          <a:xfrm>
            <a:off x="3317747" y="3028950"/>
            <a:ext cx="11430" cy="17780"/>
          </a:xfrm>
          <a:custGeom>
            <a:avLst/>
            <a:gdLst/>
            <a:ahLst/>
            <a:cxnLst/>
            <a:rect l="l" t="t" r="r" b="b"/>
            <a:pathLst>
              <a:path w="11429" h="17780">
                <a:moveTo>
                  <a:pt x="0" y="12192"/>
                </a:moveTo>
                <a:lnTo>
                  <a:pt x="11430" y="17526"/>
                </a:lnTo>
                <a:lnTo>
                  <a:pt x="11430" y="0"/>
                </a:lnTo>
                <a:lnTo>
                  <a:pt x="0" y="12192"/>
                </a:lnTo>
              </a:path>
            </a:pathLst>
          </a:custGeom>
          <a:ln w="3175">
            <a:solidFill>
              <a:srgbClr val="000000"/>
            </a:solidFill>
          </a:ln>
        </p:spPr>
        <p:txBody>
          <a:bodyPr wrap="square" lIns="0" tIns="0" rIns="0" bIns="0" rtlCol="0"/>
          <a:lstStyle/>
          <a:p>
            <a:endParaRPr/>
          </a:p>
        </p:txBody>
      </p:sp>
      <p:sp>
        <p:nvSpPr>
          <p:cNvPr id="1584" name="object 1584"/>
          <p:cNvSpPr/>
          <p:nvPr/>
        </p:nvSpPr>
        <p:spPr>
          <a:xfrm>
            <a:off x="3329178" y="3028950"/>
            <a:ext cx="12700" cy="17780"/>
          </a:xfrm>
          <a:custGeom>
            <a:avLst/>
            <a:gdLst/>
            <a:ahLst/>
            <a:cxnLst/>
            <a:rect l="l" t="t" r="r" b="b"/>
            <a:pathLst>
              <a:path w="12700" h="17780">
                <a:moveTo>
                  <a:pt x="0" y="0"/>
                </a:moveTo>
                <a:lnTo>
                  <a:pt x="0" y="17525"/>
                </a:lnTo>
                <a:lnTo>
                  <a:pt x="12192" y="12191"/>
                </a:lnTo>
                <a:lnTo>
                  <a:pt x="0" y="0"/>
                </a:lnTo>
                <a:close/>
              </a:path>
            </a:pathLst>
          </a:custGeom>
          <a:solidFill>
            <a:srgbClr val="000000"/>
          </a:solidFill>
        </p:spPr>
        <p:txBody>
          <a:bodyPr wrap="square" lIns="0" tIns="0" rIns="0" bIns="0" rtlCol="0"/>
          <a:lstStyle/>
          <a:p>
            <a:endParaRPr/>
          </a:p>
        </p:txBody>
      </p:sp>
      <p:sp>
        <p:nvSpPr>
          <p:cNvPr id="1585" name="object 1585"/>
          <p:cNvSpPr/>
          <p:nvPr/>
        </p:nvSpPr>
        <p:spPr>
          <a:xfrm>
            <a:off x="3329178" y="3028950"/>
            <a:ext cx="12700" cy="17780"/>
          </a:xfrm>
          <a:custGeom>
            <a:avLst/>
            <a:gdLst/>
            <a:ahLst/>
            <a:cxnLst/>
            <a:rect l="l" t="t" r="r" b="b"/>
            <a:pathLst>
              <a:path w="12700" h="17780">
                <a:moveTo>
                  <a:pt x="0" y="17525"/>
                </a:moveTo>
                <a:lnTo>
                  <a:pt x="12192" y="12191"/>
                </a:lnTo>
                <a:lnTo>
                  <a:pt x="0" y="0"/>
                </a:lnTo>
                <a:lnTo>
                  <a:pt x="0" y="17525"/>
                </a:lnTo>
              </a:path>
            </a:pathLst>
          </a:custGeom>
          <a:ln w="3175">
            <a:solidFill>
              <a:srgbClr val="000000"/>
            </a:solidFill>
          </a:ln>
        </p:spPr>
        <p:txBody>
          <a:bodyPr wrap="square" lIns="0" tIns="0" rIns="0" bIns="0" rtlCol="0"/>
          <a:lstStyle/>
          <a:p>
            <a:endParaRPr/>
          </a:p>
        </p:txBody>
      </p:sp>
      <p:sp>
        <p:nvSpPr>
          <p:cNvPr id="1586" name="object 1586"/>
          <p:cNvSpPr/>
          <p:nvPr/>
        </p:nvSpPr>
        <p:spPr>
          <a:xfrm>
            <a:off x="3329178" y="3028950"/>
            <a:ext cx="17780" cy="12700"/>
          </a:xfrm>
          <a:custGeom>
            <a:avLst/>
            <a:gdLst/>
            <a:ahLst/>
            <a:cxnLst/>
            <a:rect l="l" t="t" r="r" b="b"/>
            <a:pathLst>
              <a:path w="17779" h="12700">
                <a:moveTo>
                  <a:pt x="17525" y="0"/>
                </a:moveTo>
                <a:lnTo>
                  <a:pt x="0" y="0"/>
                </a:lnTo>
                <a:lnTo>
                  <a:pt x="12191" y="12192"/>
                </a:lnTo>
                <a:lnTo>
                  <a:pt x="17525" y="0"/>
                </a:lnTo>
                <a:close/>
              </a:path>
            </a:pathLst>
          </a:custGeom>
          <a:solidFill>
            <a:srgbClr val="000000"/>
          </a:solidFill>
        </p:spPr>
        <p:txBody>
          <a:bodyPr wrap="square" lIns="0" tIns="0" rIns="0" bIns="0" rtlCol="0"/>
          <a:lstStyle/>
          <a:p>
            <a:endParaRPr/>
          </a:p>
        </p:txBody>
      </p:sp>
      <p:sp>
        <p:nvSpPr>
          <p:cNvPr id="1587" name="object 1587"/>
          <p:cNvSpPr/>
          <p:nvPr/>
        </p:nvSpPr>
        <p:spPr>
          <a:xfrm>
            <a:off x="3329178" y="3028950"/>
            <a:ext cx="17780" cy="12700"/>
          </a:xfrm>
          <a:custGeom>
            <a:avLst/>
            <a:gdLst/>
            <a:ahLst/>
            <a:cxnLst/>
            <a:rect l="l" t="t" r="r" b="b"/>
            <a:pathLst>
              <a:path w="17779" h="12700">
                <a:moveTo>
                  <a:pt x="12191" y="12192"/>
                </a:moveTo>
                <a:lnTo>
                  <a:pt x="17525" y="0"/>
                </a:lnTo>
                <a:lnTo>
                  <a:pt x="0" y="0"/>
                </a:lnTo>
                <a:lnTo>
                  <a:pt x="12191" y="12192"/>
                </a:lnTo>
              </a:path>
            </a:pathLst>
          </a:custGeom>
          <a:ln w="3175">
            <a:solidFill>
              <a:srgbClr val="000000"/>
            </a:solidFill>
          </a:ln>
        </p:spPr>
        <p:txBody>
          <a:bodyPr wrap="square" lIns="0" tIns="0" rIns="0" bIns="0" rtlCol="0"/>
          <a:lstStyle/>
          <a:p>
            <a:endParaRPr/>
          </a:p>
        </p:txBody>
      </p:sp>
      <p:sp>
        <p:nvSpPr>
          <p:cNvPr id="1588" name="object 1588"/>
          <p:cNvSpPr/>
          <p:nvPr/>
        </p:nvSpPr>
        <p:spPr>
          <a:xfrm>
            <a:off x="3228594" y="3176777"/>
            <a:ext cx="71755" cy="5080"/>
          </a:xfrm>
          <a:custGeom>
            <a:avLst/>
            <a:gdLst/>
            <a:ahLst/>
            <a:cxnLst/>
            <a:rect l="l" t="t" r="r" b="b"/>
            <a:pathLst>
              <a:path w="71754" h="5080">
                <a:moveTo>
                  <a:pt x="71628" y="0"/>
                </a:moveTo>
                <a:lnTo>
                  <a:pt x="0" y="0"/>
                </a:lnTo>
                <a:lnTo>
                  <a:pt x="0" y="4572"/>
                </a:lnTo>
                <a:lnTo>
                  <a:pt x="71628" y="0"/>
                </a:lnTo>
                <a:close/>
              </a:path>
            </a:pathLst>
          </a:custGeom>
          <a:solidFill>
            <a:srgbClr val="339A00"/>
          </a:solidFill>
        </p:spPr>
        <p:txBody>
          <a:bodyPr wrap="square" lIns="0" tIns="0" rIns="0" bIns="0" rtlCol="0"/>
          <a:lstStyle/>
          <a:p>
            <a:endParaRPr/>
          </a:p>
        </p:txBody>
      </p:sp>
      <p:sp>
        <p:nvSpPr>
          <p:cNvPr id="1589" name="object 1589"/>
          <p:cNvSpPr/>
          <p:nvPr/>
        </p:nvSpPr>
        <p:spPr>
          <a:xfrm>
            <a:off x="3228594" y="3176777"/>
            <a:ext cx="71755" cy="5080"/>
          </a:xfrm>
          <a:custGeom>
            <a:avLst/>
            <a:gdLst/>
            <a:ahLst/>
            <a:cxnLst/>
            <a:rect l="l" t="t" r="r" b="b"/>
            <a:pathLst>
              <a:path w="71754" h="5080">
                <a:moveTo>
                  <a:pt x="71628" y="0"/>
                </a:moveTo>
                <a:lnTo>
                  <a:pt x="0" y="4572"/>
                </a:lnTo>
                <a:lnTo>
                  <a:pt x="71628" y="4572"/>
                </a:lnTo>
                <a:lnTo>
                  <a:pt x="71628" y="0"/>
                </a:lnTo>
                <a:close/>
              </a:path>
            </a:pathLst>
          </a:custGeom>
          <a:solidFill>
            <a:srgbClr val="339A00"/>
          </a:solidFill>
        </p:spPr>
        <p:txBody>
          <a:bodyPr wrap="square" lIns="0" tIns="0" rIns="0" bIns="0" rtlCol="0"/>
          <a:lstStyle/>
          <a:p>
            <a:endParaRPr/>
          </a:p>
        </p:txBody>
      </p:sp>
      <p:sp>
        <p:nvSpPr>
          <p:cNvPr id="1590" name="object 1590"/>
          <p:cNvSpPr/>
          <p:nvPr/>
        </p:nvSpPr>
        <p:spPr>
          <a:xfrm>
            <a:off x="3227832"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591" name="object 1591"/>
          <p:cNvSpPr/>
          <p:nvPr/>
        </p:nvSpPr>
        <p:spPr>
          <a:xfrm>
            <a:off x="3228594" y="3173729"/>
            <a:ext cx="71755" cy="10795"/>
          </a:xfrm>
          <a:custGeom>
            <a:avLst/>
            <a:gdLst/>
            <a:ahLst/>
            <a:cxnLst/>
            <a:rect l="l" t="t" r="r" b="b"/>
            <a:pathLst>
              <a:path w="71754" h="10794">
                <a:moveTo>
                  <a:pt x="71628" y="0"/>
                </a:moveTo>
                <a:lnTo>
                  <a:pt x="0" y="0"/>
                </a:lnTo>
                <a:lnTo>
                  <a:pt x="0" y="10668"/>
                </a:lnTo>
                <a:lnTo>
                  <a:pt x="71628" y="0"/>
                </a:lnTo>
                <a:close/>
              </a:path>
            </a:pathLst>
          </a:custGeom>
          <a:solidFill>
            <a:srgbClr val="339A00"/>
          </a:solidFill>
        </p:spPr>
        <p:txBody>
          <a:bodyPr wrap="square" lIns="0" tIns="0" rIns="0" bIns="0" rtlCol="0"/>
          <a:lstStyle/>
          <a:p>
            <a:endParaRPr/>
          </a:p>
        </p:txBody>
      </p:sp>
      <p:sp>
        <p:nvSpPr>
          <p:cNvPr id="1592" name="object 1592"/>
          <p:cNvSpPr/>
          <p:nvPr/>
        </p:nvSpPr>
        <p:spPr>
          <a:xfrm>
            <a:off x="3228594" y="3173729"/>
            <a:ext cx="71755" cy="10795"/>
          </a:xfrm>
          <a:custGeom>
            <a:avLst/>
            <a:gdLst/>
            <a:ahLst/>
            <a:cxnLst/>
            <a:rect l="l" t="t" r="r" b="b"/>
            <a:pathLst>
              <a:path w="71754" h="10794">
                <a:moveTo>
                  <a:pt x="71628" y="0"/>
                </a:moveTo>
                <a:lnTo>
                  <a:pt x="0" y="10668"/>
                </a:lnTo>
                <a:lnTo>
                  <a:pt x="71628" y="10668"/>
                </a:lnTo>
                <a:lnTo>
                  <a:pt x="71628" y="0"/>
                </a:lnTo>
                <a:close/>
              </a:path>
            </a:pathLst>
          </a:custGeom>
          <a:solidFill>
            <a:srgbClr val="339A00"/>
          </a:solidFill>
        </p:spPr>
        <p:txBody>
          <a:bodyPr wrap="square" lIns="0" tIns="0" rIns="0" bIns="0" rtlCol="0"/>
          <a:lstStyle/>
          <a:p>
            <a:endParaRPr/>
          </a:p>
        </p:txBody>
      </p:sp>
      <p:sp>
        <p:nvSpPr>
          <p:cNvPr id="1593" name="object 1593"/>
          <p:cNvSpPr/>
          <p:nvPr/>
        </p:nvSpPr>
        <p:spPr>
          <a:xfrm>
            <a:off x="3227832"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594" name="object 1594"/>
          <p:cNvSpPr/>
          <p:nvPr/>
        </p:nvSpPr>
        <p:spPr>
          <a:xfrm>
            <a:off x="3156204"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1595" name="object 1595"/>
          <p:cNvSpPr/>
          <p:nvPr/>
        </p:nvSpPr>
        <p:spPr>
          <a:xfrm>
            <a:off x="3156204"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1596" name="object 1596"/>
          <p:cNvSpPr/>
          <p:nvPr/>
        </p:nvSpPr>
        <p:spPr>
          <a:xfrm>
            <a:off x="3156204" y="3176777"/>
            <a:ext cx="71755" cy="5080"/>
          </a:xfrm>
          <a:custGeom>
            <a:avLst/>
            <a:gdLst/>
            <a:ahLst/>
            <a:cxnLst/>
            <a:rect l="l" t="t" r="r" b="b"/>
            <a:pathLst>
              <a:path w="71755" h="5080">
                <a:moveTo>
                  <a:pt x="0" y="0"/>
                </a:moveTo>
                <a:lnTo>
                  <a:pt x="71628" y="0"/>
                </a:lnTo>
                <a:lnTo>
                  <a:pt x="71628" y="4572"/>
                </a:lnTo>
                <a:lnTo>
                  <a:pt x="0" y="4572"/>
                </a:lnTo>
                <a:lnTo>
                  <a:pt x="0" y="0"/>
                </a:lnTo>
                <a:close/>
              </a:path>
            </a:pathLst>
          </a:custGeom>
          <a:ln w="3175">
            <a:solidFill>
              <a:srgbClr val="FFCC00"/>
            </a:solidFill>
          </a:ln>
        </p:spPr>
        <p:txBody>
          <a:bodyPr wrap="square" lIns="0" tIns="0" rIns="0" bIns="0" rtlCol="0"/>
          <a:lstStyle/>
          <a:p>
            <a:endParaRPr/>
          </a:p>
        </p:txBody>
      </p:sp>
      <p:sp>
        <p:nvSpPr>
          <p:cNvPr id="1597" name="object 1597"/>
          <p:cNvSpPr/>
          <p:nvPr/>
        </p:nvSpPr>
        <p:spPr>
          <a:xfrm>
            <a:off x="3156204"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1598" name="object 1598"/>
          <p:cNvSpPr/>
          <p:nvPr/>
        </p:nvSpPr>
        <p:spPr>
          <a:xfrm>
            <a:off x="3156204"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1599" name="object 1599"/>
          <p:cNvSpPr/>
          <p:nvPr/>
        </p:nvSpPr>
        <p:spPr>
          <a:xfrm>
            <a:off x="3156204" y="3173729"/>
            <a:ext cx="71755" cy="10795"/>
          </a:xfrm>
          <a:custGeom>
            <a:avLst/>
            <a:gdLst/>
            <a:ahLst/>
            <a:cxnLst/>
            <a:rect l="l" t="t" r="r" b="b"/>
            <a:pathLst>
              <a:path w="71755" h="10794">
                <a:moveTo>
                  <a:pt x="0" y="0"/>
                </a:moveTo>
                <a:lnTo>
                  <a:pt x="71628" y="0"/>
                </a:lnTo>
                <a:lnTo>
                  <a:pt x="71628" y="10668"/>
                </a:lnTo>
                <a:lnTo>
                  <a:pt x="0" y="10668"/>
                </a:lnTo>
                <a:lnTo>
                  <a:pt x="0" y="0"/>
                </a:lnTo>
                <a:close/>
              </a:path>
            </a:pathLst>
          </a:custGeom>
          <a:ln w="3175">
            <a:solidFill>
              <a:srgbClr val="FFCC00"/>
            </a:solidFill>
          </a:ln>
        </p:spPr>
        <p:txBody>
          <a:bodyPr wrap="square" lIns="0" tIns="0" rIns="0" bIns="0" rtlCol="0"/>
          <a:lstStyle/>
          <a:p>
            <a:endParaRPr/>
          </a:p>
        </p:txBody>
      </p:sp>
      <p:sp>
        <p:nvSpPr>
          <p:cNvPr id="1600" name="object 1600"/>
          <p:cNvSpPr/>
          <p:nvPr/>
        </p:nvSpPr>
        <p:spPr>
          <a:xfrm>
            <a:off x="3011423"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1601" name="object 1601"/>
          <p:cNvSpPr/>
          <p:nvPr/>
        </p:nvSpPr>
        <p:spPr>
          <a:xfrm>
            <a:off x="3011423"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1602" name="object 1602"/>
          <p:cNvSpPr/>
          <p:nvPr/>
        </p:nvSpPr>
        <p:spPr>
          <a:xfrm>
            <a:off x="3011423"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FFCC00"/>
            </a:solidFill>
          </a:ln>
        </p:spPr>
        <p:txBody>
          <a:bodyPr wrap="square" lIns="0" tIns="0" rIns="0" bIns="0" rtlCol="0"/>
          <a:lstStyle/>
          <a:p>
            <a:endParaRPr/>
          </a:p>
        </p:txBody>
      </p:sp>
      <p:sp>
        <p:nvSpPr>
          <p:cNvPr id="1603" name="object 1603"/>
          <p:cNvSpPr/>
          <p:nvPr/>
        </p:nvSpPr>
        <p:spPr>
          <a:xfrm>
            <a:off x="3011423"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1604" name="object 1604"/>
          <p:cNvSpPr/>
          <p:nvPr/>
        </p:nvSpPr>
        <p:spPr>
          <a:xfrm>
            <a:off x="3011423"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1605" name="object 1605"/>
          <p:cNvSpPr/>
          <p:nvPr/>
        </p:nvSpPr>
        <p:spPr>
          <a:xfrm>
            <a:off x="3011423"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FFCC00"/>
            </a:solidFill>
          </a:ln>
        </p:spPr>
        <p:txBody>
          <a:bodyPr wrap="square" lIns="0" tIns="0" rIns="0" bIns="0" rtlCol="0"/>
          <a:lstStyle/>
          <a:p>
            <a:endParaRPr/>
          </a:p>
        </p:txBody>
      </p:sp>
      <p:sp>
        <p:nvSpPr>
          <p:cNvPr id="1606" name="object 1606"/>
          <p:cNvSpPr/>
          <p:nvPr/>
        </p:nvSpPr>
        <p:spPr>
          <a:xfrm>
            <a:off x="3083814" y="3176777"/>
            <a:ext cx="72390" cy="5080"/>
          </a:xfrm>
          <a:custGeom>
            <a:avLst/>
            <a:gdLst/>
            <a:ahLst/>
            <a:cxnLst/>
            <a:rect l="l" t="t" r="r" b="b"/>
            <a:pathLst>
              <a:path w="72389" h="5080">
                <a:moveTo>
                  <a:pt x="72390" y="0"/>
                </a:moveTo>
                <a:lnTo>
                  <a:pt x="0" y="0"/>
                </a:lnTo>
                <a:lnTo>
                  <a:pt x="0" y="4572"/>
                </a:lnTo>
                <a:lnTo>
                  <a:pt x="72390" y="0"/>
                </a:lnTo>
                <a:close/>
              </a:path>
            </a:pathLst>
          </a:custGeom>
          <a:solidFill>
            <a:srgbClr val="339A00"/>
          </a:solidFill>
        </p:spPr>
        <p:txBody>
          <a:bodyPr wrap="square" lIns="0" tIns="0" rIns="0" bIns="0" rtlCol="0"/>
          <a:lstStyle/>
          <a:p>
            <a:endParaRPr/>
          </a:p>
        </p:txBody>
      </p:sp>
      <p:sp>
        <p:nvSpPr>
          <p:cNvPr id="1607" name="object 1607"/>
          <p:cNvSpPr/>
          <p:nvPr/>
        </p:nvSpPr>
        <p:spPr>
          <a:xfrm>
            <a:off x="3083814"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339A00"/>
          </a:solidFill>
        </p:spPr>
        <p:txBody>
          <a:bodyPr wrap="square" lIns="0" tIns="0" rIns="0" bIns="0" rtlCol="0"/>
          <a:lstStyle/>
          <a:p>
            <a:endParaRPr/>
          </a:p>
        </p:txBody>
      </p:sp>
      <p:sp>
        <p:nvSpPr>
          <p:cNvPr id="1608" name="object 1608"/>
          <p:cNvSpPr/>
          <p:nvPr/>
        </p:nvSpPr>
        <p:spPr>
          <a:xfrm>
            <a:off x="3083814"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609" name="object 1609"/>
          <p:cNvSpPr/>
          <p:nvPr/>
        </p:nvSpPr>
        <p:spPr>
          <a:xfrm>
            <a:off x="3124961" y="3166872"/>
            <a:ext cx="17145" cy="12700"/>
          </a:xfrm>
          <a:custGeom>
            <a:avLst/>
            <a:gdLst/>
            <a:ahLst/>
            <a:cxnLst/>
            <a:rect l="l" t="t" r="r" b="b"/>
            <a:pathLst>
              <a:path w="17144"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1610" name="object 1610"/>
          <p:cNvSpPr/>
          <p:nvPr/>
        </p:nvSpPr>
        <p:spPr>
          <a:xfrm>
            <a:off x="3124961" y="3166872"/>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1611" name="object 1611"/>
          <p:cNvSpPr/>
          <p:nvPr/>
        </p:nvSpPr>
        <p:spPr>
          <a:xfrm>
            <a:off x="3124961" y="3161538"/>
            <a:ext cx="11430" cy="17780"/>
          </a:xfrm>
          <a:custGeom>
            <a:avLst/>
            <a:gdLst/>
            <a:ahLst/>
            <a:cxnLst/>
            <a:rect l="l" t="t" r="r" b="b"/>
            <a:pathLst>
              <a:path w="11430" h="17780">
                <a:moveTo>
                  <a:pt x="0" y="0"/>
                </a:moveTo>
                <a:lnTo>
                  <a:pt x="0" y="17525"/>
                </a:lnTo>
                <a:lnTo>
                  <a:pt x="11430" y="5333"/>
                </a:lnTo>
                <a:lnTo>
                  <a:pt x="0" y="0"/>
                </a:lnTo>
                <a:close/>
              </a:path>
            </a:pathLst>
          </a:custGeom>
          <a:solidFill>
            <a:srgbClr val="000000"/>
          </a:solidFill>
        </p:spPr>
        <p:txBody>
          <a:bodyPr wrap="square" lIns="0" tIns="0" rIns="0" bIns="0" rtlCol="0"/>
          <a:lstStyle/>
          <a:p>
            <a:endParaRPr/>
          </a:p>
        </p:txBody>
      </p:sp>
      <p:sp>
        <p:nvSpPr>
          <p:cNvPr id="1612" name="object 1612"/>
          <p:cNvSpPr/>
          <p:nvPr/>
        </p:nvSpPr>
        <p:spPr>
          <a:xfrm>
            <a:off x="3124961" y="3161538"/>
            <a:ext cx="11430" cy="17780"/>
          </a:xfrm>
          <a:custGeom>
            <a:avLst/>
            <a:gdLst/>
            <a:ahLst/>
            <a:cxnLst/>
            <a:rect l="l" t="t" r="r" b="b"/>
            <a:pathLst>
              <a:path w="11430" h="17780">
                <a:moveTo>
                  <a:pt x="11430" y="5333"/>
                </a:moveTo>
                <a:lnTo>
                  <a:pt x="0" y="0"/>
                </a:lnTo>
                <a:lnTo>
                  <a:pt x="0" y="17525"/>
                </a:lnTo>
                <a:lnTo>
                  <a:pt x="11430" y="5333"/>
                </a:lnTo>
              </a:path>
            </a:pathLst>
          </a:custGeom>
          <a:ln w="3175">
            <a:solidFill>
              <a:srgbClr val="000000"/>
            </a:solidFill>
          </a:ln>
        </p:spPr>
        <p:txBody>
          <a:bodyPr wrap="square" lIns="0" tIns="0" rIns="0" bIns="0" rtlCol="0"/>
          <a:lstStyle/>
          <a:p>
            <a:endParaRPr/>
          </a:p>
        </p:txBody>
      </p:sp>
      <p:sp>
        <p:nvSpPr>
          <p:cNvPr id="1613" name="object 1613"/>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1614" name="object 1614"/>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1615" name="object 1615"/>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1616" name="object 1616"/>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1617" name="object 1617"/>
          <p:cNvSpPr/>
          <p:nvPr/>
        </p:nvSpPr>
        <p:spPr>
          <a:xfrm>
            <a:off x="3108198" y="3179064"/>
            <a:ext cx="11430" cy="12700"/>
          </a:xfrm>
          <a:custGeom>
            <a:avLst/>
            <a:gdLst/>
            <a:ahLst/>
            <a:cxnLst/>
            <a:rect l="l" t="t" r="r" b="b"/>
            <a:pathLst>
              <a:path w="11430" h="12700">
                <a:moveTo>
                  <a:pt x="0" y="12192"/>
                </a:moveTo>
                <a:lnTo>
                  <a:pt x="11048" y="12192"/>
                </a:lnTo>
                <a:lnTo>
                  <a:pt x="11048" y="0"/>
                </a:lnTo>
                <a:lnTo>
                  <a:pt x="0" y="0"/>
                </a:lnTo>
                <a:lnTo>
                  <a:pt x="0" y="12192"/>
                </a:lnTo>
                <a:close/>
              </a:path>
            </a:pathLst>
          </a:custGeom>
          <a:solidFill>
            <a:srgbClr val="000000"/>
          </a:solidFill>
        </p:spPr>
        <p:txBody>
          <a:bodyPr wrap="square" lIns="0" tIns="0" rIns="0" bIns="0" rtlCol="0"/>
          <a:lstStyle/>
          <a:p>
            <a:endParaRPr/>
          </a:p>
        </p:txBody>
      </p:sp>
      <p:sp>
        <p:nvSpPr>
          <p:cNvPr id="1618" name="object 1618"/>
          <p:cNvSpPr/>
          <p:nvPr/>
        </p:nvSpPr>
        <p:spPr>
          <a:xfrm>
            <a:off x="3108198" y="3179064"/>
            <a:ext cx="17145" cy="12700"/>
          </a:xfrm>
          <a:custGeom>
            <a:avLst/>
            <a:gdLst/>
            <a:ahLst/>
            <a:cxnLst/>
            <a:rect l="l" t="t" r="r" b="b"/>
            <a:pathLst>
              <a:path w="17144"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1619" name="object 1619"/>
          <p:cNvSpPr/>
          <p:nvPr/>
        </p:nvSpPr>
        <p:spPr>
          <a:xfrm>
            <a:off x="3112770" y="3179064"/>
            <a:ext cx="6985" cy="17780"/>
          </a:xfrm>
          <a:custGeom>
            <a:avLst/>
            <a:gdLst/>
            <a:ahLst/>
            <a:cxnLst/>
            <a:rect l="l" t="t" r="r" b="b"/>
            <a:pathLst>
              <a:path w="6985" h="17780">
                <a:moveTo>
                  <a:pt x="0" y="17525"/>
                </a:moveTo>
                <a:lnTo>
                  <a:pt x="6476" y="17525"/>
                </a:lnTo>
                <a:lnTo>
                  <a:pt x="6476" y="0"/>
                </a:lnTo>
                <a:lnTo>
                  <a:pt x="0" y="0"/>
                </a:lnTo>
                <a:lnTo>
                  <a:pt x="0" y="17525"/>
                </a:lnTo>
                <a:close/>
              </a:path>
            </a:pathLst>
          </a:custGeom>
          <a:solidFill>
            <a:srgbClr val="000000"/>
          </a:solidFill>
        </p:spPr>
        <p:txBody>
          <a:bodyPr wrap="square" lIns="0" tIns="0" rIns="0" bIns="0" rtlCol="0"/>
          <a:lstStyle/>
          <a:p>
            <a:endParaRPr/>
          </a:p>
        </p:txBody>
      </p:sp>
      <p:sp>
        <p:nvSpPr>
          <p:cNvPr id="1620" name="object 1620"/>
          <p:cNvSpPr/>
          <p:nvPr/>
        </p:nvSpPr>
        <p:spPr>
          <a:xfrm>
            <a:off x="3112770" y="3179064"/>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1621" name="object 1621"/>
          <p:cNvSpPr/>
          <p:nvPr/>
        </p:nvSpPr>
        <p:spPr>
          <a:xfrm>
            <a:off x="3129914" y="3179064"/>
            <a:ext cx="6985" cy="17780"/>
          </a:xfrm>
          <a:custGeom>
            <a:avLst/>
            <a:gdLst/>
            <a:ahLst/>
            <a:cxnLst/>
            <a:rect l="l" t="t" r="r" b="b"/>
            <a:pathLst>
              <a:path w="6985" h="17780">
                <a:moveTo>
                  <a:pt x="0" y="17525"/>
                </a:moveTo>
                <a:lnTo>
                  <a:pt x="6477" y="17525"/>
                </a:lnTo>
                <a:lnTo>
                  <a:pt x="6477" y="0"/>
                </a:lnTo>
                <a:lnTo>
                  <a:pt x="0" y="0"/>
                </a:lnTo>
                <a:lnTo>
                  <a:pt x="0" y="17525"/>
                </a:lnTo>
                <a:close/>
              </a:path>
            </a:pathLst>
          </a:custGeom>
          <a:solidFill>
            <a:srgbClr val="000000"/>
          </a:solidFill>
        </p:spPr>
        <p:txBody>
          <a:bodyPr wrap="square" lIns="0" tIns="0" rIns="0" bIns="0" rtlCol="0"/>
          <a:lstStyle/>
          <a:p>
            <a:endParaRPr/>
          </a:p>
        </p:txBody>
      </p:sp>
      <p:sp>
        <p:nvSpPr>
          <p:cNvPr id="1622" name="object 1622"/>
          <p:cNvSpPr/>
          <p:nvPr/>
        </p:nvSpPr>
        <p:spPr>
          <a:xfrm>
            <a:off x="3124961" y="3179064"/>
            <a:ext cx="11430" cy="17780"/>
          </a:xfrm>
          <a:custGeom>
            <a:avLst/>
            <a:gdLst/>
            <a:ahLst/>
            <a:cxnLst/>
            <a:rect l="l" t="t" r="r" b="b"/>
            <a:pathLst>
              <a:path w="11430" h="17780">
                <a:moveTo>
                  <a:pt x="0" y="17525"/>
                </a:moveTo>
                <a:lnTo>
                  <a:pt x="11430" y="12191"/>
                </a:lnTo>
                <a:lnTo>
                  <a:pt x="0" y="0"/>
                </a:lnTo>
                <a:lnTo>
                  <a:pt x="0" y="17525"/>
                </a:lnTo>
              </a:path>
            </a:pathLst>
          </a:custGeom>
          <a:ln w="3175">
            <a:solidFill>
              <a:srgbClr val="000000"/>
            </a:solidFill>
          </a:ln>
        </p:spPr>
        <p:txBody>
          <a:bodyPr wrap="square" lIns="0" tIns="0" rIns="0" bIns="0" rtlCol="0"/>
          <a:lstStyle/>
          <a:p>
            <a:endParaRPr/>
          </a:p>
        </p:txBody>
      </p:sp>
      <p:sp>
        <p:nvSpPr>
          <p:cNvPr id="1623" name="object 1623"/>
          <p:cNvSpPr/>
          <p:nvPr/>
        </p:nvSpPr>
        <p:spPr>
          <a:xfrm>
            <a:off x="3129914" y="3179064"/>
            <a:ext cx="12065" cy="12700"/>
          </a:xfrm>
          <a:custGeom>
            <a:avLst/>
            <a:gdLst/>
            <a:ahLst/>
            <a:cxnLst/>
            <a:rect l="l" t="t" r="r" b="b"/>
            <a:pathLst>
              <a:path w="12064" h="12700">
                <a:moveTo>
                  <a:pt x="0" y="12192"/>
                </a:moveTo>
                <a:lnTo>
                  <a:pt x="11811" y="12192"/>
                </a:lnTo>
                <a:lnTo>
                  <a:pt x="11811" y="0"/>
                </a:lnTo>
                <a:lnTo>
                  <a:pt x="0" y="0"/>
                </a:lnTo>
                <a:lnTo>
                  <a:pt x="0" y="12192"/>
                </a:lnTo>
                <a:close/>
              </a:path>
            </a:pathLst>
          </a:custGeom>
          <a:solidFill>
            <a:srgbClr val="000000"/>
          </a:solidFill>
        </p:spPr>
        <p:txBody>
          <a:bodyPr wrap="square" lIns="0" tIns="0" rIns="0" bIns="0" rtlCol="0"/>
          <a:lstStyle/>
          <a:p>
            <a:endParaRPr/>
          </a:p>
        </p:txBody>
      </p:sp>
      <p:sp>
        <p:nvSpPr>
          <p:cNvPr id="1624" name="object 1624"/>
          <p:cNvSpPr/>
          <p:nvPr/>
        </p:nvSpPr>
        <p:spPr>
          <a:xfrm>
            <a:off x="3124961" y="3179064"/>
            <a:ext cx="17145" cy="12700"/>
          </a:xfrm>
          <a:custGeom>
            <a:avLst/>
            <a:gdLst/>
            <a:ahLst/>
            <a:cxnLst/>
            <a:rect l="l" t="t" r="r" b="b"/>
            <a:pathLst>
              <a:path w="17144" h="12700">
                <a:moveTo>
                  <a:pt x="11430" y="12192"/>
                </a:moveTo>
                <a:lnTo>
                  <a:pt x="16764" y="0"/>
                </a:lnTo>
                <a:lnTo>
                  <a:pt x="0" y="0"/>
                </a:lnTo>
                <a:lnTo>
                  <a:pt x="11430" y="12192"/>
                </a:lnTo>
              </a:path>
            </a:pathLst>
          </a:custGeom>
          <a:ln w="3175">
            <a:solidFill>
              <a:srgbClr val="000000"/>
            </a:solidFill>
          </a:ln>
        </p:spPr>
        <p:txBody>
          <a:bodyPr wrap="square" lIns="0" tIns="0" rIns="0" bIns="0" rtlCol="0"/>
          <a:lstStyle/>
          <a:p>
            <a:endParaRPr/>
          </a:p>
        </p:txBody>
      </p:sp>
      <p:sp>
        <p:nvSpPr>
          <p:cNvPr id="1625" name="object 1625"/>
          <p:cNvSpPr/>
          <p:nvPr/>
        </p:nvSpPr>
        <p:spPr>
          <a:xfrm>
            <a:off x="3083814"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339A00"/>
          </a:solidFill>
        </p:spPr>
        <p:txBody>
          <a:bodyPr wrap="square" lIns="0" tIns="0" rIns="0" bIns="0" rtlCol="0"/>
          <a:lstStyle/>
          <a:p>
            <a:endParaRPr/>
          </a:p>
        </p:txBody>
      </p:sp>
      <p:sp>
        <p:nvSpPr>
          <p:cNvPr id="1626" name="object 1626"/>
          <p:cNvSpPr/>
          <p:nvPr/>
        </p:nvSpPr>
        <p:spPr>
          <a:xfrm>
            <a:off x="3083814"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339A00"/>
          </a:solidFill>
        </p:spPr>
        <p:txBody>
          <a:bodyPr wrap="square" lIns="0" tIns="0" rIns="0" bIns="0" rtlCol="0"/>
          <a:lstStyle/>
          <a:p>
            <a:endParaRPr/>
          </a:p>
        </p:txBody>
      </p:sp>
      <p:sp>
        <p:nvSpPr>
          <p:cNvPr id="1627" name="object 1627"/>
          <p:cNvSpPr/>
          <p:nvPr/>
        </p:nvSpPr>
        <p:spPr>
          <a:xfrm>
            <a:off x="3083814"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628" name="object 1628"/>
          <p:cNvSpPr/>
          <p:nvPr/>
        </p:nvSpPr>
        <p:spPr>
          <a:xfrm>
            <a:off x="3124961" y="3166872"/>
            <a:ext cx="17145" cy="12700"/>
          </a:xfrm>
          <a:custGeom>
            <a:avLst/>
            <a:gdLst/>
            <a:ahLst/>
            <a:cxnLst/>
            <a:rect l="l" t="t" r="r" b="b"/>
            <a:pathLst>
              <a:path w="17144"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1629" name="object 1629"/>
          <p:cNvSpPr/>
          <p:nvPr/>
        </p:nvSpPr>
        <p:spPr>
          <a:xfrm>
            <a:off x="3124961" y="3166872"/>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1630" name="object 1630"/>
          <p:cNvSpPr/>
          <p:nvPr/>
        </p:nvSpPr>
        <p:spPr>
          <a:xfrm>
            <a:off x="3124961" y="3161538"/>
            <a:ext cx="11430" cy="17780"/>
          </a:xfrm>
          <a:custGeom>
            <a:avLst/>
            <a:gdLst/>
            <a:ahLst/>
            <a:cxnLst/>
            <a:rect l="l" t="t" r="r" b="b"/>
            <a:pathLst>
              <a:path w="11430" h="17780">
                <a:moveTo>
                  <a:pt x="0" y="0"/>
                </a:moveTo>
                <a:lnTo>
                  <a:pt x="0" y="17525"/>
                </a:lnTo>
                <a:lnTo>
                  <a:pt x="11430" y="5333"/>
                </a:lnTo>
                <a:lnTo>
                  <a:pt x="0" y="0"/>
                </a:lnTo>
                <a:close/>
              </a:path>
            </a:pathLst>
          </a:custGeom>
          <a:solidFill>
            <a:srgbClr val="000000"/>
          </a:solidFill>
        </p:spPr>
        <p:txBody>
          <a:bodyPr wrap="square" lIns="0" tIns="0" rIns="0" bIns="0" rtlCol="0"/>
          <a:lstStyle/>
          <a:p>
            <a:endParaRPr/>
          </a:p>
        </p:txBody>
      </p:sp>
      <p:sp>
        <p:nvSpPr>
          <p:cNvPr id="1631" name="object 1631"/>
          <p:cNvSpPr/>
          <p:nvPr/>
        </p:nvSpPr>
        <p:spPr>
          <a:xfrm>
            <a:off x="3124961" y="3161538"/>
            <a:ext cx="11430" cy="17780"/>
          </a:xfrm>
          <a:custGeom>
            <a:avLst/>
            <a:gdLst/>
            <a:ahLst/>
            <a:cxnLst/>
            <a:rect l="l" t="t" r="r" b="b"/>
            <a:pathLst>
              <a:path w="11430" h="17780">
                <a:moveTo>
                  <a:pt x="11430" y="5333"/>
                </a:moveTo>
                <a:lnTo>
                  <a:pt x="0" y="0"/>
                </a:lnTo>
                <a:lnTo>
                  <a:pt x="0" y="17525"/>
                </a:lnTo>
                <a:lnTo>
                  <a:pt x="11430" y="5333"/>
                </a:lnTo>
              </a:path>
            </a:pathLst>
          </a:custGeom>
          <a:ln w="3175">
            <a:solidFill>
              <a:srgbClr val="000000"/>
            </a:solidFill>
          </a:ln>
        </p:spPr>
        <p:txBody>
          <a:bodyPr wrap="square" lIns="0" tIns="0" rIns="0" bIns="0" rtlCol="0"/>
          <a:lstStyle/>
          <a:p>
            <a:endParaRPr/>
          </a:p>
        </p:txBody>
      </p:sp>
      <p:sp>
        <p:nvSpPr>
          <p:cNvPr id="1632" name="object 1632"/>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1633" name="object 1633"/>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1634" name="object 1634"/>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1635" name="object 1635"/>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1636" name="object 1636"/>
          <p:cNvSpPr/>
          <p:nvPr/>
        </p:nvSpPr>
        <p:spPr>
          <a:xfrm>
            <a:off x="3108198" y="3179064"/>
            <a:ext cx="11430" cy="12700"/>
          </a:xfrm>
          <a:custGeom>
            <a:avLst/>
            <a:gdLst/>
            <a:ahLst/>
            <a:cxnLst/>
            <a:rect l="l" t="t" r="r" b="b"/>
            <a:pathLst>
              <a:path w="11430" h="12700">
                <a:moveTo>
                  <a:pt x="0" y="12192"/>
                </a:moveTo>
                <a:lnTo>
                  <a:pt x="11048" y="12192"/>
                </a:lnTo>
                <a:lnTo>
                  <a:pt x="11048" y="0"/>
                </a:lnTo>
                <a:lnTo>
                  <a:pt x="0" y="0"/>
                </a:lnTo>
                <a:lnTo>
                  <a:pt x="0" y="12192"/>
                </a:lnTo>
                <a:close/>
              </a:path>
            </a:pathLst>
          </a:custGeom>
          <a:solidFill>
            <a:srgbClr val="000000"/>
          </a:solidFill>
        </p:spPr>
        <p:txBody>
          <a:bodyPr wrap="square" lIns="0" tIns="0" rIns="0" bIns="0" rtlCol="0"/>
          <a:lstStyle/>
          <a:p>
            <a:endParaRPr/>
          </a:p>
        </p:txBody>
      </p:sp>
      <p:sp>
        <p:nvSpPr>
          <p:cNvPr id="1637" name="object 1637"/>
          <p:cNvSpPr/>
          <p:nvPr/>
        </p:nvSpPr>
        <p:spPr>
          <a:xfrm>
            <a:off x="3108198" y="3179064"/>
            <a:ext cx="17145" cy="12700"/>
          </a:xfrm>
          <a:custGeom>
            <a:avLst/>
            <a:gdLst/>
            <a:ahLst/>
            <a:cxnLst/>
            <a:rect l="l" t="t" r="r" b="b"/>
            <a:pathLst>
              <a:path w="17144"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1638" name="object 1638"/>
          <p:cNvSpPr/>
          <p:nvPr/>
        </p:nvSpPr>
        <p:spPr>
          <a:xfrm>
            <a:off x="3112770" y="3179064"/>
            <a:ext cx="6985" cy="17780"/>
          </a:xfrm>
          <a:custGeom>
            <a:avLst/>
            <a:gdLst/>
            <a:ahLst/>
            <a:cxnLst/>
            <a:rect l="l" t="t" r="r" b="b"/>
            <a:pathLst>
              <a:path w="6985" h="17780">
                <a:moveTo>
                  <a:pt x="0" y="17525"/>
                </a:moveTo>
                <a:lnTo>
                  <a:pt x="6476" y="17525"/>
                </a:lnTo>
                <a:lnTo>
                  <a:pt x="6476" y="0"/>
                </a:lnTo>
                <a:lnTo>
                  <a:pt x="0" y="0"/>
                </a:lnTo>
                <a:lnTo>
                  <a:pt x="0" y="17525"/>
                </a:lnTo>
                <a:close/>
              </a:path>
            </a:pathLst>
          </a:custGeom>
          <a:solidFill>
            <a:srgbClr val="000000"/>
          </a:solidFill>
        </p:spPr>
        <p:txBody>
          <a:bodyPr wrap="square" lIns="0" tIns="0" rIns="0" bIns="0" rtlCol="0"/>
          <a:lstStyle/>
          <a:p>
            <a:endParaRPr/>
          </a:p>
        </p:txBody>
      </p:sp>
      <p:sp>
        <p:nvSpPr>
          <p:cNvPr id="1639" name="object 1639"/>
          <p:cNvSpPr/>
          <p:nvPr/>
        </p:nvSpPr>
        <p:spPr>
          <a:xfrm>
            <a:off x="3112770" y="3179064"/>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1640" name="object 1640"/>
          <p:cNvSpPr/>
          <p:nvPr/>
        </p:nvSpPr>
        <p:spPr>
          <a:xfrm>
            <a:off x="3129914" y="3179064"/>
            <a:ext cx="6985" cy="17780"/>
          </a:xfrm>
          <a:custGeom>
            <a:avLst/>
            <a:gdLst/>
            <a:ahLst/>
            <a:cxnLst/>
            <a:rect l="l" t="t" r="r" b="b"/>
            <a:pathLst>
              <a:path w="6985" h="17780">
                <a:moveTo>
                  <a:pt x="0" y="17525"/>
                </a:moveTo>
                <a:lnTo>
                  <a:pt x="6477" y="17525"/>
                </a:lnTo>
                <a:lnTo>
                  <a:pt x="6477" y="0"/>
                </a:lnTo>
                <a:lnTo>
                  <a:pt x="0" y="0"/>
                </a:lnTo>
                <a:lnTo>
                  <a:pt x="0" y="17525"/>
                </a:lnTo>
                <a:close/>
              </a:path>
            </a:pathLst>
          </a:custGeom>
          <a:solidFill>
            <a:srgbClr val="000000"/>
          </a:solidFill>
        </p:spPr>
        <p:txBody>
          <a:bodyPr wrap="square" lIns="0" tIns="0" rIns="0" bIns="0" rtlCol="0"/>
          <a:lstStyle/>
          <a:p>
            <a:endParaRPr/>
          </a:p>
        </p:txBody>
      </p:sp>
      <p:sp>
        <p:nvSpPr>
          <p:cNvPr id="1641" name="object 1641"/>
          <p:cNvSpPr/>
          <p:nvPr/>
        </p:nvSpPr>
        <p:spPr>
          <a:xfrm>
            <a:off x="3124961" y="3179064"/>
            <a:ext cx="11430" cy="17780"/>
          </a:xfrm>
          <a:custGeom>
            <a:avLst/>
            <a:gdLst/>
            <a:ahLst/>
            <a:cxnLst/>
            <a:rect l="l" t="t" r="r" b="b"/>
            <a:pathLst>
              <a:path w="11430" h="17780">
                <a:moveTo>
                  <a:pt x="0" y="17525"/>
                </a:moveTo>
                <a:lnTo>
                  <a:pt x="11430" y="12191"/>
                </a:lnTo>
                <a:lnTo>
                  <a:pt x="0" y="0"/>
                </a:lnTo>
                <a:lnTo>
                  <a:pt x="0" y="17525"/>
                </a:lnTo>
              </a:path>
            </a:pathLst>
          </a:custGeom>
          <a:ln w="3175">
            <a:solidFill>
              <a:srgbClr val="000000"/>
            </a:solidFill>
          </a:ln>
        </p:spPr>
        <p:txBody>
          <a:bodyPr wrap="square" lIns="0" tIns="0" rIns="0" bIns="0" rtlCol="0"/>
          <a:lstStyle/>
          <a:p>
            <a:endParaRPr/>
          </a:p>
        </p:txBody>
      </p:sp>
      <p:sp>
        <p:nvSpPr>
          <p:cNvPr id="1642" name="object 1642"/>
          <p:cNvSpPr/>
          <p:nvPr/>
        </p:nvSpPr>
        <p:spPr>
          <a:xfrm>
            <a:off x="3129914" y="3179064"/>
            <a:ext cx="12065" cy="12700"/>
          </a:xfrm>
          <a:custGeom>
            <a:avLst/>
            <a:gdLst/>
            <a:ahLst/>
            <a:cxnLst/>
            <a:rect l="l" t="t" r="r" b="b"/>
            <a:pathLst>
              <a:path w="12064" h="12700">
                <a:moveTo>
                  <a:pt x="0" y="12192"/>
                </a:moveTo>
                <a:lnTo>
                  <a:pt x="11811" y="12192"/>
                </a:lnTo>
                <a:lnTo>
                  <a:pt x="11811" y="0"/>
                </a:lnTo>
                <a:lnTo>
                  <a:pt x="0" y="0"/>
                </a:lnTo>
                <a:lnTo>
                  <a:pt x="0" y="12192"/>
                </a:lnTo>
                <a:close/>
              </a:path>
            </a:pathLst>
          </a:custGeom>
          <a:solidFill>
            <a:srgbClr val="000000"/>
          </a:solidFill>
        </p:spPr>
        <p:txBody>
          <a:bodyPr wrap="square" lIns="0" tIns="0" rIns="0" bIns="0" rtlCol="0"/>
          <a:lstStyle/>
          <a:p>
            <a:endParaRPr/>
          </a:p>
        </p:txBody>
      </p:sp>
      <p:sp>
        <p:nvSpPr>
          <p:cNvPr id="1643" name="object 1643"/>
          <p:cNvSpPr/>
          <p:nvPr/>
        </p:nvSpPr>
        <p:spPr>
          <a:xfrm>
            <a:off x="3124961" y="3179064"/>
            <a:ext cx="17145" cy="12700"/>
          </a:xfrm>
          <a:custGeom>
            <a:avLst/>
            <a:gdLst/>
            <a:ahLst/>
            <a:cxnLst/>
            <a:rect l="l" t="t" r="r" b="b"/>
            <a:pathLst>
              <a:path w="17144" h="12700">
                <a:moveTo>
                  <a:pt x="11430" y="12192"/>
                </a:moveTo>
                <a:lnTo>
                  <a:pt x="16764" y="0"/>
                </a:lnTo>
                <a:lnTo>
                  <a:pt x="0" y="0"/>
                </a:lnTo>
                <a:lnTo>
                  <a:pt x="11430" y="12192"/>
                </a:lnTo>
              </a:path>
            </a:pathLst>
          </a:custGeom>
          <a:ln w="3175">
            <a:solidFill>
              <a:srgbClr val="000000"/>
            </a:solidFill>
          </a:ln>
        </p:spPr>
        <p:txBody>
          <a:bodyPr wrap="square" lIns="0" tIns="0" rIns="0" bIns="0" rtlCol="0"/>
          <a:lstStyle/>
          <a:p>
            <a:endParaRPr/>
          </a:p>
        </p:txBody>
      </p:sp>
      <p:sp>
        <p:nvSpPr>
          <p:cNvPr id="1644" name="object 1644"/>
          <p:cNvSpPr/>
          <p:nvPr/>
        </p:nvSpPr>
        <p:spPr>
          <a:xfrm>
            <a:off x="3083814" y="3176777"/>
            <a:ext cx="72390" cy="5080"/>
          </a:xfrm>
          <a:custGeom>
            <a:avLst/>
            <a:gdLst/>
            <a:ahLst/>
            <a:cxnLst/>
            <a:rect l="l" t="t" r="r" b="b"/>
            <a:pathLst>
              <a:path w="72389" h="5080">
                <a:moveTo>
                  <a:pt x="72390" y="0"/>
                </a:moveTo>
                <a:lnTo>
                  <a:pt x="0" y="0"/>
                </a:lnTo>
                <a:lnTo>
                  <a:pt x="0" y="4572"/>
                </a:lnTo>
                <a:lnTo>
                  <a:pt x="72390" y="0"/>
                </a:lnTo>
                <a:close/>
              </a:path>
            </a:pathLst>
          </a:custGeom>
          <a:solidFill>
            <a:srgbClr val="339A00"/>
          </a:solidFill>
        </p:spPr>
        <p:txBody>
          <a:bodyPr wrap="square" lIns="0" tIns="0" rIns="0" bIns="0" rtlCol="0"/>
          <a:lstStyle/>
          <a:p>
            <a:endParaRPr/>
          </a:p>
        </p:txBody>
      </p:sp>
      <p:sp>
        <p:nvSpPr>
          <p:cNvPr id="1645" name="object 1645"/>
          <p:cNvSpPr/>
          <p:nvPr/>
        </p:nvSpPr>
        <p:spPr>
          <a:xfrm>
            <a:off x="3083814"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339A00"/>
          </a:solidFill>
        </p:spPr>
        <p:txBody>
          <a:bodyPr wrap="square" lIns="0" tIns="0" rIns="0" bIns="0" rtlCol="0"/>
          <a:lstStyle/>
          <a:p>
            <a:endParaRPr/>
          </a:p>
        </p:txBody>
      </p:sp>
      <p:sp>
        <p:nvSpPr>
          <p:cNvPr id="1646" name="object 1646"/>
          <p:cNvSpPr/>
          <p:nvPr/>
        </p:nvSpPr>
        <p:spPr>
          <a:xfrm>
            <a:off x="3083814"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647" name="object 1647"/>
          <p:cNvSpPr/>
          <p:nvPr/>
        </p:nvSpPr>
        <p:spPr>
          <a:xfrm>
            <a:off x="3124961" y="3166872"/>
            <a:ext cx="17145" cy="12700"/>
          </a:xfrm>
          <a:custGeom>
            <a:avLst/>
            <a:gdLst/>
            <a:ahLst/>
            <a:cxnLst/>
            <a:rect l="l" t="t" r="r" b="b"/>
            <a:pathLst>
              <a:path w="17144"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1648" name="object 1648"/>
          <p:cNvSpPr/>
          <p:nvPr/>
        </p:nvSpPr>
        <p:spPr>
          <a:xfrm>
            <a:off x="3124961" y="3166872"/>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1649" name="object 1649"/>
          <p:cNvSpPr/>
          <p:nvPr/>
        </p:nvSpPr>
        <p:spPr>
          <a:xfrm>
            <a:off x="3124961" y="3161538"/>
            <a:ext cx="11430" cy="17780"/>
          </a:xfrm>
          <a:custGeom>
            <a:avLst/>
            <a:gdLst/>
            <a:ahLst/>
            <a:cxnLst/>
            <a:rect l="l" t="t" r="r" b="b"/>
            <a:pathLst>
              <a:path w="11430" h="17780">
                <a:moveTo>
                  <a:pt x="0" y="0"/>
                </a:moveTo>
                <a:lnTo>
                  <a:pt x="0" y="17525"/>
                </a:lnTo>
                <a:lnTo>
                  <a:pt x="11430" y="5333"/>
                </a:lnTo>
                <a:lnTo>
                  <a:pt x="0" y="0"/>
                </a:lnTo>
                <a:close/>
              </a:path>
            </a:pathLst>
          </a:custGeom>
          <a:solidFill>
            <a:srgbClr val="000000"/>
          </a:solidFill>
        </p:spPr>
        <p:txBody>
          <a:bodyPr wrap="square" lIns="0" tIns="0" rIns="0" bIns="0" rtlCol="0"/>
          <a:lstStyle/>
          <a:p>
            <a:endParaRPr/>
          </a:p>
        </p:txBody>
      </p:sp>
      <p:sp>
        <p:nvSpPr>
          <p:cNvPr id="1650" name="object 1650"/>
          <p:cNvSpPr/>
          <p:nvPr/>
        </p:nvSpPr>
        <p:spPr>
          <a:xfrm>
            <a:off x="3124961" y="3161538"/>
            <a:ext cx="11430" cy="17780"/>
          </a:xfrm>
          <a:custGeom>
            <a:avLst/>
            <a:gdLst/>
            <a:ahLst/>
            <a:cxnLst/>
            <a:rect l="l" t="t" r="r" b="b"/>
            <a:pathLst>
              <a:path w="11430" h="17780">
                <a:moveTo>
                  <a:pt x="11430" y="5333"/>
                </a:moveTo>
                <a:lnTo>
                  <a:pt x="0" y="0"/>
                </a:lnTo>
                <a:lnTo>
                  <a:pt x="0" y="17525"/>
                </a:lnTo>
                <a:lnTo>
                  <a:pt x="11430" y="5333"/>
                </a:lnTo>
              </a:path>
            </a:pathLst>
          </a:custGeom>
          <a:ln w="3175">
            <a:solidFill>
              <a:srgbClr val="000000"/>
            </a:solidFill>
          </a:ln>
        </p:spPr>
        <p:txBody>
          <a:bodyPr wrap="square" lIns="0" tIns="0" rIns="0" bIns="0" rtlCol="0"/>
          <a:lstStyle/>
          <a:p>
            <a:endParaRPr/>
          </a:p>
        </p:txBody>
      </p:sp>
      <p:sp>
        <p:nvSpPr>
          <p:cNvPr id="1651" name="object 1651"/>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1652" name="object 1652"/>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1653" name="object 1653"/>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1654" name="object 1654"/>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1655" name="object 1655"/>
          <p:cNvSpPr/>
          <p:nvPr/>
        </p:nvSpPr>
        <p:spPr>
          <a:xfrm>
            <a:off x="3108198" y="3179064"/>
            <a:ext cx="11430" cy="12700"/>
          </a:xfrm>
          <a:custGeom>
            <a:avLst/>
            <a:gdLst/>
            <a:ahLst/>
            <a:cxnLst/>
            <a:rect l="l" t="t" r="r" b="b"/>
            <a:pathLst>
              <a:path w="11430" h="12700">
                <a:moveTo>
                  <a:pt x="0" y="12192"/>
                </a:moveTo>
                <a:lnTo>
                  <a:pt x="11048" y="12192"/>
                </a:lnTo>
                <a:lnTo>
                  <a:pt x="11048" y="0"/>
                </a:lnTo>
                <a:lnTo>
                  <a:pt x="0" y="0"/>
                </a:lnTo>
                <a:lnTo>
                  <a:pt x="0" y="12192"/>
                </a:lnTo>
                <a:close/>
              </a:path>
            </a:pathLst>
          </a:custGeom>
          <a:solidFill>
            <a:srgbClr val="000000"/>
          </a:solidFill>
        </p:spPr>
        <p:txBody>
          <a:bodyPr wrap="square" lIns="0" tIns="0" rIns="0" bIns="0" rtlCol="0"/>
          <a:lstStyle/>
          <a:p>
            <a:endParaRPr/>
          </a:p>
        </p:txBody>
      </p:sp>
      <p:sp>
        <p:nvSpPr>
          <p:cNvPr id="1656" name="object 1656"/>
          <p:cNvSpPr/>
          <p:nvPr/>
        </p:nvSpPr>
        <p:spPr>
          <a:xfrm>
            <a:off x="3108198" y="3179064"/>
            <a:ext cx="17145" cy="12700"/>
          </a:xfrm>
          <a:custGeom>
            <a:avLst/>
            <a:gdLst/>
            <a:ahLst/>
            <a:cxnLst/>
            <a:rect l="l" t="t" r="r" b="b"/>
            <a:pathLst>
              <a:path w="17144"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1657" name="object 1657"/>
          <p:cNvSpPr/>
          <p:nvPr/>
        </p:nvSpPr>
        <p:spPr>
          <a:xfrm>
            <a:off x="3112770" y="3179064"/>
            <a:ext cx="6985" cy="17780"/>
          </a:xfrm>
          <a:custGeom>
            <a:avLst/>
            <a:gdLst/>
            <a:ahLst/>
            <a:cxnLst/>
            <a:rect l="l" t="t" r="r" b="b"/>
            <a:pathLst>
              <a:path w="6985" h="17780">
                <a:moveTo>
                  <a:pt x="0" y="17525"/>
                </a:moveTo>
                <a:lnTo>
                  <a:pt x="6476" y="17525"/>
                </a:lnTo>
                <a:lnTo>
                  <a:pt x="6476" y="0"/>
                </a:lnTo>
                <a:lnTo>
                  <a:pt x="0" y="0"/>
                </a:lnTo>
                <a:lnTo>
                  <a:pt x="0" y="17525"/>
                </a:lnTo>
                <a:close/>
              </a:path>
            </a:pathLst>
          </a:custGeom>
          <a:solidFill>
            <a:srgbClr val="000000"/>
          </a:solidFill>
        </p:spPr>
        <p:txBody>
          <a:bodyPr wrap="square" lIns="0" tIns="0" rIns="0" bIns="0" rtlCol="0"/>
          <a:lstStyle/>
          <a:p>
            <a:endParaRPr/>
          </a:p>
        </p:txBody>
      </p:sp>
      <p:sp>
        <p:nvSpPr>
          <p:cNvPr id="1658" name="object 1658"/>
          <p:cNvSpPr/>
          <p:nvPr/>
        </p:nvSpPr>
        <p:spPr>
          <a:xfrm>
            <a:off x="3112770" y="3179064"/>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1659" name="object 1659"/>
          <p:cNvSpPr/>
          <p:nvPr/>
        </p:nvSpPr>
        <p:spPr>
          <a:xfrm>
            <a:off x="3129914" y="3179064"/>
            <a:ext cx="6985" cy="17780"/>
          </a:xfrm>
          <a:custGeom>
            <a:avLst/>
            <a:gdLst/>
            <a:ahLst/>
            <a:cxnLst/>
            <a:rect l="l" t="t" r="r" b="b"/>
            <a:pathLst>
              <a:path w="6985" h="17780">
                <a:moveTo>
                  <a:pt x="0" y="17525"/>
                </a:moveTo>
                <a:lnTo>
                  <a:pt x="6477" y="17525"/>
                </a:lnTo>
                <a:lnTo>
                  <a:pt x="6477" y="0"/>
                </a:lnTo>
                <a:lnTo>
                  <a:pt x="0" y="0"/>
                </a:lnTo>
                <a:lnTo>
                  <a:pt x="0" y="17525"/>
                </a:lnTo>
                <a:close/>
              </a:path>
            </a:pathLst>
          </a:custGeom>
          <a:solidFill>
            <a:srgbClr val="000000"/>
          </a:solidFill>
        </p:spPr>
        <p:txBody>
          <a:bodyPr wrap="square" lIns="0" tIns="0" rIns="0" bIns="0" rtlCol="0"/>
          <a:lstStyle/>
          <a:p>
            <a:endParaRPr/>
          </a:p>
        </p:txBody>
      </p:sp>
      <p:sp>
        <p:nvSpPr>
          <p:cNvPr id="1660" name="object 1660"/>
          <p:cNvSpPr/>
          <p:nvPr/>
        </p:nvSpPr>
        <p:spPr>
          <a:xfrm>
            <a:off x="3124961" y="3179064"/>
            <a:ext cx="11430" cy="17780"/>
          </a:xfrm>
          <a:custGeom>
            <a:avLst/>
            <a:gdLst/>
            <a:ahLst/>
            <a:cxnLst/>
            <a:rect l="l" t="t" r="r" b="b"/>
            <a:pathLst>
              <a:path w="11430" h="17780">
                <a:moveTo>
                  <a:pt x="0" y="17525"/>
                </a:moveTo>
                <a:lnTo>
                  <a:pt x="11430" y="12191"/>
                </a:lnTo>
                <a:lnTo>
                  <a:pt x="0" y="0"/>
                </a:lnTo>
                <a:lnTo>
                  <a:pt x="0" y="17525"/>
                </a:lnTo>
              </a:path>
            </a:pathLst>
          </a:custGeom>
          <a:ln w="3175">
            <a:solidFill>
              <a:srgbClr val="000000"/>
            </a:solidFill>
          </a:ln>
        </p:spPr>
        <p:txBody>
          <a:bodyPr wrap="square" lIns="0" tIns="0" rIns="0" bIns="0" rtlCol="0"/>
          <a:lstStyle/>
          <a:p>
            <a:endParaRPr/>
          </a:p>
        </p:txBody>
      </p:sp>
      <p:sp>
        <p:nvSpPr>
          <p:cNvPr id="1661" name="object 1661"/>
          <p:cNvSpPr/>
          <p:nvPr/>
        </p:nvSpPr>
        <p:spPr>
          <a:xfrm>
            <a:off x="3129914" y="3179064"/>
            <a:ext cx="12065" cy="12700"/>
          </a:xfrm>
          <a:custGeom>
            <a:avLst/>
            <a:gdLst/>
            <a:ahLst/>
            <a:cxnLst/>
            <a:rect l="l" t="t" r="r" b="b"/>
            <a:pathLst>
              <a:path w="12064" h="12700">
                <a:moveTo>
                  <a:pt x="0" y="12192"/>
                </a:moveTo>
                <a:lnTo>
                  <a:pt x="11811" y="12192"/>
                </a:lnTo>
                <a:lnTo>
                  <a:pt x="11811" y="0"/>
                </a:lnTo>
                <a:lnTo>
                  <a:pt x="0" y="0"/>
                </a:lnTo>
                <a:lnTo>
                  <a:pt x="0" y="12192"/>
                </a:lnTo>
                <a:close/>
              </a:path>
            </a:pathLst>
          </a:custGeom>
          <a:solidFill>
            <a:srgbClr val="000000"/>
          </a:solidFill>
        </p:spPr>
        <p:txBody>
          <a:bodyPr wrap="square" lIns="0" tIns="0" rIns="0" bIns="0" rtlCol="0"/>
          <a:lstStyle/>
          <a:p>
            <a:endParaRPr/>
          </a:p>
        </p:txBody>
      </p:sp>
      <p:sp>
        <p:nvSpPr>
          <p:cNvPr id="1662" name="object 1662"/>
          <p:cNvSpPr/>
          <p:nvPr/>
        </p:nvSpPr>
        <p:spPr>
          <a:xfrm>
            <a:off x="3124961" y="3179064"/>
            <a:ext cx="17145" cy="12700"/>
          </a:xfrm>
          <a:custGeom>
            <a:avLst/>
            <a:gdLst/>
            <a:ahLst/>
            <a:cxnLst/>
            <a:rect l="l" t="t" r="r" b="b"/>
            <a:pathLst>
              <a:path w="17144" h="12700">
                <a:moveTo>
                  <a:pt x="11430" y="12192"/>
                </a:moveTo>
                <a:lnTo>
                  <a:pt x="16764" y="0"/>
                </a:lnTo>
                <a:lnTo>
                  <a:pt x="0" y="0"/>
                </a:lnTo>
                <a:lnTo>
                  <a:pt x="11430" y="12192"/>
                </a:lnTo>
              </a:path>
            </a:pathLst>
          </a:custGeom>
          <a:ln w="3175">
            <a:solidFill>
              <a:srgbClr val="000000"/>
            </a:solidFill>
          </a:ln>
        </p:spPr>
        <p:txBody>
          <a:bodyPr wrap="square" lIns="0" tIns="0" rIns="0" bIns="0" rtlCol="0"/>
          <a:lstStyle/>
          <a:p>
            <a:endParaRPr/>
          </a:p>
        </p:txBody>
      </p:sp>
      <p:sp>
        <p:nvSpPr>
          <p:cNvPr id="1663" name="object 1663"/>
          <p:cNvSpPr/>
          <p:nvPr/>
        </p:nvSpPr>
        <p:spPr>
          <a:xfrm>
            <a:off x="3083814"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339A00"/>
          </a:solidFill>
        </p:spPr>
        <p:txBody>
          <a:bodyPr wrap="square" lIns="0" tIns="0" rIns="0" bIns="0" rtlCol="0"/>
          <a:lstStyle/>
          <a:p>
            <a:endParaRPr/>
          </a:p>
        </p:txBody>
      </p:sp>
      <p:sp>
        <p:nvSpPr>
          <p:cNvPr id="1664" name="object 1664"/>
          <p:cNvSpPr/>
          <p:nvPr/>
        </p:nvSpPr>
        <p:spPr>
          <a:xfrm>
            <a:off x="3083814"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339A00"/>
          </a:solidFill>
        </p:spPr>
        <p:txBody>
          <a:bodyPr wrap="square" lIns="0" tIns="0" rIns="0" bIns="0" rtlCol="0"/>
          <a:lstStyle/>
          <a:p>
            <a:endParaRPr/>
          </a:p>
        </p:txBody>
      </p:sp>
      <p:sp>
        <p:nvSpPr>
          <p:cNvPr id="1665" name="object 1665"/>
          <p:cNvSpPr/>
          <p:nvPr/>
        </p:nvSpPr>
        <p:spPr>
          <a:xfrm>
            <a:off x="3083814"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666" name="object 1666"/>
          <p:cNvSpPr/>
          <p:nvPr/>
        </p:nvSpPr>
        <p:spPr>
          <a:xfrm>
            <a:off x="3124961" y="3166872"/>
            <a:ext cx="17145" cy="12700"/>
          </a:xfrm>
          <a:custGeom>
            <a:avLst/>
            <a:gdLst/>
            <a:ahLst/>
            <a:cxnLst/>
            <a:rect l="l" t="t" r="r" b="b"/>
            <a:pathLst>
              <a:path w="17144" h="12700">
                <a:moveTo>
                  <a:pt x="11429" y="0"/>
                </a:moveTo>
                <a:lnTo>
                  <a:pt x="0" y="12192"/>
                </a:lnTo>
                <a:lnTo>
                  <a:pt x="16763" y="12192"/>
                </a:lnTo>
                <a:lnTo>
                  <a:pt x="11429" y="0"/>
                </a:lnTo>
                <a:close/>
              </a:path>
            </a:pathLst>
          </a:custGeom>
          <a:solidFill>
            <a:srgbClr val="000000"/>
          </a:solidFill>
        </p:spPr>
        <p:txBody>
          <a:bodyPr wrap="square" lIns="0" tIns="0" rIns="0" bIns="0" rtlCol="0"/>
          <a:lstStyle/>
          <a:p>
            <a:endParaRPr/>
          </a:p>
        </p:txBody>
      </p:sp>
      <p:sp>
        <p:nvSpPr>
          <p:cNvPr id="1667" name="object 1667"/>
          <p:cNvSpPr/>
          <p:nvPr/>
        </p:nvSpPr>
        <p:spPr>
          <a:xfrm>
            <a:off x="3124961" y="3166872"/>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1668" name="object 1668"/>
          <p:cNvSpPr/>
          <p:nvPr/>
        </p:nvSpPr>
        <p:spPr>
          <a:xfrm>
            <a:off x="3124961" y="3161538"/>
            <a:ext cx="11430" cy="17780"/>
          </a:xfrm>
          <a:custGeom>
            <a:avLst/>
            <a:gdLst/>
            <a:ahLst/>
            <a:cxnLst/>
            <a:rect l="l" t="t" r="r" b="b"/>
            <a:pathLst>
              <a:path w="11430" h="17780">
                <a:moveTo>
                  <a:pt x="0" y="0"/>
                </a:moveTo>
                <a:lnTo>
                  <a:pt x="0" y="17525"/>
                </a:lnTo>
                <a:lnTo>
                  <a:pt x="11430" y="5333"/>
                </a:lnTo>
                <a:lnTo>
                  <a:pt x="0" y="0"/>
                </a:lnTo>
                <a:close/>
              </a:path>
            </a:pathLst>
          </a:custGeom>
          <a:solidFill>
            <a:srgbClr val="000000"/>
          </a:solidFill>
        </p:spPr>
        <p:txBody>
          <a:bodyPr wrap="square" lIns="0" tIns="0" rIns="0" bIns="0" rtlCol="0"/>
          <a:lstStyle/>
          <a:p>
            <a:endParaRPr/>
          </a:p>
        </p:txBody>
      </p:sp>
      <p:sp>
        <p:nvSpPr>
          <p:cNvPr id="1669" name="object 1669"/>
          <p:cNvSpPr/>
          <p:nvPr/>
        </p:nvSpPr>
        <p:spPr>
          <a:xfrm>
            <a:off x="3124961" y="3161538"/>
            <a:ext cx="11430" cy="17780"/>
          </a:xfrm>
          <a:custGeom>
            <a:avLst/>
            <a:gdLst/>
            <a:ahLst/>
            <a:cxnLst/>
            <a:rect l="l" t="t" r="r" b="b"/>
            <a:pathLst>
              <a:path w="11430" h="17780">
                <a:moveTo>
                  <a:pt x="11430" y="5333"/>
                </a:moveTo>
                <a:lnTo>
                  <a:pt x="0" y="0"/>
                </a:lnTo>
                <a:lnTo>
                  <a:pt x="0" y="17525"/>
                </a:lnTo>
                <a:lnTo>
                  <a:pt x="11430" y="5333"/>
                </a:lnTo>
              </a:path>
            </a:pathLst>
          </a:custGeom>
          <a:ln w="3175">
            <a:solidFill>
              <a:srgbClr val="000000"/>
            </a:solidFill>
          </a:ln>
        </p:spPr>
        <p:txBody>
          <a:bodyPr wrap="square" lIns="0" tIns="0" rIns="0" bIns="0" rtlCol="0"/>
          <a:lstStyle/>
          <a:p>
            <a:endParaRPr/>
          </a:p>
        </p:txBody>
      </p:sp>
      <p:sp>
        <p:nvSpPr>
          <p:cNvPr id="1670" name="object 1670"/>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1671" name="object 1671"/>
          <p:cNvSpPr/>
          <p:nvPr/>
        </p:nvSpPr>
        <p:spPr>
          <a:xfrm>
            <a:off x="3112770" y="3161538"/>
            <a:ext cx="12700" cy="17780"/>
          </a:xfrm>
          <a:custGeom>
            <a:avLst/>
            <a:gdLst/>
            <a:ahLst/>
            <a:cxnLst/>
            <a:rect l="l" t="t" r="r" b="b"/>
            <a:pathLst>
              <a:path w="12700" h="17780">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1672" name="object 1672"/>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1673" name="object 1673"/>
          <p:cNvSpPr/>
          <p:nvPr/>
        </p:nvSpPr>
        <p:spPr>
          <a:xfrm>
            <a:off x="3108198" y="3166872"/>
            <a:ext cx="17145" cy="12700"/>
          </a:xfrm>
          <a:custGeom>
            <a:avLst/>
            <a:gdLst/>
            <a:ahLst/>
            <a:cxnLst/>
            <a:rect l="l" t="t" r="r" b="b"/>
            <a:pathLst>
              <a:path w="17144"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1674" name="object 1674"/>
          <p:cNvSpPr/>
          <p:nvPr/>
        </p:nvSpPr>
        <p:spPr>
          <a:xfrm>
            <a:off x="3108198" y="3179064"/>
            <a:ext cx="11430" cy="12700"/>
          </a:xfrm>
          <a:custGeom>
            <a:avLst/>
            <a:gdLst/>
            <a:ahLst/>
            <a:cxnLst/>
            <a:rect l="l" t="t" r="r" b="b"/>
            <a:pathLst>
              <a:path w="11430" h="12700">
                <a:moveTo>
                  <a:pt x="0" y="12192"/>
                </a:moveTo>
                <a:lnTo>
                  <a:pt x="11048" y="12192"/>
                </a:lnTo>
                <a:lnTo>
                  <a:pt x="11048" y="0"/>
                </a:lnTo>
                <a:lnTo>
                  <a:pt x="0" y="0"/>
                </a:lnTo>
                <a:lnTo>
                  <a:pt x="0" y="12192"/>
                </a:lnTo>
                <a:close/>
              </a:path>
            </a:pathLst>
          </a:custGeom>
          <a:solidFill>
            <a:srgbClr val="000000"/>
          </a:solidFill>
        </p:spPr>
        <p:txBody>
          <a:bodyPr wrap="square" lIns="0" tIns="0" rIns="0" bIns="0" rtlCol="0"/>
          <a:lstStyle/>
          <a:p>
            <a:endParaRPr/>
          </a:p>
        </p:txBody>
      </p:sp>
      <p:sp>
        <p:nvSpPr>
          <p:cNvPr id="1675" name="object 1675"/>
          <p:cNvSpPr/>
          <p:nvPr/>
        </p:nvSpPr>
        <p:spPr>
          <a:xfrm>
            <a:off x="3108198" y="3179064"/>
            <a:ext cx="17145" cy="12700"/>
          </a:xfrm>
          <a:custGeom>
            <a:avLst/>
            <a:gdLst/>
            <a:ahLst/>
            <a:cxnLst/>
            <a:rect l="l" t="t" r="r" b="b"/>
            <a:pathLst>
              <a:path w="17144"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1676" name="object 1676"/>
          <p:cNvSpPr/>
          <p:nvPr/>
        </p:nvSpPr>
        <p:spPr>
          <a:xfrm>
            <a:off x="3112770" y="3179064"/>
            <a:ext cx="6985" cy="17780"/>
          </a:xfrm>
          <a:custGeom>
            <a:avLst/>
            <a:gdLst/>
            <a:ahLst/>
            <a:cxnLst/>
            <a:rect l="l" t="t" r="r" b="b"/>
            <a:pathLst>
              <a:path w="6985" h="17780">
                <a:moveTo>
                  <a:pt x="0" y="17525"/>
                </a:moveTo>
                <a:lnTo>
                  <a:pt x="6476" y="17525"/>
                </a:lnTo>
                <a:lnTo>
                  <a:pt x="6476" y="0"/>
                </a:lnTo>
                <a:lnTo>
                  <a:pt x="0" y="0"/>
                </a:lnTo>
                <a:lnTo>
                  <a:pt x="0" y="17525"/>
                </a:lnTo>
                <a:close/>
              </a:path>
            </a:pathLst>
          </a:custGeom>
          <a:solidFill>
            <a:srgbClr val="000000"/>
          </a:solidFill>
        </p:spPr>
        <p:txBody>
          <a:bodyPr wrap="square" lIns="0" tIns="0" rIns="0" bIns="0" rtlCol="0"/>
          <a:lstStyle/>
          <a:p>
            <a:endParaRPr/>
          </a:p>
        </p:txBody>
      </p:sp>
      <p:sp>
        <p:nvSpPr>
          <p:cNvPr id="1677" name="object 1677"/>
          <p:cNvSpPr/>
          <p:nvPr/>
        </p:nvSpPr>
        <p:spPr>
          <a:xfrm>
            <a:off x="3112770" y="3179064"/>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1678" name="object 1678"/>
          <p:cNvSpPr/>
          <p:nvPr/>
        </p:nvSpPr>
        <p:spPr>
          <a:xfrm>
            <a:off x="3129914" y="3179064"/>
            <a:ext cx="6985" cy="17780"/>
          </a:xfrm>
          <a:custGeom>
            <a:avLst/>
            <a:gdLst/>
            <a:ahLst/>
            <a:cxnLst/>
            <a:rect l="l" t="t" r="r" b="b"/>
            <a:pathLst>
              <a:path w="6985" h="17780">
                <a:moveTo>
                  <a:pt x="0" y="17525"/>
                </a:moveTo>
                <a:lnTo>
                  <a:pt x="6477" y="17525"/>
                </a:lnTo>
                <a:lnTo>
                  <a:pt x="6477" y="0"/>
                </a:lnTo>
                <a:lnTo>
                  <a:pt x="0" y="0"/>
                </a:lnTo>
                <a:lnTo>
                  <a:pt x="0" y="17525"/>
                </a:lnTo>
                <a:close/>
              </a:path>
            </a:pathLst>
          </a:custGeom>
          <a:solidFill>
            <a:srgbClr val="000000"/>
          </a:solidFill>
        </p:spPr>
        <p:txBody>
          <a:bodyPr wrap="square" lIns="0" tIns="0" rIns="0" bIns="0" rtlCol="0"/>
          <a:lstStyle/>
          <a:p>
            <a:endParaRPr/>
          </a:p>
        </p:txBody>
      </p:sp>
      <p:sp>
        <p:nvSpPr>
          <p:cNvPr id="1679" name="object 1679"/>
          <p:cNvSpPr/>
          <p:nvPr/>
        </p:nvSpPr>
        <p:spPr>
          <a:xfrm>
            <a:off x="3124961" y="3179064"/>
            <a:ext cx="11430" cy="17780"/>
          </a:xfrm>
          <a:custGeom>
            <a:avLst/>
            <a:gdLst/>
            <a:ahLst/>
            <a:cxnLst/>
            <a:rect l="l" t="t" r="r" b="b"/>
            <a:pathLst>
              <a:path w="11430" h="17780">
                <a:moveTo>
                  <a:pt x="0" y="17525"/>
                </a:moveTo>
                <a:lnTo>
                  <a:pt x="11430" y="12191"/>
                </a:lnTo>
                <a:lnTo>
                  <a:pt x="0" y="0"/>
                </a:lnTo>
                <a:lnTo>
                  <a:pt x="0" y="17525"/>
                </a:lnTo>
              </a:path>
            </a:pathLst>
          </a:custGeom>
          <a:ln w="3175">
            <a:solidFill>
              <a:srgbClr val="000000"/>
            </a:solidFill>
          </a:ln>
        </p:spPr>
        <p:txBody>
          <a:bodyPr wrap="square" lIns="0" tIns="0" rIns="0" bIns="0" rtlCol="0"/>
          <a:lstStyle/>
          <a:p>
            <a:endParaRPr/>
          </a:p>
        </p:txBody>
      </p:sp>
      <p:sp>
        <p:nvSpPr>
          <p:cNvPr id="1680" name="object 1680"/>
          <p:cNvSpPr/>
          <p:nvPr/>
        </p:nvSpPr>
        <p:spPr>
          <a:xfrm>
            <a:off x="3129914" y="3179064"/>
            <a:ext cx="12065" cy="12700"/>
          </a:xfrm>
          <a:custGeom>
            <a:avLst/>
            <a:gdLst/>
            <a:ahLst/>
            <a:cxnLst/>
            <a:rect l="l" t="t" r="r" b="b"/>
            <a:pathLst>
              <a:path w="12064" h="12700">
                <a:moveTo>
                  <a:pt x="0" y="12192"/>
                </a:moveTo>
                <a:lnTo>
                  <a:pt x="11811" y="12192"/>
                </a:lnTo>
                <a:lnTo>
                  <a:pt x="11811" y="0"/>
                </a:lnTo>
                <a:lnTo>
                  <a:pt x="0" y="0"/>
                </a:lnTo>
                <a:lnTo>
                  <a:pt x="0" y="12192"/>
                </a:lnTo>
                <a:close/>
              </a:path>
            </a:pathLst>
          </a:custGeom>
          <a:solidFill>
            <a:srgbClr val="000000"/>
          </a:solidFill>
        </p:spPr>
        <p:txBody>
          <a:bodyPr wrap="square" lIns="0" tIns="0" rIns="0" bIns="0" rtlCol="0"/>
          <a:lstStyle/>
          <a:p>
            <a:endParaRPr/>
          </a:p>
        </p:txBody>
      </p:sp>
      <p:sp>
        <p:nvSpPr>
          <p:cNvPr id="1681" name="object 1681"/>
          <p:cNvSpPr/>
          <p:nvPr/>
        </p:nvSpPr>
        <p:spPr>
          <a:xfrm>
            <a:off x="3124961" y="3179064"/>
            <a:ext cx="17145" cy="12700"/>
          </a:xfrm>
          <a:custGeom>
            <a:avLst/>
            <a:gdLst/>
            <a:ahLst/>
            <a:cxnLst/>
            <a:rect l="l" t="t" r="r" b="b"/>
            <a:pathLst>
              <a:path w="17144" h="12700">
                <a:moveTo>
                  <a:pt x="11430" y="12192"/>
                </a:moveTo>
                <a:lnTo>
                  <a:pt x="16764" y="0"/>
                </a:lnTo>
                <a:lnTo>
                  <a:pt x="0" y="0"/>
                </a:lnTo>
                <a:lnTo>
                  <a:pt x="11430" y="12192"/>
                </a:lnTo>
              </a:path>
            </a:pathLst>
          </a:custGeom>
          <a:ln w="3175">
            <a:solidFill>
              <a:srgbClr val="000000"/>
            </a:solidFill>
          </a:ln>
        </p:spPr>
        <p:txBody>
          <a:bodyPr wrap="square" lIns="0" tIns="0" rIns="0" bIns="0" rtlCol="0"/>
          <a:lstStyle/>
          <a:p>
            <a:endParaRPr/>
          </a:p>
        </p:txBody>
      </p:sp>
      <p:sp>
        <p:nvSpPr>
          <p:cNvPr id="1682" name="object 1682"/>
          <p:cNvSpPr/>
          <p:nvPr/>
        </p:nvSpPr>
        <p:spPr>
          <a:xfrm>
            <a:off x="3124961"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683" name="object 1683"/>
          <p:cNvSpPr/>
          <p:nvPr/>
        </p:nvSpPr>
        <p:spPr>
          <a:xfrm>
            <a:off x="3124961"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684" name="object 1684"/>
          <p:cNvSpPr/>
          <p:nvPr/>
        </p:nvSpPr>
        <p:spPr>
          <a:xfrm>
            <a:off x="3124961"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685" name="object 1685"/>
          <p:cNvSpPr/>
          <p:nvPr/>
        </p:nvSpPr>
        <p:spPr>
          <a:xfrm>
            <a:off x="3124961"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686" name="object 1686"/>
          <p:cNvSpPr/>
          <p:nvPr/>
        </p:nvSpPr>
        <p:spPr>
          <a:xfrm>
            <a:off x="3116579"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687" name="object 1687"/>
          <p:cNvSpPr/>
          <p:nvPr/>
        </p:nvSpPr>
        <p:spPr>
          <a:xfrm>
            <a:off x="3116579"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688" name="object 1688"/>
          <p:cNvSpPr/>
          <p:nvPr/>
        </p:nvSpPr>
        <p:spPr>
          <a:xfrm>
            <a:off x="3112770"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689" name="object 1689"/>
          <p:cNvSpPr/>
          <p:nvPr/>
        </p:nvSpPr>
        <p:spPr>
          <a:xfrm>
            <a:off x="3112770"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690" name="object 1690"/>
          <p:cNvSpPr/>
          <p:nvPr/>
        </p:nvSpPr>
        <p:spPr>
          <a:xfrm>
            <a:off x="3112770" y="3179064"/>
            <a:ext cx="6985" cy="9525"/>
          </a:xfrm>
          <a:custGeom>
            <a:avLst/>
            <a:gdLst/>
            <a:ahLst/>
            <a:cxnLst/>
            <a:rect l="l" t="t" r="r" b="b"/>
            <a:pathLst>
              <a:path w="6985" h="9525">
                <a:moveTo>
                  <a:pt x="0" y="9144"/>
                </a:moveTo>
                <a:lnTo>
                  <a:pt x="6476" y="9144"/>
                </a:lnTo>
                <a:lnTo>
                  <a:pt x="6476" y="0"/>
                </a:lnTo>
                <a:lnTo>
                  <a:pt x="0" y="0"/>
                </a:lnTo>
                <a:lnTo>
                  <a:pt x="0" y="9144"/>
                </a:lnTo>
                <a:close/>
              </a:path>
            </a:pathLst>
          </a:custGeom>
          <a:solidFill>
            <a:srgbClr val="000000"/>
          </a:solidFill>
        </p:spPr>
        <p:txBody>
          <a:bodyPr wrap="square" lIns="0" tIns="0" rIns="0" bIns="0" rtlCol="0"/>
          <a:lstStyle/>
          <a:p>
            <a:endParaRPr/>
          </a:p>
        </p:txBody>
      </p:sp>
      <p:sp>
        <p:nvSpPr>
          <p:cNvPr id="1691" name="object 1691"/>
          <p:cNvSpPr/>
          <p:nvPr/>
        </p:nvSpPr>
        <p:spPr>
          <a:xfrm>
            <a:off x="3112770"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1692" name="object 1692"/>
          <p:cNvSpPr/>
          <p:nvPr/>
        </p:nvSpPr>
        <p:spPr>
          <a:xfrm>
            <a:off x="3116579" y="3179064"/>
            <a:ext cx="3175" cy="12700"/>
          </a:xfrm>
          <a:custGeom>
            <a:avLst/>
            <a:gdLst/>
            <a:ahLst/>
            <a:cxnLst/>
            <a:rect l="l" t="t" r="r" b="b"/>
            <a:pathLst>
              <a:path w="3175" h="12700">
                <a:moveTo>
                  <a:pt x="0" y="12192"/>
                </a:moveTo>
                <a:lnTo>
                  <a:pt x="2666" y="12192"/>
                </a:lnTo>
                <a:lnTo>
                  <a:pt x="2666" y="0"/>
                </a:lnTo>
                <a:lnTo>
                  <a:pt x="0" y="0"/>
                </a:lnTo>
                <a:lnTo>
                  <a:pt x="0" y="12192"/>
                </a:lnTo>
                <a:close/>
              </a:path>
            </a:pathLst>
          </a:custGeom>
          <a:solidFill>
            <a:srgbClr val="000000"/>
          </a:solidFill>
        </p:spPr>
        <p:txBody>
          <a:bodyPr wrap="square" lIns="0" tIns="0" rIns="0" bIns="0" rtlCol="0"/>
          <a:lstStyle/>
          <a:p>
            <a:endParaRPr/>
          </a:p>
        </p:txBody>
      </p:sp>
      <p:sp>
        <p:nvSpPr>
          <p:cNvPr id="1693" name="object 1693"/>
          <p:cNvSpPr/>
          <p:nvPr/>
        </p:nvSpPr>
        <p:spPr>
          <a:xfrm>
            <a:off x="3116579"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1694" name="object 1694"/>
          <p:cNvSpPr/>
          <p:nvPr/>
        </p:nvSpPr>
        <p:spPr>
          <a:xfrm>
            <a:off x="3129914" y="3179064"/>
            <a:ext cx="3810" cy="12700"/>
          </a:xfrm>
          <a:custGeom>
            <a:avLst/>
            <a:gdLst/>
            <a:ahLst/>
            <a:cxnLst/>
            <a:rect l="l" t="t" r="r" b="b"/>
            <a:pathLst>
              <a:path w="3810" h="12700">
                <a:moveTo>
                  <a:pt x="0" y="12192"/>
                </a:moveTo>
                <a:lnTo>
                  <a:pt x="3429" y="12192"/>
                </a:lnTo>
                <a:lnTo>
                  <a:pt x="3429" y="0"/>
                </a:lnTo>
                <a:lnTo>
                  <a:pt x="0" y="0"/>
                </a:lnTo>
                <a:lnTo>
                  <a:pt x="0" y="12192"/>
                </a:lnTo>
                <a:close/>
              </a:path>
            </a:pathLst>
          </a:custGeom>
          <a:solidFill>
            <a:srgbClr val="000000"/>
          </a:solidFill>
        </p:spPr>
        <p:txBody>
          <a:bodyPr wrap="square" lIns="0" tIns="0" rIns="0" bIns="0" rtlCol="0"/>
          <a:lstStyle/>
          <a:p>
            <a:endParaRPr/>
          </a:p>
        </p:txBody>
      </p:sp>
      <p:sp>
        <p:nvSpPr>
          <p:cNvPr id="1695" name="object 1695"/>
          <p:cNvSpPr/>
          <p:nvPr/>
        </p:nvSpPr>
        <p:spPr>
          <a:xfrm>
            <a:off x="3124961"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1696" name="object 1696"/>
          <p:cNvSpPr/>
          <p:nvPr/>
        </p:nvSpPr>
        <p:spPr>
          <a:xfrm>
            <a:off x="3129914" y="3179064"/>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1697" name="object 1697"/>
          <p:cNvSpPr/>
          <p:nvPr/>
        </p:nvSpPr>
        <p:spPr>
          <a:xfrm>
            <a:off x="3124961"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1698" name="object 1698"/>
          <p:cNvSpPr/>
          <p:nvPr/>
        </p:nvSpPr>
        <p:spPr>
          <a:xfrm>
            <a:off x="3124961"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699" name="object 1699"/>
          <p:cNvSpPr/>
          <p:nvPr/>
        </p:nvSpPr>
        <p:spPr>
          <a:xfrm>
            <a:off x="3124961"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700" name="object 1700"/>
          <p:cNvSpPr/>
          <p:nvPr/>
        </p:nvSpPr>
        <p:spPr>
          <a:xfrm>
            <a:off x="3124961"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701" name="object 1701"/>
          <p:cNvSpPr/>
          <p:nvPr/>
        </p:nvSpPr>
        <p:spPr>
          <a:xfrm>
            <a:off x="3124961"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702" name="object 1702"/>
          <p:cNvSpPr/>
          <p:nvPr/>
        </p:nvSpPr>
        <p:spPr>
          <a:xfrm>
            <a:off x="3116579"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703" name="object 1703"/>
          <p:cNvSpPr/>
          <p:nvPr/>
        </p:nvSpPr>
        <p:spPr>
          <a:xfrm>
            <a:off x="3116579"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704" name="object 1704"/>
          <p:cNvSpPr/>
          <p:nvPr/>
        </p:nvSpPr>
        <p:spPr>
          <a:xfrm>
            <a:off x="3112770"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705" name="object 1705"/>
          <p:cNvSpPr/>
          <p:nvPr/>
        </p:nvSpPr>
        <p:spPr>
          <a:xfrm>
            <a:off x="3112770"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706" name="object 1706"/>
          <p:cNvSpPr/>
          <p:nvPr/>
        </p:nvSpPr>
        <p:spPr>
          <a:xfrm>
            <a:off x="3112770" y="3179064"/>
            <a:ext cx="6985" cy="9525"/>
          </a:xfrm>
          <a:custGeom>
            <a:avLst/>
            <a:gdLst/>
            <a:ahLst/>
            <a:cxnLst/>
            <a:rect l="l" t="t" r="r" b="b"/>
            <a:pathLst>
              <a:path w="6985" h="9525">
                <a:moveTo>
                  <a:pt x="0" y="9144"/>
                </a:moveTo>
                <a:lnTo>
                  <a:pt x="6476" y="9144"/>
                </a:lnTo>
                <a:lnTo>
                  <a:pt x="6476" y="0"/>
                </a:lnTo>
                <a:lnTo>
                  <a:pt x="0" y="0"/>
                </a:lnTo>
                <a:lnTo>
                  <a:pt x="0" y="9144"/>
                </a:lnTo>
                <a:close/>
              </a:path>
            </a:pathLst>
          </a:custGeom>
          <a:solidFill>
            <a:srgbClr val="000000"/>
          </a:solidFill>
        </p:spPr>
        <p:txBody>
          <a:bodyPr wrap="square" lIns="0" tIns="0" rIns="0" bIns="0" rtlCol="0"/>
          <a:lstStyle/>
          <a:p>
            <a:endParaRPr/>
          </a:p>
        </p:txBody>
      </p:sp>
      <p:sp>
        <p:nvSpPr>
          <p:cNvPr id="1707" name="object 1707"/>
          <p:cNvSpPr/>
          <p:nvPr/>
        </p:nvSpPr>
        <p:spPr>
          <a:xfrm>
            <a:off x="3112770"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1708" name="object 1708"/>
          <p:cNvSpPr/>
          <p:nvPr/>
        </p:nvSpPr>
        <p:spPr>
          <a:xfrm>
            <a:off x="3116579" y="3179064"/>
            <a:ext cx="3175" cy="12700"/>
          </a:xfrm>
          <a:custGeom>
            <a:avLst/>
            <a:gdLst/>
            <a:ahLst/>
            <a:cxnLst/>
            <a:rect l="l" t="t" r="r" b="b"/>
            <a:pathLst>
              <a:path w="3175" h="12700">
                <a:moveTo>
                  <a:pt x="0" y="12192"/>
                </a:moveTo>
                <a:lnTo>
                  <a:pt x="2666" y="12192"/>
                </a:lnTo>
                <a:lnTo>
                  <a:pt x="2666" y="0"/>
                </a:lnTo>
                <a:lnTo>
                  <a:pt x="0" y="0"/>
                </a:lnTo>
                <a:lnTo>
                  <a:pt x="0" y="12192"/>
                </a:lnTo>
                <a:close/>
              </a:path>
            </a:pathLst>
          </a:custGeom>
          <a:solidFill>
            <a:srgbClr val="000000"/>
          </a:solidFill>
        </p:spPr>
        <p:txBody>
          <a:bodyPr wrap="square" lIns="0" tIns="0" rIns="0" bIns="0" rtlCol="0"/>
          <a:lstStyle/>
          <a:p>
            <a:endParaRPr/>
          </a:p>
        </p:txBody>
      </p:sp>
      <p:sp>
        <p:nvSpPr>
          <p:cNvPr id="1709" name="object 1709"/>
          <p:cNvSpPr/>
          <p:nvPr/>
        </p:nvSpPr>
        <p:spPr>
          <a:xfrm>
            <a:off x="3116579"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1710" name="object 1710"/>
          <p:cNvSpPr/>
          <p:nvPr/>
        </p:nvSpPr>
        <p:spPr>
          <a:xfrm>
            <a:off x="3129914" y="3179064"/>
            <a:ext cx="3810" cy="12700"/>
          </a:xfrm>
          <a:custGeom>
            <a:avLst/>
            <a:gdLst/>
            <a:ahLst/>
            <a:cxnLst/>
            <a:rect l="l" t="t" r="r" b="b"/>
            <a:pathLst>
              <a:path w="3810" h="12700">
                <a:moveTo>
                  <a:pt x="0" y="12192"/>
                </a:moveTo>
                <a:lnTo>
                  <a:pt x="3429" y="12192"/>
                </a:lnTo>
                <a:lnTo>
                  <a:pt x="3429" y="0"/>
                </a:lnTo>
                <a:lnTo>
                  <a:pt x="0" y="0"/>
                </a:lnTo>
                <a:lnTo>
                  <a:pt x="0" y="12192"/>
                </a:lnTo>
                <a:close/>
              </a:path>
            </a:pathLst>
          </a:custGeom>
          <a:solidFill>
            <a:srgbClr val="000000"/>
          </a:solidFill>
        </p:spPr>
        <p:txBody>
          <a:bodyPr wrap="square" lIns="0" tIns="0" rIns="0" bIns="0" rtlCol="0"/>
          <a:lstStyle/>
          <a:p>
            <a:endParaRPr/>
          </a:p>
        </p:txBody>
      </p:sp>
      <p:sp>
        <p:nvSpPr>
          <p:cNvPr id="1711" name="object 1711"/>
          <p:cNvSpPr/>
          <p:nvPr/>
        </p:nvSpPr>
        <p:spPr>
          <a:xfrm>
            <a:off x="3124961"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1712" name="object 1712"/>
          <p:cNvSpPr/>
          <p:nvPr/>
        </p:nvSpPr>
        <p:spPr>
          <a:xfrm>
            <a:off x="3129914" y="3179064"/>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1713" name="object 1713"/>
          <p:cNvSpPr/>
          <p:nvPr/>
        </p:nvSpPr>
        <p:spPr>
          <a:xfrm>
            <a:off x="3124961"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1714" name="object 1714"/>
          <p:cNvSpPr/>
          <p:nvPr/>
        </p:nvSpPr>
        <p:spPr>
          <a:xfrm>
            <a:off x="3124961"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715" name="object 1715"/>
          <p:cNvSpPr/>
          <p:nvPr/>
        </p:nvSpPr>
        <p:spPr>
          <a:xfrm>
            <a:off x="3124961"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716" name="object 1716"/>
          <p:cNvSpPr/>
          <p:nvPr/>
        </p:nvSpPr>
        <p:spPr>
          <a:xfrm>
            <a:off x="3124961"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717" name="object 1717"/>
          <p:cNvSpPr/>
          <p:nvPr/>
        </p:nvSpPr>
        <p:spPr>
          <a:xfrm>
            <a:off x="3124961"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718" name="object 1718"/>
          <p:cNvSpPr/>
          <p:nvPr/>
        </p:nvSpPr>
        <p:spPr>
          <a:xfrm>
            <a:off x="3116579"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719" name="object 1719"/>
          <p:cNvSpPr/>
          <p:nvPr/>
        </p:nvSpPr>
        <p:spPr>
          <a:xfrm>
            <a:off x="3116579"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720" name="object 1720"/>
          <p:cNvSpPr/>
          <p:nvPr/>
        </p:nvSpPr>
        <p:spPr>
          <a:xfrm>
            <a:off x="3112770"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721" name="object 1721"/>
          <p:cNvSpPr/>
          <p:nvPr/>
        </p:nvSpPr>
        <p:spPr>
          <a:xfrm>
            <a:off x="3112770"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722" name="object 1722"/>
          <p:cNvSpPr/>
          <p:nvPr/>
        </p:nvSpPr>
        <p:spPr>
          <a:xfrm>
            <a:off x="3112770" y="3179064"/>
            <a:ext cx="6985" cy="9525"/>
          </a:xfrm>
          <a:custGeom>
            <a:avLst/>
            <a:gdLst/>
            <a:ahLst/>
            <a:cxnLst/>
            <a:rect l="l" t="t" r="r" b="b"/>
            <a:pathLst>
              <a:path w="6985" h="9525">
                <a:moveTo>
                  <a:pt x="0" y="9144"/>
                </a:moveTo>
                <a:lnTo>
                  <a:pt x="6476" y="9144"/>
                </a:lnTo>
                <a:lnTo>
                  <a:pt x="6476" y="0"/>
                </a:lnTo>
                <a:lnTo>
                  <a:pt x="0" y="0"/>
                </a:lnTo>
                <a:lnTo>
                  <a:pt x="0" y="9144"/>
                </a:lnTo>
                <a:close/>
              </a:path>
            </a:pathLst>
          </a:custGeom>
          <a:solidFill>
            <a:srgbClr val="000000"/>
          </a:solidFill>
        </p:spPr>
        <p:txBody>
          <a:bodyPr wrap="square" lIns="0" tIns="0" rIns="0" bIns="0" rtlCol="0"/>
          <a:lstStyle/>
          <a:p>
            <a:endParaRPr/>
          </a:p>
        </p:txBody>
      </p:sp>
      <p:sp>
        <p:nvSpPr>
          <p:cNvPr id="1723" name="object 1723"/>
          <p:cNvSpPr/>
          <p:nvPr/>
        </p:nvSpPr>
        <p:spPr>
          <a:xfrm>
            <a:off x="3112770"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1724" name="object 1724"/>
          <p:cNvSpPr/>
          <p:nvPr/>
        </p:nvSpPr>
        <p:spPr>
          <a:xfrm>
            <a:off x="3116579" y="3179064"/>
            <a:ext cx="3175" cy="12700"/>
          </a:xfrm>
          <a:custGeom>
            <a:avLst/>
            <a:gdLst/>
            <a:ahLst/>
            <a:cxnLst/>
            <a:rect l="l" t="t" r="r" b="b"/>
            <a:pathLst>
              <a:path w="3175" h="12700">
                <a:moveTo>
                  <a:pt x="0" y="12192"/>
                </a:moveTo>
                <a:lnTo>
                  <a:pt x="2666" y="12192"/>
                </a:lnTo>
                <a:lnTo>
                  <a:pt x="2666" y="0"/>
                </a:lnTo>
                <a:lnTo>
                  <a:pt x="0" y="0"/>
                </a:lnTo>
                <a:lnTo>
                  <a:pt x="0" y="12192"/>
                </a:lnTo>
                <a:close/>
              </a:path>
            </a:pathLst>
          </a:custGeom>
          <a:solidFill>
            <a:srgbClr val="000000"/>
          </a:solidFill>
        </p:spPr>
        <p:txBody>
          <a:bodyPr wrap="square" lIns="0" tIns="0" rIns="0" bIns="0" rtlCol="0"/>
          <a:lstStyle/>
          <a:p>
            <a:endParaRPr/>
          </a:p>
        </p:txBody>
      </p:sp>
      <p:sp>
        <p:nvSpPr>
          <p:cNvPr id="1725" name="object 1725"/>
          <p:cNvSpPr/>
          <p:nvPr/>
        </p:nvSpPr>
        <p:spPr>
          <a:xfrm>
            <a:off x="3116579"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1726" name="object 1726"/>
          <p:cNvSpPr/>
          <p:nvPr/>
        </p:nvSpPr>
        <p:spPr>
          <a:xfrm>
            <a:off x="3129914" y="3179064"/>
            <a:ext cx="3810" cy="12700"/>
          </a:xfrm>
          <a:custGeom>
            <a:avLst/>
            <a:gdLst/>
            <a:ahLst/>
            <a:cxnLst/>
            <a:rect l="l" t="t" r="r" b="b"/>
            <a:pathLst>
              <a:path w="3810" h="12700">
                <a:moveTo>
                  <a:pt x="0" y="12192"/>
                </a:moveTo>
                <a:lnTo>
                  <a:pt x="3429" y="12192"/>
                </a:lnTo>
                <a:lnTo>
                  <a:pt x="3429" y="0"/>
                </a:lnTo>
                <a:lnTo>
                  <a:pt x="0" y="0"/>
                </a:lnTo>
                <a:lnTo>
                  <a:pt x="0" y="12192"/>
                </a:lnTo>
                <a:close/>
              </a:path>
            </a:pathLst>
          </a:custGeom>
          <a:solidFill>
            <a:srgbClr val="000000"/>
          </a:solidFill>
        </p:spPr>
        <p:txBody>
          <a:bodyPr wrap="square" lIns="0" tIns="0" rIns="0" bIns="0" rtlCol="0"/>
          <a:lstStyle/>
          <a:p>
            <a:endParaRPr/>
          </a:p>
        </p:txBody>
      </p:sp>
      <p:sp>
        <p:nvSpPr>
          <p:cNvPr id="1727" name="object 1727"/>
          <p:cNvSpPr/>
          <p:nvPr/>
        </p:nvSpPr>
        <p:spPr>
          <a:xfrm>
            <a:off x="3124961"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1728" name="object 1728"/>
          <p:cNvSpPr/>
          <p:nvPr/>
        </p:nvSpPr>
        <p:spPr>
          <a:xfrm>
            <a:off x="3129914" y="3179064"/>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1729" name="object 1729"/>
          <p:cNvSpPr/>
          <p:nvPr/>
        </p:nvSpPr>
        <p:spPr>
          <a:xfrm>
            <a:off x="3124961"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1730" name="object 1730"/>
          <p:cNvSpPr/>
          <p:nvPr/>
        </p:nvSpPr>
        <p:spPr>
          <a:xfrm>
            <a:off x="3124961"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731" name="object 1731"/>
          <p:cNvSpPr/>
          <p:nvPr/>
        </p:nvSpPr>
        <p:spPr>
          <a:xfrm>
            <a:off x="3124961"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732" name="object 1732"/>
          <p:cNvSpPr/>
          <p:nvPr/>
        </p:nvSpPr>
        <p:spPr>
          <a:xfrm>
            <a:off x="3124961"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733" name="object 1733"/>
          <p:cNvSpPr/>
          <p:nvPr/>
        </p:nvSpPr>
        <p:spPr>
          <a:xfrm>
            <a:off x="3124961"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734" name="object 1734"/>
          <p:cNvSpPr/>
          <p:nvPr/>
        </p:nvSpPr>
        <p:spPr>
          <a:xfrm>
            <a:off x="3116579"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735" name="object 1735"/>
          <p:cNvSpPr/>
          <p:nvPr/>
        </p:nvSpPr>
        <p:spPr>
          <a:xfrm>
            <a:off x="3116579"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736" name="object 1736"/>
          <p:cNvSpPr/>
          <p:nvPr/>
        </p:nvSpPr>
        <p:spPr>
          <a:xfrm>
            <a:off x="3112770"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737" name="object 1737"/>
          <p:cNvSpPr/>
          <p:nvPr/>
        </p:nvSpPr>
        <p:spPr>
          <a:xfrm>
            <a:off x="3112770"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738" name="object 1738"/>
          <p:cNvSpPr/>
          <p:nvPr/>
        </p:nvSpPr>
        <p:spPr>
          <a:xfrm>
            <a:off x="3112770" y="3179064"/>
            <a:ext cx="6985" cy="9525"/>
          </a:xfrm>
          <a:custGeom>
            <a:avLst/>
            <a:gdLst/>
            <a:ahLst/>
            <a:cxnLst/>
            <a:rect l="l" t="t" r="r" b="b"/>
            <a:pathLst>
              <a:path w="6985" h="9525">
                <a:moveTo>
                  <a:pt x="0" y="9144"/>
                </a:moveTo>
                <a:lnTo>
                  <a:pt x="6476" y="9144"/>
                </a:lnTo>
                <a:lnTo>
                  <a:pt x="6476" y="0"/>
                </a:lnTo>
                <a:lnTo>
                  <a:pt x="0" y="0"/>
                </a:lnTo>
                <a:lnTo>
                  <a:pt x="0" y="9144"/>
                </a:lnTo>
                <a:close/>
              </a:path>
            </a:pathLst>
          </a:custGeom>
          <a:solidFill>
            <a:srgbClr val="000000"/>
          </a:solidFill>
        </p:spPr>
        <p:txBody>
          <a:bodyPr wrap="square" lIns="0" tIns="0" rIns="0" bIns="0" rtlCol="0"/>
          <a:lstStyle/>
          <a:p>
            <a:endParaRPr/>
          </a:p>
        </p:txBody>
      </p:sp>
      <p:sp>
        <p:nvSpPr>
          <p:cNvPr id="1739" name="object 1739"/>
          <p:cNvSpPr/>
          <p:nvPr/>
        </p:nvSpPr>
        <p:spPr>
          <a:xfrm>
            <a:off x="3112770"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1740" name="object 1740"/>
          <p:cNvSpPr/>
          <p:nvPr/>
        </p:nvSpPr>
        <p:spPr>
          <a:xfrm>
            <a:off x="3116579" y="3179064"/>
            <a:ext cx="3175" cy="12700"/>
          </a:xfrm>
          <a:custGeom>
            <a:avLst/>
            <a:gdLst/>
            <a:ahLst/>
            <a:cxnLst/>
            <a:rect l="l" t="t" r="r" b="b"/>
            <a:pathLst>
              <a:path w="3175" h="12700">
                <a:moveTo>
                  <a:pt x="0" y="12192"/>
                </a:moveTo>
                <a:lnTo>
                  <a:pt x="2666" y="12192"/>
                </a:lnTo>
                <a:lnTo>
                  <a:pt x="2666" y="0"/>
                </a:lnTo>
                <a:lnTo>
                  <a:pt x="0" y="0"/>
                </a:lnTo>
                <a:lnTo>
                  <a:pt x="0" y="12192"/>
                </a:lnTo>
                <a:close/>
              </a:path>
            </a:pathLst>
          </a:custGeom>
          <a:solidFill>
            <a:srgbClr val="000000"/>
          </a:solidFill>
        </p:spPr>
        <p:txBody>
          <a:bodyPr wrap="square" lIns="0" tIns="0" rIns="0" bIns="0" rtlCol="0"/>
          <a:lstStyle/>
          <a:p>
            <a:endParaRPr/>
          </a:p>
        </p:txBody>
      </p:sp>
      <p:sp>
        <p:nvSpPr>
          <p:cNvPr id="1741" name="object 1741"/>
          <p:cNvSpPr/>
          <p:nvPr/>
        </p:nvSpPr>
        <p:spPr>
          <a:xfrm>
            <a:off x="3116579"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1742" name="object 1742"/>
          <p:cNvSpPr/>
          <p:nvPr/>
        </p:nvSpPr>
        <p:spPr>
          <a:xfrm>
            <a:off x="3129914" y="3179064"/>
            <a:ext cx="3810" cy="12700"/>
          </a:xfrm>
          <a:custGeom>
            <a:avLst/>
            <a:gdLst/>
            <a:ahLst/>
            <a:cxnLst/>
            <a:rect l="l" t="t" r="r" b="b"/>
            <a:pathLst>
              <a:path w="3810" h="12700">
                <a:moveTo>
                  <a:pt x="0" y="12192"/>
                </a:moveTo>
                <a:lnTo>
                  <a:pt x="3429" y="12192"/>
                </a:lnTo>
                <a:lnTo>
                  <a:pt x="3429" y="0"/>
                </a:lnTo>
                <a:lnTo>
                  <a:pt x="0" y="0"/>
                </a:lnTo>
                <a:lnTo>
                  <a:pt x="0" y="12192"/>
                </a:lnTo>
                <a:close/>
              </a:path>
            </a:pathLst>
          </a:custGeom>
          <a:solidFill>
            <a:srgbClr val="000000"/>
          </a:solidFill>
        </p:spPr>
        <p:txBody>
          <a:bodyPr wrap="square" lIns="0" tIns="0" rIns="0" bIns="0" rtlCol="0"/>
          <a:lstStyle/>
          <a:p>
            <a:endParaRPr/>
          </a:p>
        </p:txBody>
      </p:sp>
      <p:sp>
        <p:nvSpPr>
          <p:cNvPr id="1743" name="object 1743"/>
          <p:cNvSpPr/>
          <p:nvPr/>
        </p:nvSpPr>
        <p:spPr>
          <a:xfrm>
            <a:off x="3124961"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1744" name="object 1744"/>
          <p:cNvSpPr/>
          <p:nvPr/>
        </p:nvSpPr>
        <p:spPr>
          <a:xfrm>
            <a:off x="3129914" y="3179064"/>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1745" name="object 1745"/>
          <p:cNvSpPr/>
          <p:nvPr/>
        </p:nvSpPr>
        <p:spPr>
          <a:xfrm>
            <a:off x="3124961"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1746" name="object 1746"/>
          <p:cNvSpPr/>
          <p:nvPr/>
        </p:nvSpPr>
        <p:spPr>
          <a:xfrm>
            <a:off x="3124961"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747" name="object 1747"/>
          <p:cNvSpPr/>
          <p:nvPr/>
        </p:nvSpPr>
        <p:spPr>
          <a:xfrm>
            <a:off x="3124961"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748" name="object 1748"/>
          <p:cNvSpPr/>
          <p:nvPr/>
        </p:nvSpPr>
        <p:spPr>
          <a:xfrm>
            <a:off x="3124961"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749" name="object 1749"/>
          <p:cNvSpPr/>
          <p:nvPr/>
        </p:nvSpPr>
        <p:spPr>
          <a:xfrm>
            <a:off x="3124961"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750" name="object 1750"/>
          <p:cNvSpPr/>
          <p:nvPr/>
        </p:nvSpPr>
        <p:spPr>
          <a:xfrm>
            <a:off x="3116579"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751" name="object 1751"/>
          <p:cNvSpPr/>
          <p:nvPr/>
        </p:nvSpPr>
        <p:spPr>
          <a:xfrm>
            <a:off x="3116579"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752" name="object 1752"/>
          <p:cNvSpPr/>
          <p:nvPr/>
        </p:nvSpPr>
        <p:spPr>
          <a:xfrm>
            <a:off x="3112770"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753" name="object 1753"/>
          <p:cNvSpPr/>
          <p:nvPr/>
        </p:nvSpPr>
        <p:spPr>
          <a:xfrm>
            <a:off x="3112770"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754" name="object 1754"/>
          <p:cNvSpPr/>
          <p:nvPr/>
        </p:nvSpPr>
        <p:spPr>
          <a:xfrm>
            <a:off x="3112770" y="3179064"/>
            <a:ext cx="6985" cy="9525"/>
          </a:xfrm>
          <a:custGeom>
            <a:avLst/>
            <a:gdLst/>
            <a:ahLst/>
            <a:cxnLst/>
            <a:rect l="l" t="t" r="r" b="b"/>
            <a:pathLst>
              <a:path w="6985" h="9525">
                <a:moveTo>
                  <a:pt x="0" y="9144"/>
                </a:moveTo>
                <a:lnTo>
                  <a:pt x="6476" y="9144"/>
                </a:lnTo>
                <a:lnTo>
                  <a:pt x="6476" y="0"/>
                </a:lnTo>
                <a:lnTo>
                  <a:pt x="0" y="0"/>
                </a:lnTo>
                <a:lnTo>
                  <a:pt x="0" y="9144"/>
                </a:lnTo>
                <a:close/>
              </a:path>
            </a:pathLst>
          </a:custGeom>
          <a:solidFill>
            <a:srgbClr val="000000"/>
          </a:solidFill>
        </p:spPr>
        <p:txBody>
          <a:bodyPr wrap="square" lIns="0" tIns="0" rIns="0" bIns="0" rtlCol="0"/>
          <a:lstStyle/>
          <a:p>
            <a:endParaRPr/>
          </a:p>
        </p:txBody>
      </p:sp>
      <p:sp>
        <p:nvSpPr>
          <p:cNvPr id="1755" name="object 1755"/>
          <p:cNvSpPr/>
          <p:nvPr/>
        </p:nvSpPr>
        <p:spPr>
          <a:xfrm>
            <a:off x="3112770"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1756" name="object 1756"/>
          <p:cNvSpPr/>
          <p:nvPr/>
        </p:nvSpPr>
        <p:spPr>
          <a:xfrm>
            <a:off x="3116579" y="3179064"/>
            <a:ext cx="3175" cy="12700"/>
          </a:xfrm>
          <a:custGeom>
            <a:avLst/>
            <a:gdLst/>
            <a:ahLst/>
            <a:cxnLst/>
            <a:rect l="l" t="t" r="r" b="b"/>
            <a:pathLst>
              <a:path w="3175" h="12700">
                <a:moveTo>
                  <a:pt x="0" y="12192"/>
                </a:moveTo>
                <a:lnTo>
                  <a:pt x="2666" y="12192"/>
                </a:lnTo>
                <a:lnTo>
                  <a:pt x="2666" y="0"/>
                </a:lnTo>
                <a:lnTo>
                  <a:pt x="0" y="0"/>
                </a:lnTo>
                <a:lnTo>
                  <a:pt x="0" y="12192"/>
                </a:lnTo>
                <a:close/>
              </a:path>
            </a:pathLst>
          </a:custGeom>
          <a:solidFill>
            <a:srgbClr val="000000"/>
          </a:solidFill>
        </p:spPr>
        <p:txBody>
          <a:bodyPr wrap="square" lIns="0" tIns="0" rIns="0" bIns="0" rtlCol="0"/>
          <a:lstStyle/>
          <a:p>
            <a:endParaRPr/>
          </a:p>
        </p:txBody>
      </p:sp>
      <p:sp>
        <p:nvSpPr>
          <p:cNvPr id="1757" name="object 1757"/>
          <p:cNvSpPr/>
          <p:nvPr/>
        </p:nvSpPr>
        <p:spPr>
          <a:xfrm>
            <a:off x="3116579"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1758" name="object 1758"/>
          <p:cNvSpPr/>
          <p:nvPr/>
        </p:nvSpPr>
        <p:spPr>
          <a:xfrm>
            <a:off x="3129914" y="3179064"/>
            <a:ext cx="3810" cy="12700"/>
          </a:xfrm>
          <a:custGeom>
            <a:avLst/>
            <a:gdLst/>
            <a:ahLst/>
            <a:cxnLst/>
            <a:rect l="l" t="t" r="r" b="b"/>
            <a:pathLst>
              <a:path w="3810" h="12700">
                <a:moveTo>
                  <a:pt x="0" y="12192"/>
                </a:moveTo>
                <a:lnTo>
                  <a:pt x="3429" y="12192"/>
                </a:lnTo>
                <a:lnTo>
                  <a:pt x="3429" y="0"/>
                </a:lnTo>
                <a:lnTo>
                  <a:pt x="0" y="0"/>
                </a:lnTo>
                <a:lnTo>
                  <a:pt x="0" y="12192"/>
                </a:lnTo>
                <a:close/>
              </a:path>
            </a:pathLst>
          </a:custGeom>
          <a:solidFill>
            <a:srgbClr val="000000"/>
          </a:solidFill>
        </p:spPr>
        <p:txBody>
          <a:bodyPr wrap="square" lIns="0" tIns="0" rIns="0" bIns="0" rtlCol="0"/>
          <a:lstStyle/>
          <a:p>
            <a:endParaRPr/>
          </a:p>
        </p:txBody>
      </p:sp>
      <p:sp>
        <p:nvSpPr>
          <p:cNvPr id="1759" name="object 1759"/>
          <p:cNvSpPr/>
          <p:nvPr/>
        </p:nvSpPr>
        <p:spPr>
          <a:xfrm>
            <a:off x="3124961"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1760" name="object 1760"/>
          <p:cNvSpPr/>
          <p:nvPr/>
        </p:nvSpPr>
        <p:spPr>
          <a:xfrm>
            <a:off x="3129914" y="3179064"/>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1761" name="object 1761"/>
          <p:cNvSpPr/>
          <p:nvPr/>
        </p:nvSpPr>
        <p:spPr>
          <a:xfrm>
            <a:off x="3124961"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1762" name="object 1762"/>
          <p:cNvSpPr/>
          <p:nvPr/>
        </p:nvSpPr>
        <p:spPr>
          <a:xfrm>
            <a:off x="3124961"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763" name="object 1763"/>
          <p:cNvSpPr/>
          <p:nvPr/>
        </p:nvSpPr>
        <p:spPr>
          <a:xfrm>
            <a:off x="3124961"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764" name="object 1764"/>
          <p:cNvSpPr/>
          <p:nvPr/>
        </p:nvSpPr>
        <p:spPr>
          <a:xfrm>
            <a:off x="3124961"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765" name="object 1765"/>
          <p:cNvSpPr/>
          <p:nvPr/>
        </p:nvSpPr>
        <p:spPr>
          <a:xfrm>
            <a:off x="3124961"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766" name="object 1766"/>
          <p:cNvSpPr/>
          <p:nvPr/>
        </p:nvSpPr>
        <p:spPr>
          <a:xfrm>
            <a:off x="3116579"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767" name="object 1767"/>
          <p:cNvSpPr/>
          <p:nvPr/>
        </p:nvSpPr>
        <p:spPr>
          <a:xfrm>
            <a:off x="3116579"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768" name="object 1768"/>
          <p:cNvSpPr/>
          <p:nvPr/>
        </p:nvSpPr>
        <p:spPr>
          <a:xfrm>
            <a:off x="3112770"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769" name="object 1769"/>
          <p:cNvSpPr/>
          <p:nvPr/>
        </p:nvSpPr>
        <p:spPr>
          <a:xfrm>
            <a:off x="3112770"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770" name="object 1770"/>
          <p:cNvSpPr/>
          <p:nvPr/>
        </p:nvSpPr>
        <p:spPr>
          <a:xfrm>
            <a:off x="3112770" y="3179064"/>
            <a:ext cx="6985" cy="9525"/>
          </a:xfrm>
          <a:custGeom>
            <a:avLst/>
            <a:gdLst/>
            <a:ahLst/>
            <a:cxnLst/>
            <a:rect l="l" t="t" r="r" b="b"/>
            <a:pathLst>
              <a:path w="6985" h="9525">
                <a:moveTo>
                  <a:pt x="0" y="9144"/>
                </a:moveTo>
                <a:lnTo>
                  <a:pt x="6476" y="9144"/>
                </a:lnTo>
                <a:lnTo>
                  <a:pt x="6476" y="0"/>
                </a:lnTo>
                <a:lnTo>
                  <a:pt x="0" y="0"/>
                </a:lnTo>
                <a:lnTo>
                  <a:pt x="0" y="9144"/>
                </a:lnTo>
                <a:close/>
              </a:path>
            </a:pathLst>
          </a:custGeom>
          <a:solidFill>
            <a:srgbClr val="000000"/>
          </a:solidFill>
        </p:spPr>
        <p:txBody>
          <a:bodyPr wrap="square" lIns="0" tIns="0" rIns="0" bIns="0" rtlCol="0"/>
          <a:lstStyle/>
          <a:p>
            <a:endParaRPr/>
          </a:p>
        </p:txBody>
      </p:sp>
      <p:sp>
        <p:nvSpPr>
          <p:cNvPr id="1771" name="object 1771"/>
          <p:cNvSpPr/>
          <p:nvPr/>
        </p:nvSpPr>
        <p:spPr>
          <a:xfrm>
            <a:off x="3112770"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1772" name="object 1772"/>
          <p:cNvSpPr/>
          <p:nvPr/>
        </p:nvSpPr>
        <p:spPr>
          <a:xfrm>
            <a:off x="3116579" y="3179064"/>
            <a:ext cx="3175" cy="12700"/>
          </a:xfrm>
          <a:custGeom>
            <a:avLst/>
            <a:gdLst/>
            <a:ahLst/>
            <a:cxnLst/>
            <a:rect l="l" t="t" r="r" b="b"/>
            <a:pathLst>
              <a:path w="3175" h="12700">
                <a:moveTo>
                  <a:pt x="0" y="12192"/>
                </a:moveTo>
                <a:lnTo>
                  <a:pt x="2666" y="12192"/>
                </a:lnTo>
                <a:lnTo>
                  <a:pt x="2666" y="0"/>
                </a:lnTo>
                <a:lnTo>
                  <a:pt x="0" y="0"/>
                </a:lnTo>
                <a:lnTo>
                  <a:pt x="0" y="12192"/>
                </a:lnTo>
                <a:close/>
              </a:path>
            </a:pathLst>
          </a:custGeom>
          <a:solidFill>
            <a:srgbClr val="000000"/>
          </a:solidFill>
        </p:spPr>
        <p:txBody>
          <a:bodyPr wrap="square" lIns="0" tIns="0" rIns="0" bIns="0" rtlCol="0"/>
          <a:lstStyle/>
          <a:p>
            <a:endParaRPr/>
          </a:p>
        </p:txBody>
      </p:sp>
      <p:sp>
        <p:nvSpPr>
          <p:cNvPr id="1773" name="object 1773"/>
          <p:cNvSpPr/>
          <p:nvPr/>
        </p:nvSpPr>
        <p:spPr>
          <a:xfrm>
            <a:off x="3116579"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1774" name="object 1774"/>
          <p:cNvSpPr/>
          <p:nvPr/>
        </p:nvSpPr>
        <p:spPr>
          <a:xfrm>
            <a:off x="3129914" y="3179064"/>
            <a:ext cx="3810" cy="12700"/>
          </a:xfrm>
          <a:custGeom>
            <a:avLst/>
            <a:gdLst/>
            <a:ahLst/>
            <a:cxnLst/>
            <a:rect l="l" t="t" r="r" b="b"/>
            <a:pathLst>
              <a:path w="3810" h="12700">
                <a:moveTo>
                  <a:pt x="0" y="12192"/>
                </a:moveTo>
                <a:lnTo>
                  <a:pt x="3429" y="12192"/>
                </a:lnTo>
                <a:lnTo>
                  <a:pt x="3429" y="0"/>
                </a:lnTo>
                <a:lnTo>
                  <a:pt x="0" y="0"/>
                </a:lnTo>
                <a:lnTo>
                  <a:pt x="0" y="12192"/>
                </a:lnTo>
                <a:close/>
              </a:path>
            </a:pathLst>
          </a:custGeom>
          <a:solidFill>
            <a:srgbClr val="000000"/>
          </a:solidFill>
        </p:spPr>
        <p:txBody>
          <a:bodyPr wrap="square" lIns="0" tIns="0" rIns="0" bIns="0" rtlCol="0"/>
          <a:lstStyle/>
          <a:p>
            <a:endParaRPr/>
          </a:p>
        </p:txBody>
      </p:sp>
      <p:sp>
        <p:nvSpPr>
          <p:cNvPr id="1775" name="object 1775"/>
          <p:cNvSpPr/>
          <p:nvPr/>
        </p:nvSpPr>
        <p:spPr>
          <a:xfrm>
            <a:off x="3124961"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1776" name="object 1776"/>
          <p:cNvSpPr/>
          <p:nvPr/>
        </p:nvSpPr>
        <p:spPr>
          <a:xfrm>
            <a:off x="3129914" y="3179064"/>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1777" name="object 1777"/>
          <p:cNvSpPr/>
          <p:nvPr/>
        </p:nvSpPr>
        <p:spPr>
          <a:xfrm>
            <a:off x="3124961"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1778" name="object 1778"/>
          <p:cNvSpPr/>
          <p:nvPr/>
        </p:nvSpPr>
        <p:spPr>
          <a:xfrm>
            <a:off x="3124961"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779" name="object 1779"/>
          <p:cNvSpPr/>
          <p:nvPr/>
        </p:nvSpPr>
        <p:spPr>
          <a:xfrm>
            <a:off x="3124961"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780" name="object 1780"/>
          <p:cNvSpPr/>
          <p:nvPr/>
        </p:nvSpPr>
        <p:spPr>
          <a:xfrm>
            <a:off x="3124961"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781" name="object 1781"/>
          <p:cNvSpPr/>
          <p:nvPr/>
        </p:nvSpPr>
        <p:spPr>
          <a:xfrm>
            <a:off x="3124961"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782" name="object 1782"/>
          <p:cNvSpPr/>
          <p:nvPr/>
        </p:nvSpPr>
        <p:spPr>
          <a:xfrm>
            <a:off x="3116579"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783" name="object 1783"/>
          <p:cNvSpPr/>
          <p:nvPr/>
        </p:nvSpPr>
        <p:spPr>
          <a:xfrm>
            <a:off x="3116579"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784" name="object 1784"/>
          <p:cNvSpPr/>
          <p:nvPr/>
        </p:nvSpPr>
        <p:spPr>
          <a:xfrm>
            <a:off x="3112770"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785" name="object 1785"/>
          <p:cNvSpPr/>
          <p:nvPr/>
        </p:nvSpPr>
        <p:spPr>
          <a:xfrm>
            <a:off x="3112770"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786" name="object 1786"/>
          <p:cNvSpPr/>
          <p:nvPr/>
        </p:nvSpPr>
        <p:spPr>
          <a:xfrm>
            <a:off x="3112770" y="3179064"/>
            <a:ext cx="6985" cy="9525"/>
          </a:xfrm>
          <a:custGeom>
            <a:avLst/>
            <a:gdLst/>
            <a:ahLst/>
            <a:cxnLst/>
            <a:rect l="l" t="t" r="r" b="b"/>
            <a:pathLst>
              <a:path w="6985" h="9525">
                <a:moveTo>
                  <a:pt x="0" y="9144"/>
                </a:moveTo>
                <a:lnTo>
                  <a:pt x="6476" y="9144"/>
                </a:lnTo>
                <a:lnTo>
                  <a:pt x="6476" y="0"/>
                </a:lnTo>
                <a:lnTo>
                  <a:pt x="0" y="0"/>
                </a:lnTo>
                <a:lnTo>
                  <a:pt x="0" y="9144"/>
                </a:lnTo>
                <a:close/>
              </a:path>
            </a:pathLst>
          </a:custGeom>
          <a:solidFill>
            <a:srgbClr val="000000"/>
          </a:solidFill>
        </p:spPr>
        <p:txBody>
          <a:bodyPr wrap="square" lIns="0" tIns="0" rIns="0" bIns="0" rtlCol="0"/>
          <a:lstStyle/>
          <a:p>
            <a:endParaRPr/>
          </a:p>
        </p:txBody>
      </p:sp>
      <p:sp>
        <p:nvSpPr>
          <p:cNvPr id="1787" name="object 1787"/>
          <p:cNvSpPr/>
          <p:nvPr/>
        </p:nvSpPr>
        <p:spPr>
          <a:xfrm>
            <a:off x="3112770"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1788" name="object 1788"/>
          <p:cNvSpPr/>
          <p:nvPr/>
        </p:nvSpPr>
        <p:spPr>
          <a:xfrm>
            <a:off x="3116579" y="3179064"/>
            <a:ext cx="3175" cy="12700"/>
          </a:xfrm>
          <a:custGeom>
            <a:avLst/>
            <a:gdLst/>
            <a:ahLst/>
            <a:cxnLst/>
            <a:rect l="l" t="t" r="r" b="b"/>
            <a:pathLst>
              <a:path w="3175" h="12700">
                <a:moveTo>
                  <a:pt x="0" y="12192"/>
                </a:moveTo>
                <a:lnTo>
                  <a:pt x="2666" y="12192"/>
                </a:lnTo>
                <a:lnTo>
                  <a:pt x="2666" y="0"/>
                </a:lnTo>
                <a:lnTo>
                  <a:pt x="0" y="0"/>
                </a:lnTo>
                <a:lnTo>
                  <a:pt x="0" y="12192"/>
                </a:lnTo>
                <a:close/>
              </a:path>
            </a:pathLst>
          </a:custGeom>
          <a:solidFill>
            <a:srgbClr val="000000"/>
          </a:solidFill>
        </p:spPr>
        <p:txBody>
          <a:bodyPr wrap="square" lIns="0" tIns="0" rIns="0" bIns="0" rtlCol="0"/>
          <a:lstStyle/>
          <a:p>
            <a:endParaRPr/>
          </a:p>
        </p:txBody>
      </p:sp>
      <p:sp>
        <p:nvSpPr>
          <p:cNvPr id="1789" name="object 1789"/>
          <p:cNvSpPr/>
          <p:nvPr/>
        </p:nvSpPr>
        <p:spPr>
          <a:xfrm>
            <a:off x="3116579"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1790" name="object 1790"/>
          <p:cNvSpPr/>
          <p:nvPr/>
        </p:nvSpPr>
        <p:spPr>
          <a:xfrm>
            <a:off x="3129914" y="3179064"/>
            <a:ext cx="3810" cy="12700"/>
          </a:xfrm>
          <a:custGeom>
            <a:avLst/>
            <a:gdLst/>
            <a:ahLst/>
            <a:cxnLst/>
            <a:rect l="l" t="t" r="r" b="b"/>
            <a:pathLst>
              <a:path w="3810" h="12700">
                <a:moveTo>
                  <a:pt x="0" y="12192"/>
                </a:moveTo>
                <a:lnTo>
                  <a:pt x="3429" y="12192"/>
                </a:lnTo>
                <a:lnTo>
                  <a:pt x="3429" y="0"/>
                </a:lnTo>
                <a:lnTo>
                  <a:pt x="0" y="0"/>
                </a:lnTo>
                <a:lnTo>
                  <a:pt x="0" y="12192"/>
                </a:lnTo>
                <a:close/>
              </a:path>
            </a:pathLst>
          </a:custGeom>
          <a:solidFill>
            <a:srgbClr val="000000"/>
          </a:solidFill>
        </p:spPr>
        <p:txBody>
          <a:bodyPr wrap="square" lIns="0" tIns="0" rIns="0" bIns="0" rtlCol="0"/>
          <a:lstStyle/>
          <a:p>
            <a:endParaRPr/>
          </a:p>
        </p:txBody>
      </p:sp>
      <p:sp>
        <p:nvSpPr>
          <p:cNvPr id="1791" name="object 1791"/>
          <p:cNvSpPr/>
          <p:nvPr/>
        </p:nvSpPr>
        <p:spPr>
          <a:xfrm>
            <a:off x="3124961"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1792" name="object 1792"/>
          <p:cNvSpPr/>
          <p:nvPr/>
        </p:nvSpPr>
        <p:spPr>
          <a:xfrm>
            <a:off x="3129914" y="3179064"/>
            <a:ext cx="7620" cy="9525"/>
          </a:xfrm>
          <a:custGeom>
            <a:avLst/>
            <a:gdLst/>
            <a:ahLst/>
            <a:cxnLst/>
            <a:rect l="l" t="t" r="r" b="b"/>
            <a:pathLst>
              <a:path w="7619" h="9525">
                <a:moveTo>
                  <a:pt x="0" y="9144"/>
                </a:moveTo>
                <a:lnTo>
                  <a:pt x="7239" y="9144"/>
                </a:lnTo>
                <a:lnTo>
                  <a:pt x="7239" y="0"/>
                </a:lnTo>
                <a:lnTo>
                  <a:pt x="0" y="0"/>
                </a:lnTo>
                <a:lnTo>
                  <a:pt x="0" y="9144"/>
                </a:lnTo>
                <a:close/>
              </a:path>
            </a:pathLst>
          </a:custGeom>
          <a:solidFill>
            <a:srgbClr val="000000"/>
          </a:solidFill>
        </p:spPr>
        <p:txBody>
          <a:bodyPr wrap="square" lIns="0" tIns="0" rIns="0" bIns="0" rtlCol="0"/>
          <a:lstStyle/>
          <a:p>
            <a:endParaRPr/>
          </a:p>
        </p:txBody>
      </p:sp>
      <p:sp>
        <p:nvSpPr>
          <p:cNvPr id="1793" name="object 1793"/>
          <p:cNvSpPr/>
          <p:nvPr/>
        </p:nvSpPr>
        <p:spPr>
          <a:xfrm>
            <a:off x="3124961"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1794" name="object 1794"/>
          <p:cNvSpPr/>
          <p:nvPr/>
        </p:nvSpPr>
        <p:spPr>
          <a:xfrm>
            <a:off x="3516629" y="3176777"/>
            <a:ext cx="72390" cy="5080"/>
          </a:xfrm>
          <a:custGeom>
            <a:avLst/>
            <a:gdLst/>
            <a:ahLst/>
            <a:cxnLst/>
            <a:rect l="l" t="t" r="r" b="b"/>
            <a:pathLst>
              <a:path w="72389" h="5080">
                <a:moveTo>
                  <a:pt x="72390" y="0"/>
                </a:moveTo>
                <a:lnTo>
                  <a:pt x="0" y="0"/>
                </a:lnTo>
                <a:lnTo>
                  <a:pt x="0" y="4572"/>
                </a:lnTo>
                <a:lnTo>
                  <a:pt x="72390" y="0"/>
                </a:lnTo>
                <a:close/>
              </a:path>
            </a:pathLst>
          </a:custGeom>
          <a:solidFill>
            <a:srgbClr val="339A00"/>
          </a:solidFill>
        </p:spPr>
        <p:txBody>
          <a:bodyPr wrap="square" lIns="0" tIns="0" rIns="0" bIns="0" rtlCol="0"/>
          <a:lstStyle/>
          <a:p>
            <a:endParaRPr/>
          </a:p>
        </p:txBody>
      </p:sp>
      <p:sp>
        <p:nvSpPr>
          <p:cNvPr id="1795" name="object 1795"/>
          <p:cNvSpPr/>
          <p:nvPr/>
        </p:nvSpPr>
        <p:spPr>
          <a:xfrm>
            <a:off x="3516629"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339A00"/>
          </a:solidFill>
        </p:spPr>
        <p:txBody>
          <a:bodyPr wrap="square" lIns="0" tIns="0" rIns="0" bIns="0" rtlCol="0"/>
          <a:lstStyle/>
          <a:p>
            <a:endParaRPr/>
          </a:p>
        </p:txBody>
      </p:sp>
      <p:sp>
        <p:nvSpPr>
          <p:cNvPr id="1796" name="object 1796"/>
          <p:cNvSpPr/>
          <p:nvPr/>
        </p:nvSpPr>
        <p:spPr>
          <a:xfrm>
            <a:off x="3516629"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797" name="object 1797"/>
          <p:cNvSpPr/>
          <p:nvPr/>
        </p:nvSpPr>
        <p:spPr>
          <a:xfrm>
            <a:off x="3516629"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339A00"/>
          </a:solidFill>
        </p:spPr>
        <p:txBody>
          <a:bodyPr wrap="square" lIns="0" tIns="0" rIns="0" bIns="0" rtlCol="0"/>
          <a:lstStyle/>
          <a:p>
            <a:endParaRPr/>
          </a:p>
        </p:txBody>
      </p:sp>
      <p:sp>
        <p:nvSpPr>
          <p:cNvPr id="1798" name="object 1798"/>
          <p:cNvSpPr/>
          <p:nvPr/>
        </p:nvSpPr>
        <p:spPr>
          <a:xfrm>
            <a:off x="3516629"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339A00"/>
          </a:solidFill>
        </p:spPr>
        <p:txBody>
          <a:bodyPr wrap="square" lIns="0" tIns="0" rIns="0" bIns="0" rtlCol="0"/>
          <a:lstStyle/>
          <a:p>
            <a:endParaRPr/>
          </a:p>
        </p:txBody>
      </p:sp>
      <p:sp>
        <p:nvSpPr>
          <p:cNvPr id="1799" name="object 1799"/>
          <p:cNvSpPr/>
          <p:nvPr/>
        </p:nvSpPr>
        <p:spPr>
          <a:xfrm>
            <a:off x="3516629"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800" name="object 1800"/>
          <p:cNvSpPr/>
          <p:nvPr/>
        </p:nvSpPr>
        <p:spPr>
          <a:xfrm>
            <a:off x="3372611" y="3176777"/>
            <a:ext cx="72390" cy="5080"/>
          </a:xfrm>
          <a:custGeom>
            <a:avLst/>
            <a:gdLst/>
            <a:ahLst/>
            <a:cxnLst/>
            <a:rect l="l" t="t" r="r" b="b"/>
            <a:pathLst>
              <a:path w="72389" h="5080">
                <a:moveTo>
                  <a:pt x="72390" y="0"/>
                </a:moveTo>
                <a:lnTo>
                  <a:pt x="0" y="0"/>
                </a:lnTo>
                <a:lnTo>
                  <a:pt x="0" y="4572"/>
                </a:lnTo>
                <a:lnTo>
                  <a:pt x="72390" y="0"/>
                </a:lnTo>
                <a:close/>
              </a:path>
            </a:pathLst>
          </a:custGeom>
          <a:solidFill>
            <a:srgbClr val="339A00"/>
          </a:solidFill>
        </p:spPr>
        <p:txBody>
          <a:bodyPr wrap="square" lIns="0" tIns="0" rIns="0" bIns="0" rtlCol="0"/>
          <a:lstStyle/>
          <a:p>
            <a:endParaRPr/>
          </a:p>
        </p:txBody>
      </p:sp>
      <p:sp>
        <p:nvSpPr>
          <p:cNvPr id="1801" name="object 1801"/>
          <p:cNvSpPr/>
          <p:nvPr/>
        </p:nvSpPr>
        <p:spPr>
          <a:xfrm>
            <a:off x="3372611"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339A00"/>
          </a:solidFill>
        </p:spPr>
        <p:txBody>
          <a:bodyPr wrap="square" lIns="0" tIns="0" rIns="0" bIns="0" rtlCol="0"/>
          <a:lstStyle/>
          <a:p>
            <a:endParaRPr/>
          </a:p>
        </p:txBody>
      </p:sp>
      <p:sp>
        <p:nvSpPr>
          <p:cNvPr id="1802" name="object 1802"/>
          <p:cNvSpPr/>
          <p:nvPr/>
        </p:nvSpPr>
        <p:spPr>
          <a:xfrm>
            <a:off x="3372611"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803" name="object 1803"/>
          <p:cNvSpPr/>
          <p:nvPr/>
        </p:nvSpPr>
        <p:spPr>
          <a:xfrm>
            <a:off x="3372611"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339A00"/>
          </a:solidFill>
        </p:spPr>
        <p:txBody>
          <a:bodyPr wrap="square" lIns="0" tIns="0" rIns="0" bIns="0" rtlCol="0"/>
          <a:lstStyle/>
          <a:p>
            <a:endParaRPr/>
          </a:p>
        </p:txBody>
      </p:sp>
      <p:sp>
        <p:nvSpPr>
          <p:cNvPr id="1804" name="object 1804"/>
          <p:cNvSpPr/>
          <p:nvPr/>
        </p:nvSpPr>
        <p:spPr>
          <a:xfrm>
            <a:off x="3372611"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339A00"/>
          </a:solidFill>
        </p:spPr>
        <p:txBody>
          <a:bodyPr wrap="square" lIns="0" tIns="0" rIns="0" bIns="0" rtlCol="0"/>
          <a:lstStyle/>
          <a:p>
            <a:endParaRPr/>
          </a:p>
        </p:txBody>
      </p:sp>
      <p:sp>
        <p:nvSpPr>
          <p:cNvPr id="1805" name="object 1805"/>
          <p:cNvSpPr/>
          <p:nvPr/>
        </p:nvSpPr>
        <p:spPr>
          <a:xfrm>
            <a:off x="3372611"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806" name="object 1806"/>
          <p:cNvSpPr/>
          <p:nvPr/>
        </p:nvSpPr>
        <p:spPr>
          <a:xfrm>
            <a:off x="3300221"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1807" name="object 1807"/>
          <p:cNvSpPr/>
          <p:nvPr/>
        </p:nvSpPr>
        <p:spPr>
          <a:xfrm>
            <a:off x="3300221"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1808" name="object 1808"/>
          <p:cNvSpPr/>
          <p:nvPr/>
        </p:nvSpPr>
        <p:spPr>
          <a:xfrm>
            <a:off x="3300221"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FFCC00"/>
            </a:solidFill>
          </a:ln>
        </p:spPr>
        <p:txBody>
          <a:bodyPr wrap="square" lIns="0" tIns="0" rIns="0" bIns="0" rtlCol="0"/>
          <a:lstStyle/>
          <a:p>
            <a:endParaRPr/>
          </a:p>
        </p:txBody>
      </p:sp>
      <p:sp>
        <p:nvSpPr>
          <p:cNvPr id="1809" name="object 1809"/>
          <p:cNvSpPr/>
          <p:nvPr/>
        </p:nvSpPr>
        <p:spPr>
          <a:xfrm>
            <a:off x="3300221"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1810" name="object 1810"/>
          <p:cNvSpPr/>
          <p:nvPr/>
        </p:nvSpPr>
        <p:spPr>
          <a:xfrm>
            <a:off x="3300221"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1811" name="object 1811"/>
          <p:cNvSpPr/>
          <p:nvPr/>
        </p:nvSpPr>
        <p:spPr>
          <a:xfrm>
            <a:off x="3300221"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FFCC00"/>
            </a:solidFill>
          </a:ln>
        </p:spPr>
        <p:txBody>
          <a:bodyPr wrap="square" lIns="0" tIns="0" rIns="0" bIns="0" rtlCol="0"/>
          <a:lstStyle/>
          <a:p>
            <a:endParaRPr/>
          </a:p>
        </p:txBody>
      </p:sp>
      <p:sp>
        <p:nvSpPr>
          <p:cNvPr id="1812" name="object 1812"/>
          <p:cNvSpPr/>
          <p:nvPr/>
        </p:nvSpPr>
        <p:spPr>
          <a:xfrm>
            <a:off x="3445002" y="3176777"/>
            <a:ext cx="71755" cy="5080"/>
          </a:xfrm>
          <a:custGeom>
            <a:avLst/>
            <a:gdLst/>
            <a:ahLst/>
            <a:cxnLst/>
            <a:rect l="l" t="t" r="r" b="b"/>
            <a:pathLst>
              <a:path w="71754" h="5080">
                <a:moveTo>
                  <a:pt x="71628" y="0"/>
                </a:moveTo>
                <a:lnTo>
                  <a:pt x="0" y="0"/>
                </a:lnTo>
                <a:lnTo>
                  <a:pt x="0" y="4572"/>
                </a:lnTo>
                <a:lnTo>
                  <a:pt x="71628" y="0"/>
                </a:lnTo>
                <a:close/>
              </a:path>
            </a:pathLst>
          </a:custGeom>
          <a:solidFill>
            <a:srgbClr val="FFCC00"/>
          </a:solidFill>
        </p:spPr>
        <p:txBody>
          <a:bodyPr wrap="square" lIns="0" tIns="0" rIns="0" bIns="0" rtlCol="0"/>
          <a:lstStyle/>
          <a:p>
            <a:endParaRPr/>
          </a:p>
        </p:txBody>
      </p:sp>
      <p:sp>
        <p:nvSpPr>
          <p:cNvPr id="1813" name="object 1813"/>
          <p:cNvSpPr/>
          <p:nvPr/>
        </p:nvSpPr>
        <p:spPr>
          <a:xfrm>
            <a:off x="3445002" y="3176777"/>
            <a:ext cx="71755" cy="5080"/>
          </a:xfrm>
          <a:custGeom>
            <a:avLst/>
            <a:gdLst/>
            <a:ahLst/>
            <a:cxnLst/>
            <a:rect l="l" t="t" r="r" b="b"/>
            <a:pathLst>
              <a:path w="71754" h="5080">
                <a:moveTo>
                  <a:pt x="71628" y="0"/>
                </a:moveTo>
                <a:lnTo>
                  <a:pt x="0" y="4572"/>
                </a:lnTo>
                <a:lnTo>
                  <a:pt x="71628" y="4572"/>
                </a:lnTo>
                <a:lnTo>
                  <a:pt x="71628" y="0"/>
                </a:lnTo>
                <a:close/>
              </a:path>
            </a:pathLst>
          </a:custGeom>
          <a:solidFill>
            <a:srgbClr val="FFCC00"/>
          </a:solidFill>
        </p:spPr>
        <p:txBody>
          <a:bodyPr wrap="square" lIns="0" tIns="0" rIns="0" bIns="0" rtlCol="0"/>
          <a:lstStyle/>
          <a:p>
            <a:endParaRPr/>
          </a:p>
        </p:txBody>
      </p:sp>
      <p:sp>
        <p:nvSpPr>
          <p:cNvPr id="1814" name="object 1814"/>
          <p:cNvSpPr/>
          <p:nvPr/>
        </p:nvSpPr>
        <p:spPr>
          <a:xfrm>
            <a:off x="3445002" y="3176777"/>
            <a:ext cx="71755" cy="5080"/>
          </a:xfrm>
          <a:custGeom>
            <a:avLst/>
            <a:gdLst/>
            <a:ahLst/>
            <a:cxnLst/>
            <a:rect l="l" t="t" r="r" b="b"/>
            <a:pathLst>
              <a:path w="71754" h="5080">
                <a:moveTo>
                  <a:pt x="0" y="0"/>
                </a:moveTo>
                <a:lnTo>
                  <a:pt x="71628" y="0"/>
                </a:lnTo>
                <a:lnTo>
                  <a:pt x="71628" y="4572"/>
                </a:lnTo>
                <a:lnTo>
                  <a:pt x="0" y="4572"/>
                </a:lnTo>
                <a:lnTo>
                  <a:pt x="0" y="0"/>
                </a:lnTo>
                <a:close/>
              </a:path>
            </a:pathLst>
          </a:custGeom>
          <a:ln w="3175">
            <a:solidFill>
              <a:srgbClr val="FFCC00"/>
            </a:solidFill>
          </a:ln>
        </p:spPr>
        <p:txBody>
          <a:bodyPr wrap="square" lIns="0" tIns="0" rIns="0" bIns="0" rtlCol="0"/>
          <a:lstStyle/>
          <a:p>
            <a:endParaRPr/>
          </a:p>
        </p:txBody>
      </p:sp>
      <p:sp>
        <p:nvSpPr>
          <p:cNvPr id="1815" name="object 1815"/>
          <p:cNvSpPr/>
          <p:nvPr/>
        </p:nvSpPr>
        <p:spPr>
          <a:xfrm>
            <a:off x="3445002" y="3173729"/>
            <a:ext cx="71755" cy="10795"/>
          </a:xfrm>
          <a:custGeom>
            <a:avLst/>
            <a:gdLst/>
            <a:ahLst/>
            <a:cxnLst/>
            <a:rect l="l" t="t" r="r" b="b"/>
            <a:pathLst>
              <a:path w="71754" h="10794">
                <a:moveTo>
                  <a:pt x="71628" y="0"/>
                </a:moveTo>
                <a:lnTo>
                  <a:pt x="0" y="0"/>
                </a:lnTo>
                <a:lnTo>
                  <a:pt x="0" y="10668"/>
                </a:lnTo>
                <a:lnTo>
                  <a:pt x="71628" y="0"/>
                </a:lnTo>
                <a:close/>
              </a:path>
            </a:pathLst>
          </a:custGeom>
          <a:solidFill>
            <a:srgbClr val="FFCC00"/>
          </a:solidFill>
        </p:spPr>
        <p:txBody>
          <a:bodyPr wrap="square" lIns="0" tIns="0" rIns="0" bIns="0" rtlCol="0"/>
          <a:lstStyle/>
          <a:p>
            <a:endParaRPr/>
          </a:p>
        </p:txBody>
      </p:sp>
      <p:sp>
        <p:nvSpPr>
          <p:cNvPr id="1816" name="object 1816"/>
          <p:cNvSpPr/>
          <p:nvPr/>
        </p:nvSpPr>
        <p:spPr>
          <a:xfrm>
            <a:off x="3445002" y="3173729"/>
            <a:ext cx="71755" cy="10795"/>
          </a:xfrm>
          <a:custGeom>
            <a:avLst/>
            <a:gdLst/>
            <a:ahLst/>
            <a:cxnLst/>
            <a:rect l="l" t="t" r="r" b="b"/>
            <a:pathLst>
              <a:path w="71754" h="10794">
                <a:moveTo>
                  <a:pt x="71628" y="0"/>
                </a:moveTo>
                <a:lnTo>
                  <a:pt x="0" y="10668"/>
                </a:lnTo>
                <a:lnTo>
                  <a:pt x="71628" y="10668"/>
                </a:lnTo>
                <a:lnTo>
                  <a:pt x="71628" y="0"/>
                </a:lnTo>
                <a:close/>
              </a:path>
            </a:pathLst>
          </a:custGeom>
          <a:solidFill>
            <a:srgbClr val="FFCC00"/>
          </a:solidFill>
        </p:spPr>
        <p:txBody>
          <a:bodyPr wrap="square" lIns="0" tIns="0" rIns="0" bIns="0" rtlCol="0"/>
          <a:lstStyle/>
          <a:p>
            <a:endParaRPr/>
          </a:p>
        </p:txBody>
      </p:sp>
      <p:sp>
        <p:nvSpPr>
          <p:cNvPr id="1817" name="object 1817"/>
          <p:cNvSpPr/>
          <p:nvPr/>
        </p:nvSpPr>
        <p:spPr>
          <a:xfrm>
            <a:off x="3445002" y="3173729"/>
            <a:ext cx="71755" cy="10795"/>
          </a:xfrm>
          <a:custGeom>
            <a:avLst/>
            <a:gdLst/>
            <a:ahLst/>
            <a:cxnLst/>
            <a:rect l="l" t="t" r="r" b="b"/>
            <a:pathLst>
              <a:path w="71754" h="10794">
                <a:moveTo>
                  <a:pt x="0" y="0"/>
                </a:moveTo>
                <a:lnTo>
                  <a:pt x="71628" y="0"/>
                </a:lnTo>
                <a:lnTo>
                  <a:pt x="71628" y="10668"/>
                </a:lnTo>
                <a:lnTo>
                  <a:pt x="0" y="10668"/>
                </a:lnTo>
                <a:lnTo>
                  <a:pt x="0" y="0"/>
                </a:lnTo>
                <a:close/>
              </a:path>
            </a:pathLst>
          </a:custGeom>
          <a:ln w="3175">
            <a:solidFill>
              <a:srgbClr val="FFCC00"/>
            </a:solidFill>
          </a:ln>
        </p:spPr>
        <p:txBody>
          <a:bodyPr wrap="square" lIns="0" tIns="0" rIns="0" bIns="0" rtlCol="0"/>
          <a:lstStyle/>
          <a:p>
            <a:endParaRPr/>
          </a:p>
        </p:txBody>
      </p:sp>
      <p:sp>
        <p:nvSpPr>
          <p:cNvPr id="1818" name="object 1818"/>
          <p:cNvSpPr/>
          <p:nvPr/>
        </p:nvSpPr>
        <p:spPr>
          <a:xfrm>
            <a:off x="3877817"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1819" name="object 1819"/>
          <p:cNvSpPr/>
          <p:nvPr/>
        </p:nvSpPr>
        <p:spPr>
          <a:xfrm>
            <a:off x="3877817"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1820" name="object 1820"/>
          <p:cNvSpPr/>
          <p:nvPr/>
        </p:nvSpPr>
        <p:spPr>
          <a:xfrm>
            <a:off x="3877817" y="3176777"/>
            <a:ext cx="71755" cy="5080"/>
          </a:xfrm>
          <a:custGeom>
            <a:avLst/>
            <a:gdLst/>
            <a:ahLst/>
            <a:cxnLst/>
            <a:rect l="l" t="t" r="r" b="b"/>
            <a:pathLst>
              <a:path w="71754" h="5080">
                <a:moveTo>
                  <a:pt x="0" y="0"/>
                </a:moveTo>
                <a:lnTo>
                  <a:pt x="71628" y="0"/>
                </a:lnTo>
                <a:lnTo>
                  <a:pt x="71628" y="4572"/>
                </a:lnTo>
                <a:lnTo>
                  <a:pt x="0" y="4572"/>
                </a:lnTo>
                <a:lnTo>
                  <a:pt x="0" y="0"/>
                </a:lnTo>
                <a:close/>
              </a:path>
            </a:pathLst>
          </a:custGeom>
          <a:ln w="3175">
            <a:solidFill>
              <a:srgbClr val="FFCC00"/>
            </a:solidFill>
          </a:ln>
        </p:spPr>
        <p:txBody>
          <a:bodyPr wrap="square" lIns="0" tIns="0" rIns="0" bIns="0" rtlCol="0"/>
          <a:lstStyle/>
          <a:p>
            <a:endParaRPr/>
          </a:p>
        </p:txBody>
      </p:sp>
      <p:sp>
        <p:nvSpPr>
          <p:cNvPr id="1821" name="object 1821"/>
          <p:cNvSpPr/>
          <p:nvPr/>
        </p:nvSpPr>
        <p:spPr>
          <a:xfrm>
            <a:off x="3877817"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1822" name="object 1822"/>
          <p:cNvSpPr/>
          <p:nvPr/>
        </p:nvSpPr>
        <p:spPr>
          <a:xfrm>
            <a:off x="3877817"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1823" name="object 1823"/>
          <p:cNvSpPr/>
          <p:nvPr/>
        </p:nvSpPr>
        <p:spPr>
          <a:xfrm>
            <a:off x="3877817" y="3173729"/>
            <a:ext cx="71755" cy="10795"/>
          </a:xfrm>
          <a:custGeom>
            <a:avLst/>
            <a:gdLst/>
            <a:ahLst/>
            <a:cxnLst/>
            <a:rect l="l" t="t" r="r" b="b"/>
            <a:pathLst>
              <a:path w="71754" h="10794">
                <a:moveTo>
                  <a:pt x="0" y="0"/>
                </a:moveTo>
                <a:lnTo>
                  <a:pt x="71628" y="0"/>
                </a:lnTo>
                <a:lnTo>
                  <a:pt x="71628" y="10668"/>
                </a:lnTo>
                <a:lnTo>
                  <a:pt x="0" y="10668"/>
                </a:lnTo>
                <a:lnTo>
                  <a:pt x="0" y="0"/>
                </a:lnTo>
                <a:close/>
              </a:path>
            </a:pathLst>
          </a:custGeom>
          <a:ln w="3175">
            <a:solidFill>
              <a:srgbClr val="FFCC00"/>
            </a:solidFill>
          </a:ln>
        </p:spPr>
        <p:txBody>
          <a:bodyPr wrap="square" lIns="0" tIns="0" rIns="0" bIns="0" rtlCol="0"/>
          <a:lstStyle/>
          <a:p>
            <a:endParaRPr/>
          </a:p>
        </p:txBody>
      </p:sp>
      <p:sp>
        <p:nvSpPr>
          <p:cNvPr id="1824" name="object 1824"/>
          <p:cNvSpPr/>
          <p:nvPr/>
        </p:nvSpPr>
        <p:spPr>
          <a:xfrm>
            <a:off x="3661409" y="3176777"/>
            <a:ext cx="71755" cy="5080"/>
          </a:xfrm>
          <a:custGeom>
            <a:avLst/>
            <a:gdLst/>
            <a:ahLst/>
            <a:cxnLst/>
            <a:rect l="l" t="t" r="r" b="b"/>
            <a:pathLst>
              <a:path w="71754" h="5080">
                <a:moveTo>
                  <a:pt x="71628" y="0"/>
                </a:moveTo>
                <a:lnTo>
                  <a:pt x="0" y="0"/>
                </a:lnTo>
                <a:lnTo>
                  <a:pt x="0" y="4572"/>
                </a:lnTo>
                <a:lnTo>
                  <a:pt x="71628" y="0"/>
                </a:lnTo>
                <a:close/>
              </a:path>
            </a:pathLst>
          </a:custGeom>
          <a:solidFill>
            <a:srgbClr val="339A00"/>
          </a:solidFill>
        </p:spPr>
        <p:txBody>
          <a:bodyPr wrap="square" lIns="0" tIns="0" rIns="0" bIns="0" rtlCol="0"/>
          <a:lstStyle/>
          <a:p>
            <a:endParaRPr/>
          </a:p>
        </p:txBody>
      </p:sp>
      <p:sp>
        <p:nvSpPr>
          <p:cNvPr id="1825" name="object 1825"/>
          <p:cNvSpPr/>
          <p:nvPr/>
        </p:nvSpPr>
        <p:spPr>
          <a:xfrm>
            <a:off x="3661409" y="3176777"/>
            <a:ext cx="71755" cy="5080"/>
          </a:xfrm>
          <a:custGeom>
            <a:avLst/>
            <a:gdLst/>
            <a:ahLst/>
            <a:cxnLst/>
            <a:rect l="l" t="t" r="r" b="b"/>
            <a:pathLst>
              <a:path w="71754" h="5080">
                <a:moveTo>
                  <a:pt x="71628" y="0"/>
                </a:moveTo>
                <a:lnTo>
                  <a:pt x="0" y="4572"/>
                </a:lnTo>
                <a:lnTo>
                  <a:pt x="71628" y="4572"/>
                </a:lnTo>
                <a:lnTo>
                  <a:pt x="71628" y="0"/>
                </a:lnTo>
                <a:close/>
              </a:path>
            </a:pathLst>
          </a:custGeom>
          <a:solidFill>
            <a:srgbClr val="339A00"/>
          </a:solidFill>
        </p:spPr>
        <p:txBody>
          <a:bodyPr wrap="square" lIns="0" tIns="0" rIns="0" bIns="0" rtlCol="0"/>
          <a:lstStyle/>
          <a:p>
            <a:endParaRPr/>
          </a:p>
        </p:txBody>
      </p:sp>
      <p:sp>
        <p:nvSpPr>
          <p:cNvPr id="1826" name="object 1826"/>
          <p:cNvSpPr/>
          <p:nvPr/>
        </p:nvSpPr>
        <p:spPr>
          <a:xfrm>
            <a:off x="3661409" y="3176777"/>
            <a:ext cx="71755" cy="5080"/>
          </a:xfrm>
          <a:custGeom>
            <a:avLst/>
            <a:gdLst/>
            <a:ahLst/>
            <a:cxnLst/>
            <a:rect l="l" t="t" r="r" b="b"/>
            <a:pathLst>
              <a:path w="71754" h="5080">
                <a:moveTo>
                  <a:pt x="0" y="0"/>
                </a:moveTo>
                <a:lnTo>
                  <a:pt x="71628" y="0"/>
                </a:lnTo>
                <a:lnTo>
                  <a:pt x="71628" y="4572"/>
                </a:lnTo>
                <a:lnTo>
                  <a:pt x="0" y="4572"/>
                </a:lnTo>
                <a:lnTo>
                  <a:pt x="0" y="0"/>
                </a:lnTo>
                <a:close/>
              </a:path>
            </a:pathLst>
          </a:custGeom>
          <a:ln w="3175">
            <a:solidFill>
              <a:srgbClr val="339A00"/>
            </a:solidFill>
          </a:ln>
        </p:spPr>
        <p:txBody>
          <a:bodyPr wrap="square" lIns="0" tIns="0" rIns="0" bIns="0" rtlCol="0"/>
          <a:lstStyle/>
          <a:p>
            <a:endParaRPr/>
          </a:p>
        </p:txBody>
      </p:sp>
      <p:sp>
        <p:nvSpPr>
          <p:cNvPr id="1827" name="object 1827"/>
          <p:cNvSpPr/>
          <p:nvPr/>
        </p:nvSpPr>
        <p:spPr>
          <a:xfrm>
            <a:off x="3661409" y="3173729"/>
            <a:ext cx="71755" cy="10795"/>
          </a:xfrm>
          <a:custGeom>
            <a:avLst/>
            <a:gdLst/>
            <a:ahLst/>
            <a:cxnLst/>
            <a:rect l="l" t="t" r="r" b="b"/>
            <a:pathLst>
              <a:path w="71754" h="10794">
                <a:moveTo>
                  <a:pt x="71628" y="0"/>
                </a:moveTo>
                <a:lnTo>
                  <a:pt x="0" y="0"/>
                </a:lnTo>
                <a:lnTo>
                  <a:pt x="0" y="10668"/>
                </a:lnTo>
                <a:lnTo>
                  <a:pt x="71628" y="0"/>
                </a:lnTo>
                <a:close/>
              </a:path>
            </a:pathLst>
          </a:custGeom>
          <a:solidFill>
            <a:srgbClr val="339A00"/>
          </a:solidFill>
        </p:spPr>
        <p:txBody>
          <a:bodyPr wrap="square" lIns="0" tIns="0" rIns="0" bIns="0" rtlCol="0"/>
          <a:lstStyle/>
          <a:p>
            <a:endParaRPr/>
          </a:p>
        </p:txBody>
      </p:sp>
      <p:sp>
        <p:nvSpPr>
          <p:cNvPr id="1828" name="object 1828"/>
          <p:cNvSpPr/>
          <p:nvPr/>
        </p:nvSpPr>
        <p:spPr>
          <a:xfrm>
            <a:off x="3661409" y="3173729"/>
            <a:ext cx="71755" cy="10795"/>
          </a:xfrm>
          <a:custGeom>
            <a:avLst/>
            <a:gdLst/>
            <a:ahLst/>
            <a:cxnLst/>
            <a:rect l="l" t="t" r="r" b="b"/>
            <a:pathLst>
              <a:path w="71754" h="10794">
                <a:moveTo>
                  <a:pt x="71628" y="0"/>
                </a:moveTo>
                <a:lnTo>
                  <a:pt x="0" y="10668"/>
                </a:lnTo>
                <a:lnTo>
                  <a:pt x="71628" y="10668"/>
                </a:lnTo>
                <a:lnTo>
                  <a:pt x="71628" y="0"/>
                </a:lnTo>
                <a:close/>
              </a:path>
            </a:pathLst>
          </a:custGeom>
          <a:solidFill>
            <a:srgbClr val="339A00"/>
          </a:solidFill>
        </p:spPr>
        <p:txBody>
          <a:bodyPr wrap="square" lIns="0" tIns="0" rIns="0" bIns="0" rtlCol="0"/>
          <a:lstStyle/>
          <a:p>
            <a:endParaRPr/>
          </a:p>
        </p:txBody>
      </p:sp>
      <p:sp>
        <p:nvSpPr>
          <p:cNvPr id="1829" name="object 1829"/>
          <p:cNvSpPr/>
          <p:nvPr/>
        </p:nvSpPr>
        <p:spPr>
          <a:xfrm>
            <a:off x="3661409" y="3173729"/>
            <a:ext cx="71755" cy="10795"/>
          </a:xfrm>
          <a:custGeom>
            <a:avLst/>
            <a:gdLst/>
            <a:ahLst/>
            <a:cxnLst/>
            <a:rect l="l" t="t" r="r" b="b"/>
            <a:pathLst>
              <a:path w="71754" h="10794">
                <a:moveTo>
                  <a:pt x="0" y="0"/>
                </a:moveTo>
                <a:lnTo>
                  <a:pt x="71628" y="0"/>
                </a:lnTo>
                <a:lnTo>
                  <a:pt x="71628" y="10668"/>
                </a:lnTo>
                <a:lnTo>
                  <a:pt x="0" y="10668"/>
                </a:lnTo>
                <a:lnTo>
                  <a:pt x="0" y="0"/>
                </a:lnTo>
                <a:close/>
              </a:path>
            </a:pathLst>
          </a:custGeom>
          <a:ln w="3175">
            <a:solidFill>
              <a:srgbClr val="339A00"/>
            </a:solidFill>
          </a:ln>
        </p:spPr>
        <p:txBody>
          <a:bodyPr wrap="square" lIns="0" tIns="0" rIns="0" bIns="0" rtlCol="0"/>
          <a:lstStyle/>
          <a:p>
            <a:endParaRPr/>
          </a:p>
        </p:txBody>
      </p:sp>
      <p:sp>
        <p:nvSpPr>
          <p:cNvPr id="1830" name="object 1830"/>
          <p:cNvSpPr/>
          <p:nvPr/>
        </p:nvSpPr>
        <p:spPr>
          <a:xfrm>
            <a:off x="3733038"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1831" name="object 1831"/>
          <p:cNvSpPr/>
          <p:nvPr/>
        </p:nvSpPr>
        <p:spPr>
          <a:xfrm>
            <a:off x="3733038"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1832" name="object 1832"/>
          <p:cNvSpPr/>
          <p:nvPr/>
        </p:nvSpPr>
        <p:spPr>
          <a:xfrm>
            <a:off x="3733038"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FFCC00"/>
            </a:solidFill>
          </a:ln>
        </p:spPr>
        <p:txBody>
          <a:bodyPr wrap="square" lIns="0" tIns="0" rIns="0" bIns="0" rtlCol="0"/>
          <a:lstStyle/>
          <a:p>
            <a:endParaRPr/>
          </a:p>
        </p:txBody>
      </p:sp>
      <p:sp>
        <p:nvSpPr>
          <p:cNvPr id="1833" name="object 1833"/>
          <p:cNvSpPr/>
          <p:nvPr/>
        </p:nvSpPr>
        <p:spPr>
          <a:xfrm>
            <a:off x="3733038"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1834" name="object 1834"/>
          <p:cNvSpPr/>
          <p:nvPr/>
        </p:nvSpPr>
        <p:spPr>
          <a:xfrm>
            <a:off x="3733038"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1835" name="object 1835"/>
          <p:cNvSpPr/>
          <p:nvPr/>
        </p:nvSpPr>
        <p:spPr>
          <a:xfrm>
            <a:off x="3733038"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FFCC00"/>
            </a:solidFill>
          </a:ln>
        </p:spPr>
        <p:txBody>
          <a:bodyPr wrap="square" lIns="0" tIns="0" rIns="0" bIns="0" rtlCol="0"/>
          <a:lstStyle/>
          <a:p>
            <a:endParaRPr/>
          </a:p>
        </p:txBody>
      </p:sp>
      <p:sp>
        <p:nvSpPr>
          <p:cNvPr id="1836" name="object 1836"/>
          <p:cNvSpPr/>
          <p:nvPr/>
        </p:nvSpPr>
        <p:spPr>
          <a:xfrm>
            <a:off x="3805428" y="3176777"/>
            <a:ext cx="72390" cy="5080"/>
          </a:xfrm>
          <a:custGeom>
            <a:avLst/>
            <a:gdLst/>
            <a:ahLst/>
            <a:cxnLst/>
            <a:rect l="l" t="t" r="r" b="b"/>
            <a:pathLst>
              <a:path w="72389" h="5080">
                <a:moveTo>
                  <a:pt x="72390" y="0"/>
                </a:moveTo>
                <a:lnTo>
                  <a:pt x="0" y="0"/>
                </a:lnTo>
                <a:lnTo>
                  <a:pt x="0" y="4572"/>
                </a:lnTo>
                <a:lnTo>
                  <a:pt x="72390" y="0"/>
                </a:lnTo>
                <a:close/>
              </a:path>
            </a:pathLst>
          </a:custGeom>
          <a:solidFill>
            <a:srgbClr val="339A00"/>
          </a:solidFill>
        </p:spPr>
        <p:txBody>
          <a:bodyPr wrap="square" lIns="0" tIns="0" rIns="0" bIns="0" rtlCol="0"/>
          <a:lstStyle/>
          <a:p>
            <a:endParaRPr/>
          </a:p>
        </p:txBody>
      </p:sp>
      <p:sp>
        <p:nvSpPr>
          <p:cNvPr id="1837" name="object 1837"/>
          <p:cNvSpPr/>
          <p:nvPr/>
        </p:nvSpPr>
        <p:spPr>
          <a:xfrm>
            <a:off x="3805428"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339A00"/>
          </a:solidFill>
        </p:spPr>
        <p:txBody>
          <a:bodyPr wrap="square" lIns="0" tIns="0" rIns="0" bIns="0" rtlCol="0"/>
          <a:lstStyle/>
          <a:p>
            <a:endParaRPr/>
          </a:p>
        </p:txBody>
      </p:sp>
      <p:sp>
        <p:nvSpPr>
          <p:cNvPr id="1838" name="object 1838"/>
          <p:cNvSpPr/>
          <p:nvPr/>
        </p:nvSpPr>
        <p:spPr>
          <a:xfrm>
            <a:off x="3805428"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839" name="object 1839"/>
          <p:cNvSpPr/>
          <p:nvPr/>
        </p:nvSpPr>
        <p:spPr>
          <a:xfrm>
            <a:off x="3805428"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339A00"/>
          </a:solidFill>
        </p:spPr>
        <p:txBody>
          <a:bodyPr wrap="square" lIns="0" tIns="0" rIns="0" bIns="0" rtlCol="0"/>
          <a:lstStyle/>
          <a:p>
            <a:endParaRPr/>
          </a:p>
        </p:txBody>
      </p:sp>
      <p:sp>
        <p:nvSpPr>
          <p:cNvPr id="1840" name="object 1840"/>
          <p:cNvSpPr/>
          <p:nvPr/>
        </p:nvSpPr>
        <p:spPr>
          <a:xfrm>
            <a:off x="3805428"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339A00"/>
          </a:solidFill>
        </p:spPr>
        <p:txBody>
          <a:bodyPr wrap="square" lIns="0" tIns="0" rIns="0" bIns="0" rtlCol="0"/>
          <a:lstStyle/>
          <a:p>
            <a:endParaRPr/>
          </a:p>
        </p:txBody>
      </p:sp>
      <p:sp>
        <p:nvSpPr>
          <p:cNvPr id="1841" name="object 1841"/>
          <p:cNvSpPr/>
          <p:nvPr/>
        </p:nvSpPr>
        <p:spPr>
          <a:xfrm>
            <a:off x="3805428"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842" name="object 1842"/>
          <p:cNvSpPr/>
          <p:nvPr/>
        </p:nvSpPr>
        <p:spPr>
          <a:xfrm>
            <a:off x="4021835" y="3176777"/>
            <a:ext cx="72390" cy="5080"/>
          </a:xfrm>
          <a:custGeom>
            <a:avLst/>
            <a:gdLst/>
            <a:ahLst/>
            <a:cxnLst/>
            <a:rect l="l" t="t" r="r" b="b"/>
            <a:pathLst>
              <a:path w="72389" h="5080">
                <a:moveTo>
                  <a:pt x="72390" y="0"/>
                </a:moveTo>
                <a:lnTo>
                  <a:pt x="0" y="0"/>
                </a:lnTo>
                <a:lnTo>
                  <a:pt x="0" y="4572"/>
                </a:lnTo>
                <a:lnTo>
                  <a:pt x="72390" y="0"/>
                </a:lnTo>
                <a:close/>
              </a:path>
            </a:pathLst>
          </a:custGeom>
          <a:solidFill>
            <a:srgbClr val="FFCC00"/>
          </a:solidFill>
        </p:spPr>
        <p:txBody>
          <a:bodyPr wrap="square" lIns="0" tIns="0" rIns="0" bIns="0" rtlCol="0"/>
          <a:lstStyle/>
          <a:p>
            <a:endParaRPr/>
          </a:p>
        </p:txBody>
      </p:sp>
      <p:sp>
        <p:nvSpPr>
          <p:cNvPr id="1843" name="object 1843"/>
          <p:cNvSpPr/>
          <p:nvPr/>
        </p:nvSpPr>
        <p:spPr>
          <a:xfrm>
            <a:off x="4021835"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FFCC00"/>
          </a:solidFill>
        </p:spPr>
        <p:txBody>
          <a:bodyPr wrap="square" lIns="0" tIns="0" rIns="0" bIns="0" rtlCol="0"/>
          <a:lstStyle/>
          <a:p>
            <a:endParaRPr/>
          </a:p>
        </p:txBody>
      </p:sp>
      <p:sp>
        <p:nvSpPr>
          <p:cNvPr id="1844" name="object 1844"/>
          <p:cNvSpPr/>
          <p:nvPr/>
        </p:nvSpPr>
        <p:spPr>
          <a:xfrm>
            <a:off x="4021835"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FFCC00"/>
            </a:solidFill>
          </a:ln>
        </p:spPr>
        <p:txBody>
          <a:bodyPr wrap="square" lIns="0" tIns="0" rIns="0" bIns="0" rtlCol="0"/>
          <a:lstStyle/>
          <a:p>
            <a:endParaRPr/>
          </a:p>
        </p:txBody>
      </p:sp>
      <p:sp>
        <p:nvSpPr>
          <p:cNvPr id="1845" name="object 1845"/>
          <p:cNvSpPr/>
          <p:nvPr/>
        </p:nvSpPr>
        <p:spPr>
          <a:xfrm>
            <a:off x="4021835"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FFCC00"/>
          </a:solidFill>
        </p:spPr>
        <p:txBody>
          <a:bodyPr wrap="square" lIns="0" tIns="0" rIns="0" bIns="0" rtlCol="0"/>
          <a:lstStyle/>
          <a:p>
            <a:endParaRPr/>
          </a:p>
        </p:txBody>
      </p:sp>
      <p:sp>
        <p:nvSpPr>
          <p:cNvPr id="1846" name="object 1846"/>
          <p:cNvSpPr/>
          <p:nvPr/>
        </p:nvSpPr>
        <p:spPr>
          <a:xfrm>
            <a:off x="4021835"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FFCC00"/>
          </a:solidFill>
        </p:spPr>
        <p:txBody>
          <a:bodyPr wrap="square" lIns="0" tIns="0" rIns="0" bIns="0" rtlCol="0"/>
          <a:lstStyle/>
          <a:p>
            <a:endParaRPr/>
          </a:p>
        </p:txBody>
      </p:sp>
      <p:sp>
        <p:nvSpPr>
          <p:cNvPr id="1847" name="object 1847"/>
          <p:cNvSpPr/>
          <p:nvPr/>
        </p:nvSpPr>
        <p:spPr>
          <a:xfrm>
            <a:off x="4021835"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FFCC00"/>
            </a:solidFill>
          </a:ln>
        </p:spPr>
        <p:txBody>
          <a:bodyPr wrap="square" lIns="0" tIns="0" rIns="0" bIns="0" rtlCol="0"/>
          <a:lstStyle/>
          <a:p>
            <a:endParaRPr/>
          </a:p>
        </p:txBody>
      </p:sp>
      <p:sp>
        <p:nvSpPr>
          <p:cNvPr id="1848" name="object 1848"/>
          <p:cNvSpPr/>
          <p:nvPr/>
        </p:nvSpPr>
        <p:spPr>
          <a:xfrm>
            <a:off x="4094226" y="3176777"/>
            <a:ext cx="72390" cy="5080"/>
          </a:xfrm>
          <a:custGeom>
            <a:avLst/>
            <a:gdLst/>
            <a:ahLst/>
            <a:cxnLst/>
            <a:rect l="l" t="t" r="r" b="b"/>
            <a:pathLst>
              <a:path w="72389" h="5080">
                <a:moveTo>
                  <a:pt x="72390" y="0"/>
                </a:moveTo>
                <a:lnTo>
                  <a:pt x="0" y="0"/>
                </a:lnTo>
                <a:lnTo>
                  <a:pt x="0" y="4572"/>
                </a:lnTo>
                <a:lnTo>
                  <a:pt x="72390" y="0"/>
                </a:lnTo>
                <a:close/>
              </a:path>
            </a:pathLst>
          </a:custGeom>
          <a:solidFill>
            <a:srgbClr val="339A00"/>
          </a:solidFill>
        </p:spPr>
        <p:txBody>
          <a:bodyPr wrap="square" lIns="0" tIns="0" rIns="0" bIns="0" rtlCol="0"/>
          <a:lstStyle/>
          <a:p>
            <a:endParaRPr/>
          </a:p>
        </p:txBody>
      </p:sp>
      <p:sp>
        <p:nvSpPr>
          <p:cNvPr id="1849" name="object 1849"/>
          <p:cNvSpPr/>
          <p:nvPr/>
        </p:nvSpPr>
        <p:spPr>
          <a:xfrm>
            <a:off x="4094226" y="3176777"/>
            <a:ext cx="72390" cy="5080"/>
          </a:xfrm>
          <a:custGeom>
            <a:avLst/>
            <a:gdLst/>
            <a:ahLst/>
            <a:cxnLst/>
            <a:rect l="l" t="t" r="r" b="b"/>
            <a:pathLst>
              <a:path w="72389" h="5080">
                <a:moveTo>
                  <a:pt x="72390" y="0"/>
                </a:moveTo>
                <a:lnTo>
                  <a:pt x="0" y="4572"/>
                </a:lnTo>
                <a:lnTo>
                  <a:pt x="72390" y="4572"/>
                </a:lnTo>
                <a:lnTo>
                  <a:pt x="72390" y="0"/>
                </a:lnTo>
                <a:close/>
              </a:path>
            </a:pathLst>
          </a:custGeom>
          <a:solidFill>
            <a:srgbClr val="339A00"/>
          </a:solidFill>
        </p:spPr>
        <p:txBody>
          <a:bodyPr wrap="square" lIns="0" tIns="0" rIns="0" bIns="0" rtlCol="0"/>
          <a:lstStyle/>
          <a:p>
            <a:endParaRPr/>
          </a:p>
        </p:txBody>
      </p:sp>
      <p:sp>
        <p:nvSpPr>
          <p:cNvPr id="1850" name="object 1850"/>
          <p:cNvSpPr/>
          <p:nvPr/>
        </p:nvSpPr>
        <p:spPr>
          <a:xfrm>
            <a:off x="4094226"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851" name="object 1851"/>
          <p:cNvSpPr/>
          <p:nvPr/>
        </p:nvSpPr>
        <p:spPr>
          <a:xfrm>
            <a:off x="4094226" y="3173729"/>
            <a:ext cx="72390" cy="10795"/>
          </a:xfrm>
          <a:custGeom>
            <a:avLst/>
            <a:gdLst/>
            <a:ahLst/>
            <a:cxnLst/>
            <a:rect l="l" t="t" r="r" b="b"/>
            <a:pathLst>
              <a:path w="72389" h="10794">
                <a:moveTo>
                  <a:pt x="72390" y="0"/>
                </a:moveTo>
                <a:lnTo>
                  <a:pt x="0" y="0"/>
                </a:lnTo>
                <a:lnTo>
                  <a:pt x="0" y="10668"/>
                </a:lnTo>
                <a:lnTo>
                  <a:pt x="72390" y="0"/>
                </a:lnTo>
                <a:close/>
              </a:path>
            </a:pathLst>
          </a:custGeom>
          <a:solidFill>
            <a:srgbClr val="339A00"/>
          </a:solidFill>
        </p:spPr>
        <p:txBody>
          <a:bodyPr wrap="square" lIns="0" tIns="0" rIns="0" bIns="0" rtlCol="0"/>
          <a:lstStyle/>
          <a:p>
            <a:endParaRPr/>
          </a:p>
        </p:txBody>
      </p:sp>
      <p:sp>
        <p:nvSpPr>
          <p:cNvPr id="1852" name="object 1852"/>
          <p:cNvSpPr/>
          <p:nvPr/>
        </p:nvSpPr>
        <p:spPr>
          <a:xfrm>
            <a:off x="4094226" y="3173729"/>
            <a:ext cx="72390" cy="10795"/>
          </a:xfrm>
          <a:custGeom>
            <a:avLst/>
            <a:gdLst/>
            <a:ahLst/>
            <a:cxnLst/>
            <a:rect l="l" t="t" r="r" b="b"/>
            <a:pathLst>
              <a:path w="72389" h="10794">
                <a:moveTo>
                  <a:pt x="72390" y="0"/>
                </a:moveTo>
                <a:lnTo>
                  <a:pt x="0" y="10668"/>
                </a:lnTo>
                <a:lnTo>
                  <a:pt x="72390" y="10668"/>
                </a:lnTo>
                <a:lnTo>
                  <a:pt x="72390" y="0"/>
                </a:lnTo>
                <a:close/>
              </a:path>
            </a:pathLst>
          </a:custGeom>
          <a:solidFill>
            <a:srgbClr val="339A00"/>
          </a:solidFill>
        </p:spPr>
        <p:txBody>
          <a:bodyPr wrap="square" lIns="0" tIns="0" rIns="0" bIns="0" rtlCol="0"/>
          <a:lstStyle/>
          <a:p>
            <a:endParaRPr/>
          </a:p>
        </p:txBody>
      </p:sp>
      <p:sp>
        <p:nvSpPr>
          <p:cNvPr id="1853" name="object 1853"/>
          <p:cNvSpPr/>
          <p:nvPr/>
        </p:nvSpPr>
        <p:spPr>
          <a:xfrm>
            <a:off x="4094226"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854" name="object 1854"/>
          <p:cNvSpPr/>
          <p:nvPr/>
        </p:nvSpPr>
        <p:spPr>
          <a:xfrm>
            <a:off x="3950208" y="3176777"/>
            <a:ext cx="71755" cy="5080"/>
          </a:xfrm>
          <a:custGeom>
            <a:avLst/>
            <a:gdLst/>
            <a:ahLst/>
            <a:cxnLst/>
            <a:rect l="l" t="t" r="r" b="b"/>
            <a:pathLst>
              <a:path w="71754" h="5080">
                <a:moveTo>
                  <a:pt x="71628" y="0"/>
                </a:moveTo>
                <a:lnTo>
                  <a:pt x="0" y="0"/>
                </a:lnTo>
                <a:lnTo>
                  <a:pt x="0" y="4572"/>
                </a:lnTo>
                <a:lnTo>
                  <a:pt x="71628" y="0"/>
                </a:lnTo>
                <a:close/>
              </a:path>
            </a:pathLst>
          </a:custGeom>
          <a:solidFill>
            <a:srgbClr val="339A00"/>
          </a:solidFill>
        </p:spPr>
        <p:txBody>
          <a:bodyPr wrap="square" lIns="0" tIns="0" rIns="0" bIns="0" rtlCol="0"/>
          <a:lstStyle/>
          <a:p>
            <a:endParaRPr/>
          </a:p>
        </p:txBody>
      </p:sp>
      <p:sp>
        <p:nvSpPr>
          <p:cNvPr id="1855" name="object 1855"/>
          <p:cNvSpPr/>
          <p:nvPr/>
        </p:nvSpPr>
        <p:spPr>
          <a:xfrm>
            <a:off x="3950208" y="3176777"/>
            <a:ext cx="71755" cy="5080"/>
          </a:xfrm>
          <a:custGeom>
            <a:avLst/>
            <a:gdLst/>
            <a:ahLst/>
            <a:cxnLst/>
            <a:rect l="l" t="t" r="r" b="b"/>
            <a:pathLst>
              <a:path w="71754" h="5080">
                <a:moveTo>
                  <a:pt x="71628" y="0"/>
                </a:moveTo>
                <a:lnTo>
                  <a:pt x="0" y="4572"/>
                </a:lnTo>
                <a:lnTo>
                  <a:pt x="71628" y="4572"/>
                </a:lnTo>
                <a:lnTo>
                  <a:pt x="71628" y="0"/>
                </a:lnTo>
                <a:close/>
              </a:path>
            </a:pathLst>
          </a:custGeom>
          <a:solidFill>
            <a:srgbClr val="339A00"/>
          </a:solidFill>
        </p:spPr>
        <p:txBody>
          <a:bodyPr wrap="square" lIns="0" tIns="0" rIns="0" bIns="0" rtlCol="0"/>
          <a:lstStyle/>
          <a:p>
            <a:endParaRPr/>
          </a:p>
        </p:txBody>
      </p:sp>
      <p:sp>
        <p:nvSpPr>
          <p:cNvPr id="1856" name="object 1856"/>
          <p:cNvSpPr/>
          <p:nvPr/>
        </p:nvSpPr>
        <p:spPr>
          <a:xfrm>
            <a:off x="3949446" y="3176777"/>
            <a:ext cx="72390" cy="5080"/>
          </a:xfrm>
          <a:custGeom>
            <a:avLst/>
            <a:gdLst/>
            <a:ahLst/>
            <a:cxnLst/>
            <a:rect l="l" t="t" r="r" b="b"/>
            <a:pathLst>
              <a:path w="72389" h="5080">
                <a:moveTo>
                  <a:pt x="0" y="0"/>
                </a:moveTo>
                <a:lnTo>
                  <a:pt x="72390" y="0"/>
                </a:lnTo>
                <a:lnTo>
                  <a:pt x="72390" y="4572"/>
                </a:lnTo>
                <a:lnTo>
                  <a:pt x="0" y="4572"/>
                </a:lnTo>
                <a:lnTo>
                  <a:pt x="0" y="0"/>
                </a:lnTo>
                <a:close/>
              </a:path>
            </a:pathLst>
          </a:custGeom>
          <a:ln w="3175">
            <a:solidFill>
              <a:srgbClr val="339A00"/>
            </a:solidFill>
          </a:ln>
        </p:spPr>
        <p:txBody>
          <a:bodyPr wrap="square" lIns="0" tIns="0" rIns="0" bIns="0" rtlCol="0"/>
          <a:lstStyle/>
          <a:p>
            <a:endParaRPr/>
          </a:p>
        </p:txBody>
      </p:sp>
      <p:sp>
        <p:nvSpPr>
          <p:cNvPr id="1857" name="object 1857"/>
          <p:cNvSpPr/>
          <p:nvPr/>
        </p:nvSpPr>
        <p:spPr>
          <a:xfrm>
            <a:off x="3950208" y="3173729"/>
            <a:ext cx="71755" cy="10795"/>
          </a:xfrm>
          <a:custGeom>
            <a:avLst/>
            <a:gdLst/>
            <a:ahLst/>
            <a:cxnLst/>
            <a:rect l="l" t="t" r="r" b="b"/>
            <a:pathLst>
              <a:path w="71754" h="10794">
                <a:moveTo>
                  <a:pt x="71628" y="0"/>
                </a:moveTo>
                <a:lnTo>
                  <a:pt x="0" y="0"/>
                </a:lnTo>
                <a:lnTo>
                  <a:pt x="0" y="10668"/>
                </a:lnTo>
                <a:lnTo>
                  <a:pt x="71628" y="0"/>
                </a:lnTo>
                <a:close/>
              </a:path>
            </a:pathLst>
          </a:custGeom>
          <a:solidFill>
            <a:srgbClr val="339A00"/>
          </a:solidFill>
        </p:spPr>
        <p:txBody>
          <a:bodyPr wrap="square" lIns="0" tIns="0" rIns="0" bIns="0" rtlCol="0"/>
          <a:lstStyle/>
          <a:p>
            <a:endParaRPr/>
          </a:p>
        </p:txBody>
      </p:sp>
      <p:sp>
        <p:nvSpPr>
          <p:cNvPr id="1858" name="object 1858"/>
          <p:cNvSpPr/>
          <p:nvPr/>
        </p:nvSpPr>
        <p:spPr>
          <a:xfrm>
            <a:off x="3950208" y="3173729"/>
            <a:ext cx="71755" cy="10795"/>
          </a:xfrm>
          <a:custGeom>
            <a:avLst/>
            <a:gdLst/>
            <a:ahLst/>
            <a:cxnLst/>
            <a:rect l="l" t="t" r="r" b="b"/>
            <a:pathLst>
              <a:path w="71754" h="10794">
                <a:moveTo>
                  <a:pt x="71628" y="0"/>
                </a:moveTo>
                <a:lnTo>
                  <a:pt x="0" y="10668"/>
                </a:lnTo>
                <a:lnTo>
                  <a:pt x="71628" y="10668"/>
                </a:lnTo>
                <a:lnTo>
                  <a:pt x="71628" y="0"/>
                </a:lnTo>
                <a:close/>
              </a:path>
            </a:pathLst>
          </a:custGeom>
          <a:solidFill>
            <a:srgbClr val="339A00"/>
          </a:solidFill>
        </p:spPr>
        <p:txBody>
          <a:bodyPr wrap="square" lIns="0" tIns="0" rIns="0" bIns="0" rtlCol="0"/>
          <a:lstStyle/>
          <a:p>
            <a:endParaRPr/>
          </a:p>
        </p:txBody>
      </p:sp>
      <p:sp>
        <p:nvSpPr>
          <p:cNvPr id="1859" name="object 1859"/>
          <p:cNvSpPr txBox="1"/>
          <p:nvPr/>
        </p:nvSpPr>
        <p:spPr>
          <a:xfrm>
            <a:off x="4115051" y="2923387"/>
            <a:ext cx="76200" cy="109855"/>
          </a:xfrm>
          <a:prstGeom prst="rect">
            <a:avLst/>
          </a:prstGeom>
        </p:spPr>
        <p:txBody>
          <a:bodyPr vert="horz" wrap="square" lIns="0" tIns="12700" rIns="0" bIns="0" rtlCol="0">
            <a:spAutoFit/>
          </a:bodyPr>
          <a:lstStyle/>
          <a:p>
            <a:pPr marL="12700">
              <a:lnSpc>
                <a:spcPct val="100000"/>
              </a:lnSpc>
              <a:spcBef>
                <a:spcPts val="100"/>
              </a:spcBef>
            </a:pPr>
            <a:r>
              <a:rPr sz="550" dirty="0">
                <a:latin typeface="Arial"/>
                <a:cs typeface="Arial"/>
              </a:rPr>
              <a:t>N</a:t>
            </a:r>
            <a:endParaRPr sz="550">
              <a:latin typeface="Arial"/>
              <a:cs typeface="Arial"/>
            </a:endParaRPr>
          </a:p>
        </p:txBody>
      </p:sp>
      <p:sp>
        <p:nvSpPr>
          <p:cNvPr id="1860" name="object 1860"/>
          <p:cNvSpPr/>
          <p:nvPr/>
        </p:nvSpPr>
        <p:spPr>
          <a:xfrm>
            <a:off x="3949446" y="3173729"/>
            <a:ext cx="72390" cy="10795"/>
          </a:xfrm>
          <a:custGeom>
            <a:avLst/>
            <a:gdLst/>
            <a:ahLst/>
            <a:cxnLst/>
            <a:rect l="l" t="t" r="r" b="b"/>
            <a:pathLst>
              <a:path w="72389" h="10794">
                <a:moveTo>
                  <a:pt x="0" y="0"/>
                </a:moveTo>
                <a:lnTo>
                  <a:pt x="72390" y="0"/>
                </a:lnTo>
                <a:lnTo>
                  <a:pt x="72390" y="10668"/>
                </a:lnTo>
                <a:lnTo>
                  <a:pt x="0" y="10668"/>
                </a:lnTo>
                <a:lnTo>
                  <a:pt x="0" y="0"/>
                </a:lnTo>
                <a:close/>
              </a:path>
            </a:pathLst>
          </a:custGeom>
          <a:ln w="3175">
            <a:solidFill>
              <a:srgbClr val="339A00"/>
            </a:solidFill>
          </a:ln>
        </p:spPr>
        <p:txBody>
          <a:bodyPr wrap="square" lIns="0" tIns="0" rIns="0" bIns="0" rtlCol="0"/>
          <a:lstStyle/>
          <a:p>
            <a:endParaRPr/>
          </a:p>
        </p:txBody>
      </p:sp>
      <p:sp>
        <p:nvSpPr>
          <p:cNvPr id="1861" name="object 1861"/>
          <p:cNvSpPr/>
          <p:nvPr/>
        </p:nvSpPr>
        <p:spPr>
          <a:xfrm>
            <a:off x="4238244" y="3173729"/>
            <a:ext cx="55244" cy="10795"/>
          </a:xfrm>
          <a:custGeom>
            <a:avLst/>
            <a:gdLst/>
            <a:ahLst/>
            <a:cxnLst/>
            <a:rect l="l" t="t" r="r" b="b"/>
            <a:pathLst>
              <a:path w="55245" h="10794">
                <a:moveTo>
                  <a:pt x="54864" y="0"/>
                </a:moveTo>
                <a:lnTo>
                  <a:pt x="0" y="0"/>
                </a:lnTo>
                <a:lnTo>
                  <a:pt x="0" y="10668"/>
                </a:lnTo>
                <a:lnTo>
                  <a:pt x="54864" y="0"/>
                </a:lnTo>
                <a:close/>
              </a:path>
            </a:pathLst>
          </a:custGeom>
          <a:solidFill>
            <a:srgbClr val="339A00"/>
          </a:solidFill>
        </p:spPr>
        <p:txBody>
          <a:bodyPr wrap="square" lIns="0" tIns="0" rIns="0" bIns="0" rtlCol="0"/>
          <a:lstStyle/>
          <a:p>
            <a:endParaRPr/>
          </a:p>
        </p:txBody>
      </p:sp>
      <p:sp>
        <p:nvSpPr>
          <p:cNvPr id="1862" name="object 1862"/>
          <p:cNvSpPr/>
          <p:nvPr/>
        </p:nvSpPr>
        <p:spPr>
          <a:xfrm>
            <a:off x="4238244" y="3173729"/>
            <a:ext cx="55244" cy="10795"/>
          </a:xfrm>
          <a:custGeom>
            <a:avLst/>
            <a:gdLst/>
            <a:ahLst/>
            <a:cxnLst/>
            <a:rect l="l" t="t" r="r" b="b"/>
            <a:pathLst>
              <a:path w="55245" h="10794">
                <a:moveTo>
                  <a:pt x="54864" y="0"/>
                </a:moveTo>
                <a:lnTo>
                  <a:pt x="0" y="10668"/>
                </a:lnTo>
                <a:lnTo>
                  <a:pt x="54864" y="10668"/>
                </a:lnTo>
                <a:lnTo>
                  <a:pt x="54864" y="0"/>
                </a:lnTo>
                <a:close/>
              </a:path>
            </a:pathLst>
          </a:custGeom>
          <a:solidFill>
            <a:srgbClr val="339A00"/>
          </a:solidFill>
        </p:spPr>
        <p:txBody>
          <a:bodyPr wrap="square" lIns="0" tIns="0" rIns="0" bIns="0" rtlCol="0"/>
          <a:lstStyle/>
          <a:p>
            <a:endParaRPr/>
          </a:p>
        </p:txBody>
      </p:sp>
      <p:sp>
        <p:nvSpPr>
          <p:cNvPr id="1863" name="object 1863"/>
          <p:cNvSpPr/>
          <p:nvPr/>
        </p:nvSpPr>
        <p:spPr>
          <a:xfrm>
            <a:off x="4238244" y="3173729"/>
            <a:ext cx="55244" cy="10795"/>
          </a:xfrm>
          <a:custGeom>
            <a:avLst/>
            <a:gdLst/>
            <a:ahLst/>
            <a:cxnLst/>
            <a:rect l="l" t="t" r="r" b="b"/>
            <a:pathLst>
              <a:path w="55245" h="10794">
                <a:moveTo>
                  <a:pt x="0" y="0"/>
                </a:moveTo>
                <a:lnTo>
                  <a:pt x="54864" y="0"/>
                </a:lnTo>
                <a:lnTo>
                  <a:pt x="54864" y="10668"/>
                </a:lnTo>
                <a:lnTo>
                  <a:pt x="0" y="10668"/>
                </a:lnTo>
                <a:lnTo>
                  <a:pt x="0" y="0"/>
                </a:lnTo>
                <a:close/>
              </a:path>
            </a:pathLst>
          </a:custGeom>
          <a:ln w="3175">
            <a:solidFill>
              <a:srgbClr val="339A00"/>
            </a:solidFill>
          </a:ln>
        </p:spPr>
        <p:txBody>
          <a:bodyPr wrap="square" lIns="0" tIns="0" rIns="0" bIns="0" rtlCol="0"/>
          <a:lstStyle/>
          <a:p>
            <a:endParaRPr/>
          </a:p>
        </p:txBody>
      </p:sp>
      <p:sp>
        <p:nvSpPr>
          <p:cNvPr id="1864" name="object 1864"/>
          <p:cNvSpPr/>
          <p:nvPr/>
        </p:nvSpPr>
        <p:spPr>
          <a:xfrm>
            <a:off x="3055620" y="2446782"/>
            <a:ext cx="90805" cy="25400"/>
          </a:xfrm>
          <a:custGeom>
            <a:avLst/>
            <a:gdLst/>
            <a:ahLst/>
            <a:cxnLst/>
            <a:rect l="l" t="t" r="r" b="b"/>
            <a:pathLst>
              <a:path w="90805" h="25400">
                <a:moveTo>
                  <a:pt x="0" y="0"/>
                </a:moveTo>
                <a:lnTo>
                  <a:pt x="0" y="25146"/>
                </a:lnTo>
                <a:lnTo>
                  <a:pt x="90677" y="12192"/>
                </a:lnTo>
                <a:lnTo>
                  <a:pt x="0" y="0"/>
                </a:lnTo>
                <a:close/>
              </a:path>
            </a:pathLst>
          </a:custGeom>
          <a:solidFill>
            <a:srgbClr val="000000"/>
          </a:solidFill>
        </p:spPr>
        <p:txBody>
          <a:bodyPr wrap="square" lIns="0" tIns="0" rIns="0" bIns="0" rtlCol="0"/>
          <a:lstStyle/>
          <a:p>
            <a:endParaRPr/>
          </a:p>
        </p:txBody>
      </p:sp>
      <p:sp>
        <p:nvSpPr>
          <p:cNvPr id="1865" name="object 1865"/>
          <p:cNvSpPr txBox="1"/>
          <p:nvPr/>
        </p:nvSpPr>
        <p:spPr>
          <a:xfrm>
            <a:off x="4115051" y="2473033"/>
            <a:ext cx="100330" cy="109855"/>
          </a:xfrm>
          <a:prstGeom prst="rect">
            <a:avLst/>
          </a:prstGeom>
        </p:spPr>
        <p:txBody>
          <a:bodyPr vert="horz" wrap="square" lIns="0" tIns="12700" rIns="0" bIns="0" rtlCol="0">
            <a:spAutoFit/>
          </a:bodyPr>
          <a:lstStyle/>
          <a:p>
            <a:pPr marL="12700">
              <a:lnSpc>
                <a:spcPct val="100000"/>
              </a:lnSpc>
              <a:spcBef>
                <a:spcPts val="100"/>
              </a:spcBef>
            </a:pPr>
            <a:r>
              <a:rPr sz="550" spc="-15" dirty="0">
                <a:latin typeface="Arial"/>
                <a:cs typeface="Arial"/>
              </a:rPr>
              <a:t>L1</a:t>
            </a:r>
            <a:endParaRPr sz="550">
              <a:latin typeface="Arial"/>
              <a:cs typeface="Arial"/>
            </a:endParaRPr>
          </a:p>
        </p:txBody>
      </p:sp>
      <p:sp>
        <p:nvSpPr>
          <p:cNvPr id="1866" name="object 1866"/>
          <p:cNvSpPr/>
          <p:nvPr/>
        </p:nvSpPr>
        <p:spPr>
          <a:xfrm>
            <a:off x="3055620" y="2446782"/>
            <a:ext cx="90805" cy="25400"/>
          </a:xfrm>
          <a:custGeom>
            <a:avLst/>
            <a:gdLst/>
            <a:ahLst/>
            <a:cxnLst/>
            <a:rect l="l" t="t" r="r" b="b"/>
            <a:pathLst>
              <a:path w="90805" h="25400">
                <a:moveTo>
                  <a:pt x="90677" y="12192"/>
                </a:moveTo>
                <a:lnTo>
                  <a:pt x="0" y="25146"/>
                </a:lnTo>
                <a:lnTo>
                  <a:pt x="0" y="0"/>
                </a:lnTo>
                <a:lnTo>
                  <a:pt x="90677" y="12192"/>
                </a:lnTo>
              </a:path>
            </a:pathLst>
          </a:custGeom>
          <a:ln w="3175">
            <a:solidFill>
              <a:srgbClr val="000000"/>
            </a:solidFill>
          </a:ln>
        </p:spPr>
        <p:txBody>
          <a:bodyPr wrap="square" lIns="0" tIns="0" rIns="0" bIns="0" rtlCol="0"/>
          <a:lstStyle/>
          <a:p>
            <a:endParaRPr/>
          </a:p>
        </p:txBody>
      </p:sp>
      <p:sp>
        <p:nvSpPr>
          <p:cNvPr id="1867" name="object 1867"/>
          <p:cNvSpPr/>
          <p:nvPr/>
        </p:nvSpPr>
        <p:spPr>
          <a:xfrm>
            <a:off x="3676650" y="2568701"/>
            <a:ext cx="12700" cy="9525"/>
          </a:xfrm>
          <a:custGeom>
            <a:avLst/>
            <a:gdLst/>
            <a:ahLst/>
            <a:cxnLst/>
            <a:rect l="l" t="t" r="r" b="b"/>
            <a:pathLst>
              <a:path w="12700" h="9525">
                <a:moveTo>
                  <a:pt x="8381" y="0"/>
                </a:moveTo>
                <a:lnTo>
                  <a:pt x="0" y="9144"/>
                </a:lnTo>
                <a:lnTo>
                  <a:pt x="12191" y="9144"/>
                </a:lnTo>
                <a:lnTo>
                  <a:pt x="8381" y="0"/>
                </a:lnTo>
                <a:close/>
              </a:path>
            </a:pathLst>
          </a:custGeom>
          <a:solidFill>
            <a:srgbClr val="000000"/>
          </a:solidFill>
        </p:spPr>
        <p:txBody>
          <a:bodyPr wrap="square" lIns="0" tIns="0" rIns="0" bIns="0" rtlCol="0"/>
          <a:lstStyle/>
          <a:p>
            <a:endParaRPr/>
          </a:p>
        </p:txBody>
      </p:sp>
      <p:sp>
        <p:nvSpPr>
          <p:cNvPr id="1868" name="object 1868"/>
          <p:cNvSpPr/>
          <p:nvPr/>
        </p:nvSpPr>
        <p:spPr>
          <a:xfrm>
            <a:off x="3676650" y="2568701"/>
            <a:ext cx="12700" cy="9525"/>
          </a:xfrm>
          <a:custGeom>
            <a:avLst/>
            <a:gdLst/>
            <a:ahLst/>
            <a:cxnLst/>
            <a:rect l="l" t="t" r="r" b="b"/>
            <a:pathLst>
              <a:path w="12700" h="9525">
                <a:moveTo>
                  <a:pt x="12191" y="9144"/>
                </a:moveTo>
                <a:lnTo>
                  <a:pt x="8381" y="0"/>
                </a:lnTo>
                <a:lnTo>
                  <a:pt x="0" y="9144"/>
                </a:lnTo>
                <a:lnTo>
                  <a:pt x="12191" y="9144"/>
                </a:lnTo>
              </a:path>
            </a:pathLst>
          </a:custGeom>
          <a:ln w="3175">
            <a:solidFill>
              <a:srgbClr val="000000"/>
            </a:solidFill>
          </a:ln>
        </p:spPr>
        <p:txBody>
          <a:bodyPr wrap="square" lIns="0" tIns="0" rIns="0" bIns="0" rtlCol="0"/>
          <a:lstStyle/>
          <a:p>
            <a:endParaRPr/>
          </a:p>
        </p:txBody>
      </p:sp>
      <p:sp>
        <p:nvSpPr>
          <p:cNvPr id="1869" name="object 1869"/>
          <p:cNvSpPr/>
          <p:nvPr/>
        </p:nvSpPr>
        <p:spPr>
          <a:xfrm>
            <a:off x="3676650" y="2564892"/>
            <a:ext cx="8890" cy="13335"/>
          </a:xfrm>
          <a:custGeom>
            <a:avLst/>
            <a:gdLst/>
            <a:ahLst/>
            <a:cxnLst/>
            <a:rect l="l" t="t" r="r" b="b"/>
            <a:pathLst>
              <a:path w="8889" h="13335">
                <a:moveTo>
                  <a:pt x="0" y="0"/>
                </a:moveTo>
                <a:lnTo>
                  <a:pt x="0" y="12953"/>
                </a:lnTo>
                <a:lnTo>
                  <a:pt x="8382" y="3809"/>
                </a:lnTo>
                <a:lnTo>
                  <a:pt x="0" y="0"/>
                </a:lnTo>
                <a:close/>
              </a:path>
            </a:pathLst>
          </a:custGeom>
          <a:solidFill>
            <a:srgbClr val="000000"/>
          </a:solidFill>
        </p:spPr>
        <p:txBody>
          <a:bodyPr wrap="square" lIns="0" tIns="0" rIns="0" bIns="0" rtlCol="0"/>
          <a:lstStyle/>
          <a:p>
            <a:endParaRPr/>
          </a:p>
        </p:txBody>
      </p:sp>
      <p:sp>
        <p:nvSpPr>
          <p:cNvPr id="1870" name="object 1870"/>
          <p:cNvSpPr/>
          <p:nvPr/>
        </p:nvSpPr>
        <p:spPr>
          <a:xfrm>
            <a:off x="3676650" y="2564892"/>
            <a:ext cx="8890" cy="13335"/>
          </a:xfrm>
          <a:custGeom>
            <a:avLst/>
            <a:gdLst/>
            <a:ahLst/>
            <a:cxnLst/>
            <a:rect l="l" t="t" r="r" b="b"/>
            <a:pathLst>
              <a:path w="8889" h="13335">
                <a:moveTo>
                  <a:pt x="8382" y="3809"/>
                </a:moveTo>
                <a:lnTo>
                  <a:pt x="0" y="0"/>
                </a:lnTo>
                <a:lnTo>
                  <a:pt x="0" y="12953"/>
                </a:lnTo>
                <a:lnTo>
                  <a:pt x="8382" y="3809"/>
                </a:lnTo>
              </a:path>
            </a:pathLst>
          </a:custGeom>
          <a:ln w="3175">
            <a:solidFill>
              <a:srgbClr val="000000"/>
            </a:solidFill>
          </a:ln>
        </p:spPr>
        <p:txBody>
          <a:bodyPr wrap="square" lIns="0" tIns="0" rIns="0" bIns="0" rtlCol="0"/>
          <a:lstStyle/>
          <a:p>
            <a:endParaRPr/>
          </a:p>
        </p:txBody>
      </p:sp>
      <p:sp>
        <p:nvSpPr>
          <p:cNvPr id="1871" name="object 1871"/>
          <p:cNvSpPr/>
          <p:nvPr/>
        </p:nvSpPr>
        <p:spPr>
          <a:xfrm>
            <a:off x="3668267" y="2564892"/>
            <a:ext cx="8890" cy="13335"/>
          </a:xfrm>
          <a:custGeom>
            <a:avLst/>
            <a:gdLst/>
            <a:ahLst/>
            <a:cxnLst/>
            <a:rect l="l" t="t" r="r" b="b"/>
            <a:pathLst>
              <a:path w="8889" h="13335">
                <a:moveTo>
                  <a:pt x="8382" y="0"/>
                </a:moveTo>
                <a:lnTo>
                  <a:pt x="0" y="3810"/>
                </a:lnTo>
                <a:lnTo>
                  <a:pt x="8382" y="12954"/>
                </a:lnTo>
                <a:lnTo>
                  <a:pt x="8382" y="0"/>
                </a:lnTo>
                <a:close/>
              </a:path>
            </a:pathLst>
          </a:custGeom>
          <a:solidFill>
            <a:srgbClr val="000000"/>
          </a:solidFill>
        </p:spPr>
        <p:txBody>
          <a:bodyPr wrap="square" lIns="0" tIns="0" rIns="0" bIns="0" rtlCol="0"/>
          <a:lstStyle/>
          <a:p>
            <a:endParaRPr/>
          </a:p>
        </p:txBody>
      </p:sp>
      <p:sp>
        <p:nvSpPr>
          <p:cNvPr id="1872" name="object 1872"/>
          <p:cNvSpPr/>
          <p:nvPr/>
        </p:nvSpPr>
        <p:spPr>
          <a:xfrm>
            <a:off x="3668267" y="2564892"/>
            <a:ext cx="8890" cy="13335"/>
          </a:xfrm>
          <a:custGeom>
            <a:avLst/>
            <a:gdLst/>
            <a:ahLst/>
            <a:cxnLst/>
            <a:rect l="l" t="t" r="r" b="b"/>
            <a:pathLst>
              <a:path w="8889" h="13335">
                <a:moveTo>
                  <a:pt x="8382" y="0"/>
                </a:moveTo>
                <a:lnTo>
                  <a:pt x="0" y="3810"/>
                </a:lnTo>
                <a:lnTo>
                  <a:pt x="8382" y="12954"/>
                </a:lnTo>
                <a:lnTo>
                  <a:pt x="8382" y="0"/>
                </a:lnTo>
              </a:path>
            </a:pathLst>
          </a:custGeom>
          <a:ln w="3175">
            <a:solidFill>
              <a:srgbClr val="000000"/>
            </a:solidFill>
          </a:ln>
        </p:spPr>
        <p:txBody>
          <a:bodyPr wrap="square" lIns="0" tIns="0" rIns="0" bIns="0" rtlCol="0"/>
          <a:lstStyle/>
          <a:p>
            <a:endParaRPr/>
          </a:p>
        </p:txBody>
      </p:sp>
      <p:sp>
        <p:nvSpPr>
          <p:cNvPr id="1873" name="object 1873"/>
          <p:cNvSpPr/>
          <p:nvPr/>
        </p:nvSpPr>
        <p:spPr>
          <a:xfrm>
            <a:off x="3664458" y="2568701"/>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874" name="object 1874"/>
          <p:cNvSpPr/>
          <p:nvPr/>
        </p:nvSpPr>
        <p:spPr>
          <a:xfrm>
            <a:off x="3664458" y="2568701"/>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875" name="object 1875"/>
          <p:cNvSpPr/>
          <p:nvPr/>
        </p:nvSpPr>
        <p:spPr>
          <a:xfrm>
            <a:off x="3664458" y="2577845"/>
            <a:ext cx="12700" cy="8890"/>
          </a:xfrm>
          <a:custGeom>
            <a:avLst/>
            <a:gdLst/>
            <a:ahLst/>
            <a:cxnLst/>
            <a:rect l="l" t="t" r="r" b="b"/>
            <a:pathLst>
              <a:path w="12700" h="8889">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1876" name="object 1876"/>
          <p:cNvSpPr/>
          <p:nvPr/>
        </p:nvSpPr>
        <p:spPr>
          <a:xfrm>
            <a:off x="3664458" y="2577845"/>
            <a:ext cx="12700" cy="8890"/>
          </a:xfrm>
          <a:custGeom>
            <a:avLst/>
            <a:gdLst/>
            <a:ahLst/>
            <a:cxnLst/>
            <a:rect l="l" t="t" r="r" b="b"/>
            <a:pathLst>
              <a:path w="12700" h="8889">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1877" name="object 1877"/>
          <p:cNvSpPr/>
          <p:nvPr/>
        </p:nvSpPr>
        <p:spPr>
          <a:xfrm>
            <a:off x="3668267" y="2577845"/>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878" name="object 1878"/>
          <p:cNvSpPr/>
          <p:nvPr/>
        </p:nvSpPr>
        <p:spPr>
          <a:xfrm>
            <a:off x="3668267" y="2577845"/>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879" name="object 1879"/>
          <p:cNvSpPr/>
          <p:nvPr/>
        </p:nvSpPr>
        <p:spPr>
          <a:xfrm>
            <a:off x="3676650" y="2577845"/>
            <a:ext cx="8890" cy="12700"/>
          </a:xfrm>
          <a:custGeom>
            <a:avLst/>
            <a:gdLst/>
            <a:ahLst/>
            <a:cxnLst/>
            <a:rect l="l" t="t" r="r" b="b"/>
            <a:pathLst>
              <a:path w="8889"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1880" name="object 1880"/>
          <p:cNvSpPr/>
          <p:nvPr/>
        </p:nvSpPr>
        <p:spPr>
          <a:xfrm>
            <a:off x="3676650" y="2577845"/>
            <a:ext cx="8890" cy="12700"/>
          </a:xfrm>
          <a:custGeom>
            <a:avLst/>
            <a:gdLst/>
            <a:ahLst/>
            <a:cxnLst/>
            <a:rect l="l" t="t" r="r" b="b"/>
            <a:pathLst>
              <a:path w="8889" h="12700">
                <a:moveTo>
                  <a:pt x="0" y="12192"/>
                </a:moveTo>
                <a:lnTo>
                  <a:pt x="8382" y="8382"/>
                </a:lnTo>
                <a:lnTo>
                  <a:pt x="0" y="0"/>
                </a:lnTo>
                <a:lnTo>
                  <a:pt x="0" y="12192"/>
                </a:lnTo>
              </a:path>
            </a:pathLst>
          </a:custGeom>
          <a:ln w="3175">
            <a:solidFill>
              <a:srgbClr val="000000"/>
            </a:solidFill>
          </a:ln>
        </p:spPr>
        <p:txBody>
          <a:bodyPr wrap="square" lIns="0" tIns="0" rIns="0" bIns="0" rtlCol="0"/>
          <a:lstStyle/>
          <a:p>
            <a:endParaRPr/>
          </a:p>
        </p:txBody>
      </p:sp>
      <p:sp>
        <p:nvSpPr>
          <p:cNvPr id="1881" name="object 1881"/>
          <p:cNvSpPr/>
          <p:nvPr/>
        </p:nvSpPr>
        <p:spPr>
          <a:xfrm>
            <a:off x="3676650" y="2577845"/>
            <a:ext cx="12700" cy="8890"/>
          </a:xfrm>
          <a:custGeom>
            <a:avLst/>
            <a:gdLst/>
            <a:ahLst/>
            <a:cxnLst/>
            <a:rect l="l" t="t" r="r" b="b"/>
            <a:pathLst>
              <a:path w="12700" h="8889">
                <a:moveTo>
                  <a:pt x="12192" y="0"/>
                </a:moveTo>
                <a:lnTo>
                  <a:pt x="0" y="0"/>
                </a:lnTo>
                <a:lnTo>
                  <a:pt x="8382" y="8381"/>
                </a:lnTo>
                <a:lnTo>
                  <a:pt x="12192" y="0"/>
                </a:lnTo>
                <a:close/>
              </a:path>
            </a:pathLst>
          </a:custGeom>
          <a:solidFill>
            <a:srgbClr val="000000"/>
          </a:solidFill>
        </p:spPr>
        <p:txBody>
          <a:bodyPr wrap="square" lIns="0" tIns="0" rIns="0" bIns="0" rtlCol="0"/>
          <a:lstStyle/>
          <a:p>
            <a:endParaRPr/>
          </a:p>
        </p:txBody>
      </p:sp>
      <p:sp>
        <p:nvSpPr>
          <p:cNvPr id="1882" name="object 1882"/>
          <p:cNvSpPr/>
          <p:nvPr/>
        </p:nvSpPr>
        <p:spPr>
          <a:xfrm>
            <a:off x="3676650" y="2577845"/>
            <a:ext cx="12700" cy="8890"/>
          </a:xfrm>
          <a:custGeom>
            <a:avLst/>
            <a:gdLst/>
            <a:ahLst/>
            <a:cxnLst/>
            <a:rect l="l" t="t" r="r" b="b"/>
            <a:pathLst>
              <a:path w="12700" h="8889">
                <a:moveTo>
                  <a:pt x="8382" y="8381"/>
                </a:moveTo>
                <a:lnTo>
                  <a:pt x="12192" y="0"/>
                </a:lnTo>
                <a:lnTo>
                  <a:pt x="0" y="0"/>
                </a:lnTo>
                <a:lnTo>
                  <a:pt x="8382" y="8381"/>
                </a:lnTo>
              </a:path>
            </a:pathLst>
          </a:custGeom>
          <a:ln w="3175">
            <a:solidFill>
              <a:srgbClr val="000000"/>
            </a:solidFill>
          </a:ln>
        </p:spPr>
        <p:txBody>
          <a:bodyPr wrap="square" lIns="0" tIns="0" rIns="0" bIns="0" rtlCol="0"/>
          <a:lstStyle/>
          <a:p>
            <a:endParaRPr/>
          </a:p>
        </p:txBody>
      </p:sp>
      <p:sp>
        <p:nvSpPr>
          <p:cNvPr id="1883" name="object 1883"/>
          <p:cNvSpPr/>
          <p:nvPr/>
        </p:nvSpPr>
        <p:spPr>
          <a:xfrm>
            <a:off x="3676650" y="2565654"/>
            <a:ext cx="17145" cy="12700"/>
          </a:xfrm>
          <a:custGeom>
            <a:avLst/>
            <a:gdLst/>
            <a:ahLst/>
            <a:cxnLst/>
            <a:rect l="l" t="t" r="r" b="b"/>
            <a:pathLst>
              <a:path w="17145" h="12700">
                <a:moveTo>
                  <a:pt x="12191" y="0"/>
                </a:moveTo>
                <a:lnTo>
                  <a:pt x="0" y="12192"/>
                </a:lnTo>
                <a:lnTo>
                  <a:pt x="16763" y="12192"/>
                </a:lnTo>
                <a:lnTo>
                  <a:pt x="12191" y="0"/>
                </a:lnTo>
                <a:close/>
              </a:path>
            </a:pathLst>
          </a:custGeom>
          <a:solidFill>
            <a:srgbClr val="000000"/>
          </a:solidFill>
        </p:spPr>
        <p:txBody>
          <a:bodyPr wrap="square" lIns="0" tIns="0" rIns="0" bIns="0" rtlCol="0"/>
          <a:lstStyle/>
          <a:p>
            <a:endParaRPr/>
          </a:p>
        </p:txBody>
      </p:sp>
      <p:sp>
        <p:nvSpPr>
          <p:cNvPr id="1884" name="object 1884"/>
          <p:cNvSpPr/>
          <p:nvPr/>
        </p:nvSpPr>
        <p:spPr>
          <a:xfrm>
            <a:off x="3676650" y="2565654"/>
            <a:ext cx="17145" cy="12700"/>
          </a:xfrm>
          <a:custGeom>
            <a:avLst/>
            <a:gdLst/>
            <a:ahLst/>
            <a:cxnLst/>
            <a:rect l="l" t="t" r="r" b="b"/>
            <a:pathLst>
              <a:path w="17145" h="12700">
                <a:moveTo>
                  <a:pt x="16763" y="12192"/>
                </a:moveTo>
                <a:lnTo>
                  <a:pt x="12191" y="0"/>
                </a:lnTo>
                <a:lnTo>
                  <a:pt x="0" y="12192"/>
                </a:lnTo>
                <a:lnTo>
                  <a:pt x="16763" y="12192"/>
                </a:lnTo>
              </a:path>
            </a:pathLst>
          </a:custGeom>
          <a:ln w="3175">
            <a:solidFill>
              <a:srgbClr val="000000"/>
            </a:solidFill>
          </a:ln>
        </p:spPr>
        <p:txBody>
          <a:bodyPr wrap="square" lIns="0" tIns="0" rIns="0" bIns="0" rtlCol="0"/>
          <a:lstStyle/>
          <a:p>
            <a:endParaRPr/>
          </a:p>
        </p:txBody>
      </p:sp>
      <p:sp>
        <p:nvSpPr>
          <p:cNvPr id="1885" name="object 1885"/>
          <p:cNvSpPr/>
          <p:nvPr/>
        </p:nvSpPr>
        <p:spPr>
          <a:xfrm>
            <a:off x="3676650" y="2560320"/>
            <a:ext cx="12700" cy="17780"/>
          </a:xfrm>
          <a:custGeom>
            <a:avLst/>
            <a:gdLst/>
            <a:ahLst/>
            <a:cxnLst/>
            <a:rect l="l" t="t" r="r" b="b"/>
            <a:pathLst>
              <a:path w="12700" h="17780">
                <a:moveTo>
                  <a:pt x="0" y="0"/>
                </a:moveTo>
                <a:lnTo>
                  <a:pt x="0" y="17525"/>
                </a:lnTo>
                <a:lnTo>
                  <a:pt x="12191" y="5333"/>
                </a:lnTo>
                <a:lnTo>
                  <a:pt x="0" y="0"/>
                </a:lnTo>
                <a:close/>
              </a:path>
            </a:pathLst>
          </a:custGeom>
          <a:solidFill>
            <a:srgbClr val="000000"/>
          </a:solidFill>
        </p:spPr>
        <p:txBody>
          <a:bodyPr wrap="square" lIns="0" tIns="0" rIns="0" bIns="0" rtlCol="0"/>
          <a:lstStyle/>
          <a:p>
            <a:endParaRPr/>
          </a:p>
        </p:txBody>
      </p:sp>
      <p:sp>
        <p:nvSpPr>
          <p:cNvPr id="1886" name="object 1886"/>
          <p:cNvSpPr/>
          <p:nvPr/>
        </p:nvSpPr>
        <p:spPr>
          <a:xfrm>
            <a:off x="3676650" y="2560320"/>
            <a:ext cx="12700" cy="17780"/>
          </a:xfrm>
          <a:custGeom>
            <a:avLst/>
            <a:gdLst/>
            <a:ahLst/>
            <a:cxnLst/>
            <a:rect l="l" t="t" r="r" b="b"/>
            <a:pathLst>
              <a:path w="12700" h="17780">
                <a:moveTo>
                  <a:pt x="12191" y="5333"/>
                </a:moveTo>
                <a:lnTo>
                  <a:pt x="0" y="0"/>
                </a:lnTo>
                <a:lnTo>
                  <a:pt x="0" y="17525"/>
                </a:lnTo>
                <a:lnTo>
                  <a:pt x="12191" y="5333"/>
                </a:lnTo>
              </a:path>
            </a:pathLst>
          </a:custGeom>
          <a:ln w="3175">
            <a:solidFill>
              <a:srgbClr val="000000"/>
            </a:solidFill>
          </a:ln>
        </p:spPr>
        <p:txBody>
          <a:bodyPr wrap="square" lIns="0" tIns="0" rIns="0" bIns="0" rtlCol="0"/>
          <a:lstStyle/>
          <a:p>
            <a:endParaRPr/>
          </a:p>
        </p:txBody>
      </p:sp>
      <p:sp>
        <p:nvSpPr>
          <p:cNvPr id="1887" name="object 1887"/>
          <p:cNvSpPr/>
          <p:nvPr/>
        </p:nvSpPr>
        <p:spPr>
          <a:xfrm>
            <a:off x="3664458" y="2560320"/>
            <a:ext cx="12700" cy="17780"/>
          </a:xfrm>
          <a:custGeom>
            <a:avLst/>
            <a:gdLst/>
            <a:ahLst/>
            <a:cxnLst/>
            <a:rect l="l" t="t" r="r" b="b"/>
            <a:pathLst>
              <a:path w="12700" h="17780">
                <a:moveTo>
                  <a:pt x="12191" y="0"/>
                </a:moveTo>
                <a:lnTo>
                  <a:pt x="0" y="5334"/>
                </a:lnTo>
                <a:lnTo>
                  <a:pt x="12191" y="17526"/>
                </a:lnTo>
                <a:lnTo>
                  <a:pt x="12191" y="0"/>
                </a:lnTo>
                <a:close/>
              </a:path>
            </a:pathLst>
          </a:custGeom>
          <a:solidFill>
            <a:srgbClr val="000000"/>
          </a:solidFill>
        </p:spPr>
        <p:txBody>
          <a:bodyPr wrap="square" lIns="0" tIns="0" rIns="0" bIns="0" rtlCol="0"/>
          <a:lstStyle/>
          <a:p>
            <a:endParaRPr/>
          </a:p>
        </p:txBody>
      </p:sp>
      <p:sp>
        <p:nvSpPr>
          <p:cNvPr id="1888" name="object 1888"/>
          <p:cNvSpPr/>
          <p:nvPr/>
        </p:nvSpPr>
        <p:spPr>
          <a:xfrm>
            <a:off x="3664458" y="2560320"/>
            <a:ext cx="12700" cy="17780"/>
          </a:xfrm>
          <a:custGeom>
            <a:avLst/>
            <a:gdLst/>
            <a:ahLst/>
            <a:cxnLst/>
            <a:rect l="l" t="t" r="r" b="b"/>
            <a:pathLst>
              <a:path w="12700" h="17780">
                <a:moveTo>
                  <a:pt x="12191" y="0"/>
                </a:moveTo>
                <a:lnTo>
                  <a:pt x="0" y="5334"/>
                </a:lnTo>
                <a:lnTo>
                  <a:pt x="12191" y="17526"/>
                </a:lnTo>
                <a:lnTo>
                  <a:pt x="12191" y="0"/>
                </a:lnTo>
              </a:path>
            </a:pathLst>
          </a:custGeom>
          <a:ln w="3175">
            <a:solidFill>
              <a:srgbClr val="000000"/>
            </a:solidFill>
          </a:ln>
        </p:spPr>
        <p:txBody>
          <a:bodyPr wrap="square" lIns="0" tIns="0" rIns="0" bIns="0" rtlCol="0"/>
          <a:lstStyle/>
          <a:p>
            <a:endParaRPr/>
          </a:p>
        </p:txBody>
      </p:sp>
      <p:sp>
        <p:nvSpPr>
          <p:cNvPr id="1889" name="object 1889"/>
          <p:cNvSpPr/>
          <p:nvPr/>
        </p:nvSpPr>
        <p:spPr>
          <a:xfrm>
            <a:off x="3659885" y="2565654"/>
            <a:ext cx="17145" cy="12700"/>
          </a:xfrm>
          <a:custGeom>
            <a:avLst/>
            <a:gdLst/>
            <a:ahLst/>
            <a:cxnLst/>
            <a:rect l="l" t="t" r="r" b="b"/>
            <a:pathLst>
              <a:path w="17145"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1890" name="object 1890"/>
          <p:cNvSpPr/>
          <p:nvPr/>
        </p:nvSpPr>
        <p:spPr>
          <a:xfrm>
            <a:off x="3659885" y="2565654"/>
            <a:ext cx="17145" cy="12700"/>
          </a:xfrm>
          <a:custGeom>
            <a:avLst/>
            <a:gdLst/>
            <a:ahLst/>
            <a:cxnLst/>
            <a:rect l="l" t="t" r="r" b="b"/>
            <a:pathLst>
              <a:path w="17145"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1891" name="object 1891"/>
          <p:cNvSpPr/>
          <p:nvPr/>
        </p:nvSpPr>
        <p:spPr>
          <a:xfrm>
            <a:off x="3659885" y="2577845"/>
            <a:ext cx="17145" cy="12700"/>
          </a:xfrm>
          <a:custGeom>
            <a:avLst/>
            <a:gdLst/>
            <a:ahLst/>
            <a:cxnLst/>
            <a:rect l="l" t="t" r="r" b="b"/>
            <a:pathLst>
              <a:path w="17145" h="12700">
                <a:moveTo>
                  <a:pt x="16764" y="0"/>
                </a:moveTo>
                <a:lnTo>
                  <a:pt x="0" y="0"/>
                </a:lnTo>
                <a:lnTo>
                  <a:pt x="4572" y="12192"/>
                </a:lnTo>
                <a:lnTo>
                  <a:pt x="16764" y="0"/>
                </a:lnTo>
                <a:close/>
              </a:path>
            </a:pathLst>
          </a:custGeom>
          <a:solidFill>
            <a:srgbClr val="000000"/>
          </a:solidFill>
        </p:spPr>
        <p:txBody>
          <a:bodyPr wrap="square" lIns="0" tIns="0" rIns="0" bIns="0" rtlCol="0"/>
          <a:lstStyle/>
          <a:p>
            <a:endParaRPr/>
          </a:p>
        </p:txBody>
      </p:sp>
      <p:sp>
        <p:nvSpPr>
          <p:cNvPr id="1892" name="object 1892"/>
          <p:cNvSpPr/>
          <p:nvPr/>
        </p:nvSpPr>
        <p:spPr>
          <a:xfrm>
            <a:off x="3659885" y="2577845"/>
            <a:ext cx="17145" cy="12700"/>
          </a:xfrm>
          <a:custGeom>
            <a:avLst/>
            <a:gdLst/>
            <a:ahLst/>
            <a:cxnLst/>
            <a:rect l="l" t="t" r="r" b="b"/>
            <a:pathLst>
              <a:path w="17145"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1893" name="object 1893"/>
          <p:cNvSpPr/>
          <p:nvPr/>
        </p:nvSpPr>
        <p:spPr>
          <a:xfrm>
            <a:off x="3664458" y="2577845"/>
            <a:ext cx="12700" cy="17780"/>
          </a:xfrm>
          <a:custGeom>
            <a:avLst/>
            <a:gdLst/>
            <a:ahLst/>
            <a:cxnLst/>
            <a:rect l="l" t="t" r="r" b="b"/>
            <a:pathLst>
              <a:path w="12700" h="17780">
                <a:moveTo>
                  <a:pt x="12192" y="0"/>
                </a:moveTo>
                <a:lnTo>
                  <a:pt x="0" y="12192"/>
                </a:lnTo>
                <a:lnTo>
                  <a:pt x="12192" y="17526"/>
                </a:lnTo>
                <a:lnTo>
                  <a:pt x="12192" y="0"/>
                </a:lnTo>
                <a:close/>
              </a:path>
            </a:pathLst>
          </a:custGeom>
          <a:solidFill>
            <a:srgbClr val="000000"/>
          </a:solidFill>
        </p:spPr>
        <p:txBody>
          <a:bodyPr wrap="square" lIns="0" tIns="0" rIns="0" bIns="0" rtlCol="0"/>
          <a:lstStyle/>
          <a:p>
            <a:endParaRPr/>
          </a:p>
        </p:txBody>
      </p:sp>
      <p:sp>
        <p:nvSpPr>
          <p:cNvPr id="1894" name="object 1894"/>
          <p:cNvSpPr/>
          <p:nvPr/>
        </p:nvSpPr>
        <p:spPr>
          <a:xfrm>
            <a:off x="3664458" y="2577845"/>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1895" name="object 1895"/>
          <p:cNvSpPr/>
          <p:nvPr/>
        </p:nvSpPr>
        <p:spPr>
          <a:xfrm>
            <a:off x="3676650" y="2577845"/>
            <a:ext cx="12700" cy="17780"/>
          </a:xfrm>
          <a:custGeom>
            <a:avLst/>
            <a:gdLst/>
            <a:ahLst/>
            <a:cxnLst/>
            <a:rect l="l" t="t" r="r" b="b"/>
            <a:pathLst>
              <a:path w="12700" h="17780">
                <a:moveTo>
                  <a:pt x="0" y="0"/>
                </a:moveTo>
                <a:lnTo>
                  <a:pt x="0" y="17525"/>
                </a:lnTo>
                <a:lnTo>
                  <a:pt x="12192" y="12191"/>
                </a:lnTo>
                <a:lnTo>
                  <a:pt x="0" y="0"/>
                </a:lnTo>
                <a:close/>
              </a:path>
            </a:pathLst>
          </a:custGeom>
          <a:solidFill>
            <a:srgbClr val="000000"/>
          </a:solidFill>
        </p:spPr>
        <p:txBody>
          <a:bodyPr wrap="square" lIns="0" tIns="0" rIns="0" bIns="0" rtlCol="0"/>
          <a:lstStyle/>
          <a:p>
            <a:endParaRPr/>
          </a:p>
        </p:txBody>
      </p:sp>
      <p:sp>
        <p:nvSpPr>
          <p:cNvPr id="1896" name="object 1896"/>
          <p:cNvSpPr/>
          <p:nvPr/>
        </p:nvSpPr>
        <p:spPr>
          <a:xfrm>
            <a:off x="3676650" y="2577845"/>
            <a:ext cx="12700" cy="17780"/>
          </a:xfrm>
          <a:custGeom>
            <a:avLst/>
            <a:gdLst/>
            <a:ahLst/>
            <a:cxnLst/>
            <a:rect l="l" t="t" r="r" b="b"/>
            <a:pathLst>
              <a:path w="12700" h="17780">
                <a:moveTo>
                  <a:pt x="0" y="17525"/>
                </a:moveTo>
                <a:lnTo>
                  <a:pt x="12192" y="12191"/>
                </a:lnTo>
                <a:lnTo>
                  <a:pt x="0" y="0"/>
                </a:lnTo>
                <a:lnTo>
                  <a:pt x="0" y="17525"/>
                </a:lnTo>
              </a:path>
            </a:pathLst>
          </a:custGeom>
          <a:ln w="3175">
            <a:solidFill>
              <a:srgbClr val="000000"/>
            </a:solidFill>
          </a:ln>
        </p:spPr>
        <p:txBody>
          <a:bodyPr wrap="square" lIns="0" tIns="0" rIns="0" bIns="0" rtlCol="0"/>
          <a:lstStyle/>
          <a:p>
            <a:endParaRPr/>
          </a:p>
        </p:txBody>
      </p:sp>
      <p:sp>
        <p:nvSpPr>
          <p:cNvPr id="1897" name="object 1897"/>
          <p:cNvSpPr/>
          <p:nvPr/>
        </p:nvSpPr>
        <p:spPr>
          <a:xfrm>
            <a:off x="3676650" y="2577845"/>
            <a:ext cx="17145" cy="12700"/>
          </a:xfrm>
          <a:custGeom>
            <a:avLst/>
            <a:gdLst/>
            <a:ahLst/>
            <a:cxnLst/>
            <a:rect l="l" t="t" r="r" b="b"/>
            <a:pathLst>
              <a:path w="17145" h="12700">
                <a:moveTo>
                  <a:pt x="16763" y="0"/>
                </a:moveTo>
                <a:lnTo>
                  <a:pt x="0" y="0"/>
                </a:lnTo>
                <a:lnTo>
                  <a:pt x="12191" y="12192"/>
                </a:lnTo>
                <a:lnTo>
                  <a:pt x="16763" y="0"/>
                </a:lnTo>
                <a:close/>
              </a:path>
            </a:pathLst>
          </a:custGeom>
          <a:solidFill>
            <a:srgbClr val="000000"/>
          </a:solidFill>
        </p:spPr>
        <p:txBody>
          <a:bodyPr wrap="square" lIns="0" tIns="0" rIns="0" bIns="0" rtlCol="0"/>
          <a:lstStyle/>
          <a:p>
            <a:endParaRPr/>
          </a:p>
        </p:txBody>
      </p:sp>
      <p:sp>
        <p:nvSpPr>
          <p:cNvPr id="1898" name="object 1898"/>
          <p:cNvSpPr/>
          <p:nvPr/>
        </p:nvSpPr>
        <p:spPr>
          <a:xfrm>
            <a:off x="3676650" y="2577845"/>
            <a:ext cx="17145" cy="12700"/>
          </a:xfrm>
          <a:custGeom>
            <a:avLst/>
            <a:gdLst/>
            <a:ahLst/>
            <a:cxnLst/>
            <a:rect l="l" t="t" r="r" b="b"/>
            <a:pathLst>
              <a:path w="17145" h="12700">
                <a:moveTo>
                  <a:pt x="12191" y="12192"/>
                </a:moveTo>
                <a:lnTo>
                  <a:pt x="16763" y="0"/>
                </a:lnTo>
                <a:lnTo>
                  <a:pt x="0" y="0"/>
                </a:lnTo>
                <a:lnTo>
                  <a:pt x="12191" y="12192"/>
                </a:lnTo>
              </a:path>
            </a:pathLst>
          </a:custGeom>
          <a:ln w="3175">
            <a:solidFill>
              <a:srgbClr val="000000"/>
            </a:solidFill>
          </a:ln>
        </p:spPr>
        <p:txBody>
          <a:bodyPr wrap="square" lIns="0" tIns="0" rIns="0" bIns="0" rtlCol="0"/>
          <a:lstStyle/>
          <a:p>
            <a:endParaRPr/>
          </a:p>
        </p:txBody>
      </p:sp>
      <p:sp>
        <p:nvSpPr>
          <p:cNvPr id="1899" name="object 1899"/>
          <p:cNvSpPr/>
          <p:nvPr/>
        </p:nvSpPr>
        <p:spPr>
          <a:xfrm>
            <a:off x="3676650" y="2568701"/>
            <a:ext cx="12700" cy="9525"/>
          </a:xfrm>
          <a:custGeom>
            <a:avLst/>
            <a:gdLst/>
            <a:ahLst/>
            <a:cxnLst/>
            <a:rect l="l" t="t" r="r" b="b"/>
            <a:pathLst>
              <a:path w="12700" h="9525">
                <a:moveTo>
                  <a:pt x="8381" y="0"/>
                </a:moveTo>
                <a:lnTo>
                  <a:pt x="0" y="9144"/>
                </a:lnTo>
                <a:lnTo>
                  <a:pt x="12191" y="9144"/>
                </a:lnTo>
                <a:lnTo>
                  <a:pt x="8381" y="0"/>
                </a:lnTo>
                <a:close/>
              </a:path>
            </a:pathLst>
          </a:custGeom>
          <a:solidFill>
            <a:srgbClr val="000000"/>
          </a:solidFill>
        </p:spPr>
        <p:txBody>
          <a:bodyPr wrap="square" lIns="0" tIns="0" rIns="0" bIns="0" rtlCol="0"/>
          <a:lstStyle/>
          <a:p>
            <a:endParaRPr/>
          </a:p>
        </p:txBody>
      </p:sp>
      <p:sp>
        <p:nvSpPr>
          <p:cNvPr id="1900" name="object 1900"/>
          <p:cNvSpPr/>
          <p:nvPr/>
        </p:nvSpPr>
        <p:spPr>
          <a:xfrm>
            <a:off x="3676650" y="2568701"/>
            <a:ext cx="12700" cy="9525"/>
          </a:xfrm>
          <a:custGeom>
            <a:avLst/>
            <a:gdLst/>
            <a:ahLst/>
            <a:cxnLst/>
            <a:rect l="l" t="t" r="r" b="b"/>
            <a:pathLst>
              <a:path w="12700" h="9525">
                <a:moveTo>
                  <a:pt x="12191" y="9144"/>
                </a:moveTo>
                <a:lnTo>
                  <a:pt x="8381" y="0"/>
                </a:lnTo>
                <a:lnTo>
                  <a:pt x="0" y="9144"/>
                </a:lnTo>
                <a:lnTo>
                  <a:pt x="12191" y="9144"/>
                </a:lnTo>
              </a:path>
            </a:pathLst>
          </a:custGeom>
          <a:ln w="3175">
            <a:solidFill>
              <a:srgbClr val="000000"/>
            </a:solidFill>
          </a:ln>
        </p:spPr>
        <p:txBody>
          <a:bodyPr wrap="square" lIns="0" tIns="0" rIns="0" bIns="0" rtlCol="0"/>
          <a:lstStyle/>
          <a:p>
            <a:endParaRPr/>
          </a:p>
        </p:txBody>
      </p:sp>
      <p:sp>
        <p:nvSpPr>
          <p:cNvPr id="1901" name="object 1901"/>
          <p:cNvSpPr/>
          <p:nvPr/>
        </p:nvSpPr>
        <p:spPr>
          <a:xfrm>
            <a:off x="3676650" y="2564892"/>
            <a:ext cx="8890" cy="13335"/>
          </a:xfrm>
          <a:custGeom>
            <a:avLst/>
            <a:gdLst/>
            <a:ahLst/>
            <a:cxnLst/>
            <a:rect l="l" t="t" r="r" b="b"/>
            <a:pathLst>
              <a:path w="8889" h="13335">
                <a:moveTo>
                  <a:pt x="0" y="0"/>
                </a:moveTo>
                <a:lnTo>
                  <a:pt x="0" y="12953"/>
                </a:lnTo>
                <a:lnTo>
                  <a:pt x="8382" y="3809"/>
                </a:lnTo>
                <a:lnTo>
                  <a:pt x="0" y="0"/>
                </a:lnTo>
                <a:close/>
              </a:path>
            </a:pathLst>
          </a:custGeom>
          <a:solidFill>
            <a:srgbClr val="000000"/>
          </a:solidFill>
        </p:spPr>
        <p:txBody>
          <a:bodyPr wrap="square" lIns="0" tIns="0" rIns="0" bIns="0" rtlCol="0"/>
          <a:lstStyle/>
          <a:p>
            <a:endParaRPr/>
          </a:p>
        </p:txBody>
      </p:sp>
      <p:sp>
        <p:nvSpPr>
          <p:cNvPr id="1902" name="object 1902"/>
          <p:cNvSpPr/>
          <p:nvPr/>
        </p:nvSpPr>
        <p:spPr>
          <a:xfrm>
            <a:off x="3676650" y="2564892"/>
            <a:ext cx="8890" cy="13335"/>
          </a:xfrm>
          <a:custGeom>
            <a:avLst/>
            <a:gdLst/>
            <a:ahLst/>
            <a:cxnLst/>
            <a:rect l="l" t="t" r="r" b="b"/>
            <a:pathLst>
              <a:path w="8889" h="13335">
                <a:moveTo>
                  <a:pt x="8382" y="3809"/>
                </a:moveTo>
                <a:lnTo>
                  <a:pt x="0" y="0"/>
                </a:lnTo>
                <a:lnTo>
                  <a:pt x="0" y="12953"/>
                </a:lnTo>
                <a:lnTo>
                  <a:pt x="8382" y="3809"/>
                </a:lnTo>
              </a:path>
            </a:pathLst>
          </a:custGeom>
          <a:ln w="3175">
            <a:solidFill>
              <a:srgbClr val="000000"/>
            </a:solidFill>
          </a:ln>
        </p:spPr>
        <p:txBody>
          <a:bodyPr wrap="square" lIns="0" tIns="0" rIns="0" bIns="0" rtlCol="0"/>
          <a:lstStyle/>
          <a:p>
            <a:endParaRPr/>
          </a:p>
        </p:txBody>
      </p:sp>
      <p:sp>
        <p:nvSpPr>
          <p:cNvPr id="1903" name="object 1903"/>
          <p:cNvSpPr/>
          <p:nvPr/>
        </p:nvSpPr>
        <p:spPr>
          <a:xfrm>
            <a:off x="3668267" y="2564892"/>
            <a:ext cx="8890" cy="13335"/>
          </a:xfrm>
          <a:custGeom>
            <a:avLst/>
            <a:gdLst/>
            <a:ahLst/>
            <a:cxnLst/>
            <a:rect l="l" t="t" r="r" b="b"/>
            <a:pathLst>
              <a:path w="8889" h="13335">
                <a:moveTo>
                  <a:pt x="8382" y="0"/>
                </a:moveTo>
                <a:lnTo>
                  <a:pt x="0" y="3810"/>
                </a:lnTo>
                <a:lnTo>
                  <a:pt x="8382" y="12954"/>
                </a:lnTo>
                <a:lnTo>
                  <a:pt x="8382" y="0"/>
                </a:lnTo>
                <a:close/>
              </a:path>
            </a:pathLst>
          </a:custGeom>
          <a:solidFill>
            <a:srgbClr val="000000"/>
          </a:solidFill>
        </p:spPr>
        <p:txBody>
          <a:bodyPr wrap="square" lIns="0" tIns="0" rIns="0" bIns="0" rtlCol="0"/>
          <a:lstStyle/>
          <a:p>
            <a:endParaRPr/>
          </a:p>
        </p:txBody>
      </p:sp>
      <p:sp>
        <p:nvSpPr>
          <p:cNvPr id="1904" name="object 1904"/>
          <p:cNvSpPr/>
          <p:nvPr/>
        </p:nvSpPr>
        <p:spPr>
          <a:xfrm>
            <a:off x="3668267" y="2564892"/>
            <a:ext cx="8890" cy="13335"/>
          </a:xfrm>
          <a:custGeom>
            <a:avLst/>
            <a:gdLst/>
            <a:ahLst/>
            <a:cxnLst/>
            <a:rect l="l" t="t" r="r" b="b"/>
            <a:pathLst>
              <a:path w="8889" h="13335">
                <a:moveTo>
                  <a:pt x="8382" y="0"/>
                </a:moveTo>
                <a:lnTo>
                  <a:pt x="0" y="3810"/>
                </a:lnTo>
                <a:lnTo>
                  <a:pt x="8382" y="12954"/>
                </a:lnTo>
                <a:lnTo>
                  <a:pt x="8382" y="0"/>
                </a:lnTo>
              </a:path>
            </a:pathLst>
          </a:custGeom>
          <a:ln w="3175">
            <a:solidFill>
              <a:srgbClr val="000000"/>
            </a:solidFill>
          </a:ln>
        </p:spPr>
        <p:txBody>
          <a:bodyPr wrap="square" lIns="0" tIns="0" rIns="0" bIns="0" rtlCol="0"/>
          <a:lstStyle/>
          <a:p>
            <a:endParaRPr/>
          </a:p>
        </p:txBody>
      </p:sp>
      <p:sp>
        <p:nvSpPr>
          <p:cNvPr id="1905" name="object 1905"/>
          <p:cNvSpPr/>
          <p:nvPr/>
        </p:nvSpPr>
        <p:spPr>
          <a:xfrm>
            <a:off x="3664458" y="2568701"/>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906" name="object 1906"/>
          <p:cNvSpPr/>
          <p:nvPr/>
        </p:nvSpPr>
        <p:spPr>
          <a:xfrm>
            <a:off x="3664458" y="2568701"/>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1907" name="object 1907"/>
          <p:cNvSpPr/>
          <p:nvPr/>
        </p:nvSpPr>
        <p:spPr>
          <a:xfrm>
            <a:off x="3664458" y="2577845"/>
            <a:ext cx="12700" cy="8890"/>
          </a:xfrm>
          <a:custGeom>
            <a:avLst/>
            <a:gdLst/>
            <a:ahLst/>
            <a:cxnLst/>
            <a:rect l="l" t="t" r="r" b="b"/>
            <a:pathLst>
              <a:path w="12700" h="8889">
                <a:moveTo>
                  <a:pt x="12192" y="0"/>
                </a:moveTo>
                <a:lnTo>
                  <a:pt x="0" y="0"/>
                </a:lnTo>
                <a:lnTo>
                  <a:pt x="3810" y="8382"/>
                </a:lnTo>
                <a:lnTo>
                  <a:pt x="12192" y="0"/>
                </a:lnTo>
                <a:close/>
              </a:path>
            </a:pathLst>
          </a:custGeom>
          <a:solidFill>
            <a:srgbClr val="000000"/>
          </a:solidFill>
        </p:spPr>
        <p:txBody>
          <a:bodyPr wrap="square" lIns="0" tIns="0" rIns="0" bIns="0" rtlCol="0"/>
          <a:lstStyle/>
          <a:p>
            <a:endParaRPr/>
          </a:p>
        </p:txBody>
      </p:sp>
      <p:sp>
        <p:nvSpPr>
          <p:cNvPr id="1908" name="object 1908"/>
          <p:cNvSpPr/>
          <p:nvPr/>
        </p:nvSpPr>
        <p:spPr>
          <a:xfrm>
            <a:off x="3664458" y="2577845"/>
            <a:ext cx="12700" cy="8890"/>
          </a:xfrm>
          <a:custGeom>
            <a:avLst/>
            <a:gdLst/>
            <a:ahLst/>
            <a:cxnLst/>
            <a:rect l="l" t="t" r="r" b="b"/>
            <a:pathLst>
              <a:path w="12700" h="8889">
                <a:moveTo>
                  <a:pt x="0" y="0"/>
                </a:moveTo>
                <a:lnTo>
                  <a:pt x="3810" y="8382"/>
                </a:lnTo>
                <a:lnTo>
                  <a:pt x="12192" y="0"/>
                </a:lnTo>
                <a:lnTo>
                  <a:pt x="0" y="0"/>
                </a:lnTo>
              </a:path>
            </a:pathLst>
          </a:custGeom>
          <a:ln w="3175">
            <a:solidFill>
              <a:srgbClr val="000000"/>
            </a:solidFill>
          </a:ln>
        </p:spPr>
        <p:txBody>
          <a:bodyPr wrap="square" lIns="0" tIns="0" rIns="0" bIns="0" rtlCol="0"/>
          <a:lstStyle/>
          <a:p>
            <a:endParaRPr/>
          </a:p>
        </p:txBody>
      </p:sp>
      <p:sp>
        <p:nvSpPr>
          <p:cNvPr id="1909" name="object 1909"/>
          <p:cNvSpPr/>
          <p:nvPr/>
        </p:nvSpPr>
        <p:spPr>
          <a:xfrm>
            <a:off x="3668267" y="2577845"/>
            <a:ext cx="8890" cy="12700"/>
          </a:xfrm>
          <a:custGeom>
            <a:avLst/>
            <a:gdLst/>
            <a:ahLst/>
            <a:cxnLst/>
            <a:rect l="l" t="t" r="r" b="b"/>
            <a:pathLst>
              <a:path w="8889" h="12700">
                <a:moveTo>
                  <a:pt x="8382" y="0"/>
                </a:moveTo>
                <a:lnTo>
                  <a:pt x="0" y="8381"/>
                </a:lnTo>
                <a:lnTo>
                  <a:pt x="8382" y="12191"/>
                </a:lnTo>
                <a:lnTo>
                  <a:pt x="8382" y="0"/>
                </a:lnTo>
                <a:close/>
              </a:path>
            </a:pathLst>
          </a:custGeom>
          <a:solidFill>
            <a:srgbClr val="000000"/>
          </a:solidFill>
        </p:spPr>
        <p:txBody>
          <a:bodyPr wrap="square" lIns="0" tIns="0" rIns="0" bIns="0" rtlCol="0"/>
          <a:lstStyle/>
          <a:p>
            <a:endParaRPr/>
          </a:p>
        </p:txBody>
      </p:sp>
      <p:sp>
        <p:nvSpPr>
          <p:cNvPr id="1910" name="object 1910"/>
          <p:cNvSpPr/>
          <p:nvPr/>
        </p:nvSpPr>
        <p:spPr>
          <a:xfrm>
            <a:off x="3668267" y="2577845"/>
            <a:ext cx="8890" cy="12700"/>
          </a:xfrm>
          <a:custGeom>
            <a:avLst/>
            <a:gdLst/>
            <a:ahLst/>
            <a:cxnLst/>
            <a:rect l="l" t="t" r="r" b="b"/>
            <a:pathLst>
              <a:path w="8889" h="12700">
                <a:moveTo>
                  <a:pt x="0" y="8381"/>
                </a:moveTo>
                <a:lnTo>
                  <a:pt x="8382" y="12191"/>
                </a:lnTo>
                <a:lnTo>
                  <a:pt x="8382" y="0"/>
                </a:lnTo>
                <a:lnTo>
                  <a:pt x="0" y="8381"/>
                </a:lnTo>
              </a:path>
            </a:pathLst>
          </a:custGeom>
          <a:ln w="3175">
            <a:solidFill>
              <a:srgbClr val="000000"/>
            </a:solidFill>
          </a:ln>
        </p:spPr>
        <p:txBody>
          <a:bodyPr wrap="square" lIns="0" tIns="0" rIns="0" bIns="0" rtlCol="0"/>
          <a:lstStyle/>
          <a:p>
            <a:endParaRPr/>
          </a:p>
        </p:txBody>
      </p:sp>
      <p:sp>
        <p:nvSpPr>
          <p:cNvPr id="1911" name="object 1911"/>
          <p:cNvSpPr/>
          <p:nvPr/>
        </p:nvSpPr>
        <p:spPr>
          <a:xfrm>
            <a:off x="3676650" y="2577845"/>
            <a:ext cx="8890" cy="12700"/>
          </a:xfrm>
          <a:custGeom>
            <a:avLst/>
            <a:gdLst/>
            <a:ahLst/>
            <a:cxnLst/>
            <a:rect l="l" t="t" r="r" b="b"/>
            <a:pathLst>
              <a:path w="8889" h="12700">
                <a:moveTo>
                  <a:pt x="0" y="0"/>
                </a:moveTo>
                <a:lnTo>
                  <a:pt x="0" y="12192"/>
                </a:lnTo>
                <a:lnTo>
                  <a:pt x="8382" y="8382"/>
                </a:lnTo>
                <a:lnTo>
                  <a:pt x="0" y="0"/>
                </a:lnTo>
                <a:close/>
              </a:path>
            </a:pathLst>
          </a:custGeom>
          <a:solidFill>
            <a:srgbClr val="000000"/>
          </a:solidFill>
        </p:spPr>
        <p:txBody>
          <a:bodyPr wrap="square" lIns="0" tIns="0" rIns="0" bIns="0" rtlCol="0"/>
          <a:lstStyle/>
          <a:p>
            <a:endParaRPr/>
          </a:p>
        </p:txBody>
      </p:sp>
      <p:sp>
        <p:nvSpPr>
          <p:cNvPr id="1912" name="object 1912"/>
          <p:cNvSpPr/>
          <p:nvPr/>
        </p:nvSpPr>
        <p:spPr>
          <a:xfrm>
            <a:off x="3676650" y="2577845"/>
            <a:ext cx="8890" cy="12700"/>
          </a:xfrm>
          <a:custGeom>
            <a:avLst/>
            <a:gdLst/>
            <a:ahLst/>
            <a:cxnLst/>
            <a:rect l="l" t="t" r="r" b="b"/>
            <a:pathLst>
              <a:path w="8889" h="12700">
                <a:moveTo>
                  <a:pt x="0" y="12192"/>
                </a:moveTo>
                <a:lnTo>
                  <a:pt x="8382" y="8382"/>
                </a:lnTo>
                <a:lnTo>
                  <a:pt x="0" y="0"/>
                </a:lnTo>
                <a:lnTo>
                  <a:pt x="0" y="12192"/>
                </a:lnTo>
              </a:path>
            </a:pathLst>
          </a:custGeom>
          <a:ln w="3175">
            <a:solidFill>
              <a:srgbClr val="000000"/>
            </a:solidFill>
          </a:ln>
        </p:spPr>
        <p:txBody>
          <a:bodyPr wrap="square" lIns="0" tIns="0" rIns="0" bIns="0" rtlCol="0"/>
          <a:lstStyle/>
          <a:p>
            <a:endParaRPr/>
          </a:p>
        </p:txBody>
      </p:sp>
      <p:sp>
        <p:nvSpPr>
          <p:cNvPr id="1913" name="object 1913"/>
          <p:cNvSpPr/>
          <p:nvPr/>
        </p:nvSpPr>
        <p:spPr>
          <a:xfrm>
            <a:off x="3676650" y="2577845"/>
            <a:ext cx="12700" cy="8890"/>
          </a:xfrm>
          <a:custGeom>
            <a:avLst/>
            <a:gdLst/>
            <a:ahLst/>
            <a:cxnLst/>
            <a:rect l="l" t="t" r="r" b="b"/>
            <a:pathLst>
              <a:path w="12700" h="8889">
                <a:moveTo>
                  <a:pt x="12192" y="0"/>
                </a:moveTo>
                <a:lnTo>
                  <a:pt x="0" y="0"/>
                </a:lnTo>
                <a:lnTo>
                  <a:pt x="8382" y="8381"/>
                </a:lnTo>
                <a:lnTo>
                  <a:pt x="12192" y="0"/>
                </a:lnTo>
                <a:close/>
              </a:path>
            </a:pathLst>
          </a:custGeom>
          <a:solidFill>
            <a:srgbClr val="000000"/>
          </a:solidFill>
        </p:spPr>
        <p:txBody>
          <a:bodyPr wrap="square" lIns="0" tIns="0" rIns="0" bIns="0" rtlCol="0"/>
          <a:lstStyle/>
          <a:p>
            <a:endParaRPr/>
          </a:p>
        </p:txBody>
      </p:sp>
      <p:sp>
        <p:nvSpPr>
          <p:cNvPr id="1914" name="object 1914"/>
          <p:cNvSpPr txBox="1"/>
          <p:nvPr/>
        </p:nvSpPr>
        <p:spPr>
          <a:xfrm>
            <a:off x="4115051" y="2623174"/>
            <a:ext cx="100330" cy="109855"/>
          </a:xfrm>
          <a:prstGeom prst="rect">
            <a:avLst/>
          </a:prstGeom>
        </p:spPr>
        <p:txBody>
          <a:bodyPr vert="horz" wrap="square" lIns="0" tIns="12700" rIns="0" bIns="0" rtlCol="0">
            <a:spAutoFit/>
          </a:bodyPr>
          <a:lstStyle/>
          <a:p>
            <a:pPr marL="12700">
              <a:lnSpc>
                <a:spcPct val="100000"/>
              </a:lnSpc>
              <a:spcBef>
                <a:spcPts val="100"/>
              </a:spcBef>
            </a:pPr>
            <a:r>
              <a:rPr sz="550" spc="-15" dirty="0">
                <a:latin typeface="Arial"/>
                <a:cs typeface="Arial"/>
              </a:rPr>
              <a:t>L2</a:t>
            </a:r>
            <a:endParaRPr sz="550">
              <a:latin typeface="Arial"/>
              <a:cs typeface="Arial"/>
            </a:endParaRPr>
          </a:p>
        </p:txBody>
      </p:sp>
      <p:sp>
        <p:nvSpPr>
          <p:cNvPr id="1915" name="object 1915"/>
          <p:cNvSpPr/>
          <p:nvPr/>
        </p:nvSpPr>
        <p:spPr>
          <a:xfrm>
            <a:off x="3676650" y="2577845"/>
            <a:ext cx="12700" cy="8890"/>
          </a:xfrm>
          <a:custGeom>
            <a:avLst/>
            <a:gdLst/>
            <a:ahLst/>
            <a:cxnLst/>
            <a:rect l="l" t="t" r="r" b="b"/>
            <a:pathLst>
              <a:path w="12700" h="8889">
                <a:moveTo>
                  <a:pt x="8382" y="8381"/>
                </a:moveTo>
                <a:lnTo>
                  <a:pt x="12192" y="0"/>
                </a:lnTo>
                <a:lnTo>
                  <a:pt x="0" y="0"/>
                </a:lnTo>
                <a:lnTo>
                  <a:pt x="8382" y="8381"/>
                </a:lnTo>
              </a:path>
            </a:pathLst>
          </a:custGeom>
          <a:ln w="3175">
            <a:solidFill>
              <a:srgbClr val="000000"/>
            </a:solidFill>
          </a:ln>
        </p:spPr>
        <p:txBody>
          <a:bodyPr wrap="square" lIns="0" tIns="0" rIns="0" bIns="0" rtlCol="0"/>
          <a:lstStyle/>
          <a:p>
            <a:endParaRPr/>
          </a:p>
        </p:txBody>
      </p:sp>
      <p:sp>
        <p:nvSpPr>
          <p:cNvPr id="1916" name="object 1916"/>
          <p:cNvSpPr/>
          <p:nvPr/>
        </p:nvSpPr>
        <p:spPr>
          <a:xfrm>
            <a:off x="2217420" y="3173729"/>
            <a:ext cx="72390" cy="10795"/>
          </a:xfrm>
          <a:custGeom>
            <a:avLst/>
            <a:gdLst/>
            <a:ahLst/>
            <a:cxnLst/>
            <a:rect l="l" t="t" r="r" b="b"/>
            <a:pathLst>
              <a:path w="72389" h="10794">
                <a:moveTo>
                  <a:pt x="72389" y="0"/>
                </a:moveTo>
                <a:lnTo>
                  <a:pt x="0" y="10668"/>
                </a:lnTo>
                <a:lnTo>
                  <a:pt x="72389" y="10668"/>
                </a:lnTo>
                <a:lnTo>
                  <a:pt x="72389" y="0"/>
                </a:lnTo>
                <a:close/>
              </a:path>
            </a:pathLst>
          </a:custGeom>
          <a:solidFill>
            <a:srgbClr val="339A00"/>
          </a:solidFill>
        </p:spPr>
        <p:txBody>
          <a:bodyPr wrap="square" lIns="0" tIns="0" rIns="0" bIns="0" rtlCol="0"/>
          <a:lstStyle/>
          <a:p>
            <a:endParaRPr/>
          </a:p>
        </p:txBody>
      </p:sp>
      <p:sp>
        <p:nvSpPr>
          <p:cNvPr id="1917" name="object 1917"/>
          <p:cNvSpPr/>
          <p:nvPr/>
        </p:nvSpPr>
        <p:spPr>
          <a:xfrm>
            <a:off x="2217420" y="3173729"/>
            <a:ext cx="72390" cy="10795"/>
          </a:xfrm>
          <a:custGeom>
            <a:avLst/>
            <a:gdLst/>
            <a:ahLst/>
            <a:cxnLst/>
            <a:rect l="l" t="t" r="r" b="b"/>
            <a:pathLst>
              <a:path w="72389" h="10794">
                <a:moveTo>
                  <a:pt x="72389" y="0"/>
                </a:moveTo>
                <a:lnTo>
                  <a:pt x="0" y="0"/>
                </a:lnTo>
                <a:lnTo>
                  <a:pt x="0" y="10668"/>
                </a:lnTo>
                <a:lnTo>
                  <a:pt x="72389" y="0"/>
                </a:lnTo>
                <a:close/>
              </a:path>
            </a:pathLst>
          </a:custGeom>
          <a:solidFill>
            <a:srgbClr val="339A00"/>
          </a:solidFill>
        </p:spPr>
        <p:txBody>
          <a:bodyPr wrap="square" lIns="0" tIns="0" rIns="0" bIns="0" rtlCol="0"/>
          <a:lstStyle/>
          <a:p>
            <a:endParaRPr/>
          </a:p>
        </p:txBody>
      </p:sp>
      <p:sp>
        <p:nvSpPr>
          <p:cNvPr id="1918" name="object 1918"/>
          <p:cNvSpPr/>
          <p:nvPr/>
        </p:nvSpPr>
        <p:spPr>
          <a:xfrm>
            <a:off x="2217420" y="3173729"/>
            <a:ext cx="72390" cy="10795"/>
          </a:xfrm>
          <a:custGeom>
            <a:avLst/>
            <a:gdLst/>
            <a:ahLst/>
            <a:cxnLst/>
            <a:rect l="l" t="t" r="r" b="b"/>
            <a:pathLst>
              <a:path w="72389" h="10794">
                <a:moveTo>
                  <a:pt x="72389" y="10668"/>
                </a:moveTo>
                <a:lnTo>
                  <a:pt x="0" y="10668"/>
                </a:lnTo>
                <a:lnTo>
                  <a:pt x="0" y="0"/>
                </a:lnTo>
                <a:lnTo>
                  <a:pt x="72389" y="0"/>
                </a:lnTo>
                <a:lnTo>
                  <a:pt x="72389" y="10668"/>
                </a:lnTo>
                <a:close/>
              </a:path>
            </a:pathLst>
          </a:custGeom>
          <a:ln w="3175">
            <a:solidFill>
              <a:srgbClr val="339A00"/>
            </a:solidFill>
          </a:ln>
        </p:spPr>
        <p:txBody>
          <a:bodyPr wrap="square" lIns="0" tIns="0" rIns="0" bIns="0" rtlCol="0"/>
          <a:lstStyle/>
          <a:p>
            <a:endParaRPr/>
          </a:p>
        </p:txBody>
      </p:sp>
      <p:sp>
        <p:nvSpPr>
          <p:cNvPr id="1919" name="object 1919"/>
          <p:cNvSpPr/>
          <p:nvPr/>
        </p:nvSpPr>
        <p:spPr>
          <a:xfrm>
            <a:off x="2217420" y="3176777"/>
            <a:ext cx="72390" cy="5080"/>
          </a:xfrm>
          <a:custGeom>
            <a:avLst/>
            <a:gdLst/>
            <a:ahLst/>
            <a:cxnLst/>
            <a:rect l="l" t="t" r="r" b="b"/>
            <a:pathLst>
              <a:path w="72389" h="5080">
                <a:moveTo>
                  <a:pt x="72389" y="0"/>
                </a:moveTo>
                <a:lnTo>
                  <a:pt x="0" y="4572"/>
                </a:lnTo>
                <a:lnTo>
                  <a:pt x="72389" y="4572"/>
                </a:lnTo>
                <a:lnTo>
                  <a:pt x="72389" y="0"/>
                </a:lnTo>
                <a:close/>
              </a:path>
            </a:pathLst>
          </a:custGeom>
          <a:solidFill>
            <a:srgbClr val="339A00"/>
          </a:solidFill>
        </p:spPr>
        <p:txBody>
          <a:bodyPr wrap="square" lIns="0" tIns="0" rIns="0" bIns="0" rtlCol="0"/>
          <a:lstStyle/>
          <a:p>
            <a:endParaRPr/>
          </a:p>
        </p:txBody>
      </p:sp>
      <p:sp>
        <p:nvSpPr>
          <p:cNvPr id="1920" name="object 1920"/>
          <p:cNvSpPr/>
          <p:nvPr/>
        </p:nvSpPr>
        <p:spPr>
          <a:xfrm>
            <a:off x="2217420" y="3176777"/>
            <a:ext cx="72390" cy="5080"/>
          </a:xfrm>
          <a:custGeom>
            <a:avLst/>
            <a:gdLst/>
            <a:ahLst/>
            <a:cxnLst/>
            <a:rect l="l" t="t" r="r" b="b"/>
            <a:pathLst>
              <a:path w="72389" h="5080">
                <a:moveTo>
                  <a:pt x="72389" y="0"/>
                </a:moveTo>
                <a:lnTo>
                  <a:pt x="0" y="0"/>
                </a:lnTo>
                <a:lnTo>
                  <a:pt x="0" y="4572"/>
                </a:lnTo>
                <a:lnTo>
                  <a:pt x="72389" y="0"/>
                </a:lnTo>
                <a:close/>
              </a:path>
            </a:pathLst>
          </a:custGeom>
          <a:solidFill>
            <a:srgbClr val="339A00"/>
          </a:solidFill>
        </p:spPr>
        <p:txBody>
          <a:bodyPr wrap="square" lIns="0" tIns="0" rIns="0" bIns="0" rtlCol="0"/>
          <a:lstStyle/>
          <a:p>
            <a:endParaRPr/>
          </a:p>
        </p:txBody>
      </p:sp>
      <p:sp>
        <p:nvSpPr>
          <p:cNvPr id="1921" name="object 1921"/>
          <p:cNvSpPr/>
          <p:nvPr/>
        </p:nvSpPr>
        <p:spPr>
          <a:xfrm>
            <a:off x="2217420" y="3176777"/>
            <a:ext cx="72390" cy="5080"/>
          </a:xfrm>
          <a:custGeom>
            <a:avLst/>
            <a:gdLst/>
            <a:ahLst/>
            <a:cxnLst/>
            <a:rect l="l" t="t" r="r" b="b"/>
            <a:pathLst>
              <a:path w="72389" h="5080">
                <a:moveTo>
                  <a:pt x="72389" y="4572"/>
                </a:moveTo>
                <a:lnTo>
                  <a:pt x="0" y="4572"/>
                </a:lnTo>
                <a:lnTo>
                  <a:pt x="0" y="0"/>
                </a:lnTo>
                <a:lnTo>
                  <a:pt x="72389" y="0"/>
                </a:lnTo>
                <a:lnTo>
                  <a:pt x="72389" y="4572"/>
                </a:lnTo>
                <a:close/>
              </a:path>
            </a:pathLst>
          </a:custGeom>
          <a:ln w="3175">
            <a:solidFill>
              <a:srgbClr val="339A00"/>
            </a:solidFill>
          </a:ln>
        </p:spPr>
        <p:txBody>
          <a:bodyPr wrap="square" lIns="0" tIns="0" rIns="0" bIns="0" rtlCol="0"/>
          <a:lstStyle/>
          <a:p>
            <a:endParaRPr/>
          </a:p>
        </p:txBody>
      </p:sp>
      <p:sp>
        <p:nvSpPr>
          <p:cNvPr id="1922" name="object 1922"/>
          <p:cNvSpPr/>
          <p:nvPr/>
        </p:nvSpPr>
        <p:spPr>
          <a:xfrm>
            <a:off x="2001011" y="3173729"/>
            <a:ext cx="72390" cy="10795"/>
          </a:xfrm>
          <a:custGeom>
            <a:avLst/>
            <a:gdLst/>
            <a:ahLst/>
            <a:cxnLst/>
            <a:rect l="l" t="t" r="r" b="b"/>
            <a:pathLst>
              <a:path w="72389" h="10794">
                <a:moveTo>
                  <a:pt x="72389" y="0"/>
                </a:moveTo>
                <a:lnTo>
                  <a:pt x="0" y="10668"/>
                </a:lnTo>
                <a:lnTo>
                  <a:pt x="72389" y="10668"/>
                </a:lnTo>
                <a:lnTo>
                  <a:pt x="72389" y="0"/>
                </a:lnTo>
                <a:close/>
              </a:path>
            </a:pathLst>
          </a:custGeom>
          <a:solidFill>
            <a:srgbClr val="FFCC00"/>
          </a:solidFill>
        </p:spPr>
        <p:txBody>
          <a:bodyPr wrap="square" lIns="0" tIns="0" rIns="0" bIns="0" rtlCol="0"/>
          <a:lstStyle/>
          <a:p>
            <a:endParaRPr/>
          </a:p>
        </p:txBody>
      </p:sp>
      <p:sp>
        <p:nvSpPr>
          <p:cNvPr id="1923" name="object 1923"/>
          <p:cNvSpPr/>
          <p:nvPr/>
        </p:nvSpPr>
        <p:spPr>
          <a:xfrm>
            <a:off x="2001011" y="3173729"/>
            <a:ext cx="72390" cy="10795"/>
          </a:xfrm>
          <a:custGeom>
            <a:avLst/>
            <a:gdLst/>
            <a:ahLst/>
            <a:cxnLst/>
            <a:rect l="l" t="t" r="r" b="b"/>
            <a:pathLst>
              <a:path w="72389" h="10794">
                <a:moveTo>
                  <a:pt x="72389" y="0"/>
                </a:moveTo>
                <a:lnTo>
                  <a:pt x="0" y="0"/>
                </a:lnTo>
                <a:lnTo>
                  <a:pt x="0" y="10668"/>
                </a:lnTo>
                <a:lnTo>
                  <a:pt x="72389" y="0"/>
                </a:lnTo>
                <a:close/>
              </a:path>
            </a:pathLst>
          </a:custGeom>
          <a:solidFill>
            <a:srgbClr val="FFCC00"/>
          </a:solidFill>
        </p:spPr>
        <p:txBody>
          <a:bodyPr wrap="square" lIns="0" tIns="0" rIns="0" bIns="0" rtlCol="0"/>
          <a:lstStyle/>
          <a:p>
            <a:endParaRPr/>
          </a:p>
        </p:txBody>
      </p:sp>
      <p:sp>
        <p:nvSpPr>
          <p:cNvPr id="1924" name="object 1924"/>
          <p:cNvSpPr/>
          <p:nvPr/>
        </p:nvSpPr>
        <p:spPr>
          <a:xfrm>
            <a:off x="2001011" y="3173729"/>
            <a:ext cx="72390" cy="10795"/>
          </a:xfrm>
          <a:custGeom>
            <a:avLst/>
            <a:gdLst/>
            <a:ahLst/>
            <a:cxnLst/>
            <a:rect l="l" t="t" r="r" b="b"/>
            <a:pathLst>
              <a:path w="72389" h="10794">
                <a:moveTo>
                  <a:pt x="72389" y="10668"/>
                </a:moveTo>
                <a:lnTo>
                  <a:pt x="0" y="10668"/>
                </a:lnTo>
                <a:lnTo>
                  <a:pt x="0" y="0"/>
                </a:lnTo>
                <a:lnTo>
                  <a:pt x="72389" y="0"/>
                </a:lnTo>
                <a:lnTo>
                  <a:pt x="72389" y="10668"/>
                </a:lnTo>
                <a:close/>
              </a:path>
            </a:pathLst>
          </a:custGeom>
          <a:ln w="3175">
            <a:solidFill>
              <a:srgbClr val="FFCC00"/>
            </a:solidFill>
          </a:ln>
        </p:spPr>
        <p:txBody>
          <a:bodyPr wrap="square" lIns="0" tIns="0" rIns="0" bIns="0" rtlCol="0"/>
          <a:lstStyle/>
          <a:p>
            <a:endParaRPr/>
          </a:p>
        </p:txBody>
      </p:sp>
      <p:sp>
        <p:nvSpPr>
          <p:cNvPr id="1925" name="object 1925"/>
          <p:cNvSpPr/>
          <p:nvPr/>
        </p:nvSpPr>
        <p:spPr>
          <a:xfrm>
            <a:off x="2001011" y="3176777"/>
            <a:ext cx="72390" cy="5080"/>
          </a:xfrm>
          <a:custGeom>
            <a:avLst/>
            <a:gdLst/>
            <a:ahLst/>
            <a:cxnLst/>
            <a:rect l="l" t="t" r="r" b="b"/>
            <a:pathLst>
              <a:path w="72389" h="5080">
                <a:moveTo>
                  <a:pt x="72389" y="0"/>
                </a:moveTo>
                <a:lnTo>
                  <a:pt x="0" y="4572"/>
                </a:lnTo>
                <a:lnTo>
                  <a:pt x="72389" y="4572"/>
                </a:lnTo>
                <a:lnTo>
                  <a:pt x="72389" y="0"/>
                </a:lnTo>
                <a:close/>
              </a:path>
            </a:pathLst>
          </a:custGeom>
          <a:solidFill>
            <a:srgbClr val="FFCC00"/>
          </a:solidFill>
        </p:spPr>
        <p:txBody>
          <a:bodyPr wrap="square" lIns="0" tIns="0" rIns="0" bIns="0" rtlCol="0"/>
          <a:lstStyle/>
          <a:p>
            <a:endParaRPr/>
          </a:p>
        </p:txBody>
      </p:sp>
      <p:sp>
        <p:nvSpPr>
          <p:cNvPr id="1926" name="object 1926"/>
          <p:cNvSpPr/>
          <p:nvPr/>
        </p:nvSpPr>
        <p:spPr>
          <a:xfrm>
            <a:off x="2001011" y="3176777"/>
            <a:ext cx="72390" cy="5080"/>
          </a:xfrm>
          <a:custGeom>
            <a:avLst/>
            <a:gdLst/>
            <a:ahLst/>
            <a:cxnLst/>
            <a:rect l="l" t="t" r="r" b="b"/>
            <a:pathLst>
              <a:path w="72389" h="5080">
                <a:moveTo>
                  <a:pt x="72389" y="0"/>
                </a:moveTo>
                <a:lnTo>
                  <a:pt x="0" y="0"/>
                </a:lnTo>
                <a:lnTo>
                  <a:pt x="0" y="4572"/>
                </a:lnTo>
                <a:lnTo>
                  <a:pt x="72389" y="0"/>
                </a:lnTo>
                <a:close/>
              </a:path>
            </a:pathLst>
          </a:custGeom>
          <a:solidFill>
            <a:srgbClr val="FFCC00"/>
          </a:solidFill>
        </p:spPr>
        <p:txBody>
          <a:bodyPr wrap="square" lIns="0" tIns="0" rIns="0" bIns="0" rtlCol="0"/>
          <a:lstStyle/>
          <a:p>
            <a:endParaRPr/>
          </a:p>
        </p:txBody>
      </p:sp>
      <p:sp>
        <p:nvSpPr>
          <p:cNvPr id="1927" name="object 1927"/>
          <p:cNvSpPr/>
          <p:nvPr/>
        </p:nvSpPr>
        <p:spPr>
          <a:xfrm>
            <a:off x="2001011" y="3176777"/>
            <a:ext cx="72390" cy="5080"/>
          </a:xfrm>
          <a:custGeom>
            <a:avLst/>
            <a:gdLst/>
            <a:ahLst/>
            <a:cxnLst/>
            <a:rect l="l" t="t" r="r" b="b"/>
            <a:pathLst>
              <a:path w="72389" h="5080">
                <a:moveTo>
                  <a:pt x="72389" y="4572"/>
                </a:moveTo>
                <a:lnTo>
                  <a:pt x="0" y="4572"/>
                </a:lnTo>
                <a:lnTo>
                  <a:pt x="0" y="0"/>
                </a:lnTo>
                <a:lnTo>
                  <a:pt x="72389" y="0"/>
                </a:lnTo>
                <a:lnTo>
                  <a:pt x="72389" y="4572"/>
                </a:lnTo>
                <a:close/>
              </a:path>
            </a:pathLst>
          </a:custGeom>
          <a:ln w="3175">
            <a:solidFill>
              <a:srgbClr val="FFCC00"/>
            </a:solidFill>
          </a:ln>
        </p:spPr>
        <p:txBody>
          <a:bodyPr wrap="square" lIns="0" tIns="0" rIns="0" bIns="0" rtlCol="0"/>
          <a:lstStyle/>
          <a:p>
            <a:endParaRPr/>
          </a:p>
        </p:txBody>
      </p:sp>
      <p:sp>
        <p:nvSpPr>
          <p:cNvPr id="1928" name="object 1928"/>
          <p:cNvSpPr/>
          <p:nvPr/>
        </p:nvSpPr>
        <p:spPr>
          <a:xfrm>
            <a:off x="1945385" y="3173729"/>
            <a:ext cx="55880" cy="10795"/>
          </a:xfrm>
          <a:custGeom>
            <a:avLst/>
            <a:gdLst/>
            <a:ahLst/>
            <a:cxnLst/>
            <a:rect l="l" t="t" r="r" b="b"/>
            <a:pathLst>
              <a:path w="55880" h="10794">
                <a:moveTo>
                  <a:pt x="55625" y="0"/>
                </a:moveTo>
                <a:lnTo>
                  <a:pt x="0" y="10668"/>
                </a:lnTo>
                <a:lnTo>
                  <a:pt x="55625" y="10668"/>
                </a:lnTo>
                <a:lnTo>
                  <a:pt x="55625" y="0"/>
                </a:lnTo>
                <a:close/>
              </a:path>
            </a:pathLst>
          </a:custGeom>
          <a:solidFill>
            <a:srgbClr val="339A00"/>
          </a:solidFill>
        </p:spPr>
        <p:txBody>
          <a:bodyPr wrap="square" lIns="0" tIns="0" rIns="0" bIns="0" rtlCol="0"/>
          <a:lstStyle/>
          <a:p>
            <a:endParaRPr/>
          </a:p>
        </p:txBody>
      </p:sp>
      <p:sp>
        <p:nvSpPr>
          <p:cNvPr id="1929" name="object 1929"/>
          <p:cNvSpPr/>
          <p:nvPr/>
        </p:nvSpPr>
        <p:spPr>
          <a:xfrm>
            <a:off x="1945385" y="3173729"/>
            <a:ext cx="55880" cy="10795"/>
          </a:xfrm>
          <a:custGeom>
            <a:avLst/>
            <a:gdLst/>
            <a:ahLst/>
            <a:cxnLst/>
            <a:rect l="l" t="t" r="r" b="b"/>
            <a:pathLst>
              <a:path w="55880" h="10794">
                <a:moveTo>
                  <a:pt x="55625" y="0"/>
                </a:moveTo>
                <a:lnTo>
                  <a:pt x="0" y="0"/>
                </a:lnTo>
                <a:lnTo>
                  <a:pt x="0" y="10668"/>
                </a:lnTo>
                <a:lnTo>
                  <a:pt x="55625" y="0"/>
                </a:lnTo>
                <a:close/>
              </a:path>
            </a:pathLst>
          </a:custGeom>
          <a:solidFill>
            <a:srgbClr val="339A00"/>
          </a:solidFill>
        </p:spPr>
        <p:txBody>
          <a:bodyPr wrap="square" lIns="0" tIns="0" rIns="0" bIns="0" rtlCol="0"/>
          <a:lstStyle/>
          <a:p>
            <a:endParaRPr/>
          </a:p>
        </p:txBody>
      </p:sp>
      <p:sp>
        <p:nvSpPr>
          <p:cNvPr id="1930" name="object 1930"/>
          <p:cNvSpPr/>
          <p:nvPr/>
        </p:nvSpPr>
        <p:spPr>
          <a:xfrm>
            <a:off x="1945385" y="3173729"/>
            <a:ext cx="55880" cy="10795"/>
          </a:xfrm>
          <a:custGeom>
            <a:avLst/>
            <a:gdLst/>
            <a:ahLst/>
            <a:cxnLst/>
            <a:rect l="l" t="t" r="r" b="b"/>
            <a:pathLst>
              <a:path w="55880" h="10794">
                <a:moveTo>
                  <a:pt x="55625" y="10668"/>
                </a:moveTo>
                <a:lnTo>
                  <a:pt x="0" y="10668"/>
                </a:lnTo>
                <a:lnTo>
                  <a:pt x="0" y="0"/>
                </a:lnTo>
                <a:lnTo>
                  <a:pt x="55625" y="0"/>
                </a:lnTo>
                <a:lnTo>
                  <a:pt x="55625" y="10668"/>
                </a:lnTo>
                <a:close/>
              </a:path>
            </a:pathLst>
          </a:custGeom>
          <a:ln w="3175">
            <a:solidFill>
              <a:srgbClr val="339A00"/>
            </a:solidFill>
          </a:ln>
        </p:spPr>
        <p:txBody>
          <a:bodyPr wrap="square" lIns="0" tIns="0" rIns="0" bIns="0" rtlCol="0"/>
          <a:lstStyle/>
          <a:p>
            <a:endParaRPr/>
          </a:p>
        </p:txBody>
      </p:sp>
      <p:sp>
        <p:nvSpPr>
          <p:cNvPr id="1931" name="object 1931"/>
          <p:cNvSpPr/>
          <p:nvPr/>
        </p:nvSpPr>
        <p:spPr>
          <a:xfrm>
            <a:off x="1945385" y="3176777"/>
            <a:ext cx="55880" cy="5080"/>
          </a:xfrm>
          <a:custGeom>
            <a:avLst/>
            <a:gdLst/>
            <a:ahLst/>
            <a:cxnLst/>
            <a:rect l="l" t="t" r="r" b="b"/>
            <a:pathLst>
              <a:path w="55880" h="5080">
                <a:moveTo>
                  <a:pt x="55625" y="0"/>
                </a:moveTo>
                <a:lnTo>
                  <a:pt x="0" y="4572"/>
                </a:lnTo>
                <a:lnTo>
                  <a:pt x="55625" y="4572"/>
                </a:lnTo>
                <a:lnTo>
                  <a:pt x="55625" y="0"/>
                </a:lnTo>
                <a:close/>
              </a:path>
            </a:pathLst>
          </a:custGeom>
          <a:solidFill>
            <a:srgbClr val="339A00"/>
          </a:solidFill>
        </p:spPr>
        <p:txBody>
          <a:bodyPr wrap="square" lIns="0" tIns="0" rIns="0" bIns="0" rtlCol="0"/>
          <a:lstStyle/>
          <a:p>
            <a:endParaRPr/>
          </a:p>
        </p:txBody>
      </p:sp>
      <p:sp>
        <p:nvSpPr>
          <p:cNvPr id="1932" name="object 1932"/>
          <p:cNvSpPr/>
          <p:nvPr/>
        </p:nvSpPr>
        <p:spPr>
          <a:xfrm>
            <a:off x="1945385" y="3176777"/>
            <a:ext cx="55880" cy="5080"/>
          </a:xfrm>
          <a:custGeom>
            <a:avLst/>
            <a:gdLst/>
            <a:ahLst/>
            <a:cxnLst/>
            <a:rect l="l" t="t" r="r" b="b"/>
            <a:pathLst>
              <a:path w="55880" h="5080">
                <a:moveTo>
                  <a:pt x="55625" y="0"/>
                </a:moveTo>
                <a:lnTo>
                  <a:pt x="0" y="0"/>
                </a:lnTo>
                <a:lnTo>
                  <a:pt x="0" y="4572"/>
                </a:lnTo>
                <a:lnTo>
                  <a:pt x="55625" y="0"/>
                </a:lnTo>
                <a:close/>
              </a:path>
            </a:pathLst>
          </a:custGeom>
          <a:solidFill>
            <a:srgbClr val="339A00"/>
          </a:solidFill>
        </p:spPr>
        <p:txBody>
          <a:bodyPr wrap="square" lIns="0" tIns="0" rIns="0" bIns="0" rtlCol="0"/>
          <a:lstStyle/>
          <a:p>
            <a:endParaRPr/>
          </a:p>
        </p:txBody>
      </p:sp>
      <p:sp>
        <p:nvSpPr>
          <p:cNvPr id="1933" name="object 1933"/>
          <p:cNvSpPr/>
          <p:nvPr/>
        </p:nvSpPr>
        <p:spPr>
          <a:xfrm>
            <a:off x="1945385" y="3176777"/>
            <a:ext cx="55880" cy="5080"/>
          </a:xfrm>
          <a:custGeom>
            <a:avLst/>
            <a:gdLst/>
            <a:ahLst/>
            <a:cxnLst/>
            <a:rect l="l" t="t" r="r" b="b"/>
            <a:pathLst>
              <a:path w="55880" h="5080">
                <a:moveTo>
                  <a:pt x="55625" y="4572"/>
                </a:moveTo>
                <a:lnTo>
                  <a:pt x="0" y="4572"/>
                </a:lnTo>
                <a:lnTo>
                  <a:pt x="0" y="0"/>
                </a:lnTo>
                <a:lnTo>
                  <a:pt x="55625" y="0"/>
                </a:lnTo>
                <a:lnTo>
                  <a:pt x="55625" y="4572"/>
                </a:lnTo>
                <a:close/>
              </a:path>
            </a:pathLst>
          </a:custGeom>
          <a:ln w="3175">
            <a:solidFill>
              <a:srgbClr val="339A00"/>
            </a:solidFill>
          </a:ln>
        </p:spPr>
        <p:txBody>
          <a:bodyPr wrap="square" lIns="0" tIns="0" rIns="0" bIns="0" rtlCol="0"/>
          <a:lstStyle/>
          <a:p>
            <a:endParaRPr/>
          </a:p>
        </p:txBody>
      </p:sp>
      <p:sp>
        <p:nvSpPr>
          <p:cNvPr id="1934" name="object 1934"/>
          <p:cNvSpPr/>
          <p:nvPr/>
        </p:nvSpPr>
        <p:spPr>
          <a:xfrm>
            <a:off x="2145792" y="3173729"/>
            <a:ext cx="71755" cy="10795"/>
          </a:xfrm>
          <a:custGeom>
            <a:avLst/>
            <a:gdLst/>
            <a:ahLst/>
            <a:cxnLst/>
            <a:rect l="l" t="t" r="r" b="b"/>
            <a:pathLst>
              <a:path w="71755" h="10794">
                <a:moveTo>
                  <a:pt x="71627" y="0"/>
                </a:moveTo>
                <a:lnTo>
                  <a:pt x="0" y="10668"/>
                </a:lnTo>
                <a:lnTo>
                  <a:pt x="71627" y="10668"/>
                </a:lnTo>
                <a:lnTo>
                  <a:pt x="71627" y="0"/>
                </a:lnTo>
                <a:close/>
              </a:path>
            </a:pathLst>
          </a:custGeom>
          <a:solidFill>
            <a:srgbClr val="FFCC00"/>
          </a:solidFill>
        </p:spPr>
        <p:txBody>
          <a:bodyPr wrap="square" lIns="0" tIns="0" rIns="0" bIns="0" rtlCol="0"/>
          <a:lstStyle/>
          <a:p>
            <a:endParaRPr/>
          </a:p>
        </p:txBody>
      </p:sp>
      <p:sp>
        <p:nvSpPr>
          <p:cNvPr id="1935" name="object 1935"/>
          <p:cNvSpPr/>
          <p:nvPr/>
        </p:nvSpPr>
        <p:spPr>
          <a:xfrm>
            <a:off x="2145792" y="3173729"/>
            <a:ext cx="71755" cy="10795"/>
          </a:xfrm>
          <a:custGeom>
            <a:avLst/>
            <a:gdLst/>
            <a:ahLst/>
            <a:cxnLst/>
            <a:rect l="l" t="t" r="r" b="b"/>
            <a:pathLst>
              <a:path w="71755" h="10794">
                <a:moveTo>
                  <a:pt x="71627" y="0"/>
                </a:moveTo>
                <a:lnTo>
                  <a:pt x="0" y="0"/>
                </a:lnTo>
                <a:lnTo>
                  <a:pt x="0" y="10668"/>
                </a:lnTo>
                <a:lnTo>
                  <a:pt x="71627" y="0"/>
                </a:lnTo>
                <a:close/>
              </a:path>
            </a:pathLst>
          </a:custGeom>
          <a:solidFill>
            <a:srgbClr val="FFCC00"/>
          </a:solidFill>
        </p:spPr>
        <p:txBody>
          <a:bodyPr wrap="square" lIns="0" tIns="0" rIns="0" bIns="0" rtlCol="0"/>
          <a:lstStyle/>
          <a:p>
            <a:endParaRPr/>
          </a:p>
        </p:txBody>
      </p:sp>
      <p:sp>
        <p:nvSpPr>
          <p:cNvPr id="1936" name="object 1936"/>
          <p:cNvSpPr/>
          <p:nvPr/>
        </p:nvSpPr>
        <p:spPr>
          <a:xfrm>
            <a:off x="2145792" y="3173729"/>
            <a:ext cx="71755" cy="10795"/>
          </a:xfrm>
          <a:custGeom>
            <a:avLst/>
            <a:gdLst/>
            <a:ahLst/>
            <a:cxnLst/>
            <a:rect l="l" t="t" r="r" b="b"/>
            <a:pathLst>
              <a:path w="71755" h="10794">
                <a:moveTo>
                  <a:pt x="71627" y="10668"/>
                </a:moveTo>
                <a:lnTo>
                  <a:pt x="0" y="10668"/>
                </a:lnTo>
                <a:lnTo>
                  <a:pt x="0" y="0"/>
                </a:lnTo>
                <a:lnTo>
                  <a:pt x="71627" y="0"/>
                </a:lnTo>
                <a:lnTo>
                  <a:pt x="71627" y="10668"/>
                </a:lnTo>
                <a:close/>
              </a:path>
            </a:pathLst>
          </a:custGeom>
          <a:ln w="3175">
            <a:solidFill>
              <a:srgbClr val="FFCC00"/>
            </a:solidFill>
          </a:ln>
        </p:spPr>
        <p:txBody>
          <a:bodyPr wrap="square" lIns="0" tIns="0" rIns="0" bIns="0" rtlCol="0"/>
          <a:lstStyle/>
          <a:p>
            <a:endParaRPr/>
          </a:p>
        </p:txBody>
      </p:sp>
      <p:sp>
        <p:nvSpPr>
          <p:cNvPr id="1937" name="object 1937"/>
          <p:cNvSpPr/>
          <p:nvPr/>
        </p:nvSpPr>
        <p:spPr>
          <a:xfrm>
            <a:off x="2145792" y="3176777"/>
            <a:ext cx="71755" cy="5080"/>
          </a:xfrm>
          <a:custGeom>
            <a:avLst/>
            <a:gdLst/>
            <a:ahLst/>
            <a:cxnLst/>
            <a:rect l="l" t="t" r="r" b="b"/>
            <a:pathLst>
              <a:path w="71755" h="5080">
                <a:moveTo>
                  <a:pt x="71627" y="0"/>
                </a:moveTo>
                <a:lnTo>
                  <a:pt x="0" y="4572"/>
                </a:lnTo>
                <a:lnTo>
                  <a:pt x="71627" y="4572"/>
                </a:lnTo>
                <a:lnTo>
                  <a:pt x="71627" y="0"/>
                </a:lnTo>
                <a:close/>
              </a:path>
            </a:pathLst>
          </a:custGeom>
          <a:solidFill>
            <a:srgbClr val="FFCC00"/>
          </a:solidFill>
        </p:spPr>
        <p:txBody>
          <a:bodyPr wrap="square" lIns="0" tIns="0" rIns="0" bIns="0" rtlCol="0"/>
          <a:lstStyle/>
          <a:p>
            <a:endParaRPr/>
          </a:p>
        </p:txBody>
      </p:sp>
      <p:sp>
        <p:nvSpPr>
          <p:cNvPr id="1938" name="object 1938"/>
          <p:cNvSpPr/>
          <p:nvPr/>
        </p:nvSpPr>
        <p:spPr>
          <a:xfrm>
            <a:off x="2145792" y="3176777"/>
            <a:ext cx="71755" cy="5080"/>
          </a:xfrm>
          <a:custGeom>
            <a:avLst/>
            <a:gdLst/>
            <a:ahLst/>
            <a:cxnLst/>
            <a:rect l="l" t="t" r="r" b="b"/>
            <a:pathLst>
              <a:path w="71755" h="5080">
                <a:moveTo>
                  <a:pt x="71627" y="0"/>
                </a:moveTo>
                <a:lnTo>
                  <a:pt x="0" y="0"/>
                </a:lnTo>
                <a:lnTo>
                  <a:pt x="0" y="4572"/>
                </a:lnTo>
                <a:lnTo>
                  <a:pt x="71627" y="0"/>
                </a:lnTo>
                <a:close/>
              </a:path>
            </a:pathLst>
          </a:custGeom>
          <a:solidFill>
            <a:srgbClr val="FFCC00"/>
          </a:solidFill>
        </p:spPr>
        <p:txBody>
          <a:bodyPr wrap="square" lIns="0" tIns="0" rIns="0" bIns="0" rtlCol="0"/>
          <a:lstStyle/>
          <a:p>
            <a:endParaRPr/>
          </a:p>
        </p:txBody>
      </p:sp>
      <p:sp>
        <p:nvSpPr>
          <p:cNvPr id="1939" name="object 1939"/>
          <p:cNvSpPr/>
          <p:nvPr/>
        </p:nvSpPr>
        <p:spPr>
          <a:xfrm>
            <a:off x="2145792" y="3176777"/>
            <a:ext cx="71755" cy="5080"/>
          </a:xfrm>
          <a:custGeom>
            <a:avLst/>
            <a:gdLst/>
            <a:ahLst/>
            <a:cxnLst/>
            <a:rect l="l" t="t" r="r" b="b"/>
            <a:pathLst>
              <a:path w="71755" h="5080">
                <a:moveTo>
                  <a:pt x="71627" y="4572"/>
                </a:moveTo>
                <a:lnTo>
                  <a:pt x="0" y="4572"/>
                </a:lnTo>
                <a:lnTo>
                  <a:pt x="0" y="0"/>
                </a:lnTo>
                <a:lnTo>
                  <a:pt x="71627" y="0"/>
                </a:lnTo>
                <a:lnTo>
                  <a:pt x="71627" y="4572"/>
                </a:lnTo>
                <a:close/>
              </a:path>
            </a:pathLst>
          </a:custGeom>
          <a:ln w="3175">
            <a:solidFill>
              <a:srgbClr val="FFCC00"/>
            </a:solidFill>
          </a:ln>
        </p:spPr>
        <p:txBody>
          <a:bodyPr wrap="square" lIns="0" tIns="0" rIns="0" bIns="0" rtlCol="0"/>
          <a:lstStyle/>
          <a:p>
            <a:endParaRPr/>
          </a:p>
        </p:txBody>
      </p:sp>
      <p:sp>
        <p:nvSpPr>
          <p:cNvPr id="1940" name="object 1940"/>
          <p:cNvSpPr/>
          <p:nvPr/>
        </p:nvSpPr>
        <p:spPr>
          <a:xfrm>
            <a:off x="2073401" y="3173729"/>
            <a:ext cx="72390" cy="10795"/>
          </a:xfrm>
          <a:custGeom>
            <a:avLst/>
            <a:gdLst/>
            <a:ahLst/>
            <a:cxnLst/>
            <a:rect l="l" t="t" r="r" b="b"/>
            <a:pathLst>
              <a:path w="72389" h="10794">
                <a:moveTo>
                  <a:pt x="72389" y="0"/>
                </a:moveTo>
                <a:lnTo>
                  <a:pt x="0" y="10668"/>
                </a:lnTo>
                <a:lnTo>
                  <a:pt x="72389" y="10668"/>
                </a:lnTo>
                <a:lnTo>
                  <a:pt x="72389" y="0"/>
                </a:lnTo>
                <a:close/>
              </a:path>
            </a:pathLst>
          </a:custGeom>
          <a:solidFill>
            <a:srgbClr val="339A00"/>
          </a:solidFill>
        </p:spPr>
        <p:txBody>
          <a:bodyPr wrap="square" lIns="0" tIns="0" rIns="0" bIns="0" rtlCol="0"/>
          <a:lstStyle/>
          <a:p>
            <a:endParaRPr/>
          </a:p>
        </p:txBody>
      </p:sp>
      <p:sp>
        <p:nvSpPr>
          <p:cNvPr id="1941" name="object 1941"/>
          <p:cNvSpPr/>
          <p:nvPr/>
        </p:nvSpPr>
        <p:spPr>
          <a:xfrm>
            <a:off x="2073401" y="3173729"/>
            <a:ext cx="72390" cy="10795"/>
          </a:xfrm>
          <a:custGeom>
            <a:avLst/>
            <a:gdLst/>
            <a:ahLst/>
            <a:cxnLst/>
            <a:rect l="l" t="t" r="r" b="b"/>
            <a:pathLst>
              <a:path w="72389" h="10794">
                <a:moveTo>
                  <a:pt x="72389" y="0"/>
                </a:moveTo>
                <a:lnTo>
                  <a:pt x="0" y="0"/>
                </a:lnTo>
                <a:lnTo>
                  <a:pt x="0" y="10668"/>
                </a:lnTo>
                <a:lnTo>
                  <a:pt x="72389" y="0"/>
                </a:lnTo>
                <a:close/>
              </a:path>
            </a:pathLst>
          </a:custGeom>
          <a:solidFill>
            <a:srgbClr val="339A00"/>
          </a:solidFill>
        </p:spPr>
        <p:txBody>
          <a:bodyPr wrap="square" lIns="0" tIns="0" rIns="0" bIns="0" rtlCol="0"/>
          <a:lstStyle/>
          <a:p>
            <a:endParaRPr/>
          </a:p>
        </p:txBody>
      </p:sp>
      <p:sp>
        <p:nvSpPr>
          <p:cNvPr id="1942" name="object 1942"/>
          <p:cNvSpPr/>
          <p:nvPr/>
        </p:nvSpPr>
        <p:spPr>
          <a:xfrm>
            <a:off x="2073401" y="3173729"/>
            <a:ext cx="72390" cy="10795"/>
          </a:xfrm>
          <a:custGeom>
            <a:avLst/>
            <a:gdLst/>
            <a:ahLst/>
            <a:cxnLst/>
            <a:rect l="l" t="t" r="r" b="b"/>
            <a:pathLst>
              <a:path w="72389" h="10794">
                <a:moveTo>
                  <a:pt x="72389" y="10668"/>
                </a:moveTo>
                <a:lnTo>
                  <a:pt x="0" y="10668"/>
                </a:lnTo>
                <a:lnTo>
                  <a:pt x="0" y="0"/>
                </a:lnTo>
                <a:lnTo>
                  <a:pt x="72389" y="0"/>
                </a:lnTo>
                <a:lnTo>
                  <a:pt x="72389" y="10668"/>
                </a:lnTo>
                <a:close/>
              </a:path>
            </a:pathLst>
          </a:custGeom>
          <a:ln w="3175">
            <a:solidFill>
              <a:srgbClr val="339A00"/>
            </a:solidFill>
          </a:ln>
        </p:spPr>
        <p:txBody>
          <a:bodyPr wrap="square" lIns="0" tIns="0" rIns="0" bIns="0" rtlCol="0"/>
          <a:lstStyle/>
          <a:p>
            <a:endParaRPr/>
          </a:p>
        </p:txBody>
      </p:sp>
      <p:sp>
        <p:nvSpPr>
          <p:cNvPr id="1943" name="object 1943"/>
          <p:cNvSpPr/>
          <p:nvPr/>
        </p:nvSpPr>
        <p:spPr>
          <a:xfrm>
            <a:off x="2073401" y="3176777"/>
            <a:ext cx="72390" cy="5080"/>
          </a:xfrm>
          <a:custGeom>
            <a:avLst/>
            <a:gdLst/>
            <a:ahLst/>
            <a:cxnLst/>
            <a:rect l="l" t="t" r="r" b="b"/>
            <a:pathLst>
              <a:path w="72389" h="5080">
                <a:moveTo>
                  <a:pt x="72389" y="0"/>
                </a:moveTo>
                <a:lnTo>
                  <a:pt x="0" y="4572"/>
                </a:lnTo>
                <a:lnTo>
                  <a:pt x="72389" y="4572"/>
                </a:lnTo>
                <a:lnTo>
                  <a:pt x="72389" y="0"/>
                </a:lnTo>
                <a:close/>
              </a:path>
            </a:pathLst>
          </a:custGeom>
          <a:solidFill>
            <a:srgbClr val="339A00"/>
          </a:solidFill>
        </p:spPr>
        <p:txBody>
          <a:bodyPr wrap="square" lIns="0" tIns="0" rIns="0" bIns="0" rtlCol="0"/>
          <a:lstStyle/>
          <a:p>
            <a:endParaRPr/>
          </a:p>
        </p:txBody>
      </p:sp>
      <p:sp>
        <p:nvSpPr>
          <p:cNvPr id="1944" name="object 1944"/>
          <p:cNvSpPr/>
          <p:nvPr/>
        </p:nvSpPr>
        <p:spPr>
          <a:xfrm>
            <a:off x="2073401" y="3176777"/>
            <a:ext cx="72390" cy="5080"/>
          </a:xfrm>
          <a:custGeom>
            <a:avLst/>
            <a:gdLst/>
            <a:ahLst/>
            <a:cxnLst/>
            <a:rect l="l" t="t" r="r" b="b"/>
            <a:pathLst>
              <a:path w="72389" h="5080">
                <a:moveTo>
                  <a:pt x="72389" y="0"/>
                </a:moveTo>
                <a:lnTo>
                  <a:pt x="0" y="0"/>
                </a:lnTo>
                <a:lnTo>
                  <a:pt x="0" y="4572"/>
                </a:lnTo>
                <a:lnTo>
                  <a:pt x="72389" y="0"/>
                </a:lnTo>
                <a:close/>
              </a:path>
            </a:pathLst>
          </a:custGeom>
          <a:solidFill>
            <a:srgbClr val="339A00"/>
          </a:solidFill>
        </p:spPr>
        <p:txBody>
          <a:bodyPr wrap="square" lIns="0" tIns="0" rIns="0" bIns="0" rtlCol="0"/>
          <a:lstStyle/>
          <a:p>
            <a:endParaRPr/>
          </a:p>
        </p:txBody>
      </p:sp>
      <p:sp>
        <p:nvSpPr>
          <p:cNvPr id="1945" name="object 1945"/>
          <p:cNvSpPr/>
          <p:nvPr/>
        </p:nvSpPr>
        <p:spPr>
          <a:xfrm>
            <a:off x="2073401" y="3176777"/>
            <a:ext cx="72390" cy="5080"/>
          </a:xfrm>
          <a:custGeom>
            <a:avLst/>
            <a:gdLst/>
            <a:ahLst/>
            <a:cxnLst/>
            <a:rect l="l" t="t" r="r" b="b"/>
            <a:pathLst>
              <a:path w="72389" h="5080">
                <a:moveTo>
                  <a:pt x="72389" y="4572"/>
                </a:moveTo>
                <a:lnTo>
                  <a:pt x="0" y="4572"/>
                </a:lnTo>
                <a:lnTo>
                  <a:pt x="0" y="0"/>
                </a:lnTo>
                <a:lnTo>
                  <a:pt x="72389" y="0"/>
                </a:lnTo>
                <a:lnTo>
                  <a:pt x="72389" y="4572"/>
                </a:lnTo>
                <a:close/>
              </a:path>
            </a:pathLst>
          </a:custGeom>
          <a:ln w="3175">
            <a:solidFill>
              <a:srgbClr val="339A00"/>
            </a:solidFill>
          </a:ln>
        </p:spPr>
        <p:txBody>
          <a:bodyPr wrap="square" lIns="0" tIns="0" rIns="0" bIns="0" rtlCol="0"/>
          <a:lstStyle/>
          <a:p>
            <a:endParaRPr/>
          </a:p>
        </p:txBody>
      </p:sp>
      <p:sp>
        <p:nvSpPr>
          <p:cNvPr id="1946" name="object 1946"/>
          <p:cNvSpPr/>
          <p:nvPr/>
        </p:nvSpPr>
        <p:spPr>
          <a:xfrm>
            <a:off x="2434589" y="3173729"/>
            <a:ext cx="71755" cy="10795"/>
          </a:xfrm>
          <a:custGeom>
            <a:avLst/>
            <a:gdLst/>
            <a:ahLst/>
            <a:cxnLst/>
            <a:rect l="l" t="t" r="r" b="b"/>
            <a:pathLst>
              <a:path w="71755" h="10794">
                <a:moveTo>
                  <a:pt x="71627" y="0"/>
                </a:moveTo>
                <a:lnTo>
                  <a:pt x="0" y="10668"/>
                </a:lnTo>
                <a:lnTo>
                  <a:pt x="71627" y="10668"/>
                </a:lnTo>
                <a:lnTo>
                  <a:pt x="71627" y="0"/>
                </a:lnTo>
                <a:close/>
              </a:path>
            </a:pathLst>
          </a:custGeom>
          <a:solidFill>
            <a:srgbClr val="FFCC00"/>
          </a:solidFill>
        </p:spPr>
        <p:txBody>
          <a:bodyPr wrap="square" lIns="0" tIns="0" rIns="0" bIns="0" rtlCol="0"/>
          <a:lstStyle/>
          <a:p>
            <a:endParaRPr/>
          </a:p>
        </p:txBody>
      </p:sp>
      <p:sp>
        <p:nvSpPr>
          <p:cNvPr id="1947" name="object 1947"/>
          <p:cNvSpPr/>
          <p:nvPr/>
        </p:nvSpPr>
        <p:spPr>
          <a:xfrm>
            <a:off x="2434589" y="3173729"/>
            <a:ext cx="71755" cy="10795"/>
          </a:xfrm>
          <a:custGeom>
            <a:avLst/>
            <a:gdLst/>
            <a:ahLst/>
            <a:cxnLst/>
            <a:rect l="l" t="t" r="r" b="b"/>
            <a:pathLst>
              <a:path w="71755" h="10794">
                <a:moveTo>
                  <a:pt x="71627" y="0"/>
                </a:moveTo>
                <a:lnTo>
                  <a:pt x="0" y="0"/>
                </a:lnTo>
                <a:lnTo>
                  <a:pt x="0" y="10668"/>
                </a:lnTo>
                <a:lnTo>
                  <a:pt x="71627" y="0"/>
                </a:lnTo>
                <a:close/>
              </a:path>
            </a:pathLst>
          </a:custGeom>
          <a:solidFill>
            <a:srgbClr val="FFCC00"/>
          </a:solidFill>
        </p:spPr>
        <p:txBody>
          <a:bodyPr wrap="square" lIns="0" tIns="0" rIns="0" bIns="0" rtlCol="0"/>
          <a:lstStyle/>
          <a:p>
            <a:endParaRPr/>
          </a:p>
        </p:txBody>
      </p:sp>
      <p:sp>
        <p:nvSpPr>
          <p:cNvPr id="1948" name="object 1948"/>
          <p:cNvSpPr/>
          <p:nvPr/>
        </p:nvSpPr>
        <p:spPr>
          <a:xfrm>
            <a:off x="2434589" y="3173729"/>
            <a:ext cx="71755" cy="10795"/>
          </a:xfrm>
          <a:custGeom>
            <a:avLst/>
            <a:gdLst/>
            <a:ahLst/>
            <a:cxnLst/>
            <a:rect l="l" t="t" r="r" b="b"/>
            <a:pathLst>
              <a:path w="71755" h="10794">
                <a:moveTo>
                  <a:pt x="71627" y="10668"/>
                </a:moveTo>
                <a:lnTo>
                  <a:pt x="0" y="10668"/>
                </a:lnTo>
                <a:lnTo>
                  <a:pt x="0" y="0"/>
                </a:lnTo>
                <a:lnTo>
                  <a:pt x="71627" y="0"/>
                </a:lnTo>
                <a:lnTo>
                  <a:pt x="71627" y="10668"/>
                </a:lnTo>
                <a:close/>
              </a:path>
            </a:pathLst>
          </a:custGeom>
          <a:ln w="3175">
            <a:solidFill>
              <a:srgbClr val="FFCC00"/>
            </a:solidFill>
          </a:ln>
        </p:spPr>
        <p:txBody>
          <a:bodyPr wrap="square" lIns="0" tIns="0" rIns="0" bIns="0" rtlCol="0"/>
          <a:lstStyle/>
          <a:p>
            <a:endParaRPr/>
          </a:p>
        </p:txBody>
      </p:sp>
      <p:sp>
        <p:nvSpPr>
          <p:cNvPr id="1949" name="object 1949"/>
          <p:cNvSpPr/>
          <p:nvPr/>
        </p:nvSpPr>
        <p:spPr>
          <a:xfrm>
            <a:off x="2434589" y="3176777"/>
            <a:ext cx="71755" cy="5080"/>
          </a:xfrm>
          <a:custGeom>
            <a:avLst/>
            <a:gdLst/>
            <a:ahLst/>
            <a:cxnLst/>
            <a:rect l="l" t="t" r="r" b="b"/>
            <a:pathLst>
              <a:path w="71755" h="5080">
                <a:moveTo>
                  <a:pt x="71627" y="0"/>
                </a:moveTo>
                <a:lnTo>
                  <a:pt x="0" y="4572"/>
                </a:lnTo>
                <a:lnTo>
                  <a:pt x="71627" y="4572"/>
                </a:lnTo>
                <a:lnTo>
                  <a:pt x="71627" y="0"/>
                </a:lnTo>
                <a:close/>
              </a:path>
            </a:pathLst>
          </a:custGeom>
          <a:solidFill>
            <a:srgbClr val="FFCC00"/>
          </a:solidFill>
        </p:spPr>
        <p:txBody>
          <a:bodyPr wrap="square" lIns="0" tIns="0" rIns="0" bIns="0" rtlCol="0"/>
          <a:lstStyle/>
          <a:p>
            <a:endParaRPr/>
          </a:p>
        </p:txBody>
      </p:sp>
      <p:sp>
        <p:nvSpPr>
          <p:cNvPr id="1950" name="object 1950"/>
          <p:cNvSpPr/>
          <p:nvPr/>
        </p:nvSpPr>
        <p:spPr>
          <a:xfrm>
            <a:off x="2434589" y="3176777"/>
            <a:ext cx="71755" cy="5080"/>
          </a:xfrm>
          <a:custGeom>
            <a:avLst/>
            <a:gdLst/>
            <a:ahLst/>
            <a:cxnLst/>
            <a:rect l="l" t="t" r="r" b="b"/>
            <a:pathLst>
              <a:path w="71755" h="5080">
                <a:moveTo>
                  <a:pt x="71627" y="0"/>
                </a:moveTo>
                <a:lnTo>
                  <a:pt x="0" y="0"/>
                </a:lnTo>
                <a:lnTo>
                  <a:pt x="0" y="4572"/>
                </a:lnTo>
                <a:lnTo>
                  <a:pt x="71627" y="0"/>
                </a:lnTo>
                <a:close/>
              </a:path>
            </a:pathLst>
          </a:custGeom>
          <a:solidFill>
            <a:srgbClr val="FFCC00"/>
          </a:solidFill>
        </p:spPr>
        <p:txBody>
          <a:bodyPr wrap="square" lIns="0" tIns="0" rIns="0" bIns="0" rtlCol="0"/>
          <a:lstStyle/>
          <a:p>
            <a:endParaRPr/>
          </a:p>
        </p:txBody>
      </p:sp>
      <p:sp>
        <p:nvSpPr>
          <p:cNvPr id="1951" name="object 1951"/>
          <p:cNvSpPr/>
          <p:nvPr/>
        </p:nvSpPr>
        <p:spPr>
          <a:xfrm>
            <a:off x="2434589" y="3176777"/>
            <a:ext cx="71755" cy="5080"/>
          </a:xfrm>
          <a:custGeom>
            <a:avLst/>
            <a:gdLst/>
            <a:ahLst/>
            <a:cxnLst/>
            <a:rect l="l" t="t" r="r" b="b"/>
            <a:pathLst>
              <a:path w="71755" h="5080">
                <a:moveTo>
                  <a:pt x="71627" y="4572"/>
                </a:moveTo>
                <a:lnTo>
                  <a:pt x="0" y="4572"/>
                </a:lnTo>
                <a:lnTo>
                  <a:pt x="0" y="0"/>
                </a:lnTo>
                <a:lnTo>
                  <a:pt x="71627" y="0"/>
                </a:lnTo>
                <a:lnTo>
                  <a:pt x="71627" y="4572"/>
                </a:lnTo>
                <a:close/>
              </a:path>
            </a:pathLst>
          </a:custGeom>
          <a:ln w="3175">
            <a:solidFill>
              <a:srgbClr val="FFCC00"/>
            </a:solidFill>
          </a:ln>
        </p:spPr>
        <p:txBody>
          <a:bodyPr wrap="square" lIns="0" tIns="0" rIns="0" bIns="0" rtlCol="0"/>
          <a:lstStyle/>
          <a:p>
            <a:endParaRPr/>
          </a:p>
        </p:txBody>
      </p:sp>
      <p:sp>
        <p:nvSpPr>
          <p:cNvPr id="1952" name="object 1952"/>
          <p:cNvSpPr/>
          <p:nvPr/>
        </p:nvSpPr>
        <p:spPr>
          <a:xfrm>
            <a:off x="2362200" y="3173729"/>
            <a:ext cx="72390" cy="10795"/>
          </a:xfrm>
          <a:custGeom>
            <a:avLst/>
            <a:gdLst/>
            <a:ahLst/>
            <a:cxnLst/>
            <a:rect l="l" t="t" r="r" b="b"/>
            <a:pathLst>
              <a:path w="72389" h="10794">
                <a:moveTo>
                  <a:pt x="72389" y="0"/>
                </a:moveTo>
                <a:lnTo>
                  <a:pt x="0" y="10668"/>
                </a:lnTo>
                <a:lnTo>
                  <a:pt x="72389" y="10668"/>
                </a:lnTo>
                <a:lnTo>
                  <a:pt x="72389" y="0"/>
                </a:lnTo>
                <a:close/>
              </a:path>
            </a:pathLst>
          </a:custGeom>
          <a:solidFill>
            <a:srgbClr val="339A00"/>
          </a:solidFill>
        </p:spPr>
        <p:txBody>
          <a:bodyPr wrap="square" lIns="0" tIns="0" rIns="0" bIns="0" rtlCol="0"/>
          <a:lstStyle/>
          <a:p>
            <a:endParaRPr/>
          </a:p>
        </p:txBody>
      </p:sp>
      <p:sp>
        <p:nvSpPr>
          <p:cNvPr id="1953" name="object 1953"/>
          <p:cNvSpPr/>
          <p:nvPr/>
        </p:nvSpPr>
        <p:spPr>
          <a:xfrm>
            <a:off x="2362200" y="3173729"/>
            <a:ext cx="72390" cy="10795"/>
          </a:xfrm>
          <a:custGeom>
            <a:avLst/>
            <a:gdLst/>
            <a:ahLst/>
            <a:cxnLst/>
            <a:rect l="l" t="t" r="r" b="b"/>
            <a:pathLst>
              <a:path w="72389" h="10794">
                <a:moveTo>
                  <a:pt x="72389" y="0"/>
                </a:moveTo>
                <a:lnTo>
                  <a:pt x="0" y="0"/>
                </a:lnTo>
                <a:lnTo>
                  <a:pt x="0" y="10668"/>
                </a:lnTo>
                <a:lnTo>
                  <a:pt x="72389" y="0"/>
                </a:lnTo>
                <a:close/>
              </a:path>
            </a:pathLst>
          </a:custGeom>
          <a:solidFill>
            <a:srgbClr val="339A00"/>
          </a:solidFill>
        </p:spPr>
        <p:txBody>
          <a:bodyPr wrap="square" lIns="0" tIns="0" rIns="0" bIns="0" rtlCol="0"/>
          <a:lstStyle/>
          <a:p>
            <a:endParaRPr/>
          </a:p>
        </p:txBody>
      </p:sp>
      <p:sp>
        <p:nvSpPr>
          <p:cNvPr id="1954" name="object 1954"/>
          <p:cNvSpPr/>
          <p:nvPr/>
        </p:nvSpPr>
        <p:spPr>
          <a:xfrm>
            <a:off x="2362200" y="3173729"/>
            <a:ext cx="72390" cy="10795"/>
          </a:xfrm>
          <a:custGeom>
            <a:avLst/>
            <a:gdLst/>
            <a:ahLst/>
            <a:cxnLst/>
            <a:rect l="l" t="t" r="r" b="b"/>
            <a:pathLst>
              <a:path w="72389" h="10794">
                <a:moveTo>
                  <a:pt x="72389" y="10668"/>
                </a:moveTo>
                <a:lnTo>
                  <a:pt x="0" y="10668"/>
                </a:lnTo>
                <a:lnTo>
                  <a:pt x="0" y="0"/>
                </a:lnTo>
                <a:lnTo>
                  <a:pt x="72389" y="0"/>
                </a:lnTo>
                <a:lnTo>
                  <a:pt x="72389" y="10668"/>
                </a:lnTo>
                <a:close/>
              </a:path>
            </a:pathLst>
          </a:custGeom>
          <a:ln w="3175">
            <a:solidFill>
              <a:srgbClr val="339A00"/>
            </a:solidFill>
          </a:ln>
        </p:spPr>
        <p:txBody>
          <a:bodyPr wrap="square" lIns="0" tIns="0" rIns="0" bIns="0" rtlCol="0"/>
          <a:lstStyle/>
          <a:p>
            <a:endParaRPr/>
          </a:p>
        </p:txBody>
      </p:sp>
      <p:sp>
        <p:nvSpPr>
          <p:cNvPr id="1955" name="object 1955"/>
          <p:cNvSpPr/>
          <p:nvPr/>
        </p:nvSpPr>
        <p:spPr>
          <a:xfrm>
            <a:off x="2362200" y="3176777"/>
            <a:ext cx="72390" cy="5080"/>
          </a:xfrm>
          <a:custGeom>
            <a:avLst/>
            <a:gdLst/>
            <a:ahLst/>
            <a:cxnLst/>
            <a:rect l="l" t="t" r="r" b="b"/>
            <a:pathLst>
              <a:path w="72389" h="5080">
                <a:moveTo>
                  <a:pt x="72389" y="0"/>
                </a:moveTo>
                <a:lnTo>
                  <a:pt x="0" y="4572"/>
                </a:lnTo>
                <a:lnTo>
                  <a:pt x="72389" y="4572"/>
                </a:lnTo>
                <a:lnTo>
                  <a:pt x="72389" y="0"/>
                </a:lnTo>
                <a:close/>
              </a:path>
            </a:pathLst>
          </a:custGeom>
          <a:solidFill>
            <a:srgbClr val="339A00"/>
          </a:solidFill>
        </p:spPr>
        <p:txBody>
          <a:bodyPr wrap="square" lIns="0" tIns="0" rIns="0" bIns="0" rtlCol="0"/>
          <a:lstStyle/>
          <a:p>
            <a:endParaRPr/>
          </a:p>
        </p:txBody>
      </p:sp>
      <p:sp>
        <p:nvSpPr>
          <p:cNvPr id="1956" name="object 1956"/>
          <p:cNvSpPr/>
          <p:nvPr/>
        </p:nvSpPr>
        <p:spPr>
          <a:xfrm>
            <a:off x="2362200" y="3176777"/>
            <a:ext cx="72390" cy="5080"/>
          </a:xfrm>
          <a:custGeom>
            <a:avLst/>
            <a:gdLst/>
            <a:ahLst/>
            <a:cxnLst/>
            <a:rect l="l" t="t" r="r" b="b"/>
            <a:pathLst>
              <a:path w="72389" h="5080">
                <a:moveTo>
                  <a:pt x="72389" y="0"/>
                </a:moveTo>
                <a:lnTo>
                  <a:pt x="0" y="0"/>
                </a:lnTo>
                <a:lnTo>
                  <a:pt x="0" y="4572"/>
                </a:lnTo>
                <a:lnTo>
                  <a:pt x="72389" y="0"/>
                </a:lnTo>
                <a:close/>
              </a:path>
            </a:pathLst>
          </a:custGeom>
          <a:solidFill>
            <a:srgbClr val="339A00"/>
          </a:solidFill>
        </p:spPr>
        <p:txBody>
          <a:bodyPr wrap="square" lIns="0" tIns="0" rIns="0" bIns="0" rtlCol="0"/>
          <a:lstStyle/>
          <a:p>
            <a:endParaRPr/>
          </a:p>
        </p:txBody>
      </p:sp>
      <p:sp>
        <p:nvSpPr>
          <p:cNvPr id="1957" name="object 1957"/>
          <p:cNvSpPr/>
          <p:nvPr/>
        </p:nvSpPr>
        <p:spPr>
          <a:xfrm>
            <a:off x="2362200" y="3176777"/>
            <a:ext cx="72390" cy="5080"/>
          </a:xfrm>
          <a:custGeom>
            <a:avLst/>
            <a:gdLst/>
            <a:ahLst/>
            <a:cxnLst/>
            <a:rect l="l" t="t" r="r" b="b"/>
            <a:pathLst>
              <a:path w="72389" h="5080">
                <a:moveTo>
                  <a:pt x="72389" y="4572"/>
                </a:moveTo>
                <a:lnTo>
                  <a:pt x="0" y="4572"/>
                </a:lnTo>
                <a:lnTo>
                  <a:pt x="0" y="0"/>
                </a:lnTo>
                <a:lnTo>
                  <a:pt x="72389" y="0"/>
                </a:lnTo>
                <a:lnTo>
                  <a:pt x="72389" y="4572"/>
                </a:lnTo>
                <a:close/>
              </a:path>
            </a:pathLst>
          </a:custGeom>
          <a:ln w="3175">
            <a:solidFill>
              <a:srgbClr val="339A00"/>
            </a:solidFill>
          </a:ln>
        </p:spPr>
        <p:txBody>
          <a:bodyPr wrap="square" lIns="0" tIns="0" rIns="0" bIns="0" rtlCol="0"/>
          <a:lstStyle/>
          <a:p>
            <a:endParaRPr/>
          </a:p>
        </p:txBody>
      </p:sp>
      <p:sp>
        <p:nvSpPr>
          <p:cNvPr id="1958" name="object 1958"/>
          <p:cNvSpPr/>
          <p:nvPr/>
        </p:nvSpPr>
        <p:spPr>
          <a:xfrm>
            <a:off x="2289810" y="3173729"/>
            <a:ext cx="72390" cy="10795"/>
          </a:xfrm>
          <a:custGeom>
            <a:avLst/>
            <a:gdLst/>
            <a:ahLst/>
            <a:cxnLst/>
            <a:rect l="l" t="t" r="r" b="b"/>
            <a:pathLst>
              <a:path w="72389" h="10794">
                <a:moveTo>
                  <a:pt x="72389" y="0"/>
                </a:moveTo>
                <a:lnTo>
                  <a:pt x="0" y="10668"/>
                </a:lnTo>
                <a:lnTo>
                  <a:pt x="72389" y="10668"/>
                </a:lnTo>
                <a:lnTo>
                  <a:pt x="72389" y="0"/>
                </a:lnTo>
                <a:close/>
              </a:path>
            </a:pathLst>
          </a:custGeom>
          <a:solidFill>
            <a:srgbClr val="FFCC00"/>
          </a:solidFill>
        </p:spPr>
        <p:txBody>
          <a:bodyPr wrap="square" lIns="0" tIns="0" rIns="0" bIns="0" rtlCol="0"/>
          <a:lstStyle/>
          <a:p>
            <a:endParaRPr/>
          </a:p>
        </p:txBody>
      </p:sp>
      <p:sp>
        <p:nvSpPr>
          <p:cNvPr id="1959" name="object 1959"/>
          <p:cNvSpPr/>
          <p:nvPr/>
        </p:nvSpPr>
        <p:spPr>
          <a:xfrm>
            <a:off x="2289810" y="3173729"/>
            <a:ext cx="72390" cy="10795"/>
          </a:xfrm>
          <a:custGeom>
            <a:avLst/>
            <a:gdLst/>
            <a:ahLst/>
            <a:cxnLst/>
            <a:rect l="l" t="t" r="r" b="b"/>
            <a:pathLst>
              <a:path w="72389" h="10794">
                <a:moveTo>
                  <a:pt x="72389" y="0"/>
                </a:moveTo>
                <a:lnTo>
                  <a:pt x="0" y="0"/>
                </a:lnTo>
                <a:lnTo>
                  <a:pt x="0" y="10668"/>
                </a:lnTo>
                <a:lnTo>
                  <a:pt x="72389" y="0"/>
                </a:lnTo>
                <a:close/>
              </a:path>
            </a:pathLst>
          </a:custGeom>
          <a:solidFill>
            <a:srgbClr val="FFCC00"/>
          </a:solidFill>
        </p:spPr>
        <p:txBody>
          <a:bodyPr wrap="square" lIns="0" tIns="0" rIns="0" bIns="0" rtlCol="0"/>
          <a:lstStyle/>
          <a:p>
            <a:endParaRPr/>
          </a:p>
        </p:txBody>
      </p:sp>
      <p:sp>
        <p:nvSpPr>
          <p:cNvPr id="1960" name="object 1960"/>
          <p:cNvSpPr/>
          <p:nvPr/>
        </p:nvSpPr>
        <p:spPr>
          <a:xfrm>
            <a:off x="2289810" y="3173729"/>
            <a:ext cx="72390" cy="10795"/>
          </a:xfrm>
          <a:custGeom>
            <a:avLst/>
            <a:gdLst/>
            <a:ahLst/>
            <a:cxnLst/>
            <a:rect l="l" t="t" r="r" b="b"/>
            <a:pathLst>
              <a:path w="72389" h="10794">
                <a:moveTo>
                  <a:pt x="72389" y="10668"/>
                </a:moveTo>
                <a:lnTo>
                  <a:pt x="0" y="10668"/>
                </a:lnTo>
                <a:lnTo>
                  <a:pt x="0" y="0"/>
                </a:lnTo>
                <a:lnTo>
                  <a:pt x="72389" y="0"/>
                </a:lnTo>
                <a:lnTo>
                  <a:pt x="72389" y="10668"/>
                </a:lnTo>
                <a:close/>
              </a:path>
            </a:pathLst>
          </a:custGeom>
          <a:ln w="3175">
            <a:solidFill>
              <a:srgbClr val="FFCC00"/>
            </a:solidFill>
          </a:ln>
        </p:spPr>
        <p:txBody>
          <a:bodyPr wrap="square" lIns="0" tIns="0" rIns="0" bIns="0" rtlCol="0"/>
          <a:lstStyle/>
          <a:p>
            <a:endParaRPr/>
          </a:p>
        </p:txBody>
      </p:sp>
      <p:sp>
        <p:nvSpPr>
          <p:cNvPr id="1961" name="object 1961"/>
          <p:cNvSpPr/>
          <p:nvPr/>
        </p:nvSpPr>
        <p:spPr>
          <a:xfrm>
            <a:off x="2289810" y="3176777"/>
            <a:ext cx="72390" cy="5080"/>
          </a:xfrm>
          <a:custGeom>
            <a:avLst/>
            <a:gdLst/>
            <a:ahLst/>
            <a:cxnLst/>
            <a:rect l="l" t="t" r="r" b="b"/>
            <a:pathLst>
              <a:path w="72389" h="5080">
                <a:moveTo>
                  <a:pt x="72389" y="0"/>
                </a:moveTo>
                <a:lnTo>
                  <a:pt x="0" y="4572"/>
                </a:lnTo>
                <a:lnTo>
                  <a:pt x="72389" y="4572"/>
                </a:lnTo>
                <a:lnTo>
                  <a:pt x="72389" y="0"/>
                </a:lnTo>
                <a:close/>
              </a:path>
            </a:pathLst>
          </a:custGeom>
          <a:solidFill>
            <a:srgbClr val="FFCC00"/>
          </a:solidFill>
        </p:spPr>
        <p:txBody>
          <a:bodyPr wrap="square" lIns="0" tIns="0" rIns="0" bIns="0" rtlCol="0"/>
          <a:lstStyle/>
          <a:p>
            <a:endParaRPr/>
          </a:p>
        </p:txBody>
      </p:sp>
      <p:sp>
        <p:nvSpPr>
          <p:cNvPr id="1962" name="object 1962"/>
          <p:cNvSpPr/>
          <p:nvPr/>
        </p:nvSpPr>
        <p:spPr>
          <a:xfrm>
            <a:off x="2289810" y="3176777"/>
            <a:ext cx="72390" cy="5080"/>
          </a:xfrm>
          <a:custGeom>
            <a:avLst/>
            <a:gdLst/>
            <a:ahLst/>
            <a:cxnLst/>
            <a:rect l="l" t="t" r="r" b="b"/>
            <a:pathLst>
              <a:path w="72389" h="5080">
                <a:moveTo>
                  <a:pt x="72389" y="0"/>
                </a:moveTo>
                <a:lnTo>
                  <a:pt x="0" y="0"/>
                </a:lnTo>
                <a:lnTo>
                  <a:pt x="0" y="4572"/>
                </a:lnTo>
                <a:lnTo>
                  <a:pt x="72389" y="0"/>
                </a:lnTo>
                <a:close/>
              </a:path>
            </a:pathLst>
          </a:custGeom>
          <a:solidFill>
            <a:srgbClr val="FFCC00"/>
          </a:solidFill>
        </p:spPr>
        <p:txBody>
          <a:bodyPr wrap="square" lIns="0" tIns="0" rIns="0" bIns="0" rtlCol="0"/>
          <a:lstStyle/>
          <a:p>
            <a:endParaRPr/>
          </a:p>
        </p:txBody>
      </p:sp>
      <p:sp>
        <p:nvSpPr>
          <p:cNvPr id="1963" name="object 1963"/>
          <p:cNvSpPr/>
          <p:nvPr/>
        </p:nvSpPr>
        <p:spPr>
          <a:xfrm>
            <a:off x="2289810" y="3176777"/>
            <a:ext cx="72390" cy="5080"/>
          </a:xfrm>
          <a:custGeom>
            <a:avLst/>
            <a:gdLst/>
            <a:ahLst/>
            <a:cxnLst/>
            <a:rect l="l" t="t" r="r" b="b"/>
            <a:pathLst>
              <a:path w="72389" h="5080">
                <a:moveTo>
                  <a:pt x="72389" y="4572"/>
                </a:moveTo>
                <a:lnTo>
                  <a:pt x="0" y="4572"/>
                </a:lnTo>
                <a:lnTo>
                  <a:pt x="0" y="0"/>
                </a:lnTo>
                <a:lnTo>
                  <a:pt x="72389" y="0"/>
                </a:lnTo>
                <a:lnTo>
                  <a:pt x="72389" y="4572"/>
                </a:lnTo>
                <a:close/>
              </a:path>
            </a:pathLst>
          </a:custGeom>
          <a:ln w="3175">
            <a:solidFill>
              <a:srgbClr val="FFCC00"/>
            </a:solidFill>
          </a:ln>
        </p:spPr>
        <p:txBody>
          <a:bodyPr wrap="square" lIns="0" tIns="0" rIns="0" bIns="0" rtlCol="0"/>
          <a:lstStyle/>
          <a:p>
            <a:endParaRPr/>
          </a:p>
        </p:txBody>
      </p:sp>
      <p:sp>
        <p:nvSpPr>
          <p:cNvPr id="1964" name="object 1964"/>
          <p:cNvSpPr/>
          <p:nvPr/>
        </p:nvSpPr>
        <p:spPr>
          <a:xfrm>
            <a:off x="2578607" y="3173729"/>
            <a:ext cx="72390" cy="10795"/>
          </a:xfrm>
          <a:custGeom>
            <a:avLst/>
            <a:gdLst/>
            <a:ahLst/>
            <a:cxnLst/>
            <a:rect l="l" t="t" r="r" b="b"/>
            <a:pathLst>
              <a:path w="72389" h="10794">
                <a:moveTo>
                  <a:pt x="72389" y="0"/>
                </a:moveTo>
                <a:lnTo>
                  <a:pt x="0" y="10668"/>
                </a:lnTo>
                <a:lnTo>
                  <a:pt x="72389" y="10668"/>
                </a:lnTo>
                <a:lnTo>
                  <a:pt x="72389" y="0"/>
                </a:lnTo>
                <a:close/>
              </a:path>
            </a:pathLst>
          </a:custGeom>
          <a:solidFill>
            <a:srgbClr val="FFCC00"/>
          </a:solidFill>
        </p:spPr>
        <p:txBody>
          <a:bodyPr wrap="square" lIns="0" tIns="0" rIns="0" bIns="0" rtlCol="0"/>
          <a:lstStyle/>
          <a:p>
            <a:endParaRPr/>
          </a:p>
        </p:txBody>
      </p:sp>
      <p:sp>
        <p:nvSpPr>
          <p:cNvPr id="1965" name="object 1965"/>
          <p:cNvSpPr/>
          <p:nvPr/>
        </p:nvSpPr>
        <p:spPr>
          <a:xfrm>
            <a:off x="2578607" y="3173729"/>
            <a:ext cx="72390" cy="10795"/>
          </a:xfrm>
          <a:custGeom>
            <a:avLst/>
            <a:gdLst/>
            <a:ahLst/>
            <a:cxnLst/>
            <a:rect l="l" t="t" r="r" b="b"/>
            <a:pathLst>
              <a:path w="72389" h="10794">
                <a:moveTo>
                  <a:pt x="72389" y="0"/>
                </a:moveTo>
                <a:lnTo>
                  <a:pt x="0" y="0"/>
                </a:lnTo>
                <a:lnTo>
                  <a:pt x="0" y="10668"/>
                </a:lnTo>
                <a:lnTo>
                  <a:pt x="72389" y="0"/>
                </a:lnTo>
                <a:close/>
              </a:path>
            </a:pathLst>
          </a:custGeom>
          <a:solidFill>
            <a:srgbClr val="FFCC00"/>
          </a:solidFill>
        </p:spPr>
        <p:txBody>
          <a:bodyPr wrap="square" lIns="0" tIns="0" rIns="0" bIns="0" rtlCol="0"/>
          <a:lstStyle/>
          <a:p>
            <a:endParaRPr/>
          </a:p>
        </p:txBody>
      </p:sp>
      <p:sp>
        <p:nvSpPr>
          <p:cNvPr id="1966" name="object 1966"/>
          <p:cNvSpPr/>
          <p:nvPr/>
        </p:nvSpPr>
        <p:spPr>
          <a:xfrm>
            <a:off x="2578607" y="3173729"/>
            <a:ext cx="72390" cy="10795"/>
          </a:xfrm>
          <a:custGeom>
            <a:avLst/>
            <a:gdLst/>
            <a:ahLst/>
            <a:cxnLst/>
            <a:rect l="l" t="t" r="r" b="b"/>
            <a:pathLst>
              <a:path w="72389" h="10794">
                <a:moveTo>
                  <a:pt x="72389" y="10668"/>
                </a:moveTo>
                <a:lnTo>
                  <a:pt x="0" y="10668"/>
                </a:lnTo>
                <a:lnTo>
                  <a:pt x="0" y="0"/>
                </a:lnTo>
                <a:lnTo>
                  <a:pt x="72389" y="0"/>
                </a:lnTo>
                <a:lnTo>
                  <a:pt x="72389" y="10668"/>
                </a:lnTo>
                <a:close/>
              </a:path>
            </a:pathLst>
          </a:custGeom>
          <a:ln w="3175">
            <a:solidFill>
              <a:srgbClr val="FFCC00"/>
            </a:solidFill>
          </a:ln>
        </p:spPr>
        <p:txBody>
          <a:bodyPr wrap="square" lIns="0" tIns="0" rIns="0" bIns="0" rtlCol="0"/>
          <a:lstStyle/>
          <a:p>
            <a:endParaRPr/>
          </a:p>
        </p:txBody>
      </p:sp>
      <p:sp>
        <p:nvSpPr>
          <p:cNvPr id="1967" name="object 1967"/>
          <p:cNvSpPr/>
          <p:nvPr/>
        </p:nvSpPr>
        <p:spPr>
          <a:xfrm>
            <a:off x="2578607" y="3176777"/>
            <a:ext cx="72390" cy="5080"/>
          </a:xfrm>
          <a:custGeom>
            <a:avLst/>
            <a:gdLst/>
            <a:ahLst/>
            <a:cxnLst/>
            <a:rect l="l" t="t" r="r" b="b"/>
            <a:pathLst>
              <a:path w="72389" h="5080">
                <a:moveTo>
                  <a:pt x="72389" y="0"/>
                </a:moveTo>
                <a:lnTo>
                  <a:pt x="0" y="4572"/>
                </a:lnTo>
                <a:lnTo>
                  <a:pt x="72389" y="4572"/>
                </a:lnTo>
                <a:lnTo>
                  <a:pt x="72389" y="0"/>
                </a:lnTo>
                <a:close/>
              </a:path>
            </a:pathLst>
          </a:custGeom>
          <a:solidFill>
            <a:srgbClr val="FFCC00"/>
          </a:solidFill>
        </p:spPr>
        <p:txBody>
          <a:bodyPr wrap="square" lIns="0" tIns="0" rIns="0" bIns="0" rtlCol="0"/>
          <a:lstStyle/>
          <a:p>
            <a:endParaRPr/>
          </a:p>
        </p:txBody>
      </p:sp>
      <p:sp>
        <p:nvSpPr>
          <p:cNvPr id="1968" name="object 1968"/>
          <p:cNvSpPr/>
          <p:nvPr/>
        </p:nvSpPr>
        <p:spPr>
          <a:xfrm>
            <a:off x="2578607" y="3176777"/>
            <a:ext cx="72390" cy="5080"/>
          </a:xfrm>
          <a:custGeom>
            <a:avLst/>
            <a:gdLst/>
            <a:ahLst/>
            <a:cxnLst/>
            <a:rect l="l" t="t" r="r" b="b"/>
            <a:pathLst>
              <a:path w="72389" h="5080">
                <a:moveTo>
                  <a:pt x="72389" y="0"/>
                </a:moveTo>
                <a:lnTo>
                  <a:pt x="0" y="0"/>
                </a:lnTo>
                <a:lnTo>
                  <a:pt x="0" y="4572"/>
                </a:lnTo>
                <a:lnTo>
                  <a:pt x="72389" y="0"/>
                </a:lnTo>
                <a:close/>
              </a:path>
            </a:pathLst>
          </a:custGeom>
          <a:solidFill>
            <a:srgbClr val="FFCC00"/>
          </a:solidFill>
        </p:spPr>
        <p:txBody>
          <a:bodyPr wrap="square" lIns="0" tIns="0" rIns="0" bIns="0" rtlCol="0"/>
          <a:lstStyle/>
          <a:p>
            <a:endParaRPr/>
          </a:p>
        </p:txBody>
      </p:sp>
      <p:sp>
        <p:nvSpPr>
          <p:cNvPr id="1969" name="object 1969"/>
          <p:cNvSpPr/>
          <p:nvPr/>
        </p:nvSpPr>
        <p:spPr>
          <a:xfrm>
            <a:off x="2578607" y="3176777"/>
            <a:ext cx="72390" cy="5080"/>
          </a:xfrm>
          <a:custGeom>
            <a:avLst/>
            <a:gdLst/>
            <a:ahLst/>
            <a:cxnLst/>
            <a:rect l="l" t="t" r="r" b="b"/>
            <a:pathLst>
              <a:path w="72389" h="5080">
                <a:moveTo>
                  <a:pt x="72389" y="4572"/>
                </a:moveTo>
                <a:lnTo>
                  <a:pt x="0" y="4572"/>
                </a:lnTo>
                <a:lnTo>
                  <a:pt x="0" y="0"/>
                </a:lnTo>
                <a:lnTo>
                  <a:pt x="72389" y="0"/>
                </a:lnTo>
                <a:lnTo>
                  <a:pt x="72389" y="4572"/>
                </a:lnTo>
                <a:close/>
              </a:path>
            </a:pathLst>
          </a:custGeom>
          <a:ln w="3175">
            <a:solidFill>
              <a:srgbClr val="FFCC00"/>
            </a:solidFill>
          </a:ln>
        </p:spPr>
        <p:txBody>
          <a:bodyPr wrap="square" lIns="0" tIns="0" rIns="0" bIns="0" rtlCol="0"/>
          <a:lstStyle/>
          <a:p>
            <a:endParaRPr/>
          </a:p>
        </p:txBody>
      </p:sp>
      <p:sp>
        <p:nvSpPr>
          <p:cNvPr id="1970" name="object 1970"/>
          <p:cNvSpPr/>
          <p:nvPr/>
        </p:nvSpPr>
        <p:spPr>
          <a:xfrm>
            <a:off x="2506217" y="3173729"/>
            <a:ext cx="72390" cy="10795"/>
          </a:xfrm>
          <a:custGeom>
            <a:avLst/>
            <a:gdLst/>
            <a:ahLst/>
            <a:cxnLst/>
            <a:rect l="l" t="t" r="r" b="b"/>
            <a:pathLst>
              <a:path w="72389" h="10794">
                <a:moveTo>
                  <a:pt x="72389" y="0"/>
                </a:moveTo>
                <a:lnTo>
                  <a:pt x="0" y="10668"/>
                </a:lnTo>
                <a:lnTo>
                  <a:pt x="72389" y="10668"/>
                </a:lnTo>
                <a:lnTo>
                  <a:pt x="72389" y="0"/>
                </a:lnTo>
                <a:close/>
              </a:path>
            </a:pathLst>
          </a:custGeom>
          <a:solidFill>
            <a:srgbClr val="339A00"/>
          </a:solidFill>
        </p:spPr>
        <p:txBody>
          <a:bodyPr wrap="square" lIns="0" tIns="0" rIns="0" bIns="0" rtlCol="0"/>
          <a:lstStyle/>
          <a:p>
            <a:endParaRPr/>
          </a:p>
        </p:txBody>
      </p:sp>
      <p:sp>
        <p:nvSpPr>
          <p:cNvPr id="1971" name="object 1971"/>
          <p:cNvSpPr/>
          <p:nvPr/>
        </p:nvSpPr>
        <p:spPr>
          <a:xfrm>
            <a:off x="2506217" y="3173729"/>
            <a:ext cx="72390" cy="10795"/>
          </a:xfrm>
          <a:custGeom>
            <a:avLst/>
            <a:gdLst/>
            <a:ahLst/>
            <a:cxnLst/>
            <a:rect l="l" t="t" r="r" b="b"/>
            <a:pathLst>
              <a:path w="72389" h="10794">
                <a:moveTo>
                  <a:pt x="72389" y="0"/>
                </a:moveTo>
                <a:lnTo>
                  <a:pt x="0" y="0"/>
                </a:lnTo>
                <a:lnTo>
                  <a:pt x="0" y="10668"/>
                </a:lnTo>
                <a:lnTo>
                  <a:pt x="72389" y="0"/>
                </a:lnTo>
                <a:close/>
              </a:path>
            </a:pathLst>
          </a:custGeom>
          <a:solidFill>
            <a:srgbClr val="339A00"/>
          </a:solidFill>
        </p:spPr>
        <p:txBody>
          <a:bodyPr wrap="square" lIns="0" tIns="0" rIns="0" bIns="0" rtlCol="0"/>
          <a:lstStyle/>
          <a:p>
            <a:endParaRPr/>
          </a:p>
        </p:txBody>
      </p:sp>
      <p:sp>
        <p:nvSpPr>
          <p:cNvPr id="1972" name="object 1972"/>
          <p:cNvSpPr/>
          <p:nvPr/>
        </p:nvSpPr>
        <p:spPr>
          <a:xfrm>
            <a:off x="2506217" y="3173729"/>
            <a:ext cx="72390" cy="10795"/>
          </a:xfrm>
          <a:custGeom>
            <a:avLst/>
            <a:gdLst/>
            <a:ahLst/>
            <a:cxnLst/>
            <a:rect l="l" t="t" r="r" b="b"/>
            <a:pathLst>
              <a:path w="72389" h="10794">
                <a:moveTo>
                  <a:pt x="72389" y="10668"/>
                </a:moveTo>
                <a:lnTo>
                  <a:pt x="0" y="10668"/>
                </a:lnTo>
                <a:lnTo>
                  <a:pt x="0" y="0"/>
                </a:lnTo>
                <a:lnTo>
                  <a:pt x="72389" y="0"/>
                </a:lnTo>
                <a:lnTo>
                  <a:pt x="72389" y="10668"/>
                </a:lnTo>
                <a:close/>
              </a:path>
            </a:pathLst>
          </a:custGeom>
          <a:ln w="3175">
            <a:solidFill>
              <a:srgbClr val="339A00"/>
            </a:solidFill>
          </a:ln>
        </p:spPr>
        <p:txBody>
          <a:bodyPr wrap="square" lIns="0" tIns="0" rIns="0" bIns="0" rtlCol="0"/>
          <a:lstStyle/>
          <a:p>
            <a:endParaRPr/>
          </a:p>
        </p:txBody>
      </p:sp>
      <p:sp>
        <p:nvSpPr>
          <p:cNvPr id="1973" name="object 1973"/>
          <p:cNvSpPr/>
          <p:nvPr/>
        </p:nvSpPr>
        <p:spPr>
          <a:xfrm>
            <a:off x="2506217" y="3176777"/>
            <a:ext cx="72390" cy="5080"/>
          </a:xfrm>
          <a:custGeom>
            <a:avLst/>
            <a:gdLst/>
            <a:ahLst/>
            <a:cxnLst/>
            <a:rect l="l" t="t" r="r" b="b"/>
            <a:pathLst>
              <a:path w="72389" h="5080">
                <a:moveTo>
                  <a:pt x="72389" y="0"/>
                </a:moveTo>
                <a:lnTo>
                  <a:pt x="0" y="4572"/>
                </a:lnTo>
                <a:lnTo>
                  <a:pt x="72389" y="4572"/>
                </a:lnTo>
                <a:lnTo>
                  <a:pt x="72389" y="0"/>
                </a:lnTo>
                <a:close/>
              </a:path>
            </a:pathLst>
          </a:custGeom>
          <a:solidFill>
            <a:srgbClr val="339A00"/>
          </a:solidFill>
        </p:spPr>
        <p:txBody>
          <a:bodyPr wrap="square" lIns="0" tIns="0" rIns="0" bIns="0" rtlCol="0"/>
          <a:lstStyle/>
          <a:p>
            <a:endParaRPr/>
          </a:p>
        </p:txBody>
      </p:sp>
      <p:sp>
        <p:nvSpPr>
          <p:cNvPr id="1974" name="object 1974"/>
          <p:cNvSpPr/>
          <p:nvPr/>
        </p:nvSpPr>
        <p:spPr>
          <a:xfrm>
            <a:off x="2506217" y="3176777"/>
            <a:ext cx="72390" cy="5080"/>
          </a:xfrm>
          <a:custGeom>
            <a:avLst/>
            <a:gdLst/>
            <a:ahLst/>
            <a:cxnLst/>
            <a:rect l="l" t="t" r="r" b="b"/>
            <a:pathLst>
              <a:path w="72389" h="5080">
                <a:moveTo>
                  <a:pt x="72389" y="0"/>
                </a:moveTo>
                <a:lnTo>
                  <a:pt x="0" y="0"/>
                </a:lnTo>
                <a:lnTo>
                  <a:pt x="0" y="4572"/>
                </a:lnTo>
                <a:lnTo>
                  <a:pt x="72389" y="0"/>
                </a:lnTo>
                <a:close/>
              </a:path>
            </a:pathLst>
          </a:custGeom>
          <a:solidFill>
            <a:srgbClr val="339A00"/>
          </a:solidFill>
        </p:spPr>
        <p:txBody>
          <a:bodyPr wrap="square" lIns="0" tIns="0" rIns="0" bIns="0" rtlCol="0"/>
          <a:lstStyle/>
          <a:p>
            <a:endParaRPr/>
          </a:p>
        </p:txBody>
      </p:sp>
      <p:sp>
        <p:nvSpPr>
          <p:cNvPr id="1975" name="object 1975"/>
          <p:cNvSpPr/>
          <p:nvPr/>
        </p:nvSpPr>
        <p:spPr>
          <a:xfrm>
            <a:off x="2506217" y="3176777"/>
            <a:ext cx="72390" cy="5080"/>
          </a:xfrm>
          <a:custGeom>
            <a:avLst/>
            <a:gdLst/>
            <a:ahLst/>
            <a:cxnLst/>
            <a:rect l="l" t="t" r="r" b="b"/>
            <a:pathLst>
              <a:path w="72389" h="5080">
                <a:moveTo>
                  <a:pt x="72389" y="4572"/>
                </a:moveTo>
                <a:lnTo>
                  <a:pt x="0" y="4572"/>
                </a:lnTo>
                <a:lnTo>
                  <a:pt x="0" y="0"/>
                </a:lnTo>
                <a:lnTo>
                  <a:pt x="72389" y="0"/>
                </a:lnTo>
                <a:lnTo>
                  <a:pt x="72389" y="4572"/>
                </a:lnTo>
                <a:close/>
              </a:path>
            </a:pathLst>
          </a:custGeom>
          <a:ln w="3175">
            <a:solidFill>
              <a:srgbClr val="339A00"/>
            </a:solidFill>
          </a:ln>
        </p:spPr>
        <p:txBody>
          <a:bodyPr wrap="square" lIns="0" tIns="0" rIns="0" bIns="0" rtlCol="0"/>
          <a:lstStyle/>
          <a:p>
            <a:endParaRPr/>
          </a:p>
        </p:txBody>
      </p:sp>
      <p:sp>
        <p:nvSpPr>
          <p:cNvPr id="1976" name="object 1976"/>
          <p:cNvSpPr/>
          <p:nvPr/>
        </p:nvSpPr>
        <p:spPr>
          <a:xfrm>
            <a:off x="1945385" y="3166872"/>
            <a:ext cx="17145" cy="12700"/>
          </a:xfrm>
          <a:custGeom>
            <a:avLst/>
            <a:gdLst/>
            <a:ahLst/>
            <a:cxnLst/>
            <a:rect l="l" t="t" r="r" b="b"/>
            <a:pathLst>
              <a:path w="17144" h="12700">
                <a:moveTo>
                  <a:pt x="12191" y="0"/>
                </a:moveTo>
                <a:lnTo>
                  <a:pt x="0" y="12192"/>
                </a:lnTo>
                <a:lnTo>
                  <a:pt x="16763" y="12192"/>
                </a:lnTo>
                <a:lnTo>
                  <a:pt x="12191" y="0"/>
                </a:lnTo>
                <a:close/>
              </a:path>
            </a:pathLst>
          </a:custGeom>
          <a:solidFill>
            <a:srgbClr val="000000"/>
          </a:solidFill>
        </p:spPr>
        <p:txBody>
          <a:bodyPr wrap="square" lIns="0" tIns="0" rIns="0" bIns="0" rtlCol="0"/>
          <a:lstStyle/>
          <a:p>
            <a:endParaRPr/>
          </a:p>
        </p:txBody>
      </p:sp>
      <p:sp>
        <p:nvSpPr>
          <p:cNvPr id="1977" name="object 1977"/>
          <p:cNvSpPr/>
          <p:nvPr/>
        </p:nvSpPr>
        <p:spPr>
          <a:xfrm>
            <a:off x="1945385" y="3166872"/>
            <a:ext cx="17145" cy="12700"/>
          </a:xfrm>
          <a:custGeom>
            <a:avLst/>
            <a:gdLst/>
            <a:ahLst/>
            <a:cxnLst/>
            <a:rect l="l" t="t" r="r" b="b"/>
            <a:pathLst>
              <a:path w="17144" h="12700">
                <a:moveTo>
                  <a:pt x="16763" y="12192"/>
                </a:moveTo>
                <a:lnTo>
                  <a:pt x="11429" y="0"/>
                </a:lnTo>
                <a:lnTo>
                  <a:pt x="0" y="12192"/>
                </a:lnTo>
                <a:lnTo>
                  <a:pt x="16763" y="12192"/>
                </a:lnTo>
              </a:path>
            </a:pathLst>
          </a:custGeom>
          <a:ln w="3175">
            <a:solidFill>
              <a:srgbClr val="000000"/>
            </a:solidFill>
          </a:ln>
        </p:spPr>
        <p:txBody>
          <a:bodyPr wrap="square" lIns="0" tIns="0" rIns="0" bIns="0" rtlCol="0"/>
          <a:lstStyle/>
          <a:p>
            <a:endParaRPr/>
          </a:p>
        </p:txBody>
      </p:sp>
      <p:sp>
        <p:nvSpPr>
          <p:cNvPr id="1978" name="object 1978"/>
          <p:cNvSpPr/>
          <p:nvPr/>
        </p:nvSpPr>
        <p:spPr>
          <a:xfrm>
            <a:off x="1945385" y="3161538"/>
            <a:ext cx="12700" cy="17780"/>
          </a:xfrm>
          <a:custGeom>
            <a:avLst/>
            <a:gdLst/>
            <a:ahLst/>
            <a:cxnLst/>
            <a:rect l="l" t="t" r="r" b="b"/>
            <a:pathLst>
              <a:path w="12700" h="17780">
                <a:moveTo>
                  <a:pt x="0" y="0"/>
                </a:moveTo>
                <a:lnTo>
                  <a:pt x="0" y="17525"/>
                </a:lnTo>
                <a:lnTo>
                  <a:pt x="12192" y="5333"/>
                </a:lnTo>
                <a:lnTo>
                  <a:pt x="0" y="0"/>
                </a:lnTo>
                <a:close/>
              </a:path>
            </a:pathLst>
          </a:custGeom>
          <a:solidFill>
            <a:srgbClr val="000000"/>
          </a:solidFill>
        </p:spPr>
        <p:txBody>
          <a:bodyPr wrap="square" lIns="0" tIns="0" rIns="0" bIns="0" rtlCol="0"/>
          <a:lstStyle/>
          <a:p>
            <a:endParaRPr/>
          </a:p>
        </p:txBody>
      </p:sp>
      <p:sp>
        <p:nvSpPr>
          <p:cNvPr id="1979" name="object 1979"/>
          <p:cNvSpPr/>
          <p:nvPr/>
        </p:nvSpPr>
        <p:spPr>
          <a:xfrm>
            <a:off x="1945385" y="3161538"/>
            <a:ext cx="11430" cy="17780"/>
          </a:xfrm>
          <a:custGeom>
            <a:avLst/>
            <a:gdLst/>
            <a:ahLst/>
            <a:cxnLst/>
            <a:rect l="l" t="t" r="r" b="b"/>
            <a:pathLst>
              <a:path w="11430" h="17780">
                <a:moveTo>
                  <a:pt x="11430" y="5333"/>
                </a:moveTo>
                <a:lnTo>
                  <a:pt x="0" y="0"/>
                </a:lnTo>
                <a:lnTo>
                  <a:pt x="0" y="17525"/>
                </a:lnTo>
                <a:lnTo>
                  <a:pt x="11430" y="5333"/>
                </a:lnTo>
              </a:path>
            </a:pathLst>
          </a:custGeom>
          <a:ln w="3175">
            <a:solidFill>
              <a:srgbClr val="000000"/>
            </a:solidFill>
          </a:ln>
        </p:spPr>
        <p:txBody>
          <a:bodyPr wrap="square" lIns="0" tIns="0" rIns="0" bIns="0" rtlCol="0"/>
          <a:lstStyle/>
          <a:p>
            <a:endParaRPr/>
          </a:p>
        </p:txBody>
      </p:sp>
      <p:sp>
        <p:nvSpPr>
          <p:cNvPr id="1980" name="object 1980"/>
          <p:cNvSpPr/>
          <p:nvPr/>
        </p:nvSpPr>
        <p:spPr>
          <a:xfrm>
            <a:off x="1933194" y="3161538"/>
            <a:ext cx="12700" cy="17780"/>
          </a:xfrm>
          <a:custGeom>
            <a:avLst/>
            <a:gdLst/>
            <a:ahLst/>
            <a:cxnLst/>
            <a:rect l="l" t="t" r="r" b="b"/>
            <a:pathLst>
              <a:path w="12700" h="17780">
                <a:moveTo>
                  <a:pt x="12192" y="0"/>
                </a:moveTo>
                <a:lnTo>
                  <a:pt x="0" y="5334"/>
                </a:lnTo>
                <a:lnTo>
                  <a:pt x="12192" y="17526"/>
                </a:lnTo>
                <a:lnTo>
                  <a:pt x="12192" y="0"/>
                </a:lnTo>
                <a:close/>
              </a:path>
            </a:pathLst>
          </a:custGeom>
          <a:solidFill>
            <a:srgbClr val="000000"/>
          </a:solidFill>
        </p:spPr>
        <p:txBody>
          <a:bodyPr wrap="square" lIns="0" tIns="0" rIns="0" bIns="0" rtlCol="0"/>
          <a:lstStyle/>
          <a:p>
            <a:endParaRPr/>
          </a:p>
        </p:txBody>
      </p:sp>
      <p:sp>
        <p:nvSpPr>
          <p:cNvPr id="1981" name="object 1981"/>
          <p:cNvSpPr/>
          <p:nvPr/>
        </p:nvSpPr>
        <p:spPr>
          <a:xfrm>
            <a:off x="1933194" y="3161538"/>
            <a:ext cx="12700" cy="17780"/>
          </a:xfrm>
          <a:custGeom>
            <a:avLst/>
            <a:gdLst/>
            <a:ahLst/>
            <a:cxnLst/>
            <a:rect l="l" t="t" r="r" b="b"/>
            <a:pathLst>
              <a:path w="12700" h="17780">
                <a:moveTo>
                  <a:pt x="12192" y="0"/>
                </a:moveTo>
                <a:lnTo>
                  <a:pt x="0" y="5334"/>
                </a:lnTo>
                <a:lnTo>
                  <a:pt x="12192" y="17526"/>
                </a:lnTo>
                <a:lnTo>
                  <a:pt x="12192" y="0"/>
                </a:lnTo>
              </a:path>
            </a:pathLst>
          </a:custGeom>
          <a:ln w="3175">
            <a:solidFill>
              <a:srgbClr val="000000"/>
            </a:solidFill>
          </a:ln>
        </p:spPr>
        <p:txBody>
          <a:bodyPr wrap="square" lIns="0" tIns="0" rIns="0" bIns="0" rtlCol="0"/>
          <a:lstStyle/>
          <a:p>
            <a:endParaRPr/>
          </a:p>
        </p:txBody>
      </p:sp>
      <p:sp>
        <p:nvSpPr>
          <p:cNvPr id="1982" name="object 1982"/>
          <p:cNvSpPr/>
          <p:nvPr/>
        </p:nvSpPr>
        <p:spPr>
          <a:xfrm>
            <a:off x="1928622" y="3166872"/>
            <a:ext cx="17145" cy="12700"/>
          </a:xfrm>
          <a:custGeom>
            <a:avLst/>
            <a:gdLst/>
            <a:ahLst/>
            <a:cxnLst/>
            <a:rect l="l" t="t" r="r" b="b"/>
            <a:pathLst>
              <a:path w="17144" h="12700">
                <a:moveTo>
                  <a:pt x="4572" y="0"/>
                </a:moveTo>
                <a:lnTo>
                  <a:pt x="0" y="12192"/>
                </a:lnTo>
                <a:lnTo>
                  <a:pt x="16764" y="12192"/>
                </a:lnTo>
                <a:lnTo>
                  <a:pt x="4572" y="0"/>
                </a:lnTo>
                <a:close/>
              </a:path>
            </a:pathLst>
          </a:custGeom>
          <a:solidFill>
            <a:srgbClr val="000000"/>
          </a:solidFill>
        </p:spPr>
        <p:txBody>
          <a:bodyPr wrap="square" lIns="0" tIns="0" rIns="0" bIns="0" rtlCol="0"/>
          <a:lstStyle/>
          <a:p>
            <a:endParaRPr/>
          </a:p>
        </p:txBody>
      </p:sp>
      <p:sp>
        <p:nvSpPr>
          <p:cNvPr id="1983" name="object 1983"/>
          <p:cNvSpPr/>
          <p:nvPr/>
        </p:nvSpPr>
        <p:spPr>
          <a:xfrm>
            <a:off x="1928622" y="3166872"/>
            <a:ext cx="17145" cy="12700"/>
          </a:xfrm>
          <a:custGeom>
            <a:avLst/>
            <a:gdLst/>
            <a:ahLst/>
            <a:cxnLst/>
            <a:rect l="l" t="t" r="r" b="b"/>
            <a:pathLst>
              <a:path w="17144" h="12700">
                <a:moveTo>
                  <a:pt x="4572" y="0"/>
                </a:moveTo>
                <a:lnTo>
                  <a:pt x="0" y="12192"/>
                </a:lnTo>
                <a:lnTo>
                  <a:pt x="16764" y="12192"/>
                </a:lnTo>
                <a:lnTo>
                  <a:pt x="4572" y="0"/>
                </a:lnTo>
              </a:path>
            </a:pathLst>
          </a:custGeom>
          <a:ln w="3175">
            <a:solidFill>
              <a:srgbClr val="000000"/>
            </a:solidFill>
          </a:ln>
        </p:spPr>
        <p:txBody>
          <a:bodyPr wrap="square" lIns="0" tIns="0" rIns="0" bIns="0" rtlCol="0"/>
          <a:lstStyle/>
          <a:p>
            <a:endParaRPr/>
          </a:p>
        </p:txBody>
      </p:sp>
      <p:sp>
        <p:nvSpPr>
          <p:cNvPr id="1984" name="object 1984"/>
          <p:cNvSpPr/>
          <p:nvPr/>
        </p:nvSpPr>
        <p:spPr>
          <a:xfrm>
            <a:off x="1928622" y="3179064"/>
            <a:ext cx="17145" cy="12700"/>
          </a:xfrm>
          <a:custGeom>
            <a:avLst/>
            <a:gdLst/>
            <a:ahLst/>
            <a:cxnLst/>
            <a:rect l="l" t="t" r="r" b="b"/>
            <a:pathLst>
              <a:path w="17144" h="12700">
                <a:moveTo>
                  <a:pt x="16764" y="0"/>
                </a:moveTo>
                <a:lnTo>
                  <a:pt x="0" y="0"/>
                </a:lnTo>
                <a:lnTo>
                  <a:pt x="4572" y="12192"/>
                </a:lnTo>
                <a:lnTo>
                  <a:pt x="16764" y="0"/>
                </a:lnTo>
                <a:close/>
              </a:path>
            </a:pathLst>
          </a:custGeom>
          <a:solidFill>
            <a:srgbClr val="000000"/>
          </a:solidFill>
        </p:spPr>
        <p:txBody>
          <a:bodyPr wrap="square" lIns="0" tIns="0" rIns="0" bIns="0" rtlCol="0"/>
          <a:lstStyle/>
          <a:p>
            <a:endParaRPr/>
          </a:p>
        </p:txBody>
      </p:sp>
      <p:sp>
        <p:nvSpPr>
          <p:cNvPr id="1985" name="object 1985"/>
          <p:cNvSpPr/>
          <p:nvPr/>
        </p:nvSpPr>
        <p:spPr>
          <a:xfrm>
            <a:off x="1928622" y="3179064"/>
            <a:ext cx="17145" cy="12700"/>
          </a:xfrm>
          <a:custGeom>
            <a:avLst/>
            <a:gdLst/>
            <a:ahLst/>
            <a:cxnLst/>
            <a:rect l="l" t="t" r="r" b="b"/>
            <a:pathLst>
              <a:path w="17144" h="12700">
                <a:moveTo>
                  <a:pt x="0" y="0"/>
                </a:moveTo>
                <a:lnTo>
                  <a:pt x="4572" y="12192"/>
                </a:lnTo>
                <a:lnTo>
                  <a:pt x="16764" y="0"/>
                </a:lnTo>
                <a:lnTo>
                  <a:pt x="0" y="0"/>
                </a:lnTo>
              </a:path>
            </a:pathLst>
          </a:custGeom>
          <a:ln w="3175">
            <a:solidFill>
              <a:srgbClr val="000000"/>
            </a:solidFill>
          </a:ln>
        </p:spPr>
        <p:txBody>
          <a:bodyPr wrap="square" lIns="0" tIns="0" rIns="0" bIns="0" rtlCol="0"/>
          <a:lstStyle/>
          <a:p>
            <a:endParaRPr/>
          </a:p>
        </p:txBody>
      </p:sp>
      <p:sp>
        <p:nvSpPr>
          <p:cNvPr id="1986" name="object 1986"/>
          <p:cNvSpPr/>
          <p:nvPr/>
        </p:nvSpPr>
        <p:spPr>
          <a:xfrm>
            <a:off x="1933194" y="3179064"/>
            <a:ext cx="12700" cy="17780"/>
          </a:xfrm>
          <a:custGeom>
            <a:avLst/>
            <a:gdLst/>
            <a:ahLst/>
            <a:cxnLst/>
            <a:rect l="l" t="t" r="r" b="b"/>
            <a:pathLst>
              <a:path w="12700" h="17780">
                <a:moveTo>
                  <a:pt x="12192" y="0"/>
                </a:moveTo>
                <a:lnTo>
                  <a:pt x="0" y="12192"/>
                </a:lnTo>
                <a:lnTo>
                  <a:pt x="12192" y="17526"/>
                </a:lnTo>
                <a:lnTo>
                  <a:pt x="12192" y="0"/>
                </a:lnTo>
                <a:close/>
              </a:path>
            </a:pathLst>
          </a:custGeom>
          <a:solidFill>
            <a:srgbClr val="000000"/>
          </a:solidFill>
        </p:spPr>
        <p:txBody>
          <a:bodyPr wrap="square" lIns="0" tIns="0" rIns="0" bIns="0" rtlCol="0"/>
          <a:lstStyle/>
          <a:p>
            <a:endParaRPr/>
          </a:p>
        </p:txBody>
      </p:sp>
      <p:sp>
        <p:nvSpPr>
          <p:cNvPr id="1987" name="object 1987"/>
          <p:cNvSpPr/>
          <p:nvPr/>
        </p:nvSpPr>
        <p:spPr>
          <a:xfrm>
            <a:off x="1933194" y="3179064"/>
            <a:ext cx="12700" cy="17780"/>
          </a:xfrm>
          <a:custGeom>
            <a:avLst/>
            <a:gdLst/>
            <a:ahLst/>
            <a:cxnLst/>
            <a:rect l="l" t="t" r="r" b="b"/>
            <a:pathLst>
              <a:path w="12700" h="17780">
                <a:moveTo>
                  <a:pt x="0" y="12192"/>
                </a:moveTo>
                <a:lnTo>
                  <a:pt x="12192" y="17526"/>
                </a:lnTo>
                <a:lnTo>
                  <a:pt x="12192" y="0"/>
                </a:lnTo>
                <a:lnTo>
                  <a:pt x="0" y="12192"/>
                </a:lnTo>
              </a:path>
            </a:pathLst>
          </a:custGeom>
          <a:ln w="3175">
            <a:solidFill>
              <a:srgbClr val="000000"/>
            </a:solidFill>
          </a:ln>
        </p:spPr>
        <p:txBody>
          <a:bodyPr wrap="square" lIns="0" tIns="0" rIns="0" bIns="0" rtlCol="0"/>
          <a:lstStyle/>
          <a:p>
            <a:endParaRPr/>
          </a:p>
        </p:txBody>
      </p:sp>
      <p:sp>
        <p:nvSpPr>
          <p:cNvPr id="1988" name="object 1988"/>
          <p:cNvSpPr/>
          <p:nvPr/>
        </p:nvSpPr>
        <p:spPr>
          <a:xfrm>
            <a:off x="1945385" y="3179064"/>
            <a:ext cx="12700" cy="17780"/>
          </a:xfrm>
          <a:custGeom>
            <a:avLst/>
            <a:gdLst/>
            <a:ahLst/>
            <a:cxnLst/>
            <a:rect l="l" t="t" r="r" b="b"/>
            <a:pathLst>
              <a:path w="12700" h="17780">
                <a:moveTo>
                  <a:pt x="0" y="0"/>
                </a:moveTo>
                <a:lnTo>
                  <a:pt x="0" y="17525"/>
                </a:lnTo>
                <a:lnTo>
                  <a:pt x="12192" y="12191"/>
                </a:lnTo>
                <a:lnTo>
                  <a:pt x="0" y="0"/>
                </a:lnTo>
                <a:close/>
              </a:path>
            </a:pathLst>
          </a:custGeom>
          <a:solidFill>
            <a:srgbClr val="000000"/>
          </a:solidFill>
        </p:spPr>
        <p:txBody>
          <a:bodyPr wrap="square" lIns="0" tIns="0" rIns="0" bIns="0" rtlCol="0"/>
          <a:lstStyle/>
          <a:p>
            <a:endParaRPr/>
          </a:p>
        </p:txBody>
      </p:sp>
      <p:sp>
        <p:nvSpPr>
          <p:cNvPr id="1989" name="object 1989"/>
          <p:cNvSpPr/>
          <p:nvPr/>
        </p:nvSpPr>
        <p:spPr>
          <a:xfrm>
            <a:off x="1945385" y="3179064"/>
            <a:ext cx="11430" cy="17780"/>
          </a:xfrm>
          <a:custGeom>
            <a:avLst/>
            <a:gdLst/>
            <a:ahLst/>
            <a:cxnLst/>
            <a:rect l="l" t="t" r="r" b="b"/>
            <a:pathLst>
              <a:path w="11430" h="17780">
                <a:moveTo>
                  <a:pt x="0" y="17525"/>
                </a:moveTo>
                <a:lnTo>
                  <a:pt x="11430" y="12191"/>
                </a:lnTo>
                <a:lnTo>
                  <a:pt x="0" y="0"/>
                </a:lnTo>
                <a:lnTo>
                  <a:pt x="0" y="17525"/>
                </a:lnTo>
              </a:path>
            </a:pathLst>
          </a:custGeom>
          <a:ln w="3175">
            <a:solidFill>
              <a:srgbClr val="000000"/>
            </a:solidFill>
          </a:ln>
        </p:spPr>
        <p:txBody>
          <a:bodyPr wrap="square" lIns="0" tIns="0" rIns="0" bIns="0" rtlCol="0"/>
          <a:lstStyle/>
          <a:p>
            <a:endParaRPr/>
          </a:p>
        </p:txBody>
      </p:sp>
      <p:sp>
        <p:nvSpPr>
          <p:cNvPr id="1990" name="object 1990"/>
          <p:cNvSpPr/>
          <p:nvPr/>
        </p:nvSpPr>
        <p:spPr>
          <a:xfrm>
            <a:off x="1945385" y="3179064"/>
            <a:ext cx="17145" cy="12700"/>
          </a:xfrm>
          <a:custGeom>
            <a:avLst/>
            <a:gdLst/>
            <a:ahLst/>
            <a:cxnLst/>
            <a:rect l="l" t="t" r="r" b="b"/>
            <a:pathLst>
              <a:path w="17144" h="12700">
                <a:moveTo>
                  <a:pt x="16764" y="0"/>
                </a:moveTo>
                <a:lnTo>
                  <a:pt x="0" y="0"/>
                </a:lnTo>
                <a:lnTo>
                  <a:pt x="12192" y="12192"/>
                </a:lnTo>
                <a:lnTo>
                  <a:pt x="16764" y="0"/>
                </a:lnTo>
                <a:close/>
              </a:path>
            </a:pathLst>
          </a:custGeom>
          <a:solidFill>
            <a:srgbClr val="000000"/>
          </a:solidFill>
        </p:spPr>
        <p:txBody>
          <a:bodyPr wrap="square" lIns="0" tIns="0" rIns="0" bIns="0" rtlCol="0"/>
          <a:lstStyle/>
          <a:p>
            <a:endParaRPr/>
          </a:p>
        </p:txBody>
      </p:sp>
      <p:sp>
        <p:nvSpPr>
          <p:cNvPr id="1991" name="object 1991"/>
          <p:cNvSpPr/>
          <p:nvPr/>
        </p:nvSpPr>
        <p:spPr>
          <a:xfrm>
            <a:off x="1945385" y="3179064"/>
            <a:ext cx="17145" cy="12700"/>
          </a:xfrm>
          <a:custGeom>
            <a:avLst/>
            <a:gdLst/>
            <a:ahLst/>
            <a:cxnLst/>
            <a:rect l="l" t="t" r="r" b="b"/>
            <a:pathLst>
              <a:path w="17144" h="12700">
                <a:moveTo>
                  <a:pt x="11430" y="12192"/>
                </a:moveTo>
                <a:lnTo>
                  <a:pt x="16764" y="0"/>
                </a:lnTo>
                <a:lnTo>
                  <a:pt x="0" y="0"/>
                </a:lnTo>
                <a:lnTo>
                  <a:pt x="11430" y="12192"/>
                </a:lnTo>
              </a:path>
            </a:pathLst>
          </a:custGeom>
          <a:ln w="3175">
            <a:solidFill>
              <a:srgbClr val="000000"/>
            </a:solidFill>
          </a:ln>
        </p:spPr>
        <p:txBody>
          <a:bodyPr wrap="square" lIns="0" tIns="0" rIns="0" bIns="0" rtlCol="0"/>
          <a:lstStyle/>
          <a:p>
            <a:endParaRPr/>
          </a:p>
        </p:txBody>
      </p:sp>
      <p:sp>
        <p:nvSpPr>
          <p:cNvPr id="1992" name="object 1992"/>
          <p:cNvSpPr/>
          <p:nvPr/>
        </p:nvSpPr>
        <p:spPr>
          <a:xfrm>
            <a:off x="1945385"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1993" name="object 1993"/>
          <p:cNvSpPr/>
          <p:nvPr/>
        </p:nvSpPr>
        <p:spPr>
          <a:xfrm>
            <a:off x="1945385"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1994" name="object 1994"/>
          <p:cNvSpPr/>
          <p:nvPr/>
        </p:nvSpPr>
        <p:spPr>
          <a:xfrm>
            <a:off x="1945385"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1995" name="object 1995"/>
          <p:cNvSpPr/>
          <p:nvPr/>
        </p:nvSpPr>
        <p:spPr>
          <a:xfrm>
            <a:off x="1945385"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1996" name="object 1996"/>
          <p:cNvSpPr/>
          <p:nvPr/>
        </p:nvSpPr>
        <p:spPr>
          <a:xfrm>
            <a:off x="1937004"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1997" name="object 1997"/>
          <p:cNvSpPr/>
          <p:nvPr/>
        </p:nvSpPr>
        <p:spPr>
          <a:xfrm>
            <a:off x="1937004"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1998" name="object 1998"/>
          <p:cNvSpPr/>
          <p:nvPr/>
        </p:nvSpPr>
        <p:spPr>
          <a:xfrm>
            <a:off x="1933194"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1999" name="object 1999"/>
          <p:cNvSpPr/>
          <p:nvPr/>
        </p:nvSpPr>
        <p:spPr>
          <a:xfrm>
            <a:off x="1933194"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2000" name="object 2000"/>
          <p:cNvSpPr/>
          <p:nvPr/>
        </p:nvSpPr>
        <p:spPr>
          <a:xfrm>
            <a:off x="1933194" y="3179064"/>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2001" name="object 2001"/>
          <p:cNvSpPr/>
          <p:nvPr/>
        </p:nvSpPr>
        <p:spPr>
          <a:xfrm>
            <a:off x="1933194"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2002" name="object 2002"/>
          <p:cNvSpPr/>
          <p:nvPr/>
        </p:nvSpPr>
        <p:spPr>
          <a:xfrm>
            <a:off x="1937004" y="3179064"/>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2003" name="object 2003"/>
          <p:cNvSpPr/>
          <p:nvPr/>
        </p:nvSpPr>
        <p:spPr>
          <a:xfrm>
            <a:off x="1937004"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2004" name="object 2004"/>
          <p:cNvSpPr/>
          <p:nvPr/>
        </p:nvSpPr>
        <p:spPr>
          <a:xfrm>
            <a:off x="1945385" y="3179064"/>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2005" name="object 2005"/>
          <p:cNvSpPr/>
          <p:nvPr/>
        </p:nvSpPr>
        <p:spPr>
          <a:xfrm>
            <a:off x="1945385"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2006" name="object 2006"/>
          <p:cNvSpPr/>
          <p:nvPr/>
        </p:nvSpPr>
        <p:spPr>
          <a:xfrm>
            <a:off x="1945385" y="3179064"/>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2007" name="object 2007"/>
          <p:cNvSpPr/>
          <p:nvPr/>
        </p:nvSpPr>
        <p:spPr>
          <a:xfrm>
            <a:off x="1945385"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2008" name="object 2008"/>
          <p:cNvSpPr/>
          <p:nvPr/>
        </p:nvSpPr>
        <p:spPr>
          <a:xfrm>
            <a:off x="1945385"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2009" name="object 2009"/>
          <p:cNvSpPr/>
          <p:nvPr/>
        </p:nvSpPr>
        <p:spPr>
          <a:xfrm>
            <a:off x="1945385"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2010" name="object 2010"/>
          <p:cNvSpPr/>
          <p:nvPr/>
        </p:nvSpPr>
        <p:spPr>
          <a:xfrm>
            <a:off x="1945385"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2011" name="object 2011"/>
          <p:cNvSpPr/>
          <p:nvPr/>
        </p:nvSpPr>
        <p:spPr>
          <a:xfrm>
            <a:off x="1945385"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2012" name="object 2012"/>
          <p:cNvSpPr/>
          <p:nvPr/>
        </p:nvSpPr>
        <p:spPr>
          <a:xfrm>
            <a:off x="1937004"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2013" name="object 2013"/>
          <p:cNvSpPr/>
          <p:nvPr/>
        </p:nvSpPr>
        <p:spPr>
          <a:xfrm>
            <a:off x="1937004"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2014" name="object 2014"/>
          <p:cNvSpPr/>
          <p:nvPr/>
        </p:nvSpPr>
        <p:spPr>
          <a:xfrm>
            <a:off x="1933194"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2015" name="object 2015"/>
          <p:cNvSpPr/>
          <p:nvPr/>
        </p:nvSpPr>
        <p:spPr>
          <a:xfrm>
            <a:off x="1933194"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2016" name="object 2016"/>
          <p:cNvSpPr/>
          <p:nvPr/>
        </p:nvSpPr>
        <p:spPr>
          <a:xfrm>
            <a:off x="1933194" y="3179064"/>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2017" name="object 2017"/>
          <p:cNvSpPr/>
          <p:nvPr/>
        </p:nvSpPr>
        <p:spPr>
          <a:xfrm>
            <a:off x="1933194"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2018" name="object 2018"/>
          <p:cNvSpPr/>
          <p:nvPr/>
        </p:nvSpPr>
        <p:spPr>
          <a:xfrm>
            <a:off x="1937004" y="3179064"/>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2019" name="object 2019"/>
          <p:cNvSpPr/>
          <p:nvPr/>
        </p:nvSpPr>
        <p:spPr>
          <a:xfrm>
            <a:off x="1937004"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2020" name="object 2020"/>
          <p:cNvSpPr/>
          <p:nvPr/>
        </p:nvSpPr>
        <p:spPr>
          <a:xfrm>
            <a:off x="1945385" y="3179064"/>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2021" name="object 2021"/>
          <p:cNvSpPr/>
          <p:nvPr/>
        </p:nvSpPr>
        <p:spPr>
          <a:xfrm>
            <a:off x="1945385"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2022" name="object 2022"/>
          <p:cNvSpPr/>
          <p:nvPr/>
        </p:nvSpPr>
        <p:spPr>
          <a:xfrm>
            <a:off x="1945385" y="3179064"/>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2023" name="object 2023"/>
          <p:cNvSpPr/>
          <p:nvPr/>
        </p:nvSpPr>
        <p:spPr>
          <a:xfrm>
            <a:off x="1945385"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2024" name="object 2024"/>
          <p:cNvSpPr/>
          <p:nvPr/>
        </p:nvSpPr>
        <p:spPr>
          <a:xfrm>
            <a:off x="1945385"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2025" name="object 2025"/>
          <p:cNvSpPr/>
          <p:nvPr/>
        </p:nvSpPr>
        <p:spPr>
          <a:xfrm>
            <a:off x="1945385"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2026" name="object 2026"/>
          <p:cNvSpPr/>
          <p:nvPr/>
        </p:nvSpPr>
        <p:spPr>
          <a:xfrm>
            <a:off x="1945385"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2027" name="object 2027"/>
          <p:cNvSpPr/>
          <p:nvPr/>
        </p:nvSpPr>
        <p:spPr>
          <a:xfrm>
            <a:off x="1945385"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2028" name="object 2028"/>
          <p:cNvSpPr/>
          <p:nvPr/>
        </p:nvSpPr>
        <p:spPr>
          <a:xfrm>
            <a:off x="1937004"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2029" name="object 2029"/>
          <p:cNvSpPr/>
          <p:nvPr/>
        </p:nvSpPr>
        <p:spPr>
          <a:xfrm>
            <a:off x="1937004"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2030" name="object 2030"/>
          <p:cNvSpPr/>
          <p:nvPr/>
        </p:nvSpPr>
        <p:spPr>
          <a:xfrm>
            <a:off x="1933194"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2031" name="object 2031"/>
          <p:cNvSpPr/>
          <p:nvPr/>
        </p:nvSpPr>
        <p:spPr>
          <a:xfrm>
            <a:off x="1933194"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2032" name="object 2032"/>
          <p:cNvSpPr/>
          <p:nvPr/>
        </p:nvSpPr>
        <p:spPr>
          <a:xfrm>
            <a:off x="1933194" y="3179064"/>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2033" name="object 2033"/>
          <p:cNvSpPr/>
          <p:nvPr/>
        </p:nvSpPr>
        <p:spPr>
          <a:xfrm>
            <a:off x="1933194"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2034" name="object 2034"/>
          <p:cNvSpPr/>
          <p:nvPr/>
        </p:nvSpPr>
        <p:spPr>
          <a:xfrm>
            <a:off x="1937004" y="3179064"/>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2035" name="object 2035"/>
          <p:cNvSpPr/>
          <p:nvPr/>
        </p:nvSpPr>
        <p:spPr>
          <a:xfrm>
            <a:off x="1937004"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2036" name="object 2036"/>
          <p:cNvSpPr/>
          <p:nvPr/>
        </p:nvSpPr>
        <p:spPr>
          <a:xfrm>
            <a:off x="1945385" y="3179064"/>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2037" name="object 2037"/>
          <p:cNvSpPr/>
          <p:nvPr/>
        </p:nvSpPr>
        <p:spPr>
          <a:xfrm>
            <a:off x="1945385"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2038" name="object 2038"/>
          <p:cNvSpPr/>
          <p:nvPr/>
        </p:nvSpPr>
        <p:spPr>
          <a:xfrm>
            <a:off x="1945385" y="3179064"/>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2039" name="object 2039"/>
          <p:cNvSpPr/>
          <p:nvPr/>
        </p:nvSpPr>
        <p:spPr>
          <a:xfrm>
            <a:off x="1945385"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2040" name="object 2040"/>
          <p:cNvSpPr/>
          <p:nvPr/>
        </p:nvSpPr>
        <p:spPr>
          <a:xfrm>
            <a:off x="1945385" y="3169920"/>
            <a:ext cx="12700" cy="9525"/>
          </a:xfrm>
          <a:custGeom>
            <a:avLst/>
            <a:gdLst/>
            <a:ahLst/>
            <a:cxnLst/>
            <a:rect l="l" t="t" r="r" b="b"/>
            <a:pathLst>
              <a:path w="12700" h="9525">
                <a:moveTo>
                  <a:pt x="8382" y="0"/>
                </a:moveTo>
                <a:lnTo>
                  <a:pt x="0" y="9144"/>
                </a:lnTo>
                <a:lnTo>
                  <a:pt x="12192" y="9144"/>
                </a:lnTo>
                <a:lnTo>
                  <a:pt x="8382" y="0"/>
                </a:lnTo>
                <a:close/>
              </a:path>
            </a:pathLst>
          </a:custGeom>
          <a:solidFill>
            <a:srgbClr val="000000"/>
          </a:solidFill>
        </p:spPr>
        <p:txBody>
          <a:bodyPr wrap="square" lIns="0" tIns="0" rIns="0" bIns="0" rtlCol="0"/>
          <a:lstStyle/>
          <a:p>
            <a:endParaRPr/>
          </a:p>
        </p:txBody>
      </p:sp>
      <p:sp>
        <p:nvSpPr>
          <p:cNvPr id="2041" name="object 2041"/>
          <p:cNvSpPr/>
          <p:nvPr/>
        </p:nvSpPr>
        <p:spPr>
          <a:xfrm>
            <a:off x="1945385" y="3169920"/>
            <a:ext cx="12700" cy="9525"/>
          </a:xfrm>
          <a:custGeom>
            <a:avLst/>
            <a:gdLst/>
            <a:ahLst/>
            <a:cxnLst/>
            <a:rect l="l" t="t" r="r" b="b"/>
            <a:pathLst>
              <a:path w="12700" h="9525">
                <a:moveTo>
                  <a:pt x="12192" y="9144"/>
                </a:moveTo>
                <a:lnTo>
                  <a:pt x="8382" y="0"/>
                </a:lnTo>
                <a:lnTo>
                  <a:pt x="0" y="9144"/>
                </a:lnTo>
                <a:lnTo>
                  <a:pt x="12192" y="9144"/>
                </a:lnTo>
              </a:path>
            </a:pathLst>
          </a:custGeom>
          <a:ln w="3175">
            <a:solidFill>
              <a:srgbClr val="000000"/>
            </a:solidFill>
          </a:ln>
        </p:spPr>
        <p:txBody>
          <a:bodyPr wrap="square" lIns="0" tIns="0" rIns="0" bIns="0" rtlCol="0"/>
          <a:lstStyle/>
          <a:p>
            <a:endParaRPr/>
          </a:p>
        </p:txBody>
      </p:sp>
      <p:sp>
        <p:nvSpPr>
          <p:cNvPr id="2042" name="object 2042"/>
          <p:cNvSpPr/>
          <p:nvPr/>
        </p:nvSpPr>
        <p:spPr>
          <a:xfrm>
            <a:off x="1945385" y="3166872"/>
            <a:ext cx="8890" cy="12700"/>
          </a:xfrm>
          <a:custGeom>
            <a:avLst/>
            <a:gdLst/>
            <a:ahLst/>
            <a:cxnLst/>
            <a:rect l="l" t="t" r="r" b="b"/>
            <a:pathLst>
              <a:path w="8889" h="12700">
                <a:moveTo>
                  <a:pt x="0" y="0"/>
                </a:moveTo>
                <a:lnTo>
                  <a:pt x="0" y="12192"/>
                </a:lnTo>
                <a:lnTo>
                  <a:pt x="8381" y="3048"/>
                </a:lnTo>
                <a:lnTo>
                  <a:pt x="0" y="0"/>
                </a:lnTo>
                <a:close/>
              </a:path>
            </a:pathLst>
          </a:custGeom>
          <a:solidFill>
            <a:srgbClr val="000000"/>
          </a:solidFill>
        </p:spPr>
        <p:txBody>
          <a:bodyPr wrap="square" lIns="0" tIns="0" rIns="0" bIns="0" rtlCol="0"/>
          <a:lstStyle/>
          <a:p>
            <a:endParaRPr/>
          </a:p>
        </p:txBody>
      </p:sp>
      <p:sp>
        <p:nvSpPr>
          <p:cNvPr id="2043" name="object 2043"/>
          <p:cNvSpPr/>
          <p:nvPr/>
        </p:nvSpPr>
        <p:spPr>
          <a:xfrm>
            <a:off x="1945385" y="3166872"/>
            <a:ext cx="8890" cy="12700"/>
          </a:xfrm>
          <a:custGeom>
            <a:avLst/>
            <a:gdLst/>
            <a:ahLst/>
            <a:cxnLst/>
            <a:rect l="l" t="t" r="r" b="b"/>
            <a:pathLst>
              <a:path w="8889" h="12700">
                <a:moveTo>
                  <a:pt x="8381" y="3048"/>
                </a:moveTo>
                <a:lnTo>
                  <a:pt x="0" y="0"/>
                </a:lnTo>
                <a:lnTo>
                  <a:pt x="0" y="12192"/>
                </a:lnTo>
                <a:lnTo>
                  <a:pt x="8381" y="3048"/>
                </a:lnTo>
              </a:path>
            </a:pathLst>
          </a:custGeom>
          <a:ln w="3175">
            <a:solidFill>
              <a:srgbClr val="000000"/>
            </a:solidFill>
          </a:ln>
        </p:spPr>
        <p:txBody>
          <a:bodyPr wrap="square" lIns="0" tIns="0" rIns="0" bIns="0" rtlCol="0"/>
          <a:lstStyle/>
          <a:p>
            <a:endParaRPr/>
          </a:p>
        </p:txBody>
      </p:sp>
      <p:sp>
        <p:nvSpPr>
          <p:cNvPr id="2044" name="object 2044"/>
          <p:cNvSpPr/>
          <p:nvPr/>
        </p:nvSpPr>
        <p:spPr>
          <a:xfrm>
            <a:off x="1937004" y="3166872"/>
            <a:ext cx="8890" cy="12700"/>
          </a:xfrm>
          <a:custGeom>
            <a:avLst/>
            <a:gdLst/>
            <a:ahLst/>
            <a:cxnLst/>
            <a:rect l="l" t="t" r="r" b="b"/>
            <a:pathLst>
              <a:path w="8889" h="12700">
                <a:moveTo>
                  <a:pt x="8381" y="0"/>
                </a:moveTo>
                <a:lnTo>
                  <a:pt x="0" y="3048"/>
                </a:lnTo>
                <a:lnTo>
                  <a:pt x="8381" y="12192"/>
                </a:lnTo>
                <a:lnTo>
                  <a:pt x="8381" y="0"/>
                </a:lnTo>
                <a:close/>
              </a:path>
            </a:pathLst>
          </a:custGeom>
          <a:solidFill>
            <a:srgbClr val="000000"/>
          </a:solidFill>
        </p:spPr>
        <p:txBody>
          <a:bodyPr wrap="square" lIns="0" tIns="0" rIns="0" bIns="0" rtlCol="0"/>
          <a:lstStyle/>
          <a:p>
            <a:endParaRPr/>
          </a:p>
        </p:txBody>
      </p:sp>
      <p:sp>
        <p:nvSpPr>
          <p:cNvPr id="2045" name="object 2045"/>
          <p:cNvSpPr/>
          <p:nvPr/>
        </p:nvSpPr>
        <p:spPr>
          <a:xfrm>
            <a:off x="1937004" y="3166872"/>
            <a:ext cx="8890" cy="12700"/>
          </a:xfrm>
          <a:custGeom>
            <a:avLst/>
            <a:gdLst/>
            <a:ahLst/>
            <a:cxnLst/>
            <a:rect l="l" t="t" r="r" b="b"/>
            <a:pathLst>
              <a:path w="8889" h="12700">
                <a:moveTo>
                  <a:pt x="8381" y="0"/>
                </a:moveTo>
                <a:lnTo>
                  <a:pt x="0" y="3048"/>
                </a:lnTo>
                <a:lnTo>
                  <a:pt x="8381" y="12192"/>
                </a:lnTo>
                <a:lnTo>
                  <a:pt x="8381" y="0"/>
                </a:lnTo>
              </a:path>
            </a:pathLst>
          </a:custGeom>
          <a:ln w="3175">
            <a:solidFill>
              <a:srgbClr val="000000"/>
            </a:solidFill>
          </a:ln>
        </p:spPr>
        <p:txBody>
          <a:bodyPr wrap="square" lIns="0" tIns="0" rIns="0" bIns="0" rtlCol="0"/>
          <a:lstStyle/>
          <a:p>
            <a:endParaRPr/>
          </a:p>
        </p:txBody>
      </p:sp>
      <p:sp>
        <p:nvSpPr>
          <p:cNvPr id="2046" name="object 2046"/>
          <p:cNvSpPr/>
          <p:nvPr/>
        </p:nvSpPr>
        <p:spPr>
          <a:xfrm>
            <a:off x="1933194" y="3169920"/>
            <a:ext cx="12700" cy="9525"/>
          </a:xfrm>
          <a:custGeom>
            <a:avLst/>
            <a:gdLst/>
            <a:ahLst/>
            <a:cxnLst/>
            <a:rect l="l" t="t" r="r" b="b"/>
            <a:pathLst>
              <a:path w="12700" h="9525">
                <a:moveTo>
                  <a:pt x="3810" y="0"/>
                </a:moveTo>
                <a:lnTo>
                  <a:pt x="0" y="9144"/>
                </a:lnTo>
                <a:lnTo>
                  <a:pt x="12192" y="9144"/>
                </a:lnTo>
                <a:lnTo>
                  <a:pt x="3810" y="0"/>
                </a:lnTo>
                <a:close/>
              </a:path>
            </a:pathLst>
          </a:custGeom>
          <a:solidFill>
            <a:srgbClr val="000000"/>
          </a:solidFill>
        </p:spPr>
        <p:txBody>
          <a:bodyPr wrap="square" lIns="0" tIns="0" rIns="0" bIns="0" rtlCol="0"/>
          <a:lstStyle/>
          <a:p>
            <a:endParaRPr/>
          </a:p>
        </p:txBody>
      </p:sp>
      <p:sp>
        <p:nvSpPr>
          <p:cNvPr id="2047" name="object 2047"/>
          <p:cNvSpPr/>
          <p:nvPr/>
        </p:nvSpPr>
        <p:spPr>
          <a:xfrm>
            <a:off x="1933194" y="3169920"/>
            <a:ext cx="12700" cy="9525"/>
          </a:xfrm>
          <a:custGeom>
            <a:avLst/>
            <a:gdLst/>
            <a:ahLst/>
            <a:cxnLst/>
            <a:rect l="l" t="t" r="r" b="b"/>
            <a:pathLst>
              <a:path w="12700" h="9525">
                <a:moveTo>
                  <a:pt x="3810" y="0"/>
                </a:moveTo>
                <a:lnTo>
                  <a:pt x="0" y="9144"/>
                </a:lnTo>
                <a:lnTo>
                  <a:pt x="12192" y="9144"/>
                </a:lnTo>
                <a:lnTo>
                  <a:pt x="3810" y="0"/>
                </a:lnTo>
              </a:path>
            </a:pathLst>
          </a:custGeom>
          <a:ln w="3175">
            <a:solidFill>
              <a:srgbClr val="000000"/>
            </a:solidFill>
          </a:ln>
        </p:spPr>
        <p:txBody>
          <a:bodyPr wrap="square" lIns="0" tIns="0" rIns="0" bIns="0" rtlCol="0"/>
          <a:lstStyle/>
          <a:p>
            <a:endParaRPr/>
          </a:p>
        </p:txBody>
      </p:sp>
      <p:sp>
        <p:nvSpPr>
          <p:cNvPr id="2048" name="object 2048"/>
          <p:cNvSpPr/>
          <p:nvPr/>
        </p:nvSpPr>
        <p:spPr>
          <a:xfrm>
            <a:off x="1933194" y="3179064"/>
            <a:ext cx="12700" cy="9525"/>
          </a:xfrm>
          <a:custGeom>
            <a:avLst/>
            <a:gdLst/>
            <a:ahLst/>
            <a:cxnLst/>
            <a:rect l="l" t="t" r="r" b="b"/>
            <a:pathLst>
              <a:path w="12700" h="9525">
                <a:moveTo>
                  <a:pt x="12192" y="0"/>
                </a:moveTo>
                <a:lnTo>
                  <a:pt x="0" y="0"/>
                </a:lnTo>
                <a:lnTo>
                  <a:pt x="3810" y="9144"/>
                </a:lnTo>
                <a:lnTo>
                  <a:pt x="12192" y="0"/>
                </a:lnTo>
                <a:close/>
              </a:path>
            </a:pathLst>
          </a:custGeom>
          <a:solidFill>
            <a:srgbClr val="000000"/>
          </a:solidFill>
        </p:spPr>
        <p:txBody>
          <a:bodyPr wrap="square" lIns="0" tIns="0" rIns="0" bIns="0" rtlCol="0"/>
          <a:lstStyle/>
          <a:p>
            <a:endParaRPr/>
          </a:p>
        </p:txBody>
      </p:sp>
      <p:sp>
        <p:nvSpPr>
          <p:cNvPr id="2049" name="object 2049"/>
          <p:cNvSpPr/>
          <p:nvPr/>
        </p:nvSpPr>
        <p:spPr>
          <a:xfrm>
            <a:off x="1933194" y="3179064"/>
            <a:ext cx="12700" cy="9525"/>
          </a:xfrm>
          <a:custGeom>
            <a:avLst/>
            <a:gdLst/>
            <a:ahLst/>
            <a:cxnLst/>
            <a:rect l="l" t="t" r="r" b="b"/>
            <a:pathLst>
              <a:path w="12700" h="9525">
                <a:moveTo>
                  <a:pt x="0" y="0"/>
                </a:moveTo>
                <a:lnTo>
                  <a:pt x="3810" y="9144"/>
                </a:lnTo>
                <a:lnTo>
                  <a:pt x="12192" y="0"/>
                </a:lnTo>
                <a:lnTo>
                  <a:pt x="0" y="0"/>
                </a:lnTo>
              </a:path>
            </a:pathLst>
          </a:custGeom>
          <a:ln w="3175">
            <a:solidFill>
              <a:srgbClr val="000000"/>
            </a:solidFill>
          </a:ln>
        </p:spPr>
        <p:txBody>
          <a:bodyPr wrap="square" lIns="0" tIns="0" rIns="0" bIns="0" rtlCol="0"/>
          <a:lstStyle/>
          <a:p>
            <a:endParaRPr/>
          </a:p>
        </p:txBody>
      </p:sp>
      <p:sp>
        <p:nvSpPr>
          <p:cNvPr id="2050" name="object 2050"/>
          <p:cNvSpPr/>
          <p:nvPr/>
        </p:nvSpPr>
        <p:spPr>
          <a:xfrm>
            <a:off x="1937004" y="3179064"/>
            <a:ext cx="8890" cy="12700"/>
          </a:xfrm>
          <a:custGeom>
            <a:avLst/>
            <a:gdLst/>
            <a:ahLst/>
            <a:cxnLst/>
            <a:rect l="l" t="t" r="r" b="b"/>
            <a:pathLst>
              <a:path w="8889" h="12700">
                <a:moveTo>
                  <a:pt x="8382" y="0"/>
                </a:moveTo>
                <a:lnTo>
                  <a:pt x="0" y="9144"/>
                </a:lnTo>
                <a:lnTo>
                  <a:pt x="8382" y="12192"/>
                </a:lnTo>
                <a:lnTo>
                  <a:pt x="8382" y="0"/>
                </a:lnTo>
                <a:close/>
              </a:path>
            </a:pathLst>
          </a:custGeom>
          <a:solidFill>
            <a:srgbClr val="000000"/>
          </a:solidFill>
        </p:spPr>
        <p:txBody>
          <a:bodyPr wrap="square" lIns="0" tIns="0" rIns="0" bIns="0" rtlCol="0"/>
          <a:lstStyle/>
          <a:p>
            <a:endParaRPr/>
          </a:p>
        </p:txBody>
      </p:sp>
      <p:sp>
        <p:nvSpPr>
          <p:cNvPr id="2051" name="object 2051"/>
          <p:cNvSpPr/>
          <p:nvPr/>
        </p:nvSpPr>
        <p:spPr>
          <a:xfrm>
            <a:off x="1937004" y="3179064"/>
            <a:ext cx="8890" cy="12700"/>
          </a:xfrm>
          <a:custGeom>
            <a:avLst/>
            <a:gdLst/>
            <a:ahLst/>
            <a:cxnLst/>
            <a:rect l="l" t="t" r="r" b="b"/>
            <a:pathLst>
              <a:path w="8889" h="12700">
                <a:moveTo>
                  <a:pt x="0" y="9144"/>
                </a:moveTo>
                <a:lnTo>
                  <a:pt x="8382" y="12192"/>
                </a:lnTo>
                <a:lnTo>
                  <a:pt x="8382" y="0"/>
                </a:lnTo>
                <a:lnTo>
                  <a:pt x="0" y="9144"/>
                </a:lnTo>
              </a:path>
            </a:pathLst>
          </a:custGeom>
          <a:ln w="3175">
            <a:solidFill>
              <a:srgbClr val="000000"/>
            </a:solidFill>
          </a:ln>
        </p:spPr>
        <p:txBody>
          <a:bodyPr wrap="square" lIns="0" tIns="0" rIns="0" bIns="0" rtlCol="0"/>
          <a:lstStyle/>
          <a:p>
            <a:endParaRPr/>
          </a:p>
        </p:txBody>
      </p:sp>
      <p:sp>
        <p:nvSpPr>
          <p:cNvPr id="2052" name="object 2052"/>
          <p:cNvSpPr/>
          <p:nvPr/>
        </p:nvSpPr>
        <p:spPr>
          <a:xfrm>
            <a:off x="1945385" y="3179064"/>
            <a:ext cx="8890" cy="12700"/>
          </a:xfrm>
          <a:custGeom>
            <a:avLst/>
            <a:gdLst/>
            <a:ahLst/>
            <a:cxnLst/>
            <a:rect l="l" t="t" r="r" b="b"/>
            <a:pathLst>
              <a:path w="8889" h="12700">
                <a:moveTo>
                  <a:pt x="0" y="0"/>
                </a:moveTo>
                <a:lnTo>
                  <a:pt x="0" y="12192"/>
                </a:lnTo>
                <a:lnTo>
                  <a:pt x="8382" y="9144"/>
                </a:lnTo>
                <a:lnTo>
                  <a:pt x="0" y="0"/>
                </a:lnTo>
                <a:close/>
              </a:path>
            </a:pathLst>
          </a:custGeom>
          <a:solidFill>
            <a:srgbClr val="000000"/>
          </a:solidFill>
        </p:spPr>
        <p:txBody>
          <a:bodyPr wrap="square" lIns="0" tIns="0" rIns="0" bIns="0" rtlCol="0"/>
          <a:lstStyle/>
          <a:p>
            <a:endParaRPr/>
          </a:p>
        </p:txBody>
      </p:sp>
      <p:sp>
        <p:nvSpPr>
          <p:cNvPr id="2053" name="object 2053"/>
          <p:cNvSpPr/>
          <p:nvPr/>
        </p:nvSpPr>
        <p:spPr>
          <a:xfrm>
            <a:off x="1945385" y="3179064"/>
            <a:ext cx="8890" cy="12700"/>
          </a:xfrm>
          <a:custGeom>
            <a:avLst/>
            <a:gdLst/>
            <a:ahLst/>
            <a:cxnLst/>
            <a:rect l="l" t="t" r="r" b="b"/>
            <a:pathLst>
              <a:path w="8889" h="12700">
                <a:moveTo>
                  <a:pt x="0" y="12192"/>
                </a:moveTo>
                <a:lnTo>
                  <a:pt x="8382" y="9144"/>
                </a:lnTo>
                <a:lnTo>
                  <a:pt x="0" y="0"/>
                </a:lnTo>
                <a:lnTo>
                  <a:pt x="0" y="12192"/>
                </a:lnTo>
              </a:path>
            </a:pathLst>
          </a:custGeom>
          <a:ln w="3175">
            <a:solidFill>
              <a:srgbClr val="000000"/>
            </a:solidFill>
          </a:ln>
        </p:spPr>
        <p:txBody>
          <a:bodyPr wrap="square" lIns="0" tIns="0" rIns="0" bIns="0" rtlCol="0"/>
          <a:lstStyle/>
          <a:p>
            <a:endParaRPr/>
          </a:p>
        </p:txBody>
      </p:sp>
      <p:sp>
        <p:nvSpPr>
          <p:cNvPr id="2054" name="object 2054"/>
          <p:cNvSpPr/>
          <p:nvPr/>
        </p:nvSpPr>
        <p:spPr>
          <a:xfrm>
            <a:off x="1945385" y="3179064"/>
            <a:ext cx="12700" cy="9525"/>
          </a:xfrm>
          <a:custGeom>
            <a:avLst/>
            <a:gdLst/>
            <a:ahLst/>
            <a:cxnLst/>
            <a:rect l="l" t="t" r="r" b="b"/>
            <a:pathLst>
              <a:path w="12700" h="9525">
                <a:moveTo>
                  <a:pt x="12191" y="0"/>
                </a:moveTo>
                <a:lnTo>
                  <a:pt x="0" y="0"/>
                </a:lnTo>
                <a:lnTo>
                  <a:pt x="8381" y="9144"/>
                </a:lnTo>
                <a:lnTo>
                  <a:pt x="12191" y="0"/>
                </a:lnTo>
                <a:close/>
              </a:path>
            </a:pathLst>
          </a:custGeom>
          <a:solidFill>
            <a:srgbClr val="000000"/>
          </a:solidFill>
        </p:spPr>
        <p:txBody>
          <a:bodyPr wrap="square" lIns="0" tIns="0" rIns="0" bIns="0" rtlCol="0"/>
          <a:lstStyle/>
          <a:p>
            <a:endParaRPr/>
          </a:p>
        </p:txBody>
      </p:sp>
      <p:sp>
        <p:nvSpPr>
          <p:cNvPr id="2055" name="object 2055"/>
          <p:cNvSpPr/>
          <p:nvPr/>
        </p:nvSpPr>
        <p:spPr>
          <a:xfrm>
            <a:off x="1945385" y="3179064"/>
            <a:ext cx="12700" cy="9525"/>
          </a:xfrm>
          <a:custGeom>
            <a:avLst/>
            <a:gdLst/>
            <a:ahLst/>
            <a:cxnLst/>
            <a:rect l="l" t="t" r="r" b="b"/>
            <a:pathLst>
              <a:path w="12700" h="9525">
                <a:moveTo>
                  <a:pt x="8381" y="9144"/>
                </a:moveTo>
                <a:lnTo>
                  <a:pt x="12191" y="0"/>
                </a:lnTo>
                <a:lnTo>
                  <a:pt x="0" y="0"/>
                </a:lnTo>
                <a:lnTo>
                  <a:pt x="8381" y="9144"/>
                </a:lnTo>
              </a:path>
            </a:pathLst>
          </a:custGeom>
          <a:ln w="3175">
            <a:solidFill>
              <a:srgbClr val="000000"/>
            </a:solidFill>
          </a:ln>
        </p:spPr>
        <p:txBody>
          <a:bodyPr wrap="square" lIns="0" tIns="0" rIns="0" bIns="0" rtlCol="0"/>
          <a:lstStyle/>
          <a:p>
            <a:endParaRPr/>
          </a:p>
        </p:txBody>
      </p:sp>
      <p:sp>
        <p:nvSpPr>
          <p:cNvPr id="2056" name="object 2056"/>
          <p:cNvSpPr/>
          <p:nvPr/>
        </p:nvSpPr>
        <p:spPr>
          <a:xfrm>
            <a:off x="3183635" y="3924300"/>
            <a:ext cx="39370" cy="5715"/>
          </a:xfrm>
          <a:custGeom>
            <a:avLst/>
            <a:gdLst/>
            <a:ahLst/>
            <a:cxnLst/>
            <a:rect l="l" t="t" r="r" b="b"/>
            <a:pathLst>
              <a:path w="39369" h="5714">
                <a:moveTo>
                  <a:pt x="38862" y="0"/>
                </a:moveTo>
                <a:lnTo>
                  <a:pt x="0" y="0"/>
                </a:lnTo>
                <a:lnTo>
                  <a:pt x="0" y="5334"/>
                </a:lnTo>
                <a:lnTo>
                  <a:pt x="38862" y="0"/>
                </a:lnTo>
                <a:close/>
              </a:path>
            </a:pathLst>
          </a:custGeom>
          <a:solidFill>
            <a:srgbClr val="FF0000"/>
          </a:solidFill>
        </p:spPr>
        <p:txBody>
          <a:bodyPr wrap="square" lIns="0" tIns="0" rIns="0" bIns="0" rtlCol="0"/>
          <a:lstStyle/>
          <a:p>
            <a:endParaRPr/>
          </a:p>
        </p:txBody>
      </p:sp>
      <p:sp>
        <p:nvSpPr>
          <p:cNvPr id="2057" name="object 2057"/>
          <p:cNvSpPr/>
          <p:nvPr/>
        </p:nvSpPr>
        <p:spPr>
          <a:xfrm>
            <a:off x="3183635" y="3924300"/>
            <a:ext cx="39370" cy="5715"/>
          </a:xfrm>
          <a:custGeom>
            <a:avLst/>
            <a:gdLst/>
            <a:ahLst/>
            <a:cxnLst/>
            <a:rect l="l" t="t" r="r" b="b"/>
            <a:pathLst>
              <a:path w="39369" h="5714">
                <a:moveTo>
                  <a:pt x="38862" y="0"/>
                </a:moveTo>
                <a:lnTo>
                  <a:pt x="0" y="5333"/>
                </a:lnTo>
                <a:lnTo>
                  <a:pt x="38862" y="5333"/>
                </a:lnTo>
                <a:lnTo>
                  <a:pt x="38862" y="0"/>
                </a:lnTo>
                <a:close/>
              </a:path>
            </a:pathLst>
          </a:custGeom>
          <a:solidFill>
            <a:srgbClr val="FF0000"/>
          </a:solidFill>
        </p:spPr>
        <p:txBody>
          <a:bodyPr wrap="square" lIns="0" tIns="0" rIns="0" bIns="0" rtlCol="0"/>
          <a:lstStyle/>
          <a:p>
            <a:endParaRPr/>
          </a:p>
        </p:txBody>
      </p:sp>
      <p:sp>
        <p:nvSpPr>
          <p:cNvPr id="2058" name="object 2058"/>
          <p:cNvSpPr txBox="1"/>
          <p:nvPr/>
        </p:nvSpPr>
        <p:spPr>
          <a:xfrm>
            <a:off x="3144268" y="3604588"/>
            <a:ext cx="72390" cy="109855"/>
          </a:xfrm>
          <a:prstGeom prst="rect">
            <a:avLst/>
          </a:prstGeom>
        </p:spPr>
        <p:txBody>
          <a:bodyPr vert="horz" wrap="square" lIns="0" tIns="12700" rIns="0" bIns="0" rtlCol="0">
            <a:spAutoFit/>
          </a:bodyPr>
          <a:lstStyle/>
          <a:p>
            <a:pPr marL="12700">
              <a:lnSpc>
                <a:spcPct val="100000"/>
              </a:lnSpc>
              <a:spcBef>
                <a:spcPts val="100"/>
              </a:spcBef>
            </a:pPr>
            <a:r>
              <a:rPr sz="550" dirty="0">
                <a:latin typeface="Arial"/>
                <a:cs typeface="Arial"/>
              </a:rPr>
              <a:t>A</a:t>
            </a:r>
            <a:endParaRPr sz="550">
              <a:latin typeface="Arial"/>
              <a:cs typeface="Arial"/>
            </a:endParaRPr>
          </a:p>
        </p:txBody>
      </p:sp>
      <p:sp>
        <p:nvSpPr>
          <p:cNvPr id="2059" name="object 2059"/>
          <p:cNvSpPr txBox="1"/>
          <p:nvPr/>
        </p:nvSpPr>
        <p:spPr>
          <a:xfrm>
            <a:off x="1952509" y="3068147"/>
            <a:ext cx="72390" cy="109855"/>
          </a:xfrm>
          <a:prstGeom prst="rect">
            <a:avLst/>
          </a:prstGeom>
        </p:spPr>
        <p:txBody>
          <a:bodyPr vert="horz" wrap="square" lIns="0" tIns="12700" rIns="0" bIns="0" rtlCol="0">
            <a:spAutoFit/>
          </a:bodyPr>
          <a:lstStyle/>
          <a:p>
            <a:pPr marL="12700">
              <a:lnSpc>
                <a:spcPct val="100000"/>
              </a:lnSpc>
              <a:spcBef>
                <a:spcPts val="100"/>
              </a:spcBef>
            </a:pPr>
            <a:r>
              <a:rPr sz="550" dirty="0">
                <a:latin typeface="Arial"/>
                <a:cs typeface="Arial"/>
              </a:rPr>
              <a:t>B</a:t>
            </a:r>
            <a:endParaRPr sz="550">
              <a:latin typeface="Arial"/>
              <a:cs typeface="Arial"/>
            </a:endParaRPr>
          </a:p>
        </p:txBody>
      </p:sp>
      <p:sp>
        <p:nvSpPr>
          <p:cNvPr id="2060" name="object 2060"/>
          <p:cNvSpPr/>
          <p:nvPr/>
        </p:nvSpPr>
        <p:spPr>
          <a:xfrm>
            <a:off x="3183635" y="3924300"/>
            <a:ext cx="39370" cy="5715"/>
          </a:xfrm>
          <a:custGeom>
            <a:avLst/>
            <a:gdLst/>
            <a:ahLst/>
            <a:cxnLst/>
            <a:rect l="l" t="t" r="r" b="b"/>
            <a:pathLst>
              <a:path w="39369" h="5714">
                <a:moveTo>
                  <a:pt x="0" y="0"/>
                </a:moveTo>
                <a:lnTo>
                  <a:pt x="38862" y="0"/>
                </a:lnTo>
                <a:lnTo>
                  <a:pt x="38862" y="5334"/>
                </a:lnTo>
                <a:lnTo>
                  <a:pt x="0" y="5334"/>
                </a:lnTo>
                <a:lnTo>
                  <a:pt x="0" y="0"/>
                </a:lnTo>
                <a:close/>
              </a:path>
            </a:pathLst>
          </a:custGeom>
          <a:ln w="3175">
            <a:solidFill>
              <a:srgbClr val="FF0000"/>
            </a:solidFill>
          </a:ln>
        </p:spPr>
        <p:txBody>
          <a:bodyPr wrap="square" lIns="0" tIns="0" rIns="0" bIns="0" rtlCol="0"/>
          <a:lstStyle/>
          <a:p>
            <a:endParaRPr/>
          </a:p>
        </p:txBody>
      </p:sp>
      <p:sp>
        <p:nvSpPr>
          <p:cNvPr id="2061" name="object 2061"/>
          <p:cNvSpPr/>
          <p:nvPr/>
        </p:nvSpPr>
        <p:spPr>
          <a:xfrm>
            <a:off x="3124580" y="3630548"/>
            <a:ext cx="0" cy="68580"/>
          </a:xfrm>
          <a:custGeom>
            <a:avLst/>
            <a:gdLst/>
            <a:ahLst/>
            <a:cxnLst/>
            <a:rect l="l" t="t" r="r" b="b"/>
            <a:pathLst>
              <a:path h="68579">
                <a:moveTo>
                  <a:pt x="0" y="0"/>
                </a:moveTo>
                <a:lnTo>
                  <a:pt x="0" y="68579"/>
                </a:lnTo>
              </a:path>
            </a:pathLst>
          </a:custGeom>
          <a:ln w="10668">
            <a:solidFill>
              <a:srgbClr val="FFCC00"/>
            </a:solidFill>
          </a:ln>
        </p:spPr>
        <p:txBody>
          <a:bodyPr wrap="square" lIns="0" tIns="0" rIns="0" bIns="0" rtlCol="0"/>
          <a:lstStyle/>
          <a:p>
            <a:endParaRPr/>
          </a:p>
        </p:txBody>
      </p:sp>
      <p:sp>
        <p:nvSpPr>
          <p:cNvPr id="2062" name="object 2062"/>
          <p:cNvSpPr/>
          <p:nvPr/>
        </p:nvSpPr>
        <p:spPr>
          <a:xfrm>
            <a:off x="3124580" y="3178682"/>
            <a:ext cx="0" cy="75565"/>
          </a:xfrm>
          <a:custGeom>
            <a:avLst/>
            <a:gdLst/>
            <a:ahLst/>
            <a:cxnLst/>
            <a:rect l="l" t="t" r="r" b="b"/>
            <a:pathLst>
              <a:path h="75564">
                <a:moveTo>
                  <a:pt x="0" y="0"/>
                </a:moveTo>
                <a:lnTo>
                  <a:pt x="0" y="75437"/>
                </a:lnTo>
              </a:path>
            </a:pathLst>
          </a:custGeom>
          <a:ln w="10668">
            <a:solidFill>
              <a:srgbClr val="FFCC00"/>
            </a:solidFill>
          </a:ln>
        </p:spPr>
        <p:txBody>
          <a:bodyPr wrap="square" lIns="0" tIns="0" rIns="0" bIns="0" rtlCol="0"/>
          <a:lstStyle/>
          <a:p>
            <a:endParaRPr/>
          </a:p>
        </p:txBody>
      </p:sp>
      <p:sp>
        <p:nvSpPr>
          <p:cNvPr id="2063" name="object 2063"/>
          <p:cNvSpPr/>
          <p:nvPr/>
        </p:nvSpPr>
        <p:spPr>
          <a:xfrm>
            <a:off x="3124580" y="3404996"/>
            <a:ext cx="0" cy="74930"/>
          </a:xfrm>
          <a:custGeom>
            <a:avLst/>
            <a:gdLst/>
            <a:ahLst/>
            <a:cxnLst/>
            <a:rect l="l" t="t" r="r" b="b"/>
            <a:pathLst>
              <a:path h="74929">
                <a:moveTo>
                  <a:pt x="0" y="0"/>
                </a:moveTo>
                <a:lnTo>
                  <a:pt x="0" y="74675"/>
                </a:lnTo>
              </a:path>
            </a:pathLst>
          </a:custGeom>
          <a:ln w="10668">
            <a:solidFill>
              <a:srgbClr val="339A00"/>
            </a:solidFill>
          </a:ln>
        </p:spPr>
        <p:txBody>
          <a:bodyPr wrap="square" lIns="0" tIns="0" rIns="0" bIns="0" rtlCol="0"/>
          <a:lstStyle/>
          <a:p>
            <a:endParaRPr/>
          </a:p>
        </p:txBody>
      </p:sp>
      <p:sp>
        <p:nvSpPr>
          <p:cNvPr id="2064" name="object 2064"/>
          <p:cNvSpPr/>
          <p:nvPr/>
        </p:nvSpPr>
        <p:spPr>
          <a:xfrm>
            <a:off x="3124580" y="3479672"/>
            <a:ext cx="0" cy="74930"/>
          </a:xfrm>
          <a:custGeom>
            <a:avLst/>
            <a:gdLst/>
            <a:ahLst/>
            <a:cxnLst/>
            <a:rect l="l" t="t" r="r" b="b"/>
            <a:pathLst>
              <a:path h="74929">
                <a:moveTo>
                  <a:pt x="0" y="0"/>
                </a:moveTo>
                <a:lnTo>
                  <a:pt x="0" y="74675"/>
                </a:lnTo>
              </a:path>
            </a:pathLst>
          </a:custGeom>
          <a:ln w="10668">
            <a:solidFill>
              <a:srgbClr val="FFCC00"/>
            </a:solidFill>
          </a:ln>
        </p:spPr>
        <p:txBody>
          <a:bodyPr wrap="square" lIns="0" tIns="0" rIns="0" bIns="0" rtlCol="0"/>
          <a:lstStyle/>
          <a:p>
            <a:endParaRPr/>
          </a:p>
        </p:txBody>
      </p:sp>
      <p:sp>
        <p:nvSpPr>
          <p:cNvPr id="2065" name="object 2065"/>
          <p:cNvSpPr/>
          <p:nvPr/>
        </p:nvSpPr>
        <p:spPr>
          <a:xfrm>
            <a:off x="3119627" y="3554729"/>
            <a:ext cx="10160" cy="75565"/>
          </a:xfrm>
          <a:custGeom>
            <a:avLst/>
            <a:gdLst/>
            <a:ahLst/>
            <a:cxnLst/>
            <a:rect l="l" t="t" r="r" b="b"/>
            <a:pathLst>
              <a:path w="10160" h="75564">
                <a:moveTo>
                  <a:pt x="9906" y="0"/>
                </a:moveTo>
                <a:lnTo>
                  <a:pt x="0" y="0"/>
                </a:lnTo>
                <a:lnTo>
                  <a:pt x="0" y="75438"/>
                </a:lnTo>
                <a:lnTo>
                  <a:pt x="9906" y="75438"/>
                </a:lnTo>
                <a:lnTo>
                  <a:pt x="9906" y="0"/>
                </a:lnTo>
                <a:close/>
              </a:path>
            </a:pathLst>
          </a:custGeom>
          <a:ln w="3175">
            <a:solidFill>
              <a:srgbClr val="339A00"/>
            </a:solidFill>
          </a:ln>
        </p:spPr>
        <p:txBody>
          <a:bodyPr wrap="square" lIns="0" tIns="0" rIns="0" bIns="0" rtlCol="0"/>
          <a:lstStyle/>
          <a:p>
            <a:endParaRPr/>
          </a:p>
        </p:txBody>
      </p:sp>
      <p:sp>
        <p:nvSpPr>
          <p:cNvPr id="2066" name="object 2066"/>
          <p:cNvSpPr/>
          <p:nvPr/>
        </p:nvSpPr>
        <p:spPr>
          <a:xfrm>
            <a:off x="3124580" y="3254121"/>
            <a:ext cx="0" cy="74930"/>
          </a:xfrm>
          <a:custGeom>
            <a:avLst/>
            <a:gdLst/>
            <a:ahLst/>
            <a:cxnLst/>
            <a:rect l="l" t="t" r="r" b="b"/>
            <a:pathLst>
              <a:path h="74929">
                <a:moveTo>
                  <a:pt x="0" y="0"/>
                </a:moveTo>
                <a:lnTo>
                  <a:pt x="0" y="74675"/>
                </a:lnTo>
              </a:path>
            </a:pathLst>
          </a:custGeom>
          <a:ln w="10668">
            <a:solidFill>
              <a:srgbClr val="339A00"/>
            </a:solidFill>
          </a:ln>
        </p:spPr>
        <p:txBody>
          <a:bodyPr wrap="square" lIns="0" tIns="0" rIns="0" bIns="0" rtlCol="0"/>
          <a:lstStyle/>
          <a:p>
            <a:endParaRPr/>
          </a:p>
        </p:txBody>
      </p:sp>
      <p:sp>
        <p:nvSpPr>
          <p:cNvPr id="2067" name="object 2067"/>
          <p:cNvSpPr/>
          <p:nvPr/>
        </p:nvSpPr>
        <p:spPr>
          <a:xfrm>
            <a:off x="3119627" y="3329178"/>
            <a:ext cx="10160" cy="75565"/>
          </a:xfrm>
          <a:custGeom>
            <a:avLst/>
            <a:gdLst/>
            <a:ahLst/>
            <a:cxnLst/>
            <a:rect l="l" t="t" r="r" b="b"/>
            <a:pathLst>
              <a:path w="10160" h="75564">
                <a:moveTo>
                  <a:pt x="9906" y="0"/>
                </a:moveTo>
                <a:lnTo>
                  <a:pt x="0" y="0"/>
                </a:lnTo>
                <a:lnTo>
                  <a:pt x="0" y="75438"/>
                </a:lnTo>
                <a:lnTo>
                  <a:pt x="9906" y="75438"/>
                </a:lnTo>
                <a:lnTo>
                  <a:pt x="9906" y="0"/>
                </a:lnTo>
                <a:close/>
              </a:path>
            </a:pathLst>
          </a:custGeom>
          <a:ln w="3175">
            <a:solidFill>
              <a:srgbClr val="FFCC00"/>
            </a:solidFill>
          </a:ln>
        </p:spPr>
        <p:txBody>
          <a:bodyPr wrap="square" lIns="0" tIns="0" rIns="0" bIns="0" rtlCol="0"/>
          <a:lstStyle/>
          <a:p>
            <a:endParaRPr/>
          </a:p>
        </p:txBody>
      </p:sp>
      <p:sp>
        <p:nvSpPr>
          <p:cNvPr id="2068" name="object 2068"/>
          <p:cNvSpPr/>
          <p:nvPr/>
        </p:nvSpPr>
        <p:spPr>
          <a:xfrm>
            <a:off x="3150870" y="3694176"/>
            <a:ext cx="71755" cy="10160"/>
          </a:xfrm>
          <a:custGeom>
            <a:avLst/>
            <a:gdLst/>
            <a:ahLst/>
            <a:cxnLst/>
            <a:rect l="l" t="t" r="r" b="b"/>
            <a:pathLst>
              <a:path w="71755" h="10160">
                <a:moveTo>
                  <a:pt x="71627" y="0"/>
                </a:moveTo>
                <a:lnTo>
                  <a:pt x="0" y="9905"/>
                </a:lnTo>
                <a:lnTo>
                  <a:pt x="71627" y="9905"/>
                </a:lnTo>
                <a:lnTo>
                  <a:pt x="71627" y="0"/>
                </a:lnTo>
                <a:close/>
              </a:path>
            </a:pathLst>
          </a:custGeom>
          <a:solidFill>
            <a:srgbClr val="FFCC00"/>
          </a:solidFill>
        </p:spPr>
        <p:txBody>
          <a:bodyPr wrap="square" lIns="0" tIns="0" rIns="0" bIns="0" rtlCol="0"/>
          <a:lstStyle/>
          <a:p>
            <a:endParaRPr/>
          </a:p>
        </p:txBody>
      </p:sp>
      <p:sp>
        <p:nvSpPr>
          <p:cNvPr id="2069" name="object 2069"/>
          <p:cNvSpPr/>
          <p:nvPr/>
        </p:nvSpPr>
        <p:spPr>
          <a:xfrm>
            <a:off x="3150870" y="3694176"/>
            <a:ext cx="71755" cy="10160"/>
          </a:xfrm>
          <a:custGeom>
            <a:avLst/>
            <a:gdLst/>
            <a:ahLst/>
            <a:cxnLst/>
            <a:rect l="l" t="t" r="r" b="b"/>
            <a:pathLst>
              <a:path w="71755" h="10160">
                <a:moveTo>
                  <a:pt x="71627" y="0"/>
                </a:moveTo>
                <a:lnTo>
                  <a:pt x="0" y="0"/>
                </a:lnTo>
                <a:lnTo>
                  <a:pt x="0" y="9906"/>
                </a:lnTo>
                <a:lnTo>
                  <a:pt x="71627" y="0"/>
                </a:lnTo>
                <a:close/>
              </a:path>
            </a:pathLst>
          </a:custGeom>
          <a:solidFill>
            <a:srgbClr val="FFCC00"/>
          </a:solidFill>
        </p:spPr>
        <p:txBody>
          <a:bodyPr wrap="square" lIns="0" tIns="0" rIns="0" bIns="0" rtlCol="0"/>
          <a:lstStyle/>
          <a:p>
            <a:endParaRPr/>
          </a:p>
        </p:txBody>
      </p:sp>
      <p:sp>
        <p:nvSpPr>
          <p:cNvPr id="2070" name="object 2070"/>
          <p:cNvSpPr/>
          <p:nvPr/>
        </p:nvSpPr>
        <p:spPr>
          <a:xfrm>
            <a:off x="3150870" y="3694176"/>
            <a:ext cx="71755" cy="10160"/>
          </a:xfrm>
          <a:custGeom>
            <a:avLst/>
            <a:gdLst/>
            <a:ahLst/>
            <a:cxnLst/>
            <a:rect l="l" t="t" r="r" b="b"/>
            <a:pathLst>
              <a:path w="71755" h="10160">
                <a:moveTo>
                  <a:pt x="71627" y="9905"/>
                </a:moveTo>
                <a:lnTo>
                  <a:pt x="0" y="9905"/>
                </a:lnTo>
                <a:lnTo>
                  <a:pt x="0" y="0"/>
                </a:lnTo>
                <a:lnTo>
                  <a:pt x="71627" y="0"/>
                </a:lnTo>
                <a:lnTo>
                  <a:pt x="71627" y="9905"/>
                </a:lnTo>
                <a:close/>
              </a:path>
            </a:pathLst>
          </a:custGeom>
          <a:ln w="3175">
            <a:solidFill>
              <a:srgbClr val="FFCC00"/>
            </a:solidFill>
          </a:ln>
        </p:spPr>
        <p:txBody>
          <a:bodyPr wrap="square" lIns="0" tIns="0" rIns="0" bIns="0" rtlCol="0"/>
          <a:lstStyle/>
          <a:p>
            <a:endParaRPr/>
          </a:p>
        </p:txBody>
      </p:sp>
      <p:sp>
        <p:nvSpPr>
          <p:cNvPr id="2071" name="object 2071"/>
          <p:cNvSpPr/>
          <p:nvPr/>
        </p:nvSpPr>
        <p:spPr>
          <a:xfrm>
            <a:off x="3124961" y="3694176"/>
            <a:ext cx="26034" cy="10160"/>
          </a:xfrm>
          <a:custGeom>
            <a:avLst/>
            <a:gdLst/>
            <a:ahLst/>
            <a:cxnLst/>
            <a:rect l="l" t="t" r="r" b="b"/>
            <a:pathLst>
              <a:path w="26035" h="10160">
                <a:moveTo>
                  <a:pt x="25907" y="0"/>
                </a:moveTo>
                <a:lnTo>
                  <a:pt x="0" y="9905"/>
                </a:lnTo>
                <a:lnTo>
                  <a:pt x="25907" y="9905"/>
                </a:lnTo>
                <a:lnTo>
                  <a:pt x="25907" y="0"/>
                </a:lnTo>
                <a:close/>
              </a:path>
            </a:pathLst>
          </a:custGeom>
          <a:solidFill>
            <a:srgbClr val="339A00"/>
          </a:solidFill>
        </p:spPr>
        <p:txBody>
          <a:bodyPr wrap="square" lIns="0" tIns="0" rIns="0" bIns="0" rtlCol="0"/>
          <a:lstStyle/>
          <a:p>
            <a:endParaRPr/>
          </a:p>
        </p:txBody>
      </p:sp>
      <p:sp>
        <p:nvSpPr>
          <p:cNvPr id="2072" name="object 2072"/>
          <p:cNvSpPr/>
          <p:nvPr/>
        </p:nvSpPr>
        <p:spPr>
          <a:xfrm>
            <a:off x="3124961" y="3694176"/>
            <a:ext cx="26034" cy="10160"/>
          </a:xfrm>
          <a:custGeom>
            <a:avLst/>
            <a:gdLst/>
            <a:ahLst/>
            <a:cxnLst/>
            <a:rect l="l" t="t" r="r" b="b"/>
            <a:pathLst>
              <a:path w="26035" h="10160">
                <a:moveTo>
                  <a:pt x="25907" y="0"/>
                </a:moveTo>
                <a:lnTo>
                  <a:pt x="0" y="0"/>
                </a:lnTo>
                <a:lnTo>
                  <a:pt x="0" y="9906"/>
                </a:lnTo>
                <a:lnTo>
                  <a:pt x="25907" y="0"/>
                </a:lnTo>
                <a:close/>
              </a:path>
            </a:pathLst>
          </a:custGeom>
          <a:solidFill>
            <a:srgbClr val="339A00"/>
          </a:solidFill>
        </p:spPr>
        <p:txBody>
          <a:bodyPr wrap="square" lIns="0" tIns="0" rIns="0" bIns="0" rtlCol="0"/>
          <a:lstStyle/>
          <a:p>
            <a:endParaRPr/>
          </a:p>
        </p:txBody>
      </p:sp>
      <p:sp>
        <p:nvSpPr>
          <p:cNvPr id="2073" name="object 2073"/>
          <p:cNvSpPr txBox="1"/>
          <p:nvPr/>
        </p:nvSpPr>
        <p:spPr>
          <a:xfrm>
            <a:off x="2384719" y="3571536"/>
            <a:ext cx="275590" cy="120014"/>
          </a:xfrm>
          <a:prstGeom prst="rect">
            <a:avLst/>
          </a:prstGeom>
        </p:spPr>
        <p:txBody>
          <a:bodyPr vert="horz" wrap="square" lIns="0" tIns="15240" rIns="0" bIns="0" rtlCol="0">
            <a:spAutoFit/>
          </a:bodyPr>
          <a:lstStyle/>
          <a:p>
            <a:pPr marL="12700">
              <a:lnSpc>
                <a:spcPct val="100000"/>
              </a:lnSpc>
              <a:spcBef>
                <a:spcPts val="120"/>
              </a:spcBef>
            </a:pPr>
            <a:r>
              <a:rPr sz="600" dirty="0">
                <a:latin typeface="Arial"/>
                <a:cs typeface="Arial"/>
              </a:rPr>
              <a:t>PE</a:t>
            </a:r>
            <a:r>
              <a:rPr sz="600" spc="60" dirty="0">
                <a:latin typeface="Arial"/>
                <a:cs typeface="Arial"/>
              </a:rPr>
              <a:t> </a:t>
            </a:r>
            <a:r>
              <a:rPr sz="600" spc="10" dirty="0">
                <a:latin typeface="Arial"/>
                <a:cs typeface="Arial"/>
              </a:rPr>
              <a:t>d</a:t>
            </a:r>
            <a:endParaRPr sz="600">
              <a:latin typeface="Arial"/>
              <a:cs typeface="Arial"/>
            </a:endParaRPr>
          </a:p>
        </p:txBody>
      </p:sp>
      <p:sp>
        <p:nvSpPr>
          <p:cNvPr id="2074" name="object 2074"/>
          <p:cNvSpPr txBox="1"/>
          <p:nvPr/>
        </p:nvSpPr>
        <p:spPr>
          <a:xfrm>
            <a:off x="2003295" y="3525049"/>
            <a:ext cx="1031240" cy="120014"/>
          </a:xfrm>
          <a:prstGeom prst="rect">
            <a:avLst/>
          </a:prstGeom>
        </p:spPr>
        <p:txBody>
          <a:bodyPr vert="horz" wrap="square" lIns="0" tIns="15240" rIns="0" bIns="0" rtlCol="0">
            <a:spAutoFit/>
          </a:bodyPr>
          <a:lstStyle/>
          <a:p>
            <a:pPr marL="38100">
              <a:lnSpc>
                <a:spcPct val="100000"/>
              </a:lnSpc>
              <a:spcBef>
                <a:spcPts val="120"/>
              </a:spcBef>
            </a:pPr>
            <a:r>
              <a:rPr sz="600" spc="25" dirty="0">
                <a:latin typeface="Arial"/>
                <a:cs typeface="Arial"/>
              </a:rPr>
              <a:t>U</a:t>
            </a:r>
            <a:r>
              <a:rPr sz="900" spc="37" baseline="-32407" dirty="0">
                <a:latin typeface="Arial"/>
                <a:cs typeface="Arial"/>
              </a:rPr>
              <a:t>t </a:t>
            </a:r>
            <a:r>
              <a:rPr sz="600" spc="10" dirty="0">
                <a:latin typeface="Arial"/>
                <a:cs typeface="Arial"/>
              </a:rPr>
              <a:t>= </a:t>
            </a:r>
            <a:r>
              <a:rPr sz="600" spc="20" dirty="0">
                <a:latin typeface="Arial"/>
                <a:cs typeface="Arial"/>
              </a:rPr>
              <a:t>I</a:t>
            </a:r>
            <a:r>
              <a:rPr sz="900" spc="30" baseline="-32407" dirty="0">
                <a:latin typeface="Arial"/>
                <a:cs typeface="Arial"/>
              </a:rPr>
              <a:t>d </a:t>
            </a:r>
            <a:r>
              <a:rPr sz="600" spc="5" dirty="0">
                <a:latin typeface="Arial"/>
                <a:cs typeface="Arial"/>
              </a:rPr>
              <a:t>x </a:t>
            </a:r>
            <a:r>
              <a:rPr sz="600" spc="-5" dirty="0">
                <a:latin typeface="Arial"/>
                <a:cs typeface="Arial"/>
              </a:rPr>
              <a:t>R' </a:t>
            </a:r>
            <a:r>
              <a:rPr sz="600" spc="10" dirty="0">
                <a:latin typeface="Arial"/>
                <a:cs typeface="Arial"/>
              </a:rPr>
              <a:t>= </a:t>
            </a:r>
            <a:r>
              <a:rPr sz="600" spc="5" dirty="0">
                <a:latin typeface="Arial"/>
                <a:cs typeface="Arial"/>
              </a:rPr>
              <a:t>I</a:t>
            </a:r>
            <a:r>
              <a:rPr sz="600" spc="30" dirty="0">
                <a:latin typeface="Arial"/>
                <a:cs typeface="Arial"/>
              </a:rPr>
              <a:t> </a:t>
            </a:r>
            <a:r>
              <a:rPr sz="600" spc="5" dirty="0">
                <a:latin typeface="Arial"/>
                <a:cs typeface="Arial"/>
              </a:rPr>
              <a:t>x </a:t>
            </a:r>
            <a:r>
              <a:rPr sz="600" spc="10" dirty="0">
                <a:latin typeface="Arial"/>
                <a:cs typeface="Arial"/>
              </a:rPr>
              <a:t>R</a:t>
            </a:r>
            <a:r>
              <a:rPr sz="900" spc="15" baseline="-32407" dirty="0">
                <a:latin typeface="Arial"/>
                <a:cs typeface="Arial"/>
              </a:rPr>
              <a:t>PEAB</a:t>
            </a:r>
            <a:endParaRPr sz="900" baseline="-32407">
              <a:latin typeface="Arial"/>
              <a:cs typeface="Arial"/>
            </a:endParaRPr>
          </a:p>
        </p:txBody>
      </p:sp>
      <p:sp>
        <p:nvSpPr>
          <p:cNvPr id="2075" name="object 2075"/>
          <p:cNvSpPr txBox="1"/>
          <p:nvPr/>
        </p:nvSpPr>
        <p:spPr>
          <a:xfrm>
            <a:off x="4191751" y="3681262"/>
            <a:ext cx="160020" cy="120014"/>
          </a:xfrm>
          <a:prstGeom prst="rect">
            <a:avLst/>
          </a:prstGeom>
        </p:spPr>
        <p:txBody>
          <a:bodyPr vert="horz" wrap="square" lIns="0" tIns="15240" rIns="0" bIns="0" rtlCol="0">
            <a:spAutoFit/>
          </a:bodyPr>
          <a:lstStyle/>
          <a:p>
            <a:pPr marL="38100">
              <a:lnSpc>
                <a:spcPct val="100000"/>
              </a:lnSpc>
              <a:spcBef>
                <a:spcPts val="120"/>
              </a:spcBef>
            </a:pPr>
            <a:r>
              <a:rPr sz="600" spc="25" dirty="0">
                <a:latin typeface="Arial"/>
                <a:cs typeface="Arial"/>
              </a:rPr>
              <a:t>U</a:t>
            </a:r>
            <a:r>
              <a:rPr sz="900" spc="37" baseline="-32407" dirty="0">
                <a:latin typeface="Arial"/>
                <a:cs typeface="Arial"/>
              </a:rPr>
              <a:t>t</a:t>
            </a:r>
            <a:endParaRPr sz="900" baseline="-32407">
              <a:latin typeface="Arial"/>
              <a:cs typeface="Arial"/>
            </a:endParaRPr>
          </a:p>
        </p:txBody>
      </p:sp>
      <p:sp>
        <p:nvSpPr>
          <p:cNvPr id="2076" name="object 2076"/>
          <p:cNvSpPr/>
          <p:nvPr/>
        </p:nvSpPr>
        <p:spPr>
          <a:xfrm>
            <a:off x="3124961" y="3694176"/>
            <a:ext cx="26034" cy="10160"/>
          </a:xfrm>
          <a:custGeom>
            <a:avLst/>
            <a:gdLst/>
            <a:ahLst/>
            <a:cxnLst/>
            <a:rect l="l" t="t" r="r" b="b"/>
            <a:pathLst>
              <a:path w="26035" h="10160">
                <a:moveTo>
                  <a:pt x="25907" y="9905"/>
                </a:moveTo>
                <a:lnTo>
                  <a:pt x="0" y="9905"/>
                </a:lnTo>
                <a:lnTo>
                  <a:pt x="0" y="0"/>
                </a:lnTo>
                <a:lnTo>
                  <a:pt x="25907" y="0"/>
                </a:lnTo>
                <a:lnTo>
                  <a:pt x="25907" y="9905"/>
                </a:lnTo>
                <a:close/>
              </a:path>
            </a:pathLst>
          </a:custGeom>
          <a:ln w="3175">
            <a:solidFill>
              <a:srgbClr val="339A00"/>
            </a:solidFill>
          </a:ln>
        </p:spPr>
        <p:txBody>
          <a:bodyPr wrap="square" lIns="0" tIns="0" rIns="0" bIns="0" rtlCol="0"/>
          <a:lstStyle/>
          <a:p>
            <a:endParaRPr/>
          </a:p>
        </p:txBody>
      </p:sp>
      <p:sp>
        <p:nvSpPr>
          <p:cNvPr id="2077" name="object 2077"/>
          <p:cNvSpPr/>
          <p:nvPr/>
        </p:nvSpPr>
        <p:spPr>
          <a:xfrm>
            <a:off x="992124" y="4513326"/>
            <a:ext cx="4109720" cy="287020"/>
          </a:xfrm>
          <a:custGeom>
            <a:avLst/>
            <a:gdLst/>
            <a:ahLst/>
            <a:cxnLst/>
            <a:rect l="l" t="t" r="r" b="b"/>
            <a:pathLst>
              <a:path w="4109720" h="287020">
                <a:moveTo>
                  <a:pt x="0" y="286512"/>
                </a:moveTo>
                <a:lnTo>
                  <a:pt x="4109466" y="286512"/>
                </a:lnTo>
                <a:lnTo>
                  <a:pt x="4109466" y="0"/>
                </a:lnTo>
                <a:lnTo>
                  <a:pt x="0" y="0"/>
                </a:lnTo>
                <a:lnTo>
                  <a:pt x="0" y="286512"/>
                </a:lnTo>
                <a:close/>
              </a:path>
            </a:pathLst>
          </a:custGeom>
          <a:solidFill>
            <a:srgbClr val="FFFFCC"/>
          </a:solidFill>
        </p:spPr>
        <p:txBody>
          <a:bodyPr wrap="square" lIns="0" tIns="0" rIns="0" bIns="0" rtlCol="0"/>
          <a:lstStyle/>
          <a:p>
            <a:endParaRPr/>
          </a:p>
        </p:txBody>
      </p:sp>
      <p:sp>
        <p:nvSpPr>
          <p:cNvPr id="2078" name="object 2078"/>
          <p:cNvSpPr txBox="1"/>
          <p:nvPr/>
        </p:nvSpPr>
        <p:spPr>
          <a:xfrm>
            <a:off x="656589" y="4319107"/>
            <a:ext cx="6608445" cy="5801995"/>
          </a:xfrm>
          <a:prstGeom prst="rect">
            <a:avLst/>
          </a:prstGeom>
        </p:spPr>
        <p:txBody>
          <a:bodyPr vert="horz" wrap="square" lIns="0" tIns="49530" rIns="0" bIns="0" rtlCol="0">
            <a:spAutoFit/>
          </a:bodyPr>
          <a:lstStyle/>
          <a:p>
            <a:pPr marL="1331595">
              <a:lnSpc>
                <a:spcPct val="100000"/>
              </a:lnSpc>
              <a:spcBef>
                <a:spcPts val="390"/>
              </a:spcBef>
              <a:tabLst>
                <a:tab pos="3537585" algn="l"/>
              </a:tabLst>
            </a:pPr>
            <a:r>
              <a:rPr sz="825" spc="-22" baseline="5050" dirty="0">
                <a:latin typeface="Arial"/>
                <a:cs typeface="Arial"/>
              </a:rPr>
              <a:t>Rb	</a:t>
            </a:r>
            <a:r>
              <a:rPr sz="550" spc="-25" dirty="0">
                <a:latin typeface="Arial"/>
                <a:cs typeface="Arial"/>
              </a:rPr>
              <a:t>Rs</a:t>
            </a:r>
            <a:endParaRPr sz="550">
              <a:latin typeface="Arial"/>
              <a:cs typeface="Arial"/>
            </a:endParaRPr>
          </a:p>
          <a:p>
            <a:pPr>
              <a:lnSpc>
                <a:spcPct val="100000"/>
              </a:lnSpc>
              <a:spcBef>
                <a:spcPts val="45"/>
              </a:spcBef>
            </a:pPr>
            <a:endParaRPr sz="600">
              <a:latin typeface="Times New Roman"/>
              <a:cs typeface="Times New Roman"/>
            </a:endParaRPr>
          </a:p>
          <a:p>
            <a:pPr marL="428625">
              <a:lnSpc>
                <a:spcPct val="100000"/>
              </a:lnSpc>
            </a:pPr>
            <a:r>
              <a:rPr sz="1000" dirty="0">
                <a:latin typeface="Arial"/>
                <a:cs typeface="Arial"/>
              </a:rPr>
              <a:t>Figura </a:t>
            </a:r>
            <a:r>
              <a:rPr sz="1000" spc="-5" dirty="0">
                <a:latin typeface="Arial"/>
                <a:cs typeface="Arial"/>
              </a:rPr>
              <a:t>4: </a:t>
            </a:r>
            <a:r>
              <a:rPr sz="1000" dirty="0">
                <a:latin typeface="Arial"/>
                <a:cs typeface="Arial"/>
              </a:rPr>
              <a:t>ECT TN-S. </a:t>
            </a:r>
            <a:r>
              <a:rPr sz="1000" spc="-5" dirty="0">
                <a:latin typeface="Arial"/>
                <a:cs typeface="Arial"/>
              </a:rPr>
              <a:t>Lazo de </a:t>
            </a:r>
            <a:r>
              <a:rPr sz="1000" dirty="0">
                <a:latin typeface="Arial"/>
                <a:cs typeface="Arial"/>
              </a:rPr>
              <a:t>falla y Tensión de contacto presunta</a:t>
            </a:r>
            <a:r>
              <a:rPr sz="1000" spc="-35" dirty="0">
                <a:latin typeface="Arial"/>
                <a:cs typeface="Arial"/>
              </a:rPr>
              <a:t> </a:t>
            </a:r>
            <a:r>
              <a:rPr sz="1400" i="1" spc="-5" dirty="0">
                <a:latin typeface="Times New Roman"/>
                <a:cs typeface="Times New Roman"/>
              </a:rPr>
              <a:t>U</a:t>
            </a:r>
            <a:r>
              <a:rPr sz="1350" i="1" spc="-7" baseline="-12345" dirty="0">
                <a:latin typeface="Times New Roman"/>
                <a:cs typeface="Times New Roman"/>
              </a:rPr>
              <a:t>t</a:t>
            </a:r>
            <a:endParaRPr sz="1350" baseline="-12345">
              <a:latin typeface="Times New Roman"/>
              <a:cs typeface="Times New Roman"/>
            </a:endParaRPr>
          </a:p>
          <a:p>
            <a:pPr marL="63500" marR="56515" algn="just">
              <a:lnSpc>
                <a:spcPct val="95600"/>
              </a:lnSpc>
              <a:spcBef>
                <a:spcPts val="540"/>
              </a:spcBef>
            </a:pPr>
            <a:r>
              <a:rPr sz="1000" dirty="0">
                <a:latin typeface="Arial"/>
                <a:cs typeface="Arial"/>
              </a:rPr>
              <a:t>Ahora bien; dijimos al comienzo que con poner a tierra no alcanza para proteger a las personas del contacto  indirecto. Pero para saber hasta que punto esto es cierto debemos hacer algunos cálculos para saber que valores  probables puede alcanzar la </a:t>
            </a:r>
            <a:r>
              <a:rPr sz="1400" i="1" spc="-5" dirty="0">
                <a:latin typeface="Times New Roman"/>
                <a:cs typeface="Times New Roman"/>
              </a:rPr>
              <a:t>U</a:t>
            </a:r>
            <a:r>
              <a:rPr sz="1350" i="1" spc="-7" baseline="-12345" dirty="0">
                <a:latin typeface="Times New Roman"/>
                <a:cs typeface="Times New Roman"/>
              </a:rPr>
              <a:t>t </a:t>
            </a:r>
            <a:r>
              <a:rPr sz="1000" spc="-5" dirty="0">
                <a:latin typeface="Arial"/>
                <a:cs typeface="Arial"/>
              </a:rPr>
              <a:t>en ambos</a:t>
            </a:r>
            <a:r>
              <a:rPr sz="1000" spc="40" dirty="0">
                <a:latin typeface="Arial"/>
                <a:cs typeface="Arial"/>
              </a:rPr>
              <a:t> </a:t>
            </a:r>
            <a:r>
              <a:rPr sz="1000" spc="-5" dirty="0">
                <a:latin typeface="Arial"/>
                <a:cs typeface="Arial"/>
              </a:rPr>
              <a:t>ECT.</a:t>
            </a:r>
            <a:endParaRPr sz="1000">
              <a:latin typeface="Arial"/>
              <a:cs typeface="Arial"/>
            </a:endParaRPr>
          </a:p>
          <a:p>
            <a:pPr marL="63500" marR="56515" algn="just">
              <a:lnSpc>
                <a:spcPct val="99000"/>
              </a:lnSpc>
              <a:spcBef>
                <a:spcPts val="265"/>
              </a:spcBef>
            </a:pPr>
            <a:r>
              <a:rPr sz="1000" dirty="0">
                <a:latin typeface="Arial"/>
                <a:cs typeface="Arial"/>
              </a:rPr>
              <a:t>Imaginemos que en el ECT TT la resistencia de nuestra puesta a tierra de protección Ra tiene un valor igual a 10  </a:t>
            </a:r>
            <a:r>
              <a:rPr sz="1000" b="1" spc="280" dirty="0">
                <a:latin typeface="Symbol"/>
                <a:cs typeface="Symbol"/>
              </a:rPr>
              <a:t>Ω</a:t>
            </a:r>
            <a:r>
              <a:rPr sz="1000" b="1" spc="280" dirty="0">
                <a:latin typeface="Times New Roman"/>
                <a:cs typeface="Times New Roman"/>
              </a:rPr>
              <a:t> </a:t>
            </a:r>
            <a:r>
              <a:rPr sz="1000" dirty="0">
                <a:latin typeface="Arial"/>
                <a:cs typeface="Arial"/>
              </a:rPr>
              <a:t>(ohm) y que la puesta a tierra del neutro de la distribuidora (puesta a tierra de servicio) Rb tiene un valor de 1 </a:t>
            </a:r>
            <a:r>
              <a:rPr sz="1000" b="1" spc="-705" dirty="0">
                <a:latin typeface="Symbol"/>
                <a:cs typeface="Symbol"/>
              </a:rPr>
              <a:t>Ω</a:t>
            </a:r>
            <a:r>
              <a:rPr sz="1000" b="1" spc="-150" dirty="0">
                <a:latin typeface="Times New Roman"/>
                <a:cs typeface="Times New Roman"/>
              </a:rPr>
              <a:t> </a:t>
            </a:r>
            <a:r>
              <a:rPr sz="1000" dirty="0">
                <a:latin typeface="Arial"/>
                <a:cs typeface="Arial"/>
              </a:rPr>
              <a:t>(ohm). En </a:t>
            </a:r>
            <a:r>
              <a:rPr sz="1000" spc="-5" dirty="0">
                <a:latin typeface="Arial"/>
                <a:cs typeface="Arial"/>
              </a:rPr>
              <a:t>esa hipótesis la </a:t>
            </a:r>
            <a:r>
              <a:rPr sz="1000" dirty="0">
                <a:latin typeface="Arial"/>
                <a:cs typeface="Arial"/>
              </a:rPr>
              <a:t>corriente </a:t>
            </a:r>
            <a:r>
              <a:rPr sz="1000" spc="-5" dirty="0">
                <a:latin typeface="Arial"/>
                <a:cs typeface="Arial"/>
              </a:rPr>
              <a:t>de defecto </a:t>
            </a:r>
            <a:r>
              <a:rPr sz="1000" dirty="0">
                <a:latin typeface="Arial"/>
                <a:cs typeface="Arial"/>
              </a:rPr>
              <a:t>vale (despreciando la resistencia de los conductores</a:t>
            </a:r>
            <a:r>
              <a:rPr sz="1000" spc="-30" dirty="0">
                <a:latin typeface="Arial"/>
                <a:cs typeface="Arial"/>
              </a:rPr>
              <a:t> </a:t>
            </a:r>
            <a:r>
              <a:rPr sz="1000" dirty="0">
                <a:latin typeface="Arial"/>
                <a:cs typeface="Arial"/>
              </a:rPr>
              <a:t>metálicos):</a:t>
            </a:r>
            <a:endParaRPr sz="1000">
              <a:latin typeface="Arial"/>
              <a:cs typeface="Arial"/>
            </a:endParaRPr>
          </a:p>
          <a:p>
            <a:pPr marL="63500" algn="just">
              <a:lnSpc>
                <a:spcPct val="100000"/>
              </a:lnSpc>
              <a:spcBef>
                <a:spcPts val="229"/>
              </a:spcBef>
            </a:pPr>
            <a:r>
              <a:rPr sz="1200" i="1" spc="-5" dirty="0">
                <a:latin typeface="Times New Roman"/>
                <a:cs typeface="Times New Roman"/>
              </a:rPr>
              <a:t>I</a:t>
            </a:r>
            <a:r>
              <a:rPr sz="1200" i="1" spc="-7" baseline="-10416" dirty="0">
                <a:latin typeface="Times New Roman"/>
                <a:cs typeface="Times New Roman"/>
              </a:rPr>
              <a:t>d </a:t>
            </a:r>
            <a:r>
              <a:rPr sz="1200" i="1" dirty="0">
                <a:latin typeface="Times New Roman"/>
                <a:cs typeface="Times New Roman"/>
              </a:rPr>
              <a:t>= </a:t>
            </a:r>
            <a:r>
              <a:rPr sz="1200" i="1" spc="-5" dirty="0">
                <a:latin typeface="Times New Roman"/>
                <a:cs typeface="Times New Roman"/>
              </a:rPr>
              <a:t>U</a:t>
            </a:r>
            <a:r>
              <a:rPr sz="1200" i="1" spc="-7" baseline="-10416" dirty="0">
                <a:latin typeface="Times New Roman"/>
                <a:cs typeface="Times New Roman"/>
              </a:rPr>
              <a:t>0 </a:t>
            </a:r>
            <a:r>
              <a:rPr sz="1200" i="1" dirty="0">
                <a:latin typeface="Times New Roman"/>
                <a:cs typeface="Times New Roman"/>
              </a:rPr>
              <a:t>/ </a:t>
            </a:r>
            <a:r>
              <a:rPr sz="1200" i="1" spc="-5" dirty="0">
                <a:latin typeface="Times New Roman"/>
                <a:cs typeface="Times New Roman"/>
              </a:rPr>
              <a:t>(R</a:t>
            </a:r>
            <a:r>
              <a:rPr sz="1200" i="1" spc="-7" baseline="-10416" dirty="0">
                <a:latin typeface="Times New Roman"/>
                <a:cs typeface="Times New Roman"/>
              </a:rPr>
              <a:t>b </a:t>
            </a:r>
            <a:r>
              <a:rPr sz="1200" dirty="0">
                <a:latin typeface="Times New Roman"/>
                <a:cs typeface="Times New Roman"/>
              </a:rPr>
              <a:t>+</a:t>
            </a:r>
            <a:r>
              <a:rPr sz="1200" spc="15" dirty="0">
                <a:latin typeface="Times New Roman"/>
                <a:cs typeface="Times New Roman"/>
              </a:rPr>
              <a:t> </a:t>
            </a:r>
            <a:r>
              <a:rPr sz="1200" i="1" spc="-5" dirty="0">
                <a:latin typeface="Times New Roman"/>
                <a:cs typeface="Times New Roman"/>
              </a:rPr>
              <a:t>R</a:t>
            </a:r>
            <a:r>
              <a:rPr sz="1200" i="1" spc="-7" baseline="-10416" dirty="0">
                <a:latin typeface="Times New Roman"/>
                <a:cs typeface="Times New Roman"/>
              </a:rPr>
              <a:t>a</a:t>
            </a:r>
            <a:r>
              <a:rPr sz="1200" i="1" spc="-5" dirty="0">
                <a:latin typeface="Times New Roman"/>
                <a:cs typeface="Times New Roman"/>
              </a:rPr>
              <a:t>)=220/(1+10)=20 </a:t>
            </a:r>
            <a:r>
              <a:rPr sz="1200" i="1" dirty="0">
                <a:latin typeface="Times New Roman"/>
                <a:cs typeface="Times New Roman"/>
              </a:rPr>
              <a:t>A</a:t>
            </a:r>
            <a:endParaRPr sz="1200">
              <a:latin typeface="Times New Roman"/>
              <a:cs typeface="Times New Roman"/>
            </a:endParaRPr>
          </a:p>
          <a:p>
            <a:pPr marL="63500" algn="just">
              <a:lnSpc>
                <a:spcPct val="100000"/>
              </a:lnSpc>
              <a:spcBef>
                <a:spcPts val="240"/>
              </a:spcBef>
            </a:pPr>
            <a:r>
              <a:rPr sz="1000" dirty="0">
                <a:latin typeface="Arial"/>
                <a:cs typeface="Arial"/>
              </a:rPr>
              <a:t>Y </a:t>
            </a:r>
            <a:r>
              <a:rPr sz="1000" spc="-5" dirty="0">
                <a:latin typeface="Arial"/>
                <a:cs typeface="Arial"/>
              </a:rPr>
              <a:t>la </a:t>
            </a:r>
            <a:r>
              <a:rPr sz="1000" dirty="0">
                <a:latin typeface="Arial"/>
                <a:cs typeface="Arial"/>
              </a:rPr>
              <a:t>tensión </a:t>
            </a:r>
            <a:r>
              <a:rPr sz="1000" spc="-5" dirty="0">
                <a:latin typeface="Arial"/>
                <a:cs typeface="Arial"/>
              </a:rPr>
              <a:t>de </a:t>
            </a:r>
            <a:r>
              <a:rPr sz="1000" dirty="0">
                <a:latin typeface="Arial"/>
                <a:cs typeface="Arial"/>
              </a:rPr>
              <a:t>contacto </a:t>
            </a:r>
            <a:r>
              <a:rPr sz="1000" spc="-5" dirty="0">
                <a:latin typeface="Arial"/>
                <a:cs typeface="Arial"/>
              </a:rPr>
              <a:t>presunta </a:t>
            </a:r>
            <a:r>
              <a:rPr sz="1400" i="1" spc="-5" dirty="0">
                <a:latin typeface="Times New Roman"/>
                <a:cs typeface="Times New Roman"/>
              </a:rPr>
              <a:t>U</a:t>
            </a:r>
            <a:r>
              <a:rPr sz="1350" i="1" spc="-7" baseline="-12345" dirty="0">
                <a:latin typeface="Times New Roman"/>
                <a:cs typeface="Times New Roman"/>
              </a:rPr>
              <a:t>t </a:t>
            </a:r>
            <a:r>
              <a:rPr sz="1000" spc="-5" dirty="0">
                <a:latin typeface="Arial"/>
                <a:cs typeface="Arial"/>
              </a:rPr>
              <a:t>vale:</a:t>
            </a:r>
            <a:endParaRPr sz="1000">
              <a:latin typeface="Arial"/>
              <a:cs typeface="Arial"/>
            </a:endParaRPr>
          </a:p>
          <a:p>
            <a:pPr marL="63500" algn="just">
              <a:lnSpc>
                <a:spcPct val="100000"/>
              </a:lnSpc>
              <a:spcBef>
                <a:spcPts val="250"/>
              </a:spcBef>
            </a:pPr>
            <a:r>
              <a:rPr sz="1000" dirty="0">
                <a:latin typeface="Arial"/>
                <a:cs typeface="Arial"/>
              </a:rPr>
              <a:t>U</a:t>
            </a:r>
            <a:r>
              <a:rPr sz="975" baseline="-12820" dirty="0">
                <a:latin typeface="Arial"/>
                <a:cs typeface="Arial"/>
              </a:rPr>
              <a:t>t </a:t>
            </a:r>
            <a:r>
              <a:rPr sz="1000" dirty="0">
                <a:latin typeface="Arial"/>
                <a:cs typeface="Arial"/>
              </a:rPr>
              <a:t>= </a:t>
            </a:r>
            <a:r>
              <a:rPr sz="1000" spc="-5" dirty="0">
                <a:latin typeface="Arial"/>
                <a:cs typeface="Arial"/>
              </a:rPr>
              <a:t>I</a:t>
            </a:r>
            <a:r>
              <a:rPr sz="975" spc="-7" baseline="-12820" dirty="0">
                <a:latin typeface="Arial"/>
                <a:cs typeface="Arial"/>
              </a:rPr>
              <a:t>d </a:t>
            </a:r>
            <a:r>
              <a:rPr sz="1000" dirty="0">
                <a:latin typeface="Arial"/>
                <a:cs typeface="Arial"/>
              </a:rPr>
              <a:t>x </a:t>
            </a:r>
            <a:r>
              <a:rPr sz="1000" spc="-5" dirty="0">
                <a:latin typeface="Arial"/>
                <a:cs typeface="Arial"/>
              </a:rPr>
              <a:t>R</a:t>
            </a:r>
            <a:r>
              <a:rPr sz="975" spc="-7" baseline="-12820" dirty="0">
                <a:latin typeface="Arial"/>
                <a:cs typeface="Arial"/>
              </a:rPr>
              <a:t>a</a:t>
            </a:r>
            <a:r>
              <a:rPr sz="1000" spc="-5" dirty="0">
                <a:latin typeface="Arial"/>
                <a:cs typeface="Arial"/>
              </a:rPr>
              <a:t>=20 </a:t>
            </a:r>
            <a:r>
              <a:rPr sz="1000" dirty="0">
                <a:latin typeface="Arial"/>
                <a:cs typeface="Arial"/>
              </a:rPr>
              <a:t>A x </a:t>
            </a:r>
            <a:r>
              <a:rPr sz="1000" spc="-5" dirty="0">
                <a:latin typeface="Arial"/>
                <a:cs typeface="Arial"/>
              </a:rPr>
              <a:t>10 </a:t>
            </a:r>
            <a:r>
              <a:rPr sz="1000" dirty="0">
                <a:latin typeface="Arial"/>
                <a:cs typeface="Arial"/>
              </a:rPr>
              <a:t>Ω =200</a:t>
            </a:r>
            <a:r>
              <a:rPr sz="1000" spc="-40" dirty="0">
                <a:latin typeface="Arial"/>
                <a:cs typeface="Arial"/>
              </a:rPr>
              <a:t> </a:t>
            </a:r>
            <a:r>
              <a:rPr sz="1000" dirty="0">
                <a:latin typeface="Arial"/>
                <a:cs typeface="Arial"/>
              </a:rPr>
              <a:t>V</a:t>
            </a:r>
            <a:endParaRPr sz="1000">
              <a:latin typeface="Arial"/>
              <a:cs typeface="Arial"/>
            </a:endParaRPr>
          </a:p>
          <a:p>
            <a:pPr marL="63500" marR="55880" algn="just">
              <a:lnSpc>
                <a:spcPct val="95700"/>
              </a:lnSpc>
              <a:spcBef>
                <a:spcPts val="300"/>
              </a:spcBef>
            </a:pPr>
            <a:r>
              <a:rPr sz="1000" dirty="0">
                <a:latin typeface="Arial"/>
                <a:cs typeface="Arial"/>
              </a:rPr>
              <a:t>Ese valor es el que estaría aplicado a la masa por estar puesta a tierra y es el que recibiría una persona si no está  adecuadamente aislada de tierra o sobre una superficie perfectamente equipotencial. Ese es un valor  </a:t>
            </a:r>
            <a:r>
              <a:rPr sz="1000" spc="-5" dirty="0">
                <a:latin typeface="Arial"/>
                <a:cs typeface="Arial"/>
              </a:rPr>
              <a:t>indudablemente</a:t>
            </a:r>
            <a:r>
              <a:rPr sz="1000" spc="-10" dirty="0">
                <a:latin typeface="Arial"/>
                <a:cs typeface="Arial"/>
              </a:rPr>
              <a:t> </a:t>
            </a:r>
            <a:r>
              <a:rPr sz="1000" spc="-5" dirty="0">
                <a:latin typeface="Arial"/>
                <a:cs typeface="Arial"/>
              </a:rPr>
              <a:t>mortal.</a:t>
            </a:r>
            <a:endParaRPr sz="1000">
              <a:latin typeface="Arial"/>
              <a:cs typeface="Arial"/>
            </a:endParaRPr>
          </a:p>
          <a:p>
            <a:pPr marL="63500" marR="55880" algn="just">
              <a:lnSpc>
                <a:spcPct val="95700"/>
              </a:lnSpc>
              <a:spcBef>
                <a:spcPts val="305"/>
              </a:spcBef>
            </a:pPr>
            <a:r>
              <a:rPr sz="1000" b="1" dirty="0">
                <a:latin typeface="Arial"/>
                <a:cs typeface="Arial"/>
              </a:rPr>
              <a:t>Se </a:t>
            </a:r>
            <a:r>
              <a:rPr sz="1000" b="1" spc="-10" dirty="0">
                <a:latin typeface="Arial"/>
                <a:cs typeface="Arial"/>
              </a:rPr>
              <a:t>ve </a:t>
            </a:r>
            <a:r>
              <a:rPr sz="1000" b="1" dirty="0">
                <a:latin typeface="Arial"/>
                <a:cs typeface="Arial"/>
              </a:rPr>
              <a:t>claramente que la puesta a tierra POR SI SOLA no </a:t>
            </a:r>
            <a:r>
              <a:rPr sz="1000" b="1" spc="-5" dirty="0">
                <a:latin typeface="Arial"/>
                <a:cs typeface="Arial"/>
              </a:rPr>
              <a:t>resuelve </a:t>
            </a:r>
            <a:r>
              <a:rPr sz="1000" b="1" dirty="0">
                <a:latin typeface="Arial"/>
                <a:cs typeface="Arial"/>
              </a:rPr>
              <a:t>nada</a:t>
            </a:r>
            <a:r>
              <a:rPr sz="1000" dirty="0">
                <a:latin typeface="Arial"/>
                <a:cs typeface="Arial"/>
              </a:rPr>
              <a:t>: tiene que estar acompañada por un  dispositivo que desconecte la alimentación (en un tiempo máximo determinado como se ha indicado más atrás  para cada ECT), cuando se produce la falla de aislación a tierra, y esta es </a:t>
            </a:r>
            <a:r>
              <a:rPr sz="1000" b="1" dirty="0">
                <a:latin typeface="Arial"/>
                <a:cs typeface="Arial"/>
              </a:rPr>
              <a:t>la esencia de la protección por la  </a:t>
            </a:r>
            <a:r>
              <a:rPr sz="1000" b="1" spc="-5" dirty="0">
                <a:latin typeface="Arial"/>
                <a:cs typeface="Arial"/>
              </a:rPr>
              <a:t>desconexión automática de la alimentación, que en el ECT TT es la protección diferencial junto </a:t>
            </a:r>
            <a:r>
              <a:rPr sz="1000" b="1" dirty="0">
                <a:latin typeface="Arial"/>
                <a:cs typeface="Arial"/>
              </a:rPr>
              <a:t>a </a:t>
            </a:r>
            <a:r>
              <a:rPr sz="1000" b="1" spc="-5" dirty="0">
                <a:latin typeface="Arial"/>
                <a:cs typeface="Arial"/>
              </a:rPr>
              <a:t>un  </a:t>
            </a:r>
            <a:r>
              <a:rPr sz="1000" b="1" dirty="0">
                <a:latin typeface="Arial"/>
                <a:cs typeface="Arial"/>
              </a:rPr>
              <a:t>adecuado sistema de puesta a</a:t>
            </a:r>
            <a:r>
              <a:rPr sz="1000" b="1" spc="-30" dirty="0">
                <a:latin typeface="Arial"/>
                <a:cs typeface="Arial"/>
              </a:rPr>
              <a:t> </a:t>
            </a:r>
            <a:r>
              <a:rPr sz="1000" b="1" dirty="0">
                <a:latin typeface="Arial"/>
                <a:cs typeface="Arial"/>
              </a:rPr>
              <a:t>tierra</a:t>
            </a:r>
            <a:r>
              <a:rPr sz="1000" dirty="0">
                <a:latin typeface="Arial"/>
                <a:cs typeface="Arial"/>
              </a:rPr>
              <a:t>.</a:t>
            </a:r>
            <a:endParaRPr sz="1000">
              <a:latin typeface="Arial"/>
              <a:cs typeface="Arial"/>
            </a:endParaRPr>
          </a:p>
          <a:p>
            <a:pPr marL="63500" marR="57150" algn="just">
              <a:lnSpc>
                <a:spcPct val="102200"/>
              </a:lnSpc>
              <a:spcBef>
                <a:spcPts val="225"/>
              </a:spcBef>
            </a:pPr>
            <a:r>
              <a:rPr sz="1000" dirty="0">
                <a:latin typeface="Arial"/>
                <a:cs typeface="Arial"/>
              </a:rPr>
              <a:t>Los 20 A que hemos calculado en el ejemplo circularían por </a:t>
            </a:r>
            <a:r>
              <a:rPr sz="1000" spc="-5" dirty="0">
                <a:latin typeface="Arial"/>
                <a:cs typeface="Arial"/>
              </a:rPr>
              <a:t>la protección diferencial de 30 </a:t>
            </a:r>
            <a:r>
              <a:rPr sz="1000" dirty="0">
                <a:latin typeface="Arial"/>
                <a:cs typeface="Arial"/>
              </a:rPr>
              <a:t>mA, </a:t>
            </a:r>
            <a:r>
              <a:rPr sz="1000" spc="-5" dirty="0">
                <a:latin typeface="Arial"/>
                <a:cs typeface="Arial"/>
              </a:rPr>
              <a:t>100 </a:t>
            </a:r>
            <a:r>
              <a:rPr sz="1000" dirty="0">
                <a:latin typeface="Arial"/>
                <a:cs typeface="Arial"/>
              </a:rPr>
              <a:t>mA o </a:t>
            </a:r>
            <a:r>
              <a:rPr sz="1000" spc="-5" dirty="0">
                <a:latin typeface="Arial"/>
                <a:cs typeface="Arial"/>
              </a:rPr>
              <a:t>300 </a:t>
            </a:r>
            <a:r>
              <a:rPr sz="1000" dirty="0">
                <a:latin typeface="Arial"/>
                <a:cs typeface="Arial"/>
              </a:rPr>
              <a:t>mA  (máximo valor </a:t>
            </a:r>
            <a:r>
              <a:rPr sz="1000" spc="-5" dirty="0">
                <a:latin typeface="Arial"/>
                <a:cs typeface="Arial"/>
              </a:rPr>
              <a:t>de </a:t>
            </a:r>
            <a:r>
              <a:rPr sz="1100" spc="5" dirty="0">
                <a:latin typeface="Arial"/>
                <a:cs typeface="Arial"/>
              </a:rPr>
              <a:t>I</a:t>
            </a:r>
            <a:r>
              <a:rPr sz="1050" b="1" spc="7" baseline="-11904" dirty="0">
                <a:latin typeface="Symbol"/>
                <a:cs typeface="Symbol"/>
              </a:rPr>
              <a:t>Δ</a:t>
            </a:r>
            <a:r>
              <a:rPr sz="1050" b="1" spc="7" baseline="-11904" dirty="0">
                <a:latin typeface="Arial"/>
                <a:cs typeface="Arial"/>
              </a:rPr>
              <a:t>n </a:t>
            </a:r>
            <a:r>
              <a:rPr sz="1000" dirty="0">
                <a:latin typeface="Arial"/>
                <a:cs typeface="Arial"/>
              </a:rPr>
              <a:t>permitido para los diferenciales de las viviendas y oficinas) produciendo el disparo </a:t>
            </a:r>
            <a:r>
              <a:rPr sz="1000" spc="-70" dirty="0">
                <a:latin typeface="Arial"/>
                <a:cs typeface="Arial"/>
              </a:rPr>
              <a:t>como  </a:t>
            </a:r>
            <a:r>
              <a:rPr sz="1000" dirty="0">
                <a:latin typeface="Arial"/>
                <a:cs typeface="Arial"/>
              </a:rPr>
              <a:t>máximo </a:t>
            </a:r>
            <a:r>
              <a:rPr sz="1000" spc="-5" dirty="0">
                <a:latin typeface="Arial"/>
                <a:cs typeface="Arial"/>
              </a:rPr>
              <a:t>en 40 </a:t>
            </a:r>
            <a:r>
              <a:rPr sz="1000" dirty="0">
                <a:latin typeface="Arial"/>
                <a:cs typeface="Arial"/>
              </a:rPr>
              <a:t>ms con </a:t>
            </a:r>
            <a:r>
              <a:rPr sz="1000" spc="5" dirty="0">
                <a:latin typeface="Arial"/>
                <a:cs typeface="Arial"/>
              </a:rPr>
              <a:t>5</a:t>
            </a:r>
            <a:r>
              <a:rPr sz="1100" spc="5" dirty="0">
                <a:latin typeface="Arial"/>
                <a:cs typeface="Arial"/>
              </a:rPr>
              <a:t>I</a:t>
            </a:r>
            <a:r>
              <a:rPr sz="1050" b="1" spc="7" baseline="-11904" dirty="0">
                <a:latin typeface="Symbol"/>
                <a:cs typeface="Symbol"/>
              </a:rPr>
              <a:t>Δ</a:t>
            </a:r>
            <a:r>
              <a:rPr sz="1050" b="1" spc="7" baseline="-11904" dirty="0">
                <a:latin typeface="Arial"/>
                <a:cs typeface="Arial"/>
              </a:rPr>
              <a:t>n </a:t>
            </a:r>
            <a:r>
              <a:rPr sz="1000" dirty="0">
                <a:latin typeface="Arial"/>
                <a:cs typeface="Arial"/>
              </a:rPr>
              <a:t>(150 mA </a:t>
            </a:r>
            <a:r>
              <a:rPr sz="1000" spc="-5" dirty="0">
                <a:latin typeface="Arial"/>
                <a:cs typeface="Arial"/>
              </a:rPr>
              <a:t>para el de 30 </a:t>
            </a:r>
            <a:r>
              <a:rPr sz="1000" dirty="0">
                <a:latin typeface="Arial"/>
                <a:cs typeface="Arial"/>
              </a:rPr>
              <a:t>mA, </a:t>
            </a:r>
            <a:r>
              <a:rPr sz="1000" spc="-5" dirty="0">
                <a:latin typeface="Arial"/>
                <a:cs typeface="Arial"/>
              </a:rPr>
              <a:t>500 </a:t>
            </a:r>
            <a:r>
              <a:rPr sz="1000" dirty="0">
                <a:latin typeface="Arial"/>
                <a:cs typeface="Arial"/>
              </a:rPr>
              <a:t>mA </a:t>
            </a:r>
            <a:r>
              <a:rPr sz="1000" spc="-5" dirty="0">
                <a:latin typeface="Arial"/>
                <a:cs typeface="Arial"/>
              </a:rPr>
              <a:t>para el de 100 </a:t>
            </a:r>
            <a:r>
              <a:rPr sz="1000" dirty="0">
                <a:latin typeface="Arial"/>
                <a:cs typeface="Arial"/>
              </a:rPr>
              <a:t>mA o </a:t>
            </a:r>
            <a:r>
              <a:rPr sz="1000" spc="-5" dirty="0">
                <a:latin typeface="Arial"/>
                <a:cs typeface="Arial"/>
              </a:rPr>
              <a:t>1500 </a:t>
            </a:r>
            <a:r>
              <a:rPr sz="1000" dirty="0">
                <a:latin typeface="Arial"/>
                <a:cs typeface="Arial"/>
              </a:rPr>
              <a:t>mA </a:t>
            </a:r>
            <a:r>
              <a:rPr sz="1000" spc="-5" dirty="0">
                <a:latin typeface="Arial"/>
                <a:cs typeface="Arial"/>
              </a:rPr>
              <a:t>para el de 300 </a:t>
            </a:r>
            <a:r>
              <a:rPr sz="1000" dirty="0">
                <a:latin typeface="Arial"/>
                <a:cs typeface="Arial"/>
              </a:rPr>
              <a:t>mA).</a:t>
            </a:r>
            <a:endParaRPr sz="1000">
              <a:latin typeface="Arial"/>
              <a:cs typeface="Arial"/>
            </a:endParaRPr>
          </a:p>
          <a:p>
            <a:pPr marL="63500" marR="56515" indent="-635" algn="just">
              <a:lnSpc>
                <a:spcPts val="1150"/>
              </a:lnSpc>
              <a:spcBef>
                <a:spcPts val="409"/>
              </a:spcBef>
            </a:pPr>
            <a:r>
              <a:rPr sz="1000" dirty="0">
                <a:latin typeface="Arial"/>
                <a:cs typeface="Arial"/>
              </a:rPr>
              <a:t>Si en lugar de suponer que Ra (Patp de la instalación del usuario) es de 10 </a:t>
            </a:r>
            <a:r>
              <a:rPr sz="1000" b="1" spc="140" dirty="0">
                <a:latin typeface="Symbol"/>
                <a:cs typeface="Symbol"/>
              </a:rPr>
              <a:t>Ω</a:t>
            </a:r>
            <a:r>
              <a:rPr sz="1000" spc="140" dirty="0">
                <a:latin typeface="Arial"/>
                <a:cs typeface="Arial"/>
              </a:rPr>
              <a:t>, </a:t>
            </a:r>
            <a:r>
              <a:rPr sz="1000" spc="-5" dirty="0">
                <a:latin typeface="Arial"/>
                <a:cs typeface="Arial"/>
              </a:rPr>
              <a:t>la imaginamos de 40 </a:t>
            </a:r>
            <a:r>
              <a:rPr sz="1000" b="1" spc="140" dirty="0">
                <a:latin typeface="Symbol"/>
                <a:cs typeface="Symbol"/>
              </a:rPr>
              <a:t>Ω</a:t>
            </a:r>
            <a:r>
              <a:rPr sz="1000" spc="140" dirty="0">
                <a:latin typeface="Arial"/>
                <a:cs typeface="Arial"/>
              </a:rPr>
              <a:t>, </a:t>
            </a:r>
            <a:r>
              <a:rPr sz="1000" dirty="0">
                <a:latin typeface="Arial"/>
                <a:cs typeface="Arial"/>
              </a:rPr>
              <a:t>(por  </a:t>
            </a:r>
            <a:r>
              <a:rPr sz="1000" spc="-280" dirty="0">
                <a:latin typeface="Arial"/>
                <a:cs typeface="Arial"/>
              </a:rPr>
              <a:t>las</a:t>
            </a:r>
            <a:r>
              <a:rPr sz="1000" dirty="0">
                <a:latin typeface="Arial"/>
                <a:cs typeface="Arial"/>
              </a:rPr>
              <a:t> malas condiciones del terreno), la corriente que circulará por el lazo de falla</a:t>
            </a:r>
            <a:r>
              <a:rPr sz="1000" spc="-70" dirty="0">
                <a:latin typeface="Arial"/>
                <a:cs typeface="Arial"/>
              </a:rPr>
              <a:t> </a:t>
            </a:r>
            <a:r>
              <a:rPr sz="1000" dirty="0">
                <a:latin typeface="Arial"/>
                <a:cs typeface="Arial"/>
              </a:rPr>
              <a:t>sería</a:t>
            </a:r>
            <a:endParaRPr sz="1000">
              <a:latin typeface="Arial"/>
              <a:cs typeface="Arial"/>
            </a:endParaRPr>
          </a:p>
          <a:p>
            <a:pPr marL="63500" algn="just">
              <a:lnSpc>
                <a:spcPct val="100000"/>
              </a:lnSpc>
              <a:spcBef>
                <a:spcPts val="200"/>
              </a:spcBef>
            </a:pPr>
            <a:r>
              <a:rPr sz="1200" i="1" spc="-5" dirty="0">
                <a:latin typeface="Times New Roman"/>
                <a:cs typeface="Times New Roman"/>
              </a:rPr>
              <a:t>I</a:t>
            </a:r>
            <a:r>
              <a:rPr sz="1200" i="1" spc="-7" baseline="-10416" dirty="0">
                <a:latin typeface="Times New Roman"/>
                <a:cs typeface="Times New Roman"/>
              </a:rPr>
              <a:t>d </a:t>
            </a:r>
            <a:r>
              <a:rPr sz="1200" i="1" dirty="0">
                <a:latin typeface="Times New Roman"/>
                <a:cs typeface="Times New Roman"/>
              </a:rPr>
              <a:t>= </a:t>
            </a:r>
            <a:r>
              <a:rPr sz="1200" i="1" spc="-5" dirty="0">
                <a:latin typeface="Times New Roman"/>
                <a:cs typeface="Times New Roman"/>
              </a:rPr>
              <a:t>U</a:t>
            </a:r>
            <a:r>
              <a:rPr sz="1200" i="1" spc="-7" baseline="-10416" dirty="0">
                <a:latin typeface="Times New Roman"/>
                <a:cs typeface="Times New Roman"/>
              </a:rPr>
              <a:t>0 </a:t>
            </a:r>
            <a:r>
              <a:rPr sz="1200" i="1" dirty="0">
                <a:latin typeface="Times New Roman"/>
                <a:cs typeface="Times New Roman"/>
              </a:rPr>
              <a:t>/ </a:t>
            </a:r>
            <a:r>
              <a:rPr sz="1200" i="1" spc="-5" dirty="0">
                <a:latin typeface="Times New Roman"/>
                <a:cs typeface="Times New Roman"/>
              </a:rPr>
              <a:t>(R</a:t>
            </a:r>
            <a:r>
              <a:rPr sz="1200" i="1" spc="-7" baseline="-10416" dirty="0">
                <a:latin typeface="Times New Roman"/>
                <a:cs typeface="Times New Roman"/>
              </a:rPr>
              <a:t>b </a:t>
            </a:r>
            <a:r>
              <a:rPr sz="1200" dirty="0">
                <a:latin typeface="Times New Roman"/>
                <a:cs typeface="Times New Roman"/>
              </a:rPr>
              <a:t>+</a:t>
            </a:r>
            <a:r>
              <a:rPr sz="1200" spc="15" dirty="0">
                <a:latin typeface="Times New Roman"/>
                <a:cs typeface="Times New Roman"/>
              </a:rPr>
              <a:t> </a:t>
            </a:r>
            <a:r>
              <a:rPr sz="1200" i="1" spc="-5" dirty="0">
                <a:latin typeface="Times New Roman"/>
                <a:cs typeface="Times New Roman"/>
              </a:rPr>
              <a:t>R</a:t>
            </a:r>
            <a:r>
              <a:rPr sz="1200" i="1" spc="-7" baseline="-10416" dirty="0">
                <a:latin typeface="Times New Roman"/>
                <a:cs typeface="Times New Roman"/>
              </a:rPr>
              <a:t>a</a:t>
            </a:r>
            <a:r>
              <a:rPr sz="1200" i="1" spc="-5" dirty="0">
                <a:latin typeface="Times New Roman"/>
                <a:cs typeface="Times New Roman"/>
              </a:rPr>
              <a:t>)=220/(1+40)=5,37 </a:t>
            </a:r>
            <a:r>
              <a:rPr sz="1200" i="1" dirty="0">
                <a:latin typeface="Times New Roman"/>
                <a:cs typeface="Times New Roman"/>
              </a:rPr>
              <a:t>A</a:t>
            </a:r>
            <a:endParaRPr sz="1200">
              <a:latin typeface="Times New Roman"/>
              <a:cs typeface="Times New Roman"/>
            </a:endParaRPr>
          </a:p>
          <a:p>
            <a:pPr marL="63500" marR="55880" algn="just">
              <a:lnSpc>
                <a:spcPct val="99000"/>
              </a:lnSpc>
              <a:spcBef>
                <a:spcPts val="350"/>
              </a:spcBef>
            </a:pPr>
            <a:r>
              <a:rPr sz="1000" dirty="0">
                <a:latin typeface="Arial"/>
                <a:cs typeface="Arial"/>
              </a:rPr>
              <a:t>Esos 5,37 A circularían también por la protección </a:t>
            </a:r>
            <a:r>
              <a:rPr sz="1000" spc="-5" dirty="0">
                <a:latin typeface="Arial"/>
                <a:cs typeface="Arial"/>
              </a:rPr>
              <a:t>diferencial de 30 </a:t>
            </a:r>
            <a:r>
              <a:rPr sz="1000" dirty="0">
                <a:latin typeface="Arial"/>
                <a:cs typeface="Arial"/>
              </a:rPr>
              <a:t>mA, </a:t>
            </a:r>
            <a:r>
              <a:rPr sz="1000" spc="-5" dirty="0">
                <a:latin typeface="Arial"/>
                <a:cs typeface="Arial"/>
              </a:rPr>
              <a:t>100 </a:t>
            </a:r>
            <a:r>
              <a:rPr sz="1000" dirty="0">
                <a:latin typeface="Arial"/>
                <a:cs typeface="Arial"/>
              </a:rPr>
              <a:t>mA o </a:t>
            </a:r>
            <a:r>
              <a:rPr sz="1000" spc="-5" dirty="0">
                <a:latin typeface="Arial"/>
                <a:cs typeface="Arial"/>
              </a:rPr>
              <a:t>300 </a:t>
            </a:r>
            <a:r>
              <a:rPr sz="1000" dirty="0">
                <a:latin typeface="Arial"/>
                <a:cs typeface="Arial"/>
              </a:rPr>
              <a:t>mA (máximo valor </a:t>
            </a:r>
            <a:r>
              <a:rPr sz="1000" spc="-5" dirty="0">
                <a:latin typeface="Arial"/>
                <a:cs typeface="Arial"/>
              </a:rPr>
              <a:t>de </a:t>
            </a:r>
            <a:r>
              <a:rPr sz="1100" i="1" spc="-65" dirty="0">
                <a:latin typeface="Times New Roman"/>
                <a:cs typeface="Times New Roman"/>
              </a:rPr>
              <a:t>I</a:t>
            </a:r>
            <a:r>
              <a:rPr sz="1125" b="1" i="1" spc="-97" baseline="-11111" dirty="0">
                <a:latin typeface="Symbol"/>
                <a:cs typeface="Symbol"/>
              </a:rPr>
              <a:t>Δ</a:t>
            </a:r>
            <a:r>
              <a:rPr sz="1050" b="1" i="1" spc="-97" baseline="-11904" dirty="0">
                <a:latin typeface="Times New Roman"/>
                <a:cs typeface="Times New Roman"/>
              </a:rPr>
              <a:t>n  </a:t>
            </a:r>
            <a:r>
              <a:rPr sz="1000" dirty="0">
                <a:latin typeface="Arial"/>
                <a:cs typeface="Arial"/>
              </a:rPr>
              <a:t>permitido para los diferenciales de las viviendas y oficinas) produciendo el disparo como máximo en 40 ms con  </a:t>
            </a:r>
            <a:r>
              <a:rPr sz="1000" spc="-10" dirty="0">
                <a:latin typeface="Arial"/>
                <a:cs typeface="Arial"/>
              </a:rPr>
              <a:t>5</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 </a:t>
            </a:r>
            <a:r>
              <a:rPr sz="1000" dirty="0">
                <a:latin typeface="Arial"/>
                <a:cs typeface="Arial"/>
              </a:rPr>
              <a:t>(150 mA </a:t>
            </a:r>
            <a:r>
              <a:rPr sz="1000" spc="-5" dirty="0">
                <a:latin typeface="Arial"/>
                <a:cs typeface="Arial"/>
              </a:rPr>
              <a:t>para el de 30 </a:t>
            </a:r>
            <a:r>
              <a:rPr sz="1000" dirty="0">
                <a:latin typeface="Arial"/>
                <a:cs typeface="Arial"/>
              </a:rPr>
              <a:t>mA, </a:t>
            </a:r>
            <a:r>
              <a:rPr sz="1000" spc="-5" dirty="0">
                <a:latin typeface="Arial"/>
                <a:cs typeface="Arial"/>
              </a:rPr>
              <a:t>500 </a:t>
            </a:r>
            <a:r>
              <a:rPr sz="1000" dirty="0">
                <a:latin typeface="Arial"/>
                <a:cs typeface="Arial"/>
              </a:rPr>
              <a:t>mA </a:t>
            </a:r>
            <a:r>
              <a:rPr sz="1000" spc="-5" dirty="0">
                <a:latin typeface="Arial"/>
                <a:cs typeface="Arial"/>
              </a:rPr>
              <a:t>para el de 100 </a:t>
            </a:r>
            <a:r>
              <a:rPr sz="1000" dirty="0">
                <a:latin typeface="Arial"/>
                <a:cs typeface="Arial"/>
              </a:rPr>
              <a:t>mA o </a:t>
            </a:r>
            <a:r>
              <a:rPr sz="1000" spc="-5" dirty="0">
                <a:latin typeface="Arial"/>
                <a:cs typeface="Arial"/>
              </a:rPr>
              <a:t>1,5 </a:t>
            </a:r>
            <a:r>
              <a:rPr sz="1000" dirty="0">
                <a:latin typeface="Arial"/>
                <a:cs typeface="Arial"/>
              </a:rPr>
              <a:t>A </a:t>
            </a:r>
            <a:r>
              <a:rPr sz="1000" spc="-5" dirty="0">
                <a:latin typeface="Arial"/>
                <a:cs typeface="Arial"/>
              </a:rPr>
              <a:t>para el de 300</a:t>
            </a:r>
            <a:r>
              <a:rPr sz="1000" spc="-25" dirty="0">
                <a:latin typeface="Arial"/>
                <a:cs typeface="Arial"/>
              </a:rPr>
              <a:t> </a:t>
            </a:r>
            <a:r>
              <a:rPr sz="1000" dirty="0">
                <a:latin typeface="Arial"/>
                <a:cs typeface="Arial"/>
              </a:rPr>
              <a:t>mA).</a:t>
            </a:r>
            <a:endParaRPr sz="1000">
              <a:latin typeface="Arial"/>
              <a:cs typeface="Arial"/>
            </a:endParaRPr>
          </a:p>
          <a:p>
            <a:pPr marL="63500" algn="just">
              <a:lnSpc>
                <a:spcPct val="100000"/>
              </a:lnSpc>
              <a:spcBef>
                <a:spcPts val="245"/>
              </a:spcBef>
            </a:pPr>
            <a:r>
              <a:rPr sz="1000" dirty="0">
                <a:latin typeface="Arial"/>
                <a:cs typeface="Arial"/>
              </a:rPr>
              <a:t>En cualquiera de los dos casos las personas han quedado</a:t>
            </a:r>
            <a:r>
              <a:rPr sz="1000" spc="-60" dirty="0">
                <a:latin typeface="Arial"/>
                <a:cs typeface="Arial"/>
              </a:rPr>
              <a:t> </a:t>
            </a:r>
            <a:r>
              <a:rPr sz="1000" dirty="0">
                <a:latin typeface="Arial"/>
                <a:cs typeface="Arial"/>
              </a:rPr>
              <a:t>protegidas.</a:t>
            </a:r>
            <a:endParaRPr sz="1000">
              <a:latin typeface="Arial"/>
              <a:cs typeface="Arial"/>
            </a:endParaRPr>
          </a:p>
          <a:p>
            <a:pPr marL="63500" marR="56515" algn="just">
              <a:lnSpc>
                <a:spcPts val="1150"/>
              </a:lnSpc>
              <a:spcBef>
                <a:spcPts val="330"/>
              </a:spcBef>
            </a:pPr>
            <a:r>
              <a:rPr sz="1000" dirty="0">
                <a:latin typeface="Arial"/>
                <a:cs typeface="Arial"/>
              </a:rPr>
              <a:t>La tensión que tendría aplicada la masa (tensión que una persona recibiría al hacer contacto con la misma) si no  </a:t>
            </a:r>
            <a:r>
              <a:rPr sz="1000" spc="-5" dirty="0">
                <a:latin typeface="Arial"/>
                <a:cs typeface="Arial"/>
              </a:rPr>
              <a:t>existiera el dispositivo de </a:t>
            </a:r>
            <a:r>
              <a:rPr sz="1000" dirty="0">
                <a:latin typeface="Arial"/>
                <a:cs typeface="Arial"/>
              </a:rPr>
              <a:t>desconexión (diferencial)</a:t>
            </a:r>
            <a:r>
              <a:rPr sz="1000" spc="-15" dirty="0">
                <a:latin typeface="Arial"/>
                <a:cs typeface="Arial"/>
              </a:rPr>
              <a:t> </a:t>
            </a:r>
            <a:r>
              <a:rPr sz="1000" dirty="0">
                <a:latin typeface="Arial"/>
                <a:cs typeface="Arial"/>
              </a:rPr>
              <a:t>sería:</a:t>
            </a:r>
            <a:endParaRPr sz="1000">
              <a:latin typeface="Arial"/>
              <a:cs typeface="Arial"/>
            </a:endParaRPr>
          </a:p>
          <a:p>
            <a:pPr>
              <a:lnSpc>
                <a:spcPct val="100000"/>
              </a:lnSpc>
              <a:spcBef>
                <a:spcPts val="50"/>
              </a:spcBef>
            </a:pPr>
            <a:endParaRPr sz="900">
              <a:latin typeface="Times New Roman"/>
              <a:cs typeface="Times New Roman"/>
            </a:endParaRPr>
          </a:p>
          <a:p>
            <a:pPr marR="55880" algn="r">
              <a:lnSpc>
                <a:spcPct val="100000"/>
              </a:lnSpc>
            </a:pPr>
            <a:r>
              <a:rPr sz="1000" dirty="0">
                <a:latin typeface="Arial"/>
                <a:cs typeface="Arial"/>
              </a:rPr>
              <a:t>4</a:t>
            </a:r>
            <a:endParaRPr sz="1000">
              <a:latin typeface="Arial"/>
              <a:cs typeface="Arial"/>
            </a:endParaRPr>
          </a:p>
        </p:txBody>
      </p:sp>
      <p:sp>
        <p:nvSpPr>
          <p:cNvPr id="2079" name="object 2079"/>
          <p:cNvSpPr txBox="1"/>
          <p:nvPr/>
        </p:nvSpPr>
        <p:spPr>
          <a:xfrm>
            <a:off x="5181600" y="3701796"/>
            <a:ext cx="1295400" cy="342900"/>
          </a:xfrm>
          <a:prstGeom prst="rect">
            <a:avLst/>
          </a:prstGeom>
          <a:solidFill>
            <a:srgbClr val="FFFF9A"/>
          </a:solidFill>
          <a:ln w="9144">
            <a:solidFill>
              <a:srgbClr val="000000"/>
            </a:solidFill>
          </a:ln>
        </p:spPr>
        <p:txBody>
          <a:bodyPr vert="horz" wrap="square" lIns="0" tIns="63500" rIns="0" bIns="0" rtlCol="0">
            <a:spAutoFit/>
          </a:bodyPr>
          <a:lstStyle/>
          <a:p>
            <a:pPr marL="142875">
              <a:lnSpc>
                <a:spcPct val="100000"/>
              </a:lnSpc>
              <a:spcBef>
                <a:spcPts val="500"/>
              </a:spcBef>
            </a:pPr>
            <a:r>
              <a:rPr sz="2100" i="1" spc="-7" baseline="7936" dirty="0">
                <a:latin typeface="Times New Roman"/>
                <a:cs typeface="Times New Roman"/>
              </a:rPr>
              <a:t>U</a:t>
            </a:r>
            <a:r>
              <a:rPr sz="900" i="1" spc="-5" dirty="0">
                <a:latin typeface="Times New Roman"/>
                <a:cs typeface="Times New Roman"/>
              </a:rPr>
              <a:t>t</a:t>
            </a:r>
            <a:r>
              <a:rPr sz="2100" i="1" spc="-7" baseline="7936" dirty="0">
                <a:latin typeface="Times New Roman"/>
                <a:cs typeface="Times New Roman"/>
              </a:rPr>
              <a:t>= I</a:t>
            </a:r>
            <a:r>
              <a:rPr sz="900" i="1" spc="-5" dirty="0">
                <a:latin typeface="Times New Roman"/>
                <a:cs typeface="Times New Roman"/>
              </a:rPr>
              <a:t>d </a:t>
            </a:r>
            <a:r>
              <a:rPr sz="2100" i="1" spc="-7" baseline="7936" dirty="0">
                <a:latin typeface="Times New Roman"/>
                <a:cs typeface="Times New Roman"/>
              </a:rPr>
              <a:t>x R</a:t>
            </a:r>
            <a:r>
              <a:rPr sz="900" i="1" spc="-5" dirty="0">
                <a:latin typeface="Times New Roman"/>
                <a:cs typeface="Times New Roman"/>
              </a:rPr>
              <a:t>PE</a:t>
            </a:r>
            <a:r>
              <a:rPr sz="900" i="1" spc="-30" dirty="0">
                <a:latin typeface="Times New Roman"/>
                <a:cs typeface="Times New Roman"/>
              </a:rPr>
              <a:t> </a:t>
            </a:r>
            <a:r>
              <a:rPr sz="900" i="1" dirty="0">
                <a:latin typeface="Times New Roman"/>
                <a:cs typeface="Times New Roman"/>
              </a:rPr>
              <a:t>AB</a:t>
            </a:r>
            <a:endParaRPr sz="900">
              <a:latin typeface="Times New Roman"/>
              <a:cs typeface="Times New Roman"/>
            </a:endParaRPr>
          </a:p>
        </p:txBody>
      </p:sp>
      <p:sp>
        <p:nvSpPr>
          <p:cNvPr id="2080" name="object 2080"/>
          <p:cNvSpPr txBox="1"/>
          <p:nvPr/>
        </p:nvSpPr>
        <p:spPr>
          <a:xfrm>
            <a:off x="2759201" y="1196339"/>
            <a:ext cx="1295400" cy="342900"/>
          </a:xfrm>
          <a:prstGeom prst="rect">
            <a:avLst/>
          </a:prstGeom>
          <a:solidFill>
            <a:srgbClr val="FFFF9A"/>
          </a:solidFill>
          <a:ln w="9144">
            <a:solidFill>
              <a:srgbClr val="000000"/>
            </a:solidFill>
          </a:ln>
        </p:spPr>
        <p:txBody>
          <a:bodyPr vert="horz" wrap="square" lIns="0" tIns="38735" rIns="0" bIns="0" rtlCol="0">
            <a:spAutoFit/>
          </a:bodyPr>
          <a:lstStyle/>
          <a:p>
            <a:pPr marL="269240">
              <a:lnSpc>
                <a:spcPct val="100000"/>
              </a:lnSpc>
              <a:spcBef>
                <a:spcPts val="305"/>
              </a:spcBef>
            </a:pPr>
            <a:r>
              <a:rPr sz="1400" i="1" spc="-5" dirty="0">
                <a:latin typeface="Times New Roman"/>
                <a:cs typeface="Times New Roman"/>
              </a:rPr>
              <a:t>U</a:t>
            </a:r>
            <a:r>
              <a:rPr sz="1350" i="1" spc="-7" baseline="-12345" dirty="0">
                <a:latin typeface="Times New Roman"/>
                <a:cs typeface="Times New Roman"/>
              </a:rPr>
              <a:t>t</a:t>
            </a:r>
            <a:r>
              <a:rPr sz="1400" i="1" spc="-5" dirty="0">
                <a:latin typeface="Times New Roman"/>
                <a:cs typeface="Times New Roman"/>
              </a:rPr>
              <a:t>= I</a:t>
            </a:r>
            <a:r>
              <a:rPr sz="1350" i="1" spc="-7" baseline="-12345" dirty="0">
                <a:latin typeface="Times New Roman"/>
                <a:cs typeface="Times New Roman"/>
              </a:rPr>
              <a:t>d </a:t>
            </a:r>
            <a:r>
              <a:rPr sz="1400" i="1" spc="-5" dirty="0">
                <a:latin typeface="Times New Roman"/>
                <a:cs typeface="Times New Roman"/>
              </a:rPr>
              <a:t>x</a:t>
            </a:r>
            <a:r>
              <a:rPr sz="1400" i="1" spc="-25" dirty="0">
                <a:latin typeface="Times New Roman"/>
                <a:cs typeface="Times New Roman"/>
              </a:rPr>
              <a:t> </a:t>
            </a:r>
            <a:r>
              <a:rPr sz="1400" i="1" spc="-5" dirty="0">
                <a:latin typeface="Times New Roman"/>
                <a:cs typeface="Times New Roman"/>
              </a:rPr>
              <a:t>R</a:t>
            </a:r>
            <a:r>
              <a:rPr sz="1350" i="1" spc="-7" baseline="-12345" dirty="0">
                <a:latin typeface="Times New Roman"/>
                <a:cs typeface="Times New Roman"/>
              </a:rPr>
              <a:t>a</a:t>
            </a:r>
            <a:endParaRPr sz="1350" baseline="-12345">
              <a:latin typeface="Times New Roman"/>
              <a:cs typeface="Times New Roman"/>
            </a:endParaRPr>
          </a:p>
        </p:txBody>
      </p:sp>
      <p:sp>
        <p:nvSpPr>
          <p:cNvPr id="2081" name="object 2081"/>
          <p:cNvSpPr txBox="1"/>
          <p:nvPr/>
        </p:nvSpPr>
        <p:spPr>
          <a:xfrm>
            <a:off x="4516373" y="2387345"/>
            <a:ext cx="2680970" cy="1161415"/>
          </a:xfrm>
          <a:prstGeom prst="rect">
            <a:avLst/>
          </a:prstGeom>
          <a:solidFill>
            <a:srgbClr val="CCFFFF"/>
          </a:solidFill>
        </p:spPr>
        <p:txBody>
          <a:bodyPr vert="horz" wrap="square" lIns="0" tIns="42545" rIns="0" bIns="0" rtlCol="0">
            <a:spAutoFit/>
          </a:bodyPr>
          <a:lstStyle/>
          <a:p>
            <a:pPr marL="91440" marR="83185" algn="just">
              <a:lnSpc>
                <a:spcPct val="95700"/>
              </a:lnSpc>
              <a:spcBef>
                <a:spcPts val="335"/>
              </a:spcBef>
            </a:pPr>
            <a:r>
              <a:rPr sz="1000" dirty="0">
                <a:latin typeface="Arial"/>
                <a:cs typeface="Arial"/>
              </a:rPr>
              <a:t>La tensión de contacto presunta en el ECT  TN-S es igual a la caída de tensión en el  conductor de protección PE que conecta la  masa con el punto neutro de la</a:t>
            </a:r>
            <a:r>
              <a:rPr sz="1000" spc="-95" dirty="0">
                <a:latin typeface="Arial"/>
                <a:cs typeface="Arial"/>
              </a:rPr>
              <a:t> </a:t>
            </a:r>
            <a:r>
              <a:rPr sz="1000" dirty="0">
                <a:latin typeface="Arial"/>
                <a:cs typeface="Arial"/>
              </a:rPr>
              <a:t>alimentación  (tramo A-B). Por </a:t>
            </a:r>
            <a:r>
              <a:rPr sz="1000" spc="-5" dirty="0">
                <a:latin typeface="Arial"/>
                <a:cs typeface="Arial"/>
              </a:rPr>
              <a:t>ello la </a:t>
            </a:r>
            <a:r>
              <a:rPr sz="1000" dirty="0">
                <a:latin typeface="Arial"/>
                <a:cs typeface="Arial"/>
              </a:rPr>
              <a:t>tensión </a:t>
            </a:r>
            <a:r>
              <a:rPr sz="1000" spc="-5" dirty="0">
                <a:latin typeface="Arial"/>
                <a:cs typeface="Arial"/>
              </a:rPr>
              <a:t>de </a:t>
            </a:r>
            <a:r>
              <a:rPr sz="1000" dirty="0">
                <a:latin typeface="Arial"/>
                <a:cs typeface="Arial"/>
              </a:rPr>
              <a:t>contacto  presunta </a:t>
            </a:r>
            <a:r>
              <a:rPr sz="1400" i="1" spc="-5" dirty="0">
                <a:latin typeface="Times New Roman"/>
                <a:cs typeface="Times New Roman"/>
              </a:rPr>
              <a:t>U</a:t>
            </a:r>
            <a:r>
              <a:rPr sz="1350" i="1" spc="-7" baseline="-12345" dirty="0">
                <a:latin typeface="Times New Roman"/>
                <a:cs typeface="Times New Roman"/>
              </a:rPr>
              <a:t>t </a:t>
            </a:r>
            <a:r>
              <a:rPr sz="1000" spc="-5" dirty="0">
                <a:latin typeface="Arial"/>
                <a:cs typeface="Arial"/>
              </a:rPr>
              <a:t>vale en el ECT</a:t>
            </a:r>
            <a:r>
              <a:rPr sz="1000" spc="35" dirty="0">
                <a:latin typeface="Arial"/>
                <a:cs typeface="Arial"/>
              </a:rPr>
              <a:t> </a:t>
            </a:r>
            <a:r>
              <a:rPr sz="1000" spc="-5" dirty="0">
                <a:latin typeface="Arial"/>
                <a:cs typeface="Arial"/>
              </a:rPr>
              <a:t>TN-S:</a:t>
            </a:r>
            <a:endParaRPr sz="1000">
              <a:latin typeface="Arial"/>
              <a:cs typeface="Arial"/>
            </a:endParaRPr>
          </a:p>
        </p:txBody>
      </p:sp>
    </p:spTree>
    <p:extLst>
      <p:ext uri="{BB962C8B-B14F-4D97-AF65-F5344CB8AC3E}">
        <p14:creationId xmlns:p14="http://schemas.microsoft.com/office/powerpoint/2010/main" val="55607999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9279" y="285390"/>
            <a:ext cx="6583045" cy="9836150"/>
          </a:xfrm>
          <a:prstGeom prst="rect">
            <a:avLst/>
          </a:prstGeom>
        </p:spPr>
        <p:txBody>
          <a:bodyPr vert="horz" wrap="square" lIns="0" tIns="100330" rIns="0" bIns="0" rtlCol="0">
            <a:spAutoFit/>
          </a:bodyPr>
          <a:lstStyle/>
          <a:p>
            <a:pPr marL="321310" indent="-271145" algn="just">
              <a:lnSpc>
                <a:spcPct val="100000"/>
              </a:lnSpc>
              <a:spcBef>
                <a:spcPts val="790"/>
              </a:spcBef>
              <a:buAutoNum type="arabicParenR"/>
              <a:tabLst>
                <a:tab pos="321945" algn="l"/>
              </a:tabLst>
            </a:pPr>
            <a:r>
              <a:rPr sz="1000" dirty="0">
                <a:latin typeface="Arial"/>
                <a:cs typeface="Arial"/>
              </a:rPr>
              <a:t>en el caso de Ra=10 </a:t>
            </a:r>
            <a:r>
              <a:rPr sz="1000" b="1" spc="120" dirty="0">
                <a:latin typeface="Symbol"/>
                <a:cs typeface="Symbol"/>
              </a:rPr>
              <a:t>Ω</a:t>
            </a:r>
            <a:r>
              <a:rPr sz="1000" b="1" spc="120" dirty="0">
                <a:latin typeface="Times New Roman"/>
                <a:cs typeface="Times New Roman"/>
              </a:rPr>
              <a:t> </a:t>
            </a:r>
            <a:r>
              <a:rPr sz="1000" dirty="0">
                <a:latin typeface="Arial"/>
                <a:cs typeface="Arial"/>
              </a:rPr>
              <a:t>la tensión de contacto presunta </a:t>
            </a:r>
            <a:r>
              <a:rPr sz="1400" i="1" spc="-5" dirty="0">
                <a:latin typeface="Times New Roman"/>
                <a:cs typeface="Times New Roman"/>
              </a:rPr>
              <a:t>U</a:t>
            </a:r>
            <a:r>
              <a:rPr sz="1350" i="1" spc="-7" baseline="-12345" dirty="0">
                <a:latin typeface="Times New Roman"/>
                <a:cs typeface="Times New Roman"/>
              </a:rPr>
              <a:t>t</a:t>
            </a:r>
            <a:r>
              <a:rPr sz="1350" i="1" spc="209" baseline="-12345" dirty="0">
                <a:latin typeface="Times New Roman"/>
                <a:cs typeface="Times New Roman"/>
              </a:rPr>
              <a:t> </a:t>
            </a:r>
            <a:r>
              <a:rPr sz="1000" spc="-5" dirty="0">
                <a:latin typeface="Arial"/>
                <a:cs typeface="Arial"/>
              </a:rPr>
              <a:t>vale:</a:t>
            </a:r>
            <a:endParaRPr sz="1000">
              <a:latin typeface="Arial"/>
              <a:cs typeface="Arial"/>
            </a:endParaRPr>
          </a:p>
          <a:p>
            <a:pPr marL="50800">
              <a:lnSpc>
                <a:spcPct val="100000"/>
              </a:lnSpc>
              <a:spcBef>
                <a:spcPts val="595"/>
              </a:spcBef>
            </a:pPr>
            <a:r>
              <a:rPr sz="1200" i="1" spc="-5" dirty="0">
                <a:latin typeface="Times New Roman"/>
                <a:cs typeface="Times New Roman"/>
              </a:rPr>
              <a:t>U</a:t>
            </a:r>
            <a:r>
              <a:rPr sz="1200" i="1" spc="-7" baseline="-10416" dirty="0">
                <a:latin typeface="Times New Roman"/>
                <a:cs typeface="Times New Roman"/>
              </a:rPr>
              <a:t>t </a:t>
            </a:r>
            <a:r>
              <a:rPr sz="1200" i="1" dirty="0">
                <a:latin typeface="Times New Roman"/>
                <a:cs typeface="Times New Roman"/>
              </a:rPr>
              <a:t>= </a:t>
            </a:r>
            <a:r>
              <a:rPr sz="1200" i="1" spc="-5" dirty="0">
                <a:latin typeface="Times New Roman"/>
                <a:cs typeface="Times New Roman"/>
              </a:rPr>
              <a:t>I</a:t>
            </a:r>
            <a:r>
              <a:rPr sz="1200" i="1" spc="-7" baseline="-10416" dirty="0">
                <a:latin typeface="Times New Roman"/>
                <a:cs typeface="Times New Roman"/>
              </a:rPr>
              <a:t>d </a:t>
            </a:r>
            <a:r>
              <a:rPr sz="1200" i="1" dirty="0">
                <a:latin typeface="Times New Roman"/>
                <a:cs typeface="Times New Roman"/>
              </a:rPr>
              <a:t>x </a:t>
            </a:r>
            <a:r>
              <a:rPr sz="1200" i="1" spc="-5" dirty="0">
                <a:latin typeface="Times New Roman"/>
                <a:cs typeface="Times New Roman"/>
              </a:rPr>
              <a:t>R</a:t>
            </a:r>
            <a:r>
              <a:rPr sz="1200" i="1" spc="-7" baseline="-10416" dirty="0">
                <a:latin typeface="Times New Roman"/>
                <a:cs typeface="Times New Roman"/>
              </a:rPr>
              <a:t>a</a:t>
            </a:r>
            <a:r>
              <a:rPr sz="1200" i="1" spc="-5" dirty="0">
                <a:latin typeface="Times New Roman"/>
                <a:cs typeface="Times New Roman"/>
              </a:rPr>
              <a:t>=20 </a:t>
            </a:r>
            <a:r>
              <a:rPr sz="1200" i="1" dirty="0">
                <a:latin typeface="Times New Roman"/>
                <a:cs typeface="Times New Roman"/>
              </a:rPr>
              <a:t>x 10=200</a:t>
            </a:r>
            <a:r>
              <a:rPr sz="1200" i="1" spc="-180" dirty="0">
                <a:latin typeface="Times New Roman"/>
                <a:cs typeface="Times New Roman"/>
              </a:rPr>
              <a:t> </a:t>
            </a:r>
            <a:r>
              <a:rPr sz="1200" i="1" dirty="0">
                <a:latin typeface="Times New Roman"/>
                <a:cs typeface="Times New Roman"/>
              </a:rPr>
              <a:t>V</a:t>
            </a:r>
            <a:endParaRPr sz="1200">
              <a:latin typeface="Times New Roman"/>
              <a:cs typeface="Times New Roman"/>
            </a:endParaRPr>
          </a:p>
          <a:p>
            <a:pPr marL="321310" indent="-271145" algn="just">
              <a:lnSpc>
                <a:spcPct val="100000"/>
              </a:lnSpc>
              <a:spcBef>
                <a:spcPts val="555"/>
              </a:spcBef>
              <a:buAutoNum type="arabicParenR" startAt="2"/>
              <a:tabLst>
                <a:tab pos="321945" algn="l"/>
              </a:tabLst>
            </a:pPr>
            <a:r>
              <a:rPr sz="1000" dirty="0">
                <a:latin typeface="Arial"/>
                <a:cs typeface="Arial"/>
              </a:rPr>
              <a:t>en el caso de Ra=40</a:t>
            </a:r>
            <a:r>
              <a:rPr sz="1000" spc="-100" dirty="0">
                <a:latin typeface="Arial"/>
                <a:cs typeface="Arial"/>
              </a:rPr>
              <a:t> </a:t>
            </a:r>
            <a:r>
              <a:rPr sz="1000" b="1" spc="280" dirty="0">
                <a:latin typeface="Symbol"/>
                <a:cs typeface="Symbol"/>
              </a:rPr>
              <a:t>Ω</a:t>
            </a:r>
            <a:endParaRPr sz="1000">
              <a:latin typeface="Symbol"/>
              <a:cs typeface="Symbol"/>
            </a:endParaRPr>
          </a:p>
          <a:p>
            <a:pPr marL="50800">
              <a:lnSpc>
                <a:spcPct val="100000"/>
              </a:lnSpc>
              <a:spcBef>
                <a:spcPts val="595"/>
              </a:spcBef>
            </a:pPr>
            <a:r>
              <a:rPr sz="1200" i="1" spc="-5" dirty="0">
                <a:latin typeface="Times New Roman"/>
                <a:cs typeface="Times New Roman"/>
              </a:rPr>
              <a:t>U</a:t>
            </a:r>
            <a:r>
              <a:rPr sz="1200" i="1" spc="-7" baseline="-10416" dirty="0">
                <a:latin typeface="Times New Roman"/>
                <a:cs typeface="Times New Roman"/>
              </a:rPr>
              <a:t>t </a:t>
            </a:r>
            <a:r>
              <a:rPr sz="1200" i="1" dirty="0">
                <a:latin typeface="Times New Roman"/>
                <a:cs typeface="Times New Roman"/>
              </a:rPr>
              <a:t>= </a:t>
            </a:r>
            <a:r>
              <a:rPr sz="1200" i="1" spc="-5" dirty="0">
                <a:latin typeface="Times New Roman"/>
                <a:cs typeface="Times New Roman"/>
              </a:rPr>
              <a:t>I</a:t>
            </a:r>
            <a:r>
              <a:rPr sz="1200" i="1" spc="-7" baseline="-10416" dirty="0">
                <a:latin typeface="Times New Roman"/>
                <a:cs typeface="Times New Roman"/>
              </a:rPr>
              <a:t>d </a:t>
            </a:r>
            <a:r>
              <a:rPr sz="1200" i="1" dirty="0">
                <a:latin typeface="Times New Roman"/>
                <a:cs typeface="Times New Roman"/>
              </a:rPr>
              <a:t>x </a:t>
            </a:r>
            <a:r>
              <a:rPr sz="1200" i="1" spc="-5" dirty="0">
                <a:latin typeface="Times New Roman"/>
                <a:cs typeface="Times New Roman"/>
              </a:rPr>
              <a:t>R</a:t>
            </a:r>
            <a:r>
              <a:rPr sz="1200" i="1" spc="-7" baseline="-10416" dirty="0">
                <a:latin typeface="Times New Roman"/>
                <a:cs typeface="Times New Roman"/>
              </a:rPr>
              <a:t>a</a:t>
            </a:r>
            <a:r>
              <a:rPr sz="1200" i="1" spc="-5" dirty="0">
                <a:latin typeface="Times New Roman"/>
                <a:cs typeface="Times New Roman"/>
              </a:rPr>
              <a:t>=5,37 </a:t>
            </a:r>
            <a:r>
              <a:rPr sz="1200" i="1" dirty="0">
                <a:latin typeface="Times New Roman"/>
                <a:cs typeface="Times New Roman"/>
              </a:rPr>
              <a:t>x 40=214,8</a:t>
            </a:r>
            <a:r>
              <a:rPr sz="1200" i="1" spc="155" dirty="0">
                <a:latin typeface="Times New Roman"/>
                <a:cs typeface="Times New Roman"/>
              </a:rPr>
              <a:t> </a:t>
            </a:r>
            <a:r>
              <a:rPr sz="1200" i="1" dirty="0">
                <a:latin typeface="Times New Roman"/>
                <a:cs typeface="Times New Roman"/>
              </a:rPr>
              <a:t>V</a:t>
            </a:r>
            <a:endParaRPr sz="1200">
              <a:latin typeface="Times New Roman"/>
              <a:cs typeface="Times New Roman"/>
            </a:endParaRPr>
          </a:p>
          <a:p>
            <a:pPr marL="50800" marR="44450">
              <a:lnSpc>
                <a:spcPts val="1150"/>
              </a:lnSpc>
              <a:spcBef>
                <a:spcPts val="560"/>
              </a:spcBef>
            </a:pPr>
            <a:r>
              <a:rPr sz="1000" dirty="0">
                <a:latin typeface="Arial"/>
                <a:cs typeface="Arial"/>
              </a:rPr>
              <a:t>cualquiera de ellas mortal si la persona no está adecuadamente aislada de tierra o sobre una superficie  perfectamente equipotencial o si no está protegida por un dispositivo</a:t>
            </a:r>
            <a:r>
              <a:rPr sz="1000" spc="-55" dirty="0">
                <a:latin typeface="Arial"/>
                <a:cs typeface="Arial"/>
              </a:rPr>
              <a:t> </a:t>
            </a:r>
            <a:r>
              <a:rPr sz="1000" dirty="0">
                <a:latin typeface="Arial"/>
                <a:cs typeface="Arial"/>
              </a:rPr>
              <a:t>diferencial.</a:t>
            </a:r>
            <a:endParaRPr sz="1000">
              <a:latin typeface="Arial"/>
              <a:cs typeface="Arial"/>
            </a:endParaRPr>
          </a:p>
          <a:p>
            <a:pPr marL="50800" marR="43815" indent="-635">
              <a:lnSpc>
                <a:spcPct val="102000"/>
              </a:lnSpc>
              <a:spcBef>
                <a:spcPts val="270"/>
              </a:spcBef>
            </a:pPr>
            <a:r>
              <a:rPr sz="1000" dirty="0">
                <a:latin typeface="Arial"/>
                <a:cs typeface="Arial"/>
              </a:rPr>
              <a:t>Si se piensa que podemos resolver el problema bajando Ra (Pats) a, por ejemplo, 1 </a:t>
            </a:r>
            <a:r>
              <a:rPr sz="1000" spc="280" dirty="0">
                <a:latin typeface="Symbol"/>
                <a:cs typeface="Symbol"/>
              </a:rPr>
              <a:t>Ω</a:t>
            </a:r>
            <a:r>
              <a:rPr sz="1000" spc="280" dirty="0">
                <a:latin typeface="Times New Roman"/>
                <a:cs typeface="Times New Roman"/>
              </a:rPr>
              <a:t> </a:t>
            </a:r>
            <a:r>
              <a:rPr sz="1000" dirty="0">
                <a:latin typeface="Arial"/>
                <a:cs typeface="Arial"/>
              </a:rPr>
              <a:t>estamos equivocados </a:t>
            </a:r>
            <a:r>
              <a:rPr sz="1000" spc="-125" dirty="0">
                <a:latin typeface="Arial"/>
                <a:cs typeface="Arial"/>
              </a:rPr>
              <a:t>(sin  </a:t>
            </a:r>
            <a:r>
              <a:rPr sz="1000" dirty="0">
                <a:latin typeface="Arial"/>
                <a:cs typeface="Arial"/>
              </a:rPr>
              <a:t>considerar que obtener 1 </a:t>
            </a:r>
            <a:r>
              <a:rPr sz="1000" spc="280" dirty="0">
                <a:latin typeface="Symbol"/>
                <a:cs typeface="Symbol"/>
              </a:rPr>
              <a:t>Ω</a:t>
            </a:r>
            <a:r>
              <a:rPr sz="1000" spc="-30" dirty="0">
                <a:latin typeface="Times New Roman"/>
                <a:cs typeface="Times New Roman"/>
              </a:rPr>
              <a:t> </a:t>
            </a:r>
            <a:r>
              <a:rPr sz="1000" dirty="0">
                <a:latin typeface="Arial"/>
                <a:cs typeface="Arial"/>
              </a:rPr>
              <a:t>es prácticamente impracticable en este tipo de instalaciones).</a:t>
            </a:r>
            <a:endParaRPr sz="1000">
              <a:latin typeface="Arial"/>
              <a:cs typeface="Arial"/>
            </a:endParaRPr>
          </a:p>
          <a:p>
            <a:pPr marL="50800">
              <a:lnSpc>
                <a:spcPct val="100000"/>
              </a:lnSpc>
              <a:spcBef>
                <a:spcPts val="330"/>
              </a:spcBef>
            </a:pPr>
            <a:r>
              <a:rPr sz="1000" dirty="0">
                <a:latin typeface="Arial"/>
                <a:cs typeface="Arial"/>
              </a:rPr>
              <a:t>Si Ra=Rb=1 </a:t>
            </a:r>
            <a:r>
              <a:rPr sz="1000" spc="135" dirty="0">
                <a:latin typeface="Symbol"/>
                <a:cs typeface="Symbol"/>
              </a:rPr>
              <a:t>Ω</a:t>
            </a:r>
            <a:r>
              <a:rPr sz="1000" spc="135" dirty="0">
                <a:latin typeface="Arial"/>
                <a:cs typeface="Arial"/>
              </a:rPr>
              <a:t>, </a:t>
            </a:r>
            <a:r>
              <a:rPr sz="1000" spc="-5" dirty="0">
                <a:latin typeface="Arial"/>
                <a:cs typeface="Arial"/>
              </a:rPr>
              <a:t>la </a:t>
            </a:r>
            <a:r>
              <a:rPr sz="1000" dirty="0">
                <a:latin typeface="Arial"/>
                <a:cs typeface="Arial"/>
              </a:rPr>
              <a:t>corriente </a:t>
            </a:r>
            <a:r>
              <a:rPr sz="1000" spc="-5" dirty="0">
                <a:latin typeface="Arial"/>
                <a:cs typeface="Arial"/>
              </a:rPr>
              <a:t>de </a:t>
            </a:r>
            <a:r>
              <a:rPr sz="1000" dirty="0">
                <a:latin typeface="Arial"/>
                <a:cs typeface="Arial"/>
              </a:rPr>
              <a:t>falla</a:t>
            </a:r>
            <a:r>
              <a:rPr sz="1000" spc="-160" dirty="0">
                <a:latin typeface="Arial"/>
                <a:cs typeface="Arial"/>
              </a:rPr>
              <a:t> </a:t>
            </a:r>
            <a:r>
              <a:rPr sz="1000" dirty="0">
                <a:latin typeface="Arial"/>
                <a:cs typeface="Arial"/>
              </a:rPr>
              <a:t>sería</a:t>
            </a:r>
            <a:endParaRPr sz="1000">
              <a:latin typeface="Arial"/>
              <a:cs typeface="Arial"/>
            </a:endParaRPr>
          </a:p>
          <a:p>
            <a:pPr marL="50800">
              <a:lnSpc>
                <a:spcPct val="100000"/>
              </a:lnSpc>
              <a:spcBef>
                <a:spcPts val="590"/>
              </a:spcBef>
            </a:pPr>
            <a:r>
              <a:rPr sz="1200" i="1" spc="-5" dirty="0">
                <a:latin typeface="Times New Roman"/>
                <a:cs typeface="Times New Roman"/>
              </a:rPr>
              <a:t>I</a:t>
            </a:r>
            <a:r>
              <a:rPr sz="1200" i="1" spc="-7" baseline="-10416" dirty="0">
                <a:latin typeface="Times New Roman"/>
                <a:cs typeface="Times New Roman"/>
              </a:rPr>
              <a:t>d </a:t>
            </a:r>
            <a:r>
              <a:rPr sz="1200" i="1" dirty="0">
                <a:latin typeface="Times New Roman"/>
                <a:cs typeface="Times New Roman"/>
              </a:rPr>
              <a:t>= </a:t>
            </a:r>
            <a:r>
              <a:rPr sz="1200" i="1" spc="-5" dirty="0">
                <a:latin typeface="Times New Roman"/>
                <a:cs typeface="Times New Roman"/>
              </a:rPr>
              <a:t>U</a:t>
            </a:r>
            <a:r>
              <a:rPr sz="1200" i="1" spc="-7" baseline="-10416" dirty="0">
                <a:latin typeface="Times New Roman"/>
                <a:cs typeface="Times New Roman"/>
              </a:rPr>
              <a:t>0 </a:t>
            </a:r>
            <a:r>
              <a:rPr sz="1200" i="1" dirty="0">
                <a:latin typeface="Times New Roman"/>
                <a:cs typeface="Times New Roman"/>
              </a:rPr>
              <a:t>/ </a:t>
            </a:r>
            <a:r>
              <a:rPr sz="1200" i="1" spc="-5" dirty="0">
                <a:latin typeface="Times New Roman"/>
                <a:cs typeface="Times New Roman"/>
              </a:rPr>
              <a:t>(R</a:t>
            </a:r>
            <a:r>
              <a:rPr sz="1200" i="1" spc="-7" baseline="-10416" dirty="0">
                <a:latin typeface="Times New Roman"/>
                <a:cs typeface="Times New Roman"/>
              </a:rPr>
              <a:t>b </a:t>
            </a:r>
            <a:r>
              <a:rPr sz="1200" dirty="0">
                <a:latin typeface="Times New Roman"/>
                <a:cs typeface="Times New Roman"/>
              </a:rPr>
              <a:t>+ </a:t>
            </a:r>
            <a:r>
              <a:rPr sz="1200" i="1" spc="-5" dirty="0">
                <a:latin typeface="Times New Roman"/>
                <a:cs typeface="Times New Roman"/>
              </a:rPr>
              <a:t>R</a:t>
            </a:r>
            <a:r>
              <a:rPr sz="1200" i="1" spc="-7" baseline="-10416" dirty="0">
                <a:latin typeface="Times New Roman"/>
                <a:cs typeface="Times New Roman"/>
              </a:rPr>
              <a:t>a</a:t>
            </a:r>
            <a:r>
              <a:rPr sz="1200" i="1" spc="-5" dirty="0">
                <a:latin typeface="Times New Roman"/>
                <a:cs typeface="Times New Roman"/>
              </a:rPr>
              <a:t>)=220/(1+1)=110</a:t>
            </a:r>
            <a:r>
              <a:rPr sz="1200" i="1" spc="10" dirty="0">
                <a:latin typeface="Times New Roman"/>
                <a:cs typeface="Times New Roman"/>
              </a:rPr>
              <a:t> </a:t>
            </a:r>
            <a:r>
              <a:rPr sz="1200" i="1" dirty="0">
                <a:latin typeface="Times New Roman"/>
                <a:cs typeface="Times New Roman"/>
              </a:rPr>
              <a:t>A</a:t>
            </a:r>
            <a:endParaRPr sz="1200">
              <a:latin typeface="Times New Roman"/>
              <a:cs typeface="Times New Roman"/>
            </a:endParaRPr>
          </a:p>
          <a:p>
            <a:pPr marL="50800">
              <a:lnSpc>
                <a:spcPct val="100000"/>
              </a:lnSpc>
              <a:spcBef>
                <a:spcPts val="480"/>
              </a:spcBef>
            </a:pPr>
            <a:r>
              <a:rPr sz="1000" dirty="0">
                <a:latin typeface="Arial"/>
                <a:cs typeface="Arial"/>
              </a:rPr>
              <a:t>y la tensión de contacto presunta sería</a:t>
            </a:r>
            <a:r>
              <a:rPr sz="1000" spc="-40" dirty="0">
                <a:latin typeface="Arial"/>
                <a:cs typeface="Arial"/>
              </a:rPr>
              <a:t> </a:t>
            </a:r>
            <a:r>
              <a:rPr sz="1000" dirty="0">
                <a:latin typeface="Arial"/>
                <a:cs typeface="Arial"/>
              </a:rPr>
              <a:t>ahora</a:t>
            </a:r>
            <a:endParaRPr sz="1000">
              <a:latin typeface="Arial"/>
              <a:cs typeface="Arial"/>
            </a:endParaRPr>
          </a:p>
          <a:p>
            <a:pPr marL="50800">
              <a:lnSpc>
                <a:spcPct val="100000"/>
              </a:lnSpc>
              <a:spcBef>
                <a:spcPts val="600"/>
              </a:spcBef>
            </a:pPr>
            <a:r>
              <a:rPr sz="1200" i="1" spc="-5" dirty="0">
                <a:latin typeface="Times New Roman"/>
                <a:cs typeface="Times New Roman"/>
              </a:rPr>
              <a:t>U</a:t>
            </a:r>
            <a:r>
              <a:rPr sz="1200" i="1" spc="-7" baseline="-10416" dirty="0">
                <a:latin typeface="Times New Roman"/>
                <a:cs typeface="Times New Roman"/>
              </a:rPr>
              <a:t>t </a:t>
            </a:r>
            <a:r>
              <a:rPr sz="1200" i="1" dirty="0">
                <a:latin typeface="Times New Roman"/>
                <a:cs typeface="Times New Roman"/>
              </a:rPr>
              <a:t>= </a:t>
            </a:r>
            <a:r>
              <a:rPr sz="1200" i="1" spc="-5" dirty="0">
                <a:latin typeface="Times New Roman"/>
                <a:cs typeface="Times New Roman"/>
              </a:rPr>
              <a:t>I</a:t>
            </a:r>
            <a:r>
              <a:rPr sz="1200" i="1" spc="-7" baseline="-10416" dirty="0">
                <a:latin typeface="Times New Roman"/>
                <a:cs typeface="Times New Roman"/>
              </a:rPr>
              <a:t>d </a:t>
            </a:r>
            <a:r>
              <a:rPr sz="1200" i="1" dirty="0">
                <a:latin typeface="Times New Roman"/>
                <a:cs typeface="Times New Roman"/>
              </a:rPr>
              <a:t>x </a:t>
            </a:r>
            <a:r>
              <a:rPr sz="1200" i="1" spc="-5" dirty="0">
                <a:latin typeface="Times New Roman"/>
                <a:cs typeface="Times New Roman"/>
              </a:rPr>
              <a:t>R</a:t>
            </a:r>
            <a:r>
              <a:rPr sz="1200" i="1" spc="-7" baseline="-10416" dirty="0">
                <a:latin typeface="Times New Roman"/>
                <a:cs typeface="Times New Roman"/>
              </a:rPr>
              <a:t>a</a:t>
            </a:r>
            <a:r>
              <a:rPr sz="1200" i="1" spc="-5" dirty="0">
                <a:latin typeface="Times New Roman"/>
                <a:cs typeface="Times New Roman"/>
              </a:rPr>
              <a:t>=110 </a:t>
            </a:r>
            <a:r>
              <a:rPr sz="1200" i="1" dirty="0">
                <a:latin typeface="Times New Roman"/>
                <a:cs typeface="Times New Roman"/>
              </a:rPr>
              <a:t>x 1=110</a:t>
            </a:r>
            <a:r>
              <a:rPr sz="1200" i="1" spc="-180" dirty="0">
                <a:latin typeface="Times New Roman"/>
                <a:cs typeface="Times New Roman"/>
              </a:rPr>
              <a:t> </a:t>
            </a:r>
            <a:r>
              <a:rPr sz="1200" i="1" dirty="0">
                <a:latin typeface="Times New Roman"/>
                <a:cs typeface="Times New Roman"/>
              </a:rPr>
              <a:t>V</a:t>
            </a:r>
            <a:endParaRPr sz="1200">
              <a:latin typeface="Times New Roman"/>
              <a:cs typeface="Times New Roman"/>
            </a:endParaRPr>
          </a:p>
          <a:p>
            <a:pPr marL="50800" marR="44450" algn="just">
              <a:lnSpc>
                <a:spcPts val="1150"/>
              </a:lnSpc>
              <a:spcBef>
                <a:spcPts val="555"/>
              </a:spcBef>
            </a:pPr>
            <a:r>
              <a:rPr sz="1000" dirty="0">
                <a:latin typeface="Arial"/>
                <a:cs typeface="Arial"/>
              </a:rPr>
              <a:t>tensión también mortal si la persona no está adecuadamente aislada de tierra o sobre una superficie  perfectamente equipotencial o si no está protegida por un dispositivo</a:t>
            </a:r>
            <a:r>
              <a:rPr sz="1000" spc="-55" dirty="0">
                <a:latin typeface="Arial"/>
                <a:cs typeface="Arial"/>
              </a:rPr>
              <a:t> </a:t>
            </a:r>
            <a:r>
              <a:rPr sz="1000" dirty="0">
                <a:latin typeface="Arial"/>
                <a:cs typeface="Arial"/>
              </a:rPr>
              <a:t>diferencial.</a:t>
            </a:r>
            <a:endParaRPr sz="1000">
              <a:latin typeface="Arial"/>
              <a:cs typeface="Arial"/>
            </a:endParaRPr>
          </a:p>
          <a:p>
            <a:pPr marL="50800" marR="43815" algn="just">
              <a:lnSpc>
                <a:spcPct val="95800"/>
              </a:lnSpc>
              <a:spcBef>
                <a:spcPts val="275"/>
              </a:spcBef>
            </a:pPr>
            <a:r>
              <a:rPr sz="1000" dirty="0">
                <a:latin typeface="Arial"/>
                <a:cs typeface="Arial"/>
              </a:rPr>
              <a:t>En </a:t>
            </a:r>
            <a:r>
              <a:rPr sz="1000" spc="-5" dirty="0">
                <a:latin typeface="Arial"/>
                <a:cs typeface="Arial"/>
              </a:rPr>
              <a:t>este hipotético </a:t>
            </a:r>
            <a:r>
              <a:rPr sz="1000" dirty="0">
                <a:latin typeface="Arial"/>
                <a:cs typeface="Arial"/>
              </a:rPr>
              <a:t>y </a:t>
            </a:r>
            <a:r>
              <a:rPr sz="1000" spc="-5" dirty="0">
                <a:latin typeface="Arial"/>
                <a:cs typeface="Arial"/>
              </a:rPr>
              <a:t>extremo </a:t>
            </a:r>
            <a:r>
              <a:rPr sz="1000" dirty="0">
                <a:latin typeface="Arial"/>
                <a:cs typeface="Arial"/>
              </a:rPr>
              <a:t>caso </a:t>
            </a:r>
            <a:r>
              <a:rPr sz="1000" spc="-5" dirty="0">
                <a:latin typeface="Arial"/>
                <a:cs typeface="Arial"/>
              </a:rPr>
              <a:t>de bajísimo </a:t>
            </a:r>
            <a:r>
              <a:rPr sz="1000" dirty="0">
                <a:latin typeface="Arial"/>
                <a:cs typeface="Arial"/>
              </a:rPr>
              <a:t>valor para Ra, un pequeño interruptor automático termomagnético  (PIA) </a:t>
            </a:r>
            <a:r>
              <a:rPr sz="1000" spc="-5" dirty="0">
                <a:latin typeface="Arial"/>
                <a:cs typeface="Arial"/>
              </a:rPr>
              <a:t>de 10 </a:t>
            </a:r>
            <a:r>
              <a:rPr sz="1000" dirty="0">
                <a:latin typeface="Arial"/>
                <a:cs typeface="Arial"/>
              </a:rPr>
              <a:t>A y curva </a:t>
            </a:r>
            <a:r>
              <a:rPr sz="1000" spc="-5" dirty="0">
                <a:latin typeface="Arial"/>
                <a:cs typeface="Arial"/>
              </a:rPr>
              <a:t>C, dispararía entre 50 </a:t>
            </a:r>
            <a:r>
              <a:rPr sz="1000" dirty="0">
                <a:latin typeface="Arial"/>
                <a:cs typeface="Arial"/>
              </a:rPr>
              <a:t>y </a:t>
            </a:r>
            <a:r>
              <a:rPr sz="1000" spc="-5" dirty="0">
                <a:latin typeface="Arial"/>
                <a:cs typeface="Arial"/>
              </a:rPr>
              <a:t>100 </a:t>
            </a:r>
            <a:r>
              <a:rPr sz="1000" dirty="0">
                <a:latin typeface="Arial"/>
                <a:cs typeface="Arial"/>
              </a:rPr>
              <a:t>A, pero podría no cumplir con el tiempo de 60 ms exigido (por  Norma el PIA debe disparar dentro de los 100 ms). Además no podríamos emplear PIA de 16 A o más de curva C  y no podemos garantizar en este tipo de instalaciones la permanencia en el tiempo de un valor tan bajo de  resistencia. Por estas razones no se permite en los ECT TT para la protección contra los contactos indirectos por  </a:t>
            </a:r>
            <a:r>
              <a:rPr sz="1000" spc="-5" dirty="0">
                <a:latin typeface="Arial"/>
                <a:cs typeface="Arial"/>
              </a:rPr>
              <a:t>desconexión automática de la alimentación el </a:t>
            </a:r>
            <a:r>
              <a:rPr sz="1000" dirty="0">
                <a:latin typeface="Arial"/>
                <a:cs typeface="Arial"/>
              </a:rPr>
              <a:t>empleo de protección contra</a:t>
            </a:r>
            <a:r>
              <a:rPr sz="1000" spc="-5" dirty="0">
                <a:latin typeface="Arial"/>
                <a:cs typeface="Arial"/>
              </a:rPr>
              <a:t> </a:t>
            </a:r>
            <a:r>
              <a:rPr sz="1000" dirty="0">
                <a:latin typeface="Arial"/>
                <a:cs typeface="Arial"/>
              </a:rPr>
              <a:t>sobrecorrientes.</a:t>
            </a:r>
            <a:endParaRPr sz="1000">
              <a:latin typeface="Arial"/>
              <a:cs typeface="Arial"/>
            </a:endParaRPr>
          </a:p>
          <a:p>
            <a:pPr marL="50800" marR="43180" algn="just">
              <a:lnSpc>
                <a:spcPct val="95800"/>
              </a:lnSpc>
              <a:spcBef>
                <a:spcPts val="300"/>
              </a:spcBef>
            </a:pPr>
            <a:r>
              <a:rPr sz="1000" spc="-5" dirty="0">
                <a:latin typeface="Arial"/>
                <a:cs typeface="Arial"/>
              </a:rPr>
              <a:t>Como dato informativo, hay que </a:t>
            </a:r>
            <a:r>
              <a:rPr sz="1000" dirty="0">
                <a:latin typeface="Arial"/>
                <a:cs typeface="Arial"/>
              </a:rPr>
              <a:t>aclarar que pocos países establecen el valor de la resistencia de puesta a tierra  de protección. La mayoría exige que no se deben superar los valores adoptados en ellos para las tensiones  convencionales límites de contacto </a:t>
            </a:r>
            <a:r>
              <a:rPr sz="1000" spc="-5" dirty="0">
                <a:latin typeface="Arial"/>
                <a:cs typeface="Arial"/>
              </a:rPr>
              <a:t>(</a:t>
            </a:r>
            <a:r>
              <a:rPr sz="1000" i="1" spc="-5" dirty="0">
                <a:latin typeface="Times New Roman"/>
                <a:cs typeface="Times New Roman"/>
              </a:rPr>
              <a:t>U</a:t>
            </a:r>
            <a:r>
              <a:rPr sz="975" i="1" spc="-7" baseline="-12820" dirty="0">
                <a:latin typeface="Times New Roman"/>
                <a:cs typeface="Times New Roman"/>
              </a:rPr>
              <a:t>L</a:t>
            </a:r>
            <a:r>
              <a:rPr sz="1000" spc="-5" dirty="0">
                <a:latin typeface="Arial"/>
                <a:cs typeface="Arial"/>
              </a:rPr>
              <a:t>) </a:t>
            </a:r>
            <a:r>
              <a:rPr sz="1000" dirty="0">
                <a:latin typeface="Arial"/>
                <a:cs typeface="Arial"/>
              </a:rPr>
              <a:t>que en general, siguiendo a la IEC, son 50 V CA (120 V CC) para  ambientes secos y húmedos) y 25 V CA (60 V CC) para ambientes</a:t>
            </a:r>
            <a:r>
              <a:rPr sz="1000" spc="-75" dirty="0">
                <a:latin typeface="Arial"/>
                <a:cs typeface="Arial"/>
              </a:rPr>
              <a:t> </a:t>
            </a:r>
            <a:r>
              <a:rPr sz="1000" dirty="0">
                <a:latin typeface="Arial"/>
                <a:cs typeface="Arial"/>
              </a:rPr>
              <a:t>mojados.</a:t>
            </a:r>
            <a:endParaRPr sz="1000">
              <a:latin typeface="Arial"/>
              <a:cs typeface="Arial"/>
            </a:endParaRPr>
          </a:p>
          <a:p>
            <a:pPr marL="50800" marR="43180" algn="just">
              <a:lnSpc>
                <a:spcPct val="102099"/>
              </a:lnSpc>
              <a:spcBef>
                <a:spcPts val="305"/>
              </a:spcBef>
            </a:pPr>
            <a:r>
              <a:rPr sz="1000" dirty="0">
                <a:latin typeface="Arial"/>
                <a:cs typeface="Arial"/>
              </a:rPr>
              <a:t>En estas condiciones, cuando en esos países se exige no superar 50 V de </a:t>
            </a:r>
            <a:r>
              <a:rPr sz="1000" i="1" dirty="0">
                <a:latin typeface="Times New Roman"/>
                <a:cs typeface="Times New Roman"/>
              </a:rPr>
              <a:t>U</a:t>
            </a:r>
            <a:r>
              <a:rPr sz="975" i="1" baseline="-12820" dirty="0">
                <a:latin typeface="Times New Roman"/>
                <a:cs typeface="Times New Roman"/>
              </a:rPr>
              <a:t>L </a:t>
            </a:r>
            <a:r>
              <a:rPr sz="1000" dirty="0">
                <a:latin typeface="Arial"/>
                <a:cs typeface="Arial"/>
              </a:rPr>
              <a:t>y si se emplean ID de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a:t>
            </a:r>
            <a:r>
              <a:rPr sz="1000" spc="-10" dirty="0">
                <a:latin typeface="Arial"/>
                <a:cs typeface="Arial"/>
              </a:rPr>
              <a:t>=30 </a:t>
            </a:r>
            <a:r>
              <a:rPr sz="1000" dirty="0">
                <a:latin typeface="Arial"/>
                <a:cs typeface="Arial"/>
              </a:rPr>
              <a:t>mA </a:t>
            </a:r>
            <a:r>
              <a:rPr sz="1000" spc="-125" dirty="0">
                <a:latin typeface="Arial"/>
                <a:cs typeface="Arial"/>
              </a:rPr>
              <a:t>se  </a:t>
            </a:r>
            <a:r>
              <a:rPr sz="1000" dirty="0">
                <a:latin typeface="Arial"/>
                <a:cs typeface="Arial"/>
              </a:rPr>
              <a:t>puede</a:t>
            </a:r>
            <a:r>
              <a:rPr sz="1000" spc="-10" dirty="0">
                <a:latin typeface="Arial"/>
                <a:cs typeface="Arial"/>
              </a:rPr>
              <a:t> </a:t>
            </a:r>
            <a:r>
              <a:rPr sz="1000" dirty="0">
                <a:latin typeface="Arial"/>
                <a:cs typeface="Arial"/>
              </a:rPr>
              <a:t>tener</a:t>
            </a:r>
            <a:r>
              <a:rPr sz="1000" spc="-5" dirty="0">
                <a:latin typeface="Arial"/>
                <a:cs typeface="Arial"/>
              </a:rPr>
              <a:t> </a:t>
            </a:r>
            <a:r>
              <a:rPr sz="1000" dirty="0">
                <a:latin typeface="Arial"/>
                <a:cs typeface="Arial"/>
              </a:rPr>
              <a:t>una</a:t>
            </a:r>
            <a:r>
              <a:rPr sz="1000" spc="-5" dirty="0">
                <a:latin typeface="Arial"/>
                <a:cs typeface="Arial"/>
              </a:rPr>
              <a:t> </a:t>
            </a:r>
            <a:r>
              <a:rPr sz="1000" dirty="0">
                <a:latin typeface="Arial"/>
                <a:cs typeface="Arial"/>
              </a:rPr>
              <a:t>Rpatp</a:t>
            </a:r>
            <a:r>
              <a:rPr sz="1000" spc="-5" dirty="0">
                <a:latin typeface="Arial"/>
                <a:cs typeface="Arial"/>
              </a:rPr>
              <a:t> </a:t>
            </a:r>
            <a:r>
              <a:rPr sz="1000" dirty="0">
                <a:latin typeface="Arial"/>
                <a:cs typeface="Arial"/>
              </a:rPr>
              <a:t>de</a:t>
            </a:r>
            <a:r>
              <a:rPr sz="1000" spc="-5" dirty="0">
                <a:latin typeface="Arial"/>
                <a:cs typeface="Arial"/>
              </a:rPr>
              <a:t> </a:t>
            </a:r>
            <a:r>
              <a:rPr sz="1000" dirty="0">
                <a:latin typeface="Arial"/>
                <a:cs typeface="Arial"/>
              </a:rPr>
              <a:t>1666,66</a:t>
            </a:r>
            <a:r>
              <a:rPr sz="1000" spc="5" dirty="0">
                <a:latin typeface="Arial"/>
                <a:cs typeface="Arial"/>
              </a:rPr>
              <a:t> </a:t>
            </a:r>
            <a:r>
              <a:rPr sz="1000" b="1" spc="280" dirty="0">
                <a:latin typeface="Symbol"/>
                <a:cs typeface="Symbol"/>
              </a:rPr>
              <a:t>Ω</a:t>
            </a:r>
            <a:r>
              <a:rPr sz="1000" b="1" spc="30" dirty="0">
                <a:latin typeface="Times New Roman"/>
                <a:cs typeface="Times New Roman"/>
              </a:rPr>
              <a:t> </a:t>
            </a:r>
            <a:r>
              <a:rPr sz="1000" dirty="0">
                <a:latin typeface="Arial"/>
                <a:cs typeface="Arial"/>
              </a:rPr>
              <a:t>(1666,66</a:t>
            </a:r>
            <a:r>
              <a:rPr sz="1000" spc="-5" dirty="0">
                <a:latin typeface="Arial"/>
                <a:cs typeface="Arial"/>
              </a:rPr>
              <a:t> </a:t>
            </a:r>
            <a:r>
              <a:rPr sz="1000" spc="280" dirty="0">
                <a:latin typeface="Symbol"/>
                <a:cs typeface="Symbol"/>
              </a:rPr>
              <a:t>Ω</a:t>
            </a:r>
            <a:r>
              <a:rPr sz="1000" spc="20" dirty="0">
                <a:latin typeface="Times New Roman"/>
                <a:cs typeface="Times New Roman"/>
              </a:rPr>
              <a:t> </a:t>
            </a:r>
            <a:r>
              <a:rPr sz="1000" dirty="0">
                <a:latin typeface="Arial"/>
                <a:cs typeface="Arial"/>
              </a:rPr>
              <a:t>x</a:t>
            </a:r>
            <a:r>
              <a:rPr sz="1000" spc="-5" dirty="0">
                <a:latin typeface="Arial"/>
                <a:cs typeface="Arial"/>
              </a:rPr>
              <a:t> 0,03 A= 50 V).</a:t>
            </a:r>
            <a:endParaRPr sz="1000">
              <a:latin typeface="Arial"/>
              <a:cs typeface="Arial"/>
            </a:endParaRPr>
          </a:p>
          <a:p>
            <a:pPr marL="50800" marR="43815" algn="just">
              <a:lnSpc>
                <a:spcPct val="102699"/>
              </a:lnSpc>
              <a:spcBef>
                <a:spcPts val="215"/>
              </a:spcBef>
            </a:pPr>
            <a:r>
              <a:rPr sz="1000" dirty="0">
                <a:latin typeface="Arial"/>
                <a:cs typeface="Arial"/>
              </a:rPr>
              <a:t>En las mismas condiciones, cuando en esos países se exige no superar 25 V de </a:t>
            </a:r>
            <a:r>
              <a:rPr sz="1000" i="1" dirty="0">
                <a:latin typeface="Times New Roman"/>
                <a:cs typeface="Times New Roman"/>
              </a:rPr>
              <a:t>U</a:t>
            </a:r>
            <a:r>
              <a:rPr sz="975" i="1" baseline="-12820" dirty="0">
                <a:latin typeface="Times New Roman"/>
                <a:cs typeface="Times New Roman"/>
              </a:rPr>
              <a:t>L </a:t>
            </a:r>
            <a:r>
              <a:rPr sz="1000" dirty="0">
                <a:latin typeface="Arial"/>
                <a:cs typeface="Arial"/>
              </a:rPr>
              <a:t>y si también se </a:t>
            </a:r>
            <a:r>
              <a:rPr sz="1000" spc="-5" dirty="0">
                <a:latin typeface="Arial"/>
                <a:cs typeface="Arial"/>
              </a:rPr>
              <a:t>emplean  </a:t>
            </a:r>
            <a:r>
              <a:rPr sz="1000" dirty="0">
                <a:latin typeface="Arial"/>
                <a:cs typeface="Arial"/>
              </a:rPr>
              <a:t>interruptores</a:t>
            </a:r>
            <a:r>
              <a:rPr sz="1000" spc="-5" dirty="0">
                <a:latin typeface="Arial"/>
                <a:cs typeface="Arial"/>
              </a:rPr>
              <a:t> </a:t>
            </a:r>
            <a:r>
              <a:rPr sz="1000" dirty="0">
                <a:latin typeface="Arial"/>
                <a:cs typeface="Arial"/>
              </a:rPr>
              <a:t>diferenciales</a:t>
            </a:r>
            <a:r>
              <a:rPr sz="1000" spc="-5" dirty="0">
                <a:latin typeface="Arial"/>
                <a:cs typeface="Arial"/>
              </a:rPr>
              <a:t> </a:t>
            </a:r>
            <a:r>
              <a:rPr sz="1000" dirty="0">
                <a:latin typeface="Arial"/>
                <a:cs typeface="Arial"/>
              </a:rPr>
              <a:t>de</a:t>
            </a:r>
            <a:r>
              <a:rPr sz="1000" spc="5" dirty="0">
                <a:latin typeface="Arial"/>
                <a:cs typeface="Arial"/>
              </a:rPr>
              <a:t>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a:t>
            </a:r>
            <a:r>
              <a:rPr sz="1000" spc="-10" dirty="0">
                <a:latin typeface="Arial"/>
                <a:cs typeface="Arial"/>
              </a:rPr>
              <a:t>=30</a:t>
            </a:r>
            <a:r>
              <a:rPr sz="1000" spc="-5" dirty="0">
                <a:latin typeface="Arial"/>
                <a:cs typeface="Arial"/>
              </a:rPr>
              <a:t> </a:t>
            </a:r>
            <a:r>
              <a:rPr sz="1000" dirty="0">
                <a:latin typeface="Arial"/>
                <a:cs typeface="Arial"/>
              </a:rPr>
              <a:t>mA</a:t>
            </a:r>
            <a:r>
              <a:rPr sz="1000" spc="-5" dirty="0">
                <a:latin typeface="Arial"/>
                <a:cs typeface="Arial"/>
              </a:rPr>
              <a:t> </a:t>
            </a:r>
            <a:r>
              <a:rPr sz="1000" dirty="0">
                <a:latin typeface="Arial"/>
                <a:cs typeface="Arial"/>
              </a:rPr>
              <a:t>se puede</a:t>
            </a:r>
            <a:r>
              <a:rPr sz="1000" spc="-5" dirty="0">
                <a:latin typeface="Arial"/>
                <a:cs typeface="Arial"/>
              </a:rPr>
              <a:t> </a:t>
            </a:r>
            <a:r>
              <a:rPr sz="1000" dirty="0">
                <a:latin typeface="Arial"/>
                <a:cs typeface="Arial"/>
              </a:rPr>
              <a:t>tener</a:t>
            </a:r>
            <a:r>
              <a:rPr sz="1000" spc="-5" dirty="0">
                <a:latin typeface="Arial"/>
                <a:cs typeface="Arial"/>
              </a:rPr>
              <a:t> </a:t>
            </a:r>
            <a:r>
              <a:rPr sz="1000" dirty="0">
                <a:latin typeface="Arial"/>
                <a:cs typeface="Arial"/>
              </a:rPr>
              <a:t>una</a:t>
            </a:r>
            <a:r>
              <a:rPr sz="1000" spc="-5" dirty="0">
                <a:latin typeface="Arial"/>
                <a:cs typeface="Arial"/>
              </a:rPr>
              <a:t> </a:t>
            </a:r>
            <a:r>
              <a:rPr sz="1000" dirty="0">
                <a:latin typeface="Arial"/>
                <a:cs typeface="Arial"/>
              </a:rPr>
              <a:t>Rpatp</a:t>
            </a:r>
            <a:r>
              <a:rPr sz="1000" spc="-5" dirty="0">
                <a:latin typeface="Arial"/>
                <a:cs typeface="Arial"/>
              </a:rPr>
              <a:t> </a:t>
            </a:r>
            <a:r>
              <a:rPr sz="1000" dirty="0">
                <a:latin typeface="Arial"/>
                <a:cs typeface="Arial"/>
              </a:rPr>
              <a:t>de</a:t>
            </a:r>
            <a:r>
              <a:rPr sz="1000" spc="-5" dirty="0">
                <a:latin typeface="Arial"/>
                <a:cs typeface="Arial"/>
              </a:rPr>
              <a:t> </a:t>
            </a:r>
            <a:r>
              <a:rPr sz="1000" dirty="0">
                <a:latin typeface="Arial"/>
                <a:cs typeface="Arial"/>
              </a:rPr>
              <a:t>833,33</a:t>
            </a:r>
            <a:r>
              <a:rPr sz="1000" spc="10" dirty="0">
                <a:latin typeface="Arial"/>
                <a:cs typeface="Arial"/>
              </a:rPr>
              <a:t> </a:t>
            </a:r>
            <a:r>
              <a:rPr sz="1000" b="1" spc="280" dirty="0">
                <a:latin typeface="Symbol"/>
                <a:cs typeface="Symbol"/>
              </a:rPr>
              <a:t>Ω</a:t>
            </a:r>
            <a:r>
              <a:rPr sz="1000" b="1" spc="30" dirty="0">
                <a:latin typeface="Times New Roman"/>
                <a:cs typeface="Times New Roman"/>
              </a:rPr>
              <a:t> </a:t>
            </a:r>
            <a:r>
              <a:rPr sz="1000" dirty="0">
                <a:latin typeface="Arial"/>
                <a:cs typeface="Arial"/>
              </a:rPr>
              <a:t>(833,33</a:t>
            </a:r>
            <a:r>
              <a:rPr sz="1000" spc="-5" dirty="0">
                <a:latin typeface="Arial"/>
                <a:cs typeface="Arial"/>
              </a:rPr>
              <a:t> </a:t>
            </a:r>
            <a:r>
              <a:rPr sz="1000" spc="280" dirty="0">
                <a:latin typeface="Symbol"/>
                <a:cs typeface="Symbol"/>
              </a:rPr>
              <a:t>Ω</a:t>
            </a:r>
            <a:r>
              <a:rPr sz="1000" spc="20" dirty="0">
                <a:latin typeface="Times New Roman"/>
                <a:cs typeface="Times New Roman"/>
              </a:rPr>
              <a:t> </a:t>
            </a:r>
            <a:r>
              <a:rPr sz="1000" spc="-5" dirty="0">
                <a:latin typeface="Arial"/>
                <a:cs typeface="Arial"/>
              </a:rPr>
              <a:t>x0,03 A=</a:t>
            </a:r>
            <a:r>
              <a:rPr sz="1000" dirty="0">
                <a:latin typeface="Arial"/>
                <a:cs typeface="Arial"/>
              </a:rPr>
              <a:t> </a:t>
            </a:r>
            <a:r>
              <a:rPr sz="1000" spc="-5" dirty="0">
                <a:latin typeface="Arial"/>
                <a:cs typeface="Arial"/>
              </a:rPr>
              <a:t>25 V).</a:t>
            </a:r>
            <a:endParaRPr sz="1000">
              <a:latin typeface="Arial"/>
              <a:cs typeface="Arial"/>
            </a:endParaRPr>
          </a:p>
          <a:p>
            <a:pPr marL="50800" marR="43180" algn="just">
              <a:lnSpc>
                <a:spcPct val="102099"/>
              </a:lnSpc>
              <a:spcBef>
                <a:spcPts val="225"/>
              </a:spcBef>
            </a:pPr>
            <a:r>
              <a:rPr sz="1000" dirty="0">
                <a:latin typeface="Arial"/>
                <a:cs typeface="Arial"/>
              </a:rPr>
              <a:t>Dentro de los pocos países en los que se establecen valores máximos para la Rpatp se encuentran entre otros,  Bélgica que permite un máximo de 100 </a:t>
            </a:r>
            <a:r>
              <a:rPr sz="1000" spc="135" dirty="0">
                <a:latin typeface="Symbol"/>
                <a:cs typeface="Symbol"/>
              </a:rPr>
              <a:t>Ω</a:t>
            </a:r>
            <a:r>
              <a:rPr sz="1000" spc="135" dirty="0">
                <a:latin typeface="Arial"/>
                <a:cs typeface="Arial"/>
              </a:rPr>
              <a:t>, </a:t>
            </a:r>
            <a:r>
              <a:rPr sz="1000" spc="-5" dirty="0">
                <a:latin typeface="Arial"/>
                <a:cs typeface="Arial"/>
              </a:rPr>
              <a:t>Holanda que permite un </a:t>
            </a:r>
            <a:r>
              <a:rPr sz="1000" dirty="0">
                <a:latin typeface="Arial"/>
                <a:cs typeface="Arial"/>
              </a:rPr>
              <a:t>máximo </a:t>
            </a:r>
            <a:r>
              <a:rPr sz="1000" spc="-5" dirty="0">
                <a:latin typeface="Arial"/>
                <a:cs typeface="Arial"/>
              </a:rPr>
              <a:t>de 166 </a:t>
            </a:r>
            <a:r>
              <a:rPr sz="1000" spc="280" dirty="0">
                <a:latin typeface="Symbol"/>
                <a:cs typeface="Symbol"/>
              </a:rPr>
              <a:t>Ω</a:t>
            </a:r>
            <a:r>
              <a:rPr sz="1000" spc="280" dirty="0">
                <a:latin typeface="Times New Roman"/>
                <a:cs typeface="Times New Roman"/>
              </a:rPr>
              <a:t> </a:t>
            </a:r>
            <a:r>
              <a:rPr sz="1000" dirty="0">
                <a:latin typeface="Arial"/>
                <a:cs typeface="Arial"/>
              </a:rPr>
              <a:t>y Francia que permite </a:t>
            </a:r>
            <a:r>
              <a:rPr sz="1000" spc="-235" dirty="0">
                <a:latin typeface="Arial"/>
                <a:cs typeface="Arial"/>
              </a:rPr>
              <a:t>para  </a:t>
            </a:r>
            <a:r>
              <a:rPr sz="1000" dirty="0">
                <a:latin typeface="Arial"/>
                <a:cs typeface="Arial"/>
              </a:rPr>
              <a:t>las viviendas un valor de 100 </a:t>
            </a:r>
            <a:r>
              <a:rPr sz="1000" spc="280" dirty="0">
                <a:latin typeface="Symbol"/>
                <a:cs typeface="Symbol"/>
              </a:rPr>
              <a:t>Ω</a:t>
            </a:r>
            <a:r>
              <a:rPr sz="1000" spc="280" dirty="0">
                <a:latin typeface="Times New Roman"/>
                <a:cs typeface="Times New Roman"/>
              </a:rPr>
              <a:t> </a:t>
            </a:r>
            <a:r>
              <a:rPr sz="1000" dirty="0">
                <a:latin typeface="Symbol"/>
                <a:cs typeface="Symbol"/>
              </a:rPr>
              <a:t></a:t>
            </a:r>
            <a:r>
              <a:rPr sz="1000" dirty="0">
                <a:latin typeface="Times New Roman"/>
                <a:cs typeface="Times New Roman"/>
              </a:rPr>
              <a:t> </a:t>
            </a:r>
            <a:r>
              <a:rPr sz="1000" dirty="0">
                <a:latin typeface="Arial"/>
                <a:cs typeface="Arial"/>
              </a:rPr>
              <a:t>En Francia además se indica que cuando, por la alta resistividad del suelo </a:t>
            </a:r>
            <a:r>
              <a:rPr sz="1000" spc="-225" dirty="0">
                <a:latin typeface="Arial"/>
                <a:cs typeface="Arial"/>
              </a:rPr>
              <a:t>la  </a:t>
            </a:r>
            <a:r>
              <a:rPr sz="1000" dirty="0">
                <a:latin typeface="Arial"/>
                <a:cs typeface="Arial"/>
              </a:rPr>
              <a:t>Rpatp supera los 100 </a:t>
            </a:r>
            <a:r>
              <a:rPr sz="1000" spc="-15" dirty="0">
                <a:latin typeface="Arial"/>
                <a:cs typeface="Arial"/>
              </a:rPr>
              <a:t>Ω, </a:t>
            </a:r>
            <a:r>
              <a:rPr sz="1000" dirty="0">
                <a:latin typeface="Arial"/>
                <a:cs typeface="Arial"/>
              </a:rPr>
              <a:t>el interruptor diferencial deberá ser como máximo de </a:t>
            </a:r>
            <a:r>
              <a:rPr sz="1100" i="1" spc="-5" dirty="0">
                <a:latin typeface="Times New Roman"/>
                <a:cs typeface="Times New Roman"/>
              </a:rPr>
              <a:t>I</a:t>
            </a:r>
            <a:r>
              <a:rPr sz="1125" b="1" i="1" spc="-7" baseline="-11111" dirty="0">
                <a:latin typeface="Symbol"/>
                <a:cs typeface="Symbol"/>
              </a:rPr>
              <a:t>Δ</a:t>
            </a:r>
            <a:r>
              <a:rPr sz="1050" b="1" i="1" spc="-7" baseline="-11904" dirty="0">
                <a:latin typeface="Times New Roman"/>
                <a:cs typeface="Times New Roman"/>
              </a:rPr>
              <a:t>n</a:t>
            </a:r>
            <a:r>
              <a:rPr sz="1000" spc="-5" dirty="0">
                <a:latin typeface="Arial"/>
                <a:cs typeface="Arial"/>
              </a:rPr>
              <a:t>=500 </a:t>
            </a:r>
            <a:r>
              <a:rPr sz="1000" dirty="0">
                <a:latin typeface="Arial"/>
                <a:cs typeface="Arial"/>
              </a:rPr>
              <a:t>mA y cuando la </a:t>
            </a:r>
            <a:r>
              <a:rPr sz="1000" spc="-45" dirty="0">
                <a:latin typeface="Arial"/>
                <a:cs typeface="Arial"/>
              </a:rPr>
              <a:t>Rpatp  </a:t>
            </a:r>
            <a:r>
              <a:rPr sz="1000" dirty="0">
                <a:latin typeface="Arial"/>
                <a:cs typeface="Arial"/>
              </a:rPr>
              <a:t>supera los 500 Ω se </a:t>
            </a:r>
            <a:r>
              <a:rPr sz="1000" spc="-5" dirty="0">
                <a:latin typeface="Arial"/>
                <a:cs typeface="Arial"/>
              </a:rPr>
              <a:t>debe emplear interruptor diferencial de </a:t>
            </a:r>
            <a:r>
              <a:rPr sz="1000" dirty="0">
                <a:latin typeface="Arial"/>
                <a:cs typeface="Arial"/>
              </a:rPr>
              <a:t>cómo máximo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a:t>
            </a:r>
            <a:r>
              <a:rPr sz="1000" spc="-10" dirty="0">
                <a:latin typeface="Arial"/>
                <a:cs typeface="Arial"/>
              </a:rPr>
              <a:t>=30 </a:t>
            </a:r>
            <a:r>
              <a:rPr sz="1000" dirty="0">
                <a:latin typeface="Arial"/>
                <a:cs typeface="Arial"/>
              </a:rPr>
              <a:t>mA para toda la</a:t>
            </a:r>
            <a:r>
              <a:rPr sz="1000" spc="-30" dirty="0">
                <a:latin typeface="Arial"/>
                <a:cs typeface="Arial"/>
              </a:rPr>
              <a:t> </a:t>
            </a:r>
            <a:r>
              <a:rPr sz="1000" dirty="0">
                <a:latin typeface="Arial"/>
                <a:cs typeface="Arial"/>
              </a:rPr>
              <a:t>instalación.</a:t>
            </a:r>
            <a:endParaRPr sz="1000">
              <a:latin typeface="Arial"/>
              <a:cs typeface="Arial"/>
            </a:endParaRPr>
          </a:p>
          <a:p>
            <a:pPr marL="50800" marR="43815" algn="just">
              <a:lnSpc>
                <a:spcPct val="95700"/>
              </a:lnSpc>
              <a:spcBef>
                <a:spcPts val="300"/>
              </a:spcBef>
            </a:pPr>
            <a:r>
              <a:rPr sz="1000" dirty="0">
                <a:latin typeface="Arial"/>
                <a:cs typeface="Arial"/>
              </a:rPr>
              <a:t>Siempre para el ECT TT y cuando salimos del ámbito doméstico (personas BA1, </a:t>
            </a:r>
            <a:r>
              <a:rPr sz="1000" spc="-5" dirty="0">
                <a:latin typeface="Arial"/>
                <a:cs typeface="Arial"/>
              </a:rPr>
              <a:t>BA2 </a:t>
            </a:r>
            <a:r>
              <a:rPr sz="1000" dirty="0">
                <a:latin typeface="Arial"/>
                <a:cs typeface="Arial"/>
              </a:rPr>
              <a:t>y </a:t>
            </a:r>
            <a:r>
              <a:rPr sz="1000" spc="-5" dirty="0">
                <a:latin typeface="Arial"/>
                <a:cs typeface="Arial"/>
              </a:rPr>
              <a:t>BA3) </a:t>
            </a:r>
            <a:r>
              <a:rPr sz="1000" dirty="0">
                <a:latin typeface="Arial"/>
                <a:cs typeface="Arial"/>
              </a:rPr>
              <a:t>y </a:t>
            </a:r>
            <a:r>
              <a:rPr sz="1000" spc="-5" dirty="0">
                <a:latin typeface="Arial"/>
                <a:cs typeface="Arial"/>
              </a:rPr>
              <a:t>pasamos </a:t>
            </a:r>
            <a:r>
              <a:rPr sz="1000" dirty="0">
                <a:latin typeface="Arial"/>
                <a:cs typeface="Arial"/>
              </a:rPr>
              <a:t>a  instalaciones operadas por personal capacitado (BA4 y BA5) en las que puede resultar indispensable tener  selectividad diferencial (para cualquier valor de corriente </a:t>
            </a:r>
            <a:r>
              <a:rPr sz="1000" spc="-5" dirty="0">
                <a:latin typeface="Arial"/>
                <a:cs typeface="Arial"/>
              </a:rPr>
              <a:t>diferencial), la Reglamentación </a:t>
            </a:r>
            <a:r>
              <a:rPr sz="1000" dirty="0">
                <a:latin typeface="Arial"/>
                <a:cs typeface="Arial"/>
              </a:rPr>
              <a:t>AEA </a:t>
            </a:r>
            <a:r>
              <a:rPr sz="1000" spc="-5" dirty="0">
                <a:latin typeface="Arial"/>
                <a:cs typeface="Arial"/>
              </a:rPr>
              <a:t>90364 exige </a:t>
            </a:r>
            <a:r>
              <a:rPr sz="1000" dirty="0">
                <a:latin typeface="Arial"/>
                <a:cs typeface="Arial"/>
              </a:rPr>
              <a:t>valores  más bajos de Rpatp a medida que se aumenta la corriente diferencial, adoptando como pauta no superar los 12 V  de tensión de</a:t>
            </a:r>
            <a:r>
              <a:rPr sz="1000" spc="-20" dirty="0">
                <a:latin typeface="Arial"/>
                <a:cs typeface="Arial"/>
              </a:rPr>
              <a:t> </a:t>
            </a:r>
            <a:r>
              <a:rPr sz="1000" dirty="0">
                <a:latin typeface="Arial"/>
                <a:cs typeface="Arial"/>
              </a:rPr>
              <a:t>contacto.</a:t>
            </a:r>
            <a:endParaRPr sz="1000">
              <a:latin typeface="Arial"/>
              <a:cs typeface="Arial"/>
            </a:endParaRPr>
          </a:p>
          <a:p>
            <a:pPr marL="50800" marR="43815" algn="just">
              <a:lnSpc>
                <a:spcPct val="102200"/>
              </a:lnSpc>
              <a:spcBef>
                <a:spcPts val="225"/>
              </a:spcBef>
            </a:pPr>
            <a:r>
              <a:rPr sz="1000" dirty="0">
                <a:latin typeface="Arial"/>
                <a:cs typeface="Arial"/>
              </a:rPr>
              <a:t>Así, por ejemplo, si en el tablero principal de una planta industrial ponemos un interruptor automático con toroide y  relé diferencial o interruptor automático con módulo diferencial incorporado y calibramos la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 </a:t>
            </a:r>
            <a:r>
              <a:rPr sz="1000" dirty="0">
                <a:latin typeface="Arial"/>
                <a:cs typeface="Arial"/>
              </a:rPr>
              <a:t>en 10 A, en </a:t>
            </a:r>
            <a:r>
              <a:rPr sz="1000" spc="-85" dirty="0">
                <a:latin typeface="Arial"/>
                <a:cs typeface="Arial"/>
              </a:rPr>
              <a:t>ese  </a:t>
            </a:r>
            <a:r>
              <a:rPr sz="1000" dirty="0">
                <a:latin typeface="Arial"/>
                <a:cs typeface="Arial"/>
              </a:rPr>
              <a:t>caso la Ra debe ser 1,2 </a:t>
            </a:r>
            <a:r>
              <a:rPr sz="1000" b="1" spc="280" dirty="0">
                <a:latin typeface="Symbol"/>
                <a:cs typeface="Symbol"/>
              </a:rPr>
              <a:t>Ω</a:t>
            </a:r>
            <a:r>
              <a:rPr sz="1000" b="1" spc="-60" dirty="0">
                <a:latin typeface="Times New Roman"/>
                <a:cs typeface="Times New Roman"/>
              </a:rPr>
              <a:t> </a:t>
            </a:r>
            <a:r>
              <a:rPr sz="1000" dirty="0">
                <a:latin typeface="Arial"/>
                <a:cs typeface="Arial"/>
              </a:rPr>
              <a:t>o menos (sin considerar el tiempo de retardo que depende de cada caso).</a:t>
            </a:r>
            <a:endParaRPr sz="1000">
              <a:latin typeface="Arial"/>
              <a:cs typeface="Arial"/>
            </a:endParaRPr>
          </a:p>
          <a:p>
            <a:pPr marL="50800" marR="43180" algn="just">
              <a:lnSpc>
                <a:spcPct val="102400"/>
              </a:lnSpc>
              <a:spcBef>
                <a:spcPts val="219"/>
              </a:spcBef>
            </a:pPr>
            <a:r>
              <a:rPr sz="1000" dirty="0">
                <a:latin typeface="Arial"/>
                <a:cs typeface="Arial"/>
              </a:rPr>
              <a:t>Si en el tablero principal de otra planta industrial o de un gran shopping ponemos un interruptor automático con  toroide y relé </a:t>
            </a:r>
            <a:r>
              <a:rPr sz="1000" spc="-5" dirty="0">
                <a:latin typeface="Arial"/>
                <a:cs typeface="Arial"/>
              </a:rPr>
              <a:t>diferencial </a:t>
            </a:r>
            <a:r>
              <a:rPr sz="1000" dirty="0">
                <a:latin typeface="Arial"/>
                <a:cs typeface="Arial"/>
              </a:rPr>
              <a:t>o </a:t>
            </a:r>
            <a:r>
              <a:rPr sz="1000" spc="-5" dirty="0">
                <a:latin typeface="Arial"/>
                <a:cs typeface="Arial"/>
              </a:rPr>
              <a:t>interruptor automático </a:t>
            </a:r>
            <a:r>
              <a:rPr sz="1000" dirty="0">
                <a:latin typeface="Arial"/>
                <a:cs typeface="Arial"/>
              </a:rPr>
              <a:t>con módulo diferencial incorporado y calibramos la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 </a:t>
            </a:r>
            <a:r>
              <a:rPr sz="1000" spc="-5" dirty="0">
                <a:latin typeface="Arial"/>
                <a:cs typeface="Arial"/>
              </a:rPr>
              <a:t>en 20 </a:t>
            </a:r>
            <a:r>
              <a:rPr sz="1000" spc="-70" dirty="0">
                <a:latin typeface="Arial"/>
                <a:cs typeface="Arial"/>
              </a:rPr>
              <a:t>A,  </a:t>
            </a:r>
            <a:r>
              <a:rPr sz="1000" dirty="0">
                <a:latin typeface="Arial"/>
                <a:cs typeface="Arial"/>
              </a:rPr>
              <a:t>en ese caso la Rpatp debe ser 0,6 </a:t>
            </a:r>
            <a:r>
              <a:rPr sz="1000" b="1" spc="280" dirty="0">
                <a:latin typeface="Symbol"/>
                <a:cs typeface="Symbol"/>
              </a:rPr>
              <a:t>Ω</a:t>
            </a:r>
            <a:r>
              <a:rPr sz="1000" b="1" spc="-15" dirty="0">
                <a:latin typeface="Times New Roman"/>
                <a:cs typeface="Times New Roman"/>
              </a:rPr>
              <a:t> </a:t>
            </a:r>
            <a:r>
              <a:rPr sz="1000" dirty="0">
                <a:latin typeface="Arial"/>
                <a:cs typeface="Arial"/>
              </a:rPr>
              <a:t>o menos.</a:t>
            </a:r>
            <a:endParaRPr sz="1000">
              <a:latin typeface="Arial"/>
              <a:cs typeface="Arial"/>
            </a:endParaRPr>
          </a:p>
          <a:p>
            <a:pPr marL="50800" algn="just">
              <a:lnSpc>
                <a:spcPct val="100000"/>
              </a:lnSpc>
              <a:spcBef>
                <a:spcPts val="545"/>
              </a:spcBef>
            </a:pPr>
            <a:r>
              <a:rPr sz="1000" dirty="0">
                <a:latin typeface="Arial"/>
                <a:cs typeface="Arial"/>
              </a:rPr>
              <a:t>Dos últimos comentarios en relación con los contactos</a:t>
            </a:r>
            <a:r>
              <a:rPr sz="1000" spc="-45" dirty="0">
                <a:latin typeface="Arial"/>
                <a:cs typeface="Arial"/>
              </a:rPr>
              <a:t> </a:t>
            </a:r>
            <a:r>
              <a:rPr sz="1000" dirty="0">
                <a:latin typeface="Arial"/>
                <a:cs typeface="Arial"/>
              </a:rPr>
              <a:t>indirectos.</a:t>
            </a:r>
            <a:endParaRPr sz="1000">
              <a:latin typeface="Arial"/>
              <a:cs typeface="Arial"/>
            </a:endParaRPr>
          </a:p>
          <a:p>
            <a:pPr marL="50800" marR="43815" algn="just">
              <a:lnSpc>
                <a:spcPct val="99100"/>
              </a:lnSpc>
              <a:spcBef>
                <a:spcPts val="560"/>
              </a:spcBef>
              <a:buAutoNum type="arabicParenR"/>
              <a:tabLst>
                <a:tab pos="206375" algn="l"/>
              </a:tabLst>
            </a:pPr>
            <a:r>
              <a:rPr sz="1000" dirty="0">
                <a:latin typeface="Arial"/>
                <a:cs typeface="Arial"/>
              </a:rPr>
              <a:t>La protección diferencial fue creada para la protección contra los contactos indirectos. Cuando la misma es de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 </a:t>
            </a:r>
            <a:r>
              <a:rPr sz="1000" dirty="0">
                <a:latin typeface="Arial"/>
                <a:cs typeface="Arial"/>
              </a:rPr>
              <a:t>≤ </a:t>
            </a:r>
            <a:r>
              <a:rPr sz="1000" i="1" dirty="0">
                <a:latin typeface="Times New Roman"/>
                <a:cs typeface="Times New Roman"/>
              </a:rPr>
              <a:t>30 mA </a:t>
            </a:r>
            <a:r>
              <a:rPr sz="1000" dirty="0">
                <a:latin typeface="Arial"/>
                <a:cs typeface="Arial"/>
              </a:rPr>
              <a:t>protege también contra los contactos directos y cuando la </a:t>
            </a:r>
            <a:r>
              <a:rPr sz="1100" i="1" spc="-10" dirty="0">
                <a:latin typeface="Times New Roman"/>
                <a:cs typeface="Times New Roman"/>
              </a:rPr>
              <a:t>I</a:t>
            </a:r>
            <a:r>
              <a:rPr sz="1125" b="1" i="1" spc="-15" baseline="-11111" dirty="0">
                <a:latin typeface="Symbol"/>
                <a:cs typeface="Symbol"/>
              </a:rPr>
              <a:t>Δ</a:t>
            </a:r>
            <a:r>
              <a:rPr sz="1050" b="1" i="1" spc="-15" baseline="-11904" dirty="0">
                <a:latin typeface="Times New Roman"/>
                <a:cs typeface="Times New Roman"/>
              </a:rPr>
              <a:t>n </a:t>
            </a:r>
            <a:r>
              <a:rPr sz="1000" dirty="0">
                <a:latin typeface="Arial"/>
                <a:cs typeface="Arial"/>
              </a:rPr>
              <a:t>≤ </a:t>
            </a:r>
            <a:r>
              <a:rPr sz="1000" i="1" dirty="0">
                <a:latin typeface="Times New Roman"/>
                <a:cs typeface="Times New Roman"/>
              </a:rPr>
              <a:t>300 mA </a:t>
            </a:r>
            <a:r>
              <a:rPr sz="1000" dirty="0">
                <a:latin typeface="Arial"/>
                <a:cs typeface="Arial"/>
              </a:rPr>
              <a:t>además de proteger de </a:t>
            </a:r>
            <a:r>
              <a:rPr sz="1000" spc="-170" dirty="0">
                <a:latin typeface="Arial"/>
                <a:cs typeface="Arial"/>
              </a:rPr>
              <a:t>los  </a:t>
            </a:r>
            <a:r>
              <a:rPr sz="1000" dirty="0">
                <a:latin typeface="Arial"/>
                <a:cs typeface="Arial"/>
              </a:rPr>
              <a:t>contactos indirectos, protege también de los riesgos de</a:t>
            </a:r>
            <a:r>
              <a:rPr sz="1000" spc="-45" dirty="0">
                <a:latin typeface="Arial"/>
                <a:cs typeface="Arial"/>
              </a:rPr>
              <a:t> </a:t>
            </a:r>
            <a:r>
              <a:rPr sz="1000" dirty="0">
                <a:latin typeface="Arial"/>
                <a:cs typeface="Arial"/>
              </a:rPr>
              <a:t>incendio.</a:t>
            </a:r>
            <a:endParaRPr sz="1000">
              <a:latin typeface="Arial"/>
              <a:cs typeface="Arial"/>
            </a:endParaRPr>
          </a:p>
          <a:p>
            <a:pPr marL="50800" marR="43180" algn="just">
              <a:lnSpc>
                <a:spcPct val="95800"/>
              </a:lnSpc>
              <a:spcBef>
                <a:spcPts val="600"/>
              </a:spcBef>
              <a:buAutoNum type="arabicParenR"/>
              <a:tabLst>
                <a:tab pos="218440" algn="l"/>
              </a:tabLst>
            </a:pPr>
            <a:r>
              <a:rPr sz="1000" dirty="0">
                <a:latin typeface="Arial"/>
                <a:cs typeface="Arial"/>
              </a:rPr>
              <a:t>Cualquiera sea el ECT, TT o TN-S, es obligatoria la protección contra los contactos indirectos en todos los  circuitos. En particular, en el ECT TT los circuitos terminales y los circuitos seccionales deben estar protegidos con  dispositivos diferenciales, protección que sólo puede ser obviada cuando la parte de la instalación a proteger está  </a:t>
            </a:r>
            <a:r>
              <a:rPr sz="1000" spc="-5" dirty="0">
                <a:latin typeface="Arial"/>
                <a:cs typeface="Arial"/>
              </a:rPr>
              <a:t>ejecutada en doble aislación, </a:t>
            </a:r>
            <a:r>
              <a:rPr sz="1000" dirty="0">
                <a:latin typeface="Arial"/>
                <a:cs typeface="Arial"/>
              </a:rPr>
              <a:t>tema </a:t>
            </a:r>
            <a:r>
              <a:rPr sz="1000" spc="-5" dirty="0">
                <a:latin typeface="Arial"/>
                <a:cs typeface="Arial"/>
              </a:rPr>
              <a:t>que </a:t>
            </a:r>
            <a:r>
              <a:rPr sz="1000" dirty="0">
                <a:latin typeface="Arial"/>
                <a:cs typeface="Arial"/>
              </a:rPr>
              <a:t>será motivo </a:t>
            </a:r>
            <a:r>
              <a:rPr sz="1000" spc="-5" dirty="0">
                <a:latin typeface="Arial"/>
                <a:cs typeface="Arial"/>
              </a:rPr>
              <a:t>de otro</a:t>
            </a:r>
            <a:r>
              <a:rPr sz="1000" spc="-25" dirty="0">
                <a:latin typeface="Arial"/>
                <a:cs typeface="Arial"/>
              </a:rPr>
              <a:t> </a:t>
            </a:r>
            <a:r>
              <a:rPr sz="1000" spc="-5" dirty="0">
                <a:latin typeface="Arial"/>
                <a:cs typeface="Arial"/>
              </a:rPr>
              <a:t>artículo.</a:t>
            </a:r>
            <a:endParaRPr sz="1000">
              <a:latin typeface="Arial"/>
              <a:cs typeface="Arial"/>
            </a:endParaRPr>
          </a:p>
          <a:p>
            <a:pPr>
              <a:lnSpc>
                <a:spcPct val="100000"/>
              </a:lnSpc>
            </a:pPr>
            <a:endParaRPr sz="1100">
              <a:latin typeface="Times New Roman"/>
              <a:cs typeface="Times New Roman"/>
            </a:endParaRPr>
          </a:p>
          <a:p>
            <a:pPr>
              <a:lnSpc>
                <a:spcPct val="100000"/>
              </a:lnSpc>
              <a:spcBef>
                <a:spcPts val="25"/>
              </a:spcBef>
            </a:pPr>
            <a:endParaRPr sz="1050">
              <a:latin typeface="Times New Roman"/>
              <a:cs typeface="Times New Roman"/>
            </a:endParaRPr>
          </a:p>
          <a:p>
            <a:pPr marR="43815" algn="r">
              <a:lnSpc>
                <a:spcPct val="100000"/>
              </a:lnSpc>
              <a:spcBef>
                <a:spcPts val="5"/>
              </a:spcBef>
            </a:pPr>
            <a:r>
              <a:rPr sz="1000" dirty="0">
                <a:latin typeface="Arial"/>
                <a:cs typeface="Arial"/>
              </a:rPr>
              <a:t>5</a:t>
            </a:r>
            <a:endParaRPr sz="1000">
              <a:latin typeface="Arial"/>
              <a:cs typeface="Arial"/>
            </a:endParaRPr>
          </a:p>
        </p:txBody>
      </p:sp>
    </p:spTree>
    <p:extLst>
      <p:ext uri="{BB962C8B-B14F-4D97-AF65-F5344CB8AC3E}">
        <p14:creationId xmlns:p14="http://schemas.microsoft.com/office/powerpoint/2010/main" val="15889327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801</TotalTime>
  <Words>16260</Words>
  <Application>Microsoft Office PowerPoint</Application>
  <PresentationFormat>Personalizado</PresentationFormat>
  <Paragraphs>1047</Paragraphs>
  <Slides>106</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106</vt:i4>
      </vt:variant>
    </vt:vector>
  </HeadingPairs>
  <TitlesOfParts>
    <vt:vector size="114" baseType="lpstr">
      <vt:lpstr>Arial</vt:lpstr>
      <vt:lpstr>Calibri</vt:lpstr>
      <vt:lpstr>Century Gothic</vt:lpstr>
      <vt:lpstr>Helvetica</vt:lpstr>
      <vt:lpstr>Symbol</vt:lpstr>
      <vt:lpstr>Times New Roman</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Word - PROTECCIÓN CONTRA LOS CHOQUES ELÉCTRICOS.doc</dc:title>
  <dc:creator>pablosen</dc:creator>
  <cp:lastModifiedBy>Cuenta Microsoft</cp:lastModifiedBy>
  <cp:revision>135</cp:revision>
  <dcterms:created xsi:type="dcterms:W3CDTF">2020-05-19T05:43:18Z</dcterms:created>
  <dcterms:modified xsi:type="dcterms:W3CDTF">2020-05-25T01:24:36Z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2004-11-10T00:00:00Z</vt:filetime>
  </property>
  <property fmtid="{D5CDD505-2E9C-101B-9397-08002B2CF9AE}" pid="3" name="Creator">
    <vt:lpwstr>pdfFactory Pro http://www.pdffactory.com</vt:lpwstr>
  </property>
  <property fmtid="{D5CDD505-2E9C-101B-9397-08002B2CF9AE}" pid="4" name="LastSaved">
    <vt:filetime>2020-05-19T00:00:00Z</vt:filetime>
  </property>
</Properties>
</file>